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 id="2147483664" r:id="rId2"/>
  </p:sldMasterIdLst>
  <p:notesMasterIdLst>
    <p:notesMasterId r:id="rId14"/>
  </p:notesMasterIdLst>
  <p:handoutMasterIdLst>
    <p:handoutMasterId r:id="rId15"/>
  </p:handoutMasterIdLst>
  <p:sldIdLst>
    <p:sldId id="590" r:id="rId3"/>
    <p:sldId id="567" r:id="rId4"/>
    <p:sldId id="600" r:id="rId5"/>
    <p:sldId id="601" r:id="rId6"/>
    <p:sldId id="603" r:id="rId7"/>
    <p:sldId id="584" r:id="rId8"/>
    <p:sldId id="605" r:id="rId9"/>
    <p:sldId id="604" r:id="rId10"/>
    <p:sldId id="597" r:id="rId11"/>
    <p:sldId id="610" r:id="rId12"/>
    <p:sldId id="594" r:id="rId13"/>
  </p:sldIdLst>
  <p:sldSz cx="9144000" cy="6858000" type="screen4x3"/>
  <p:notesSz cx="6797675" cy="9926638"/>
  <p:defaultTextStyle>
    <a:defPPr>
      <a:defRPr lang="nl-NL"/>
    </a:defPPr>
    <a:lvl1pPr algn="l" rtl="0" fontAlgn="base">
      <a:spcBef>
        <a:spcPct val="0"/>
      </a:spcBef>
      <a:spcAft>
        <a:spcPct val="0"/>
      </a:spcAft>
      <a:defRPr b="1" kern="1200">
        <a:solidFill>
          <a:schemeClr val="tx1"/>
        </a:solidFill>
        <a:latin typeface="Arial" charset="0"/>
        <a:ea typeface="ＭＳ Ｐゴシック" pitchFamily="-108" charset="-128"/>
        <a:cs typeface="+mn-cs"/>
      </a:defRPr>
    </a:lvl1pPr>
    <a:lvl2pPr marL="457200" algn="l" rtl="0" fontAlgn="base">
      <a:spcBef>
        <a:spcPct val="0"/>
      </a:spcBef>
      <a:spcAft>
        <a:spcPct val="0"/>
      </a:spcAft>
      <a:defRPr b="1" kern="1200">
        <a:solidFill>
          <a:schemeClr val="tx1"/>
        </a:solidFill>
        <a:latin typeface="Arial" charset="0"/>
        <a:ea typeface="ＭＳ Ｐゴシック" pitchFamily="-108" charset="-128"/>
        <a:cs typeface="+mn-cs"/>
      </a:defRPr>
    </a:lvl2pPr>
    <a:lvl3pPr marL="914400" algn="l" rtl="0" fontAlgn="base">
      <a:spcBef>
        <a:spcPct val="0"/>
      </a:spcBef>
      <a:spcAft>
        <a:spcPct val="0"/>
      </a:spcAft>
      <a:defRPr b="1" kern="1200">
        <a:solidFill>
          <a:schemeClr val="tx1"/>
        </a:solidFill>
        <a:latin typeface="Arial" charset="0"/>
        <a:ea typeface="ＭＳ Ｐゴシック" pitchFamily="-108" charset="-128"/>
        <a:cs typeface="+mn-cs"/>
      </a:defRPr>
    </a:lvl3pPr>
    <a:lvl4pPr marL="1371600" algn="l" rtl="0" fontAlgn="base">
      <a:spcBef>
        <a:spcPct val="0"/>
      </a:spcBef>
      <a:spcAft>
        <a:spcPct val="0"/>
      </a:spcAft>
      <a:defRPr b="1" kern="1200">
        <a:solidFill>
          <a:schemeClr val="tx1"/>
        </a:solidFill>
        <a:latin typeface="Arial" charset="0"/>
        <a:ea typeface="ＭＳ Ｐゴシック" pitchFamily="-108" charset="-128"/>
        <a:cs typeface="+mn-cs"/>
      </a:defRPr>
    </a:lvl4pPr>
    <a:lvl5pPr marL="1828800" algn="l" rtl="0" fontAlgn="base">
      <a:spcBef>
        <a:spcPct val="0"/>
      </a:spcBef>
      <a:spcAft>
        <a:spcPct val="0"/>
      </a:spcAft>
      <a:defRPr b="1" kern="1200">
        <a:solidFill>
          <a:schemeClr val="tx1"/>
        </a:solidFill>
        <a:latin typeface="Arial" charset="0"/>
        <a:ea typeface="ＭＳ Ｐゴシック" pitchFamily="-108" charset="-128"/>
        <a:cs typeface="+mn-cs"/>
      </a:defRPr>
    </a:lvl5pPr>
    <a:lvl6pPr marL="2286000" algn="l" defTabSz="914400" rtl="0" eaLnBrk="1" latinLnBrk="0" hangingPunct="1">
      <a:defRPr b="1" kern="1200">
        <a:solidFill>
          <a:schemeClr val="tx1"/>
        </a:solidFill>
        <a:latin typeface="Arial" charset="0"/>
        <a:ea typeface="ＭＳ Ｐゴシック" pitchFamily="-108" charset="-128"/>
        <a:cs typeface="+mn-cs"/>
      </a:defRPr>
    </a:lvl6pPr>
    <a:lvl7pPr marL="2743200" algn="l" defTabSz="914400" rtl="0" eaLnBrk="1" latinLnBrk="0" hangingPunct="1">
      <a:defRPr b="1" kern="1200">
        <a:solidFill>
          <a:schemeClr val="tx1"/>
        </a:solidFill>
        <a:latin typeface="Arial" charset="0"/>
        <a:ea typeface="ＭＳ Ｐゴシック" pitchFamily="-108" charset="-128"/>
        <a:cs typeface="+mn-cs"/>
      </a:defRPr>
    </a:lvl7pPr>
    <a:lvl8pPr marL="3200400" algn="l" defTabSz="914400" rtl="0" eaLnBrk="1" latinLnBrk="0" hangingPunct="1">
      <a:defRPr b="1" kern="1200">
        <a:solidFill>
          <a:schemeClr val="tx1"/>
        </a:solidFill>
        <a:latin typeface="Arial" charset="0"/>
        <a:ea typeface="ＭＳ Ｐゴシック" pitchFamily="-108" charset="-128"/>
        <a:cs typeface="+mn-cs"/>
      </a:defRPr>
    </a:lvl8pPr>
    <a:lvl9pPr marL="3657600" algn="l" defTabSz="914400" rtl="0" eaLnBrk="1" latinLnBrk="0" hangingPunct="1">
      <a:defRPr b="1" kern="1200">
        <a:solidFill>
          <a:schemeClr val="tx1"/>
        </a:solidFill>
        <a:latin typeface="Arial" charset="0"/>
        <a:ea typeface="ＭＳ Ｐゴシック" pitchFamily="-108"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E40"/>
    <a:srgbClr val="FF6600"/>
    <a:srgbClr val="FF0000"/>
    <a:srgbClr val="999999"/>
    <a:srgbClr val="33CCCC"/>
    <a:srgbClr val="99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91" autoAdjust="0"/>
    <p:restoredTop sz="71275" autoAdjust="0"/>
  </p:normalViewPr>
  <p:slideViewPr>
    <p:cSldViewPr>
      <p:cViewPr varScale="1">
        <p:scale>
          <a:sx n="51" d="100"/>
          <a:sy n="51" d="100"/>
        </p:scale>
        <p:origin x="193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0690" name="Rectangle 2"/>
          <p:cNvSpPr>
            <a:spLocks noGrp="1" noChangeArrowheads="1"/>
          </p:cNvSpPr>
          <p:nvPr>
            <p:ph type="hdr" sz="quarter"/>
          </p:nvPr>
        </p:nvSpPr>
        <p:spPr bwMode="auto">
          <a:xfrm>
            <a:off x="1" y="0"/>
            <a:ext cx="294614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b="0"/>
            </a:lvl1pPr>
          </a:lstStyle>
          <a:p>
            <a:pPr>
              <a:defRPr/>
            </a:pPr>
            <a:endParaRPr lang="nl-NL"/>
          </a:p>
        </p:txBody>
      </p:sp>
      <p:sp>
        <p:nvSpPr>
          <p:cNvPr id="370691" name="Rectangle 3"/>
          <p:cNvSpPr>
            <a:spLocks noGrp="1" noChangeArrowheads="1"/>
          </p:cNvSpPr>
          <p:nvPr>
            <p:ph type="dt" sz="quarter" idx="1"/>
          </p:nvPr>
        </p:nvSpPr>
        <p:spPr bwMode="auto">
          <a:xfrm>
            <a:off x="3849911" y="0"/>
            <a:ext cx="2946144"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b="0"/>
            </a:lvl1pPr>
          </a:lstStyle>
          <a:p>
            <a:pPr>
              <a:defRPr/>
            </a:pPr>
            <a:fld id="{8E3EEF7C-A935-4EC3-BC75-D5ED6B7BF653}" type="datetime1">
              <a:rPr lang="nl-NL"/>
              <a:pPr>
                <a:defRPr/>
              </a:pPr>
              <a:t>13-1-2020</a:t>
            </a:fld>
            <a:endParaRPr lang="nl-NL"/>
          </a:p>
        </p:txBody>
      </p:sp>
      <p:sp>
        <p:nvSpPr>
          <p:cNvPr id="370692" name="Rectangle 4"/>
          <p:cNvSpPr>
            <a:spLocks noGrp="1" noChangeArrowheads="1"/>
          </p:cNvSpPr>
          <p:nvPr>
            <p:ph type="ftr" sz="quarter" idx="2"/>
          </p:nvPr>
        </p:nvSpPr>
        <p:spPr bwMode="auto">
          <a:xfrm>
            <a:off x="1" y="9428164"/>
            <a:ext cx="294614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b="0"/>
            </a:lvl1pPr>
          </a:lstStyle>
          <a:p>
            <a:pPr>
              <a:defRPr/>
            </a:pPr>
            <a:endParaRPr lang="nl-NL"/>
          </a:p>
        </p:txBody>
      </p:sp>
      <p:sp>
        <p:nvSpPr>
          <p:cNvPr id="370693" name="Rectangle 5"/>
          <p:cNvSpPr>
            <a:spLocks noGrp="1" noChangeArrowheads="1"/>
          </p:cNvSpPr>
          <p:nvPr>
            <p:ph type="sldNum" sz="quarter" idx="3"/>
          </p:nvPr>
        </p:nvSpPr>
        <p:spPr bwMode="auto">
          <a:xfrm>
            <a:off x="3849911" y="9428164"/>
            <a:ext cx="2946144"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b="0"/>
            </a:lvl1pPr>
          </a:lstStyle>
          <a:p>
            <a:pPr>
              <a:defRPr/>
            </a:pPr>
            <a:fld id="{C6FC0690-55E2-4500-BAE8-B4B56AAE4113}" type="slidenum">
              <a:rPr lang="nl-NL"/>
              <a:pPr>
                <a:defRPr/>
              </a:pPr>
              <a:t>‹nr.›</a:t>
            </a:fld>
            <a:endParaRPr lang="nl-NL"/>
          </a:p>
        </p:txBody>
      </p:sp>
    </p:spTree>
    <p:extLst>
      <p:ext uri="{BB962C8B-B14F-4D97-AF65-F5344CB8AC3E}">
        <p14:creationId xmlns:p14="http://schemas.microsoft.com/office/powerpoint/2010/main" val="18332683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1" y="0"/>
            <a:ext cx="294614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vl1pPr>
          </a:lstStyle>
          <a:p>
            <a:pPr>
              <a:defRPr/>
            </a:pPr>
            <a:endParaRPr lang="nl-NL"/>
          </a:p>
        </p:txBody>
      </p:sp>
      <p:sp>
        <p:nvSpPr>
          <p:cNvPr id="17411" name="Rectangle 3"/>
          <p:cNvSpPr>
            <a:spLocks noGrp="1" noChangeArrowheads="1"/>
          </p:cNvSpPr>
          <p:nvPr>
            <p:ph type="dt" idx="1"/>
          </p:nvPr>
        </p:nvSpPr>
        <p:spPr bwMode="auto">
          <a:xfrm>
            <a:off x="3851530" y="0"/>
            <a:ext cx="294614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vl1pPr>
          </a:lstStyle>
          <a:p>
            <a:pPr>
              <a:defRPr/>
            </a:pPr>
            <a:fld id="{900C8F1E-EC4B-4BF9-AAFC-F44A7A03F60C}" type="datetime1">
              <a:rPr lang="nl-NL"/>
              <a:pPr>
                <a:defRPr/>
              </a:pPr>
              <a:t>13-1-2020</a:t>
            </a:fld>
            <a:endParaRPr lang="nl-NL"/>
          </a:p>
        </p:txBody>
      </p:sp>
      <p:sp>
        <p:nvSpPr>
          <p:cNvPr id="41988"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907005" y="4714876"/>
            <a:ext cx="4983666"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noProof="0"/>
              <a:t>Klik om de tekststijl van het model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17414" name="Rectangle 6"/>
          <p:cNvSpPr>
            <a:spLocks noGrp="1" noChangeArrowheads="1"/>
          </p:cNvSpPr>
          <p:nvPr>
            <p:ph type="ftr" sz="quarter" idx="4"/>
          </p:nvPr>
        </p:nvSpPr>
        <p:spPr bwMode="auto">
          <a:xfrm>
            <a:off x="1" y="9429750"/>
            <a:ext cx="294614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vl1pPr>
          </a:lstStyle>
          <a:p>
            <a:pPr>
              <a:defRPr/>
            </a:pPr>
            <a:endParaRPr lang="nl-NL"/>
          </a:p>
        </p:txBody>
      </p:sp>
      <p:sp>
        <p:nvSpPr>
          <p:cNvPr id="17415" name="Rectangle 7"/>
          <p:cNvSpPr>
            <a:spLocks noGrp="1" noChangeArrowheads="1"/>
          </p:cNvSpPr>
          <p:nvPr>
            <p:ph type="sldNum" sz="quarter" idx="5"/>
          </p:nvPr>
        </p:nvSpPr>
        <p:spPr bwMode="auto">
          <a:xfrm>
            <a:off x="3851530" y="9429750"/>
            <a:ext cx="294614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pPr>
              <a:defRPr/>
            </a:pPr>
            <a:fld id="{01FB2B60-1420-4FE9-851F-BFE1BAECA0DC}" type="slidenum">
              <a:rPr lang="nl-NL"/>
              <a:pPr>
                <a:defRPr/>
              </a:pPr>
              <a:t>‹nr.›</a:t>
            </a:fld>
            <a:endParaRPr lang="nl-NL"/>
          </a:p>
        </p:txBody>
      </p:sp>
    </p:spTree>
    <p:extLst>
      <p:ext uri="{BB962C8B-B14F-4D97-AF65-F5344CB8AC3E}">
        <p14:creationId xmlns:p14="http://schemas.microsoft.com/office/powerpoint/2010/main" val="4106142892"/>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pitchFamily="34" charset="0"/>
        <a:ea typeface="ＭＳ Ｐゴシック" pitchFamily="-108" charset="-128"/>
        <a:cs typeface="+mn-cs"/>
      </a:defRPr>
    </a:lvl1pPr>
    <a:lvl2pPr marL="457200" algn="l" defTabSz="457200" rtl="0" eaLnBrk="0" fontAlgn="base" hangingPunct="0">
      <a:spcBef>
        <a:spcPct val="30000"/>
      </a:spcBef>
      <a:spcAft>
        <a:spcPct val="0"/>
      </a:spcAft>
      <a:defRPr sz="1200" kern="1200">
        <a:solidFill>
          <a:schemeClr val="tx1"/>
        </a:solidFill>
        <a:latin typeface="Calibri" pitchFamily="34" charset="0"/>
        <a:ea typeface="ＭＳ Ｐゴシック" pitchFamily="-108"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34" charset="0"/>
        <a:ea typeface="ＭＳ Ｐゴシック" pitchFamily="-108"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34" charset="0"/>
        <a:ea typeface="ＭＳ Ｐゴシック" pitchFamily="-108"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34" charset="0"/>
        <a:ea typeface="ＭＳ Ｐゴシック" pitchFamily="-10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917575" y="744538"/>
            <a:ext cx="4964113" cy="3722687"/>
          </a:xfrm>
        </p:spPr>
      </p:sp>
      <p:sp>
        <p:nvSpPr>
          <p:cNvPr id="3" name="Tijdelijke aanduiding voor notities 2"/>
          <p:cNvSpPr>
            <a:spLocks noGrp="1"/>
          </p:cNvSpPr>
          <p:nvPr>
            <p:ph type="body" idx="1"/>
          </p:nvPr>
        </p:nvSpPr>
        <p:spPr/>
        <p:txBody>
          <a:bodyPr/>
          <a:lstStyle/>
          <a:p>
            <a:r>
              <a:rPr lang="en-US" dirty="0" err="1"/>
              <a:t>Ter</a:t>
            </a:r>
            <a:r>
              <a:rPr lang="en-US" dirty="0"/>
              <a:t> info: in de 3 </a:t>
            </a:r>
            <a:r>
              <a:rPr lang="en-US" dirty="0" err="1"/>
              <a:t>sessies</a:t>
            </a:r>
            <a:r>
              <a:rPr lang="en-US" dirty="0"/>
              <a:t>, </a:t>
            </a:r>
            <a:r>
              <a:rPr lang="en-US" dirty="0" err="1"/>
              <a:t>zijn</a:t>
            </a:r>
            <a:r>
              <a:rPr lang="en-US" dirty="0"/>
              <a:t> </a:t>
            </a:r>
            <a:r>
              <a:rPr lang="en-US" dirty="0" err="1"/>
              <a:t>er</a:t>
            </a:r>
            <a:r>
              <a:rPr lang="en-US" dirty="0"/>
              <a:t> </a:t>
            </a:r>
            <a:r>
              <a:rPr lang="en-US" dirty="0" err="1"/>
              <a:t>otionele</a:t>
            </a:r>
            <a:r>
              <a:rPr lang="en-US" dirty="0"/>
              <a:t> </a:t>
            </a:r>
            <a:r>
              <a:rPr lang="en-US" dirty="0" err="1"/>
              <a:t>dia’s</a:t>
            </a:r>
            <a:r>
              <a:rPr lang="en-US" dirty="0"/>
              <a:t> </a:t>
            </a:r>
            <a:r>
              <a:rPr lang="en-US" dirty="0" err="1"/>
              <a:t>deze</a:t>
            </a:r>
            <a:r>
              <a:rPr lang="en-US" dirty="0"/>
              <a:t> </a:t>
            </a:r>
            <a:r>
              <a:rPr lang="en-US" dirty="0" err="1"/>
              <a:t>herken</a:t>
            </a:r>
            <a:r>
              <a:rPr lang="en-US" baseline="0" dirty="0"/>
              <a:t> je </a:t>
            </a:r>
            <a:r>
              <a:rPr lang="en-US" baseline="0" dirty="0" err="1"/>
              <a:t>aan</a:t>
            </a:r>
            <a:r>
              <a:rPr lang="en-US" baseline="0" dirty="0"/>
              <a:t> </a:t>
            </a:r>
            <a:r>
              <a:rPr lang="en-US" baseline="0" dirty="0" err="1"/>
              <a:t>een</a:t>
            </a:r>
            <a:r>
              <a:rPr lang="en-US" baseline="0" dirty="0"/>
              <a:t> </a:t>
            </a:r>
            <a:r>
              <a:rPr lang="en-US" baseline="0" dirty="0" err="1"/>
              <a:t>schuine</a:t>
            </a:r>
            <a:r>
              <a:rPr lang="en-US" baseline="0" dirty="0"/>
              <a:t> </a:t>
            </a:r>
            <a:r>
              <a:rPr lang="en-US" baseline="0" dirty="0" err="1"/>
              <a:t>streep</a:t>
            </a:r>
            <a:r>
              <a:rPr lang="en-US" baseline="0" dirty="0"/>
              <a:t> door de </a:t>
            </a:r>
            <a:r>
              <a:rPr lang="en-US" baseline="0" dirty="0" err="1"/>
              <a:t>dia</a:t>
            </a:r>
            <a:r>
              <a:rPr lang="en-US" baseline="0" dirty="0"/>
              <a:t> </a:t>
            </a:r>
            <a:r>
              <a:rPr lang="en-US" baseline="0" dirty="0" err="1"/>
              <a:t>nummer</a:t>
            </a:r>
            <a:r>
              <a:rPr lang="en-US" baseline="0" dirty="0"/>
              <a:t>.</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US" dirty="0"/>
              <a:t>Je</a:t>
            </a:r>
            <a:r>
              <a:rPr lang="en-US" baseline="0" dirty="0"/>
              <a:t> </a:t>
            </a:r>
            <a:r>
              <a:rPr lang="en-US" baseline="0" dirty="0" err="1"/>
              <a:t>k</a:t>
            </a:r>
            <a:r>
              <a:rPr lang="en-US" dirty="0" err="1"/>
              <a:t>iest</a:t>
            </a:r>
            <a:r>
              <a:rPr lang="en-US" dirty="0"/>
              <a:t> </a:t>
            </a:r>
            <a:r>
              <a:rPr lang="en-US" dirty="0" err="1"/>
              <a:t>zelf</a:t>
            </a:r>
            <a:r>
              <a:rPr lang="en-US" baseline="0" dirty="0"/>
              <a:t> </a:t>
            </a:r>
            <a:r>
              <a:rPr lang="en-US" baseline="0" dirty="0" err="1"/>
              <a:t>uit</a:t>
            </a:r>
            <a:r>
              <a:rPr lang="en-US" baseline="0" dirty="0"/>
              <a:t> </a:t>
            </a:r>
            <a:r>
              <a:rPr lang="en-US" baseline="0" dirty="0" err="1"/>
              <a:t>voorbeeld</a:t>
            </a:r>
            <a:r>
              <a:rPr lang="en-US" baseline="0" dirty="0"/>
              <a:t> </a:t>
            </a:r>
            <a:r>
              <a:rPr lang="en-US" baseline="0" dirty="0" err="1"/>
              <a:t>dia’s</a:t>
            </a:r>
            <a:r>
              <a:rPr lang="en-US" baseline="0" dirty="0"/>
              <a:t> met </a:t>
            </a:r>
            <a:r>
              <a:rPr lang="en-US" baseline="0" dirty="0" err="1"/>
              <a:t>een</a:t>
            </a:r>
            <a:r>
              <a:rPr lang="en-US" baseline="0" dirty="0"/>
              <a:t> </a:t>
            </a:r>
            <a:r>
              <a:rPr lang="en-US" baseline="0" dirty="0" err="1"/>
              <a:t>oefening</a:t>
            </a:r>
            <a:r>
              <a:rPr lang="en-US" baseline="0" dirty="0"/>
              <a:t> of film</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baseline="0" dirty="0"/>
          </a:p>
          <a:p>
            <a:r>
              <a:rPr lang="nl-NL" sz="1200" b="1" kern="1200" dirty="0">
                <a:solidFill>
                  <a:schemeClr val="tx1"/>
                </a:solidFill>
                <a:effectLst/>
                <a:latin typeface="Calibri" pitchFamily="34" charset="0"/>
                <a:ea typeface="ＭＳ Ｐゴシック" pitchFamily="-108" charset="-128"/>
                <a:cs typeface="+mn-cs"/>
              </a:rPr>
              <a:t>Optionele dia’s in je presentatie</a:t>
            </a:r>
            <a:r>
              <a:rPr lang="nl-NL" sz="1200" b="1" kern="1200" baseline="0" dirty="0">
                <a:solidFill>
                  <a:schemeClr val="tx1"/>
                </a:solidFill>
                <a:effectLst/>
                <a:latin typeface="Calibri" pitchFamily="34" charset="0"/>
                <a:ea typeface="ＭＳ Ｐゴシック" pitchFamily="-108" charset="-128"/>
                <a:cs typeface="+mn-cs"/>
              </a:rPr>
              <a:t> opnemen</a:t>
            </a:r>
            <a:r>
              <a:rPr lang="nl-NL" sz="1200" b="1" kern="1200" dirty="0">
                <a:solidFill>
                  <a:schemeClr val="tx1"/>
                </a:solidFill>
                <a:effectLst/>
                <a:latin typeface="Calibri" pitchFamily="34" charset="0"/>
                <a:ea typeface="ＭＳ Ｐゴシック" pitchFamily="-108" charset="-128"/>
                <a:cs typeface="+mn-cs"/>
              </a:rPr>
              <a:t>:</a:t>
            </a:r>
            <a:endParaRPr lang="nl-NL" sz="1200" kern="1200" dirty="0">
              <a:solidFill>
                <a:schemeClr val="tx1"/>
              </a:solidFill>
              <a:effectLst/>
              <a:latin typeface="Calibri" pitchFamily="34" charset="0"/>
              <a:ea typeface="ＭＳ Ｐゴシック" pitchFamily="-108" charset="-128"/>
              <a:cs typeface="+mn-cs"/>
            </a:endParaRPr>
          </a:p>
          <a:p>
            <a:r>
              <a:rPr lang="nl-NL" sz="1200" kern="1200" dirty="0">
                <a:solidFill>
                  <a:schemeClr val="tx1"/>
                </a:solidFill>
                <a:effectLst/>
                <a:latin typeface="Calibri" pitchFamily="34" charset="0"/>
                <a:ea typeface="ＭＳ Ｐゴシック" pitchFamily="-108" charset="-128"/>
                <a:cs typeface="+mn-cs"/>
              </a:rPr>
              <a:t>&gt; Verborgen dia: Ga met muis op de dia staan, klik met rechtermuisknop en selecteer dia verbergen. Naast de dia zie je een streep door het cijfer, dan is dia in de diashow niet zichtbaar. Klik nog eens en streep verdwijnt, dia is geactiveerd</a:t>
            </a:r>
          </a:p>
          <a:p>
            <a:endParaRPr lang="nl-NL" sz="1200" b="0" dirty="0">
              <a:solidFill>
                <a:schemeClr val="accent2">
                  <a:lumMod val="75000"/>
                </a:schemeClr>
              </a:solidFill>
              <a:latin typeface="Comic Sans MS" pitchFamily="66" charset="0"/>
            </a:endParaRPr>
          </a:p>
          <a:p>
            <a:endParaRPr lang="nl-NL" dirty="0"/>
          </a:p>
          <a:p>
            <a:endParaRPr lang="en-US" baseline="0" dirty="0"/>
          </a:p>
          <a:p>
            <a:endParaRPr lang="nl-NL" dirty="0"/>
          </a:p>
        </p:txBody>
      </p:sp>
      <p:sp>
        <p:nvSpPr>
          <p:cNvPr id="4" name="Tijdelijke aanduiding voor dianummer 3"/>
          <p:cNvSpPr>
            <a:spLocks noGrp="1"/>
          </p:cNvSpPr>
          <p:nvPr>
            <p:ph type="sldNum" sz="quarter" idx="10"/>
          </p:nvPr>
        </p:nvSpPr>
        <p:spPr/>
        <p:txBody>
          <a:bodyPr/>
          <a:lstStyle/>
          <a:p>
            <a:pPr>
              <a:defRPr/>
            </a:pPr>
            <a:fld id="{01FB2B60-1420-4FE9-851F-BFE1BAECA0DC}" type="slidenum">
              <a:rPr lang="nl-NL" smtClean="0"/>
              <a:pPr>
                <a:defRPr/>
              </a:pPr>
              <a:t>1</a:t>
            </a:fld>
            <a:endParaRPr lang="nl-NL"/>
          </a:p>
        </p:txBody>
      </p:sp>
    </p:spTree>
    <p:extLst>
      <p:ext uri="{BB962C8B-B14F-4D97-AF65-F5344CB8AC3E}">
        <p14:creationId xmlns:p14="http://schemas.microsoft.com/office/powerpoint/2010/main" val="27155198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917575" y="744538"/>
            <a:ext cx="4964113" cy="3722687"/>
          </a:xfrm>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pPr>
              <a:defRPr/>
            </a:pPr>
            <a:fld id="{01FB2B60-1420-4FE9-851F-BFE1BAECA0DC}" type="slidenum">
              <a:rPr lang="nl-NL" smtClean="0"/>
              <a:pPr>
                <a:defRPr/>
              </a:pPr>
              <a:t>11</a:t>
            </a:fld>
            <a:endParaRPr lang="nl-NL"/>
          </a:p>
        </p:txBody>
      </p:sp>
    </p:spTree>
    <p:extLst>
      <p:ext uri="{BB962C8B-B14F-4D97-AF65-F5344CB8AC3E}">
        <p14:creationId xmlns:p14="http://schemas.microsoft.com/office/powerpoint/2010/main" val="17888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917575" y="744538"/>
            <a:ext cx="4964113" cy="3722687"/>
          </a:xfrm>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a:defRPr/>
            </a:pPr>
            <a:fld id="{01FB2B60-1420-4FE9-851F-BFE1BAECA0DC}" type="slidenum">
              <a:rPr lang="nl-NL" smtClean="0"/>
              <a:pPr>
                <a:defRPr/>
              </a:pPr>
              <a:t>2</a:t>
            </a:fld>
            <a:endParaRPr lang="nl-NL"/>
          </a:p>
        </p:txBody>
      </p:sp>
    </p:spTree>
    <p:extLst>
      <p:ext uri="{BB962C8B-B14F-4D97-AF65-F5344CB8AC3E}">
        <p14:creationId xmlns:p14="http://schemas.microsoft.com/office/powerpoint/2010/main" val="2395092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917575" y="744538"/>
            <a:ext cx="4964113" cy="3722687"/>
          </a:xfrm>
        </p:spPr>
      </p:sp>
      <p:sp>
        <p:nvSpPr>
          <p:cNvPr id="3" name="Tijdelijke aanduiding voor notities 2"/>
          <p:cNvSpPr>
            <a:spLocks noGrp="1"/>
          </p:cNvSpPr>
          <p:nvPr>
            <p:ph type="body" idx="1"/>
          </p:nvPr>
        </p:nvSpPr>
        <p:spPr/>
        <p:txBody>
          <a:bodyPr>
            <a:normAutofit/>
          </a:bodyPr>
          <a:lstStyle/>
          <a:p>
            <a:pPr marL="0" indent="0">
              <a:buFont typeface="Arial" panose="020B0604020202020204" pitchFamily="34" charset="0"/>
              <a:buNone/>
            </a:pPr>
            <a:endParaRPr lang="nl-NL" dirty="0"/>
          </a:p>
        </p:txBody>
      </p:sp>
      <p:sp>
        <p:nvSpPr>
          <p:cNvPr id="4" name="Tijdelijke aanduiding voor dianummer 3"/>
          <p:cNvSpPr>
            <a:spLocks noGrp="1"/>
          </p:cNvSpPr>
          <p:nvPr>
            <p:ph type="sldNum" sz="quarter" idx="10"/>
          </p:nvPr>
        </p:nvSpPr>
        <p:spPr/>
        <p:txBody>
          <a:bodyPr/>
          <a:lstStyle/>
          <a:p>
            <a:fld id="{BFAA92B0-D4D3-4D84-A83A-2FFD48A30576}" type="slidenum">
              <a:rPr lang="nl-NL" smtClean="0">
                <a:solidFill>
                  <a:srgbClr val="000000"/>
                </a:solidFill>
              </a:rPr>
              <a:pPr/>
              <a:t>3</a:t>
            </a:fld>
            <a:endParaRPr lang="nl-NL">
              <a:solidFill>
                <a:srgbClr val="000000"/>
              </a:solidFill>
            </a:endParaRPr>
          </a:p>
        </p:txBody>
      </p:sp>
    </p:spTree>
    <p:extLst>
      <p:ext uri="{BB962C8B-B14F-4D97-AF65-F5344CB8AC3E}">
        <p14:creationId xmlns:p14="http://schemas.microsoft.com/office/powerpoint/2010/main" val="1183475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4"/>
          <p:cNvSpPr>
            <a:spLocks noGrp="1" noChangeArrowheads="1"/>
          </p:cNvSpPr>
          <p:nvPr>
            <p:ph type="dt" sz="quarter"/>
          </p:nvPr>
        </p:nvSpPr>
        <p:spPr/>
        <p:txBody>
          <a:bodyPr/>
          <a:lstStyle/>
          <a:p>
            <a:pPr>
              <a:defRPr/>
            </a:pPr>
            <a:r>
              <a:rPr lang="nl-NL"/>
              <a:t>1</a:t>
            </a:r>
          </a:p>
        </p:txBody>
      </p:sp>
      <p:sp>
        <p:nvSpPr>
          <p:cNvPr id="5" name="Rectangle 7"/>
          <p:cNvSpPr>
            <a:spLocks noGrp="1" noChangeArrowheads="1"/>
          </p:cNvSpPr>
          <p:nvPr>
            <p:ph type="ftr" sz="quarter"/>
          </p:nvPr>
        </p:nvSpPr>
        <p:spPr/>
        <p:txBody>
          <a:bodyPr/>
          <a:lstStyle/>
          <a:p>
            <a:pPr>
              <a:defRPr/>
            </a:pPr>
            <a:r>
              <a:rPr lang="nl-NL"/>
              <a:t>1</a:t>
            </a:r>
          </a:p>
        </p:txBody>
      </p:sp>
      <p:sp>
        <p:nvSpPr>
          <p:cNvPr id="6" name="Rectangle 8"/>
          <p:cNvSpPr>
            <a:spLocks noGrp="1" noChangeArrowheads="1"/>
          </p:cNvSpPr>
          <p:nvPr>
            <p:ph type="sldNum" sz="quarter"/>
          </p:nvPr>
        </p:nvSpPr>
        <p:spPr/>
        <p:txBody>
          <a:bodyPr/>
          <a:lstStyle>
            <a:lvl1pPr marL="215900" indent="-214313" algn="l" eaLnBrk="0" hangingPunct="0">
              <a:spcBef>
                <a:spcPct val="30000"/>
              </a:spcBef>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ea typeface="MS PGothic" panose="020B0600070205080204" pitchFamily="34" charset="-128"/>
              </a:defRPr>
            </a:lvl1pPr>
            <a:lvl2pPr algn="l" eaLnBrk="0" hangingPunct="0">
              <a:spcBef>
                <a:spcPct val="30000"/>
              </a:spcBef>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ea typeface="MS PGothic" panose="020B0600070205080204" pitchFamily="34" charset="-128"/>
              </a:defRPr>
            </a:lvl2pPr>
            <a:lvl3pPr algn="l" eaLnBrk="0" hangingPunct="0">
              <a:spcBef>
                <a:spcPct val="30000"/>
              </a:spcBef>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ea typeface="MS PGothic" panose="020B0600070205080204" pitchFamily="34" charset="-128"/>
              </a:defRPr>
            </a:lvl3pPr>
            <a:lvl4pPr algn="l" eaLnBrk="0" hangingPunct="0">
              <a:spcBef>
                <a:spcPct val="30000"/>
              </a:spcBef>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ea typeface="MS PGothic" panose="020B0600070205080204" pitchFamily="34" charset="-128"/>
              </a:defRPr>
            </a:lvl4pPr>
            <a:lvl5pPr algn="l" eaLnBrk="0" hangingPunct="0">
              <a:spcBef>
                <a:spcPct val="30000"/>
              </a:spcBef>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defRPr/>
            </a:pPr>
            <a:fld id="{B2353342-67A1-4B47-B5AE-749652F36CD4}" type="slidenum">
              <a:rPr lang="nl-NL" altLang="nl-NL" smtClean="0">
                <a:ea typeface="ヒラギノ角ゴ ProN W3" charset="-128"/>
              </a:rPr>
              <a:pPr algn="r" eaLnBrk="1" hangingPunct="1">
                <a:spcBef>
                  <a:spcPct val="0"/>
                </a:spcBef>
                <a:defRPr/>
              </a:pPr>
              <a:t>4</a:t>
            </a:fld>
            <a:endParaRPr lang="nl-NL" altLang="nl-NL">
              <a:ea typeface="ヒラギノ角ゴ ProN W3" charset="-128"/>
            </a:endParaRPr>
          </a:p>
        </p:txBody>
      </p:sp>
      <p:sp>
        <p:nvSpPr>
          <p:cNvPr id="186369" name="Text Box 1"/>
          <p:cNvSpPr txBox="1">
            <a:spLocks noGrp="1" noRot="1" noChangeAspect="1" noChangeArrowheads="1"/>
          </p:cNvSpPr>
          <p:nvPr>
            <p:ph type="sldImg"/>
          </p:nvPr>
        </p:nvSpPr>
        <p:spPr>
          <a:xfrm>
            <a:off x="982663" y="744538"/>
            <a:ext cx="4967287" cy="372427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186370" name="Text Box 2"/>
          <p:cNvSpPr txBox="1">
            <a:spLocks noChangeArrowheads="1"/>
          </p:cNvSpPr>
          <p:nvPr/>
        </p:nvSpPr>
        <p:spPr bwMode="auto">
          <a:xfrm>
            <a:off x="693211" y="4718051"/>
            <a:ext cx="5545684" cy="4468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lgn="ctr" eaLnBrk="1" hangingPunct="1">
              <a:buClr>
                <a:srgbClr val="000000"/>
              </a:buClr>
              <a:buSzPct val="100000"/>
              <a:buFont typeface="Times New Roman" charset="0"/>
              <a:buNone/>
              <a:defRPr/>
            </a:pPr>
            <a:endParaRPr lang="nl-NL">
              <a:ea typeface="ヒラギノ角ゴ ProN W3" charset="0"/>
              <a:cs typeface="ヒラギノ角ゴ ProN W3" charset="0"/>
            </a:endParaRPr>
          </a:p>
        </p:txBody>
      </p:sp>
      <p:sp>
        <p:nvSpPr>
          <p:cNvPr id="2" name="Tijdelijke aanduiding voor notities 1"/>
          <p:cNvSpPr>
            <a:spLocks noGrp="1"/>
          </p:cNvSpPr>
          <p:nvPr>
            <p:ph type="body" idx="1"/>
          </p:nvPr>
        </p:nvSpPr>
        <p:spPr/>
        <p:txBody>
          <a:bodyPr/>
          <a:lstStyle/>
          <a:p>
            <a:endParaRPr lang="nl-NL" dirty="0"/>
          </a:p>
        </p:txBody>
      </p:sp>
    </p:spTree>
    <p:extLst>
      <p:ext uri="{BB962C8B-B14F-4D97-AF65-F5344CB8AC3E}">
        <p14:creationId xmlns:p14="http://schemas.microsoft.com/office/powerpoint/2010/main" val="14556274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917575" y="744538"/>
            <a:ext cx="4964113" cy="3722687"/>
          </a:xfrm>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a:defRPr/>
            </a:pPr>
            <a:fld id="{01FB2B60-1420-4FE9-851F-BFE1BAECA0DC}" type="slidenum">
              <a:rPr lang="nl-NL" smtClean="0"/>
              <a:pPr>
                <a:defRPr/>
              </a:pPr>
              <a:t>5</a:t>
            </a:fld>
            <a:endParaRPr lang="nl-NL"/>
          </a:p>
        </p:txBody>
      </p:sp>
    </p:spTree>
    <p:extLst>
      <p:ext uri="{BB962C8B-B14F-4D97-AF65-F5344CB8AC3E}">
        <p14:creationId xmlns:p14="http://schemas.microsoft.com/office/powerpoint/2010/main" val="13797362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917575" y="744538"/>
            <a:ext cx="4964113" cy="3722687"/>
          </a:xfrm>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a:defRPr/>
            </a:pPr>
            <a:fld id="{01FB2B60-1420-4FE9-851F-BFE1BAECA0DC}" type="slidenum">
              <a:rPr lang="nl-NL" smtClean="0"/>
              <a:pPr>
                <a:defRPr/>
              </a:pPr>
              <a:t>6</a:t>
            </a:fld>
            <a:endParaRPr lang="nl-NL"/>
          </a:p>
        </p:txBody>
      </p:sp>
    </p:spTree>
    <p:extLst>
      <p:ext uri="{BB962C8B-B14F-4D97-AF65-F5344CB8AC3E}">
        <p14:creationId xmlns:p14="http://schemas.microsoft.com/office/powerpoint/2010/main" val="19253674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917575" y="744538"/>
            <a:ext cx="4964113" cy="3722687"/>
          </a:xfrm>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a:defRPr/>
            </a:pPr>
            <a:fld id="{01FB2B60-1420-4FE9-851F-BFE1BAECA0DC}" type="slidenum">
              <a:rPr lang="nl-NL" smtClean="0"/>
              <a:pPr>
                <a:defRPr/>
              </a:pPr>
              <a:t>7</a:t>
            </a:fld>
            <a:endParaRPr lang="nl-NL"/>
          </a:p>
        </p:txBody>
      </p:sp>
    </p:spTree>
    <p:extLst>
      <p:ext uri="{BB962C8B-B14F-4D97-AF65-F5344CB8AC3E}">
        <p14:creationId xmlns:p14="http://schemas.microsoft.com/office/powerpoint/2010/main" val="16020480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4"/>
          <p:cNvSpPr>
            <a:spLocks noGrp="1" noChangeArrowheads="1"/>
          </p:cNvSpPr>
          <p:nvPr>
            <p:ph type="dt" sz="quarter"/>
          </p:nvPr>
        </p:nvSpPr>
        <p:spPr/>
        <p:txBody>
          <a:bodyPr/>
          <a:lstStyle/>
          <a:p>
            <a:pPr>
              <a:defRPr/>
            </a:pPr>
            <a:r>
              <a:rPr lang="nl-NL"/>
              <a:t>1</a:t>
            </a:r>
          </a:p>
        </p:txBody>
      </p:sp>
      <p:sp>
        <p:nvSpPr>
          <p:cNvPr id="5" name="Rectangle 7"/>
          <p:cNvSpPr>
            <a:spLocks noGrp="1" noChangeArrowheads="1"/>
          </p:cNvSpPr>
          <p:nvPr>
            <p:ph type="ftr" sz="quarter"/>
          </p:nvPr>
        </p:nvSpPr>
        <p:spPr/>
        <p:txBody>
          <a:bodyPr/>
          <a:lstStyle/>
          <a:p>
            <a:pPr>
              <a:defRPr/>
            </a:pPr>
            <a:r>
              <a:rPr lang="nl-NL"/>
              <a:t>1</a:t>
            </a:r>
          </a:p>
        </p:txBody>
      </p:sp>
      <p:sp>
        <p:nvSpPr>
          <p:cNvPr id="6" name="Rectangle 8"/>
          <p:cNvSpPr>
            <a:spLocks noGrp="1" noChangeArrowheads="1"/>
          </p:cNvSpPr>
          <p:nvPr>
            <p:ph type="sldNum" sz="quarter"/>
          </p:nvPr>
        </p:nvSpPr>
        <p:spPr/>
        <p:txBody>
          <a:bodyPr/>
          <a:lstStyle>
            <a:lvl1pPr marL="215900" indent="-214313" algn="l" eaLnBrk="0" hangingPunct="0">
              <a:spcBef>
                <a:spcPct val="30000"/>
              </a:spcBef>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ea typeface="MS PGothic" panose="020B0600070205080204" pitchFamily="34" charset="-128"/>
              </a:defRPr>
            </a:lvl1pPr>
            <a:lvl2pPr algn="l" eaLnBrk="0" hangingPunct="0">
              <a:spcBef>
                <a:spcPct val="30000"/>
              </a:spcBef>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ea typeface="MS PGothic" panose="020B0600070205080204" pitchFamily="34" charset="-128"/>
              </a:defRPr>
            </a:lvl2pPr>
            <a:lvl3pPr algn="l" eaLnBrk="0" hangingPunct="0">
              <a:spcBef>
                <a:spcPct val="30000"/>
              </a:spcBef>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ea typeface="MS PGothic" panose="020B0600070205080204" pitchFamily="34" charset="-128"/>
              </a:defRPr>
            </a:lvl3pPr>
            <a:lvl4pPr algn="l" eaLnBrk="0" hangingPunct="0">
              <a:spcBef>
                <a:spcPct val="30000"/>
              </a:spcBef>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ea typeface="MS PGothic" panose="020B0600070205080204" pitchFamily="34" charset="-128"/>
              </a:defRPr>
            </a:lvl4pPr>
            <a:lvl5pPr algn="l" eaLnBrk="0" hangingPunct="0">
              <a:spcBef>
                <a:spcPct val="30000"/>
              </a:spcBef>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defRPr/>
            </a:pPr>
            <a:fld id="{E8DB0A0F-D48F-4721-8792-198C890C28D0}" type="slidenum">
              <a:rPr lang="nl-NL" altLang="nl-NL" smtClean="0">
                <a:ea typeface="ヒラギノ角ゴ ProN W3" charset="-128"/>
              </a:rPr>
              <a:pPr algn="r" eaLnBrk="1" hangingPunct="1">
                <a:spcBef>
                  <a:spcPct val="0"/>
                </a:spcBef>
                <a:defRPr/>
              </a:pPr>
              <a:t>8</a:t>
            </a:fld>
            <a:endParaRPr lang="nl-NL" altLang="nl-NL">
              <a:ea typeface="ヒラギノ角ゴ ProN W3" charset="-128"/>
            </a:endParaRPr>
          </a:p>
        </p:txBody>
      </p:sp>
      <p:sp>
        <p:nvSpPr>
          <p:cNvPr id="190465" name="Text Box 1"/>
          <p:cNvSpPr txBox="1">
            <a:spLocks noGrp="1" noRot="1" noChangeAspect="1" noChangeArrowheads="1"/>
          </p:cNvSpPr>
          <p:nvPr>
            <p:ph type="sldImg"/>
          </p:nvPr>
        </p:nvSpPr>
        <p:spPr>
          <a:xfrm>
            <a:off x="982663" y="744538"/>
            <a:ext cx="4967287" cy="372427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190466" name="Text Box 2"/>
          <p:cNvSpPr txBox="1">
            <a:spLocks noChangeArrowheads="1"/>
          </p:cNvSpPr>
          <p:nvPr/>
        </p:nvSpPr>
        <p:spPr bwMode="auto">
          <a:xfrm>
            <a:off x="693211" y="4718051"/>
            <a:ext cx="5545684" cy="4468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lgn="ctr" eaLnBrk="1" hangingPunct="1">
              <a:buClr>
                <a:srgbClr val="000000"/>
              </a:buClr>
              <a:buSzPct val="100000"/>
              <a:buFont typeface="Times New Roman" charset="0"/>
              <a:buNone/>
              <a:defRPr/>
            </a:pPr>
            <a:endParaRPr lang="nl-NL">
              <a:ea typeface="ヒラギノ角ゴ ProN W3" charset="0"/>
              <a:cs typeface="ヒラギノ角ゴ ProN W3" charset="0"/>
            </a:endParaRPr>
          </a:p>
        </p:txBody>
      </p:sp>
      <p:sp>
        <p:nvSpPr>
          <p:cNvPr id="2" name="Tijdelijke aanduiding voor notities 1"/>
          <p:cNvSpPr>
            <a:spLocks noGrp="1"/>
          </p:cNvSpPr>
          <p:nvPr>
            <p:ph type="body" idx="1"/>
          </p:nvPr>
        </p:nvSpPr>
        <p:spPr/>
        <p:txBody>
          <a:bodyPr/>
          <a:lstStyle/>
          <a:p>
            <a:endParaRPr lang="nl-NL" dirty="0"/>
          </a:p>
        </p:txBody>
      </p:sp>
    </p:spTree>
    <p:extLst>
      <p:ext uri="{BB962C8B-B14F-4D97-AF65-F5344CB8AC3E}">
        <p14:creationId xmlns:p14="http://schemas.microsoft.com/office/powerpoint/2010/main" val="25639842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917575" y="744538"/>
            <a:ext cx="4964113" cy="3722687"/>
          </a:xfrm>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a:defRPr/>
            </a:pPr>
            <a:fld id="{01FB2B60-1420-4FE9-851F-BFE1BAECA0DC}" type="slidenum">
              <a:rPr lang="nl-NL" smtClean="0"/>
              <a:pPr>
                <a:defRPr/>
              </a:pPr>
              <a:t>9</a:t>
            </a:fld>
            <a:endParaRPr lang="nl-NL"/>
          </a:p>
        </p:txBody>
      </p:sp>
    </p:spTree>
    <p:extLst>
      <p:ext uri="{BB962C8B-B14F-4D97-AF65-F5344CB8AC3E}">
        <p14:creationId xmlns:p14="http://schemas.microsoft.com/office/powerpoint/2010/main" val="2598517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Titelstijl van model bewerken</a:t>
            </a:r>
          </a:p>
        </p:txBody>
      </p:sp>
      <p:sp>
        <p:nvSpPr>
          <p:cNvPr id="3" name="Sub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a:t>Klik om de titelstijl van het model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34ECB0FD-E520-4B61-ADAD-2AFFDFEFAA86}" type="slidenum">
              <a:rPr lang="nl-NL"/>
              <a:pPr>
                <a:defRPr/>
              </a:pPr>
              <a:t>‹nr.›</a:t>
            </a:fld>
            <a:endParaRPr lang="nl-NL"/>
          </a:p>
        </p:txBody>
      </p:sp>
    </p:spTree>
    <p:extLst>
      <p:ext uri="{BB962C8B-B14F-4D97-AF65-F5344CB8AC3E}">
        <p14:creationId xmlns:p14="http://schemas.microsoft.com/office/powerpoint/2010/main" val="4235661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verticale tekst 2"/>
          <p:cNvSpPr>
            <a:spLocks noGrp="1"/>
          </p:cNvSpPr>
          <p:nvPr>
            <p:ph type="body" orient="vert" idx="1"/>
          </p:nvPr>
        </p:nvSpPr>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0686FCB2-8717-42EE-BFC5-EFD782A386B8}" type="slidenum">
              <a:rPr lang="nl-NL"/>
              <a:pPr>
                <a:defRPr/>
              </a:pPr>
              <a:t>‹nr.›</a:t>
            </a:fld>
            <a:endParaRPr lang="nl-NL"/>
          </a:p>
        </p:txBody>
      </p:sp>
    </p:spTree>
    <p:extLst>
      <p:ext uri="{BB962C8B-B14F-4D97-AF65-F5344CB8AC3E}">
        <p14:creationId xmlns:p14="http://schemas.microsoft.com/office/powerpoint/2010/main" val="119980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Titelstijl van model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D985FAAC-F220-4C92-916D-EE84EB5E12D2}" type="slidenum">
              <a:rPr lang="nl-NL"/>
              <a:pPr>
                <a:defRPr/>
              </a:pPr>
              <a:t>‹nr.›</a:t>
            </a:fld>
            <a:endParaRPr lang="nl-NL"/>
          </a:p>
        </p:txBody>
      </p:sp>
    </p:spTree>
    <p:extLst>
      <p:ext uri="{BB962C8B-B14F-4D97-AF65-F5344CB8AC3E}">
        <p14:creationId xmlns:p14="http://schemas.microsoft.com/office/powerpoint/2010/main" val="24085502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el en vier objecten">
    <p:spTree>
      <p:nvGrpSpPr>
        <p:cNvPr id="1" name=""/>
        <p:cNvGrpSpPr/>
        <p:nvPr/>
      </p:nvGrpSpPr>
      <p:grpSpPr>
        <a:xfrm>
          <a:off x="0" y="0"/>
          <a:ext cx="0" cy="0"/>
          <a:chOff x="0" y="0"/>
          <a:chExt cx="0" cy="0"/>
        </a:xfrm>
      </p:grpSpPr>
      <p:sp>
        <p:nvSpPr>
          <p:cNvPr id="2" name="Titel 1"/>
          <p:cNvSpPr>
            <a:spLocks noGrp="1"/>
          </p:cNvSpPr>
          <p:nvPr>
            <p:ph type="title" sz="quarter"/>
          </p:nvPr>
        </p:nvSpPr>
        <p:spPr>
          <a:xfrm>
            <a:off x="457200" y="274638"/>
            <a:ext cx="8229600" cy="1143000"/>
          </a:xfrm>
        </p:spPr>
        <p:txBody>
          <a:bodyPr/>
          <a:lstStyle/>
          <a:p>
            <a:r>
              <a:rPr lang="nl-NL"/>
              <a:t>Klik om de stijl te bewerken</a:t>
            </a:r>
          </a:p>
        </p:txBody>
      </p:sp>
      <p:sp>
        <p:nvSpPr>
          <p:cNvPr id="3" name="Tijdelijke aanduiding voor inhoud 2"/>
          <p:cNvSpPr>
            <a:spLocks noGrp="1"/>
          </p:cNvSpPr>
          <p:nvPr>
            <p:ph sz="quarter" idx="1"/>
          </p:nvPr>
        </p:nvSpPr>
        <p:spPr>
          <a:xfrm>
            <a:off x="457200" y="1600200"/>
            <a:ext cx="4038600" cy="21859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quarter" idx="2"/>
          </p:nvPr>
        </p:nvSpPr>
        <p:spPr>
          <a:xfrm>
            <a:off x="4648200" y="1600200"/>
            <a:ext cx="4038600" cy="21859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inhoud 4"/>
          <p:cNvSpPr>
            <a:spLocks noGrp="1"/>
          </p:cNvSpPr>
          <p:nvPr>
            <p:ph sz="quarter" idx="3"/>
          </p:nvPr>
        </p:nvSpPr>
        <p:spPr>
          <a:xfrm>
            <a:off x="457200" y="3938588"/>
            <a:ext cx="4038600" cy="2187575"/>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inhoud 5"/>
          <p:cNvSpPr>
            <a:spLocks noGrp="1"/>
          </p:cNvSpPr>
          <p:nvPr>
            <p:ph sz="quarter" idx="4"/>
          </p:nvPr>
        </p:nvSpPr>
        <p:spPr>
          <a:xfrm>
            <a:off x="4648200" y="3938588"/>
            <a:ext cx="4038600" cy="2187575"/>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nl-NL"/>
          </a:p>
        </p:txBody>
      </p:sp>
      <p:sp>
        <p:nvSpPr>
          <p:cNvPr id="8" name="Rectangle 5"/>
          <p:cNvSpPr>
            <a:spLocks noGrp="1" noChangeArrowheads="1"/>
          </p:cNvSpPr>
          <p:nvPr>
            <p:ph type="ftr" sz="quarter" idx="11"/>
          </p:nvPr>
        </p:nvSpPr>
        <p:spPr>
          <a:ln/>
        </p:spPr>
        <p:txBody>
          <a:bodyPr/>
          <a:lstStyle>
            <a:lvl1pPr>
              <a:defRPr/>
            </a:lvl1pPr>
          </a:lstStyle>
          <a:p>
            <a:pPr>
              <a:defRPr/>
            </a:pPr>
            <a:endParaRPr lang="nl-NL"/>
          </a:p>
        </p:txBody>
      </p:sp>
      <p:sp>
        <p:nvSpPr>
          <p:cNvPr id="9" name="Rectangle 6"/>
          <p:cNvSpPr>
            <a:spLocks noGrp="1" noChangeArrowheads="1"/>
          </p:cNvSpPr>
          <p:nvPr>
            <p:ph type="sldNum" sz="quarter" idx="12"/>
          </p:nvPr>
        </p:nvSpPr>
        <p:spPr>
          <a:ln/>
        </p:spPr>
        <p:txBody>
          <a:bodyPr/>
          <a:lstStyle>
            <a:lvl1pPr>
              <a:defRPr/>
            </a:lvl1pPr>
          </a:lstStyle>
          <a:p>
            <a:pPr>
              <a:defRPr/>
            </a:pPr>
            <a:fld id="{AC3EA681-E578-4F1C-B99E-B61104EB3872}" type="slidenum">
              <a:rPr lang="nl-NL"/>
              <a:pPr>
                <a:defRPr/>
              </a:pPr>
              <a:t>‹nr.›</a:t>
            </a:fld>
            <a:endParaRPr lang="nl-NL"/>
          </a:p>
        </p:txBody>
      </p:sp>
    </p:spTree>
    <p:extLst>
      <p:ext uri="{BB962C8B-B14F-4D97-AF65-F5344CB8AC3E}">
        <p14:creationId xmlns:p14="http://schemas.microsoft.com/office/powerpoint/2010/main" val="37284153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AndObj" preserve="1">
  <p:cSld name="Titel, 2 inhoudselementen en inhou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nl-NL"/>
              <a:t>Klik om de stijl te bewerken</a:t>
            </a:r>
          </a:p>
        </p:txBody>
      </p:sp>
      <p:sp>
        <p:nvSpPr>
          <p:cNvPr id="3" name="Tijdelijke aanduiding voor inhoud 2"/>
          <p:cNvSpPr>
            <a:spLocks noGrp="1"/>
          </p:cNvSpPr>
          <p:nvPr>
            <p:ph sz="quarter" idx="1"/>
          </p:nvPr>
        </p:nvSpPr>
        <p:spPr>
          <a:xfrm>
            <a:off x="457200" y="1600200"/>
            <a:ext cx="4038600" cy="21859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quarter" idx="2"/>
          </p:nvPr>
        </p:nvSpPr>
        <p:spPr>
          <a:xfrm>
            <a:off x="457200" y="3938588"/>
            <a:ext cx="4038600" cy="2187575"/>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inhoud 4"/>
          <p:cNvSpPr>
            <a:spLocks noGrp="1"/>
          </p:cNvSpPr>
          <p:nvPr>
            <p:ph sz="half" idx="3"/>
          </p:nvPr>
        </p:nvSpPr>
        <p:spPr>
          <a:xfrm>
            <a:off x="4648200" y="1600200"/>
            <a:ext cx="4038600" cy="4525963"/>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Rectangle 4"/>
          <p:cNvSpPr>
            <a:spLocks noGrp="1" noChangeArrowheads="1"/>
          </p:cNvSpPr>
          <p:nvPr>
            <p:ph type="dt" sz="half" idx="10"/>
          </p:nvPr>
        </p:nvSpPr>
        <p:spPr>
          <a:ln/>
        </p:spPr>
        <p:txBody>
          <a:bodyPr/>
          <a:lstStyle>
            <a:lvl1pPr>
              <a:defRPr/>
            </a:lvl1pPr>
          </a:lstStyle>
          <a:p>
            <a:pPr>
              <a:defRPr/>
            </a:pPr>
            <a:endParaRPr lang="nl-NL"/>
          </a:p>
        </p:txBody>
      </p:sp>
      <p:sp>
        <p:nvSpPr>
          <p:cNvPr id="7" name="Rectangle 5"/>
          <p:cNvSpPr>
            <a:spLocks noGrp="1" noChangeArrowheads="1"/>
          </p:cNvSpPr>
          <p:nvPr>
            <p:ph type="ftr" sz="quarter" idx="11"/>
          </p:nvPr>
        </p:nvSpPr>
        <p:spPr>
          <a:ln/>
        </p:spPr>
        <p:txBody>
          <a:bodyPr/>
          <a:lstStyle>
            <a:lvl1pPr>
              <a:defRPr/>
            </a:lvl1pPr>
          </a:lstStyle>
          <a:p>
            <a:pPr>
              <a:defRPr/>
            </a:pPr>
            <a:endParaRPr lang="nl-NL"/>
          </a:p>
        </p:txBody>
      </p:sp>
      <p:sp>
        <p:nvSpPr>
          <p:cNvPr id="8" name="Rectangle 6"/>
          <p:cNvSpPr>
            <a:spLocks noGrp="1" noChangeArrowheads="1"/>
          </p:cNvSpPr>
          <p:nvPr>
            <p:ph type="sldNum" sz="quarter" idx="12"/>
          </p:nvPr>
        </p:nvSpPr>
        <p:spPr>
          <a:ln/>
        </p:spPr>
        <p:txBody>
          <a:bodyPr/>
          <a:lstStyle>
            <a:lvl1pPr>
              <a:defRPr/>
            </a:lvl1pPr>
          </a:lstStyle>
          <a:p>
            <a:pPr>
              <a:defRPr/>
            </a:pPr>
            <a:fld id="{69DFCE03-FE32-4305-AF1C-6D28A16FE440}" type="slidenum">
              <a:rPr lang="nl-NL"/>
              <a:pPr>
                <a:defRPr/>
              </a:pPr>
              <a:t>‹nr.›</a:t>
            </a:fld>
            <a:endParaRPr lang="nl-NL"/>
          </a:p>
        </p:txBody>
      </p:sp>
    </p:spTree>
    <p:extLst>
      <p:ext uri="{BB962C8B-B14F-4D97-AF65-F5344CB8AC3E}">
        <p14:creationId xmlns:p14="http://schemas.microsoft.com/office/powerpoint/2010/main" val="13008462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Titel, inhoud en 2 inhoudselementen">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quarter" idx="2"/>
          </p:nvPr>
        </p:nvSpPr>
        <p:spPr>
          <a:xfrm>
            <a:off x="4648200" y="1600200"/>
            <a:ext cx="4038600" cy="21859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inhoud 4"/>
          <p:cNvSpPr>
            <a:spLocks noGrp="1"/>
          </p:cNvSpPr>
          <p:nvPr>
            <p:ph sz="quarter" idx="3"/>
          </p:nvPr>
        </p:nvSpPr>
        <p:spPr>
          <a:xfrm>
            <a:off x="4648200" y="3938588"/>
            <a:ext cx="4038600" cy="2187575"/>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Rectangle 4"/>
          <p:cNvSpPr>
            <a:spLocks noGrp="1" noChangeArrowheads="1"/>
          </p:cNvSpPr>
          <p:nvPr>
            <p:ph type="dt" sz="half" idx="10"/>
          </p:nvPr>
        </p:nvSpPr>
        <p:spPr>
          <a:ln/>
        </p:spPr>
        <p:txBody>
          <a:bodyPr/>
          <a:lstStyle>
            <a:lvl1pPr>
              <a:defRPr/>
            </a:lvl1pPr>
          </a:lstStyle>
          <a:p>
            <a:pPr>
              <a:defRPr/>
            </a:pPr>
            <a:endParaRPr lang="nl-NL"/>
          </a:p>
        </p:txBody>
      </p:sp>
      <p:sp>
        <p:nvSpPr>
          <p:cNvPr id="7" name="Rectangle 5"/>
          <p:cNvSpPr>
            <a:spLocks noGrp="1" noChangeArrowheads="1"/>
          </p:cNvSpPr>
          <p:nvPr>
            <p:ph type="ftr" sz="quarter" idx="11"/>
          </p:nvPr>
        </p:nvSpPr>
        <p:spPr>
          <a:ln/>
        </p:spPr>
        <p:txBody>
          <a:bodyPr/>
          <a:lstStyle>
            <a:lvl1pPr>
              <a:defRPr/>
            </a:lvl1pPr>
          </a:lstStyle>
          <a:p>
            <a:pPr>
              <a:defRPr/>
            </a:pPr>
            <a:endParaRPr lang="nl-NL"/>
          </a:p>
        </p:txBody>
      </p:sp>
      <p:sp>
        <p:nvSpPr>
          <p:cNvPr id="8" name="Rectangle 6"/>
          <p:cNvSpPr>
            <a:spLocks noGrp="1" noChangeArrowheads="1"/>
          </p:cNvSpPr>
          <p:nvPr>
            <p:ph type="sldNum" sz="quarter" idx="12"/>
          </p:nvPr>
        </p:nvSpPr>
        <p:spPr>
          <a:ln/>
        </p:spPr>
        <p:txBody>
          <a:bodyPr/>
          <a:lstStyle>
            <a:lvl1pPr>
              <a:defRPr/>
            </a:lvl1pPr>
          </a:lstStyle>
          <a:p>
            <a:pPr>
              <a:defRPr/>
            </a:pPr>
            <a:fld id="{A0415E32-07F7-4B5E-8932-E8BDDF4D8DD9}" type="slidenum">
              <a:rPr lang="nl-NL"/>
              <a:pPr>
                <a:defRPr/>
              </a:pPr>
              <a:t>‹nr.›</a:t>
            </a:fld>
            <a:endParaRPr lang="nl-NL"/>
          </a:p>
        </p:txBody>
      </p:sp>
    </p:spTree>
    <p:extLst>
      <p:ext uri="{BB962C8B-B14F-4D97-AF65-F5344CB8AC3E}">
        <p14:creationId xmlns:p14="http://schemas.microsoft.com/office/powerpoint/2010/main" val="34500359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Titelstijl van model bewerken</a:t>
            </a:r>
          </a:p>
        </p:txBody>
      </p:sp>
      <p:sp>
        <p:nvSpPr>
          <p:cNvPr id="3" name="Sub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a:t>Klik om de titelstijl van het model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4ECB0FD-E520-4B61-ADAD-2AFFDFEFAA86}"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2851286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inhoud 2"/>
          <p:cNvSpPr>
            <a:spLocks noGrp="1"/>
          </p:cNvSpPr>
          <p:nvPr>
            <p:ph idx="1"/>
          </p:nvPr>
        </p:nvSpPr>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3DF36F2-696F-4CDE-BDB3-D95CA993A15E}"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17939501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Titelstijl van model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tekststijl van het model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28D38B9-123D-4E8C-B972-14E2502F4ABF}"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566231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8C84C1-BD1F-40D1-BBE0-484B0329E18B}"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14516287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Titelstijl van model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21D6497-481F-492D-820E-99F72C257ED2}"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3416924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inhoud 2"/>
          <p:cNvSpPr>
            <a:spLocks noGrp="1"/>
          </p:cNvSpPr>
          <p:nvPr>
            <p:ph idx="1"/>
          </p:nvPr>
        </p:nvSpPr>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33DF36F2-696F-4CDE-BDB3-D95CA993A15E}" type="slidenum">
              <a:rPr lang="nl-NL"/>
              <a:pPr>
                <a:defRPr/>
              </a:pPr>
              <a:t>‹nr.›</a:t>
            </a:fld>
            <a:endParaRPr lang="nl-NL"/>
          </a:p>
        </p:txBody>
      </p:sp>
    </p:spTree>
    <p:extLst>
      <p:ext uri="{BB962C8B-B14F-4D97-AF65-F5344CB8AC3E}">
        <p14:creationId xmlns:p14="http://schemas.microsoft.com/office/powerpoint/2010/main" val="32767921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58D71A4-304F-4DC4-8DC3-C474FF228CFA}"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21849497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145D093-6AB3-4880-9AB5-1E7267671368}"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28057629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Titelstijl van model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tekststijl van het model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BDE03C0-1384-4980-8778-CB56312F635A}"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5762423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Titelstijl van model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tekststijl van het model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C199F16-C6BF-466C-8DFD-EB9AE9BB0E03}"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3859214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verticale tekst 2"/>
          <p:cNvSpPr>
            <a:spLocks noGrp="1"/>
          </p:cNvSpPr>
          <p:nvPr>
            <p:ph type="body" orient="vert" idx="1"/>
          </p:nvPr>
        </p:nvSpPr>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686FCB2-8717-42EE-BFC5-EFD782A386B8}"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194224249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Titelstijl van model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985FAAC-F220-4C92-916D-EE84EB5E12D2}"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39225621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Titel en vier objecten">
    <p:spTree>
      <p:nvGrpSpPr>
        <p:cNvPr id="1" name=""/>
        <p:cNvGrpSpPr/>
        <p:nvPr/>
      </p:nvGrpSpPr>
      <p:grpSpPr>
        <a:xfrm>
          <a:off x="0" y="0"/>
          <a:ext cx="0" cy="0"/>
          <a:chOff x="0" y="0"/>
          <a:chExt cx="0" cy="0"/>
        </a:xfrm>
      </p:grpSpPr>
      <p:sp>
        <p:nvSpPr>
          <p:cNvPr id="2" name="Titel 1"/>
          <p:cNvSpPr>
            <a:spLocks noGrp="1"/>
          </p:cNvSpPr>
          <p:nvPr>
            <p:ph type="title" sz="quarter"/>
          </p:nvPr>
        </p:nvSpPr>
        <p:spPr>
          <a:xfrm>
            <a:off x="457200" y="274638"/>
            <a:ext cx="8229600" cy="1143000"/>
          </a:xfrm>
        </p:spPr>
        <p:txBody>
          <a:bodyPr/>
          <a:lstStyle/>
          <a:p>
            <a:r>
              <a:rPr lang="nl-NL"/>
              <a:t>Klik om de stijl te bewerken</a:t>
            </a:r>
          </a:p>
        </p:txBody>
      </p:sp>
      <p:sp>
        <p:nvSpPr>
          <p:cNvPr id="3" name="Tijdelijke aanduiding voor inhoud 2"/>
          <p:cNvSpPr>
            <a:spLocks noGrp="1"/>
          </p:cNvSpPr>
          <p:nvPr>
            <p:ph sz="quarter" idx="1"/>
          </p:nvPr>
        </p:nvSpPr>
        <p:spPr>
          <a:xfrm>
            <a:off x="457200" y="1600200"/>
            <a:ext cx="4038600" cy="21859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quarter" idx="2"/>
          </p:nvPr>
        </p:nvSpPr>
        <p:spPr>
          <a:xfrm>
            <a:off x="4648200" y="1600200"/>
            <a:ext cx="4038600" cy="21859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inhoud 4"/>
          <p:cNvSpPr>
            <a:spLocks noGrp="1"/>
          </p:cNvSpPr>
          <p:nvPr>
            <p:ph sz="quarter" idx="3"/>
          </p:nvPr>
        </p:nvSpPr>
        <p:spPr>
          <a:xfrm>
            <a:off x="457200" y="3938588"/>
            <a:ext cx="4038600" cy="2187575"/>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inhoud 5"/>
          <p:cNvSpPr>
            <a:spLocks noGrp="1"/>
          </p:cNvSpPr>
          <p:nvPr>
            <p:ph sz="quarter" idx="4"/>
          </p:nvPr>
        </p:nvSpPr>
        <p:spPr>
          <a:xfrm>
            <a:off x="4648200" y="3938588"/>
            <a:ext cx="4038600" cy="2187575"/>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AC3EA681-E578-4F1C-B99E-B61104EB3872}"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65168651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AndObj" preserve="1">
  <p:cSld name="Titel, 2 inhoudselementen en inhou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nl-NL"/>
              <a:t>Klik om de stijl te bewerken</a:t>
            </a:r>
          </a:p>
        </p:txBody>
      </p:sp>
      <p:sp>
        <p:nvSpPr>
          <p:cNvPr id="3" name="Tijdelijke aanduiding voor inhoud 2"/>
          <p:cNvSpPr>
            <a:spLocks noGrp="1"/>
          </p:cNvSpPr>
          <p:nvPr>
            <p:ph sz="quarter" idx="1"/>
          </p:nvPr>
        </p:nvSpPr>
        <p:spPr>
          <a:xfrm>
            <a:off x="457200" y="1600200"/>
            <a:ext cx="4038600" cy="21859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quarter" idx="2"/>
          </p:nvPr>
        </p:nvSpPr>
        <p:spPr>
          <a:xfrm>
            <a:off x="457200" y="3938588"/>
            <a:ext cx="4038600" cy="2187575"/>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inhoud 4"/>
          <p:cNvSpPr>
            <a:spLocks noGrp="1"/>
          </p:cNvSpPr>
          <p:nvPr>
            <p:ph sz="half" idx="3"/>
          </p:nvPr>
        </p:nvSpPr>
        <p:spPr>
          <a:xfrm>
            <a:off x="4648200" y="1600200"/>
            <a:ext cx="4038600" cy="4525963"/>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69DFCE03-FE32-4305-AF1C-6D28A16FE440}"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16151145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AndTwoObj" preserve="1">
  <p:cSld name="Titel, inhoud en 2 inhoudselementen">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quarter" idx="2"/>
          </p:nvPr>
        </p:nvSpPr>
        <p:spPr>
          <a:xfrm>
            <a:off x="4648200" y="1600200"/>
            <a:ext cx="4038600" cy="21859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inhoud 4"/>
          <p:cNvSpPr>
            <a:spLocks noGrp="1"/>
          </p:cNvSpPr>
          <p:nvPr>
            <p:ph sz="quarter" idx="3"/>
          </p:nvPr>
        </p:nvSpPr>
        <p:spPr>
          <a:xfrm>
            <a:off x="4648200" y="3938588"/>
            <a:ext cx="4038600" cy="2187575"/>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A0415E32-07F7-4B5E-8932-E8BDDF4D8DD9}"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1832457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Titelstijl van model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tekststijl van het model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C28D38B9-123D-4E8C-B972-14E2502F4ABF}" type="slidenum">
              <a:rPr lang="nl-NL"/>
              <a:pPr>
                <a:defRPr/>
              </a:pPr>
              <a:t>‹nr.›</a:t>
            </a:fld>
            <a:endParaRPr lang="nl-NL"/>
          </a:p>
        </p:txBody>
      </p:sp>
    </p:spTree>
    <p:extLst>
      <p:ext uri="{BB962C8B-B14F-4D97-AF65-F5344CB8AC3E}">
        <p14:creationId xmlns:p14="http://schemas.microsoft.com/office/powerpoint/2010/main" val="3758096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FB8C84C1-BD1F-40D1-BBE0-484B0329E18B}" type="slidenum">
              <a:rPr lang="nl-NL"/>
              <a:pPr>
                <a:defRPr/>
              </a:pPr>
              <a:t>‹nr.›</a:t>
            </a:fld>
            <a:endParaRPr lang="nl-NL"/>
          </a:p>
        </p:txBody>
      </p:sp>
    </p:spTree>
    <p:extLst>
      <p:ext uri="{BB962C8B-B14F-4D97-AF65-F5344CB8AC3E}">
        <p14:creationId xmlns:p14="http://schemas.microsoft.com/office/powerpoint/2010/main" val="731716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Titelstijl van model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nl-NL"/>
          </a:p>
        </p:txBody>
      </p:sp>
      <p:sp>
        <p:nvSpPr>
          <p:cNvPr id="8" name="Rectangle 5"/>
          <p:cNvSpPr>
            <a:spLocks noGrp="1" noChangeArrowheads="1"/>
          </p:cNvSpPr>
          <p:nvPr>
            <p:ph type="ftr" sz="quarter" idx="11"/>
          </p:nvPr>
        </p:nvSpPr>
        <p:spPr>
          <a:ln/>
        </p:spPr>
        <p:txBody>
          <a:bodyPr/>
          <a:lstStyle>
            <a:lvl1pPr>
              <a:defRPr/>
            </a:lvl1pPr>
          </a:lstStyle>
          <a:p>
            <a:pPr>
              <a:defRPr/>
            </a:pPr>
            <a:endParaRPr lang="nl-NL"/>
          </a:p>
        </p:txBody>
      </p:sp>
      <p:sp>
        <p:nvSpPr>
          <p:cNvPr id="9" name="Rectangle 6"/>
          <p:cNvSpPr>
            <a:spLocks noGrp="1" noChangeArrowheads="1"/>
          </p:cNvSpPr>
          <p:nvPr>
            <p:ph type="sldNum" sz="quarter" idx="12"/>
          </p:nvPr>
        </p:nvSpPr>
        <p:spPr>
          <a:ln/>
        </p:spPr>
        <p:txBody>
          <a:bodyPr/>
          <a:lstStyle>
            <a:lvl1pPr>
              <a:defRPr/>
            </a:lvl1pPr>
          </a:lstStyle>
          <a:p>
            <a:pPr>
              <a:defRPr/>
            </a:pPr>
            <a:fld id="{121D6497-481F-492D-820E-99F72C257ED2}" type="slidenum">
              <a:rPr lang="nl-NL"/>
              <a:pPr>
                <a:defRPr/>
              </a:pPr>
              <a:t>‹nr.›</a:t>
            </a:fld>
            <a:endParaRPr lang="nl-NL"/>
          </a:p>
        </p:txBody>
      </p:sp>
    </p:spTree>
    <p:extLst>
      <p:ext uri="{BB962C8B-B14F-4D97-AF65-F5344CB8AC3E}">
        <p14:creationId xmlns:p14="http://schemas.microsoft.com/office/powerpoint/2010/main" val="2762865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Rectangle 4"/>
          <p:cNvSpPr>
            <a:spLocks noGrp="1" noChangeArrowheads="1"/>
          </p:cNvSpPr>
          <p:nvPr>
            <p:ph type="dt" sz="half" idx="10"/>
          </p:nvPr>
        </p:nvSpPr>
        <p:spPr>
          <a:ln/>
        </p:spPr>
        <p:txBody>
          <a:bodyPr/>
          <a:lstStyle>
            <a:lvl1pPr>
              <a:defRPr/>
            </a:lvl1pPr>
          </a:lstStyle>
          <a:p>
            <a:pPr>
              <a:defRPr/>
            </a:pPr>
            <a:endParaRPr lang="nl-NL"/>
          </a:p>
        </p:txBody>
      </p:sp>
      <p:sp>
        <p:nvSpPr>
          <p:cNvPr id="4" name="Rectangle 5"/>
          <p:cNvSpPr>
            <a:spLocks noGrp="1" noChangeArrowheads="1"/>
          </p:cNvSpPr>
          <p:nvPr>
            <p:ph type="ftr" sz="quarter" idx="11"/>
          </p:nvPr>
        </p:nvSpPr>
        <p:spPr>
          <a:ln/>
        </p:spPr>
        <p:txBody>
          <a:bodyPr/>
          <a:lstStyle>
            <a:lvl1pPr>
              <a:defRPr/>
            </a:lvl1pPr>
          </a:lstStyle>
          <a:p>
            <a:pPr>
              <a:defRPr/>
            </a:pPr>
            <a:endParaRPr lang="nl-NL"/>
          </a:p>
        </p:txBody>
      </p:sp>
      <p:sp>
        <p:nvSpPr>
          <p:cNvPr id="5" name="Rectangle 6"/>
          <p:cNvSpPr>
            <a:spLocks noGrp="1" noChangeArrowheads="1"/>
          </p:cNvSpPr>
          <p:nvPr>
            <p:ph type="sldNum" sz="quarter" idx="12"/>
          </p:nvPr>
        </p:nvSpPr>
        <p:spPr>
          <a:ln/>
        </p:spPr>
        <p:txBody>
          <a:bodyPr/>
          <a:lstStyle>
            <a:lvl1pPr>
              <a:defRPr/>
            </a:lvl1pPr>
          </a:lstStyle>
          <a:p>
            <a:pPr>
              <a:defRPr/>
            </a:pPr>
            <a:fld id="{A58D71A4-304F-4DC4-8DC3-C474FF228CFA}" type="slidenum">
              <a:rPr lang="nl-NL"/>
              <a:pPr>
                <a:defRPr/>
              </a:pPr>
              <a:t>‹nr.›</a:t>
            </a:fld>
            <a:endParaRPr lang="nl-NL"/>
          </a:p>
        </p:txBody>
      </p:sp>
    </p:spTree>
    <p:extLst>
      <p:ext uri="{BB962C8B-B14F-4D97-AF65-F5344CB8AC3E}">
        <p14:creationId xmlns:p14="http://schemas.microsoft.com/office/powerpoint/2010/main" val="1797713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nl-NL"/>
          </a:p>
        </p:txBody>
      </p:sp>
      <p:sp>
        <p:nvSpPr>
          <p:cNvPr id="3" name="Rectangle 5"/>
          <p:cNvSpPr>
            <a:spLocks noGrp="1" noChangeArrowheads="1"/>
          </p:cNvSpPr>
          <p:nvPr>
            <p:ph type="ftr" sz="quarter" idx="11"/>
          </p:nvPr>
        </p:nvSpPr>
        <p:spPr>
          <a:ln/>
        </p:spPr>
        <p:txBody>
          <a:bodyPr/>
          <a:lstStyle>
            <a:lvl1pPr>
              <a:defRPr/>
            </a:lvl1pPr>
          </a:lstStyle>
          <a:p>
            <a:pPr>
              <a:defRPr/>
            </a:pPr>
            <a:endParaRPr lang="nl-NL"/>
          </a:p>
        </p:txBody>
      </p:sp>
      <p:sp>
        <p:nvSpPr>
          <p:cNvPr id="4" name="Rectangle 6"/>
          <p:cNvSpPr>
            <a:spLocks noGrp="1" noChangeArrowheads="1"/>
          </p:cNvSpPr>
          <p:nvPr>
            <p:ph type="sldNum" sz="quarter" idx="12"/>
          </p:nvPr>
        </p:nvSpPr>
        <p:spPr>
          <a:ln/>
        </p:spPr>
        <p:txBody>
          <a:bodyPr/>
          <a:lstStyle>
            <a:lvl1pPr>
              <a:defRPr/>
            </a:lvl1pPr>
          </a:lstStyle>
          <a:p>
            <a:pPr>
              <a:defRPr/>
            </a:pPr>
            <a:fld id="{F145D093-6AB3-4880-9AB5-1E7267671368}" type="slidenum">
              <a:rPr lang="nl-NL"/>
              <a:pPr>
                <a:defRPr/>
              </a:pPr>
              <a:t>‹nr.›</a:t>
            </a:fld>
            <a:endParaRPr lang="nl-NL"/>
          </a:p>
        </p:txBody>
      </p:sp>
    </p:spTree>
    <p:extLst>
      <p:ext uri="{BB962C8B-B14F-4D97-AF65-F5344CB8AC3E}">
        <p14:creationId xmlns:p14="http://schemas.microsoft.com/office/powerpoint/2010/main" val="4241142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Titelstijl van model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tekststijl van het model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7BDE03C0-1384-4980-8778-CB56312F635A}" type="slidenum">
              <a:rPr lang="nl-NL"/>
              <a:pPr>
                <a:defRPr/>
              </a:pPr>
              <a:t>‹nr.›</a:t>
            </a:fld>
            <a:endParaRPr lang="nl-NL"/>
          </a:p>
        </p:txBody>
      </p:sp>
    </p:spTree>
    <p:extLst>
      <p:ext uri="{BB962C8B-B14F-4D97-AF65-F5344CB8AC3E}">
        <p14:creationId xmlns:p14="http://schemas.microsoft.com/office/powerpoint/2010/main" val="3551033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Titelstijl van model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tekststijl van het model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FC199F16-C6BF-466C-8DFD-EB9AE9BB0E03}" type="slidenum">
              <a:rPr lang="nl-NL"/>
              <a:pPr>
                <a:defRPr/>
              </a:pPr>
              <a:t>‹nr.›</a:t>
            </a:fld>
            <a:endParaRPr lang="nl-NL"/>
          </a:p>
        </p:txBody>
      </p:sp>
    </p:spTree>
    <p:extLst>
      <p:ext uri="{BB962C8B-B14F-4D97-AF65-F5344CB8AC3E}">
        <p14:creationId xmlns:p14="http://schemas.microsoft.com/office/powerpoint/2010/main" val="1239944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image" Target="../media/image1.jpe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t>Titelstijl van model bewerken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1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pPr>
              <a:defRPr/>
            </a:pPr>
            <a:endParaRPr lang="nl-NL"/>
          </a:p>
        </p:txBody>
      </p:sp>
      <p:sp>
        <p:nvSpPr>
          <p:cNvPr id="61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pPr>
              <a:defRPr/>
            </a:pPr>
            <a:endParaRPr lang="nl-NL"/>
          </a:p>
        </p:txBody>
      </p:sp>
      <p:sp>
        <p:nvSpPr>
          <p:cNvPr id="61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pPr>
              <a:defRPr/>
            </a:pPr>
            <a:fld id="{9310D7F1-941F-4747-BBEC-120C942BFB73}"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hf hdr="0" ftr="0" dt="0"/>
  <p:txStyles>
    <p:titleStyle>
      <a:lvl1pPr algn="ctr" rtl="0" eaLnBrk="0" fontAlgn="base" hangingPunct="0">
        <a:spcBef>
          <a:spcPct val="0"/>
        </a:spcBef>
        <a:spcAft>
          <a:spcPct val="0"/>
        </a:spcAft>
        <a:defRPr sz="4400">
          <a:solidFill>
            <a:schemeClr val="tx2"/>
          </a:solidFill>
          <a:latin typeface="+mj-lt"/>
          <a:ea typeface="ＭＳ Ｐゴシック" pitchFamily="-109" charset="-128"/>
          <a:cs typeface="ＭＳ Ｐゴシック" pitchFamily="-109" charset="-128"/>
        </a:defRPr>
      </a:lvl1pPr>
      <a:lvl2pPr algn="ctr" rtl="0" eaLnBrk="0" fontAlgn="base" hangingPunct="0">
        <a:spcBef>
          <a:spcPct val="0"/>
        </a:spcBef>
        <a:spcAft>
          <a:spcPct val="0"/>
        </a:spcAft>
        <a:defRPr sz="4400">
          <a:solidFill>
            <a:schemeClr val="tx2"/>
          </a:solidFill>
          <a:latin typeface="Arial" pitchFamily="-109" charset="0"/>
          <a:ea typeface="ＭＳ Ｐゴシック" pitchFamily="-109" charset="-128"/>
          <a:cs typeface="ＭＳ Ｐゴシック" pitchFamily="-109" charset="-128"/>
        </a:defRPr>
      </a:lvl2pPr>
      <a:lvl3pPr algn="ctr" rtl="0" eaLnBrk="0" fontAlgn="base" hangingPunct="0">
        <a:spcBef>
          <a:spcPct val="0"/>
        </a:spcBef>
        <a:spcAft>
          <a:spcPct val="0"/>
        </a:spcAft>
        <a:defRPr sz="4400">
          <a:solidFill>
            <a:schemeClr val="tx2"/>
          </a:solidFill>
          <a:latin typeface="Arial" pitchFamily="-109" charset="0"/>
          <a:ea typeface="ＭＳ Ｐゴシック" pitchFamily="-109" charset="-128"/>
          <a:cs typeface="ＭＳ Ｐゴシック" pitchFamily="-109" charset="-128"/>
        </a:defRPr>
      </a:lvl3pPr>
      <a:lvl4pPr algn="ctr" rtl="0" eaLnBrk="0" fontAlgn="base" hangingPunct="0">
        <a:spcBef>
          <a:spcPct val="0"/>
        </a:spcBef>
        <a:spcAft>
          <a:spcPct val="0"/>
        </a:spcAft>
        <a:defRPr sz="4400">
          <a:solidFill>
            <a:schemeClr val="tx2"/>
          </a:solidFill>
          <a:latin typeface="Arial" pitchFamily="-109" charset="0"/>
          <a:ea typeface="ＭＳ Ｐゴシック" pitchFamily="-109" charset="-128"/>
          <a:cs typeface="ＭＳ Ｐゴシック" pitchFamily="-109" charset="-128"/>
        </a:defRPr>
      </a:lvl4pPr>
      <a:lvl5pPr algn="ctr" rtl="0" eaLnBrk="0" fontAlgn="base" hangingPunct="0">
        <a:spcBef>
          <a:spcPct val="0"/>
        </a:spcBef>
        <a:spcAft>
          <a:spcPct val="0"/>
        </a:spcAft>
        <a:defRPr sz="4400">
          <a:solidFill>
            <a:schemeClr val="tx2"/>
          </a:solidFill>
          <a:latin typeface="Arial" pitchFamily="-109" charset="0"/>
          <a:ea typeface="ＭＳ Ｐゴシック" pitchFamily="-109" charset="-128"/>
          <a:cs typeface="ＭＳ Ｐゴシック" pitchFamily="-109" charset="-128"/>
        </a:defRPr>
      </a:lvl5pPr>
      <a:lvl6pPr marL="457200" algn="ctr" rtl="0" fontAlgn="base">
        <a:spcBef>
          <a:spcPct val="0"/>
        </a:spcBef>
        <a:spcAft>
          <a:spcPct val="0"/>
        </a:spcAft>
        <a:defRPr sz="4400">
          <a:solidFill>
            <a:schemeClr val="tx2"/>
          </a:solidFill>
          <a:latin typeface="Arial" pitchFamily="-109" charset="0"/>
        </a:defRPr>
      </a:lvl6pPr>
      <a:lvl7pPr marL="914400" algn="ctr" rtl="0" fontAlgn="base">
        <a:spcBef>
          <a:spcPct val="0"/>
        </a:spcBef>
        <a:spcAft>
          <a:spcPct val="0"/>
        </a:spcAft>
        <a:defRPr sz="4400">
          <a:solidFill>
            <a:schemeClr val="tx2"/>
          </a:solidFill>
          <a:latin typeface="Arial" pitchFamily="-109" charset="0"/>
        </a:defRPr>
      </a:lvl7pPr>
      <a:lvl8pPr marL="1371600" algn="ctr" rtl="0" fontAlgn="base">
        <a:spcBef>
          <a:spcPct val="0"/>
        </a:spcBef>
        <a:spcAft>
          <a:spcPct val="0"/>
        </a:spcAft>
        <a:defRPr sz="4400">
          <a:solidFill>
            <a:schemeClr val="tx2"/>
          </a:solidFill>
          <a:latin typeface="Arial" pitchFamily="-109" charset="0"/>
        </a:defRPr>
      </a:lvl8pPr>
      <a:lvl9pPr marL="1828800" algn="ctr" rtl="0" fontAlgn="base">
        <a:spcBef>
          <a:spcPct val="0"/>
        </a:spcBef>
        <a:spcAft>
          <a:spcPct val="0"/>
        </a:spcAft>
        <a:defRPr sz="4400">
          <a:solidFill>
            <a:schemeClr val="tx2"/>
          </a:solidFill>
          <a:latin typeface="Arial"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9" charset="-128"/>
          <a:cs typeface="ＭＳ Ｐゴシック" pitchFamily="-109"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9"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9"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9"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9" charset="-128"/>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t>Titelstijl van model bewerken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1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pPr>
              <a:defRPr/>
            </a:pPr>
            <a:endParaRPr lang="nl-NL">
              <a:solidFill>
                <a:srgbClr val="000000"/>
              </a:solidFill>
            </a:endParaRPr>
          </a:p>
        </p:txBody>
      </p:sp>
      <p:sp>
        <p:nvSpPr>
          <p:cNvPr id="61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pPr>
              <a:defRPr/>
            </a:pPr>
            <a:endParaRPr lang="nl-NL">
              <a:solidFill>
                <a:srgbClr val="000000"/>
              </a:solidFill>
            </a:endParaRPr>
          </a:p>
        </p:txBody>
      </p:sp>
      <p:sp>
        <p:nvSpPr>
          <p:cNvPr id="61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pPr>
              <a:defRPr/>
            </a:pPr>
            <a:fld id="{9310D7F1-941F-4747-BBEC-120C942BFB73}"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2684705125"/>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 id="2147483678" r:id="rId14"/>
  </p:sldLayoutIdLst>
  <p:txStyles>
    <p:titleStyle>
      <a:lvl1pPr algn="ctr" rtl="0" eaLnBrk="0" fontAlgn="base" hangingPunct="0">
        <a:spcBef>
          <a:spcPct val="0"/>
        </a:spcBef>
        <a:spcAft>
          <a:spcPct val="0"/>
        </a:spcAft>
        <a:defRPr sz="4400">
          <a:solidFill>
            <a:schemeClr val="tx2"/>
          </a:solidFill>
          <a:latin typeface="+mj-lt"/>
          <a:ea typeface="ＭＳ Ｐゴシック" pitchFamily="-109" charset="-128"/>
          <a:cs typeface="ＭＳ Ｐゴシック" pitchFamily="-109" charset="-128"/>
        </a:defRPr>
      </a:lvl1pPr>
      <a:lvl2pPr algn="ctr" rtl="0" eaLnBrk="0" fontAlgn="base" hangingPunct="0">
        <a:spcBef>
          <a:spcPct val="0"/>
        </a:spcBef>
        <a:spcAft>
          <a:spcPct val="0"/>
        </a:spcAft>
        <a:defRPr sz="4400">
          <a:solidFill>
            <a:schemeClr val="tx2"/>
          </a:solidFill>
          <a:latin typeface="Arial" pitchFamily="-109" charset="0"/>
          <a:ea typeface="ＭＳ Ｐゴシック" pitchFamily="-109" charset="-128"/>
          <a:cs typeface="ＭＳ Ｐゴシック" pitchFamily="-109" charset="-128"/>
        </a:defRPr>
      </a:lvl2pPr>
      <a:lvl3pPr algn="ctr" rtl="0" eaLnBrk="0" fontAlgn="base" hangingPunct="0">
        <a:spcBef>
          <a:spcPct val="0"/>
        </a:spcBef>
        <a:spcAft>
          <a:spcPct val="0"/>
        </a:spcAft>
        <a:defRPr sz="4400">
          <a:solidFill>
            <a:schemeClr val="tx2"/>
          </a:solidFill>
          <a:latin typeface="Arial" pitchFamily="-109" charset="0"/>
          <a:ea typeface="ＭＳ Ｐゴシック" pitchFamily="-109" charset="-128"/>
          <a:cs typeface="ＭＳ Ｐゴシック" pitchFamily="-109" charset="-128"/>
        </a:defRPr>
      </a:lvl3pPr>
      <a:lvl4pPr algn="ctr" rtl="0" eaLnBrk="0" fontAlgn="base" hangingPunct="0">
        <a:spcBef>
          <a:spcPct val="0"/>
        </a:spcBef>
        <a:spcAft>
          <a:spcPct val="0"/>
        </a:spcAft>
        <a:defRPr sz="4400">
          <a:solidFill>
            <a:schemeClr val="tx2"/>
          </a:solidFill>
          <a:latin typeface="Arial" pitchFamily="-109" charset="0"/>
          <a:ea typeface="ＭＳ Ｐゴシック" pitchFamily="-109" charset="-128"/>
          <a:cs typeface="ＭＳ Ｐゴシック" pitchFamily="-109" charset="-128"/>
        </a:defRPr>
      </a:lvl4pPr>
      <a:lvl5pPr algn="ctr" rtl="0" eaLnBrk="0" fontAlgn="base" hangingPunct="0">
        <a:spcBef>
          <a:spcPct val="0"/>
        </a:spcBef>
        <a:spcAft>
          <a:spcPct val="0"/>
        </a:spcAft>
        <a:defRPr sz="4400">
          <a:solidFill>
            <a:schemeClr val="tx2"/>
          </a:solidFill>
          <a:latin typeface="Arial" pitchFamily="-109" charset="0"/>
          <a:ea typeface="ＭＳ Ｐゴシック" pitchFamily="-109" charset="-128"/>
          <a:cs typeface="ＭＳ Ｐゴシック" pitchFamily="-109" charset="-128"/>
        </a:defRPr>
      </a:lvl5pPr>
      <a:lvl6pPr marL="457200" algn="ctr" rtl="0" fontAlgn="base">
        <a:spcBef>
          <a:spcPct val="0"/>
        </a:spcBef>
        <a:spcAft>
          <a:spcPct val="0"/>
        </a:spcAft>
        <a:defRPr sz="4400">
          <a:solidFill>
            <a:schemeClr val="tx2"/>
          </a:solidFill>
          <a:latin typeface="Arial" pitchFamily="-109" charset="0"/>
        </a:defRPr>
      </a:lvl6pPr>
      <a:lvl7pPr marL="914400" algn="ctr" rtl="0" fontAlgn="base">
        <a:spcBef>
          <a:spcPct val="0"/>
        </a:spcBef>
        <a:spcAft>
          <a:spcPct val="0"/>
        </a:spcAft>
        <a:defRPr sz="4400">
          <a:solidFill>
            <a:schemeClr val="tx2"/>
          </a:solidFill>
          <a:latin typeface="Arial" pitchFamily="-109" charset="0"/>
        </a:defRPr>
      </a:lvl7pPr>
      <a:lvl8pPr marL="1371600" algn="ctr" rtl="0" fontAlgn="base">
        <a:spcBef>
          <a:spcPct val="0"/>
        </a:spcBef>
        <a:spcAft>
          <a:spcPct val="0"/>
        </a:spcAft>
        <a:defRPr sz="4400">
          <a:solidFill>
            <a:schemeClr val="tx2"/>
          </a:solidFill>
          <a:latin typeface="Arial" pitchFamily="-109" charset="0"/>
        </a:defRPr>
      </a:lvl8pPr>
      <a:lvl9pPr marL="1828800" algn="ctr" rtl="0" fontAlgn="base">
        <a:spcBef>
          <a:spcPct val="0"/>
        </a:spcBef>
        <a:spcAft>
          <a:spcPct val="0"/>
        </a:spcAft>
        <a:defRPr sz="4400">
          <a:solidFill>
            <a:schemeClr val="tx2"/>
          </a:solidFill>
          <a:latin typeface="Arial"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9" charset="-128"/>
          <a:cs typeface="ＭＳ Ｐゴシック" pitchFamily="-109"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9"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9"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9"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9" charset="-128"/>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 Id="rId9" Type="http://schemas.openxmlformats.org/officeDocument/2006/relationships/image" Target="../media/image8.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portaal.ggzecademy.nl/login"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95536" y="620688"/>
            <a:ext cx="8163220" cy="4680520"/>
          </a:xfrm>
        </p:spPr>
        <p:txBody>
          <a:bodyPr>
            <a:normAutofit fontScale="90000"/>
          </a:bodyPr>
          <a:lstStyle/>
          <a:p>
            <a:pPr algn="ctr"/>
            <a:br>
              <a:rPr lang="nl-NL" dirty="0">
                <a:solidFill>
                  <a:schemeClr val="accent1">
                    <a:lumMod val="75000"/>
                  </a:schemeClr>
                </a:solidFill>
              </a:rPr>
            </a:br>
            <a:br>
              <a:rPr lang="nl-NL" dirty="0">
                <a:solidFill>
                  <a:schemeClr val="accent1">
                    <a:lumMod val="75000"/>
                  </a:schemeClr>
                </a:solidFill>
              </a:rPr>
            </a:br>
            <a:br>
              <a:rPr lang="nl-NL" dirty="0">
                <a:solidFill>
                  <a:schemeClr val="accent1">
                    <a:lumMod val="75000"/>
                  </a:schemeClr>
                </a:solidFill>
              </a:rPr>
            </a:br>
            <a:br>
              <a:rPr lang="nl-NL" dirty="0">
                <a:solidFill>
                  <a:schemeClr val="accent1">
                    <a:lumMod val="75000"/>
                  </a:schemeClr>
                </a:solidFill>
              </a:rPr>
            </a:br>
            <a:br>
              <a:rPr lang="nl-NL" dirty="0">
                <a:solidFill>
                  <a:schemeClr val="accent1">
                    <a:lumMod val="75000"/>
                  </a:schemeClr>
                </a:solidFill>
              </a:rPr>
            </a:br>
            <a:br>
              <a:rPr lang="nl-NL" dirty="0">
                <a:solidFill>
                  <a:schemeClr val="accent1">
                    <a:lumMod val="75000"/>
                  </a:schemeClr>
                </a:solidFill>
              </a:rPr>
            </a:br>
            <a:br>
              <a:rPr lang="nl-NL" dirty="0">
                <a:solidFill>
                  <a:schemeClr val="accent1">
                    <a:lumMod val="75000"/>
                  </a:schemeClr>
                </a:solidFill>
              </a:rPr>
            </a:br>
            <a:br>
              <a:rPr lang="nl-NL" dirty="0">
                <a:solidFill>
                  <a:schemeClr val="accent1">
                    <a:lumMod val="75000"/>
                  </a:schemeClr>
                </a:solidFill>
              </a:rPr>
            </a:br>
            <a:br>
              <a:rPr lang="nl-NL" dirty="0">
                <a:solidFill>
                  <a:schemeClr val="accent1">
                    <a:lumMod val="75000"/>
                  </a:schemeClr>
                </a:solidFill>
              </a:rPr>
            </a:br>
            <a:br>
              <a:rPr lang="nl-NL" dirty="0">
                <a:solidFill>
                  <a:schemeClr val="accent1">
                    <a:lumMod val="75000"/>
                  </a:schemeClr>
                </a:solidFill>
              </a:rPr>
            </a:br>
            <a:endParaRPr lang="nl-NL" dirty="0">
              <a:solidFill>
                <a:schemeClr val="accent1">
                  <a:lumMod val="75000"/>
                </a:schemeClr>
              </a:solidFill>
            </a:endParaRPr>
          </a:p>
        </p:txBody>
      </p:sp>
      <p:sp>
        <p:nvSpPr>
          <p:cNvPr id="3" name="Ondertitel 2"/>
          <p:cNvSpPr>
            <a:spLocks noGrp="1"/>
          </p:cNvSpPr>
          <p:nvPr>
            <p:ph type="subTitle" idx="1"/>
          </p:nvPr>
        </p:nvSpPr>
        <p:spPr>
          <a:xfrm>
            <a:off x="140618" y="529809"/>
            <a:ext cx="8712968" cy="720080"/>
          </a:xfrm>
        </p:spPr>
        <p:txBody>
          <a:bodyPr>
            <a:normAutofit/>
          </a:bodyPr>
          <a:lstStyle/>
          <a:p>
            <a:r>
              <a:rPr lang="nl-NL" dirty="0">
                <a:latin typeface="Verdana" panose="020B0604030504040204" pitchFamily="34" charset="0"/>
                <a:ea typeface="Verdana" panose="020B0604030504040204" pitchFamily="34" charset="0"/>
                <a:cs typeface="Verdana" panose="020B0604030504040204" pitchFamily="34" charset="0"/>
              </a:rPr>
              <a:t>Training Motiverende gespreksvoering  </a:t>
            </a:r>
          </a:p>
        </p:txBody>
      </p:sp>
      <p:pic>
        <p:nvPicPr>
          <p:cNvPr id="4" name="product_image_364" descr="Motiverende Gespreksvoering 3e editie"/>
          <p:cNvPicPr/>
          <p:nvPr/>
        </p:nvPicPr>
        <p:blipFill>
          <a:blip r:embed="rId3" cstate="print"/>
          <a:srcRect/>
          <a:stretch>
            <a:fillRect/>
          </a:stretch>
        </p:blipFill>
        <p:spPr bwMode="auto">
          <a:xfrm>
            <a:off x="374649" y="1340768"/>
            <a:ext cx="1429891" cy="2246969"/>
          </a:xfrm>
          <a:prstGeom prst="rect">
            <a:avLst/>
          </a:prstGeom>
          <a:noFill/>
          <a:ln w="9525">
            <a:noFill/>
            <a:miter lim="800000"/>
            <a:headEnd/>
            <a:tailEnd/>
          </a:ln>
        </p:spPr>
      </p:pic>
      <p:pic>
        <p:nvPicPr>
          <p:cNvPr id="5" name="product_image_10" descr="Motiverende Gespreksvoering in de gezondheidszorg, gedragsverandering als je maar 7 minuten hebt – Stephen Rollnick, William R. Miller e.a."/>
          <p:cNvPicPr/>
          <p:nvPr/>
        </p:nvPicPr>
        <p:blipFill>
          <a:blip r:embed="rId4" cstate="print"/>
          <a:srcRect/>
          <a:stretch>
            <a:fillRect/>
          </a:stretch>
        </p:blipFill>
        <p:spPr bwMode="auto">
          <a:xfrm>
            <a:off x="2339752" y="3896712"/>
            <a:ext cx="1572766" cy="2160239"/>
          </a:xfrm>
          <a:prstGeom prst="rect">
            <a:avLst/>
          </a:prstGeom>
          <a:noFill/>
          <a:ln w="9525">
            <a:noFill/>
            <a:miter lim="800000"/>
            <a:headEnd/>
            <a:tailEnd/>
          </a:ln>
        </p:spPr>
      </p:pic>
      <p:pic>
        <p:nvPicPr>
          <p:cNvPr id="6" name="product_image_22" descr="Motiverende gespreksvoering in de GGZ – Hal Arkowitz, William R. Miller e.a."/>
          <p:cNvPicPr/>
          <p:nvPr/>
        </p:nvPicPr>
        <p:blipFill>
          <a:blip r:embed="rId5" cstate="print"/>
          <a:srcRect/>
          <a:stretch>
            <a:fillRect/>
          </a:stretch>
        </p:blipFill>
        <p:spPr bwMode="auto">
          <a:xfrm>
            <a:off x="2328342" y="1340768"/>
            <a:ext cx="1584176" cy="2232248"/>
          </a:xfrm>
          <a:prstGeom prst="rect">
            <a:avLst/>
          </a:prstGeom>
          <a:noFill/>
          <a:ln w="9525">
            <a:noFill/>
            <a:miter lim="800000"/>
            <a:headEnd/>
            <a:tailEnd/>
          </a:ln>
        </p:spPr>
      </p:pic>
      <p:pic>
        <p:nvPicPr>
          <p:cNvPr id="7" name="product_image_215" descr="Motiverende gespreksvoering met jongeren en jongvolwassenen – Sylvie Naar-King en Mariann Suarez"/>
          <p:cNvPicPr/>
          <p:nvPr/>
        </p:nvPicPr>
        <p:blipFill>
          <a:blip r:embed="rId6" cstate="print"/>
          <a:srcRect/>
          <a:stretch>
            <a:fillRect/>
          </a:stretch>
        </p:blipFill>
        <p:spPr bwMode="auto">
          <a:xfrm>
            <a:off x="4283966" y="1294378"/>
            <a:ext cx="1666875" cy="2278638"/>
          </a:xfrm>
          <a:prstGeom prst="rect">
            <a:avLst/>
          </a:prstGeom>
          <a:noFill/>
          <a:ln w="9525">
            <a:noFill/>
            <a:miter lim="800000"/>
            <a:headEnd/>
            <a:tailEnd/>
          </a:ln>
        </p:spPr>
      </p:pic>
      <p:pic>
        <p:nvPicPr>
          <p:cNvPr id="8" name="product_image_20" descr="Motiverende Gepreksvaardigheden, Werkboek voor behandelaars"/>
          <p:cNvPicPr/>
          <p:nvPr/>
        </p:nvPicPr>
        <p:blipFill>
          <a:blip r:embed="rId7" cstate="print"/>
          <a:srcRect/>
          <a:stretch>
            <a:fillRect/>
          </a:stretch>
        </p:blipFill>
        <p:spPr bwMode="auto">
          <a:xfrm>
            <a:off x="4298430" y="3885250"/>
            <a:ext cx="1698963" cy="2280053"/>
          </a:xfrm>
          <a:prstGeom prst="rect">
            <a:avLst/>
          </a:prstGeom>
          <a:noFill/>
          <a:ln w="9525">
            <a:noFill/>
            <a:miter lim="800000"/>
            <a:headEnd/>
            <a:tailEnd/>
          </a:ln>
        </p:spPr>
      </p:pic>
      <p:pic>
        <p:nvPicPr>
          <p:cNvPr id="9" name="product_image_8" descr="Motiverende Gespreksvoering – William R. Miller en Stephen Rollnick"/>
          <p:cNvPicPr/>
          <p:nvPr/>
        </p:nvPicPr>
        <p:blipFill>
          <a:blip r:embed="rId8" cstate="print"/>
          <a:srcRect/>
          <a:stretch>
            <a:fillRect/>
          </a:stretch>
        </p:blipFill>
        <p:spPr bwMode="auto">
          <a:xfrm>
            <a:off x="395536" y="3896712"/>
            <a:ext cx="1428750" cy="2171700"/>
          </a:xfrm>
          <a:prstGeom prst="rect">
            <a:avLst/>
          </a:prstGeom>
          <a:noFill/>
          <a:ln w="9525">
            <a:noFill/>
            <a:miter lim="800000"/>
            <a:headEnd/>
            <a:tailEnd/>
          </a:ln>
        </p:spPr>
      </p:pic>
      <p:pic>
        <p:nvPicPr>
          <p:cNvPr id="10" name="product_image_378" descr="Waaier Motiverende Gespreksvoering"/>
          <p:cNvPicPr/>
          <p:nvPr/>
        </p:nvPicPr>
        <p:blipFill>
          <a:blip r:embed="rId9" cstate="print"/>
          <a:srcRect/>
          <a:stretch>
            <a:fillRect/>
          </a:stretch>
        </p:blipFill>
        <p:spPr bwMode="auto">
          <a:xfrm>
            <a:off x="6516216" y="1559466"/>
            <a:ext cx="1522859" cy="3423096"/>
          </a:xfrm>
          <a:prstGeom prst="rect">
            <a:avLst/>
          </a:prstGeom>
          <a:noFill/>
          <a:ln w="9525">
            <a:noFill/>
            <a:miter lim="800000"/>
            <a:headEnd/>
            <a:tailEnd/>
          </a:ln>
        </p:spPr>
      </p:pic>
      <p:sp>
        <p:nvSpPr>
          <p:cNvPr id="11" name="Tijdelijke aanduiding voor dianummer 10"/>
          <p:cNvSpPr>
            <a:spLocks noGrp="1"/>
          </p:cNvSpPr>
          <p:nvPr>
            <p:ph type="sldNum" sz="quarter" idx="12"/>
          </p:nvPr>
        </p:nvSpPr>
        <p:spPr/>
        <p:txBody>
          <a:bodyPr/>
          <a:lstStyle/>
          <a:p>
            <a:pPr>
              <a:defRPr/>
            </a:pPr>
            <a:fld id="{34ECB0FD-E520-4B61-ADAD-2AFFDFEFAA86}" type="slidenum">
              <a:rPr lang="nl-NL" smtClean="0"/>
              <a:pPr>
                <a:defRPr/>
              </a:pPr>
              <a:t>1</a:t>
            </a:fld>
            <a:endParaRPr lang="nl-NL"/>
          </a:p>
        </p:txBody>
      </p:sp>
    </p:spTree>
    <p:extLst>
      <p:ext uri="{BB962C8B-B14F-4D97-AF65-F5344CB8AC3E}">
        <p14:creationId xmlns:p14="http://schemas.microsoft.com/office/powerpoint/2010/main" val="11172728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5C0AAA-149B-4872-B156-EF2C5B7EFA1C}"/>
              </a:ext>
            </a:extLst>
          </p:cNvPr>
          <p:cNvSpPr>
            <a:spLocks noGrp="1"/>
          </p:cNvSpPr>
          <p:nvPr>
            <p:ph type="title"/>
          </p:nvPr>
        </p:nvSpPr>
        <p:spPr>
          <a:xfrm>
            <a:off x="457200" y="476672"/>
            <a:ext cx="8229600" cy="1143000"/>
          </a:xfrm>
        </p:spPr>
        <p:txBody>
          <a:bodyPr/>
          <a:lstStyle/>
          <a:p>
            <a:r>
              <a:rPr lang="nl-NL" dirty="0">
                <a:latin typeface="Verdana" panose="020B0604030504040204" pitchFamily="34" charset="0"/>
                <a:ea typeface="Verdana" panose="020B0604030504040204" pitchFamily="34" charset="0"/>
                <a:cs typeface="Verdana" panose="020B0604030504040204" pitchFamily="34" charset="0"/>
              </a:rPr>
              <a:t>Terugkom</a:t>
            </a:r>
            <a:r>
              <a:rPr lang="nl-NL" dirty="0"/>
              <a:t> </a:t>
            </a:r>
            <a:r>
              <a:rPr lang="nl-NL" dirty="0">
                <a:latin typeface="Verdana" panose="020B0604030504040204" pitchFamily="34" charset="0"/>
                <a:ea typeface="Verdana" panose="020B0604030504040204" pitchFamily="34" charset="0"/>
                <a:cs typeface="Verdana" panose="020B0604030504040204" pitchFamily="34" charset="0"/>
              </a:rPr>
              <a:t>bijeenkomst</a:t>
            </a:r>
          </a:p>
        </p:txBody>
      </p:sp>
      <p:sp>
        <p:nvSpPr>
          <p:cNvPr id="3" name="Tijdelijke aanduiding voor inhoud 2">
            <a:extLst>
              <a:ext uri="{FF2B5EF4-FFF2-40B4-BE49-F238E27FC236}">
                <a16:creationId xmlns:a16="http://schemas.microsoft.com/office/drawing/2014/main" id="{91245B7E-0881-4453-AEB1-C9D27DBD9EAA}"/>
              </a:ext>
            </a:extLst>
          </p:cNvPr>
          <p:cNvSpPr>
            <a:spLocks noGrp="1"/>
          </p:cNvSpPr>
          <p:nvPr>
            <p:ph idx="1"/>
          </p:nvPr>
        </p:nvSpPr>
        <p:spPr>
          <a:xfrm>
            <a:off x="457200" y="2209254"/>
            <a:ext cx="8229600" cy="3947741"/>
          </a:xfrm>
        </p:spPr>
        <p:txBody>
          <a:bodyPr/>
          <a:lstStyle/>
          <a:p>
            <a:r>
              <a:rPr lang="nl-NL" dirty="0">
                <a:latin typeface="Verdana" panose="020B0604030504040204" pitchFamily="34" charset="0"/>
                <a:ea typeface="Verdana" panose="020B0604030504040204" pitchFamily="34" charset="0"/>
                <a:cs typeface="Verdana" panose="020B0604030504040204" pitchFamily="34" charset="0"/>
              </a:rPr>
              <a:t>Datum samen bepalen</a:t>
            </a:r>
          </a:p>
          <a:p>
            <a:r>
              <a:rPr lang="nl-NL" dirty="0">
                <a:latin typeface="Verdana" panose="020B0604030504040204" pitchFamily="34" charset="0"/>
                <a:ea typeface="Verdana" panose="020B0604030504040204" pitchFamily="34" charset="0"/>
                <a:cs typeface="Verdana" panose="020B0604030504040204" pitchFamily="34" charset="0"/>
              </a:rPr>
              <a:t>Er is een programma, </a:t>
            </a:r>
          </a:p>
          <a:p>
            <a:r>
              <a:rPr lang="nl-NL" dirty="0">
                <a:latin typeface="Verdana" panose="020B0604030504040204" pitchFamily="34" charset="0"/>
                <a:ea typeface="Verdana" panose="020B0604030504040204" pitchFamily="34" charset="0"/>
                <a:cs typeface="Verdana" panose="020B0604030504040204" pitchFamily="34" charset="0"/>
              </a:rPr>
              <a:t>Ruimte voor eigen PUNTEN,</a:t>
            </a:r>
          </a:p>
          <a:p>
            <a:r>
              <a:rPr lang="nl-NL" dirty="0">
                <a:latin typeface="Verdana" panose="020B0604030504040204" pitchFamily="34" charset="0"/>
                <a:ea typeface="Verdana" panose="020B0604030504040204" pitchFamily="34" charset="0"/>
                <a:cs typeface="Verdana" panose="020B0604030504040204" pitchFamily="34" charset="0"/>
              </a:rPr>
              <a:t>Wie verzameld deze en mailt aan trainers, 2 weken voor bijeenkomst?</a:t>
            </a:r>
          </a:p>
        </p:txBody>
      </p:sp>
      <p:sp>
        <p:nvSpPr>
          <p:cNvPr id="4" name="Tijdelijke aanduiding voor dianummer 3">
            <a:extLst>
              <a:ext uri="{FF2B5EF4-FFF2-40B4-BE49-F238E27FC236}">
                <a16:creationId xmlns:a16="http://schemas.microsoft.com/office/drawing/2014/main" id="{CE9CF589-4C6C-4028-897B-0C78C0CAE727}"/>
              </a:ext>
            </a:extLst>
          </p:cNvPr>
          <p:cNvSpPr>
            <a:spLocks noGrp="1"/>
          </p:cNvSpPr>
          <p:nvPr>
            <p:ph type="sldNum" sz="quarter" idx="12"/>
          </p:nvPr>
        </p:nvSpPr>
        <p:spPr/>
        <p:txBody>
          <a:bodyPr/>
          <a:lstStyle/>
          <a:p>
            <a:pPr>
              <a:defRPr/>
            </a:pPr>
            <a:fld id="{33DF36F2-696F-4CDE-BDB3-D95CA993A15E}" type="slidenum">
              <a:rPr lang="nl-NL" smtClean="0"/>
              <a:pPr>
                <a:defRPr/>
              </a:pPr>
              <a:t>10</a:t>
            </a:fld>
            <a:endParaRPr lang="nl-NL"/>
          </a:p>
        </p:txBody>
      </p:sp>
    </p:spTree>
    <p:extLst>
      <p:ext uri="{BB962C8B-B14F-4D97-AF65-F5344CB8AC3E}">
        <p14:creationId xmlns:p14="http://schemas.microsoft.com/office/powerpoint/2010/main" val="1034527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p:cNvSpPr>
            <a:spLocks noGrp="1"/>
          </p:cNvSpPr>
          <p:nvPr>
            <p:ph type="sldNum" sz="quarter" idx="12"/>
          </p:nvPr>
        </p:nvSpPr>
        <p:spPr/>
        <p:txBody>
          <a:bodyPr/>
          <a:lstStyle/>
          <a:p>
            <a:pPr>
              <a:defRPr/>
            </a:pPr>
            <a:fld id="{33DF36F2-696F-4CDE-BDB3-D95CA993A15E}" type="slidenum">
              <a:rPr lang="nl-NL" smtClean="0"/>
              <a:pPr>
                <a:defRPr/>
              </a:pPr>
              <a:t>11</a:t>
            </a:fld>
            <a:endParaRPr lang="nl-NL"/>
          </a:p>
        </p:txBody>
      </p:sp>
      <p:sp>
        <p:nvSpPr>
          <p:cNvPr id="3" name="Tijdelijke aanduiding voor inhoud 2"/>
          <p:cNvSpPr>
            <a:spLocks noGrp="1"/>
          </p:cNvSpPr>
          <p:nvPr>
            <p:ph idx="4294967295"/>
          </p:nvPr>
        </p:nvSpPr>
        <p:spPr>
          <a:xfrm>
            <a:off x="457200" y="3356992"/>
            <a:ext cx="8229600" cy="1541463"/>
          </a:xfrm>
        </p:spPr>
        <p:txBody>
          <a:bodyPr/>
          <a:lstStyle/>
          <a:p>
            <a:pPr marL="0" indent="0">
              <a:spcAft>
                <a:spcPts val="0"/>
              </a:spcAft>
              <a:buNone/>
            </a:pPr>
            <a:r>
              <a:rPr lang="nl-NL" sz="4000" dirty="0">
                <a:ea typeface="Times New Roman"/>
                <a:cs typeface="Calibri"/>
                <a:hlinkClick r:id="rId3"/>
              </a:rPr>
              <a:t>https://portaal.ggzecademy.nl/login</a:t>
            </a:r>
            <a:endParaRPr lang="nl-NL" sz="4000" dirty="0">
              <a:ea typeface="Times New Roman"/>
              <a:cs typeface="Calibri"/>
            </a:endParaRPr>
          </a:p>
          <a:p>
            <a:pPr>
              <a:spcAft>
                <a:spcPts val="0"/>
              </a:spcAft>
            </a:pPr>
            <a:endParaRPr lang="nl-NL" sz="4000" dirty="0">
              <a:ea typeface="Times New Roman"/>
              <a:cs typeface="Calibri"/>
            </a:endParaRPr>
          </a:p>
        </p:txBody>
      </p:sp>
      <p:pic>
        <p:nvPicPr>
          <p:cNvPr id="5" name="Afbeelding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31640" y="709503"/>
            <a:ext cx="5872000" cy="1549796"/>
          </a:xfrm>
          <a:prstGeom prst="rect">
            <a:avLst/>
          </a:prstGeom>
        </p:spPr>
      </p:pic>
    </p:spTree>
    <p:extLst>
      <p:ext uri="{BB962C8B-B14F-4D97-AF65-F5344CB8AC3E}">
        <p14:creationId xmlns:p14="http://schemas.microsoft.com/office/powerpoint/2010/main" val="4041697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93204" y="1347743"/>
            <a:ext cx="8650796" cy="4876874"/>
          </a:xfrm>
        </p:spPr>
        <p:txBody>
          <a:bodyPr>
            <a:normAutofit/>
          </a:bodyPr>
          <a:lstStyle/>
          <a:p>
            <a:pPr>
              <a:buSzPct val="100000"/>
              <a:buFont typeface="Wingdings" pitchFamily="2" charset="2"/>
              <a:buChar char="§"/>
            </a:pPr>
            <a:endParaRPr lang="nl-NL" sz="1000" dirty="0">
              <a:latin typeface="Verdana" panose="020B0604030504040204" pitchFamily="34" charset="0"/>
              <a:ea typeface="Verdana" panose="020B0604030504040204" pitchFamily="34" charset="0"/>
              <a:cs typeface="Verdana" panose="020B0604030504040204" pitchFamily="34" charset="0"/>
            </a:endParaRPr>
          </a:p>
          <a:p>
            <a:pPr>
              <a:buSzPct val="100000"/>
            </a:pPr>
            <a:r>
              <a:rPr lang="nl-NL" sz="2400" dirty="0">
                <a:latin typeface="Verdana" panose="020B0604030504040204" pitchFamily="34" charset="0"/>
                <a:ea typeface="Verdana" panose="020B0604030504040204" pitchFamily="34" charset="0"/>
                <a:cs typeface="Verdana" panose="020B0604030504040204" pitchFamily="34" charset="0"/>
              </a:rPr>
              <a:t>Plannen terugkomstbijeenkomst</a:t>
            </a:r>
          </a:p>
          <a:p>
            <a:pPr>
              <a:buSzPct val="100000"/>
            </a:pPr>
            <a:r>
              <a:rPr lang="nl-NL" sz="2400" dirty="0">
                <a:latin typeface="Verdana" panose="020B0604030504040204" pitchFamily="34" charset="0"/>
                <a:ea typeface="Verdana" panose="020B0604030504040204" pitchFamily="34" charset="0"/>
                <a:cs typeface="Verdana" panose="020B0604030504040204" pitchFamily="34" charset="0"/>
              </a:rPr>
              <a:t>Terugblik dag 1 + 2</a:t>
            </a:r>
          </a:p>
          <a:p>
            <a:pPr>
              <a:buSzPct val="100000"/>
              <a:buNone/>
            </a:pPr>
            <a:r>
              <a:rPr lang="nl-NL" sz="2400" u="sng" dirty="0">
                <a:latin typeface="Verdana" panose="020B0604030504040204" pitchFamily="34" charset="0"/>
                <a:ea typeface="Verdana" panose="020B0604030504040204" pitchFamily="34" charset="0"/>
                <a:cs typeface="Verdana" panose="020B0604030504040204" pitchFamily="34" charset="0"/>
              </a:rPr>
              <a:t>Van Ontlokken naar Plannen</a:t>
            </a:r>
          </a:p>
          <a:p>
            <a:pPr>
              <a:buSzPct val="100000"/>
            </a:pPr>
            <a:r>
              <a:rPr lang="nl-NL" sz="2400" dirty="0">
                <a:latin typeface="Verdana" panose="020B0604030504040204" pitchFamily="34" charset="0"/>
                <a:ea typeface="Verdana" panose="020B0604030504040204" pitchFamily="34" charset="0"/>
                <a:cs typeface="Verdana" panose="020B0604030504040204" pitchFamily="34" charset="0"/>
              </a:rPr>
              <a:t>Vertrouwenstaal en betrokkenheid bij verandering</a:t>
            </a:r>
          </a:p>
          <a:p>
            <a:pPr>
              <a:buSzPct val="100000"/>
              <a:buNone/>
            </a:pPr>
            <a:r>
              <a:rPr lang="nl-NL" sz="2400" dirty="0">
                <a:latin typeface="Verdana" panose="020B0604030504040204" pitchFamily="34" charset="0"/>
                <a:ea typeface="Verdana" panose="020B0604030504040204" pitchFamily="34" charset="0"/>
                <a:cs typeface="Verdana" panose="020B0604030504040204" pitchFamily="34" charset="0"/>
              </a:rPr>
              <a:t>	versterken</a:t>
            </a:r>
          </a:p>
          <a:p>
            <a:pPr>
              <a:buSzPct val="100000"/>
              <a:buNone/>
            </a:pPr>
            <a:endParaRPr lang="nl-NL" sz="1000" dirty="0">
              <a:latin typeface="Verdana" panose="020B0604030504040204" pitchFamily="34" charset="0"/>
              <a:ea typeface="Verdana" panose="020B0604030504040204" pitchFamily="34" charset="0"/>
              <a:cs typeface="Verdana" panose="020B0604030504040204" pitchFamily="34" charset="0"/>
            </a:endParaRPr>
          </a:p>
          <a:p>
            <a:pPr>
              <a:buNone/>
            </a:pPr>
            <a:r>
              <a:rPr lang="nl-NL" sz="2400" u="sng" dirty="0">
                <a:latin typeface="Verdana" panose="020B0604030504040204" pitchFamily="34" charset="0"/>
                <a:ea typeface="Verdana" panose="020B0604030504040204" pitchFamily="34" charset="0"/>
                <a:cs typeface="Verdana" panose="020B0604030504040204" pitchFamily="34" charset="0"/>
              </a:rPr>
              <a:t>Plannen</a:t>
            </a:r>
            <a:r>
              <a:rPr lang="nl-NL" sz="2400" dirty="0">
                <a:latin typeface="Verdana" panose="020B0604030504040204" pitchFamily="34" charset="0"/>
                <a:ea typeface="Verdana" panose="020B0604030504040204" pitchFamily="34" charset="0"/>
                <a:cs typeface="Verdana" panose="020B0604030504040204" pitchFamily="34" charset="0"/>
              </a:rPr>
              <a:t> </a:t>
            </a:r>
          </a:p>
          <a:p>
            <a:r>
              <a:rPr lang="nl-NL" sz="2400" dirty="0">
                <a:latin typeface="Verdana" panose="020B0604030504040204" pitchFamily="34" charset="0"/>
                <a:ea typeface="Verdana" panose="020B0604030504040204" pitchFamily="34" charset="0"/>
                <a:cs typeface="Verdana" panose="020B0604030504040204" pitchFamily="34" charset="0"/>
              </a:rPr>
              <a:t>SMART doelen op stellen</a:t>
            </a:r>
          </a:p>
          <a:p>
            <a:pPr marL="344487" lvl="2" indent="-171450" defTabSz="623888"/>
            <a:endParaRPr lang="nl-NL" sz="1000" dirty="0">
              <a:latin typeface="Verdana" panose="020B0604030504040204" pitchFamily="34" charset="0"/>
              <a:ea typeface="Verdana" panose="020B0604030504040204" pitchFamily="34" charset="0"/>
              <a:cs typeface="Verdana" panose="020B0604030504040204" pitchFamily="34" charset="0"/>
            </a:endParaRPr>
          </a:p>
          <a:p>
            <a:pPr>
              <a:buSzPct val="100000"/>
            </a:pPr>
            <a:r>
              <a:rPr lang="nl-NL" sz="2400" dirty="0">
                <a:latin typeface="Verdana" panose="020B0604030504040204" pitchFamily="34" charset="0"/>
                <a:ea typeface="Verdana" panose="020B0604030504040204" pitchFamily="34" charset="0"/>
                <a:cs typeface="Verdana" panose="020B0604030504040204" pitchFamily="34" charset="0"/>
              </a:rPr>
              <a:t>En hoe nu verder? </a:t>
            </a:r>
          </a:p>
          <a:p>
            <a:pPr>
              <a:buSzPct val="100000"/>
            </a:pPr>
            <a:endParaRPr lang="nl-NL" sz="1000" dirty="0">
              <a:latin typeface="Verdana" panose="020B0604030504040204" pitchFamily="34" charset="0"/>
              <a:ea typeface="Verdana" panose="020B0604030504040204" pitchFamily="34" charset="0"/>
              <a:cs typeface="Verdana" panose="020B0604030504040204" pitchFamily="34" charset="0"/>
            </a:endParaRPr>
          </a:p>
          <a:p>
            <a:pPr>
              <a:buSzPct val="100000"/>
            </a:pPr>
            <a:r>
              <a:rPr lang="nl-NL" sz="2400" dirty="0">
                <a:latin typeface="Verdana" panose="020B0604030504040204" pitchFamily="34" charset="0"/>
                <a:ea typeface="Verdana" panose="020B0604030504040204" pitchFamily="34" charset="0"/>
                <a:cs typeface="Verdana" panose="020B0604030504040204" pitchFamily="34" charset="0"/>
              </a:rPr>
              <a:t>Evaluatie en afsluiting</a:t>
            </a:r>
          </a:p>
          <a:p>
            <a:endParaRPr lang="nl-NL" dirty="0">
              <a:latin typeface="Verdana" panose="020B0604030504040204" pitchFamily="34" charset="0"/>
              <a:ea typeface="Verdana" panose="020B0604030504040204" pitchFamily="34" charset="0"/>
              <a:cs typeface="Verdana" panose="020B0604030504040204" pitchFamily="34" charset="0"/>
            </a:endParaRPr>
          </a:p>
        </p:txBody>
      </p:sp>
      <p:sp>
        <p:nvSpPr>
          <p:cNvPr id="3" name="Titel 2"/>
          <p:cNvSpPr>
            <a:spLocks noGrp="1"/>
          </p:cNvSpPr>
          <p:nvPr>
            <p:ph type="title"/>
          </p:nvPr>
        </p:nvSpPr>
        <p:spPr>
          <a:xfrm>
            <a:off x="493204" y="497637"/>
            <a:ext cx="8229600" cy="850106"/>
          </a:xfrm>
        </p:spPr>
        <p:txBody>
          <a:bodyPr>
            <a:normAutofit/>
          </a:bodyPr>
          <a:lstStyle/>
          <a:p>
            <a:r>
              <a:rPr lang="nl-NL" sz="4000" b="0" dirty="0">
                <a:solidFill>
                  <a:schemeClr val="tx1"/>
                </a:solidFill>
                <a:latin typeface="Verdana" panose="020B0604030504040204" pitchFamily="34" charset="0"/>
                <a:ea typeface="Verdana" panose="020B0604030504040204" pitchFamily="34" charset="0"/>
                <a:cs typeface="Verdana" panose="020B0604030504040204" pitchFamily="34" charset="0"/>
              </a:rPr>
              <a:t>Programma dagdeel 3</a:t>
            </a:r>
          </a:p>
        </p:txBody>
      </p:sp>
      <p:sp>
        <p:nvSpPr>
          <p:cNvPr id="4" name="Tijdelijke aanduiding voor dianummer 3"/>
          <p:cNvSpPr>
            <a:spLocks noGrp="1"/>
          </p:cNvSpPr>
          <p:nvPr>
            <p:ph type="sldNum" sz="quarter" idx="12"/>
          </p:nvPr>
        </p:nvSpPr>
        <p:spPr/>
        <p:txBody>
          <a:bodyPr/>
          <a:lstStyle/>
          <a:p>
            <a:pPr>
              <a:defRPr/>
            </a:pPr>
            <a:fld id="{33DF36F2-696F-4CDE-BDB3-D95CA993A15E}" type="slidenum">
              <a:rPr lang="nl-NL" smtClean="0"/>
              <a:pPr>
                <a:defRPr/>
              </a:pPr>
              <a:t>2</a:t>
            </a:fld>
            <a:endParaRPr lang="nl-NL"/>
          </a:p>
        </p:txBody>
      </p:sp>
    </p:spTree>
    <p:extLst>
      <p:ext uri="{BB962C8B-B14F-4D97-AF65-F5344CB8AC3E}">
        <p14:creationId xmlns:p14="http://schemas.microsoft.com/office/powerpoint/2010/main" val="3985730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446856" y="21497"/>
            <a:ext cx="8229600" cy="1143000"/>
          </a:xfrm>
        </p:spPr>
        <p:txBody>
          <a:bodyPr>
            <a:normAutofit fontScale="90000"/>
          </a:bodyPr>
          <a:lstStyle/>
          <a:p>
            <a:pPr algn="l"/>
            <a:br>
              <a:rPr lang="nl-NL" sz="4000" b="1" dirty="0">
                <a:solidFill>
                  <a:schemeClr val="tx1"/>
                </a:solidFill>
                <a:latin typeface="Verdana" panose="020B0604030504040204" pitchFamily="34" charset="0"/>
                <a:ea typeface="Verdana" panose="020B0604030504040204" pitchFamily="34" charset="0"/>
                <a:cs typeface="Verdana" panose="020B0604030504040204" pitchFamily="34" charset="0"/>
              </a:rPr>
            </a:br>
            <a:r>
              <a:rPr lang="nl-NL" sz="4000" b="1" dirty="0">
                <a:solidFill>
                  <a:schemeClr val="tx1"/>
                </a:solidFill>
                <a:latin typeface="Verdana" panose="020B0604030504040204" pitchFamily="34" charset="0"/>
                <a:ea typeface="Verdana" panose="020B0604030504040204" pitchFamily="34" charset="0"/>
                <a:cs typeface="Verdana" panose="020B0604030504040204" pitchFamily="34" charset="0"/>
              </a:rPr>
              <a:t>Terugblik 1</a:t>
            </a:r>
            <a:r>
              <a:rPr lang="nl-NL" sz="4000" b="1" baseline="30000" dirty="0">
                <a:solidFill>
                  <a:schemeClr val="tx1"/>
                </a:solidFill>
                <a:latin typeface="Verdana" panose="020B0604030504040204" pitchFamily="34" charset="0"/>
                <a:ea typeface="Verdana" panose="020B0604030504040204" pitchFamily="34" charset="0"/>
                <a:cs typeface="Verdana" panose="020B0604030504040204" pitchFamily="34" charset="0"/>
              </a:rPr>
              <a:t>e</a:t>
            </a:r>
            <a:r>
              <a:rPr lang="nl-NL" sz="4000" b="1" dirty="0">
                <a:solidFill>
                  <a:schemeClr val="tx1"/>
                </a:solidFill>
                <a:latin typeface="Verdana" panose="020B0604030504040204" pitchFamily="34" charset="0"/>
                <a:ea typeface="Verdana" panose="020B0604030504040204" pitchFamily="34" charset="0"/>
                <a:cs typeface="Verdana" panose="020B0604030504040204" pitchFamily="34" charset="0"/>
              </a:rPr>
              <a:t> en 2</a:t>
            </a:r>
            <a:r>
              <a:rPr lang="nl-NL" sz="4000" b="1" baseline="30000" dirty="0">
                <a:solidFill>
                  <a:schemeClr val="tx1"/>
                </a:solidFill>
                <a:latin typeface="Verdana" panose="020B0604030504040204" pitchFamily="34" charset="0"/>
                <a:ea typeface="Verdana" panose="020B0604030504040204" pitchFamily="34" charset="0"/>
                <a:cs typeface="Verdana" panose="020B0604030504040204" pitchFamily="34" charset="0"/>
              </a:rPr>
              <a:t>e</a:t>
            </a:r>
            <a:r>
              <a:rPr lang="nl-NL" sz="4000" b="1" dirty="0">
                <a:solidFill>
                  <a:schemeClr val="tx1"/>
                </a:solidFill>
                <a:latin typeface="Verdana" panose="020B0604030504040204" pitchFamily="34" charset="0"/>
                <a:ea typeface="Verdana" panose="020B0604030504040204" pitchFamily="34" charset="0"/>
                <a:cs typeface="Verdana" panose="020B0604030504040204" pitchFamily="34" charset="0"/>
              </a:rPr>
              <a:t> dagdeel</a:t>
            </a:r>
          </a:p>
        </p:txBody>
      </p:sp>
      <p:sp>
        <p:nvSpPr>
          <p:cNvPr id="4" name="Rechthoek 3"/>
          <p:cNvSpPr/>
          <p:nvPr/>
        </p:nvSpPr>
        <p:spPr>
          <a:xfrm>
            <a:off x="1835696" y="6165304"/>
            <a:ext cx="6984776" cy="266328"/>
          </a:xfrm>
          <a:prstGeom prst="rect">
            <a:avLst/>
          </a:prstGeom>
          <a:solidFill>
            <a:srgbClr val="92D050"/>
          </a:solidFill>
          <a:ln>
            <a:solidFill>
              <a:srgbClr val="92D050"/>
            </a:solidFill>
          </a:ln>
        </p:spPr>
        <p:style>
          <a:lnRef idx="2">
            <a:schemeClr val="accent6"/>
          </a:lnRef>
          <a:fillRef idx="1">
            <a:schemeClr val="lt1"/>
          </a:fillRef>
          <a:effectRef idx="0">
            <a:schemeClr val="accent6"/>
          </a:effectRef>
          <a:fontRef idx="minor">
            <a:schemeClr val="dk1"/>
          </a:fontRef>
        </p:style>
        <p:txBody>
          <a:bodyPr rtlCol="0" anchor="ctr"/>
          <a:lstStyle/>
          <a:p>
            <a:r>
              <a:rPr lang="nl-NL" dirty="0">
                <a:solidFill>
                  <a:srgbClr val="000000"/>
                </a:solidFill>
                <a:latin typeface="Verdana" panose="020B0604030504040204" pitchFamily="34" charset="0"/>
                <a:ea typeface="Verdana" panose="020B0604030504040204" pitchFamily="34" charset="0"/>
                <a:cs typeface="Verdana" panose="020B0604030504040204" pitchFamily="34" charset="0"/>
              </a:rPr>
              <a:t> Engageren </a:t>
            </a:r>
            <a:r>
              <a:rPr lang="nl-NL" sz="1400" dirty="0">
                <a:solidFill>
                  <a:srgbClr val="000000"/>
                </a:solidFill>
                <a:latin typeface="Verdana" panose="020B0604030504040204" pitchFamily="34" charset="0"/>
                <a:ea typeface="Verdana" panose="020B0604030504040204" pitchFamily="34" charset="0"/>
                <a:cs typeface="Verdana" panose="020B0604030504040204" pitchFamily="34" charset="0"/>
              </a:rPr>
              <a:t>(gezamenlijk traject?)</a:t>
            </a:r>
          </a:p>
        </p:txBody>
      </p:sp>
      <p:sp>
        <p:nvSpPr>
          <p:cNvPr id="7" name="Rechthoek 6"/>
          <p:cNvSpPr/>
          <p:nvPr/>
        </p:nvSpPr>
        <p:spPr>
          <a:xfrm>
            <a:off x="3059832" y="5877272"/>
            <a:ext cx="5760640" cy="288032"/>
          </a:xfrm>
          <a:prstGeom prst="rect">
            <a:avLst/>
          </a:prstGeom>
          <a:solidFill>
            <a:srgbClr val="FF0000"/>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lang="nl-NL" dirty="0">
                <a:solidFill>
                  <a:srgbClr val="000000"/>
                </a:solidFill>
                <a:latin typeface="Verdana" panose="020B0604030504040204" pitchFamily="34" charset="0"/>
                <a:ea typeface="Verdana" panose="020B0604030504040204" pitchFamily="34" charset="0"/>
                <a:cs typeface="Verdana" panose="020B0604030504040204" pitchFamily="34" charset="0"/>
              </a:rPr>
              <a:t>Focussen </a:t>
            </a:r>
            <a:r>
              <a:rPr lang="nl-NL" sz="1400" dirty="0">
                <a:solidFill>
                  <a:srgbClr val="000000"/>
                </a:solidFill>
                <a:latin typeface="Verdana" panose="020B0604030504040204" pitchFamily="34" charset="0"/>
                <a:ea typeface="Verdana" panose="020B0604030504040204" pitchFamily="34" charset="0"/>
                <a:cs typeface="Verdana" panose="020B0604030504040204" pitchFamily="34" charset="0"/>
              </a:rPr>
              <a:t>(welke verandering?)</a:t>
            </a:r>
          </a:p>
        </p:txBody>
      </p:sp>
      <p:sp>
        <p:nvSpPr>
          <p:cNvPr id="8" name="Rechthoek 7"/>
          <p:cNvSpPr/>
          <p:nvPr/>
        </p:nvSpPr>
        <p:spPr>
          <a:xfrm>
            <a:off x="4561656" y="5546531"/>
            <a:ext cx="4248472" cy="36003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rgbClr val="000000"/>
                </a:solidFill>
                <a:latin typeface="Verdana" panose="020B0604030504040204" pitchFamily="34" charset="0"/>
                <a:ea typeface="Verdana" panose="020B0604030504040204" pitchFamily="34" charset="0"/>
                <a:cs typeface="Verdana" panose="020B0604030504040204" pitchFamily="34" charset="0"/>
              </a:rPr>
              <a:t>Ontlokken</a:t>
            </a:r>
            <a:r>
              <a:rPr lang="nl-NL" sz="1400" dirty="0">
                <a:solidFill>
                  <a:srgbClr val="000000"/>
                </a:solidFill>
                <a:latin typeface="Verdana" panose="020B0604030504040204" pitchFamily="34" charset="0"/>
                <a:ea typeface="Verdana" panose="020B0604030504040204" pitchFamily="34" charset="0"/>
                <a:cs typeface="Verdana" panose="020B0604030504040204" pitchFamily="34" charset="0"/>
              </a:rPr>
              <a:t>(of en hoezo verandering?)</a:t>
            </a:r>
          </a:p>
        </p:txBody>
      </p:sp>
      <p:sp>
        <p:nvSpPr>
          <p:cNvPr id="9" name="Rechthoek 8"/>
          <p:cNvSpPr/>
          <p:nvPr/>
        </p:nvSpPr>
        <p:spPr>
          <a:xfrm>
            <a:off x="6012668" y="5074647"/>
            <a:ext cx="2797460" cy="513334"/>
          </a:xfrm>
          <a:prstGeom prst="rect">
            <a:avLst/>
          </a:prstGeom>
          <a:solidFill>
            <a:srgbClr val="33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rgbClr val="000000"/>
                </a:solidFill>
                <a:latin typeface="Verdana" panose="020B0604030504040204" pitchFamily="34" charset="0"/>
                <a:ea typeface="Verdana" panose="020B0604030504040204" pitchFamily="34" charset="0"/>
                <a:cs typeface="Verdana" panose="020B0604030504040204" pitchFamily="34" charset="0"/>
              </a:rPr>
              <a:t>Plannen </a:t>
            </a:r>
            <a:r>
              <a:rPr lang="nl-NL" sz="1400" dirty="0">
                <a:solidFill>
                  <a:srgbClr val="000000"/>
                </a:solidFill>
                <a:latin typeface="Verdana" panose="020B0604030504040204" pitchFamily="34" charset="0"/>
                <a:ea typeface="Verdana" panose="020B0604030504040204" pitchFamily="34" charset="0"/>
                <a:cs typeface="Verdana" panose="020B0604030504040204" pitchFamily="34" charset="0"/>
              </a:rPr>
              <a:t>(hoe en wanneer verandering?)</a:t>
            </a:r>
          </a:p>
        </p:txBody>
      </p:sp>
      <p:sp>
        <p:nvSpPr>
          <p:cNvPr id="10" name="Tijdelijke aanduiding voor inhoud 1"/>
          <p:cNvSpPr>
            <a:spLocks noGrp="1"/>
          </p:cNvSpPr>
          <p:nvPr>
            <p:ph idx="1"/>
          </p:nvPr>
        </p:nvSpPr>
        <p:spPr>
          <a:xfrm>
            <a:off x="467544" y="1556792"/>
            <a:ext cx="8352928" cy="3239884"/>
          </a:xfrm>
        </p:spPr>
        <p:txBody>
          <a:bodyPr>
            <a:noAutofit/>
          </a:bodyPr>
          <a:lstStyle/>
          <a:p>
            <a:pPr>
              <a:buSzPct val="100000"/>
              <a:buFont typeface="Wingdings" pitchFamily="2" charset="2"/>
              <a:buChar char="§"/>
            </a:pPr>
            <a:r>
              <a:rPr lang="nl-NL" sz="2400" dirty="0">
                <a:latin typeface="Verdana" panose="020B0604030504040204" pitchFamily="34" charset="0"/>
                <a:ea typeface="Verdana" panose="020B0604030504040204" pitchFamily="34" charset="0"/>
                <a:cs typeface="Verdana" panose="020B0604030504040204" pitchFamily="34" charset="0"/>
              </a:rPr>
              <a:t>Inleiding motiverende gespreksvoering</a:t>
            </a:r>
          </a:p>
          <a:p>
            <a:pPr>
              <a:buSzPct val="100000"/>
              <a:buFont typeface="Wingdings" pitchFamily="2" charset="2"/>
              <a:buChar char="§"/>
            </a:pPr>
            <a:r>
              <a:rPr lang="nl-NL" sz="2400" u="sng" dirty="0">
                <a:latin typeface="Verdana" panose="020B0604030504040204" pitchFamily="34" charset="0"/>
                <a:ea typeface="Verdana" panose="020B0604030504040204" pitchFamily="34" charset="0"/>
                <a:cs typeface="Verdana" panose="020B0604030504040204" pitchFamily="34" charset="0"/>
              </a:rPr>
              <a:t>Relatie bouwen en onderhouden en focussen</a:t>
            </a:r>
            <a:r>
              <a:rPr lang="nl-NL" sz="2400" dirty="0">
                <a:latin typeface="Verdana" panose="020B0604030504040204" pitchFamily="34" charset="0"/>
                <a:ea typeface="Verdana" panose="020B0604030504040204" pitchFamily="34" charset="0"/>
                <a:cs typeface="Verdana" panose="020B0604030504040204" pitchFamily="34" charset="0"/>
              </a:rPr>
              <a:t>: de kernvaardigheden ORBSI</a:t>
            </a:r>
          </a:p>
          <a:p>
            <a:pPr>
              <a:buSzPct val="100000"/>
              <a:buFont typeface="Wingdings" pitchFamily="2" charset="2"/>
              <a:buChar char="§"/>
            </a:pPr>
            <a:r>
              <a:rPr lang="nl-NL" sz="2400" dirty="0">
                <a:latin typeface="Verdana" panose="020B0604030504040204" pitchFamily="34" charset="0"/>
                <a:ea typeface="Verdana" panose="020B0604030504040204" pitchFamily="34" charset="0"/>
                <a:cs typeface="Verdana" panose="020B0604030504040204" pitchFamily="34" charset="0"/>
              </a:rPr>
              <a:t>motivatie</a:t>
            </a:r>
          </a:p>
          <a:p>
            <a:pPr>
              <a:buSzPct val="100000"/>
              <a:buFont typeface="Wingdings" pitchFamily="2" charset="2"/>
              <a:buChar char="§"/>
            </a:pPr>
            <a:r>
              <a:rPr lang="nl-NL" sz="2400" dirty="0">
                <a:latin typeface="Verdana" panose="020B0604030504040204" pitchFamily="34" charset="0"/>
                <a:ea typeface="Verdana" panose="020B0604030504040204" pitchFamily="34" charset="0"/>
                <a:cs typeface="Verdana" panose="020B0604030504040204" pitchFamily="34" charset="0"/>
              </a:rPr>
              <a:t>verbeterreflex</a:t>
            </a:r>
          </a:p>
          <a:p>
            <a:pPr>
              <a:buSzPct val="100000"/>
              <a:buFont typeface="Wingdings" pitchFamily="2" charset="2"/>
              <a:buChar char="§"/>
            </a:pPr>
            <a:r>
              <a:rPr lang="nl-NL" sz="2400" dirty="0">
                <a:latin typeface="Verdana" panose="020B0604030504040204" pitchFamily="34" charset="0"/>
                <a:ea typeface="Verdana" panose="020B0604030504040204" pitchFamily="34" charset="0"/>
                <a:cs typeface="Verdana" panose="020B0604030504040204" pitchFamily="34" charset="0"/>
              </a:rPr>
              <a:t>Omgaan met weerstand</a:t>
            </a:r>
          </a:p>
          <a:p>
            <a:pPr>
              <a:buSzPct val="100000"/>
              <a:buFont typeface="Wingdings" pitchFamily="2" charset="2"/>
              <a:buChar char="§"/>
            </a:pPr>
            <a:r>
              <a:rPr lang="nl-NL" sz="2400" dirty="0">
                <a:latin typeface="Verdana" panose="020B0604030504040204" pitchFamily="34" charset="0"/>
                <a:ea typeface="Verdana" panose="020B0604030504040204" pitchFamily="34" charset="0"/>
                <a:cs typeface="Verdana" panose="020B0604030504040204" pitchFamily="34" charset="0"/>
              </a:rPr>
              <a:t>verandertaal</a:t>
            </a:r>
          </a:p>
          <a:p>
            <a:pPr lvl="8">
              <a:buNone/>
            </a:pPr>
            <a:r>
              <a:rPr lang="nl-NL" sz="2400" dirty="0">
                <a:latin typeface="Verdana" panose="020B0604030504040204" pitchFamily="34" charset="0"/>
                <a:ea typeface="Verdana" panose="020B0604030504040204" pitchFamily="34" charset="0"/>
                <a:cs typeface="Verdana" panose="020B0604030504040204" pitchFamily="34" charset="0"/>
              </a:rPr>
              <a:t>                                  </a:t>
            </a:r>
          </a:p>
        </p:txBody>
      </p:sp>
    </p:spTree>
    <p:extLst>
      <p:ext uri="{BB962C8B-B14F-4D97-AF65-F5344CB8AC3E}">
        <p14:creationId xmlns:p14="http://schemas.microsoft.com/office/powerpoint/2010/main" val="3424598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ext Box 1"/>
          <p:cNvSpPr txBox="1">
            <a:spLocks noChangeArrowheads="1"/>
          </p:cNvSpPr>
          <p:nvPr/>
        </p:nvSpPr>
        <p:spPr bwMode="auto">
          <a:xfrm>
            <a:off x="393923" y="476672"/>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60" tIns="38160" rIns="38160" bIns="3816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200">
                <a:solidFill>
                  <a:srgbClr val="000000"/>
                </a:solidFill>
                <a:latin typeface="Gill Sans" charset="0"/>
                <a:ea typeface="ヒラギノ角ゴ ProN W3" charset="0"/>
                <a:cs typeface="ヒラギノ角ゴ ProN W3"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200">
                <a:solidFill>
                  <a:srgbClr val="000000"/>
                </a:solidFill>
                <a:latin typeface="Gill Sans" charset="0"/>
                <a:ea typeface="ヒラギノ角ゴ ProN W3" charset="0"/>
                <a:cs typeface="ヒラギノ角ゴ ProN W3"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200">
                <a:solidFill>
                  <a:srgbClr val="000000"/>
                </a:solidFill>
                <a:latin typeface="Gill Sans" charset="0"/>
                <a:ea typeface="ヒラギノ角ゴ ProN W3" charset="0"/>
                <a:cs typeface="ヒラギノ角ゴ ProN W3"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200">
                <a:solidFill>
                  <a:srgbClr val="000000"/>
                </a:solidFill>
                <a:latin typeface="Gill Sans" charset="0"/>
                <a:ea typeface="ヒラギノ角ゴ ProN W3" charset="0"/>
                <a:cs typeface="ヒラギノ角ゴ ProN W3"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200">
                <a:solidFill>
                  <a:srgbClr val="000000"/>
                </a:solidFill>
                <a:latin typeface="Gill Sans" charset="0"/>
                <a:ea typeface="ヒラギノ角ゴ ProN W3" charset="0"/>
                <a:cs typeface="ヒラギノ角ゴ ProN W3" charset="0"/>
              </a:defRPr>
            </a:lvl5pPr>
            <a:lvl6pPr marL="2514600" indent="-228600" algn="ctr"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200">
                <a:solidFill>
                  <a:srgbClr val="000000"/>
                </a:solidFill>
                <a:latin typeface="Gill Sans" charset="0"/>
                <a:ea typeface="ヒラギノ角ゴ ProN W3" charset="0"/>
                <a:cs typeface="ヒラギノ角ゴ ProN W3" charset="0"/>
              </a:defRPr>
            </a:lvl6pPr>
            <a:lvl7pPr marL="2971800" indent="-228600" algn="ctr"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200">
                <a:solidFill>
                  <a:srgbClr val="000000"/>
                </a:solidFill>
                <a:latin typeface="Gill Sans" charset="0"/>
                <a:ea typeface="ヒラギノ角ゴ ProN W3" charset="0"/>
                <a:cs typeface="ヒラギノ角ゴ ProN W3" charset="0"/>
              </a:defRPr>
            </a:lvl7pPr>
            <a:lvl8pPr marL="3429000" indent="-228600" algn="ctr"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200">
                <a:solidFill>
                  <a:srgbClr val="000000"/>
                </a:solidFill>
                <a:latin typeface="Gill Sans" charset="0"/>
                <a:ea typeface="ヒラギノ角ゴ ProN W3" charset="0"/>
                <a:cs typeface="ヒラギノ角ゴ ProN W3" charset="0"/>
              </a:defRPr>
            </a:lvl8pPr>
            <a:lvl9pPr marL="3886200" indent="-228600" algn="ctr"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200">
                <a:solidFill>
                  <a:srgbClr val="000000"/>
                </a:solidFill>
                <a:latin typeface="Gill Sans" charset="0"/>
                <a:ea typeface="ヒラギノ角ゴ ProN W3" charset="0"/>
                <a:cs typeface="ヒラギノ角ゴ ProN W3" charset="0"/>
              </a:defRPr>
            </a:lvl9pPr>
          </a:lstStyle>
          <a:p>
            <a:pPr algn="ctr" eaLnBrk="1" hangingPunct="1">
              <a:buSzPct val="100000"/>
              <a:defRPr/>
            </a:pPr>
            <a:r>
              <a:rPr lang="nl-NL" sz="4000" b="1" dirty="0">
                <a:latin typeface="Verdana" panose="020B0604030504040204" pitchFamily="34" charset="0"/>
                <a:ea typeface="Verdana" panose="020B0604030504040204" pitchFamily="34" charset="0"/>
                <a:cs typeface="Verdana" panose="020B0604030504040204" pitchFamily="34" charset="0"/>
              </a:rPr>
              <a:t>Van Ontlokken naar Plannen</a:t>
            </a:r>
          </a:p>
        </p:txBody>
      </p:sp>
      <p:sp>
        <p:nvSpPr>
          <p:cNvPr id="86018" name="Text Box 2"/>
          <p:cNvSpPr txBox="1">
            <a:spLocks noChangeArrowheads="1"/>
          </p:cNvSpPr>
          <p:nvPr/>
        </p:nvSpPr>
        <p:spPr bwMode="auto">
          <a:xfrm>
            <a:off x="319087" y="1998663"/>
            <a:ext cx="8505825" cy="431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60" tIns="38160" rIns="38160" bIns="38160"/>
          <a:lstStyle>
            <a:lvl1pPr marL="409575" indent="-339725">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sz="4200">
                <a:solidFill>
                  <a:srgbClr val="000000"/>
                </a:solidFill>
                <a:latin typeface="Gill Sans" charset="0"/>
                <a:ea typeface="ヒラギノ角ゴ ProN W3" charset="0"/>
                <a:cs typeface="ヒラギノ角ゴ ProN W3" charset="0"/>
              </a:defRPr>
            </a:lvl1pPr>
            <a:lvl2pPr>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sz="4200">
                <a:solidFill>
                  <a:srgbClr val="000000"/>
                </a:solidFill>
                <a:latin typeface="Gill Sans" charset="0"/>
                <a:ea typeface="ヒラギノ角ゴ ProN W3" charset="0"/>
                <a:cs typeface="ヒラギノ角ゴ ProN W3" charset="0"/>
              </a:defRPr>
            </a:lvl2pPr>
            <a:lvl3pPr>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sz="4200">
                <a:solidFill>
                  <a:srgbClr val="000000"/>
                </a:solidFill>
                <a:latin typeface="Gill Sans" charset="0"/>
                <a:ea typeface="ヒラギノ角ゴ ProN W3" charset="0"/>
                <a:cs typeface="ヒラギノ角ゴ ProN W3" charset="0"/>
              </a:defRPr>
            </a:lvl3pPr>
            <a:lvl4pPr>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sz="4200">
                <a:solidFill>
                  <a:srgbClr val="000000"/>
                </a:solidFill>
                <a:latin typeface="Gill Sans" charset="0"/>
                <a:ea typeface="ヒラギノ角ゴ ProN W3" charset="0"/>
                <a:cs typeface="ヒラギノ角ゴ ProN W3" charset="0"/>
              </a:defRPr>
            </a:lvl4pPr>
            <a:lvl5pPr>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sz="4200">
                <a:solidFill>
                  <a:srgbClr val="000000"/>
                </a:solidFill>
                <a:latin typeface="Gill Sans" charset="0"/>
                <a:ea typeface="ヒラギノ角ゴ ProN W3" charset="0"/>
                <a:cs typeface="ヒラギノ角ゴ ProN W3" charset="0"/>
              </a:defRPr>
            </a:lvl5pPr>
            <a:lvl6pPr marL="2514600" indent="-228600" algn="ctr" defTabSz="449263" fontAlgn="base">
              <a:spcBef>
                <a:spcPct val="0"/>
              </a:spcBef>
              <a:spcAft>
                <a:spcPct val="0"/>
              </a:spcAft>
              <a:buClr>
                <a:srgbClr val="000000"/>
              </a:buClr>
              <a:buSzPct val="100000"/>
              <a:buFont typeface="Times New Roman" charset="0"/>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sz="4200">
                <a:solidFill>
                  <a:srgbClr val="000000"/>
                </a:solidFill>
                <a:latin typeface="Gill Sans" charset="0"/>
                <a:ea typeface="ヒラギノ角ゴ ProN W3" charset="0"/>
                <a:cs typeface="ヒラギノ角ゴ ProN W3" charset="0"/>
              </a:defRPr>
            </a:lvl6pPr>
            <a:lvl7pPr marL="2971800" indent="-228600" algn="ctr" defTabSz="449263" fontAlgn="base">
              <a:spcBef>
                <a:spcPct val="0"/>
              </a:spcBef>
              <a:spcAft>
                <a:spcPct val="0"/>
              </a:spcAft>
              <a:buClr>
                <a:srgbClr val="000000"/>
              </a:buClr>
              <a:buSzPct val="100000"/>
              <a:buFont typeface="Times New Roman" charset="0"/>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sz="4200">
                <a:solidFill>
                  <a:srgbClr val="000000"/>
                </a:solidFill>
                <a:latin typeface="Gill Sans" charset="0"/>
                <a:ea typeface="ヒラギノ角ゴ ProN W3" charset="0"/>
                <a:cs typeface="ヒラギノ角ゴ ProN W3" charset="0"/>
              </a:defRPr>
            </a:lvl7pPr>
            <a:lvl8pPr marL="3429000" indent="-228600" algn="ctr" defTabSz="449263" fontAlgn="base">
              <a:spcBef>
                <a:spcPct val="0"/>
              </a:spcBef>
              <a:spcAft>
                <a:spcPct val="0"/>
              </a:spcAft>
              <a:buClr>
                <a:srgbClr val="000000"/>
              </a:buClr>
              <a:buSzPct val="100000"/>
              <a:buFont typeface="Times New Roman" charset="0"/>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sz="4200">
                <a:solidFill>
                  <a:srgbClr val="000000"/>
                </a:solidFill>
                <a:latin typeface="Gill Sans" charset="0"/>
                <a:ea typeface="ヒラギノ角ゴ ProN W3" charset="0"/>
                <a:cs typeface="ヒラギノ角ゴ ProN W3" charset="0"/>
              </a:defRPr>
            </a:lvl8pPr>
            <a:lvl9pPr marL="3886200" indent="-228600" algn="ctr" defTabSz="449263" fontAlgn="base">
              <a:spcBef>
                <a:spcPct val="0"/>
              </a:spcBef>
              <a:spcAft>
                <a:spcPct val="0"/>
              </a:spcAft>
              <a:buClr>
                <a:srgbClr val="000000"/>
              </a:buClr>
              <a:buSzPct val="100000"/>
              <a:buFont typeface="Times New Roman" charset="0"/>
              <a:tabLst>
                <a:tab pos="409575" algn="l"/>
                <a:tab pos="857250" algn="l"/>
                <a:tab pos="1306513" algn="l"/>
                <a:tab pos="1755775" algn="l"/>
                <a:tab pos="2205038" algn="l"/>
                <a:tab pos="2654300" algn="l"/>
                <a:tab pos="3103563" algn="l"/>
                <a:tab pos="3552825" algn="l"/>
                <a:tab pos="4002088" algn="l"/>
                <a:tab pos="4451350" algn="l"/>
                <a:tab pos="4900613" algn="l"/>
                <a:tab pos="5349875" algn="l"/>
                <a:tab pos="5799138" algn="l"/>
                <a:tab pos="6248400" algn="l"/>
                <a:tab pos="6697663" algn="l"/>
                <a:tab pos="7146925" algn="l"/>
                <a:tab pos="7596188" algn="l"/>
                <a:tab pos="8045450" algn="l"/>
                <a:tab pos="8494713" algn="l"/>
                <a:tab pos="8943975" algn="l"/>
                <a:tab pos="9393238" algn="l"/>
              </a:tabLst>
              <a:defRPr sz="4200">
                <a:solidFill>
                  <a:srgbClr val="000000"/>
                </a:solidFill>
                <a:latin typeface="Gill Sans" charset="0"/>
                <a:ea typeface="ヒラギノ角ゴ ProN W3" charset="0"/>
                <a:cs typeface="ヒラギノ角ゴ ProN W3" charset="0"/>
              </a:defRPr>
            </a:lvl9pPr>
          </a:lstStyle>
          <a:p>
            <a:pPr eaLnBrk="1" hangingPunct="1">
              <a:lnSpc>
                <a:spcPct val="150000"/>
              </a:lnSpc>
              <a:spcBef>
                <a:spcPts val="800"/>
              </a:spcBef>
              <a:buClr>
                <a:srgbClr val="000000"/>
              </a:buClr>
              <a:buSzPct val="100000"/>
              <a:buFont typeface="Wingdings" charset="0"/>
              <a:buChar char=""/>
              <a:defRPr/>
            </a:pPr>
            <a:r>
              <a:rPr lang="nl-NL" sz="2800" b="0" dirty="0">
                <a:latin typeface="Verdana" panose="020B0604030504040204" pitchFamily="34" charset="0"/>
                <a:ea typeface="Verdana" panose="020B0604030504040204" pitchFamily="34" charset="0"/>
                <a:cs typeface="Verdana" panose="020B0604030504040204" pitchFamily="34" charset="0"/>
              </a:rPr>
              <a:t>Tekenen van bereidheid nemen toe.</a:t>
            </a:r>
          </a:p>
          <a:p>
            <a:pPr eaLnBrk="1" hangingPunct="1">
              <a:lnSpc>
                <a:spcPct val="150000"/>
              </a:lnSpc>
              <a:spcBef>
                <a:spcPts val="800"/>
              </a:spcBef>
              <a:buClr>
                <a:srgbClr val="000000"/>
              </a:buClr>
              <a:buSzPct val="100000"/>
              <a:buFont typeface="Wingdings" charset="0"/>
              <a:buChar char=""/>
              <a:defRPr/>
            </a:pPr>
            <a:r>
              <a:rPr lang="nl-NL" sz="2800" b="0" dirty="0">
                <a:latin typeface="Verdana" panose="020B0604030504040204" pitchFamily="34" charset="0"/>
                <a:ea typeface="Verdana" panose="020B0604030504040204" pitchFamily="34" charset="0"/>
                <a:cs typeface="Verdana" panose="020B0604030504040204" pitchFamily="34" charset="0"/>
              </a:rPr>
              <a:t>Uitproberen.</a:t>
            </a:r>
          </a:p>
          <a:p>
            <a:pPr eaLnBrk="1" hangingPunct="1">
              <a:lnSpc>
                <a:spcPct val="150000"/>
              </a:lnSpc>
              <a:spcBef>
                <a:spcPts val="800"/>
              </a:spcBef>
              <a:buClr>
                <a:srgbClr val="000000"/>
              </a:buClr>
              <a:buSzPct val="100000"/>
              <a:buFont typeface="Wingdings" charset="0"/>
              <a:buChar char=""/>
              <a:defRPr/>
            </a:pPr>
            <a:r>
              <a:rPr lang="nl-NL" sz="2800" b="0" dirty="0">
                <a:latin typeface="Verdana" panose="020B0604030504040204" pitchFamily="34" charset="0"/>
                <a:ea typeface="Verdana" panose="020B0604030504040204" pitchFamily="34" charset="0"/>
                <a:cs typeface="Verdana" panose="020B0604030504040204" pitchFamily="34" charset="0"/>
              </a:rPr>
              <a:t>Samenvatting.</a:t>
            </a:r>
          </a:p>
          <a:p>
            <a:pPr eaLnBrk="1" hangingPunct="1">
              <a:lnSpc>
                <a:spcPct val="150000"/>
              </a:lnSpc>
              <a:spcBef>
                <a:spcPts val="800"/>
              </a:spcBef>
              <a:buClr>
                <a:srgbClr val="000000"/>
              </a:buClr>
              <a:buSzPct val="100000"/>
              <a:buFont typeface="Wingdings" charset="0"/>
              <a:buChar char=""/>
              <a:defRPr/>
            </a:pPr>
            <a:r>
              <a:rPr lang="nl-NL" sz="2800" b="0" dirty="0">
                <a:latin typeface="Verdana" panose="020B0604030504040204" pitchFamily="34" charset="0"/>
                <a:ea typeface="Verdana" panose="020B0604030504040204" pitchFamily="34" charset="0"/>
                <a:cs typeface="Verdana" panose="020B0604030504040204" pitchFamily="34" charset="0"/>
              </a:rPr>
              <a:t>De hamvraag. </a:t>
            </a:r>
          </a:p>
          <a:p>
            <a:pPr marL="69850" indent="0" eaLnBrk="1" hangingPunct="1">
              <a:lnSpc>
                <a:spcPct val="150000"/>
              </a:lnSpc>
              <a:spcBef>
                <a:spcPts val="800"/>
              </a:spcBef>
              <a:buClr>
                <a:srgbClr val="000000"/>
              </a:buClr>
              <a:buSzPct val="100000"/>
              <a:defRPr/>
            </a:pPr>
            <a:r>
              <a:rPr lang="en-US" sz="2800" b="0" dirty="0">
                <a:latin typeface="Verdana" panose="020B0604030504040204" pitchFamily="34" charset="0"/>
                <a:ea typeface="Verdana" panose="020B0604030504040204" pitchFamily="34" charset="0"/>
                <a:cs typeface="Verdana" panose="020B0604030504040204" pitchFamily="34" charset="0"/>
              </a:rPr>
              <a:t>(</a:t>
            </a:r>
            <a:r>
              <a:rPr lang="en-US" sz="2800" b="0" dirty="0" err="1">
                <a:latin typeface="Verdana" panose="020B0604030504040204" pitchFamily="34" charset="0"/>
                <a:ea typeface="Verdana" panose="020B0604030504040204" pitchFamily="34" charset="0"/>
                <a:cs typeface="Verdana" panose="020B0604030504040204" pitchFamily="34" charset="0"/>
              </a:rPr>
              <a:t>verwachtingsvolle</a:t>
            </a:r>
            <a:r>
              <a:rPr lang="en-US" sz="2800" b="0" dirty="0">
                <a:latin typeface="Verdana" panose="020B0604030504040204" pitchFamily="34" charset="0"/>
                <a:ea typeface="Verdana" panose="020B0604030504040204" pitchFamily="34" charset="0"/>
                <a:cs typeface="Verdana" panose="020B0604030504040204" pitchFamily="34" charset="0"/>
              </a:rPr>
              <a:t> </a:t>
            </a:r>
            <a:r>
              <a:rPr lang="en-US" sz="2800" b="0" dirty="0" err="1">
                <a:latin typeface="Verdana" panose="020B0604030504040204" pitchFamily="34" charset="0"/>
                <a:ea typeface="Verdana" panose="020B0604030504040204" pitchFamily="34" charset="0"/>
                <a:cs typeface="Verdana" panose="020B0604030504040204" pitchFamily="34" charset="0"/>
              </a:rPr>
              <a:t>pauze</a:t>
            </a:r>
            <a:r>
              <a:rPr lang="en-US" sz="2800" b="0" dirty="0">
                <a:latin typeface="Verdana" panose="020B0604030504040204" pitchFamily="34" charset="0"/>
                <a:ea typeface="Verdana" panose="020B0604030504040204" pitchFamily="34" charset="0"/>
                <a:cs typeface="Verdana" panose="020B0604030504040204" pitchFamily="34" charset="0"/>
              </a:rPr>
              <a:t>)</a:t>
            </a:r>
            <a:endParaRPr lang="nl-NL" sz="2800" b="0" dirty="0">
              <a:latin typeface="Verdana" panose="020B0604030504040204" pitchFamily="34" charset="0"/>
              <a:ea typeface="Verdana" panose="020B0604030504040204" pitchFamily="34" charset="0"/>
              <a:cs typeface="Verdana" panose="020B0604030504040204" pitchFamily="34" charset="0"/>
            </a:endParaRPr>
          </a:p>
          <a:p>
            <a:pPr eaLnBrk="1" hangingPunct="1">
              <a:lnSpc>
                <a:spcPct val="150000"/>
              </a:lnSpc>
              <a:spcBef>
                <a:spcPts val="800"/>
              </a:spcBef>
              <a:buClr>
                <a:srgbClr val="000000"/>
              </a:buClr>
              <a:buSzPct val="100000"/>
              <a:buFont typeface="Wingdings" charset="0"/>
              <a:buChar char=""/>
              <a:defRPr/>
            </a:pPr>
            <a:r>
              <a:rPr lang="nl-NL" sz="2800" b="0" dirty="0">
                <a:latin typeface="Verdana" panose="020B0604030504040204" pitchFamily="34" charset="0"/>
                <a:ea typeface="Verdana" panose="020B0604030504040204" pitchFamily="34" charset="0"/>
                <a:cs typeface="Verdana" panose="020B0604030504040204" pitchFamily="34" charset="0"/>
              </a:rPr>
              <a:t>Duidelijk veranderplan (SMART).</a:t>
            </a:r>
          </a:p>
        </p:txBody>
      </p:sp>
      <p:sp>
        <p:nvSpPr>
          <p:cNvPr id="86019" name="Text Box 3"/>
          <p:cNvSpPr txBox="1">
            <a:spLocks noChangeArrowheads="1"/>
          </p:cNvSpPr>
          <p:nvPr/>
        </p:nvSpPr>
        <p:spPr bwMode="auto">
          <a:xfrm>
            <a:off x="8378825" y="6310313"/>
            <a:ext cx="441325"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200">
                <a:solidFill>
                  <a:srgbClr val="000000"/>
                </a:solidFill>
                <a:latin typeface="Gill Sans" charset="0"/>
                <a:ea typeface="ヒラギノ角ゴ ProN W3" charset="0"/>
                <a:cs typeface="ヒラギノ角ゴ ProN W3"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200">
                <a:solidFill>
                  <a:srgbClr val="000000"/>
                </a:solidFill>
                <a:latin typeface="Gill Sans" charset="0"/>
                <a:ea typeface="ヒラギノ角ゴ ProN W3" charset="0"/>
                <a:cs typeface="ヒラギノ角ゴ ProN W3"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200">
                <a:solidFill>
                  <a:srgbClr val="000000"/>
                </a:solidFill>
                <a:latin typeface="Gill Sans" charset="0"/>
                <a:ea typeface="ヒラギノ角ゴ ProN W3" charset="0"/>
                <a:cs typeface="ヒラギノ角ゴ ProN W3"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200">
                <a:solidFill>
                  <a:srgbClr val="000000"/>
                </a:solidFill>
                <a:latin typeface="Gill Sans" charset="0"/>
                <a:ea typeface="ヒラギノ角ゴ ProN W3" charset="0"/>
                <a:cs typeface="ヒラギノ角ゴ ProN W3"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200">
                <a:solidFill>
                  <a:srgbClr val="000000"/>
                </a:solidFill>
                <a:latin typeface="Gill Sans" charset="0"/>
                <a:ea typeface="ヒラギノ角ゴ ProN W3" charset="0"/>
                <a:cs typeface="ヒラギノ角ゴ ProN W3" charset="0"/>
              </a:defRPr>
            </a:lvl5pPr>
            <a:lvl6pPr marL="2514600" indent="-228600" algn="ctr"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200">
                <a:solidFill>
                  <a:srgbClr val="000000"/>
                </a:solidFill>
                <a:latin typeface="Gill Sans" charset="0"/>
                <a:ea typeface="ヒラギノ角ゴ ProN W3" charset="0"/>
                <a:cs typeface="ヒラギノ角ゴ ProN W3" charset="0"/>
              </a:defRPr>
            </a:lvl6pPr>
            <a:lvl7pPr marL="2971800" indent="-228600" algn="ctr"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200">
                <a:solidFill>
                  <a:srgbClr val="000000"/>
                </a:solidFill>
                <a:latin typeface="Gill Sans" charset="0"/>
                <a:ea typeface="ヒラギノ角ゴ ProN W3" charset="0"/>
                <a:cs typeface="ヒラギノ角ゴ ProN W3" charset="0"/>
              </a:defRPr>
            </a:lvl7pPr>
            <a:lvl8pPr marL="3429000" indent="-228600" algn="ctr"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200">
                <a:solidFill>
                  <a:srgbClr val="000000"/>
                </a:solidFill>
                <a:latin typeface="Gill Sans" charset="0"/>
                <a:ea typeface="ヒラギノ角ゴ ProN W3" charset="0"/>
                <a:cs typeface="ヒラギノ角ゴ ProN W3" charset="0"/>
              </a:defRPr>
            </a:lvl8pPr>
            <a:lvl9pPr marL="3886200" indent="-228600" algn="ctr"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200">
                <a:solidFill>
                  <a:srgbClr val="000000"/>
                </a:solidFill>
                <a:latin typeface="Gill Sans" charset="0"/>
                <a:ea typeface="ヒラギノ角ゴ ProN W3" charset="0"/>
                <a:cs typeface="ヒラギノ角ゴ ProN W3" charset="0"/>
              </a:defRPr>
            </a:lvl9pPr>
          </a:lstStyle>
          <a:p>
            <a:pPr algn="ctr" eaLnBrk="1" hangingPunct="1">
              <a:buSzPct val="100000"/>
              <a:defRPr/>
            </a:pPr>
            <a:r>
              <a:rPr lang="nl-NL" sz="800">
                <a:latin typeface="Calibri" charset="0"/>
              </a:rPr>
              <a:t>80</a:t>
            </a:r>
          </a:p>
        </p:txBody>
      </p:sp>
      <p:pic>
        <p:nvPicPr>
          <p:cNvPr id="2" name="Afbeelding 1"/>
          <p:cNvPicPr>
            <a:picLocks noChangeAspect="1"/>
          </p:cNvPicPr>
          <p:nvPr/>
        </p:nvPicPr>
        <p:blipFill>
          <a:blip r:embed="rId3"/>
          <a:stretch>
            <a:fillRect/>
          </a:stretch>
        </p:blipFill>
        <p:spPr>
          <a:xfrm>
            <a:off x="6656003" y="4357687"/>
            <a:ext cx="2333625" cy="1952625"/>
          </a:xfrm>
          <a:prstGeom prst="rect">
            <a:avLst/>
          </a:prstGeom>
        </p:spPr>
      </p:pic>
      <p:sp>
        <p:nvSpPr>
          <p:cNvPr id="7" name="Rechthoek 6"/>
          <p:cNvSpPr/>
          <p:nvPr/>
        </p:nvSpPr>
        <p:spPr>
          <a:xfrm>
            <a:off x="4566100" y="6310313"/>
            <a:ext cx="4588245" cy="569167"/>
          </a:xfrm>
          <a:prstGeom prst="rect">
            <a:avLst/>
          </a:prstGeom>
          <a:solidFill>
            <a:srgbClr val="33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chemeClr val="tx1"/>
                </a:solidFill>
                <a:latin typeface="Verdana" panose="020B0604030504040204" pitchFamily="34" charset="0"/>
                <a:ea typeface="Verdana" panose="020B0604030504040204" pitchFamily="34" charset="0"/>
                <a:cs typeface="Verdana" panose="020B0604030504040204" pitchFamily="34" charset="0"/>
              </a:rPr>
              <a:t>Plannen </a:t>
            </a:r>
            <a:r>
              <a:rPr lang="nl-NL" sz="1400" dirty="0">
                <a:solidFill>
                  <a:schemeClr val="tx1"/>
                </a:solidFill>
                <a:latin typeface="Verdana" panose="020B0604030504040204" pitchFamily="34" charset="0"/>
                <a:ea typeface="Verdana" panose="020B0604030504040204" pitchFamily="34" charset="0"/>
                <a:cs typeface="Verdana" panose="020B0604030504040204" pitchFamily="34" charset="0"/>
              </a:rPr>
              <a:t>(hoe en wanneer 		    verandering?)</a:t>
            </a:r>
          </a:p>
        </p:txBody>
      </p:sp>
      <p:sp>
        <p:nvSpPr>
          <p:cNvPr id="8" name="Rechthoek 7"/>
          <p:cNvSpPr/>
          <p:nvPr/>
        </p:nvSpPr>
        <p:spPr>
          <a:xfrm>
            <a:off x="0" y="6310314"/>
            <a:ext cx="4566100" cy="569166"/>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chemeClr val="tx1"/>
                </a:solidFill>
                <a:latin typeface="Verdana" panose="020B0604030504040204" pitchFamily="34" charset="0"/>
                <a:ea typeface="Verdana" panose="020B0604030504040204" pitchFamily="34" charset="0"/>
                <a:cs typeface="Verdana" panose="020B0604030504040204" pitchFamily="34" charset="0"/>
              </a:rPr>
              <a:t>Ontlokken</a:t>
            </a:r>
            <a:r>
              <a:rPr lang="nl-NL" sz="1400" dirty="0">
                <a:solidFill>
                  <a:schemeClr val="tx1"/>
                </a:solidFill>
                <a:latin typeface="Verdana" panose="020B0604030504040204" pitchFamily="34" charset="0"/>
                <a:ea typeface="Verdana" panose="020B0604030504040204" pitchFamily="34" charset="0"/>
                <a:cs typeface="Verdana" panose="020B0604030504040204" pitchFamily="34" charset="0"/>
              </a:rPr>
              <a:t>(of en hoezo verandering?)</a:t>
            </a:r>
          </a:p>
        </p:txBody>
      </p:sp>
    </p:spTree>
    <p:extLst>
      <p:ext uri="{BB962C8B-B14F-4D97-AF65-F5344CB8AC3E}">
        <p14:creationId xmlns:p14="http://schemas.microsoft.com/office/powerpoint/2010/main" val="8047386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55043"/>
            <a:ext cx="8229600" cy="1143000"/>
          </a:xfrm>
        </p:spPr>
        <p:txBody>
          <a:bodyPr/>
          <a:lstStyle/>
          <a:p>
            <a:r>
              <a:rPr lang="en-US" sz="4000" b="1" dirty="0" err="1">
                <a:latin typeface="Verdana" panose="020B0604030504040204" pitchFamily="34" charset="0"/>
                <a:ea typeface="Verdana" panose="020B0604030504040204" pitchFamily="34" charset="0"/>
                <a:cs typeface="Verdana" panose="020B0604030504040204" pitchFamily="34" charset="0"/>
              </a:rPr>
              <a:t>Mobiliserende</a:t>
            </a:r>
            <a:r>
              <a:rPr lang="en-US" sz="4000" b="1" dirty="0">
                <a:latin typeface="Verdana" panose="020B0604030504040204" pitchFamily="34" charset="0"/>
                <a:ea typeface="Verdana" panose="020B0604030504040204" pitchFamily="34" charset="0"/>
                <a:cs typeface="Verdana" panose="020B0604030504040204" pitchFamily="34" charset="0"/>
              </a:rPr>
              <a:t> </a:t>
            </a:r>
            <a:r>
              <a:rPr lang="en-US" sz="4000" b="1" dirty="0" err="1">
                <a:latin typeface="Verdana" panose="020B0604030504040204" pitchFamily="34" charset="0"/>
                <a:ea typeface="Verdana" panose="020B0604030504040204" pitchFamily="34" charset="0"/>
                <a:cs typeface="Verdana" panose="020B0604030504040204" pitchFamily="34" charset="0"/>
              </a:rPr>
              <a:t>verandertaal</a:t>
            </a:r>
            <a:endParaRPr lang="nl-NL" sz="40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Tijdelijke aanduiding voor inhoud 2"/>
          <p:cNvSpPr>
            <a:spLocks noGrp="1"/>
          </p:cNvSpPr>
          <p:nvPr>
            <p:ph idx="1"/>
          </p:nvPr>
        </p:nvSpPr>
        <p:spPr>
          <a:xfrm>
            <a:off x="251520" y="1899516"/>
            <a:ext cx="8229600" cy="4525963"/>
          </a:xfrm>
        </p:spPr>
        <p:txBody>
          <a:bodyPr/>
          <a:lstStyle/>
          <a:p>
            <a:pPr marL="704850" lvl="4" indent="-342900">
              <a:buClr>
                <a:schemeClr val="accent2">
                  <a:lumMod val="75000"/>
                </a:schemeClr>
              </a:buClr>
              <a:buFont typeface="Wingdings" panose="05000000000000000000" pitchFamily="2" charset="2"/>
              <a:buChar char="§"/>
            </a:pPr>
            <a:r>
              <a:rPr lang="nl-NL" sz="2800" dirty="0">
                <a:latin typeface="Verdana" panose="020B0604030504040204" pitchFamily="34" charset="0"/>
                <a:ea typeface="Verdana" panose="020B0604030504040204" pitchFamily="34" charset="0"/>
                <a:cs typeface="Verdana" panose="020B0604030504040204" pitchFamily="34" charset="0"/>
              </a:rPr>
              <a:t>Afgenomen ambivalentie</a:t>
            </a:r>
          </a:p>
          <a:p>
            <a:pPr marL="704850" lvl="4" indent="-342900">
              <a:buClr>
                <a:schemeClr val="accent2">
                  <a:lumMod val="75000"/>
                </a:schemeClr>
              </a:buClr>
              <a:buFont typeface="Wingdings" panose="05000000000000000000" pitchFamily="2" charset="2"/>
              <a:buChar char="§"/>
            </a:pPr>
            <a:r>
              <a:rPr lang="nl-NL" sz="2800" dirty="0">
                <a:latin typeface="Verdana" panose="020B0604030504040204" pitchFamily="34" charset="0"/>
                <a:ea typeface="Verdana" panose="020B0604030504040204" pitchFamily="34" charset="0"/>
                <a:cs typeface="Verdana" panose="020B0604030504040204" pitchFamily="34" charset="0"/>
              </a:rPr>
              <a:t>Minder discussies </a:t>
            </a:r>
          </a:p>
          <a:p>
            <a:pPr marL="704850" lvl="4" indent="-342900">
              <a:buClr>
                <a:schemeClr val="accent2">
                  <a:lumMod val="75000"/>
                </a:schemeClr>
              </a:buClr>
              <a:buFont typeface="Wingdings" panose="05000000000000000000" pitchFamily="2" charset="2"/>
              <a:buChar char="§"/>
            </a:pPr>
            <a:r>
              <a:rPr lang="nl-NL" sz="2800" dirty="0">
                <a:latin typeface="Verdana" panose="020B0604030504040204" pitchFamily="34" charset="0"/>
                <a:ea typeface="Verdana" panose="020B0604030504040204" pitchFamily="34" charset="0"/>
                <a:cs typeface="Verdana" panose="020B0604030504040204" pitchFamily="34" charset="0"/>
              </a:rPr>
              <a:t>Verandertaal </a:t>
            </a:r>
          </a:p>
          <a:p>
            <a:pPr marL="704850" lvl="4" indent="-342900">
              <a:buClr>
                <a:schemeClr val="accent2">
                  <a:lumMod val="75000"/>
                </a:schemeClr>
              </a:buClr>
              <a:buFont typeface="Wingdings" panose="05000000000000000000" pitchFamily="2" charset="2"/>
              <a:buChar char="§"/>
            </a:pPr>
            <a:r>
              <a:rPr lang="nl-NL" sz="2800" dirty="0">
                <a:latin typeface="Verdana" panose="020B0604030504040204" pitchFamily="34" charset="0"/>
                <a:ea typeface="Verdana" panose="020B0604030504040204" pitchFamily="34" charset="0"/>
                <a:cs typeface="Verdana" panose="020B0604030504040204" pitchFamily="34" charset="0"/>
              </a:rPr>
              <a:t>Vragen over verandering</a:t>
            </a:r>
          </a:p>
          <a:p>
            <a:pPr marL="704850" lvl="4" indent="-342900">
              <a:buClr>
                <a:schemeClr val="accent2">
                  <a:lumMod val="75000"/>
                </a:schemeClr>
              </a:buClr>
              <a:buFont typeface="Wingdings" panose="05000000000000000000" pitchFamily="2" charset="2"/>
              <a:buChar char="§"/>
            </a:pPr>
            <a:r>
              <a:rPr lang="nl-NL" sz="2800" dirty="0">
                <a:latin typeface="Verdana" panose="020B0604030504040204" pitchFamily="34" charset="0"/>
                <a:ea typeface="Verdana" panose="020B0604030504040204" pitchFamily="34" charset="0"/>
                <a:cs typeface="Verdana" panose="020B0604030504040204" pitchFamily="34" charset="0"/>
              </a:rPr>
              <a:t>Experimenteren</a:t>
            </a:r>
          </a:p>
          <a:p>
            <a:pPr marL="704850" lvl="4" indent="-342900">
              <a:buClr>
                <a:schemeClr val="accent2">
                  <a:lumMod val="75000"/>
                </a:schemeClr>
              </a:buClr>
              <a:buFont typeface="Wingdings" panose="05000000000000000000" pitchFamily="2" charset="2"/>
              <a:buChar char="§"/>
            </a:pPr>
            <a:r>
              <a:rPr lang="nl-NL" sz="2800" dirty="0">
                <a:latin typeface="Verdana" panose="020B0604030504040204" pitchFamily="34" charset="0"/>
                <a:ea typeface="Verdana" panose="020B0604030504040204" pitchFamily="34" charset="0"/>
                <a:cs typeface="Verdana" panose="020B0604030504040204" pitchFamily="34" charset="0"/>
              </a:rPr>
              <a:t>Vooruit kijken</a:t>
            </a:r>
          </a:p>
          <a:p>
            <a:pPr marL="704850" lvl="4" indent="-342900">
              <a:buClr>
                <a:schemeClr val="accent2">
                  <a:lumMod val="75000"/>
                </a:schemeClr>
              </a:buClr>
              <a:buFont typeface="Wingdings" panose="05000000000000000000" pitchFamily="2" charset="2"/>
              <a:buChar char="§"/>
            </a:pPr>
            <a:r>
              <a:rPr lang="nl-NL" sz="2800" dirty="0">
                <a:latin typeface="Verdana" panose="020B0604030504040204" pitchFamily="34" charset="0"/>
                <a:ea typeface="Verdana" panose="020B0604030504040204" pitchFamily="34" charset="0"/>
                <a:cs typeface="Verdana" panose="020B0604030504040204" pitchFamily="34" charset="0"/>
              </a:rPr>
              <a:t>Oplossen</a:t>
            </a:r>
          </a:p>
          <a:p>
            <a:endParaRPr lang="nl-NL" sz="2800" dirty="0">
              <a:latin typeface="Verdana" panose="020B0604030504040204" pitchFamily="34" charset="0"/>
              <a:ea typeface="Verdana" panose="020B0604030504040204" pitchFamily="34" charset="0"/>
              <a:cs typeface="Verdana" panose="020B0604030504040204" pitchFamily="34" charset="0"/>
            </a:endParaRPr>
          </a:p>
          <a:p>
            <a:endParaRPr lang="nl-NL" sz="2800" dirty="0">
              <a:latin typeface="Verdana" panose="020B0604030504040204" pitchFamily="34" charset="0"/>
              <a:ea typeface="Verdana" panose="020B0604030504040204" pitchFamily="34" charset="0"/>
              <a:cs typeface="Verdana" panose="020B0604030504040204" pitchFamily="34" charset="0"/>
            </a:endParaRPr>
          </a:p>
        </p:txBody>
      </p:sp>
      <p:sp>
        <p:nvSpPr>
          <p:cNvPr id="4" name="Tijdelijke aanduiding voor dianummer 3"/>
          <p:cNvSpPr>
            <a:spLocks noGrp="1"/>
          </p:cNvSpPr>
          <p:nvPr>
            <p:ph type="sldNum" sz="quarter" idx="12"/>
          </p:nvPr>
        </p:nvSpPr>
        <p:spPr/>
        <p:txBody>
          <a:bodyPr/>
          <a:lstStyle/>
          <a:p>
            <a:pPr>
              <a:defRPr/>
            </a:pPr>
            <a:fld id="{33DF36F2-696F-4CDE-BDB3-D95CA993A15E}" type="slidenum">
              <a:rPr lang="nl-NL" smtClean="0"/>
              <a:pPr>
                <a:defRPr/>
              </a:pPr>
              <a:t>5</a:t>
            </a:fld>
            <a:endParaRPr lang="nl-NL"/>
          </a:p>
        </p:txBody>
      </p:sp>
      <p:pic>
        <p:nvPicPr>
          <p:cNvPr id="5" name="Afbeelding 4"/>
          <p:cNvPicPr>
            <a:picLocks noChangeAspect="1"/>
          </p:cNvPicPr>
          <p:nvPr/>
        </p:nvPicPr>
        <p:blipFill>
          <a:blip r:embed="rId3"/>
          <a:stretch>
            <a:fillRect/>
          </a:stretch>
        </p:blipFill>
        <p:spPr>
          <a:xfrm>
            <a:off x="4917045" y="5320672"/>
            <a:ext cx="4226955" cy="1556077"/>
          </a:xfrm>
          <a:prstGeom prst="rect">
            <a:avLst/>
          </a:prstGeom>
        </p:spPr>
      </p:pic>
    </p:spTree>
    <p:extLst>
      <p:ext uri="{BB962C8B-B14F-4D97-AF65-F5344CB8AC3E}">
        <p14:creationId xmlns:p14="http://schemas.microsoft.com/office/powerpoint/2010/main" val="3808105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endParaRPr lang="nl-NL" sz="2800" dirty="0">
              <a:latin typeface="Verdana" panose="020B0604030504040204" pitchFamily="34" charset="0"/>
              <a:ea typeface="Verdana" panose="020B0604030504040204" pitchFamily="34" charset="0"/>
              <a:cs typeface="Verdana" panose="020B0604030504040204" pitchFamily="34" charset="0"/>
            </a:endParaRPr>
          </a:p>
          <a:p>
            <a:pPr>
              <a:buSzPct val="100000"/>
              <a:buFont typeface="Wingdings" pitchFamily="2" charset="2"/>
              <a:buChar char="§"/>
            </a:pPr>
            <a:r>
              <a:rPr lang="nl-NL" sz="2800" dirty="0">
                <a:latin typeface="Verdana" panose="020B0604030504040204" pitchFamily="34" charset="0"/>
                <a:ea typeface="Verdana" panose="020B0604030504040204" pitchFamily="34" charset="0"/>
                <a:cs typeface="Verdana" panose="020B0604030504040204" pitchFamily="34" charset="0"/>
              </a:rPr>
              <a:t>Onderschatten van ambivalentie (te gretig)</a:t>
            </a:r>
          </a:p>
          <a:p>
            <a:pPr>
              <a:buSzPct val="100000"/>
              <a:buFont typeface="Wingdings" pitchFamily="2" charset="2"/>
              <a:buChar char="§"/>
            </a:pPr>
            <a:endParaRPr lang="nl-NL" sz="2800" dirty="0">
              <a:latin typeface="Verdana" panose="020B0604030504040204" pitchFamily="34" charset="0"/>
              <a:ea typeface="Verdana" panose="020B0604030504040204" pitchFamily="34" charset="0"/>
              <a:cs typeface="Verdana" panose="020B0604030504040204" pitchFamily="34" charset="0"/>
            </a:endParaRPr>
          </a:p>
          <a:p>
            <a:pPr>
              <a:buSzPct val="100000"/>
              <a:buFont typeface="Wingdings" pitchFamily="2" charset="2"/>
              <a:buChar char="§"/>
            </a:pPr>
            <a:r>
              <a:rPr lang="nl-NL" sz="2800" dirty="0">
                <a:latin typeface="Verdana" panose="020B0604030504040204" pitchFamily="34" charset="0"/>
                <a:ea typeface="Verdana" panose="020B0604030504040204" pitchFamily="34" charset="0"/>
                <a:cs typeface="Verdana" panose="020B0604030504040204" pitchFamily="34" charset="0"/>
              </a:rPr>
              <a:t>De wet voorschrijven</a:t>
            </a:r>
          </a:p>
          <a:p>
            <a:pPr>
              <a:buSzPct val="100000"/>
              <a:buFont typeface="Wingdings" pitchFamily="2" charset="2"/>
              <a:buChar char="§"/>
            </a:pPr>
            <a:endParaRPr lang="nl-NL" sz="2800" dirty="0">
              <a:latin typeface="Verdana" panose="020B0604030504040204" pitchFamily="34" charset="0"/>
              <a:ea typeface="Verdana" panose="020B0604030504040204" pitchFamily="34" charset="0"/>
              <a:cs typeface="Verdana" panose="020B0604030504040204" pitchFamily="34" charset="0"/>
            </a:endParaRPr>
          </a:p>
          <a:p>
            <a:pPr>
              <a:buSzPct val="100000"/>
              <a:buFont typeface="Wingdings" pitchFamily="2" charset="2"/>
              <a:buChar char="§"/>
            </a:pPr>
            <a:r>
              <a:rPr lang="nl-NL" sz="2800" dirty="0">
                <a:latin typeface="Verdana" panose="020B0604030504040204" pitchFamily="34" charset="0"/>
                <a:ea typeface="Verdana" panose="020B0604030504040204" pitchFamily="34" charset="0"/>
                <a:cs typeface="Verdana" panose="020B0604030504040204" pitchFamily="34" charset="0"/>
              </a:rPr>
              <a:t>Te weinig richting geven</a:t>
            </a:r>
          </a:p>
          <a:p>
            <a:endParaRPr lang="nl-NL" sz="2800" dirty="0">
              <a:latin typeface="Verdana" panose="020B0604030504040204" pitchFamily="34" charset="0"/>
              <a:ea typeface="Verdana" panose="020B0604030504040204" pitchFamily="34" charset="0"/>
              <a:cs typeface="Verdana" panose="020B0604030504040204" pitchFamily="34" charset="0"/>
            </a:endParaRPr>
          </a:p>
        </p:txBody>
      </p:sp>
      <p:sp>
        <p:nvSpPr>
          <p:cNvPr id="3" name="Titel 2"/>
          <p:cNvSpPr>
            <a:spLocks noGrp="1"/>
          </p:cNvSpPr>
          <p:nvPr>
            <p:ph type="title"/>
          </p:nvPr>
        </p:nvSpPr>
        <p:spPr>
          <a:xfrm>
            <a:off x="477060" y="303226"/>
            <a:ext cx="4258816" cy="1296974"/>
          </a:xfrm>
        </p:spPr>
        <p:txBody>
          <a:bodyPr>
            <a:noAutofit/>
          </a:bodyPr>
          <a:lstStyle/>
          <a:p>
            <a:pPr algn="l"/>
            <a:br>
              <a:rPr lang="nl-NL" sz="4000" b="1" dirty="0">
                <a:solidFill>
                  <a:schemeClr val="tx1"/>
                </a:solidFill>
                <a:latin typeface="Verdana" panose="020B0604030504040204" pitchFamily="34" charset="0"/>
                <a:ea typeface="Verdana" panose="020B0604030504040204" pitchFamily="34" charset="0"/>
                <a:cs typeface="Verdana" panose="020B0604030504040204" pitchFamily="34" charset="0"/>
              </a:rPr>
            </a:br>
            <a:r>
              <a:rPr lang="nl-NL" sz="4000" b="1" dirty="0">
                <a:solidFill>
                  <a:schemeClr val="tx1"/>
                </a:solidFill>
                <a:latin typeface="Verdana" panose="020B0604030504040204" pitchFamily="34" charset="0"/>
                <a:ea typeface="Verdana" panose="020B0604030504040204" pitchFamily="34" charset="0"/>
                <a:cs typeface="Verdana" panose="020B0604030504040204" pitchFamily="34" charset="0"/>
              </a:rPr>
              <a:t>Gevaren</a:t>
            </a:r>
            <a:br>
              <a:rPr lang="nl-NL" sz="4000" b="1" dirty="0">
                <a:solidFill>
                  <a:schemeClr val="tx1"/>
                </a:solidFill>
                <a:latin typeface="Verdana" panose="020B0604030504040204" pitchFamily="34" charset="0"/>
                <a:ea typeface="Verdana" panose="020B0604030504040204" pitchFamily="34" charset="0"/>
                <a:cs typeface="Verdana" panose="020B0604030504040204" pitchFamily="34" charset="0"/>
              </a:rPr>
            </a:br>
            <a:endParaRPr lang="nl-NL" sz="40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Tijdelijke aanduiding voor dianummer 3"/>
          <p:cNvSpPr>
            <a:spLocks noGrp="1"/>
          </p:cNvSpPr>
          <p:nvPr>
            <p:ph type="sldNum" sz="quarter" idx="12"/>
          </p:nvPr>
        </p:nvSpPr>
        <p:spPr/>
        <p:txBody>
          <a:bodyPr/>
          <a:lstStyle/>
          <a:p>
            <a:pPr>
              <a:defRPr/>
            </a:pPr>
            <a:fld id="{33DF36F2-696F-4CDE-BDB3-D95CA993A15E}" type="slidenum">
              <a:rPr lang="nl-NL" smtClean="0"/>
              <a:pPr>
                <a:defRPr/>
              </a:pPr>
              <a:t>6</a:t>
            </a:fld>
            <a:endParaRPr lang="nl-NL"/>
          </a:p>
        </p:txBody>
      </p:sp>
      <p:pic>
        <p:nvPicPr>
          <p:cNvPr id="6" name="Afbeelding 5"/>
          <p:cNvPicPr>
            <a:picLocks noChangeAspect="1"/>
          </p:cNvPicPr>
          <p:nvPr/>
        </p:nvPicPr>
        <p:blipFill>
          <a:blip r:embed="rId3"/>
          <a:stretch>
            <a:fillRect/>
          </a:stretch>
        </p:blipFill>
        <p:spPr>
          <a:xfrm>
            <a:off x="6858000" y="4276342"/>
            <a:ext cx="2286000" cy="2000250"/>
          </a:xfrm>
          <a:prstGeom prst="rect">
            <a:avLst/>
          </a:prstGeom>
        </p:spPr>
      </p:pic>
      <p:sp>
        <p:nvSpPr>
          <p:cNvPr id="7" name="Rechthoek 6"/>
          <p:cNvSpPr/>
          <p:nvPr/>
        </p:nvSpPr>
        <p:spPr>
          <a:xfrm>
            <a:off x="-2434" y="6363210"/>
            <a:ext cx="5935081" cy="494790"/>
          </a:xfrm>
          <a:prstGeom prst="rect">
            <a:avLst/>
          </a:prstGeom>
          <a:solidFill>
            <a:srgbClr val="FF0000"/>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lang="nl-NL" dirty="0">
                <a:solidFill>
                  <a:schemeClr val="tx1"/>
                </a:solidFill>
                <a:latin typeface="Verdana" panose="020B0604030504040204" pitchFamily="34" charset="0"/>
                <a:ea typeface="Verdana" panose="020B0604030504040204" pitchFamily="34" charset="0"/>
                <a:cs typeface="Verdana" panose="020B0604030504040204" pitchFamily="34" charset="0"/>
              </a:rPr>
              <a:t>Focussen </a:t>
            </a:r>
            <a:r>
              <a:rPr lang="nl-NL" sz="1400" dirty="0">
                <a:solidFill>
                  <a:schemeClr val="tx1"/>
                </a:solidFill>
                <a:latin typeface="Verdana" panose="020B0604030504040204" pitchFamily="34" charset="0"/>
                <a:ea typeface="Verdana" panose="020B0604030504040204" pitchFamily="34" charset="0"/>
                <a:cs typeface="Verdana" panose="020B0604030504040204" pitchFamily="34" charset="0"/>
              </a:rPr>
              <a:t>(welke verandering?)</a:t>
            </a:r>
          </a:p>
        </p:txBody>
      </p:sp>
    </p:spTree>
    <p:extLst>
      <p:ext uri="{BB962C8B-B14F-4D97-AF65-F5344CB8AC3E}">
        <p14:creationId xmlns:p14="http://schemas.microsoft.com/office/powerpoint/2010/main" val="1755656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sz="4000" b="1" dirty="0">
                <a:solidFill>
                  <a:schemeClr val="tx1"/>
                </a:solidFill>
                <a:latin typeface="Verdana" panose="020B0604030504040204" pitchFamily="34" charset="0"/>
                <a:ea typeface="Verdana" panose="020B0604030504040204" pitchFamily="34" charset="0"/>
                <a:cs typeface="Verdana" panose="020B0604030504040204" pitchFamily="34" charset="0"/>
              </a:rPr>
              <a:t>Veranderplan opstellen</a:t>
            </a:r>
            <a:endParaRPr lang="nl-NL" sz="4000" b="1" dirty="0"/>
          </a:p>
        </p:txBody>
      </p:sp>
      <p:sp>
        <p:nvSpPr>
          <p:cNvPr id="3" name="Tijdelijke aanduiding voor inhoud 2"/>
          <p:cNvSpPr>
            <a:spLocks noGrp="1"/>
          </p:cNvSpPr>
          <p:nvPr>
            <p:ph idx="1"/>
          </p:nvPr>
        </p:nvSpPr>
        <p:spPr/>
        <p:txBody>
          <a:bodyPr/>
          <a:lstStyle/>
          <a:p>
            <a:pPr marL="0" indent="0">
              <a:lnSpc>
                <a:spcPct val="140000"/>
              </a:lnSpc>
              <a:buClr>
                <a:schemeClr val="accent1">
                  <a:lumMod val="75000"/>
                </a:schemeClr>
              </a:buClr>
              <a:buNone/>
            </a:pPr>
            <a:r>
              <a:rPr lang="nl-NL" sz="2400" b="1" dirty="0">
                <a:latin typeface="Verdana" panose="020B0604030504040204" pitchFamily="34" charset="0"/>
                <a:ea typeface="Verdana" panose="020B0604030504040204" pitchFamily="34" charset="0"/>
                <a:cs typeface="Verdana" panose="020B0604030504040204" pitchFamily="34" charset="0"/>
              </a:rPr>
              <a:t>SMART</a:t>
            </a:r>
            <a:r>
              <a:rPr lang="nl-NL" sz="2400" dirty="0">
                <a:latin typeface="Verdana" panose="020B0604030504040204" pitchFamily="34" charset="0"/>
                <a:ea typeface="Verdana" panose="020B0604030504040204" pitchFamily="34" charset="0"/>
                <a:cs typeface="Verdana" panose="020B0604030504040204" pitchFamily="34" charset="0"/>
              </a:rPr>
              <a:t>: Specifiek, Meetbaar, Acceptabel, Reëel, Tijdsgebonden </a:t>
            </a:r>
          </a:p>
          <a:p>
            <a:pPr marL="0" indent="0">
              <a:lnSpc>
                <a:spcPct val="140000"/>
              </a:lnSpc>
              <a:buClr>
                <a:schemeClr val="accent1">
                  <a:lumMod val="75000"/>
                </a:schemeClr>
              </a:buClr>
              <a:buNone/>
            </a:pPr>
            <a:r>
              <a:rPr lang="nl-NL" sz="2400" dirty="0">
                <a:latin typeface="Verdana" panose="020B0604030504040204" pitchFamily="34" charset="0"/>
                <a:ea typeface="Verdana" panose="020B0604030504040204" pitchFamily="34" charset="0"/>
                <a:cs typeface="Verdana" panose="020B0604030504040204" pitchFamily="34" charset="0"/>
              </a:rPr>
              <a:t>			</a:t>
            </a:r>
          </a:p>
          <a:p>
            <a:pPr>
              <a:lnSpc>
                <a:spcPct val="120000"/>
              </a:lnSpc>
              <a:buClr>
                <a:srgbClr val="002060"/>
              </a:buClr>
              <a:buFont typeface="Wingdings" pitchFamily="2" charset="2"/>
              <a:buChar char="§"/>
            </a:pPr>
            <a:r>
              <a:rPr lang="nl-NL" sz="2400" dirty="0">
                <a:latin typeface="Verdana" panose="020B0604030504040204" pitchFamily="34" charset="0"/>
                <a:ea typeface="Verdana" panose="020B0604030504040204" pitchFamily="34" charset="0"/>
                <a:cs typeface="Verdana" panose="020B0604030504040204" pitchFamily="34" charset="0"/>
              </a:rPr>
              <a:t>Doelen</a:t>
            </a:r>
          </a:p>
          <a:p>
            <a:pPr>
              <a:lnSpc>
                <a:spcPct val="120000"/>
              </a:lnSpc>
              <a:buClr>
                <a:srgbClr val="002060"/>
              </a:buClr>
              <a:buFont typeface="Wingdings" pitchFamily="2" charset="2"/>
              <a:buChar char="§"/>
            </a:pPr>
            <a:r>
              <a:rPr lang="nl-NL" sz="2400" dirty="0">
                <a:latin typeface="Verdana" panose="020B0604030504040204" pitchFamily="34" charset="0"/>
                <a:ea typeface="Verdana" panose="020B0604030504040204" pitchFamily="34" charset="0"/>
                <a:cs typeface="Verdana" panose="020B0604030504040204" pitchFamily="34" charset="0"/>
              </a:rPr>
              <a:t>Hoe </a:t>
            </a:r>
          </a:p>
          <a:p>
            <a:pPr>
              <a:lnSpc>
                <a:spcPct val="120000"/>
              </a:lnSpc>
              <a:buClr>
                <a:srgbClr val="002060"/>
              </a:buClr>
              <a:buFont typeface="Wingdings" pitchFamily="2" charset="2"/>
              <a:buChar char="§"/>
            </a:pPr>
            <a:r>
              <a:rPr lang="nl-NL" sz="2400" dirty="0">
                <a:latin typeface="Verdana" panose="020B0604030504040204" pitchFamily="34" charset="0"/>
                <a:ea typeface="Verdana" panose="020B0604030504040204" pitchFamily="34" charset="0"/>
                <a:cs typeface="Verdana" panose="020B0604030504040204" pitchFamily="34" charset="0"/>
              </a:rPr>
              <a:t>Wanneer gelukt?</a:t>
            </a:r>
          </a:p>
          <a:p>
            <a:pPr>
              <a:lnSpc>
                <a:spcPct val="120000"/>
              </a:lnSpc>
              <a:buClr>
                <a:srgbClr val="002060"/>
              </a:buClr>
              <a:buFont typeface="Wingdings" pitchFamily="2" charset="2"/>
              <a:buChar char="§"/>
            </a:pPr>
            <a:r>
              <a:rPr lang="nl-NL" sz="2400" dirty="0">
                <a:latin typeface="Verdana" panose="020B0604030504040204" pitchFamily="34" charset="0"/>
                <a:ea typeface="Verdana" panose="020B0604030504040204" pitchFamily="34" charset="0"/>
                <a:cs typeface="Verdana" panose="020B0604030504040204" pitchFamily="34" charset="0"/>
              </a:rPr>
              <a:t>Hindernissen?</a:t>
            </a:r>
          </a:p>
          <a:p>
            <a:pPr>
              <a:lnSpc>
                <a:spcPct val="120000"/>
              </a:lnSpc>
              <a:buClr>
                <a:srgbClr val="002060"/>
              </a:buClr>
              <a:buFont typeface="Wingdings" pitchFamily="2" charset="2"/>
              <a:buChar char="§"/>
            </a:pPr>
            <a:r>
              <a:rPr lang="nl-NL" sz="2400" dirty="0">
                <a:latin typeface="Verdana" panose="020B0604030504040204" pitchFamily="34" charset="0"/>
                <a:ea typeface="Verdana" panose="020B0604030504040204" pitchFamily="34" charset="0"/>
                <a:cs typeface="Verdana" panose="020B0604030504040204" pitchFamily="34" charset="0"/>
              </a:rPr>
              <a:t>Wie ondersteunt veranderdoel</a:t>
            </a:r>
          </a:p>
          <a:p>
            <a:pPr eaLnBrk="1" hangingPunct="1">
              <a:lnSpc>
                <a:spcPct val="120000"/>
              </a:lnSpc>
              <a:buClr>
                <a:srgbClr val="002060"/>
              </a:buClr>
              <a:buFont typeface="Wingdings" pitchFamily="2" charset="2"/>
              <a:buChar char="§"/>
            </a:pPr>
            <a:endParaRPr lang="nl-NL" sz="2400" dirty="0">
              <a:latin typeface="Verdana" panose="020B0604030504040204" pitchFamily="34" charset="0"/>
              <a:ea typeface="Verdana" panose="020B0604030504040204" pitchFamily="34" charset="0"/>
              <a:cs typeface="Verdana" panose="020B0604030504040204" pitchFamily="34" charset="0"/>
            </a:endParaRPr>
          </a:p>
          <a:p>
            <a:endParaRPr lang="nl-NL" sz="2400" b="1" dirty="0">
              <a:latin typeface="Verdana" panose="020B0604030504040204" pitchFamily="34" charset="0"/>
              <a:ea typeface="Verdana" panose="020B0604030504040204" pitchFamily="34" charset="0"/>
              <a:cs typeface="Verdana" panose="020B0604030504040204" pitchFamily="34" charset="0"/>
            </a:endParaRPr>
          </a:p>
          <a:p>
            <a:endParaRPr lang="nl-NL" sz="2400" b="1" dirty="0">
              <a:latin typeface="Verdana" panose="020B0604030504040204" pitchFamily="34" charset="0"/>
              <a:ea typeface="Verdana" panose="020B0604030504040204" pitchFamily="34" charset="0"/>
              <a:cs typeface="Verdana" panose="020B0604030504040204" pitchFamily="34" charset="0"/>
            </a:endParaRPr>
          </a:p>
          <a:p>
            <a:endParaRPr lang="nl-NL" sz="2400" b="1" dirty="0">
              <a:latin typeface="Verdana" panose="020B0604030504040204" pitchFamily="34" charset="0"/>
              <a:ea typeface="Verdana" panose="020B0604030504040204" pitchFamily="34" charset="0"/>
              <a:cs typeface="Verdana" panose="020B0604030504040204" pitchFamily="34" charset="0"/>
            </a:endParaRPr>
          </a:p>
          <a:p>
            <a:endParaRPr lang="nl-NL" sz="2400" dirty="0">
              <a:latin typeface="Verdana" panose="020B0604030504040204" pitchFamily="34" charset="0"/>
              <a:ea typeface="Verdana" panose="020B0604030504040204" pitchFamily="34" charset="0"/>
              <a:cs typeface="Verdana" panose="020B0604030504040204" pitchFamily="34" charset="0"/>
            </a:endParaRPr>
          </a:p>
        </p:txBody>
      </p:sp>
      <p:sp>
        <p:nvSpPr>
          <p:cNvPr id="4" name="Tijdelijke aanduiding voor dianummer 3"/>
          <p:cNvSpPr>
            <a:spLocks noGrp="1"/>
          </p:cNvSpPr>
          <p:nvPr>
            <p:ph type="sldNum" sz="quarter" idx="12"/>
          </p:nvPr>
        </p:nvSpPr>
        <p:spPr/>
        <p:txBody>
          <a:bodyPr/>
          <a:lstStyle/>
          <a:p>
            <a:pPr>
              <a:defRPr/>
            </a:pPr>
            <a:fld id="{33DF36F2-696F-4CDE-BDB3-D95CA993A15E}" type="slidenum">
              <a:rPr lang="nl-NL" smtClean="0"/>
              <a:pPr>
                <a:defRPr/>
              </a:pPr>
              <a:t>7</a:t>
            </a:fld>
            <a:endParaRPr lang="nl-NL"/>
          </a:p>
        </p:txBody>
      </p:sp>
      <p:pic>
        <p:nvPicPr>
          <p:cNvPr id="5" name="Afbeelding 4"/>
          <p:cNvPicPr>
            <a:picLocks noChangeAspect="1"/>
          </p:cNvPicPr>
          <p:nvPr/>
        </p:nvPicPr>
        <p:blipFill>
          <a:blip r:embed="rId3"/>
          <a:stretch>
            <a:fillRect/>
          </a:stretch>
        </p:blipFill>
        <p:spPr>
          <a:xfrm>
            <a:off x="6318766" y="4725144"/>
            <a:ext cx="2847473" cy="2132856"/>
          </a:xfrm>
          <a:prstGeom prst="rect">
            <a:avLst/>
          </a:prstGeom>
        </p:spPr>
      </p:pic>
      <p:sp>
        <p:nvSpPr>
          <p:cNvPr id="6" name="Rechthoek 5"/>
          <p:cNvSpPr/>
          <p:nvPr/>
        </p:nvSpPr>
        <p:spPr>
          <a:xfrm>
            <a:off x="5900" y="6386885"/>
            <a:ext cx="4566100" cy="471115"/>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chemeClr val="tx1"/>
                </a:solidFill>
                <a:latin typeface="Verdana" panose="020B0604030504040204" pitchFamily="34" charset="0"/>
                <a:ea typeface="Verdana" panose="020B0604030504040204" pitchFamily="34" charset="0"/>
                <a:cs typeface="Verdana" panose="020B0604030504040204" pitchFamily="34" charset="0"/>
              </a:rPr>
              <a:t>Ontlokken </a:t>
            </a:r>
            <a:r>
              <a:rPr lang="nl-NL" sz="1400" dirty="0">
                <a:solidFill>
                  <a:schemeClr val="tx1"/>
                </a:solidFill>
                <a:latin typeface="Verdana" panose="020B0604030504040204" pitchFamily="34" charset="0"/>
                <a:ea typeface="Verdana" panose="020B0604030504040204" pitchFamily="34" charset="0"/>
                <a:cs typeface="Verdana" panose="020B0604030504040204" pitchFamily="34" charset="0"/>
              </a:rPr>
              <a:t>(of en hoezo verandering?)</a:t>
            </a:r>
          </a:p>
        </p:txBody>
      </p:sp>
    </p:spTree>
    <p:extLst>
      <p:ext uri="{BB962C8B-B14F-4D97-AF65-F5344CB8AC3E}">
        <p14:creationId xmlns:p14="http://schemas.microsoft.com/office/powerpoint/2010/main" val="884218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Text Box 1"/>
          <p:cNvSpPr txBox="1">
            <a:spLocks noChangeArrowheads="1"/>
          </p:cNvSpPr>
          <p:nvPr/>
        </p:nvSpPr>
        <p:spPr bwMode="auto">
          <a:xfrm>
            <a:off x="151925" y="476672"/>
            <a:ext cx="8964488" cy="1306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60" tIns="38160" rIns="38160" bIns="3816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200">
                <a:solidFill>
                  <a:srgbClr val="000000"/>
                </a:solidFill>
                <a:latin typeface="Gill Sans" charset="0"/>
                <a:ea typeface="ヒラギノ角ゴ ProN W3" charset="0"/>
                <a:cs typeface="ヒラギノ角ゴ ProN W3"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200">
                <a:solidFill>
                  <a:srgbClr val="000000"/>
                </a:solidFill>
                <a:latin typeface="Gill Sans" charset="0"/>
                <a:ea typeface="ヒラギノ角ゴ ProN W3" charset="0"/>
                <a:cs typeface="ヒラギノ角ゴ ProN W3"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200">
                <a:solidFill>
                  <a:srgbClr val="000000"/>
                </a:solidFill>
                <a:latin typeface="Gill Sans" charset="0"/>
                <a:ea typeface="ヒラギノ角ゴ ProN W3" charset="0"/>
                <a:cs typeface="ヒラギノ角ゴ ProN W3"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200">
                <a:solidFill>
                  <a:srgbClr val="000000"/>
                </a:solidFill>
                <a:latin typeface="Gill Sans" charset="0"/>
                <a:ea typeface="ヒラギノ角ゴ ProN W3" charset="0"/>
                <a:cs typeface="ヒラギノ角ゴ ProN W3"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200">
                <a:solidFill>
                  <a:srgbClr val="000000"/>
                </a:solidFill>
                <a:latin typeface="Gill Sans" charset="0"/>
                <a:ea typeface="ヒラギノ角ゴ ProN W3" charset="0"/>
                <a:cs typeface="ヒラギノ角ゴ ProN W3" charset="0"/>
              </a:defRPr>
            </a:lvl5pPr>
            <a:lvl6pPr marL="2514600" indent="-228600" algn="ctr"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200">
                <a:solidFill>
                  <a:srgbClr val="000000"/>
                </a:solidFill>
                <a:latin typeface="Gill Sans" charset="0"/>
                <a:ea typeface="ヒラギノ角ゴ ProN W3" charset="0"/>
                <a:cs typeface="ヒラギノ角ゴ ProN W3" charset="0"/>
              </a:defRPr>
            </a:lvl6pPr>
            <a:lvl7pPr marL="2971800" indent="-228600" algn="ctr"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200">
                <a:solidFill>
                  <a:srgbClr val="000000"/>
                </a:solidFill>
                <a:latin typeface="Gill Sans" charset="0"/>
                <a:ea typeface="ヒラギノ角ゴ ProN W3" charset="0"/>
                <a:cs typeface="ヒラギノ角ゴ ProN W3" charset="0"/>
              </a:defRPr>
            </a:lvl7pPr>
            <a:lvl8pPr marL="3429000" indent="-228600" algn="ctr"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200">
                <a:solidFill>
                  <a:srgbClr val="000000"/>
                </a:solidFill>
                <a:latin typeface="Gill Sans" charset="0"/>
                <a:ea typeface="ヒラギノ角ゴ ProN W3" charset="0"/>
                <a:cs typeface="ヒラギノ角ゴ ProN W3" charset="0"/>
              </a:defRPr>
            </a:lvl8pPr>
            <a:lvl9pPr marL="3886200" indent="-228600" algn="ctr"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200">
                <a:solidFill>
                  <a:srgbClr val="000000"/>
                </a:solidFill>
                <a:latin typeface="Gill Sans" charset="0"/>
                <a:ea typeface="ヒラギノ角ゴ ProN W3" charset="0"/>
                <a:cs typeface="ヒラギノ角ゴ ProN W3" charset="0"/>
              </a:defRPr>
            </a:lvl9pPr>
          </a:lstStyle>
          <a:p>
            <a:pPr eaLnBrk="1" hangingPunct="1">
              <a:buSzPct val="100000"/>
              <a:defRPr/>
            </a:pPr>
            <a:r>
              <a:rPr lang="nl-NL" sz="4000" dirty="0">
                <a:latin typeface="Verdana" panose="020B0604030504040204" pitchFamily="34" charset="0"/>
                <a:ea typeface="Verdana" panose="020B0604030504040204" pitchFamily="34" charset="0"/>
                <a:cs typeface="Verdana" panose="020B0604030504040204" pitchFamily="34" charset="0"/>
              </a:rPr>
              <a:t>S</a:t>
            </a:r>
            <a:r>
              <a:rPr lang="nl-NL" sz="4000" b="1" dirty="0">
                <a:latin typeface="Verdana" panose="020B0604030504040204" pitchFamily="34" charset="0"/>
                <a:ea typeface="Verdana" panose="020B0604030504040204" pitchFamily="34" charset="0"/>
                <a:cs typeface="Verdana" panose="020B0604030504040204" pitchFamily="34" charset="0"/>
              </a:rPr>
              <a:t>amenvatting en de hamvraag</a:t>
            </a:r>
          </a:p>
        </p:txBody>
      </p:sp>
      <p:sp>
        <p:nvSpPr>
          <p:cNvPr id="90114" name="Text Box 2"/>
          <p:cNvSpPr txBox="1">
            <a:spLocks noChangeArrowheads="1"/>
          </p:cNvSpPr>
          <p:nvPr/>
        </p:nvSpPr>
        <p:spPr bwMode="auto">
          <a:xfrm>
            <a:off x="519369" y="2692296"/>
            <a:ext cx="8229600" cy="2639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60" tIns="38160" rIns="38160" bIns="38160"/>
          <a:lstStyle>
            <a:lvl1pPr marL="339725" indent="-339725">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sz="4200">
                <a:solidFill>
                  <a:srgbClr val="000000"/>
                </a:solidFill>
                <a:latin typeface="Gill Sans" charset="0"/>
                <a:ea typeface="ヒラギノ角ゴ ProN W3" charset="0"/>
                <a:cs typeface="ヒラギノ角ゴ ProN W3" charset="0"/>
              </a:defRPr>
            </a:lvl1pPr>
            <a:lvl2pPr marL="701675" indent="-282575">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sz="4200">
                <a:solidFill>
                  <a:srgbClr val="000000"/>
                </a:solidFill>
                <a:latin typeface="Gill Sans" charset="0"/>
                <a:ea typeface="ヒラギノ角ゴ ProN W3" charset="0"/>
                <a:cs typeface="ヒラギノ角ゴ ProN W3" charset="0"/>
              </a:defRPr>
            </a:lvl2pPr>
            <a:lvl3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sz="4200">
                <a:solidFill>
                  <a:srgbClr val="000000"/>
                </a:solidFill>
                <a:latin typeface="Gill Sans" charset="0"/>
                <a:ea typeface="ヒラギノ角ゴ ProN W3" charset="0"/>
                <a:cs typeface="ヒラギノ角ゴ ProN W3" charset="0"/>
              </a:defRPr>
            </a:lvl3pPr>
            <a:lvl4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sz="4200">
                <a:solidFill>
                  <a:srgbClr val="000000"/>
                </a:solidFill>
                <a:latin typeface="Gill Sans" charset="0"/>
                <a:ea typeface="ヒラギノ角ゴ ProN W3" charset="0"/>
                <a:cs typeface="ヒラギノ角ゴ ProN W3" charset="0"/>
              </a:defRPr>
            </a:lvl4pPr>
            <a:lvl5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sz="4200">
                <a:solidFill>
                  <a:srgbClr val="000000"/>
                </a:solidFill>
                <a:latin typeface="Gill Sans" charset="0"/>
                <a:ea typeface="ヒラギノ角ゴ ProN W3" charset="0"/>
                <a:cs typeface="ヒラギノ角ゴ ProN W3" charset="0"/>
              </a:defRPr>
            </a:lvl5pPr>
            <a:lvl6pPr marL="2514600" indent="-228600" algn="ctr" defTabSz="449263" fontAlgn="base">
              <a:spcBef>
                <a:spcPct val="0"/>
              </a:spcBef>
              <a:spcAft>
                <a:spcPct val="0"/>
              </a:spcAft>
              <a:buClr>
                <a:srgbClr val="000000"/>
              </a:buClr>
              <a:buSzPct val="100000"/>
              <a:buFont typeface="Times New Roman"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sz="4200">
                <a:solidFill>
                  <a:srgbClr val="000000"/>
                </a:solidFill>
                <a:latin typeface="Gill Sans" charset="0"/>
                <a:ea typeface="ヒラギノ角ゴ ProN W3" charset="0"/>
                <a:cs typeface="ヒラギノ角ゴ ProN W3" charset="0"/>
              </a:defRPr>
            </a:lvl6pPr>
            <a:lvl7pPr marL="2971800" indent="-228600" algn="ctr" defTabSz="449263" fontAlgn="base">
              <a:spcBef>
                <a:spcPct val="0"/>
              </a:spcBef>
              <a:spcAft>
                <a:spcPct val="0"/>
              </a:spcAft>
              <a:buClr>
                <a:srgbClr val="000000"/>
              </a:buClr>
              <a:buSzPct val="100000"/>
              <a:buFont typeface="Times New Roman"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sz="4200">
                <a:solidFill>
                  <a:srgbClr val="000000"/>
                </a:solidFill>
                <a:latin typeface="Gill Sans" charset="0"/>
                <a:ea typeface="ヒラギノ角ゴ ProN W3" charset="0"/>
                <a:cs typeface="ヒラギノ角ゴ ProN W3" charset="0"/>
              </a:defRPr>
            </a:lvl7pPr>
            <a:lvl8pPr marL="3429000" indent="-228600" algn="ctr" defTabSz="449263" fontAlgn="base">
              <a:spcBef>
                <a:spcPct val="0"/>
              </a:spcBef>
              <a:spcAft>
                <a:spcPct val="0"/>
              </a:spcAft>
              <a:buClr>
                <a:srgbClr val="000000"/>
              </a:buClr>
              <a:buSzPct val="100000"/>
              <a:buFont typeface="Times New Roman"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sz="4200">
                <a:solidFill>
                  <a:srgbClr val="000000"/>
                </a:solidFill>
                <a:latin typeface="Gill Sans" charset="0"/>
                <a:ea typeface="ヒラギノ角ゴ ProN W3" charset="0"/>
                <a:cs typeface="ヒラギノ角ゴ ProN W3" charset="0"/>
              </a:defRPr>
            </a:lvl8pPr>
            <a:lvl9pPr marL="3886200" indent="-228600" algn="ctr" defTabSz="449263" fontAlgn="base">
              <a:spcBef>
                <a:spcPct val="0"/>
              </a:spcBef>
              <a:spcAft>
                <a:spcPct val="0"/>
              </a:spcAft>
              <a:buClr>
                <a:srgbClr val="000000"/>
              </a:buClr>
              <a:buSzPct val="100000"/>
              <a:buFont typeface="Times New Roman" charse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sz="4200">
                <a:solidFill>
                  <a:srgbClr val="000000"/>
                </a:solidFill>
                <a:latin typeface="Gill Sans" charset="0"/>
                <a:ea typeface="ヒラギノ角ゴ ProN W3" charset="0"/>
                <a:cs typeface="ヒラギノ角ゴ ProN W3" charset="0"/>
              </a:defRPr>
            </a:lvl9pPr>
          </a:lstStyle>
          <a:p>
            <a:pPr algn="just" eaLnBrk="1" hangingPunct="1">
              <a:spcBef>
                <a:spcPts val="800"/>
              </a:spcBef>
              <a:buClr>
                <a:srgbClr val="000000"/>
              </a:buClr>
              <a:buSzPct val="100000"/>
              <a:buFont typeface="Wingdings" charset="0"/>
              <a:buChar char=""/>
              <a:defRPr/>
            </a:pPr>
            <a:r>
              <a:rPr lang="nl-NL" sz="2800" b="0" dirty="0">
                <a:latin typeface="Verdana" panose="020B0604030504040204" pitchFamily="34" charset="0"/>
                <a:ea typeface="Verdana" panose="020B0604030504040204" pitchFamily="34" charset="0"/>
                <a:cs typeface="Verdana" panose="020B0604030504040204" pitchFamily="34" charset="0"/>
              </a:rPr>
              <a:t>Veranderdoelen</a:t>
            </a:r>
          </a:p>
          <a:p>
            <a:pPr algn="just" eaLnBrk="1" hangingPunct="1">
              <a:spcBef>
                <a:spcPts val="800"/>
              </a:spcBef>
              <a:buClr>
                <a:srgbClr val="000000"/>
              </a:buClr>
              <a:buSzPct val="100000"/>
              <a:buFont typeface="Wingdings" charset="0"/>
              <a:buChar char=""/>
              <a:defRPr/>
            </a:pPr>
            <a:r>
              <a:rPr lang="nl-NL" sz="2800" b="0" dirty="0">
                <a:latin typeface="Verdana" panose="020B0604030504040204" pitchFamily="34" charset="0"/>
                <a:ea typeface="Verdana" panose="020B0604030504040204" pitchFamily="34" charset="0"/>
                <a:cs typeface="Verdana" panose="020B0604030504040204" pitchFamily="34" charset="0"/>
              </a:rPr>
              <a:t>Ambivalentie verwoorden</a:t>
            </a:r>
          </a:p>
          <a:p>
            <a:pPr algn="just" eaLnBrk="1" hangingPunct="1">
              <a:spcBef>
                <a:spcPts val="800"/>
              </a:spcBef>
              <a:buClr>
                <a:srgbClr val="000000"/>
              </a:buClr>
              <a:buSzPct val="100000"/>
              <a:buFont typeface="Wingdings" charset="0"/>
              <a:buChar char=""/>
              <a:defRPr/>
            </a:pPr>
            <a:r>
              <a:rPr lang="nl-NL" sz="2800" b="0" dirty="0">
                <a:latin typeface="Verdana" panose="020B0604030504040204" pitchFamily="34" charset="0"/>
                <a:ea typeface="Verdana" panose="020B0604030504040204" pitchFamily="34" charset="0"/>
                <a:cs typeface="Verdana" panose="020B0604030504040204" pitchFamily="34" charset="0"/>
              </a:rPr>
              <a:t>Motieven voor verandering</a:t>
            </a:r>
          </a:p>
          <a:p>
            <a:pPr algn="just" eaLnBrk="1" hangingPunct="1">
              <a:spcBef>
                <a:spcPts val="800"/>
              </a:spcBef>
              <a:buClr>
                <a:srgbClr val="000000"/>
              </a:buClr>
              <a:buSzPct val="100000"/>
              <a:buFont typeface="Wingdings" charset="0"/>
              <a:buChar char=""/>
              <a:defRPr/>
            </a:pPr>
            <a:r>
              <a:rPr lang="nl-NL" sz="2800" b="0" dirty="0">
                <a:latin typeface="Verdana" panose="020B0604030504040204" pitchFamily="34" charset="0"/>
                <a:ea typeface="Verdana" panose="020B0604030504040204" pitchFamily="34" charset="0"/>
                <a:cs typeface="Verdana" panose="020B0604030504040204" pitchFamily="34" charset="0"/>
              </a:rPr>
              <a:t>Hamvraag</a:t>
            </a:r>
          </a:p>
        </p:txBody>
      </p:sp>
      <p:sp>
        <p:nvSpPr>
          <p:cNvPr id="90115" name="Text Box 3"/>
          <p:cNvSpPr txBox="1">
            <a:spLocks noChangeArrowheads="1"/>
          </p:cNvSpPr>
          <p:nvPr/>
        </p:nvSpPr>
        <p:spPr bwMode="auto">
          <a:xfrm>
            <a:off x="8378825" y="6310313"/>
            <a:ext cx="441325"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200">
                <a:solidFill>
                  <a:srgbClr val="000000"/>
                </a:solidFill>
                <a:latin typeface="Gill Sans" charset="0"/>
                <a:ea typeface="ヒラギノ角ゴ ProN W3" charset="0"/>
                <a:cs typeface="ヒラギノ角ゴ ProN W3"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200">
                <a:solidFill>
                  <a:srgbClr val="000000"/>
                </a:solidFill>
                <a:latin typeface="Gill Sans" charset="0"/>
                <a:ea typeface="ヒラギノ角ゴ ProN W3" charset="0"/>
                <a:cs typeface="ヒラギノ角ゴ ProN W3"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200">
                <a:solidFill>
                  <a:srgbClr val="000000"/>
                </a:solidFill>
                <a:latin typeface="Gill Sans" charset="0"/>
                <a:ea typeface="ヒラギノ角ゴ ProN W3" charset="0"/>
                <a:cs typeface="ヒラギノ角ゴ ProN W3"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200">
                <a:solidFill>
                  <a:srgbClr val="000000"/>
                </a:solidFill>
                <a:latin typeface="Gill Sans" charset="0"/>
                <a:ea typeface="ヒラギノ角ゴ ProN W3" charset="0"/>
                <a:cs typeface="ヒラギノ角ゴ ProN W3"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200">
                <a:solidFill>
                  <a:srgbClr val="000000"/>
                </a:solidFill>
                <a:latin typeface="Gill Sans" charset="0"/>
                <a:ea typeface="ヒラギノ角ゴ ProN W3" charset="0"/>
                <a:cs typeface="ヒラギノ角ゴ ProN W3" charset="0"/>
              </a:defRPr>
            </a:lvl5pPr>
            <a:lvl6pPr marL="2514600" indent="-228600" algn="ctr"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200">
                <a:solidFill>
                  <a:srgbClr val="000000"/>
                </a:solidFill>
                <a:latin typeface="Gill Sans" charset="0"/>
                <a:ea typeface="ヒラギノ角ゴ ProN W3" charset="0"/>
                <a:cs typeface="ヒラギノ角ゴ ProN W3" charset="0"/>
              </a:defRPr>
            </a:lvl6pPr>
            <a:lvl7pPr marL="2971800" indent="-228600" algn="ctr"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200">
                <a:solidFill>
                  <a:srgbClr val="000000"/>
                </a:solidFill>
                <a:latin typeface="Gill Sans" charset="0"/>
                <a:ea typeface="ヒラギノ角ゴ ProN W3" charset="0"/>
                <a:cs typeface="ヒラギノ角ゴ ProN W3" charset="0"/>
              </a:defRPr>
            </a:lvl7pPr>
            <a:lvl8pPr marL="3429000" indent="-228600" algn="ctr"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200">
                <a:solidFill>
                  <a:srgbClr val="000000"/>
                </a:solidFill>
                <a:latin typeface="Gill Sans" charset="0"/>
                <a:ea typeface="ヒラギノ角ゴ ProN W3" charset="0"/>
                <a:cs typeface="ヒラギノ角ゴ ProN W3" charset="0"/>
              </a:defRPr>
            </a:lvl8pPr>
            <a:lvl9pPr marL="3886200" indent="-228600" algn="ctr"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200">
                <a:solidFill>
                  <a:srgbClr val="000000"/>
                </a:solidFill>
                <a:latin typeface="Gill Sans" charset="0"/>
                <a:ea typeface="ヒラギノ角ゴ ProN W3" charset="0"/>
                <a:cs typeface="ヒラギノ角ゴ ProN W3" charset="0"/>
              </a:defRPr>
            </a:lvl9pPr>
          </a:lstStyle>
          <a:p>
            <a:pPr algn="ctr" eaLnBrk="1" hangingPunct="1">
              <a:buSzPct val="100000"/>
              <a:defRPr/>
            </a:pPr>
            <a:r>
              <a:rPr lang="nl-NL" sz="800">
                <a:latin typeface="Calibri" charset="0"/>
              </a:rPr>
              <a:t>84</a:t>
            </a:r>
          </a:p>
        </p:txBody>
      </p:sp>
      <p:pic>
        <p:nvPicPr>
          <p:cNvPr id="2" name="Afbeelding 1"/>
          <p:cNvPicPr>
            <a:picLocks noChangeAspect="1"/>
          </p:cNvPicPr>
          <p:nvPr/>
        </p:nvPicPr>
        <p:blipFill>
          <a:blip r:embed="rId3"/>
          <a:stretch>
            <a:fillRect/>
          </a:stretch>
        </p:blipFill>
        <p:spPr>
          <a:xfrm>
            <a:off x="6296020" y="2204864"/>
            <a:ext cx="2059682" cy="2701948"/>
          </a:xfrm>
          <a:prstGeom prst="rect">
            <a:avLst/>
          </a:prstGeom>
        </p:spPr>
      </p:pic>
    </p:spTree>
    <p:extLst>
      <p:ext uri="{BB962C8B-B14F-4D97-AF65-F5344CB8AC3E}">
        <p14:creationId xmlns:p14="http://schemas.microsoft.com/office/powerpoint/2010/main" val="925854231"/>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29778" y="542608"/>
            <a:ext cx="8229600" cy="1143000"/>
          </a:xfrm>
        </p:spPr>
        <p:txBody>
          <a:bodyPr/>
          <a:lstStyle/>
          <a:p>
            <a:r>
              <a:rPr lang="nl-NL" sz="4000" b="1" dirty="0">
                <a:latin typeface="Verdana" panose="020B0604030504040204" pitchFamily="34" charset="0"/>
                <a:ea typeface="Verdana" panose="020B0604030504040204" pitchFamily="34" charset="0"/>
                <a:cs typeface="Verdana" panose="020B0604030504040204" pitchFamily="34" charset="0"/>
              </a:rPr>
              <a:t>Versterken commitment</a:t>
            </a:r>
          </a:p>
        </p:txBody>
      </p:sp>
      <p:sp>
        <p:nvSpPr>
          <p:cNvPr id="3" name="Tijdelijke aanduiding voor inhoud 2"/>
          <p:cNvSpPr>
            <a:spLocks noGrp="1"/>
          </p:cNvSpPr>
          <p:nvPr>
            <p:ph idx="1"/>
          </p:nvPr>
        </p:nvSpPr>
        <p:spPr>
          <a:xfrm>
            <a:off x="251520" y="1940560"/>
            <a:ext cx="8229600" cy="4525963"/>
          </a:xfrm>
        </p:spPr>
        <p:txBody>
          <a:bodyPr/>
          <a:lstStyle/>
          <a:p>
            <a:r>
              <a:rPr lang="nl-NL" dirty="0">
                <a:latin typeface="Verdana" panose="020B0604030504040204" pitchFamily="34" charset="0"/>
                <a:ea typeface="Verdana" panose="020B0604030504040204" pitchFamily="34" charset="0"/>
                <a:cs typeface="Verdana" panose="020B0604030504040204" pitchFamily="34" charset="0"/>
              </a:rPr>
              <a:t>Uitlokken mobiliserende verandertaal</a:t>
            </a:r>
          </a:p>
          <a:p>
            <a:r>
              <a:rPr lang="nl-NL" dirty="0">
                <a:latin typeface="Verdana" panose="020B0604030504040204" pitchFamily="34" charset="0"/>
                <a:ea typeface="Verdana" panose="020B0604030504040204" pitchFamily="34" charset="0"/>
                <a:cs typeface="Verdana" panose="020B0604030504040204" pitchFamily="34" charset="0"/>
              </a:rPr>
              <a:t>Intenties tot uitvoering bespreken, bijv. schaalvragen</a:t>
            </a:r>
          </a:p>
          <a:p>
            <a:r>
              <a:rPr lang="nl-NL" dirty="0">
                <a:latin typeface="Verdana" panose="020B0604030504040204" pitchFamily="34" charset="0"/>
                <a:ea typeface="Verdana" panose="020B0604030504040204" pitchFamily="34" charset="0"/>
                <a:cs typeface="Verdana" panose="020B0604030504040204" pitchFamily="34" charset="0"/>
              </a:rPr>
              <a:t>Intenties tot uitvoering ontlokken</a:t>
            </a:r>
          </a:p>
          <a:p>
            <a:r>
              <a:rPr lang="nl-NL" dirty="0">
                <a:latin typeface="Verdana" panose="020B0604030504040204" pitchFamily="34" charset="0"/>
                <a:ea typeface="Verdana" panose="020B0604030504040204" pitchFamily="34" charset="0"/>
                <a:cs typeface="Verdana" panose="020B0604030504040204" pitchFamily="34" charset="0"/>
              </a:rPr>
              <a:t>Sociale steun vragen</a:t>
            </a:r>
          </a:p>
          <a:p>
            <a:r>
              <a:rPr lang="nl-NL" dirty="0">
                <a:latin typeface="Verdana" panose="020B0604030504040204" pitchFamily="34" charset="0"/>
                <a:ea typeface="Verdana" panose="020B0604030504040204" pitchFamily="34" charset="0"/>
                <a:cs typeface="Verdana" panose="020B0604030504040204" pitchFamily="34" charset="0"/>
              </a:rPr>
              <a:t>Tegenzin onderzoeken</a:t>
            </a:r>
          </a:p>
        </p:txBody>
      </p:sp>
      <p:sp>
        <p:nvSpPr>
          <p:cNvPr id="4" name="Tijdelijke aanduiding voor dianummer 3"/>
          <p:cNvSpPr>
            <a:spLocks noGrp="1"/>
          </p:cNvSpPr>
          <p:nvPr>
            <p:ph type="sldNum" sz="quarter" idx="12"/>
          </p:nvPr>
        </p:nvSpPr>
        <p:spPr/>
        <p:txBody>
          <a:bodyPr/>
          <a:lstStyle/>
          <a:p>
            <a:pPr>
              <a:defRPr/>
            </a:pPr>
            <a:fld id="{33DF36F2-696F-4CDE-BDB3-D95CA993A15E}" type="slidenum">
              <a:rPr lang="nl-NL" smtClean="0"/>
              <a:pPr>
                <a:defRPr/>
              </a:pPr>
              <a:t>9</a:t>
            </a:fld>
            <a:endParaRPr lang="nl-NL"/>
          </a:p>
        </p:txBody>
      </p:sp>
    </p:spTree>
    <p:extLst>
      <p:ext uri="{BB962C8B-B14F-4D97-AF65-F5344CB8AC3E}">
        <p14:creationId xmlns:p14="http://schemas.microsoft.com/office/powerpoint/2010/main" val="2100886582"/>
      </p:ext>
    </p:extLst>
  </p:cSld>
  <p:clrMapOvr>
    <a:masterClrMapping/>
  </p:clrMapOvr>
</p:sld>
</file>

<file path=ppt/theme/theme1.xml><?xml version="1.0" encoding="utf-8"?>
<a:theme xmlns:a="http://schemas.openxmlformats.org/drawingml/2006/main" name="PPP 2de">
  <a:themeElements>
    <a:clrScheme name="PPP 2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PP 2de">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PPP 2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 2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P 2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P 2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P 2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P 2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P 2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P 2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P 2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P 2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P 2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P 2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PPP 2de">
  <a:themeElements>
    <a:clrScheme name="PPP 2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PP 2de">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PPP 2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 2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P 2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P 2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P 2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P 2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P 2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P 2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P 2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P 2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P 2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P 2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Kantoor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Kantoor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PPP 2de</Template>
  <TotalTime>6308</TotalTime>
  <Words>344</Words>
  <Application>Microsoft Office PowerPoint</Application>
  <PresentationFormat>Diavoorstelling (4:3)</PresentationFormat>
  <Paragraphs>114</Paragraphs>
  <Slides>11</Slides>
  <Notes>10</Notes>
  <HiddenSlides>0</HiddenSlides>
  <MMClips>0</MMClips>
  <ScaleCrop>false</ScaleCrop>
  <HeadingPairs>
    <vt:vector size="6" baseType="variant">
      <vt:variant>
        <vt:lpstr>Gebruikte lettertypen</vt:lpstr>
      </vt:variant>
      <vt:variant>
        <vt:i4>6</vt:i4>
      </vt:variant>
      <vt:variant>
        <vt:lpstr>Thema</vt:lpstr>
      </vt:variant>
      <vt:variant>
        <vt:i4>2</vt:i4>
      </vt:variant>
      <vt:variant>
        <vt:lpstr>Diatitels</vt:lpstr>
      </vt:variant>
      <vt:variant>
        <vt:i4>11</vt:i4>
      </vt:variant>
    </vt:vector>
  </HeadingPairs>
  <TitlesOfParts>
    <vt:vector size="19" baseType="lpstr">
      <vt:lpstr>Arial</vt:lpstr>
      <vt:lpstr>Calibri</vt:lpstr>
      <vt:lpstr>Comic Sans MS</vt:lpstr>
      <vt:lpstr>Times New Roman</vt:lpstr>
      <vt:lpstr>Verdana</vt:lpstr>
      <vt:lpstr>Wingdings</vt:lpstr>
      <vt:lpstr>PPP 2de</vt:lpstr>
      <vt:lpstr>1_PPP 2de</vt:lpstr>
      <vt:lpstr>          </vt:lpstr>
      <vt:lpstr>Programma dagdeel 3</vt:lpstr>
      <vt:lpstr> Terugblik 1e en 2e dagdeel</vt:lpstr>
      <vt:lpstr>PowerPoint-presentatie</vt:lpstr>
      <vt:lpstr>Mobiliserende verandertaal</vt:lpstr>
      <vt:lpstr> Gevaren </vt:lpstr>
      <vt:lpstr>Veranderplan opstellen</vt:lpstr>
      <vt:lpstr>PowerPoint-presentatie</vt:lpstr>
      <vt:lpstr>Versterken commitment</vt:lpstr>
      <vt:lpstr>Terugkom bijeenkomst</vt:lpstr>
      <vt:lpstr>PowerPoint-presentatie</vt:lpstr>
    </vt:vector>
  </TitlesOfParts>
  <Company>GGZ Noord-Holland Noord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Dongen02</dc:creator>
  <cp:lastModifiedBy>Carfora, Mirella</cp:lastModifiedBy>
  <cp:revision>404</cp:revision>
  <cp:lastPrinted>2019-03-19T10:59:18Z</cp:lastPrinted>
  <dcterms:created xsi:type="dcterms:W3CDTF">2008-06-24T11:03:40Z</dcterms:created>
  <dcterms:modified xsi:type="dcterms:W3CDTF">2020-01-13T20:41:00Z</dcterms:modified>
  <cp:contentStatus/>
</cp:coreProperties>
</file>