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740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021639"/>
    <a:srgbClr val="02163A"/>
    <a:srgbClr val="EE572E"/>
    <a:srgbClr val="021538"/>
    <a:srgbClr val="031639"/>
    <a:srgbClr val="ED572E"/>
    <a:srgbClr val="DA4F2E"/>
    <a:srgbClr val="788186"/>
    <a:srgbClr val="FDB649"/>
    <a:srgbClr val="FCB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2" autoAdjust="0"/>
    <p:restoredTop sz="75499" autoAdjust="0"/>
  </p:normalViewPr>
  <p:slideViewPr>
    <p:cSldViewPr snapToGrid="0" snapToObjects="1">
      <p:cViewPr varScale="1">
        <p:scale>
          <a:sx n="97" d="100"/>
          <a:sy n="97" d="100"/>
        </p:scale>
        <p:origin x="28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2BD8C4-BA62-5B48-B58F-10FA66954861}" type="datetime1">
              <a:rPr lang="nl-NL" smtClean="0"/>
              <a:t>12-03-18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5CAF2B-B652-0941-8D4E-88095EFEF94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2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06D6B5-7169-D146-BEF2-A5D05ED1ED9A}" type="datetime1">
              <a:rPr lang="nl-NL" smtClean="0"/>
              <a:t>12-03-18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Click to edit Master text styles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/>
              <a:t>Third level</a:t>
            </a:r>
          </a:p>
          <a:p>
            <a:pPr lvl="3"/>
            <a:r>
              <a:rPr lang="nl-NL" noProof="0"/>
              <a:t>Fourth level</a:t>
            </a:r>
          </a:p>
          <a:p>
            <a:pPr lvl="4"/>
            <a:r>
              <a:rPr lang="nl-NL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379BE4-4EFC-984F-993A-744928F6CD8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211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379BE4-4EFC-984F-993A-744928F6CD8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118A-0463-2B4D-AFA8-BDD28C1AB55A}" type="datetime1">
              <a:rPr lang="nl-NL" smtClean="0"/>
              <a:t>12-03-18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00C4-C0CA-A244-B402-3969090FC9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8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CEA2-262C-0341-9357-AC1AB7D79EB1}" type="datetime1">
              <a:rPr lang="nl-NL" smtClean="0"/>
              <a:t>12-03-18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00C4-C0CA-A244-B402-3969090FC9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2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1196-37D3-E948-AA20-8489CBAD18FA}" type="datetime1">
              <a:rPr lang="nl-NL" smtClean="0"/>
              <a:t>12-03-18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00C4-C0CA-A244-B402-3969090FC9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95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6200000">
            <a:off x="4333875" y="-3603625"/>
            <a:ext cx="1057275" cy="8594725"/>
          </a:xfrm>
          <a:prstGeom prst="round2SameRect">
            <a:avLst/>
          </a:prstGeom>
          <a:solidFill>
            <a:srgbClr val="3098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56350"/>
            <a:ext cx="9159875" cy="517525"/>
          </a:xfrm>
          <a:prstGeom prst="rect">
            <a:avLst/>
          </a:prstGeom>
          <a:solidFill>
            <a:srgbClr val="3398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3" descr="legal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973888" y="3092450"/>
            <a:ext cx="3702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LIMES international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3000" y="5540375"/>
            <a:ext cx="14668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352784" y="310445"/>
            <a:ext cx="7772400" cy="7337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01842" y="1399470"/>
            <a:ext cx="6400800" cy="35173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025" y="64373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4CF8BD25-68FA-C540-BB8D-C459880A6800}" type="datetime1">
              <a:rPr lang="nl-NL" smtClean="0"/>
              <a:t>12-03-18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7313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4825" y="6437313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i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B22B9FAC-E9F1-C343-89A5-D4DD7434A63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72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yro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6200000">
            <a:off x="4333875" y="-3603625"/>
            <a:ext cx="1057275" cy="8594725"/>
          </a:xfrm>
          <a:prstGeom prst="round2SameRect">
            <a:avLst/>
          </a:prstGeom>
          <a:solidFill>
            <a:srgbClr val="E10B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56350"/>
            <a:ext cx="9159875" cy="517525"/>
          </a:xfrm>
          <a:prstGeom prst="rect">
            <a:avLst/>
          </a:prstGeom>
          <a:solidFill>
            <a:srgbClr val="E00E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3" descr="payroll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973888" y="3092450"/>
            <a:ext cx="3702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LIMES international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3000" y="5540375"/>
            <a:ext cx="14668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352784" y="310445"/>
            <a:ext cx="7772400" cy="7337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01842" y="1399470"/>
            <a:ext cx="6400800" cy="35173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025" y="64373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E3D786A5-6964-9143-B48F-274DB75578FF}" type="datetime1">
              <a:rPr lang="nl-NL" smtClean="0"/>
              <a:t>12-03-18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7313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4825" y="6437313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i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BF624C55-CC5A-AF4E-A516-AF4FD85BD19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05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igration + re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6200000">
            <a:off x="4333875" y="-3603625"/>
            <a:ext cx="1057275" cy="8594725"/>
          </a:xfrm>
          <a:prstGeom prst="round2SameRect">
            <a:avLst/>
          </a:prstGeom>
          <a:solidFill>
            <a:srgbClr val="4812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56350"/>
            <a:ext cx="9159875" cy="517525"/>
          </a:xfrm>
          <a:prstGeom prst="rect">
            <a:avLst/>
          </a:prstGeom>
          <a:solidFill>
            <a:srgbClr val="4811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3" descr="immigration + relocation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972300" y="3092450"/>
            <a:ext cx="3708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LIMES international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3000" y="5540375"/>
            <a:ext cx="14668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52784" y="310445"/>
            <a:ext cx="7772400" cy="7337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001842" y="1399470"/>
            <a:ext cx="6400800" cy="35173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025" y="64373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D1CE03DF-7991-5949-91BB-49E36A534BC6}" type="datetime1">
              <a:rPr lang="nl-NL" smtClean="0"/>
              <a:t>12-03-18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7313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4825" y="6437313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i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B907F285-3036-984B-852A-FEFBF23F07D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5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nsion + insur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6200000">
            <a:off x="4333875" y="-3603625"/>
            <a:ext cx="1057275" cy="8594725"/>
          </a:xfrm>
          <a:prstGeom prst="round2SameRect">
            <a:avLst/>
          </a:prstGeom>
          <a:solidFill>
            <a:srgbClr val="626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56350"/>
            <a:ext cx="9159875" cy="517525"/>
          </a:xfrm>
          <a:prstGeom prst="rect">
            <a:avLst/>
          </a:prstGeom>
          <a:solidFill>
            <a:srgbClr val="6265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3" descr="pension + insurance.pn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972300" y="3092451"/>
            <a:ext cx="3705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LIMES international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3000" y="5540375"/>
            <a:ext cx="14668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52784" y="310445"/>
            <a:ext cx="7772400" cy="7337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01842" y="1399470"/>
            <a:ext cx="6400800" cy="35173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025" y="64373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5EEB3CA6-69C1-0243-8270-C7BBAA115B45}" type="datetime1">
              <a:rPr lang="nl-NL" smtClean="0"/>
              <a:t>12-03-18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7313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4825" y="6437313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i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71592881-FB3A-A94D-A1DD-A7BD66AB0A6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12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man 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6200000">
            <a:off x="4333875" y="-3603625"/>
            <a:ext cx="1057275" cy="8594725"/>
          </a:xfrm>
          <a:prstGeom prst="round2SameRect">
            <a:avLst/>
          </a:prstGeom>
          <a:solidFill>
            <a:srgbClr val="FDB6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56350"/>
            <a:ext cx="9159875" cy="517525"/>
          </a:xfrm>
          <a:prstGeom prst="rect">
            <a:avLst/>
          </a:prstGeom>
          <a:solidFill>
            <a:srgbClr val="FCB7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3" descr="human resources.pn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972300" y="3092451"/>
            <a:ext cx="3705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LIMES international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3000" y="5540375"/>
            <a:ext cx="14668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52784" y="310445"/>
            <a:ext cx="7772400" cy="7337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01842" y="1399470"/>
            <a:ext cx="6400800" cy="35173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025" y="64373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F0A7B89-F49D-C349-A7F2-95D2093E7DE8}" type="datetime1">
              <a:rPr lang="nl-NL" smtClean="0"/>
              <a:t>12-03-18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7313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4825" y="6437313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i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2CF8C9-A8B7-0B42-A4C9-A3DFE11CE20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54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t + cust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6200000">
            <a:off x="4333875" y="-3603625"/>
            <a:ext cx="1057275" cy="8594725"/>
          </a:xfrm>
          <a:prstGeom prst="round2SameRect">
            <a:avLst/>
          </a:prstGeom>
          <a:solidFill>
            <a:srgbClr val="7881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56350"/>
            <a:ext cx="9159875" cy="517525"/>
          </a:xfrm>
          <a:prstGeom prst="rect">
            <a:avLst/>
          </a:prstGeom>
          <a:solidFill>
            <a:srgbClr val="7881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3" descr="vat + customs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973888" y="3092450"/>
            <a:ext cx="3702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LIMES international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3000" y="5540375"/>
            <a:ext cx="14668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52784" y="310445"/>
            <a:ext cx="7772400" cy="7337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001842" y="1399470"/>
            <a:ext cx="6400800" cy="35173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025" y="64373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D821C153-6F00-5F43-9964-2887615F39E0}" type="datetime1">
              <a:rPr lang="nl-NL" smtClean="0"/>
              <a:t>12-03-18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7313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4825" y="6437313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i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5D1A89-B527-F547-84E1-6EC53AB8860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1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6337921"/>
            <a:ext cx="9191625" cy="520079"/>
          </a:xfrm>
          <a:prstGeom prst="rect">
            <a:avLst/>
          </a:prstGeom>
          <a:solidFill>
            <a:srgbClr val="031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311184"/>
            <a:ext cx="9191625" cy="86264"/>
          </a:xfrm>
          <a:prstGeom prst="rect">
            <a:avLst/>
          </a:prstGeom>
          <a:solidFill>
            <a:srgbClr val="ED57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eroportal"/>
                <a:cs typeface="Aeroportal"/>
              </a:defRPr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3190"/>
            <a:ext cx="2133600" cy="365125"/>
          </a:xfrm>
        </p:spPr>
        <p:txBody>
          <a:bodyPr/>
          <a:lstStyle>
            <a:lvl1pPr>
              <a:defRPr b="1" i="0">
                <a:solidFill>
                  <a:srgbClr val="FFFFFF"/>
                </a:solidFill>
                <a:latin typeface="Aeroportal"/>
                <a:cs typeface="Aeroportal"/>
              </a:defRPr>
            </a:lvl1pPr>
          </a:lstStyle>
          <a:p>
            <a:fld id="{1CD165C5-6546-D84D-938C-56DB985FD775}" type="datetime1">
              <a:rPr lang="nl-NL" smtClean="0"/>
              <a:t>12-03-18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3190"/>
            <a:ext cx="2895600" cy="365125"/>
          </a:xfrm>
        </p:spPr>
        <p:txBody>
          <a:bodyPr/>
          <a:lstStyle>
            <a:lvl1pPr>
              <a:defRPr sz="1200" b="1" i="0">
                <a:solidFill>
                  <a:srgbClr val="FFFFFF"/>
                </a:solidFill>
                <a:latin typeface="Aeroportal"/>
                <a:cs typeface="Aeroportal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23190"/>
            <a:ext cx="2133600" cy="365125"/>
          </a:xfrm>
        </p:spPr>
        <p:txBody>
          <a:bodyPr/>
          <a:lstStyle>
            <a:lvl1pPr>
              <a:defRPr b="1" i="0">
                <a:solidFill>
                  <a:srgbClr val="FFFFFF"/>
                </a:solidFill>
                <a:latin typeface="Aeroportal"/>
                <a:cs typeface="Aeroportal"/>
              </a:defRPr>
            </a:lvl1pPr>
          </a:lstStyle>
          <a:p>
            <a:fld id="{322B00C4-C0CA-A244-B402-3969090FC9E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5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D426-DB04-A14E-BDB0-33C4712B146C}" type="datetime1">
              <a:rPr lang="nl-NL" smtClean="0"/>
              <a:t>12-03-18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00C4-C0CA-A244-B402-3969090FC9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1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eroportal"/>
                <a:cs typeface="Aeroportal"/>
              </a:defRPr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337921"/>
            <a:ext cx="9191625" cy="520079"/>
          </a:xfrm>
          <a:prstGeom prst="rect">
            <a:avLst/>
          </a:prstGeom>
          <a:solidFill>
            <a:srgbClr val="031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1" y="6311184"/>
            <a:ext cx="9191625" cy="86264"/>
          </a:xfrm>
          <a:prstGeom prst="rect">
            <a:avLst/>
          </a:prstGeom>
          <a:solidFill>
            <a:srgbClr val="ED57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3190"/>
            <a:ext cx="2133600" cy="365125"/>
          </a:xfrm>
        </p:spPr>
        <p:txBody>
          <a:bodyPr/>
          <a:lstStyle>
            <a:lvl1pPr>
              <a:defRPr b="1" i="0">
                <a:solidFill>
                  <a:srgbClr val="FFFFFF"/>
                </a:solidFill>
                <a:latin typeface="Aeroportal"/>
                <a:cs typeface="Aeroportal"/>
              </a:defRPr>
            </a:lvl1pPr>
          </a:lstStyle>
          <a:p>
            <a:fld id="{D6C1DE7A-7925-5D48-AC88-978D1F9A9D64}" type="datetime1">
              <a:rPr lang="nl-NL" smtClean="0"/>
              <a:t>12-03-18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3190"/>
            <a:ext cx="2895600" cy="365125"/>
          </a:xfrm>
        </p:spPr>
        <p:txBody>
          <a:bodyPr/>
          <a:lstStyle>
            <a:lvl1pPr>
              <a:defRPr b="1" i="0">
                <a:solidFill>
                  <a:srgbClr val="FFFFFF"/>
                </a:solidFill>
                <a:latin typeface="Aeroportal"/>
                <a:cs typeface="Aeroporta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23190"/>
            <a:ext cx="2133600" cy="365125"/>
          </a:xfrm>
        </p:spPr>
        <p:txBody>
          <a:bodyPr/>
          <a:lstStyle>
            <a:lvl1pPr>
              <a:defRPr b="1" i="0">
                <a:solidFill>
                  <a:srgbClr val="FFFFFF"/>
                </a:solidFill>
                <a:latin typeface="Aeroportal"/>
                <a:cs typeface="Aeroportal"/>
              </a:defRPr>
            </a:lvl1pPr>
          </a:lstStyle>
          <a:p>
            <a:fld id="{322B00C4-C0CA-A244-B402-3969090FC9E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7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5C27-52E3-2546-898A-FD9637D129EF}" type="datetime1">
              <a:rPr lang="nl-NL" smtClean="0"/>
              <a:t>12-03-18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00C4-C0CA-A244-B402-3969090FC9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7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6368-CA03-8240-9BC1-06A158E11C4B}" type="datetime1">
              <a:rPr lang="nl-NL" smtClean="0"/>
              <a:t>12-03-18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00C4-C0CA-A244-B402-3969090FC9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3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DAE9-17C8-A240-BE35-1CE861CC686B}" type="datetime1">
              <a:rPr lang="nl-NL" smtClean="0"/>
              <a:t>12-03-18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00C4-C0CA-A244-B402-3969090FC9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0FF5-8112-DB4D-B03B-278BB991E317}" type="datetime1">
              <a:rPr lang="nl-NL" smtClean="0"/>
              <a:t>12-03-18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00C4-C0CA-A244-B402-3969090FC9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D53F-C061-A04D-92D4-E08613C2EEE0}" type="datetime1">
              <a:rPr lang="nl-NL" smtClean="0"/>
              <a:t>12-03-18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00C4-C0CA-A244-B402-3969090FC9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6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8604A-1FDC-CE41-8B2E-0E388E9D4F60}" type="datetime1">
              <a:rPr lang="nl-NL" smtClean="0"/>
              <a:t>12-03-18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B00C4-C0CA-A244-B402-3969090FC9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0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4"/>
          <p:cNvSpPr/>
          <p:nvPr/>
        </p:nvSpPr>
        <p:spPr>
          <a:xfrm>
            <a:off x="592583" y="327424"/>
            <a:ext cx="778163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Aeroportal Bold"/>
                <a:cs typeface="Aeroportal Bold"/>
              </a:rPr>
              <a:t>Programma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92583" y="2017417"/>
            <a:ext cx="800260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215900">
              <a:spcBef>
                <a:spcPts val="0"/>
              </a:spcBef>
            </a:pPr>
            <a:r>
              <a:rPr lang="nl-NL" dirty="0">
                <a:solidFill>
                  <a:schemeClr val="dk1"/>
                </a:solidFill>
                <a:latin typeface="Arial"/>
                <a:cs typeface="Arial"/>
              </a:rPr>
              <a:t>13:00 – 14:30  Payroll in internationaal verband</a:t>
            </a:r>
          </a:p>
          <a:p>
            <a:pPr lvl="0">
              <a:spcBef>
                <a:spcPts val="0"/>
              </a:spcBef>
            </a:pPr>
            <a:r>
              <a:rPr lang="nl-NL" dirty="0">
                <a:solidFill>
                  <a:schemeClr val="dk1"/>
                </a:solidFill>
                <a:latin typeface="Arial"/>
                <a:cs typeface="Arial"/>
              </a:rPr>
              <a:t>                         </a:t>
            </a:r>
          </a:p>
          <a:p>
            <a:pPr marL="342900" lvl="0" indent="-215900">
              <a:spcBef>
                <a:spcPts val="0"/>
              </a:spcBef>
            </a:pPr>
            <a:r>
              <a:rPr lang="nl-NL" dirty="0">
                <a:solidFill>
                  <a:schemeClr val="dk1"/>
                </a:solidFill>
                <a:latin typeface="Arial"/>
                <a:cs typeface="Arial"/>
              </a:rPr>
              <a:t>14:30 – 15:00  Pauze</a:t>
            </a:r>
          </a:p>
          <a:p>
            <a:pPr marL="342900" lvl="0" indent="-215900">
              <a:spcBef>
                <a:spcPts val="0"/>
              </a:spcBef>
            </a:pPr>
            <a:endParaRPr lang="nl-NL" dirty="0">
              <a:solidFill>
                <a:schemeClr val="dk1"/>
              </a:solidFill>
              <a:latin typeface="Arial"/>
              <a:cs typeface="Arial"/>
            </a:endParaRPr>
          </a:p>
          <a:p>
            <a:pPr marL="342900" lvl="0" indent="-215900">
              <a:spcBef>
                <a:spcPts val="0"/>
              </a:spcBef>
            </a:pPr>
            <a:r>
              <a:rPr lang="nl-NL" dirty="0">
                <a:solidFill>
                  <a:schemeClr val="dk1"/>
                </a:solidFill>
                <a:latin typeface="Arial"/>
                <a:cs typeface="Arial"/>
              </a:rPr>
              <a:t>15:00 – 16:30  Pensioen in internationaal verband </a:t>
            </a:r>
            <a:br>
              <a:rPr lang="nl-NL" dirty="0">
                <a:solidFill>
                  <a:schemeClr val="dk1"/>
                </a:solidFill>
                <a:latin typeface="Arial"/>
                <a:cs typeface="Arial"/>
              </a:rPr>
            </a:br>
            <a:r>
              <a:rPr lang="nl-NL" dirty="0">
                <a:solidFill>
                  <a:schemeClr val="dk1"/>
                </a:solidFill>
                <a:latin typeface="Arial"/>
                <a:cs typeface="Arial"/>
              </a:rPr>
              <a:t>	</a:t>
            </a:r>
            <a:r>
              <a:rPr lang="nl-NL" i="1" dirty="0">
                <a:solidFill>
                  <a:schemeClr val="dk1"/>
                </a:solidFill>
                <a:latin typeface="Arial"/>
                <a:cs typeface="Arial"/>
              </a:rPr>
              <a:t>		</a:t>
            </a:r>
            <a:endParaRPr lang="nl-NL" dirty="0">
              <a:solidFill>
                <a:srgbClr val="021639"/>
              </a:solidFill>
              <a:latin typeface="Arial"/>
              <a:cs typeface="Arial"/>
            </a:endParaRPr>
          </a:p>
        </p:txBody>
      </p:sp>
      <p:sp>
        <p:nvSpPr>
          <p:cNvPr id="12" name="Rectangle 9"/>
          <p:cNvSpPr/>
          <p:nvPr/>
        </p:nvSpPr>
        <p:spPr>
          <a:xfrm>
            <a:off x="-1581727" y="5121432"/>
            <a:ext cx="10773351" cy="86264"/>
          </a:xfrm>
          <a:prstGeom prst="rect">
            <a:avLst/>
          </a:prstGeom>
          <a:solidFill>
            <a:srgbClr val="ED57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>
          <a:xfrm>
            <a:off x="-184727" y="5207696"/>
            <a:ext cx="9559636" cy="2256113"/>
          </a:xfrm>
          <a:prstGeom prst="rect">
            <a:avLst/>
          </a:prstGeom>
          <a:solidFill>
            <a:srgbClr val="031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" y="170796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nl-NL" sz="3600" dirty="0">
                <a:solidFill>
                  <a:schemeClr val="bg1"/>
                </a:solidFill>
                <a:latin typeface="Aeroportal Bold"/>
                <a:cs typeface="Aeroportal Bold"/>
              </a:rPr>
              <a:t>Programma</a:t>
            </a:r>
          </a:p>
        </p:txBody>
      </p:sp>
      <p:pic>
        <p:nvPicPr>
          <p:cNvPr id="17" name="Afbeelding 16" descr="LIMES academy klein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267" y="5588000"/>
            <a:ext cx="1518920" cy="92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77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0.0059 -0.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47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45 0.00023 L 0.03663 -0.6111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3057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13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</TotalTime>
  <Words>22</Words>
  <Application>Microsoft Macintosh PowerPoint</Application>
  <PresentationFormat>Diavoorstelling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ＭＳ Ｐゴシック</vt:lpstr>
      <vt:lpstr>Aeroportal</vt:lpstr>
      <vt:lpstr>Aeroportal Bold</vt:lpstr>
      <vt:lpstr>Arial</vt:lpstr>
      <vt:lpstr>Calibri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Domburg</dc:creator>
  <cp:lastModifiedBy>Renieta Hartwijk</cp:lastModifiedBy>
  <cp:revision>230</cp:revision>
  <cp:lastPrinted>2017-11-30T08:40:57Z</cp:lastPrinted>
  <dcterms:created xsi:type="dcterms:W3CDTF">2013-03-25T11:03:36Z</dcterms:created>
  <dcterms:modified xsi:type="dcterms:W3CDTF">2018-03-12T10:56:00Z</dcterms:modified>
</cp:coreProperties>
</file>