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-2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18-12-2018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18-12-2018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18-12-2018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18-12-2018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18-12-2018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bg1">
                    <a:lumMod val="50000"/>
                  </a:schemeClr>
                </a:solidFill>
                <a:latin typeface="+mj-lt"/>
              </a:rPr>
              <a:t>Voor </a:t>
            </a:r>
            <a:r>
              <a:rPr lang="nl-NL" sz="2400" b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verpleegkundigen en BMH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van de SEH!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24 Januari</a:t>
            </a:r>
          </a:p>
          <a:p>
            <a:pPr lvl="0" algn="ctr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21 Februari</a:t>
            </a:r>
          </a:p>
          <a:p>
            <a:pPr lvl="0" algn="ctr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21 Maart</a:t>
            </a:r>
          </a:p>
          <a:p>
            <a:pPr lvl="0" algn="ctr"/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err="1">
                <a:solidFill>
                  <a:srgbClr val="0070C0"/>
                </a:solidFill>
                <a:latin typeface="Verdana" pitchFamily="34" charset="0"/>
              </a:rPr>
              <a:t>Scholingsdag</a:t>
            </a:r>
            <a:r>
              <a:rPr lang="nl-NL" sz="24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1 </a:t>
            </a:r>
            <a:r>
              <a:rPr lang="nl-NL" sz="2400" b="1" dirty="0">
                <a:solidFill>
                  <a:srgbClr val="0070C0"/>
                </a:solidFill>
                <a:latin typeface="Verdana" pitchFamily="34" charset="0"/>
              </a:rPr>
              <a:t>SEH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2019</a:t>
            </a:r>
            <a:endParaRPr lang="nl-NL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Oncologische patiënt op de SEH, zorgfacturatie, EPIC &amp; SIP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Sprekers: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Nicole Buist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D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. Amweg &amp; S. Krols 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Bob Dijkers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Yvon van Gastel</a:t>
            </a: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endParaRPr lang="nl-NL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Van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08.30-12.30 </a:t>
            </a:r>
            <a:r>
              <a:rPr lang="nl-NL" sz="1200">
                <a:solidFill>
                  <a:srgbClr val="0070C0"/>
                </a:solidFill>
                <a:latin typeface="Verdana" pitchFamily="34" charset="0"/>
              </a:rPr>
              <a:t>uur </a:t>
            </a:r>
            <a:r>
              <a:rPr lang="nl-NL" sz="1200" smtClean="0">
                <a:solidFill>
                  <a:srgbClr val="0070C0"/>
                </a:solidFill>
                <a:latin typeface="Verdana" pitchFamily="34" charset="0"/>
              </a:rPr>
              <a:t>zalencentrum LD 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krijgen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4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accreditatiepunten 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45</Words>
  <Application>Microsoft Office PowerPoint</Application>
  <PresentationFormat>A4 (210 x 297 mm)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SchaijJ</cp:lastModifiedBy>
  <cp:revision>54</cp:revision>
  <dcterms:created xsi:type="dcterms:W3CDTF">2015-09-25T08:17:47Z</dcterms:created>
  <dcterms:modified xsi:type="dcterms:W3CDTF">2018-12-18T13:03:19Z</dcterms:modified>
</cp:coreProperties>
</file>