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BA0"/>
    <a:srgbClr val="ED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DD551-B400-4C1F-9B9C-218938E3BEF9}" v="1457" dt="2019-01-29T14:39:27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ien Sternsdorff" userId="13baacdf-ad90-41cb-bd1e-cd982c892def" providerId="ADAL" clId="{2B2011BE-ECC4-40CC-BFC1-6DE127EED33A}"/>
    <pc:docChg chg="undo custSel modSld">
      <pc:chgData name="Karolien Sternsdorff" userId="13baacdf-ad90-41cb-bd1e-cd982c892def" providerId="ADAL" clId="{2B2011BE-ECC4-40CC-BFC1-6DE127EED33A}" dt="2019-01-29T14:39:27.214" v="1459" actId="20577"/>
      <pc:docMkLst>
        <pc:docMk/>
      </pc:docMkLst>
      <pc:sldChg chg="addSp delSp modSp">
        <pc:chgData name="Karolien Sternsdorff" userId="13baacdf-ad90-41cb-bd1e-cd982c892def" providerId="ADAL" clId="{2B2011BE-ECC4-40CC-BFC1-6DE127EED33A}" dt="2019-01-29T14:39:27.214" v="1459" actId="20577"/>
        <pc:sldMkLst>
          <pc:docMk/>
          <pc:sldMk cId="577331415" sldId="256"/>
        </pc:sldMkLst>
        <pc:spChg chg="add del mod">
          <ac:chgData name="Karolien Sternsdorff" userId="13baacdf-ad90-41cb-bd1e-cd982c892def" providerId="ADAL" clId="{2B2011BE-ECC4-40CC-BFC1-6DE127EED33A}" dt="2019-01-29T14:02:20.022" v="687" actId="14100"/>
          <ac:spMkLst>
            <pc:docMk/>
            <pc:sldMk cId="577331415" sldId="256"/>
            <ac:spMk id="3" creationId="{20263238-84EE-45F1-9D6C-8BDAF8706DBA}"/>
          </ac:spMkLst>
        </pc:spChg>
        <pc:spChg chg="del mod">
          <ac:chgData name="Karolien Sternsdorff" userId="13baacdf-ad90-41cb-bd1e-cd982c892def" providerId="ADAL" clId="{2B2011BE-ECC4-40CC-BFC1-6DE127EED33A}" dt="2019-01-29T14:11:53.556" v="1071" actId="478"/>
          <ac:spMkLst>
            <pc:docMk/>
            <pc:sldMk cId="577331415" sldId="256"/>
            <ac:spMk id="5" creationId="{1BBE85E3-84AB-4295-9A1D-65E2156B72BB}"/>
          </ac:spMkLst>
        </pc:spChg>
        <pc:spChg chg="del mod">
          <ac:chgData name="Karolien Sternsdorff" userId="13baacdf-ad90-41cb-bd1e-cd982c892def" providerId="ADAL" clId="{2B2011BE-ECC4-40CC-BFC1-6DE127EED33A}" dt="2019-01-29T10:35:11.855" v="117"/>
          <ac:spMkLst>
            <pc:docMk/>
            <pc:sldMk cId="577331415" sldId="256"/>
            <ac:spMk id="6" creationId="{A5CDE028-55E7-4FE5-9C52-AA4C3352ADCF}"/>
          </ac:spMkLst>
        </pc:spChg>
        <pc:spChg chg="mod">
          <ac:chgData name="Karolien Sternsdorff" userId="13baacdf-ad90-41cb-bd1e-cd982c892def" providerId="ADAL" clId="{2B2011BE-ECC4-40CC-BFC1-6DE127EED33A}" dt="2019-01-29T14:18:43.199" v="1319" actId="20577"/>
          <ac:spMkLst>
            <pc:docMk/>
            <pc:sldMk cId="577331415" sldId="256"/>
            <ac:spMk id="8" creationId="{D0DB8DD2-41CF-4AF0-B2D3-2EF259A8EE4C}"/>
          </ac:spMkLst>
        </pc:spChg>
        <pc:spChg chg="del mod">
          <ac:chgData name="Karolien Sternsdorff" userId="13baacdf-ad90-41cb-bd1e-cd982c892def" providerId="ADAL" clId="{2B2011BE-ECC4-40CC-BFC1-6DE127EED33A}" dt="2019-01-29T10:38:12.405" v="192"/>
          <ac:spMkLst>
            <pc:docMk/>
            <pc:sldMk cId="577331415" sldId="256"/>
            <ac:spMk id="10" creationId="{A0BA8CB0-792E-4BB1-A684-111C02B9FF22}"/>
          </ac:spMkLst>
        </pc:spChg>
        <pc:spChg chg="add del mod">
          <ac:chgData name="Karolien Sternsdorff" userId="13baacdf-ad90-41cb-bd1e-cd982c892def" providerId="ADAL" clId="{2B2011BE-ECC4-40CC-BFC1-6DE127EED33A}" dt="2019-01-29T13:45:14.701" v="587"/>
          <ac:spMkLst>
            <pc:docMk/>
            <pc:sldMk cId="577331415" sldId="256"/>
            <ac:spMk id="12" creationId="{4571D44D-34B1-4E1A-9F78-4A3780920497}"/>
          </ac:spMkLst>
        </pc:spChg>
        <pc:spChg chg="add del mod">
          <ac:chgData name="Karolien Sternsdorff" userId="13baacdf-ad90-41cb-bd1e-cd982c892def" providerId="ADAL" clId="{2B2011BE-ECC4-40CC-BFC1-6DE127EED33A}" dt="2019-01-29T14:39:27.214" v="1459" actId="20577"/>
          <ac:spMkLst>
            <pc:docMk/>
            <pc:sldMk cId="577331415" sldId="256"/>
            <ac:spMk id="13" creationId="{589D5CF5-FCAA-4160-A364-BFEA38A80281}"/>
          </ac:spMkLst>
        </pc:spChg>
        <pc:spChg chg="add del mod">
          <ac:chgData name="Karolien Sternsdorff" userId="13baacdf-ad90-41cb-bd1e-cd982c892def" providerId="ADAL" clId="{2B2011BE-ECC4-40CC-BFC1-6DE127EED33A}" dt="2019-01-29T13:44:41.697" v="577" actId="931"/>
          <ac:spMkLst>
            <pc:docMk/>
            <pc:sldMk cId="577331415" sldId="256"/>
            <ac:spMk id="17" creationId="{A97D48F0-980D-4EA4-8A71-EE87EFAB5AA7}"/>
          </ac:spMkLst>
        </pc:spChg>
        <pc:spChg chg="add mod">
          <ac:chgData name="Karolien Sternsdorff" userId="13baacdf-ad90-41cb-bd1e-cd982c892def" providerId="ADAL" clId="{2B2011BE-ECC4-40CC-BFC1-6DE127EED33A}" dt="2019-01-29T13:44:39.370" v="572" actId="571"/>
          <ac:spMkLst>
            <pc:docMk/>
            <pc:sldMk cId="577331415" sldId="256"/>
            <ac:spMk id="19" creationId="{0DBF90D8-9E1B-42E6-B0E2-4D9E09171CD1}"/>
          </ac:spMkLst>
        </pc:spChg>
        <pc:spChg chg="add del mod">
          <ac:chgData name="Karolien Sternsdorff" userId="13baacdf-ad90-41cb-bd1e-cd982c892def" providerId="ADAL" clId="{2B2011BE-ECC4-40CC-BFC1-6DE127EED33A}" dt="2019-01-29T13:44:35.823" v="565"/>
          <ac:spMkLst>
            <pc:docMk/>
            <pc:sldMk cId="577331415" sldId="256"/>
            <ac:spMk id="20" creationId="{73572C83-9D44-40C0-A368-D6C0BCA096B0}"/>
          </ac:spMkLst>
        </pc:spChg>
        <pc:spChg chg="add del mod">
          <ac:chgData name="Karolien Sternsdorff" userId="13baacdf-ad90-41cb-bd1e-cd982c892def" providerId="ADAL" clId="{2B2011BE-ECC4-40CC-BFC1-6DE127EED33A}" dt="2019-01-29T13:44:35.823" v="565"/>
          <ac:spMkLst>
            <pc:docMk/>
            <pc:sldMk cId="577331415" sldId="256"/>
            <ac:spMk id="21" creationId="{BED38BF7-9319-47A2-A1B1-82BF0A2BD0BE}"/>
          </ac:spMkLst>
        </pc:spChg>
        <pc:spChg chg="add del mod">
          <ac:chgData name="Karolien Sternsdorff" userId="13baacdf-ad90-41cb-bd1e-cd982c892def" providerId="ADAL" clId="{2B2011BE-ECC4-40CC-BFC1-6DE127EED33A}" dt="2019-01-29T13:44:35.338" v="564"/>
          <ac:spMkLst>
            <pc:docMk/>
            <pc:sldMk cId="577331415" sldId="256"/>
            <ac:spMk id="22" creationId="{68A69869-0D57-45BF-97B1-4A3009AF8A4F}"/>
          </ac:spMkLst>
        </pc:spChg>
        <pc:spChg chg="add del mod">
          <ac:chgData name="Karolien Sternsdorff" userId="13baacdf-ad90-41cb-bd1e-cd982c892def" providerId="ADAL" clId="{2B2011BE-ECC4-40CC-BFC1-6DE127EED33A}" dt="2019-01-29T13:44:35.338" v="564"/>
          <ac:spMkLst>
            <pc:docMk/>
            <pc:sldMk cId="577331415" sldId="256"/>
            <ac:spMk id="23" creationId="{4AF5EAE6-C71E-41E7-AF7D-BD322C093544}"/>
          </ac:spMkLst>
        </pc:spChg>
        <pc:spChg chg="add del mod">
          <ac:chgData name="Karolien Sternsdorff" userId="13baacdf-ad90-41cb-bd1e-cd982c892def" providerId="ADAL" clId="{2B2011BE-ECC4-40CC-BFC1-6DE127EED33A}" dt="2019-01-29T13:44:35.338" v="564"/>
          <ac:spMkLst>
            <pc:docMk/>
            <pc:sldMk cId="577331415" sldId="256"/>
            <ac:spMk id="24" creationId="{23253868-45A5-4008-B367-75015575B4C0}"/>
          </ac:spMkLst>
        </pc:spChg>
        <pc:spChg chg="add mod">
          <ac:chgData name="Karolien Sternsdorff" userId="13baacdf-ad90-41cb-bd1e-cd982c892def" providerId="ADAL" clId="{2B2011BE-ECC4-40CC-BFC1-6DE127EED33A}" dt="2019-01-29T14:33:56.542" v="1458" actId="20577"/>
          <ac:spMkLst>
            <pc:docMk/>
            <pc:sldMk cId="577331415" sldId="256"/>
            <ac:spMk id="25" creationId="{3E9E518F-7FC5-4E16-AC0B-1E0A5D46027A}"/>
          </ac:spMkLst>
        </pc:spChg>
        <pc:spChg chg="add mod">
          <ac:chgData name="Karolien Sternsdorff" userId="13baacdf-ad90-41cb-bd1e-cd982c892def" providerId="ADAL" clId="{2B2011BE-ECC4-40CC-BFC1-6DE127EED33A}" dt="2019-01-29T14:32:25.578" v="1378" actId="20577"/>
          <ac:spMkLst>
            <pc:docMk/>
            <pc:sldMk cId="577331415" sldId="256"/>
            <ac:spMk id="27" creationId="{E9C45E50-0F9D-4EE0-9416-7EC4D8629A04}"/>
          </ac:spMkLst>
        </pc:spChg>
        <pc:picChg chg="add del mod">
          <ac:chgData name="Karolien Sternsdorff" userId="13baacdf-ad90-41cb-bd1e-cd982c892def" providerId="ADAL" clId="{2B2011BE-ECC4-40CC-BFC1-6DE127EED33A}" dt="2019-01-29T11:02:27.609" v="488" actId="931"/>
          <ac:picMkLst>
            <pc:docMk/>
            <pc:sldMk cId="577331415" sldId="256"/>
            <ac:picMk id="7" creationId="{86E6384D-811B-4FA1-9E10-79682A8AEB72}"/>
          </ac:picMkLst>
        </pc:picChg>
        <pc:picChg chg="add del mod">
          <ac:chgData name="Karolien Sternsdorff" userId="13baacdf-ad90-41cb-bd1e-cd982c892def" providerId="ADAL" clId="{2B2011BE-ECC4-40CC-BFC1-6DE127EED33A}" dt="2019-01-29T11:16:19.024" v="502" actId="931"/>
          <ac:picMkLst>
            <pc:docMk/>
            <pc:sldMk cId="577331415" sldId="256"/>
            <ac:picMk id="11" creationId="{A699BF63-8386-47C8-824C-A4E66ECF0080}"/>
          </ac:picMkLst>
        </pc:picChg>
        <pc:picChg chg="mod">
          <ac:chgData name="Karolien Sternsdorff" userId="13baacdf-ad90-41cb-bd1e-cd982c892def" providerId="ADAL" clId="{2B2011BE-ECC4-40CC-BFC1-6DE127EED33A}" dt="2019-01-29T14:24:43.333" v="1338" actId="1076"/>
          <ac:picMkLst>
            <pc:docMk/>
            <pc:sldMk cId="577331415" sldId="256"/>
            <ac:picMk id="15" creationId="{51F22F59-C886-46C9-BD42-6A0A0180B65B}"/>
          </ac:picMkLst>
        </pc:picChg>
        <pc:picChg chg="add del mod">
          <ac:chgData name="Karolien Sternsdorff" userId="13baacdf-ad90-41cb-bd1e-cd982c892def" providerId="ADAL" clId="{2B2011BE-ECC4-40CC-BFC1-6DE127EED33A}" dt="2019-01-29T13:44:41.697" v="577" actId="931"/>
          <ac:picMkLst>
            <pc:docMk/>
            <pc:sldMk cId="577331415" sldId="256"/>
            <ac:picMk id="16" creationId="{16A3D52F-9B92-4B74-91A9-97D112B8008C}"/>
          </ac:picMkLst>
        </pc:picChg>
        <pc:picChg chg="add del mod">
          <ac:chgData name="Karolien Sternsdorff" userId="13baacdf-ad90-41cb-bd1e-cd982c892def" providerId="ADAL" clId="{2B2011BE-ECC4-40CC-BFC1-6DE127EED33A}" dt="2019-01-29T13:44:39.370" v="572" actId="571"/>
          <ac:picMkLst>
            <pc:docMk/>
            <pc:sldMk cId="577331415" sldId="256"/>
            <ac:picMk id="18" creationId="{D870BAE3-5A60-48E0-97F7-7717720DFB05}"/>
          </ac:picMkLst>
        </pc:picChg>
        <pc:picChg chg="add mod">
          <ac:chgData name="Karolien Sternsdorff" userId="13baacdf-ad90-41cb-bd1e-cd982c892def" providerId="ADAL" clId="{2B2011BE-ECC4-40CC-BFC1-6DE127EED33A}" dt="2019-01-29T14:24:54.630" v="1339" actId="1076"/>
          <ac:picMkLst>
            <pc:docMk/>
            <pc:sldMk cId="577331415" sldId="256"/>
            <ac:picMk id="26" creationId="{23A78731-6FC9-4B90-8ACB-B141AEF424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44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37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793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94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35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7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86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83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50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03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55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4678A-9060-4361-975C-A37275D56196}" type="datetimeFigureOut">
              <a:rPr lang="nl-NL" smtClean="0"/>
              <a:t>29-1-2019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76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ravelthewholeworld.org/2013/11/the-1500-years-old-fairy-talesque-angel-oak-tree-on-johns-island-south-carolina-usa.html?m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D0DB8DD2-41CF-4AF0-B2D3-2EF259A8EE4C}"/>
              </a:ext>
            </a:extLst>
          </p:cNvPr>
          <p:cNvSpPr txBox="1"/>
          <p:nvPr/>
        </p:nvSpPr>
        <p:spPr>
          <a:xfrm>
            <a:off x="1465902" y="20931"/>
            <a:ext cx="5234483" cy="219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nl-NL" sz="3200" spc="200" dirty="0">
                <a:solidFill>
                  <a:srgbClr val="ED1651"/>
                </a:solidFill>
              </a:rPr>
              <a:t>Refereerbijeenkomst 4 maart</a:t>
            </a:r>
            <a:r>
              <a:rPr lang="nl-NL" sz="3600" spc="200" dirty="0">
                <a:solidFill>
                  <a:srgbClr val="ED1651"/>
                </a:solidFill>
              </a:rPr>
              <a:t> </a:t>
            </a:r>
          </a:p>
          <a:p>
            <a:pPr algn="ctr"/>
            <a:r>
              <a:rPr lang="en-US" sz="2400" i="1" spc="200" dirty="0">
                <a:solidFill>
                  <a:srgbClr val="194B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Het </a:t>
            </a:r>
            <a:r>
              <a:rPr lang="en-US" sz="2400" i="1" spc="200" dirty="0" err="1">
                <a:solidFill>
                  <a:srgbClr val="194B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levensloopperspectief</a:t>
            </a:r>
            <a:r>
              <a:rPr lang="en-US" sz="2400" i="1" spc="200" dirty="0">
                <a:solidFill>
                  <a:srgbClr val="194B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 </a:t>
            </a:r>
            <a:r>
              <a:rPr lang="en-US" sz="2400" i="1" spc="200" dirty="0" err="1">
                <a:solidFill>
                  <a:srgbClr val="194B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psychiatrische</a:t>
            </a:r>
            <a:r>
              <a:rPr lang="en-US" sz="2400" i="1" spc="200" dirty="0">
                <a:solidFill>
                  <a:srgbClr val="194B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spc="200" dirty="0" err="1">
                <a:solidFill>
                  <a:srgbClr val="194B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ziektebeelden</a:t>
            </a:r>
            <a:r>
              <a:rPr lang="en-US" sz="2400" i="1" spc="200" dirty="0">
                <a:solidFill>
                  <a:srgbClr val="194B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nl-NL" sz="2400" i="1" spc="200" dirty="0">
              <a:solidFill>
                <a:srgbClr val="194B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51F22F59-C886-46C9-BD42-6A0A0180B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0" y="253000"/>
            <a:ext cx="1762539" cy="10926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93038298-1020-4332-AADE-489BE5B7DBF5}"/>
              </a:ext>
            </a:extLst>
          </p:cNvPr>
          <p:cNvSpPr/>
          <p:nvPr/>
        </p:nvSpPr>
        <p:spPr>
          <a:xfrm>
            <a:off x="0" y="5584315"/>
            <a:ext cx="9144000" cy="1273685"/>
          </a:xfrm>
          <a:prstGeom prst="rect">
            <a:avLst/>
          </a:prstGeom>
          <a:solidFill>
            <a:srgbClr val="194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194BA0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89D5CF5-FCAA-4160-A364-BFEA38A80281}"/>
              </a:ext>
            </a:extLst>
          </p:cNvPr>
          <p:cNvSpPr txBox="1"/>
          <p:nvPr/>
        </p:nvSpPr>
        <p:spPr>
          <a:xfrm>
            <a:off x="0" y="5683590"/>
            <a:ext cx="8884438" cy="1025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nl-NL" sz="1600" spc="200" dirty="0">
                <a:solidFill>
                  <a:schemeClr val="bg1"/>
                </a:solidFill>
              </a:rPr>
              <a:t>4 maart 2019</a:t>
            </a:r>
            <a:r>
              <a:rPr lang="nl-NL" sz="1600" spc="200" dirty="0">
                <a:solidFill>
                  <a:schemeClr val="bg1"/>
                </a:solidFill>
                <a:sym typeface="Wingdings" panose="05000000000000000000" pitchFamily="2" charset="2"/>
              </a:rPr>
              <a:t> </a:t>
            </a:r>
            <a:r>
              <a:rPr lang="nl-NL" sz="1600" spc="200" dirty="0">
                <a:solidFill>
                  <a:schemeClr val="bg1"/>
                </a:solidFill>
              </a:rPr>
              <a:t> 17.30- 21.00 uur  </a:t>
            </a:r>
            <a:r>
              <a:rPr lang="nl-NL" sz="1600" spc="200" dirty="0">
                <a:solidFill>
                  <a:schemeClr val="bg1"/>
                </a:solidFill>
                <a:sym typeface="Wingdings" panose="05000000000000000000" pitchFamily="2" charset="2"/>
              </a:rPr>
              <a:t> de Veste zaal 2</a:t>
            </a:r>
            <a:r>
              <a:rPr lang="nl-NL" sz="1600" spc="200" dirty="0">
                <a:solidFill>
                  <a:schemeClr val="bg1"/>
                </a:solidFill>
              </a:rPr>
              <a:t>  </a:t>
            </a:r>
            <a:r>
              <a:rPr lang="nl-NL" sz="1600" spc="200" dirty="0">
                <a:solidFill>
                  <a:schemeClr val="bg1"/>
                </a:solidFill>
                <a:sym typeface="Wingdings" panose="05000000000000000000" pitchFamily="2" charset="2"/>
              </a:rPr>
              <a:t> </a:t>
            </a:r>
            <a:r>
              <a:rPr lang="nl-NL" sz="1600" spc="200" dirty="0">
                <a:solidFill>
                  <a:schemeClr val="bg1"/>
                </a:solidFill>
              </a:rPr>
              <a:t> Zon &amp; Schild Amersfoort </a:t>
            </a:r>
            <a:r>
              <a:rPr lang="nl-NL" sz="1600" spc="200" dirty="0">
                <a:solidFill>
                  <a:schemeClr val="bg1"/>
                </a:solidFill>
                <a:sym typeface="Wingdings" panose="05000000000000000000" pitchFamily="2" charset="2"/>
              </a:rPr>
              <a:t> accreditatie is aangevraagd </a:t>
            </a:r>
            <a:r>
              <a:rPr lang="nl-NL" sz="1600" spc="200" dirty="0" err="1">
                <a:solidFill>
                  <a:schemeClr val="bg1"/>
                </a:solidFill>
                <a:sym typeface="Wingdings" panose="05000000000000000000" pitchFamily="2" charset="2"/>
              </a:rPr>
              <a:t>NVvP</a:t>
            </a:r>
            <a:r>
              <a:rPr lang="nl-NL" sz="1600" spc="200" dirty="0">
                <a:solidFill>
                  <a:schemeClr val="bg1"/>
                </a:solidFill>
                <a:sym typeface="Wingdings" panose="05000000000000000000" pitchFamily="2" charset="2"/>
              </a:rPr>
              <a:t>, </a:t>
            </a:r>
            <a:r>
              <a:rPr lang="nl-NL" sz="1600" spc="200" dirty="0" err="1">
                <a:solidFill>
                  <a:schemeClr val="bg1"/>
                </a:solidFill>
                <a:sym typeface="Wingdings" panose="05000000000000000000" pitchFamily="2" charset="2"/>
              </a:rPr>
              <a:t>FgZPt</a:t>
            </a:r>
            <a:r>
              <a:rPr lang="nl-NL" sz="1600" spc="200" dirty="0">
                <a:solidFill>
                  <a:schemeClr val="bg1"/>
                </a:solidFill>
                <a:sym typeface="Wingdings" panose="05000000000000000000" pitchFamily="2" charset="2"/>
              </a:rPr>
              <a:t>, V&amp;VN VS </a:t>
            </a:r>
            <a:r>
              <a:rPr lang="nl-NL" sz="1600" spc="200" dirty="0">
                <a:solidFill>
                  <a:schemeClr val="bg1"/>
                </a:solidFill>
              </a:rPr>
              <a:t> </a:t>
            </a:r>
            <a:r>
              <a:rPr lang="nl-NL" sz="1600" spc="200" dirty="0">
                <a:solidFill>
                  <a:schemeClr val="bg1"/>
                </a:solidFill>
                <a:sym typeface="Wingdings" panose="05000000000000000000" pitchFamily="2" charset="2"/>
              </a:rPr>
              <a:t> aanmelden via </a:t>
            </a:r>
            <a:r>
              <a:rPr lang="nl-NL" sz="1600" spc="200" dirty="0" err="1">
                <a:solidFill>
                  <a:schemeClr val="bg1"/>
                </a:solidFill>
                <a:sym typeface="Wingdings" panose="05000000000000000000" pitchFamily="2" charset="2"/>
              </a:rPr>
              <a:t>MijnLeerplein</a:t>
            </a:r>
            <a:r>
              <a:rPr lang="nl-NL" sz="1600" spc="200" dirty="0">
                <a:solidFill>
                  <a:schemeClr val="bg1"/>
                </a:solidFill>
              </a:rPr>
              <a:t> </a:t>
            </a:r>
            <a:r>
              <a:rPr lang="nl-NL" sz="1600" spc="200" dirty="0">
                <a:solidFill>
                  <a:schemeClr val="bg1"/>
                </a:solidFill>
                <a:sym typeface="Wingdings" panose="05000000000000000000" pitchFamily="2" charset="2"/>
              </a:rPr>
              <a:t>  </a:t>
            </a:r>
            <a:r>
              <a:rPr lang="nl-NL" sz="1600" spc="200" dirty="0">
                <a:solidFill>
                  <a:schemeClr val="bg1"/>
                </a:solidFill>
              </a:rPr>
              <a:t>info: congresbureau@ggzcentraal.nl </a:t>
            </a:r>
            <a:endParaRPr lang="nl-NL" sz="1600" dirty="0">
              <a:solidFill>
                <a:srgbClr val="002060"/>
              </a:solidFill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0263238-84EE-45F1-9D6C-8BDAF8706DBA}"/>
              </a:ext>
            </a:extLst>
          </p:cNvPr>
          <p:cNvSpPr/>
          <p:nvPr/>
        </p:nvSpPr>
        <p:spPr>
          <a:xfrm>
            <a:off x="344557" y="1536401"/>
            <a:ext cx="37385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b="1" dirty="0">
                <a:solidFill>
                  <a:srgbClr val="FF0000"/>
                </a:solidFill>
              </a:rPr>
              <a:t> </a:t>
            </a:r>
            <a:br>
              <a:rPr lang="nl-NL" sz="1000" b="1" dirty="0">
                <a:solidFill>
                  <a:srgbClr val="FF0000"/>
                </a:solidFill>
              </a:rPr>
            </a:br>
            <a:endParaRPr lang="nl-NL" sz="1000" spc="200" dirty="0">
              <a:solidFill>
                <a:srgbClr val="FF0000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3E9E518F-7FC5-4E16-AC0B-1E0A5D46027A}"/>
              </a:ext>
            </a:extLst>
          </p:cNvPr>
          <p:cNvSpPr/>
          <p:nvPr/>
        </p:nvSpPr>
        <p:spPr>
          <a:xfrm>
            <a:off x="213055" y="2800021"/>
            <a:ext cx="457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ED1651"/>
                </a:solidFill>
              </a:rPr>
              <a:t>V</a:t>
            </a:r>
            <a:r>
              <a:rPr lang="nl-NL" sz="1400" b="1" dirty="0">
                <a:solidFill>
                  <a:srgbClr val="ED1651"/>
                </a:solidFill>
              </a:rPr>
              <a:t>oor wie:		Psychiaters, AIOS, psychologen, GIOS, 			VS, VIOS, SPV en verpleegkundigen</a:t>
            </a:r>
          </a:p>
          <a:p>
            <a:r>
              <a:rPr lang="nl-NL" sz="1400" b="1" dirty="0">
                <a:solidFill>
                  <a:srgbClr val="ED1651"/>
                </a:solidFill>
              </a:rPr>
              <a:t>Voorzitter:		Dr. Christel Hessels, P- opleider GGz 				Centraal </a:t>
            </a:r>
          </a:p>
          <a:p>
            <a:endParaRPr lang="nl-NL" sz="1400" b="1" dirty="0">
              <a:solidFill>
                <a:srgbClr val="ED1651"/>
              </a:solidFill>
            </a:endParaRPr>
          </a:p>
          <a:p>
            <a:r>
              <a:rPr lang="en-US" sz="1400" b="1" dirty="0">
                <a:solidFill>
                  <a:srgbClr val="ED1651"/>
                </a:solidFill>
              </a:rPr>
              <a:t>G</a:t>
            </a:r>
            <a:r>
              <a:rPr lang="nl-NL" sz="1400" b="1" dirty="0" err="1">
                <a:solidFill>
                  <a:srgbClr val="ED1651"/>
                </a:solidFill>
              </a:rPr>
              <a:t>astsprekers</a:t>
            </a:r>
            <a:r>
              <a:rPr lang="nl-NL" sz="1400" b="1" dirty="0">
                <a:solidFill>
                  <a:srgbClr val="ED1651"/>
                </a:solidFill>
              </a:rPr>
              <a:t>:	Drs. Matthijs Bogaerts, directeur 				behandelzaken Fornhese GGz Centraal</a:t>
            </a:r>
          </a:p>
          <a:p>
            <a:r>
              <a:rPr lang="nl-NL" sz="1400" b="1" dirty="0">
                <a:solidFill>
                  <a:srgbClr val="ED1651"/>
                </a:solidFill>
              </a:rPr>
              <a:t>			Drs. Marit Bierman, hoofd 					behandelprogramma Fornhese GGz 				Centraal</a:t>
            </a:r>
          </a:p>
          <a:p>
            <a:r>
              <a:rPr lang="en-US" sz="1400" b="1" dirty="0">
                <a:solidFill>
                  <a:srgbClr val="ED1651"/>
                </a:solidFill>
              </a:rPr>
              <a:t>	</a:t>
            </a:r>
            <a:r>
              <a:rPr lang="nl-NL" sz="1400" b="1" dirty="0">
                <a:solidFill>
                  <a:srgbClr val="ED1651"/>
                </a:solidFill>
              </a:rPr>
              <a:t>		Dr. Wim Houtjes, hoofd opleider 				GGZ/VS Utrecht</a:t>
            </a:r>
          </a:p>
          <a:p>
            <a:endParaRPr lang="nl-NL" sz="1400" b="1" dirty="0">
              <a:solidFill>
                <a:srgbClr val="ED1651"/>
              </a:solidFill>
            </a:endParaRPr>
          </a:p>
          <a:p>
            <a:endParaRPr lang="nl-NL" sz="1400" dirty="0">
              <a:solidFill>
                <a:srgbClr val="ED1651"/>
              </a:solidFill>
            </a:endParaRP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23A78731-6FC9-4B90-8ACB-B141AEF424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664824" y="253000"/>
            <a:ext cx="2266121" cy="1425459"/>
          </a:xfrm>
          <a:prstGeom prst="rect">
            <a:avLst/>
          </a:prstGeom>
        </p:spPr>
      </p:pic>
      <p:sp>
        <p:nvSpPr>
          <p:cNvPr id="27" name="Rechthoek 26">
            <a:extLst>
              <a:ext uri="{FF2B5EF4-FFF2-40B4-BE49-F238E27FC236}">
                <a16:creationId xmlns:a16="http://schemas.microsoft.com/office/drawing/2014/main" id="{E9C45E50-0F9D-4EE0-9416-7EC4D8629A04}"/>
              </a:ext>
            </a:extLst>
          </p:cNvPr>
          <p:cNvSpPr/>
          <p:nvPr/>
        </p:nvSpPr>
        <p:spPr>
          <a:xfrm>
            <a:off x="5074562" y="2800021"/>
            <a:ext cx="38563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nl-NL" sz="1400" b="1" dirty="0">
                <a:solidFill>
                  <a:srgbClr val="194BA0"/>
                </a:solidFill>
              </a:rPr>
              <a:t>Programma</a:t>
            </a:r>
          </a:p>
          <a:p>
            <a:pPr hangingPunct="0"/>
            <a:endParaRPr lang="nl-NL" sz="1400" b="1" dirty="0">
              <a:solidFill>
                <a:srgbClr val="194BA0"/>
              </a:solidFill>
            </a:endParaRPr>
          </a:p>
          <a:p>
            <a:pPr hangingPunct="0"/>
            <a:r>
              <a:rPr lang="nl-NL" sz="1400" b="1" dirty="0">
                <a:solidFill>
                  <a:srgbClr val="194BA0"/>
                </a:solidFill>
              </a:rPr>
              <a:t>17.30- 18.30		Inloop met soep en broodjes</a:t>
            </a:r>
          </a:p>
          <a:p>
            <a:pPr hangingPunct="0"/>
            <a:r>
              <a:rPr lang="nl-NL" sz="1400" b="1" dirty="0">
                <a:solidFill>
                  <a:srgbClr val="194BA0"/>
                </a:solidFill>
              </a:rPr>
              <a:t>18.30 - 18.40 	Welkom en inleiding door dr. 				Christel Hessels en drs. 					Matthijs Bogaerts</a:t>
            </a:r>
          </a:p>
          <a:p>
            <a:pPr hangingPunct="0"/>
            <a:r>
              <a:rPr lang="nl-NL" sz="1400" b="1" dirty="0">
                <a:solidFill>
                  <a:srgbClr val="194BA0"/>
                </a:solidFill>
              </a:rPr>
              <a:t>18.40 – 19.10	Lezing door drs. Marit Bierman</a:t>
            </a:r>
          </a:p>
          <a:p>
            <a:pPr hangingPunct="0"/>
            <a:r>
              <a:rPr lang="nl-NL" sz="1400" b="1" dirty="0">
                <a:solidFill>
                  <a:srgbClr val="194BA0"/>
                </a:solidFill>
              </a:rPr>
              <a:t>19.10 – 19.25 	Discussie &amp; vragen</a:t>
            </a:r>
          </a:p>
          <a:p>
            <a:pPr hangingPunct="0"/>
            <a:r>
              <a:rPr lang="nl-NL" sz="1400" b="1" dirty="0">
                <a:solidFill>
                  <a:srgbClr val="194BA0"/>
                </a:solidFill>
              </a:rPr>
              <a:t>19.25 – 19.35 	Pauze</a:t>
            </a:r>
          </a:p>
          <a:p>
            <a:pPr hangingPunct="0"/>
            <a:r>
              <a:rPr lang="nl-NL" sz="1400" b="1" dirty="0">
                <a:solidFill>
                  <a:srgbClr val="194BA0"/>
                </a:solidFill>
              </a:rPr>
              <a:t>19.35 – 20.05 	Lezing door dr. Wim Houtjes</a:t>
            </a:r>
            <a:endParaRPr lang="nl-NL" sz="1400" b="1" dirty="0">
              <a:solidFill>
                <a:srgbClr val="194BA0"/>
              </a:solidFill>
              <a:highlight>
                <a:srgbClr val="FF0000"/>
              </a:highlight>
            </a:endParaRPr>
          </a:p>
          <a:p>
            <a:pPr hangingPunct="0"/>
            <a:r>
              <a:rPr lang="nl-NL" sz="1400" b="1" dirty="0">
                <a:solidFill>
                  <a:srgbClr val="194BA0"/>
                </a:solidFill>
              </a:rPr>
              <a:t>20.05 – 20.20	Discussie &amp; vragen</a:t>
            </a:r>
          </a:p>
          <a:p>
            <a:pPr hangingPunct="0"/>
            <a:r>
              <a:rPr lang="nl-NL" sz="1400" b="1" dirty="0">
                <a:solidFill>
                  <a:srgbClr val="194BA0"/>
                </a:solidFill>
              </a:rPr>
              <a:t>20.20 			Sluiting met hapje en drankje</a:t>
            </a:r>
          </a:p>
        </p:txBody>
      </p:sp>
    </p:spTree>
    <p:extLst>
      <p:ext uri="{BB962C8B-B14F-4D97-AF65-F5344CB8AC3E}">
        <p14:creationId xmlns:p14="http://schemas.microsoft.com/office/powerpoint/2010/main" val="577331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423f61-2a66-4ee9-b475-8205ed5c454d"/>
    <TaxCatchAllLabel xmlns="22423f61-2a66-4ee9-b475-8205ed5c454d"/>
    <GGZ_Afdeling xmlns="22423f61-2a66-4ee9-b475-8205ed5c454d">Project: Refereerbijeenkomsten</GGZ_Afdeling>
    <b97118b2dfa94d7085656c1b7c65dca6 xmlns="22423f61-2a66-4ee9-b475-8205ed5c454d">
      <Terms xmlns="http://schemas.microsoft.com/office/infopath/2007/PartnerControls"/>
    </b97118b2dfa94d7085656c1b7c65dca6>
    <e42b17faade149efa46fcd93e8f862a8 xmlns="22423f61-2a66-4ee9-b475-8205ed5c454d">
      <Terms xmlns="http://schemas.microsoft.com/office/infopath/2007/PartnerControls"/>
    </e42b17faade149efa46fcd93e8f862a8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document" ma:contentTypeID="0x010100577CBAA32C0B5A41B704ACB09CC0235E00A087FFEBF0EF3F4D8A97851D2C519942" ma:contentTypeVersion="8" ma:contentTypeDescription="" ma:contentTypeScope="" ma:versionID="0a1405e4e0ab8cdb9d052c892db13151">
  <xsd:schema xmlns:xsd="http://www.w3.org/2001/XMLSchema" xmlns:xs="http://www.w3.org/2001/XMLSchema" xmlns:p="http://schemas.microsoft.com/office/2006/metadata/properties" xmlns:ns2="22423f61-2a66-4ee9-b475-8205ed5c454d" targetNamespace="http://schemas.microsoft.com/office/2006/metadata/properties" ma:root="true" ma:fieldsID="c917246d4f8a436a08e7f7f5f34a2154" ns2:_="">
    <xsd:import namespace="22423f61-2a66-4ee9-b475-8205ed5c454d"/>
    <xsd:element name="properties">
      <xsd:complexType>
        <xsd:sequence>
          <xsd:element name="documentManagement">
            <xsd:complexType>
              <xsd:all>
                <xsd:element ref="ns2:GGZ_Afdeling" minOccurs="0"/>
                <xsd:element ref="ns2:TaxCatchAll" minOccurs="0"/>
                <xsd:element ref="ns2:TaxCatchAllLabel" minOccurs="0"/>
                <xsd:element ref="ns2:e42b17faade149efa46fcd93e8f862a8" minOccurs="0"/>
                <xsd:element ref="ns2:b97118b2dfa94d7085656c1b7c65dca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23f61-2a66-4ee9-b475-8205ed5c454d" elementFormDefault="qualified">
    <xsd:import namespace="http://schemas.microsoft.com/office/2006/documentManagement/types"/>
    <xsd:import namespace="http://schemas.microsoft.com/office/infopath/2007/PartnerControls"/>
    <xsd:element name="GGZ_Afdeling" ma:index="8" nillable="true" ma:displayName="GGZ_Afdeling" ma:default="Project: Refereerbijeenkomsten" ma:description="Beschrijft de afdeling waartoe het item behoord." ma:hidden="true" ma:internalName="GGZ_Afdeling" ma:readOnly="false">
      <xsd:simpleType>
        <xsd:restriction base="dms:Text">
          <xsd:maxLength value="255"/>
        </xsd:restriction>
      </xsd:simpleType>
    </xsd:element>
    <xsd:element name="TaxCatchAll" ma:index="9" nillable="true" ma:displayName="Taxonomy Catch All Column" ma:hidden="true" ma:list="{f66d6ac9-6013-4d6b-b193-27e212a82c45}" ma:internalName="TaxCatchAll" ma:readOnly="false" ma:showField="CatchAllData" ma:web="0303ce27-07e2-4d86-a157-8f4e68388d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f66d6ac9-6013-4d6b-b193-27e212a82c45}" ma:internalName="TaxCatchAllLabel" ma:readOnly="false" ma:showField="CatchAllDataLabel" ma:web="0303ce27-07e2-4d86-a157-8f4e68388d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42b17faade149efa46fcd93e8f862a8" ma:index="11" nillable="true" ma:taxonomy="true" ma:internalName="e42b17faade149efa46fcd93e8f862a8" ma:taxonomyFieldName="GGZ_Zorgpaden" ma:displayName="GGZ_Zorgpaden" ma:readOnly="false" ma:fieldId="{e42b17fa-ade1-49ef-a46f-cd93e8f862a8}" ma:taxonomyMulti="true" ma:sspId="47d8b123-9ec6-43e9-a71d-8910a8b3b337" ma:termSetId="21ca1b44-c11c-45ba-85ba-dcdd635ac38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7118b2dfa94d7085656c1b7c65dca6" ma:index="13" nillable="true" ma:taxonomy="true" ma:internalName="b97118b2dfa94d7085656c1b7c65dca6" ma:taxonomyFieldName="GGZ_Vakgebieden" ma:displayName="GGZ_Vakgebieden" ma:readOnly="false" ma:fieldId="{b97118b2-dfa9-4d70-8565-6c1b7c65dca6}" ma:taxonomyMulti="true" ma:sspId="47d8b123-9ec6-43e9-a71d-8910a8b3b337" ma:termSetId="27c492b6-596d-4b98-b9fd-affb9d1c5df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47d8b123-9ec6-43e9-a71d-8910a8b3b337" ContentTypeId="0x010100577CBAA32C0B5A41B704ACB09CC0235E" PreviousValue="false"/>
</file>

<file path=customXml/itemProps1.xml><?xml version="1.0" encoding="utf-8"?>
<ds:datastoreItem xmlns:ds="http://schemas.openxmlformats.org/officeDocument/2006/customXml" ds:itemID="{10E09566-4BE0-4053-9F0F-D709A80B765D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22423f61-2a66-4ee9-b475-8205ed5c454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FBC87D-998F-4E98-ADB2-9157770BB7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E55C30-DCC7-4B02-A05E-4F78B81C3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423f61-2a66-4ee9-b475-8205ed5c45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1EF0BBA-9030-46A5-8C16-975514615558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59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Karolien Sternsdorff</dc:creator>
  <cp:lastModifiedBy>Karolien Sternsdorff</cp:lastModifiedBy>
  <cp:revision>15</cp:revision>
  <dcterms:created xsi:type="dcterms:W3CDTF">2018-08-20T13:13:39Z</dcterms:created>
  <dcterms:modified xsi:type="dcterms:W3CDTF">2019-01-29T14:39:36Z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0x010100577CBAA32C0B5A41B704ACB09CC0235E00A087FFEBF0EF3F4D8A97851D2C519942</vt:lpwstr>
  </property>
  <property fmtid="{D5CDD505-2E9C-101B-9397-08002B2CF9AE}" pid="3" name="GGZ_Vakgebieden">
    <vt:lpwstr/>
  </property>
  <property fmtid="{D5CDD505-2E9C-101B-9397-08002B2CF9AE}" pid="4" name="GGZ_Zorgpaden">
    <vt:lpwstr/>
  </property>
</Properties>
</file>