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3.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7" r:id="rId2"/>
    <p:sldMasterId id="2147483692" r:id="rId3"/>
    <p:sldMasterId id="2147483709" r:id="rId4"/>
  </p:sldMasterIdLst>
  <p:notesMasterIdLst>
    <p:notesMasterId r:id="rId51"/>
  </p:notesMasterIdLst>
  <p:sldIdLst>
    <p:sldId id="257" r:id="rId5"/>
    <p:sldId id="334" r:id="rId6"/>
    <p:sldId id="366" r:id="rId7"/>
    <p:sldId id="314" r:id="rId8"/>
    <p:sldId id="336" r:id="rId9"/>
    <p:sldId id="359" r:id="rId10"/>
    <p:sldId id="360" r:id="rId11"/>
    <p:sldId id="337" r:id="rId12"/>
    <p:sldId id="352" r:id="rId13"/>
    <p:sldId id="368" r:id="rId14"/>
    <p:sldId id="338" r:id="rId15"/>
    <p:sldId id="341" r:id="rId16"/>
    <p:sldId id="339" r:id="rId17"/>
    <p:sldId id="319" r:id="rId18"/>
    <p:sldId id="340" r:id="rId19"/>
    <p:sldId id="342" r:id="rId20"/>
    <p:sldId id="347" r:id="rId21"/>
    <p:sldId id="350" r:id="rId22"/>
    <p:sldId id="369" r:id="rId23"/>
    <p:sldId id="343" r:id="rId24"/>
    <p:sldId id="335" r:id="rId25"/>
    <p:sldId id="349" r:id="rId26"/>
    <p:sldId id="332" r:id="rId27"/>
    <p:sldId id="345" r:id="rId28"/>
    <p:sldId id="353" r:id="rId29"/>
    <p:sldId id="355" r:id="rId30"/>
    <p:sldId id="346" r:id="rId31"/>
    <p:sldId id="333" r:id="rId32"/>
    <p:sldId id="263" r:id="rId33"/>
    <p:sldId id="356" r:id="rId34"/>
    <p:sldId id="357" r:id="rId35"/>
    <p:sldId id="262" r:id="rId36"/>
    <p:sldId id="358" r:id="rId37"/>
    <p:sldId id="327" r:id="rId38"/>
    <p:sldId id="323" r:id="rId39"/>
    <p:sldId id="361" r:id="rId40"/>
    <p:sldId id="266" r:id="rId41"/>
    <p:sldId id="267" r:id="rId42"/>
    <p:sldId id="269" r:id="rId43"/>
    <p:sldId id="362" r:id="rId44"/>
    <p:sldId id="270" r:id="rId45"/>
    <p:sldId id="363" r:id="rId46"/>
    <p:sldId id="324" r:id="rId47"/>
    <p:sldId id="365" r:id="rId48"/>
    <p:sldId id="325" r:id="rId49"/>
    <p:sldId id="326" r:id="rId50"/>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1452" y="66"/>
      </p:cViewPr>
      <p:guideLst>
        <p:guide orient="horz" pos="2160"/>
        <p:guide pos="2880"/>
      </p:guideLst>
    </p:cSldViewPr>
  </p:slideViewPr>
  <p:notesTextViewPr>
    <p:cViewPr>
      <p:scale>
        <a:sx n="1" d="1"/>
        <a:sy n="1" d="1"/>
      </p:scale>
      <p:origin x="0" y="0"/>
    </p:cViewPr>
  </p:notesTextViewPr>
  <p:sorterViewPr>
    <p:cViewPr>
      <p:scale>
        <a:sx n="100" d="100"/>
        <a:sy n="100" d="100"/>
      </p:scale>
      <p:origin x="0" y="-1081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microsoft.com/office/2015/10/relationships/revisionInfo" Target="revisionInfo.xml"/><Relationship Id="rId8" Type="http://schemas.openxmlformats.org/officeDocument/2006/relationships/slide" Target="slides/slide4.xml"/><Relationship Id="rId51" Type="http://schemas.openxmlformats.org/officeDocument/2006/relationships/notesMaster" Target="notesMasters/notesMaster1.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9B24526-EF9D-40E5-8257-2FF9842127A6}" type="datetimeFigureOut">
              <a:rPr lang="nl-NL" smtClean="0"/>
              <a:t>27-10-2017</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4EFD258-7EE5-423A-A2FA-35B67F9557D5}" type="slidenum">
              <a:rPr lang="nl-NL" smtClean="0"/>
              <a:t>‹nr.›</a:t>
            </a:fld>
            <a:endParaRPr lang="nl-NL"/>
          </a:p>
        </p:txBody>
      </p:sp>
    </p:spTree>
    <p:extLst>
      <p:ext uri="{BB962C8B-B14F-4D97-AF65-F5344CB8AC3E}">
        <p14:creationId xmlns:p14="http://schemas.microsoft.com/office/powerpoint/2010/main" val="23642729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jdelijke aanduiding voor dia-afbeelding 1"/>
          <p:cNvSpPr>
            <a:spLocks noGrp="1" noRot="1" noChangeAspect="1" noTextEdit="1"/>
          </p:cNvSpPr>
          <p:nvPr>
            <p:ph type="sldImg"/>
          </p:nvPr>
        </p:nvSpPr>
        <p:spPr>
          <a:ln/>
        </p:spPr>
      </p:sp>
      <p:sp>
        <p:nvSpPr>
          <p:cNvPr id="95235" name="Tijdelijke aanduiding voor notiti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nl-NL" altLang="nl-NL"/>
          </a:p>
        </p:txBody>
      </p:sp>
      <p:sp>
        <p:nvSpPr>
          <p:cNvPr id="63494" name="Tijdelijke aanduiding voor koptekst 5"/>
          <p:cNvSpPr>
            <a:spLocks noGrp="1"/>
          </p:cNvSpPr>
          <p:nvPr>
            <p:ph type="hdr" sz="quarter"/>
          </p:nvPr>
        </p:nvSpPr>
        <p:spPr/>
        <p:txBody>
          <a:bodyPr/>
          <a:lstStyle/>
          <a:p>
            <a:pPr>
              <a:buClr>
                <a:srgbClr val="EEECE1"/>
              </a:buClr>
              <a:defRPr/>
            </a:pPr>
            <a:endParaRPr lang="nl-NL" dirty="0">
              <a:solidFill>
                <a:prstClr val="black"/>
              </a:solidFill>
            </a:endParaRPr>
          </a:p>
        </p:txBody>
      </p:sp>
      <p:sp>
        <p:nvSpPr>
          <p:cNvPr id="5" name="Tijdelijke aanduiding voor datum 4"/>
          <p:cNvSpPr>
            <a:spLocks noGrp="1"/>
          </p:cNvSpPr>
          <p:nvPr>
            <p:ph type="dt" sz="quarter" idx="1"/>
          </p:nvPr>
        </p:nvSpPr>
        <p:spPr/>
        <p:txBody>
          <a:bodyPr/>
          <a:lstStyle/>
          <a:p>
            <a:pPr>
              <a:buClr>
                <a:srgbClr val="EEECE1"/>
              </a:buClr>
              <a:defRPr/>
            </a:pPr>
            <a:endParaRPr lang="nl-NL" dirty="0">
              <a:solidFill>
                <a:prstClr val="black"/>
              </a:solidFill>
            </a:endParaRPr>
          </a:p>
        </p:txBody>
      </p:sp>
    </p:spTree>
    <p:extLst>
      <p:ext uri="{BB962C8B-B14F-4D97-AF65-F5344CB8AC3E}">
        <p14:creationId xmlns:p14="http://schemas.microsoft.com/office/powerpoint/2010/main" val="10189136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a:extLst>
              <a:ext uri="{FF2B5EF4-FFF2-40B4-BE49-F238E27FC236}">
                <a16:creationId xmlns:a16="http://schemas.microsoft.com/office/drawing/2014/main" id="{5609BDDB-C915-4326-A83A-6C5EC5764F3F}"/>
              </a:ext>
            </a:extLst>
          </p:cNvPr>
          <p:cNvSpPr>
            <a:spLocks noGrp="1" noRot="1" noChangeAspect="1" noChangeArrowheads="1" noTextEdit="1"/>
          </p:cNvSpPr>
          <p:nvPr>
            <p:ph type="sldImg"/>
          </p:nvPr>
        </p:nvSpPr>
        <p:spPr>
          <a:ln/>
        </p:spPr>
      </p:sp>
      <p:sp>
        <p:nvSpPr>
          <p:cNvPr id="98307" name="Rectangle 3">
            <a:extLst>
              <a:ext uri="{FF2B5EF4-FFF2-40B4-BE49-F238E27FC236}">
                <a16:creationId xmlns:a16="http://schemas.microsoft.com/office/drawing/2014/main" id="{FDE99AF7-9739-47CE-855A-B7B33B95FB6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l-NL" altLang="nl-NL">
                <a:latin typeface="Arial" panose="020B0604020202020204" pitchFamily="34" charset="0"/>
              </a:rPr>
              <a:t>Vragen of ze er nog meer kunnen noemen voor hun eigen afdeling?</a:t>
            </a:r>
          </a:p>
        </p:txBody>
      </p:sp>
    </p:spTree>
    <p:extLst>
      <p:ext uri="{BB962C8B-B14F-4D97-AF65-F5344CB8AC3E}">
        <p14:creationId xmlns:p14="http://schemas.microsoft.com/office/powerpoint/2010/main" val="34018419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a:extLst>
              <a:ext uri="{FF2B5EF4-FFF2-40B4-BE49-F238E27FC236}">
                <a16:creationId xmlns:a16="http://schemas.microsoft.com/office/drawing/2014/main" id="{53DDCDC7-84A1-4F71-AAE1-EF8A38EA0F47}"/>
              </a:ext>
            </a:extLst>
          </p:cNvPr>
          <p:cNvSpPr txBox="1">
            <a:spLocks noGrp="1" noChangeArrowheads="1"/>
          </p:cNvSpPr>
          <p:nvPr/>
        </p:nvSpPr>
        <p:spPr bwMode="auto">
          <a:xfrm>
            <a:off x="3778250" y="9377363"/>
            <a:ext cx="2889250"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SzPct val="75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SzPct val="75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SzPct val="75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SzPct val="75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1D995A6-240F-4B03-8787-25DB27A26281}" type="slidenum">
              <a:rPr kumimoji="0" lang="nl-NL" altLang="nl-NL"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nl-NL" altLang="nl-NL"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99331" name="Rectangle 2">
            <a:extLst>
              <a:ext uri="{FF2B5EF4-FFF2-40B4-BE49-F238E27FC236}">
                <a16:creationId xmlns:a16="http://schemas.microsoft.com/office/drawing/2014/main" id="{81DFCF27-E54D-4364-8D2A-715DE30B2DAC}"/>
              </a:ext>
            </a:extLst>
          </p:cNvPr>
          <p:cNvSpPr>
            <a:spLocks noGrp="1" noRot="1" noChangeAspect="1" noChangeArrowheads="1" noTextEdit="1"/>
          </p:cNvSpPr>
          <p:nvPr>
            <p:ph type="sldImg"/>
          </p:nvPr>
        </p:nvSpPr>
        <p:spPr>
          <a:xfrm>
            <a:off x="866775" y="739775"/>
            <a:ext cx="4935538" cy="3703638"/>
          </a:xfrm>
          <a:ln/>
        </p:spPr>
      </p:sp>
      <p:sp>
        <p:nvSpPr>
          <p:cNvPr id="99332" name="Rectangle 3">
            <a:extLst>
              <a:ext uri="{FF2B5EF4-FFF2-40B4-BE49-F238E27FC236}">
                <a16:creationId xmlns:a16="http://schemas.microsoft.com/office/drawing/2014/main" id="{D3E8D69C-F8F8-4E4C-8730-4C058DD580F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p>
            <a:pPr eaLnBrk="1" hangingPunct="1"/>
            <a:endParaRPr lang="nl-NL" altLang="nl-NL">
              <a:latin typeface="Arial" panose="020B0604020202020204" pitchFamily="34" charset="0"/>
            </a:endParaRPr>
          </a:p>
        </p:txBody>
      </p:sp>
    </p:spTree>
    <p:extLst>
      <p:ext uri="{BB962C8B-B14F-4D97-AF65-F5344CB8AC3E}">
        <p14:creationId xmlns:p14="http://schemas.microsoft.com/office/powerpoint/2010/main" val="16155514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a:extLst>
              <a:ext uri="{FF2B5EF4-FFF2-40B4-BE49-F238E27FC236}">
                <a16:creationId xmlns:a16="http://schemas.microsoft.com/office/drawing/2014/main" id="{385EDE8A-B19E-4713-BB81-D441A04CABD1}"/>
              </a:ext>
            </a:extLst>
          </p:cNvPr>
          <p:cNvSpPr>
            <a:spLocks noGrp="1" noRot="1" noChangeAspect="1" noChangeArrowheads="1" noTextEdit="1"/>
          </p:cNvSpPr>
          <p:nvPr>
            <p:ph type="sldImg"/>
          </p:nvPr>
        </p:nvSpPr>
        <p:spPr>
          <a:ln/>
        </p:spPr>
      </p:sp>
      <p:sp>
        <p:nvSpPr>
          <p:cNvPr id="100355" name="Rectangle 3">
            <a:extLst>
              <a:ext uri="{FF2B5EF4-FFF2-40B4-BE49-F238E27FC236}">
                <a16:creationId xmlns:a16="http://schemas.microsoft.com/office/drawing/2014/main" id="{9A2CB914-8A56-4F71-AEFC-9047683FEFB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NL" altLang="nl-NL" dirty="0">
              <a:latin typeface="Arial" panose="020B0604020202020204" pitchFamily="34" charset="0"/>
            </a:endParaRPr>
          </a:p>
        </p:txBody>
      </p:sp>
    </p:spTree>
    <p:extLst>
      <p:ext uri="{BB962C8B-B14F-4D97-AF65-F5344CB8AC3E}">
        <p14:creationId xmlns:p14="http://schemas.microsoft.com/office/powerpoint/2010/main" val="11828592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Tijdelijke aanduiding voor dia-afbeelding 1"/>
          <p:cNvSpPr>
            <a:spLocks noGrp="1" noRot="1" noChangeAspect="1" noTextEdit="1"/>
          </p:cNvSpPr>
          <p:nvPr>
            <p:ph type="sldImg"/>
          </p:nvPr>
        </p:nvSpPr>
        <p:spPr bwMode="auto">
          <a:noFill/>
          <a:ln>
            <a:solidFill>
              <a:srgbClr val="000000"/>
            </a:solidFill>
            <a:miter lim="800000"/>
            <a:headEnd/>
            <a:tailEnd/>
          </a:ln>
        </p:spPr>
      </p:sp>
      <p:sp>
        <p:nvSpPr>
          <p:cNvPr id="277507"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endParaRPr lang="nl-NL"/>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00757A-54F0-469A-8549-583F6385CE21}" type="slidenum">
              <a:rPr kumimoji="0" lang="nl-NL"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nl-NL"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07913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44EFD258-7EE5-423A-A2FA-35B67F9557D5}" type="slidenum">
              <a:rPr lang="nl-NL" smtClean="0"/>
              <a:t>21</a:t>
            </a:fld>
            <a:endParaRPr lang="nl-NL"/>
          </a:p>
        </p:txBody>
      </p:sp>
    </p:spTree>
    <p:extLst>
      <p:ext uri="{BB962C8B-B14F-4D97-AF65-F5344CB8AC3E}">
        <p14:creationId xmlns:p14="http://schemas.microsoft.com/office/powerpoint/2010/main" val="182276764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jpe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jpe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jpeg"/><Relationship Id="rId1" Type="http://schemas.openxmlformats.org/officeDocument/2006/relationships/slideMaster" Target="../slideMasters/slideMaster4.xml"/><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dia">
    <p:spTree>
      <p:nvGrpSpPr>
        <p:cNvPr id="1" name=""/>
        <p:cNvGrpSpPr/>
        <p:nvPr/>
      </p:nvGrpSpPr>
      <p:grpSpPr>
        <a:xfrm>
          <a:off x="0" y="0"/>
          <a:ext cx="0" cy="0"/>
          <a:chOff x="0" y="0"/>
          <a:chExt cx="0" cy="0"/>
        </a:xfrm>
      </p:grpSpPr>
      <p:pic>
        <p:nvPicPr>
          <p:cNvPr id="4" name="Afbeelding 12"/>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Afbeelding 16"/>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flipV="1">
            <a:off x="6659563" y="1341438"/>
            <a:ext cx="2268537"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Afbeelding 32" descr="Logo-CKMZ.gif"/>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331913" y="4005263"/>
            <a:ext cx="1223962"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Afbeelding 18"/>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368425" y="4581525"/>
            <a:ext cx="1116013" cy="8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19"/>
          <p:cNvSpPr>
            <a:spLocks noGrp="1" noChangeArrowheads="1"/>
          </p:cNvSpPr>
          <p:nvPr>
            <p:ph type="ctrTitle"/>
          </p:nvPr>
        </p:nvSpPr>
        <p:spPr>
          <a:xfrm>
            <a:off x="2971800" y="2420888"/>
            <a:ext cx="6019800" cy="1617712"/>
          </a:xfrm>
          <a:prstGeom prst="rect">
            <a:avLst/>
          </a:prstGeom>
        </p:spPr>
        <p:txBody>
          <a:bodyPr/>
          <a:lstStyle>
            <a:lvl1pPr>
              <a:defRPr>
                <a:solidFill>
                  <a:schemeClr val="bg1"/>
                </a:solidFill>
              </a:defRPr>
            </a:lvl1pPr>
          </a:lstStyle>
          <a:p>
            <a:r>
              <a:rPr lang="nl-NL" dirty="0"/>
              <a:t>Klik om het opmaakprofiel te bewerken</a:t>
            </a:r>
          </a:p>
        </p:txBody>
      </p:sp>
      <p:sp>
        <p:nvSpPr>
          <p:cNvPr id="27" name="Rectangle 20"/>
          <p:cNvSpPr>
            <a:spLocks noGrp="1" noChangeArrowheads="1"/>
          </p:cNvSpPr>
          <p:nvPr>
            <p:ph type="subTitle" idx="1"/>
          </p:nvPr>
        </p:nvSpPr>
        <p:spPr>
          <a:xfrm>
            <a:off x="2971800" y="4267200"/>
            <a:ext cx="6019800" cy="1752600"/>
          </a:xfrm>
          <a:prstGeom prst="rect">
            <a:avLst/>
          </a:prstGeom>
        </p:spPr>
        <p:txBody>
          <a:bodyPr/>
          <a:lstStyle>
            <a:lvl1pPr marL="0" indent="0">
              <a:buFont typeface="Wingdings" pitchFamily="2" charset="2"/>
              <a:buNone/>
              <a:defRPr sz="2600"/>
            </a:lvl1pPr>
          </a:lstStyle>
          <a:p>
            <a:r>
              <a:rPr lang="nl-NL"/>
              <a:t>Klik om het opmaakprofiel van de modelondertitel te bewerken</a:t>
            </a:r>
          </a:p>
        </p:txBody>
      </p:sp>
      <p:sp>
        <p:nvSpPr>
          <p:cNvPr id="8" name="Rectangle 16"/>
          <p:cNvSpPr>
            <a:spLocks noGrp="1" noChangeArrowheads="1"/>
          </p:cNvSpPr>
          <p:nvPr>
            <p:ph type="dt" sz="half" idx="10"/>
          </p:nvPr>
        </p:nvSpPr>
        <p:spPr>
          <a:xfrm>
            <a:off x="457200" y="6248400"/>
            <a:ext cx="2133600" cy="457200"/>
          </a:xfrm>
        </p:spPr>
        <p:txBody>
          <a:bodyPr/>
          <a:lstStyle>
            <a:lvl1pPr>
              <a:defRPr/>
            </a:lvl1pPr>
          </a:lstStyle>
          <a:p>
            <a:pPr>
              <a:buClr>
                <a:srgbClr val="00007D"/>
              </a:buClr>
              <a:defRPr/>
            </a:pPr>
            <a:endParaRPr lang="nl-NL">
              <a:solidFill>
                <a:srgbClr val="000000"/>
              </a:solidFill>
            </a:endParaRPr>
          </a:p>
        </p:txBody>
      </p:sp>
      <p:sp>
        <p:nvSpPr>
          <p:cNvPr id="9" name="Rectangle 17"/>
          <p:cNvSpPr>
            <a:spLocks noGrp="1" noChangeArrowheads="1"/>
          </p:cNvSpPr>
          <p:nvPr>
            <p:ph type="ftr" sz="quarter" idx="11"/>
          </p:nvPr>
        </p:nvSpPr>
        <p:spPr/>
        <p:txBody>
          <a:bodyPr/>
          <a:lstStyle>
            <a:lvl1pPr>
              <a:defRPr/>
            </a:lvl1pPr>
          </a:lstStyle>
          <a:p>
            <a:pPr>
              <a:buClr>
                <a:srgbClr val="00007D"/>
              </a:buClr>
              <a:defRPr/>
            </a:pPr>
            <a:endParaRPr lang="nl-NL">
              <a:solidFill>
                <a:srgbClr val="000000"/>
              </a:solidFill>
            </a:endParaRPr>
          </a:p>
        </p:txBody>
      </p:sp>
      <p:sp>
        <p:nvSpPr>
          <p:cNvPr id="10" name="Rectangle 18"/>
          <p:cNvSpPr>
            <a:spLocks noGrp="1" noChangeArrowheads="1"/>
          </p:cNvSpPr>
          <p:nvPr>
            <p:ph type="sldNum" sz="quarter" idx="12"/>
          </p:nvPr>
        </p:nvSpPr>
        <p:spPr/>
        <p:txBody>
          <a:bodyPr/>
          <a:lstStyle>
            <a:lvl1pPr>
              <a:defRPr/>
            </a:lvl1pPr>
          </a:lstStyle>
          <a:p>
            <a:pPr>
              <a:buClr>
                <a:srgbClr val="00007D"/>
              </a:buClr>
              <a:defRPr/>
            </a:pPr>
            <a:fld id="{18E2E5DE-ADFA-4943-B708-92EFA0DCD3F4}" type="slidenum">
              <a:rPr lang="nl-NL" altLang="nl-NL">
                <a:solidFill>
                  <a:srgbClr val="000000"/>
                </a:solidFill>
              </a:rPr>
              <a:pPr>
                <a:buClr>
                  <a:srgbClr val="00007D"/>
                </a:buClr>
                <a:defRPr/>
              </a:pPr>
              <a:t>‹nr.›</a:t>
            </a:fld>
            <a:endParaRPr lang="nl-NL" altLang="nl-NL">
              <a:solidFill>
                <a:srgbClr val="000000"/>
              </a:solidFill>
            </a:endParaRPr>
          </a:p>
        </p:txBody>
      </p:sp>
    </p:spTree>
    <p:extLst>
      <p:ext uri="{BB962C8B-B14F-4D97-AF65-F5344CB8AC3E}">
        <p14:creationId xmlns:p14="http://schemas.microsoft.com/office/powerpoint/2010/main" val="7944196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457200"/>
            <a:ext cx="8229600" cy="1371600"/>
          </a:xfrm>
          <a:prstGeom prst="rect">
            <a:avLst/>
          </a:prstGeom>
        </p:spPr>
        <p:txBody>
          <a:bodyPr/>
          <a:lstStyle/>
          <a:p>
            <a:r>
              <a:rPr lang="nl-NL"/>
              <a:t>Klik om de stijl te bewerken</a:t>
            </a:r>
          </a:p>
        </p:txBody>
      </p:sp>
      <p:sp>
        <p:nvSpPr>
          <p:cNvPr id="3" name="Tijdelijke aanduiding voor verticale tekst 2"/>
          <p:cNvSpPr>
            <a:spLocks noGrp="1"/>
          </p:cNvSpPr>
          <p:nvPr>
            <p:ph type="body" orient="vert" idx="1"/>
          </p:nvPr>
        </p:nvSpPr>
        <p:spPr>
          <a:xfrm>
            <a:off x="457200" y="1981200"/>
            <a:ext cx="8229600" cy="3886200"/>
          </a:xfrm>
          <a:prstGeom prst="rect">
            <a:avLst/>
          </a:prstGeo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2"/>
          <p:cNvSpPr>
            <a:spLocks noGrp="1" noChangeArrowheads="1"/>
          </p:cNvSpPr>
          <p:nvPr>
            <p:ph type="ftr" sz="quarter" idx="10"/>
          </p:nvPr>
        </p:nvSpPr>
        <p:spPr>
          <a:ln/>
        </p:spPr>
        <p:txBody>
          <a:bodyPr/>
          <a:lstStyle>
            <a:lvl1pPr>
              <a:defRPr/>
            </a:lvl1pPr>
          </a:lstStyle>
          <a:p>
            <a:pPr>
              <a:buClr>
                <a:srgbClr val="00007D"/>
              </a:buClr>
              <a:defRPr/>
            </a:pPr>
            <a:endParaRPr lang="nl-NL">
              <a:solidFill>
                <a:srgbClr val="000000"/>
              </a:solidFill>
            </a:endParaRPr>
          </a:p>
        </p:txBody>
      </p:sp>
      <p:sp>
        <p:nvSpPr>
          <p:cNvPr id="5" name="Rectangle 3"/>
          <p:cNvSpPr>
            <a:spLocks noGrp="1" noChangeArrowheads="1"/>
          </p:cNvSpPr>
          <p:nvPr>
            <p:ph type="sldNum" sz="quarter" idx="11"/>
          </p:nvPr>
        </p:nvSpPr>
        <p:spPr>
          <a:ln/>
        </p:spPr>
        <p:txBody>
          <a:bodyPr/>
          <a:lstStyle>
            <a:lvl1pPr>
              <a:defRPr/>
            </a:lvl1pPr>
          </a:lstStyle>
          <a:p>
            <a:pPr>
              <a:buClr>
                <a:srgbClr val="00007D"/>
              </a:buClr>
              <a:defRPr/>
            </a:pPr>
            <a:fld id="{1E2B513F-18A8-40E1-B3D4-E2E691562B8A}" type="slidenum">
              <a:rPr lang="nl-NL" altLang="nl-NL">
                <a:solidFill>
                  <a:srgbClr val="000000"/>
                </a:solidFill>
              </a:rPr>
              <a:pPr>
                <a:buClr>
                  <a:srgbClr val="00007D"/>
                </a:buClr>
                <a:defRPr/>
              </a:pPr>
              <a:t>‹nr.›</a:t>
            </a:fld>
            <a:endParaRPr lang="nl-NL" altLang="nl-NL">
              <a:solidFill>
                <a:srgbClr val="000000"/>
              </a:solidFill>
            </a:endParaRPr>
          </a:p>
        </p:txBody>
      </p:sp>
      <p:sp>
        <p:nvSpPr>
          <p:cNvPr id="6" name="Rectangle 16"/>
          <p:cNvSpPr>
            <a:spLocks noGrp="1" noChangeArrowheads="1"/>
          </p:cNvSpPr>
          <p:nvPr>
            <p:ph type="dt" sz="half" idx="12"/>
          </p:nvPr>
        </p:nvSpPr>
        <p:spPr>
          <a:ln/>
        </p:spPr>
        <p:txBody>
          <a:bodyPr/>
          <a:lstStyle>
            <a:lvl1pPr>
              <a:defRPr/>
            </a:lvl1pPr>
          </a:lstStyle>
          <a:p>
            <a:pPr>
              <a:buClr>
                <a:srgbClr val="00007D"/>
              </a:buClr>
              <a:defRPr/>
            </a:pPr>
            <a:endParaRPr lang="nl-NL">
              <a:solidFill>
                <a:srgbClr val="000000"/>
              </a:solidFill>
            </a:endParaRPr>
          </a:p>
        </p:txBody>
      </p:sp>
    </p:spTree>
    <p:extLst>
      <p:ext uri="{BB962C8B-B14F-4D97-AF65-F5344CB8AC3E}">
        <p14:creationId xmlns:p14="http://schemas.microsoft.com/office/powerpoint/2010/main" val="28057414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457200"/>
            <a:ext cx="2057400" cy="5410200"/>
          </a:xfrm>
          <a:prstGeom prst="rect">
            <a:avLst/>
          </a:prstGeo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457200"/>
            <a:ext cx="6019800" cy="5410200"/>
          </a:xfrm>
          <a:prstGeom prst="rect">
            <a:avLst/>
          </a:prstGeo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2"/>
          <p:cNvSpPr>
            <a:spLocks noGrp="1" noChangeArrowheads="1"/>
          </p:cNvSpPr>
          <p:nvPr>
            <p:ph type="ftr" sz="quarter" idx="10"/>
          </p:nvPr>
        </p:nvSpPr>
        <p:spPr>
          <a:ln/>
        </p:spPr>
        <p:txBody>
          <a:bodyPr/>
          <a:lstStyle>
            <a:lvl1pPr>
              <a:defRPr/>
            </a:lvl1pPr>
          </a:lstStyle>
          <a:p>
            <a:pPr>
              <a:buClr>
                <a:srgbClr val="00007D"/>
              </a:buClr>
              <a:defRPr/>
            </a:pPr>
            <a:endParaRPr lang="nl-NL">
              <a:solidFill>
                <a:srgbClr val="000000"/>
              </a:solidFill>
            </a:endParaRPr>
          </a:p>
        </p:txBody>
      </p:sp>
      <p:sp>
        <p:nvSpPr>
          <p:cNvPr id="5" name="Rectangle 3"/>
          <p:cNvSpPr>
            <a:spLocks noGrp="1" noChangeArrowheads="1"/>
          </p:cNvSpPr>
          <p:nvPr>
            <p:ph type="sldNum" sz="quarter" idx="11"/>
          </p:nvPr>
        </p:nvSpPr>
        <p:spPr>
          <a:ln/>
        </p:spPr>
        <p:txBody>
          <a:bodyPr/>
          <a:lstStyle>
            <a:lvl1pPr>
              <a:defRPr/>
            </a:lvl1pPr>
          </a:lstStyle>
          <a:p>
            <a:pPr>
              <a:buClr>
                <a:srgbClr val="00007D"/>
              </a:buClr>
              <a:defRPr/>
            </a:pPr>
            <a:fld id="{3A9960E8-9111-4446-8C57-245C483A405A}" type="slidenum">
              <a:rPr lang="nl-NL" altLang="nl-NL">
                <a:solidFill>
                  <a:srgbClr val="000000"/>
                </a:solidFill>
              </a:rPr>
              <a:pPr>
                <a:buClr>
                  <a:srgbClr val="00007D"/>
                </a:buClr>
                <a:defRPr/>
              </a:pPr>
              <a:t>‹nr.›</a:t>
            </a:fld>
            <a:endParaRPr lang="nl-NL" altLang="nl-NL">
              <a:solidFill>
                <a:srgbClr val="000000"/>
              </a:solidFill>
            </a:endParaRPr>
          </a:p>
        </p:txBody>
      </p:sp>
      <p:sp>
        <p:nvSpPr>
          <p:cNvPr id="6" name="Rectangle 16"/>
          <p:cNvSpPr>
            <a:spLocks noGrp="1" noChangeArrowheads="1"/>
          </p:cNvSpPr>
          <p:nvPr>
            <p:ph type="dt" sz="half" idx="12"/>
          </p:nvPr>
        </p:nvSpPr>
        <p:spPr>
          <a:ln/>
        </p:spPr>
        <p:txBody>
          <a:bodyPr/>
          <a:lstStyle>
            <a:lvl1pPr>
              <a:defRPr/>
            </a:lvl1pPr>
          </a:lstStyle>
          <a:p>
            <a:pPr>
              <a:buClr>
                <a:srgbClr val="00007D"/>
              </a:buClr>
              <a:defRPr/>
            </a:pPr>
            <a:endParaRPr lang="nl-NL">
              <a:solidFill>
                <a:srgbClr val="000000"/>
              </a:solidFill>
            </a:endParaRPr>
          </a:p>
        </p:txBody>
      </p:sp>
    </p:spTree>
    <p:extLst>
      <p:ext uri="{BB962C8B-B14F-4D97-AF65-F5344CB8AC3E}">
        <p14:creationId xmlns:p14="http://schemas.microsoft.com/office/powerpoint/2010/main" val="33128757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el, tekst en inhoud">
    <p:spTree>
      <p:nvGrpSpPr>
        <p:cNvPr id="1" name=""/>
        <p:cNvGrpSpPr/>
        <p:nvPr/>
      </p:nvGrpSpPr>
      <p:grpSpPr>
        <a:xfrm>
          <a:off x="0" y="0"/>
          <a:ext cx="0" cy="0"/>
          <a:chOff x="0" y="0"/>
          <a:chExt cx="0" cy="0"/>
        </a:xfrm>
      </p:grpSpPr>
      <p:sp>
        <p:nvSpPr>
          <p:cNvPr id="2" name="Titel 1"/>
          <p:cNvSpPr>
            <a:spLocks noGrp="1"/>
          </p:cNvSpPr>
          <p:nvPr>
            <p:ph type="title"/>
          </p:nvPr>
        </p:nvSpPr>
        <p:spPr>
          <a:xfrm>
            <a:off x="457200" y="457200"/>
            <a:ext cx="8229600" cy="1371600"/>
          </a:xfrm>
          <a:prstGeom prst="rect">
            <a:avLst/>
          </a:prstGeom>
        </p:spPr>
        <p:txBody>
          <a:bodyPr/>
          <a:lstStyle/>
          <a:p>
            <a:r>
              <a:rPr lang="nl-NL"/>
              <a:t>Klik om de stijl te bewerken</a:t>
            </a:r>
          </a:p>
        </p:txBody>
      </p:sp>
      <p:sp>
        <p:nvSpPr>
          <p:cNvPr id="3" name="Tijdelijke aanduiding voor tekst 2"/>
          <p:cNvSpPr>
            <a:spLocks noGrp="1"/>
          </p:cNvSpPr>
          <p:nvPr>
            <p:ph type="body" sz="half" idx="1"/>
          </p:nvPr>
        </p:nvSpPr>
        <p:spPr>
          <a:xfrm>
            <a:off x="457200" y="1981200"/>
            <a:ext cx="4038600" cy="3886200"/>
          </a:xfrm>
          <a:prstGeom prst="rect">
            <a:avLst/>
          </a:prstGeo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981200"/>
            <a:ext cx="4038600" cy="3886200"/>
          </a:xfrm>
          <a:prstGeom prst="rect">
            <a:avLst/>
          </a:prstGeo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Rectangle 2"/>
          <p:cNvSpPr>
            <a:spLocks noGrp="1" noChangeArrowheads="1"/>
          </p:cNvSpPr>
          <p:nvPr>
            <p:ph type="ftr" sz="quarter" idx="10"/>
          </p:nvPr>
        </p:nvSpPr>
        <p:spPr>
          <a:ln/>
        </p:spPr>
        <p:txBody>
          <a:bodyPr/>
          <a:lstStyle>
            <a:lvl1pPr>
              <a:defRPr/>
            </a:lvl1pPr>
          </a:lstStyle>
          <a:p>
            <a:pPr>
              <a:buClr>
                <a:srgbClr val="00007D"/>
              </a:buClr>
              <a:defRPr/>
            </a:pPr>
            <a:endParaRPr lang="nl-NL">
              <a:solidFill>
                <a:srgbClr val="000000"/>
              </a:solidFill>
            </a:endParaRPr>
          </a:p>
        </p:txBody>
      </p:sp>
      <p:sp>
        <p:nvSpPr>
          <p:cNvPr id="6" name="Rectangle 3"/>
          <p:cNvSpPr>
            <a:spLocks noGrp="1" noChangeArrowheads="1"/>
          </p:cNvSpPr>
          <p:nvPr>
            <p:ph type="sldNum" sz="quarter" idx="11"/>
          </p:nvPr>
        </p:nvSpPr>
        <p:spPr>
          <a:ln/>
        </p:spPr>
        <p:txBody>
          <a:bodyPr/>
          <a:lstStyle>
            <a:lvl1pPr>
              <a:defRPr/>
            </a:lvl1pPr>
          </a:lstStyle>
          <a:p>
            <a:pPr>
              <a:buClr>
                <a:srgbClr val="00007D"/>
              </a:buClr>
              <a:defRPr/>
            </a:pPr>
            <a:fld id="{9EB09F83-7081-431C-B518-A8B7F463D922}" type="slidenum">
              <a:rPr lang="nl-NL" altLang="nl-NL">
                <a:solidFill>
                  <a:srgbClr val="000000"/>
                </a:solidFill>
              </a:rPr>
              <a:pPr>
                <a:buClr>
                  <a:srgbClr val="00007D"/>
                </a:buClr>
                <a:defRPr/>
              </a:pPr>
              <a:t>‹nr.›</a:t>
            </a:fld>
            <a:endParaRPr lang="nl-NL" altLang="nl-NL">
              <a:solidFill>
                <a:srgbClr val="000000"/>
              </a:solidFill>
            </a:endParaRPr>
          </a:p>
        </p:txBody>
      </p:sp>
      <p:sp>
        <p:nvSpPr>
          <p:cNvPr id="7" name="Rectangle 16"/>
          <p:cNvSpPr>
            <a:spLocks noGrp="1" noChangeArrowheads="1"/>
          </p:cNvSpPr>
          <p:nvPr>
            <p:ph type="dt" sz="half" idx="12"/>
          </p:nvPr>
        </p:nvSpPr>
        <p:spPr>
          <a:ln/>
        </p:spPr>
        <p:txBody>
          <a:bodyPr/>
          <a:lstStyle>
            <a:lvl1pPr>
              <a:defRPr/>
            </a:lvl1pPr>
          </a:lstStyle>
          <a:p>
            <a:pPr>
              <a:buClr>
                <a:srgbClr val="00007D"/>
              </a:buClr>
              <a:defRPr/>
            </a:pPr>
            <a:endParaRPr lang="nl-NL">
              <a:solidFill>
                <a:srgbClr val="000000"/>
              </a:solidFill>
            </a:endParaRPr>
          </a:p>
        </p:txBody>
      </p:sp>
    </p:spTree>
    <p:extLst>
      <p:ext uri="{BB962C8B-B14F-4D97-AF65-F5344CB8AC3E}">
        <p14:creationId xmlns:p14="http://schemas.microsoft.com/office/powerpoint/2010/main" val="21535772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el en tabel">
    <p:spTree>
      <p:nvGrpSpPr>
        <p:cNvPr id="1" name=""/>
        <p:cNvGrpSpPr/>
        <p:nvPr/>
      </p:nvGrpSpPr>
      <p:grpSpPr>
        <a:xfrm>
          <a:off x="0" y="0"/>
          <a:ext cx="0" cy="0"/>
          <a:chOff x="0" y="0"/>
          <a:chExt cx="0" cy="0"/>
        </a:xfrm>
      </p:grpSpPr>
      <p:sp>
        <p:nvSpPr>
          <p:cNvPr id="2" name="Titel 1"/>
          <p:cNvSpPr>
            <a:spLocks noGrp="1"/>
          </p:cNvSpPr>
          <p:nvPr>
            <p:ph type="title"/>
          </p:nvPr>
        </p:nvSpPr>
        <p:spPr>
          <a:xfrm>
            <a:off x="457200" y="457200"/>
            <a:ext cx="8229600" cy="1371600"/>
          </a:xfrm>
          <a:prstGeom prst="rect">
            <a:avLst/>
          </a:prstGeom>
        </p:spPr>
        <p:txBody>
          <a:bodyPr/>
          <a:lstStyle/>
          <a:p>
            <a:r>
              <a:rPr lang="nl-NL"/>
              <a:t>Klik om de stijl te bewerken</a:t>
            </a:r>
          </a:p>
        </p:txBody>
      </p:sp>
      <p:sp>
        <p:nvSpPr>
          <p:cNvPr id="3" name="Tijdelijke aanduiding voor tabel 2"/>
          <p:cNvSpPr>
            <a:spLocks noGrp="1"/>
          </p:cNvSpPr>
          <p:nvPr>
            <p:ph type="tbl" idx="1"/>
          </p:nvPr>
        </p:nvSpPr>
        <p:spPr>
          <a:xfrm>
            <a:off x="457200" y="1981200"/>
            <a:ext cx="8229600" cy="3886200"/>
          </a:xfrm>
          <a:prstGeom prst="rect">
            <a:avLst/>
          </a:prstGeom>
        </p:spPr>
        <p:txBody>
          <a:bodyPr/>
          <a:lstStyle/>
          <a:p>
            <a:pPr lvl="0"/>
            <a:endParaRPr lang="nl-NL" noProof="0"/>
          </a:p>
        </p:txBody>
      </p:sp>
      <p:sp>
        <p:nvSpPr>
          <p:cNvPr id="4" name="Rectangle 2"/>
          <p:cNvSpPr>
            <a:spLocks noGrp="1" noChangeArrowheads="1"/>
          </p:cNvSpPr>
          <p:nvPr>
            <p:ph type="ftr" sz="quarter" idx="10"/>
          </p:nvPr>
        </p:nvSpPr>
        <p:spPr>
          <a:ln/>
        </p:spPr>
        <p:txBody>
          <a:bodyPr/>
          <a:lstStyle>
            <a:lvl1pPr>
              <a:defRPr/>
            </a:lvl1pPr>
          </a:lstStyle>
          <a:p>
            <a:pPr>
              <a:buClr>
                <a:srgbClr val="00007D"/>
              </a:buClr>
              <a:defRPr/>
            </a:pPr>
            <a:endParaRPr lang="nl-NL">
              <a:solidFill>
                <a:srgbClr val="000000"/>
              </a:solidFill>
            </a:endParaRPr>
          </a:p>
        </p:txBody>
      </p:sp>
      <p:sp>
        <p:nvSpPr>
          <p:cNvPr id="5" name="Rectangle 3"/>
          <p:cNvSpPr>
            <a:spLocks noGrp="1" noChangeArrowheads="1"/>
          </p:cNvSpPr>
          <p:nvPr>
            <p:ph type="sldNum" sz="quarter" idx="11"/>
          </p:nvPr>
        </p:nvSpPr>
        <p:spPr>
          <a:ln/>
        </p:spPr>
        <p:txBody>
          <a:bodyPr/>
          <a:lstStyle>
            <a:lvl1pPr>
              <a:defRPr/>
            </a:lvl1pPr>
          </a:lstStyle>
          <a:p>
            <a:pPr>
              <a:buClr>
                <a:srgbClr val="00007D"/>
              </a:buClr>
              <a:defRPr/>
            </a:pPr>
            <a:fld id="{6AB22562-E53B-48F8-9499-E1891739F384}" type="slidenum">
              <a:rPr lang="nl-NL" altLang="nl-NL">
                <a:solidFill>
                  <a:srgbClr val="000000"/>
                </a:solidFill>
              </a:rPr>
              <a:pPr>
                <a:buClr>
                  <a:srgbClr val="00007D"/>
                </a:buClr>
                <a:defRPr/>
              </a:pPr>
              <a:t>‹nr.›</a:t>
            </a:fld>
            <a:endParaRPr lang="nl-NL" altLang="nl-NL">
              <a:solidFill>
                <a:srgbClr val="000000"/>
              </a:solidFill>
            </a:endParaRPr>
          </a:p>
        </p:txBody>
      </p:sp>
      <p:sp>
        <p:nvSpPr>
          <p:cNvPr id="6" name="Rectangle 16"/>
          <p:cNvSpPr>
            <a:spLocks noGrp="1" noChangeArrowheads="1"/>
          </p:cNvSpPr>
          <p:nvPr>
            <p:ph type="dt" sz="half" idx="12"/>
          </p:nvPr>
        </p:nvSpPr>
        <p:spPr>
          <a:ln/>
        </p:spPr>
        <p:txBody>
          <a:bodyPr/>
          <a:lstStyle>
            <a:lvl1pPr>
              <a:defRPr/>
            </a:lvl1pPr>
          </a:lstStyle>
          <a:p>
            <a:pPr>
              <a:buClr>
                <a:srgbClr val="00007D"/>
              </a:buClr>
              <a:defRPr/>
            </a:pPr>
            <a:endParaRPr lang="nl-NL">
              <a:solidFill>
                <a:srgbClr val="000000"/>
              </a:solidFill>
            </a:endParaRPr>
          </a:p>
        </p:txBody>
      </p:sp>
    </p:spTree>
    <p:extLst>
      <p:ext uri="{BB962C8B-B14F-4D97-AF65-F5344CB8AC3E}">
        <p14:creationId xmlns:p14="http://schemas.microsoft.com/office/powerpoint/2010/main" val="31776553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dgm" preserve="1">
  <p:cSld name="Titel en diagram of organigram">
    <p:spTree>
      <p:nvGrpSpPr>
        <p:cNvPr id="1" name=""/>
        <p:cNvGrpSpPr/>
        <p:nvPr/>
      </p:nvGrpSpPr>
      <p:grpSpPr>
        <a:xfrm>
          <a:off x="0" y="0"/>
          <a:ext cx="0" cy="0"/>
          <a:chOff x="0" y="0"/>
          <a:chExt cx="0" cy="0"/>
        </a:xfrm>
      </p:grpSpPr>
      <p:sp>
        <p:nvSpPr>
          <p:cNvPr id="2" name="Titel 1"/>
          <p:cNvSpPr>
            <a:spLocks noGrp="1"/>
          </p:cNvSpPr>
          <p:nvPr>
            <p:ph type="title"/>
          </p:nvPr>
        </p:nvSpPr>
        <p:spPr>
          <a:xfrm>
            <a:off x="457200" y="457200"/>
            <a:ext cx="8229600" cy="1371600"/>
          </a:xfrm>
          <a:prstGeom prst="rect">
            <a:avLst/>
          </a:prstGeom>
        </p:spPr>
        <p:txBody>
          <a:bodyPr/>
          <a:lstStyle/>
          <a:p>
            <a:r>
              <a:rPr lang="nl-NL"/>
              <a:t>Klik om de stijl te bewerken</a:t>
            </a:r>
          </a:p>
        </p:txBody>
      </p:sp>
      <p:sp>
        <p:nvSpPr>
          <p:cNvPr id="3" name="Tijdelijke aanduiding voor SmartArt 2"/>
          <p:cNvSpPr>
            <a:spLocks noGrp="1"/>
          </p:cNvSpPr>
          <p:nvPr>
            <p:ph type="dgm" idx="1"/>
          </p:nvPr>
        </p:nvSpPr>
        <p:spPr>
          <a:xfrm>
            <a:off x="457200" y="1981200"/>
            <a:ext cx="8229600" cy="3886200"/>
          </a:xfrm>
          <a:prstGeom prst="rect">
            <a:avLst/>
          </a:prstGeom>
        </p:spPr>
        <p:txBody>
          <a:bodyPr/>
          <a:lstStyle/>
          <a:p>
            <a:pPr lvl="0"/>
            <a:endParaRPr lang="nl-NL" noProof="0"/>
          </a:p>
        </p:txBody>
      </p:sp>
      <p:sp>
        <p:nvSpPr>
          <p:cNvPr id="4" name="Rectangle 2"/>
          <p:cNvSpPr>
            <a:spLocks noGrp="1" noChangeArrowheads="1"/>
          </p:cNvSpPr>
          <p:nvPr>
            <p:ph type="ftr" sz="quarter" idx="10"/>
          </p:nvPr>
        </p:nvSpPr>
        <p:spPr>
          <a:ln/>
        </p:spPr>
        <p:txBody>
          <a:bodyPr/>
          <a:lstStyle>
            <a:lvl1pPr>
              <a:defRPr/>
            </a:lvl1pPr>
          </a:lstStyle>
          <a:p>
            <a:pPr>
              <a:buClr>
                <a:srgbClr val="00007D"/>
              </a:buClr>
              <a:defRPr/>
            </a:pPr>
            <a:endParaRPr lang="nl-NL">
              <a:solidFill>
                <a:srgbClr val="000000"/>
              </a:solidFill>
            </a:endParaRPr>
          </a:p>
        </p:txBody>
      </p:sp>
      <p:sp>
        <p:nvSpPr>
          <p:cNvPr id="5" name="Rectangle 3"/>
          <p:cNvSpPr>
            <a:spLocks noGrp="1" noChangeArrowheads="1"/>
          </p:cNvSpPr>
          <p:nvPr>
            <p:ph type="sldNum" sz="quarter" idx="11"/>
          </p:nvPr>
        </p:nvSpPr>
        <p:spPr>
          <a:ln/>
        </p:spPr>
        <p:txBody>
          <a:bodyPr/>
          <a:lstStyle>
            <a:lvl1pPr>
              <a:defRPr/>
            </a:lvl1pPr>
          </a:lstStyle>
          <a:p>
            <a:pPr>
              <a:buClr>
                <a:srgbClr val="00007D"/>
              </a:buClr>
              <a:defRPr/>
            </a:pPr>
            <a:fld id="{55687A15-4CBE-4C04-97A3-BEF6A80BBAB7}" type="slidenum">
              <a:rPr lang="nl-NL" altLang="nl-NL">
                <a:solidFill>
                  <a:srgbClr val="000000"/>
                </a:solidFill>
              </a:rPr>
              <a:pPr>
                <a:buClr>
                  <a:srgbClr val="00007D"/>
                </a:buClr>
                <a:defRPr/>
              </a:pPr>
              <a:t>‹nr.›</a:t>
            </a:fld>
            <a:endParaRPr lang="nl-NL" altLang="nl-NL">
              <a:solidFill>
                <a:srgbClr val="000000"/>
              </a:solidFill>
            </a:endParaRPr>
          </a:p>
        </p:txBody>
      </p:sp>
      <p:sp>
        <p:nvSpPr>
          <p:cNvPr id="6" name="Rectangle 16"/>
          <p:cNvSpPr>
            <a:spLocks noGrp="1" noChangeArrowheads="1"/>
          </p:cNvSpPr>
          <p:nvPr>
            <p:ph type="dt" sz="half" idx="12"/>
          </p:nvPr>
        </p:nvSpPr>
        <p:spPr>
          <a:ln/>
        </p:spPr>
        <p:txBody>
          <a:bodyPr/>
          <a:lstStyle>
            <a:lvl1pPr>
              <a:defRPr/>
            </a:lvl1pPr>
          </a:lstStyle>
          <a:p>
            <a:pPr>
              <a:buClr>
                <a:srgbClr val="00007D"/>
              </a:buClr>
              <a:defRPr/>
            </a:pPr>
            <a:endParaRPr lang="nl-NL">
              <a:solidFill>
                <a:srgbClr val="000000"/>
              </a:solidFill>
            </a:endParaRPr>
          </a:p>
        </p:txBody>
      </p:sp>
    </p:spTree>
    <p:extLst>
      <p:ext uri="{BB962C8B-B14F-4D97-AF65-F5344CB8AC3E}">
        <p14:creationId xmlns:p14="http://schemas.microsoft.com/office/powerpoint/2010/main" val="7613136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chartAndTx" preserve="1">
  <p:cSld name="Titel, grafiek en 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457200"/>
            <a:ext cx="8229600" cy="1371600"/>
          </a:xfrm>
          <a:prstGeom prst="rect">
            <a:avLst/>
          </a:prstGeom>
        </p:spPr>
        <p:txBody>
          <a:bodyPr/>
          <a:lstStyle/>
          <a:p>
            <a:r>
              <a:rPr lang="nl-NL"/>
              <a:t>Klik om de stijl te bewerken</a:t>
            </a:r>
          </a:p>
        </p:txBody>
      </p:sp>
      <p:sp>
        <p:nvSpPr>
          <p:cNvPr id="3" name="Tijdelijke aanduiding voor grafiek 2"/>
          <p:cNvSpPr>
            <a:spLocks noGrp="1"/>
          </p:cNvSpPr>
          <p:nvPr>
            <p:ph type="chart" sz="half" idx="1"/>
          </p:nvPr>
        </p:nvSpPr>
        <p:spPr>
          <a:xfrm>
            <a:off x="457200" y="1981200"/>
            <a:ext cx="4038600" cy="3886200"/>
          </a:xfrm>
          <a:prstGeom prst="rect">
            <a:avLst/>
          </a:prstGeom>
        </p:spPr>
        <p:txBody>
          <a:bodyPr/>
          <a:lstStyle/>
          <a:p>
            <a:pPr lvl="0"/>
            <a:endParaRPr lang="nl-NL" noProof="0"/>
          </a:p>
        </p:txBody>
      </p:sp>
      <p:sp>
        <p:nvSpPr>
          <p:cNvPr id="4" name="Tijdelijke aanduiding voor tekst 3"/>
          <p:cNvSpPr>
            <a:spLocks noGrp="1"/>
          </p:cNvSpPr>
          <p:nvPr>
            <p:ph type="body" sz="half" idx="2"/>
          </p:nvPr>
        </p:nvSpPr>
        <p:spPr>
          <a:xfrm>
            <a:off x="4648200" y="1981200"/>
            <a:ext cx="4038600" cy="3886200"/>
          </a:xfrm>
          <a:prstGeom prst="rect">
            <a:avLst/>
          </a:prstGeo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Rectangle 2"/>
          <p:cNvSpPr>
            <a:spLocks noGrp="1" noChangeArrowheads="1"/>
          </p:cNvSpPr>
          <p:nvPr>
            <p:ph type="ftr" sz="quarter" idx="10"/>
          </p:nvPr>
        </p:nvSpPr>
        <p:spPr>
          <a:ln/>
        </p:spPr>
        <p:txBody>
          <a:bodyPr/>
          <a:lstStyle>
            <a:lvl1pPr>
              <a:defRPr/>
            </a:lvl1pPr>
          </a:lstStyle>
          <a:p>
            <a:pPr>
              <a:buClr>
                <a:srgbClr val="00007D"/>
              </a:buClr>
              <a:defRPr/>
            </a:pPr>
            <a:endParaRPr lang="nl-NL">
              <a:solidFill>
                <a:srgbClr val="000000"/>
              </a:solidFill>
            </a:endParaRPr>
          </a:p>
        </p:txBody>
      </p:sp>
      <p:sp>
        <p:nvSpPr>
          <p:cNvPr id="6" name="Rectangle 3"/>
          <p:cNvSpPr>
            <a:spLocks noGrp="1" noChangeArrowheads="1"/>
          </p:cNvSpPr>
          <p:nvPr>
            <p:ph type="sldNum" sz="quarter" idx="11"/>
          </p:nvPr>
        </p:nvSpPr>
        <p:spPr>
          <a:ln/>
        </p:spPr>
        <p:txBody>
          <a:bodyPr/>
          <a:lstStyle>
            <a:lvl1pPr>
              <a:defRPr/>
            </a:lvl1pPr>
          </a:lstStyle>
          <a:p>
            <a:pPr>
              <a:buClr>
                <a:srgbClr val="00007D"/>
              </a:buClr>
              <a:defRPr/>
            </a:pPr>
            <a:fld id="{0C14300C-C0DD-4F56-A56A-EAF882A7C6FB}" type="slidenum">
              <a:rPr lang="nl-NL" altLang="nl-NL">
                <a:solidFill>
                  <a:srgbClr val="000000"/>
                </a:solidFill>
              </a:rPr>
              <a:pPr>
                <a:buClr>
                  <a:srgbClr val="00007D"/>
                </a:buClr>
                <a:defRPr/>
              </a:pPr>
              <a:t>‹nr.›</a:t>
            </a:fld>
            <a:endParaRPr lang="nl-NL" altLang="nl-NL">
              <a:solidFill>
                <a:srgbClr val="000000"/>
              </a:solidFill>
            </a:endParaRPr>
          </a:p>
        </p:txBody>
      </p:sp>
      <p:sp>
        <p:nvSpPr>
          <p:cNvPr id="7" name="Rectangle 16"/>
          <p:cNvSpPr>
            <a:spLocks noGrp="1" noChangeArrowheads="1"/>
          </p:cNvSpPr>
          <p:nvPr>
            <p:ph type="dt" sz="half" idx="12"/>
          </p:nvPr>
        </p:nvSpPr>
        <p:spPr>
          <a:ln/>
        </p:spPr>
        <p:txBody>
          <a:bodyPr/>
          <a:lstStyle>
            <a:lvl1pPr>
              <a:defRPr/>
            </a:lvl1pPr>
          </a:lstStyle>
          <a:p>
            <a:pPr>
              <a:buClr>
                <a:srgbClr val="00007D"/>
              </a:buClr>
              <a:defRPr/>
            </a:pPr>
            <a:endParaRPr lang="nl-NL">
              <a:solidFill>
                <a:srgbClr val="000000"/>
              </a:solidFill>
            </a:endParaRPr>
          </a:p>
        </p:txBody>
      </p:sp>
    </p:spTree>
    <p:extLst>
      <p:ext uri="{BB962C8B-B14F-4D97-AF65-F5344CB8AC3E}">
        <p14:creationId xmlns:p14="http://schemas.microsoft.com/office/powerpoint/2010/main" val="34210460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AndMedia" preserve="1">
  <p:cSld name="Titel, tekst en mediaclip">
    <p:spTree>
      <p:nvGrpSpPr>
        <p:cNvPr id="1" name=""/>
        <p:cNvGrpSpPr/>
        <p:nvPr/>
      </p:nvGrpSpPr>
      <p:grpSpPr>
        <a:xfrm>
          <a:off x="0" y="0"/>
          <a:ext cx="0" cy="0"/>
          <a:chOff x="0" y="0"/>
          <a:chExt cx="0" cy="0"/>
        </a:xfrm>
      </p:grpSpPr>
      <p:sp>
        <p:nvSpPr>
          <p:cNvPr id="2" name="Titel 1"/>
          <p:cNvSpPr>
            <a:spLocks noGrp="1"/>
          </p:cNvSpPr>
          <p:nvPr>
            <p:ph type="title"/>
          </p:nvPr>
        </p:nvSpPr>
        <p:spPr>
          <a:xfrm>
            <a:off x="457200" y="457200"/>
            <a:ext cx="8229600" cy="1371600"/>
          </a:xfrm>
          <a:prstGeom prst="rect">
            <a:avLst/>
          </a:prstGeom>
        </p:spPr>
        <p:txBody>
          <a:bodyPr/>
          <a:lstStyle/>
          <a:p>
            <a:r>
              <a:rPr lang="nl-NL"/>
              <a:t>Klik om de stijl te bewerken</a:t>
            </a:r>
          </a:p>
        </p:txBody>
      </p:sp>
      <p:sp>
        <p:nvSpPr>
          <p:cNvPr id="3" name="Tijdelijke aanduiding voor tekst 2"/>
          <p:cNvSpPr>
            <a:spLocks noGrp="1"/>
          </p:cNvSpPr>
          <p:nvPr>
            <p:ph type="body" sz="half" idx="1"/>
          </p:nvPr>
        </p:nvSpPr>
        <p:spPr>
          <a:xfrm>
            <a:off x="457200" y="1981200"/>
            <a:ext cx="4038600" cy="3886200"/>
          </a:xfrm>
          <a:prstGeom prst="rect">
            <a:avLst/>
          </a:prstGeo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media 3"/>
          <p:cNvSpPr>
            <a:spLocks noGrp="1"/>
          </p:cNvSpPr>
          <p:nvPr>
            <p:ph type="media" sz="half" idx="2"/>
          </p:nvPr>
        </p:nvSpPr>
        <p:spPr>
          <a:xfrm>
            <a:off x="4648200" y="1981200"/>
            <a:ext cx="4038600" cy="3886200"/>
          </a:xfrm>
          <a:prstGeom prst="rect">
            <a:avLst/>
          </a:prstGeom>
        </p:spPr>
        <p:txBody>
          <a:bodyPr/>
          <a:lstStyle/>
          <a:p>
            <a:pPr lvl="0"/>
            <a:endParaRPr lang="nl-NL" noProof="0"/>
          </a:p>
        </p:txBody>
      </p:sp>
      <p:sp>
        <p:nvSpPr>
          <p:cNvPr id="5" name="Rectangle 2"/>
          <p:cNvSpPr>
            <a:spLocks noGrp="1" noChangeArrowheads="1"/>
          </p:cNvSpPr>
          <p:nvPr>
            <p:ph type="ftr" sz="quarter" idx="10"/>
          </p:nvPr>
        </p:nvSpPr>
        <p:spPr>
          <a:ln/>
        </p:spPr>
        <p:txBody>
          <a:bodyPr/>
          <a:lstStyle>
            <a:lvl1pPr>
              <a:defRPr/>
            </a:lvl1pPr>
          </a:lstStyle>
          <a:p>
            <a:pPr>
              <a:buClr>
                <a:srgbClr val="00007D"/>
              </a:buClr>
              <a:defRPr/>
            </a:pPr>
            <a:endParaRPr lang="nl-NL">
              <a:solidFill>
                <a:srgbClr val="000000"/>
              </a:solidFill>
            </a:endParaRPr>
          </a:p>
        </p:txBody>
      </p:sp>
      <p:sp>
        <p:nvSpPr>
          <p:cNvPr id="6" name="Rectangle 3"/>
          <p:cNvSpPr>
            <a:spLocks noGrp="1" noChangeArrowheads="1"/>
          </p:cNvSpPr>
          <p:nvPr>
            <p:ph type="sldNum" sz="quarter" idx="11"/>
          </p:nvPr>
        </p:nvSpPr>
        <p:spPr>
          <a:ln/>
        </p:spPr>
        <p:txBody>
          <a:bodyPr/>
          <a:lstStyle>
            <a:lvl1pPr>
              <a:defRPr/>
            </a:lvl1pPr>
          </a:lstStyle>
          <a:p>
            <a:pPr>
              <a:buClr>
                <a:srgbClr val="00007D"/>
              </a:buClr>
              <a:defRPr/>
            </a:pPr>
            <a:fld id="{56567465-2690-46B2-B9FC-2E4885D8AA56}" type="slidenum">
              <a:rPr lang="nl-NL" altLang="nl-NL">
                <a:solidFill>
                  <a:srgbClr val="000000"/>
                </a:solidFill>
              </a:rPr>
              <a:pPr>
                <a:buClr>
                  <a:srgbClr val="00007D"/>
                </a:buClr>
                <a:defRPr/>
              </a:pPr>
              <a:t>‹nr.›</a:t>
            </a:fld>
            <a:endParaRPr lang="nl-NL" altLang="nl-NL">
              <a:solidFill>
                <a:srgbClr val="000000"/>
              </a:solidFill>
            </a:endParaRPr>
          </a:p>
        </p:txBody>
      </p:sp>
      <p:sp>
        <p:nvSpPr>
          <p:cNvPr id="7" name="Rectangle 16"/>
          <p:cNvSpPr>
            <a:spLocks noGrp="1" noChangeArrowheads="1"/>
          </p:cNvSpPr>
          <p:nvPr>
            <p:ph type="dt" sz="half" idx="12"/>
          </p:nvPr>
        </p:nvSpPr>
        <p:spPr>
          <a:ln/>
        </p:spPr>
        <p:txBody>
          <a:bodyPr/>
          <a:lstStyle>
            <a:lvl1pPr>
              <a:defRPr/>
            </a:lvl1pPr>
          </a:lstStyle>
          <a:p>
            <a:pPr>
              <a:buClr>
                <a:srgbClr val="00007D"/>
              </a:buClr>
              <a:defRPr/>
            </a:pPr>
            <a:endParaRPr lang="nl-NL">
              <a:solidFill>
                <a:srgbClr val="000000"/>
              </a:solidFill>
            </a:endParaRPr>
          </a:p>
        </p:txBody>
      </p:sp>
    </p:spTree>
    <p:extLst>
      <p:ext uri="{BB962C8B-B14F-4D97-AF65-F5344CB8AC3E}">
        <p14:creationId xmlns:p14="http://schemas.microsoft.com/office/powerpoint/2010/main" val="6628181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457200" y="457200"/>
            <a:ext cx="8229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i="1">
                <a:solidFill>
                  <a:schemeClr val="tx1"/>
                </a:solidFill>
                <a:latin typeface="Arial" charset="0"/>
              </a:defRPr>
            </a:lvl1pPr>
            <a:lvl2pPr marL="742950" indent="-285750" eaLnBrk="0" hangingPunct="0">
              <a:defRPr i="1">
                <a:solidFill>
                  <a:schemeClr val="tx1"/>
                </a:solidFill>
                <a:latin typeface="Arial" charset="0"/>
              </a:defRPr>
            </a:lvl2pPr>
            <a:lvl3pPr marL="1143000" indent="-228600" eaLnBrk="0" hangingPunct="0">
              <a:defRPr i="1">
                <a:solidFill>
                  <a:schemeClr val="tx1"/>
                </a:solidFill>
                <a:latin typeface="Arial" charset="0"/>
              </a:defRPr>
            </a:lvl3pPr>
            <a:lvl4pPr marL="1600200" indent="-228600" eaLnBrk="0" hangingPunct="0">
              <a:defRPr i="1">
                <a:solidFill>
                  <a:schemeClr val="tx1"/>
                </a:solidFill>
                <a:latin typeface="Arial" charset="0"/>
              </a:defRPr>
            </a:lvl4pPr>
            <a:lvl5pPr marL="2057400" indent="-228600" eaLnBrk="0" hangingPunct="0">
              <a:defRPr i="1">
                <a:solidFill>
                  <a:schemeClr val="tx1"/>
                </a:solidFill>
                <a:latin typeface="Arial" charset="0"/>
              </a:defRPr>
            </a:lvl5pPr>
            <a:lvl6pPr marL="2514600" indent="-228600" eaLnBrk="0" fontAlgn="base" hangingPunct="0">
              <a:spcBef>
                <a:spcPct val="0"/>
              </a:spcBef>
              <a:spcAft>
                <a:spcPct val="0"/>
              </a:spcAft>
              <a:defRPr i="1">
                <a:solidFill>
                  <a:schemeClr val="tx1"/>
                </a:solidFill>
                <a:latin typeface="Arial" charset="0"/>
              </a:defRPr>
            </a:lvl6pPr>
            <a:lvl7pPr marL="2971800" indent="-228600" eaLnBrk="0" fontAlgn="base" hangingPunct="0">
              <a:spcBef>
                <a:spcPct val="0"/>
              </a:spcBef>
              <a:spcAft>
                <a:spcPct val="0"/>
              </a:spcAft>
              <a:defRPr i="1">
                <a:solidFill>
                  <a:schemeClr val="tx1"/>
                </a:solidFill>
                <a:latin typeface="Arial" charset="0"/>
              </a:defRPr>
            </a:lvl7pPr>
            <a:lvl8pPr marL="3429000" indent="-228600" eaLnBrk="0" fontAlgn="base" hangingPunct="0">
              <a:spcBef>
                <a:spcPct val="0"/>
              </a:spcBef>
              <a:spcAft>
                <a:spcPct val="0"/>
              </a:spcAft>
              <a:defRPr i="1">
                <a:solidFill>
                  <a:schemeClr val="tx1"/>
                </a:solidFill>
                <a:latin typeface="Arial" charset="0"/>
              </a:defRPr>
            </a:lvl8pPr>
            <a:lvl9pPr marL="3886200" indent="-228600" eaLnBrk="0" fontAlgn="base" hangingPunct="0">
              <a:spcBef>
                <a:spcPct val="0"/>
              </a:spcBef>
              <a:spcAft>
                <a:spcPct val="0"/>
              </a:spcAft>
              <a:defRPr i="1">
                <a:solidFill>
                  <a:schemeClr val="tx1"/>
                </a:solidFill>
                <a:latin typeface="Arial" charset="0"/>
              </a:defRPr>
            </a:lvl9pPr>
          </a:lstStyle>
          <a:p>
            <a:pPr fontAlgn="base">
              <a:spcBef>
                <a:spcPct val="0"/>
              </a:spcBef>
              <a:spcAft>
                <a:spcPct val="0"/>
              </a:spcAft>
              <a:defRPr/>
            </a:pPr>
            <a:endParaRPr lang="nl-NL" altLang="nl-NL" sz="2800" i="0">
              <a:solidFill>
                <a:srgbClr val="00007D"/>
              </a:solidFill>
              <a:ea typeface="MS PGothic" pitchFamily="34" charset="-128"/>
            </a:endParaRPr>
          </a:p>
        </p:txBody>
      </p:sp>
      <p:sp>
        <p:nvSpPr>
          <p:cNvPr id="3" name="Rectangle 3"/>
          <p:cNvSpPr>
            <a:spLocks noGrp="1" noChangeArrowheads="1"/>
          </p:cNvSpPr>
          <p:nvPr/>
        </p:nvSpPr>
        <p:spPr bwMode="auto">
          <a:xfrm>
            <a:off x="457200" y="1981200"/>
            <a:ext cx="82296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i="1">
                <a:solidFill>
                  <a:schemeClr val="tx1"/>
                </a:solidFill>
                <a:latin typeface="Arial" charset="0"/>
              </a:defRPr>
            </a:lvl1pPr>
            <a:lvl2pPr marL="742950" indent="-285750" eaLnBrk="0" hangingPunct="0">
              <a:defRPr i="1">
                <a:solidFill>
                  <a:schemeClr val="tx1"/>
                </a:solidFill>
                <a:latin typeface="Arial" charset="0"/>
              </a:defRPr>
            </a:lvl2pPr>
            <a:lvl3pPr marL="1143000" indent="-228600" eaLnBrk="0" hangingPunct="0">
              <a:defRPr i="1">
                <a:solidFill>
                  <a:schemeClr val="tx1"/>
                </a:solidFill>
                <a:latin typeface="Arial" charset="0"/>
              </a:defRPr>
            </a:lvl3pPr>
            <a:lvl4pPr marL="1600200" indent="-228600" eaLnBrk="0" hangingPunct="0">
              <a:defRPr i="1">
                <a:solidFill>
                  <a:schemeClr val="tx1"/>
                </a:solidFill>
                <a:latin typeface="Arial" charset="0"/>
              </a:defRPr>
            </a:lvl4pPr>
            <a:lvl5pPr marL="2057400" indent="-228600" eaLnBrk="0" hangingPunct="0">
              <a:defRPr i="1">
                <a:solidFill>
                  <a:schemeClr val="tx1"/>
                </a:solidFill>
                <a:latin typeface="Arial" charset="0"/>
              </a:defRPr>
            </a:lvl5pPr>
            <a:lvl6pPr marL="2514600" indent="-228600" eaLnBrk="0" fontAlgn="base" hangingPunct="0">
              <a:spcBef>
                <a:spcPct val="0"/>
              </a:spcBef>
              <a:spcAft>
                <a:spcPct val="0"/>
              </a:spcAft>
              <a:defRPr i="1">
                <a:solidFill>
                  <a:schemeClr val="tx1"/>
                </a:solidFill>
                <a:latin typeface="Arial" charset="0"/>
              </a:defRPr>
            </a:lvl6pPr>
            <a:lvl7pPr marL="2971800" indent="-228600" eaLnBrk="0" fontAlgn="base" hangingPunct="0">
              <a:spcBef>
                <a:spcPct val="0"/>
              </a:spcBef>
              <a:spcAft>
                <a:spcPct val="0"/>
              </a:spcAft>
              <a:defRPr i="1">
                <a:solidFill>
                  <a:schemeClr val="tx1"/>
                </a:solidFill>
                <a:latin typeface="Arial" charset="0"/>
              </a:defRPr>
            </a:lvl7pPr>
            <a:lvl8pPr marL="3429000" indent="-228600" eaLnBrk="0" fontAlgn="base" hangingPunct="0">
              <a:spcBef>
                <a:spcPct val="0"/>
              </a:spcBef>
              <a:spcAft>
                <a:spcPct val="0"/>
              </a:spcAft>
              <a:defRPr i="1">
                <a:solidFill>
                  <a:schemeClr val="tx1"/>
                </a:solidFill>
                <a:latin typeface="Arial" charset="0"/>
              </a:defRPr>
            </a:lvl8pPr>
            <a:lvl9pPr marL="3886200" indent="-228600" eaLnBrk="0" fontAlgn="base" hangingPunct="0">
              <a:spcBef>
                <a:spcPct val="0"/>
              </a:spcBef>
              <a:spcAft>
                <a:spcPct val="0"/>
              </a:spcAft>
              <a:defRPr i="1">
                <a:solidFill>
                  <a:schemeClr val="tx1"/>
                </a:solidFill>
                <a:latin typeface="Arial" charset="0"/>
              </a:defRPr>
            </a:lvl9pPr>
          </a:lstStyle>
          <a:p>
            <a:pPr fontAlgn="base">
              <a:spcBef>
                <a:spcPct val="20000"/>
              </a:spcBef>
              <a:spcAft>
                <a:spcPct val="0"/>
              </a:spcAft>
              <a:buClr>
                <a:srgbClr val="00007D"/>
              </a:buClr>
              <a:buSzPct val="75000"/>
              <a:buFont typeface="Wingdings" pitchFamily="2" charset="2"/>
              <a:buChar char="n"/>
              <a:defRPr/>
            </a:pPr>
            <a:endParaRPr lang="nl-NL" altLang="nl-NL" sz="2400" i="0">
              <a:solidFill>
                <a:srgbClr val="000000"/>
              </a:solidFill>
              <a:ea typeface="MS PGothic" pitchFamily="34" charset="-128"/>
            </a:endParaRPr>
          </a:p>
        </p:txBody>
      </p:sp>
    </p:spTree>
    <p:extLst>
      <p:ext uri="{BB962C8B-B14F-4D97-AF65-F5344CB8AC3E}">
        <p14:creationId xmlns:p14="http://schemas.microsoft.com/office/powerpoint/2010/main" val="24449775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2"/>
          <p:cNvSpPr>
            <a:spLocks noGrp="1" noChangeArrowheads="1"/>
          </p:cNvSpPr>
          <p:nvPr>
            <p:ph type="ftr" sz="quarter" idx="10"/>
          </p:nvPr>
        </p:nvSpPr>
        <p:spPr>
          <a:ln/>
        </p:spPr>
        <p:txBody>
          <a:bodyPr/>
          <a:lstStyle>
            <a:lvl1pPr>
              <a:defRPr/>
            </a:lvl1pPr>
          </a:lstStyle>
          <a:p>
            <a:pPr>
              <a:defRPr/>
            </a:pPr>
            <a:endParaRPr lang="nl-NL">
              <a:solidFill>
                <a:srgbClr val="000000"/>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949851C4-09E2-43FC-BC87-CBC43C207410}" type="slidenum">
              <a:rPr lang="nl-NL" altLang="nl-NL">
                <a:solidFill>
                  <a:srgbClr val="000000"/>
                </a:solidFill>
              </a:rPr>
              <a:pPr>
                <a:defRPr/>
              </a:pPr>
              <a:t>‹nr.›</a:t>
            </a:fld>
            <a:endParaRPr lang="nl-NL" altLang="nl-NL">
              <a:solidFill>
                <a:srgbClr val="000000"/>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nl-NL">
              <a:solidFill>
                <a:srgbClr val="000000"/>
              </a:solidFill>
            </a:endParaRPr>
          </a:p>
        </p:txBody>
      </p:sp>
    </p:spTree>
    <p:extLst>
      <p:ext uri="{BB962C8B-B14F-4D97-AF65-F5344CB8AC3E}">
        <p14:creationId xmlns:p14="http://schemas.microsoft.com/office/powerpoint/2010/main" val="37688744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a:t>Klik om de modelstijlen te bewerken</a:t>
            </a:r>
          </a:p>
        </p:txBody>
      </p:sp>
      <p:sp>
        <p:nvSpPr>
          <p:cNvPr id="4" name="Rectangle 2"/>
          <p:cNvSpPr>
            <a:spLocks noGrp="1" noChangeArrowheads="1"/>
          </p:cNvSpPr>
          <p:nvPr>
            <p:ph type="ftr" sz="quarter" idx="10"/>
          </p:nvPr>
        </p:nvSpPr>
        <p:spPr>
          <a:ln/>
        </p:spPr>
        <p:txBody>
          <a:bodyPr/>
          <a:lstStyle>
            <a:lvl1pPr>
              <a:defRPr/>
            </a:lvl1pPr>
          </a:lstStyle>
          <a:p>
            <a:pPr>
              <a:defRPr/>
            </a:pPr>
            <a:endParaRPr lang="nl-NL">
              <a:solidFill>
                <a:srgbClr val="000000"/>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F69BB74C-4031-4439-A833-A8BFD0B6B848}" type="slidenum">
              <a:rPr lang="nl-NL" altLang="nl-NL">
                <a:solidFill>
                  <a:srgbClr val="000000"/>
                </a:solidFill>
              </a:rPr>
              <a:pPr>
                <a:defRPr/>
              </a:pPr>
              <a:t>‹nr.›</a:t>
            </a:fld>
            <a:endParaRPr lang="nl-NL" altLang="nl-NL">
              <a:solidFill>
                <a:srgbClr val="000000"/>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nl-NL">
              <a:solidFill>
                <a:srgbClr val="000000"/>
              </a:solidFill>
            </a:endParaRPr>
          </a:p>
        </p:txBody>
      </p:sp>
    </p:spTree>
    <p:extLst>
      <p:ext uri="{BB962C8B-B14F-4D97-AF65-F5344CB8AC3E}">
        <p14:creationId xmlns:p14="http://schemas.microsoft.com/office/powerpoint/2010/main" val="4190777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457200" y="457200"/>
            <a:ext cx="8229600" cy="1371600"/>
          </a:xfrm>
          <a:prstGeom prst="rect">
            <a:avLst/>
          </a:prstGeom>
        </p:spPr>
        <p:txBody>
          <a:bodyPr/>
          <a:lstStyle/>
          <a:p>
            <a:r>
              <a:rPr lang="nl-NL"/>
              <a:t>Klik om de stijl te bewerken</a:t>
            </a:r>
          </a:p>
        </p:txBody>
      </p:sp>
      <p:sp>
        <p:nvSpPr>
          <p:cNvPr id="3" name="Tijdelijke aanduiding voor inhoud 2"/>
          <p:cNvSpPr>
            <a:spLocks noGrp="1"/>
          </p:cNvSpPr>
          <p:nvPr>
            <p:ph idx="1"/>
          </p:nvPr>
        </p:nvSpPr>
        <p:spPr>
          <a:xfrm>
            <a:off x="457200" y="1981200"/>
            <a:ext cx="8229600" cy="3886200"/>
          </a:xfrm>
          <a:prstGeom prst="rect">
            <a:avLst/>
          </a:prstGeo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2"/>
          <p:cNvSpPr>
            <a:spLocks noGrp="1" noChangeArrowheads="1"/>
          </p:cNvSpPr>
          <p:nvPr>
            <p:ph type="ftr" sz="quarter" idx="10"/>
          </p:nvPr>
        </p:nvSpPr>
        <p:spPr>
          <a:ln/>
        </p:spPr>
        <p:txBody>
          <a:bodyPr/>
          <a:lstStyle>
            <a:lvl1pPr>
              <a:defRPr/>
            </a:lvl1pPr>
          </a:lstStyle>
          <a:p>
            <a:pPr>
              <a:buClr>
                <a:srgbClr val="00007D"/>
              </a:buClr>
              <a:defRPr/>
            </a:pPr>
            <a:endParaRPr lang="nl-NL">
              <a:solidFill>
                <a:srgbClr val="000000"/>
              </a:solidFill>
            </a:endParaRPr>
          </a:p>
        </p:txBody>
      </p:sp>
      <p:sp>
        <p:nvSpPr>
          <p:cNvPr id="5" name="Rectangle 3"/>
          <p:cNvSpPr>
            <a:spLocks noGrp="1" noChangeArrowheads="1"/>
          </p:cNvSpPr>
          <p:nvPr>
            <p:ph type="sldNum" sz="quarter" idx="11"/>
          </p:nvPr>
        </p:nvSpPr>
        <p:spPr>
          <a:ln/>
        </p:spPr>
        <p:txBody>
          <a:bodyPr/>
          <a:lstStyle>
            <a:lvl1pPr>
              <a:defRPr/>
            </a:lvl1pPr>
          </a:lstStyle>
          <a:p>
            <a:pPr>
              <a:buClr>
                <a:srgbClr val="00007D"/>
              </a:buClr>
              <a:defRPr/>
            </a:pPr>
            <a:fld id="{3048FD67-05AC-4FFE-8931-B9C9B1B54180}" type="slidenum">
              <a:rPr lang="nl-NL" altLang="nl-NL">
                <a:solidFill>
                  <a:srgbClr val="000000"/>
                </a:solidFill>
              </a:rPr>
              <a:pPr>
                <a:buClr>
                  <a:srgbClr val="00007D"/>
                </a:buClr>
                <a:defRPr/>
              </a:pPr>
              <a:t>‹nr.›</a:t>
            </a:fld>
            <a:endParaRPr lang="nl-NL" altLang="nl-NL">
              <a:solidFill>
                <a:srgbClr val="000000"/>
              </a:solidFill>
            </a:endParaRPr>
          </a:p>
        </p:txBody>
      </p:sp>
      <p:sp>
        <p:nvSpPr>
          <p:cNvPr id="6" name="Rectangle 16"/>
          <p:cNvSpPr>
            <a:spLocks noGrp="1" noChangeArrowheads="1"/>
          </p:cNvSpPr>
          <p:nvPr>
            <p:ph type="dt" sz="half" idx="12"/>
          </p:nvPr>
        </p:nvSpPr>
        <p:spPr>
          <a:ln/>
        </p:spPr>
        <p:txBody>
          <a:bodyPr/>
          <a:lstStyle>
            <a:lvl1pPr>
              <a:defRPr/>
            </a:lvl1pPr>
          </a:lstStyle>
          <a:p>
            <a:pPr>
              <a:buClr>
                <a:srgbClr val="00007D"/>
              </a:buClr>
              <a:defRPr/>
            </a:pPr>
            <a:endParaRPr lang="nl-NL">
              <a:solidFill>
                <a:srgbClr val="000000"/>
              </a:solidFill>
            </a:endParaRPr>
          </a:p>
        </p:txBody>
      </p:sp>
    </p:spTree>
    <p:extLst>
      <p:ext uri="{BB962C8B-B14F-4D97-AF65-F5344CB8AC3E}">
        <p14:creationId xmlns:p14="http://schemas.microsoft.com/office/powerpoint/2010/main" val="40936113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Rectangle 2"/>
          <p:cNvSpPr>
            <a:spLocks noGrp="1" noChangeArrowheads="1"/>
          </p:cNvSpPr>
          <p:nvPr>
            <p:ph type="ftr" sz="quarter" idx="10"/>
          </p:nvPr>
        </p:nvSpPr>
        <p:spPr>
          <a:ln/>
        </p:spPr>
        <p:txBody>
          <a:bodyPr/>
          <a:lstStyle>
            <a:lvl1pPr>
              <a:defRPr/>
            </a:lvl1pPr>
          </a:lstStyle>
          <a:p>
            <a:pPr>
              <a:defRPr/>
            </a:pPr>
            <a:endParaRPr lang="nl-NL">
              <a:solidFill>
                <a:srgbClr val="000000"/>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B6C4F819-32CC-4F77-9EE4-20621F2CC694}" type="slidenum">
              <a:rPr lang="nl-NL" altLang="nl-NL">
                <a:solidFill>
                  <a:srgbClr val="000000"/>
                </a:solidFill>
              </a:rPr>
              <a:pPr>
                <a:defRPr/>
              </a:pPr>
              <a:t>‹nr.›</a:t>
            </a:fld>
            <a:endParaRPr lang="nl-NL" altLang="nl-NL">
              <a:solidFill>
                <a:srgbClr val="000000"/>
              </a:solidFill>
            </a:endParaRPr>
          </a:p>
        </p:txBody>
      </p:sp>
      <p:sp>
        <p:nvSpPr>
          <p:cNvPr id="7" name="Rectangle 16"/>
          <p:cNvSpPr>
            <a:spLocks noGrp="1" noChangeArrowheads="1"/>
          </p:cNvSpPr>
          <p:nvPr>
            <p:ph type="dt" sz="half" idx="12"/>
          </p:nvPr>
        </p:nvSpPr>
        <p:spPr>
          <a:ln/>
        </p:spPr>
        <p:txBody>
          <a:bodyPr/>
          <a:lstStyle>
            <a:lvl1pPr>
              <a:defRPr/>
            </a:lvl1pPr>
          </a:lstStyle>
          <a:p>
            <a:pPr>
              <a:defRPr/>
            </a:pPr>
            <a:endParaRPr lang="nl-NL">
              <a:solidFill>
                <a:srgbClr val="000000"/>
              </a:solidFill>
            </a:endParaRPr>
          </a:p>
        </p:txBody>
      </p:sp>
    </p:spTree>
    <p:extLst>
      <p:ext uri="{BB962C8B-B14F-4D97-AF65-F5344CB8AC3E}">
        <p14:creationId xmlns:p14="http://schemas.microsoft.com/office/powerpoint/2010/main" val="39095389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Rectangle 2"/>
          <p:cNvSpPr>
            <a:spLocks noGrp="1" noChangeArrowheads="1"/>
          </p:cNvSpPr>
          <p:nvPr>
            <p:ph type="ftr" sz="quarter" idx="10"/>
          </p:nvPr>
        </p:nvSpPr>
        <p:spPr>
          <a:ln/>
        </p:spPr>
        <p:txBody>
          <a:bodyPr/>
          <a:lstStyle>
            <a:lvl1pPr>
              <a:defRPr/>
            </a:lvl1pPr>
          </a:lstStyle>
          <a:p>
            <a:pPr>
              <a:defRPr/>
            </a:pPr>
            <a:endParaRPr lang="nl-NL">
              <a:solidFill>
                <a:srgbClr val="000000"/>
              </a:solidFill>
            </a:endParaRPr>
          </a:p>
        </p:txBody>
      </p:sp>
      <p:sp>
        <p:nvSpPr>
          <p:cNvPr id="8" name="Rectangle 3"/>
          <p:cNvSpPr>
            <a:spLocks noGrp="1" noChangeArrowheads="1"/>
          </p:cNvSpPr>
          <p:nvPr>
            <p:ph type="sldNum" sz="quarter" idx="11"/>
          </p:nvPr>
        </p:nvSpPr>
        <p:spPr>
          <a:ln/>
        </p:spPr>
        <p:txBody>
          <a:bodyPr/>
          <a:lstStyle>
            <a:lvl1pPr>
              <a:defRPr/>
            </a:lvl1pPr>
          </a:lstStyle>
          <a:p>
            <a:pPr>
              <a:defRPr/>
            </a:pPr>
            <a:fld id="{40DECD7F-4BD3-436A-BBEF-1BB162773677}" type="slidenum">
              <a:rPr lang="nl-NL" altLang="nl-NL">
                <a:solidFill>
                  <a:srgbClr val="000000"/>
                </a:solidFill>
              </a:rPr>
              <a:pPr>
                <a:defRPr/>
              </a:pPr>
              <a:t>‹nr.›</a:t>
            </a:fld>
            <a:endParaRPr lang="nl-NL" altLang="nl-NL">
              <a:solidFill>
                <a:srgbClr val="000000"/>
              </a:solidFill>
            </a:endParaRPr>
          </a:p>
        </p:txBody>
      </p:sp>
      <p:sp>
        <p:nvSpPr>
          <p:cNvPr id="9" name="Rectangle 16"/>
          <p:cNvSpPr>
            <a:spLocks noGrp="1" noChangeArrowheads="1"/>
          </p:cNvSpPr>
          <p:nvPr>
            <p:ph type="dt" sz="half" idx="12"/>
          </p:nvPr>
        </p:nvSpPr>
        <p:spPr>
          <a:ln/>
        </p:spPr>
        <p:txBody>
          <a:bodyPr/>
          <a:lstStyle>
            <a:lvl1pPr>
              <a:defRPr/>
            </a:lvl1pPr>
          </a:lstStyle>
          <a:p>
            <a:pPr>
              <a:defRPr/>
            </a:pPr>
            <a:endParaRPr lang="nl-NL">
              <a:solidFill>
                <a:srgbClr val="000000"/>
              </a:solidFill>
            </a:endParaRPr>
          </a:p>
        </p:txBody>
      </p:sp>
    </p:spTree>
    <p:extLst>
      <p:ext uri="{BB962C8B-B14F-4D97-AF65-F5344CB8AC3E}">
        <p14:creationId xmlns:p14="http://schemas.microsoft.com/office/powerpoint/2010/main" val="10567917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Rectangle 2"/>
          <p:cNvSpPr>
            <a:spLocks noGrp="1" noChangeArrowheads="1"/>
          </p:cNvSpPr>
          <p:nvPr>
            <p:ph type="ftr" sz="quarter" idx="10"/>
          </p:nvPr>
        </p:nvSpPr>
        <p:spPr>
          <a:ln/>
        </p:spPr>
        <p:txBody>
          <a:bodyPr/>
          <a:lstStyle>
            <a:lvl1pPr>
              <a:defRPr/>
            </a:lvl1pPr>
          </a:lstStyle>
          <a:p>
            <a:pPr>
              <a:defRPr/>
            </a:pPr>
            <a:endParaRPr lang="nl-NL">
              <a:solidFill>
                <a:srgbClr val="000000"/>
              </a:solidFill>
            </a:endParaRPr>
          </a:p>
        </p:txBody>
      </p:sp>
      <p:sp>
        <p:nvSpPr>
          <p:cNvPr id="4" name="Rectangle 3"/>
          <p:cNvSpPr>
            <a:spLocks noGrp="1" noChangeArrowheads="1"/>
          </p:cNvSpPr>
          <p:nvPr>
            <p:ph type="sldNum" sz="quarter" idx="11"/>
          </p:nvPr>
        </p:nvSpPr>
        <p:spPr>
          <a:ln/>
        </p:spPr>
        <p:txBody>
          <a:bodyPr/>
          <a:lstStyle>
            <a:lvl1pPr>
              <a:defRPr/>
            </a:lvl1pPr>
          </a:lstStyle>
          <a:p>
            <a:pPr>
              <a:defRPr/>
            </a:pPr>
            <a:fld id="{FCC9E192-E36D-47CA-948B-7EA0647E2196}" type="slidenum">
              <a:rPr lang="nl-NL" altLang="nl-NL">
                <a:solidFill>
                  <a:srgbClr val="000000"/>
                </a:solidFill>
              </a:rPr>
              <a:pPr>
                <a:defRPr/>
              </a:pPr>
              <a:t>‹nr.›</a:t>
            </a:fld>
            <a:endParaRPr lang="nl-NL" altLang="nl-NL">
              <a:solidFill>
                <a:srgbClr val="000000"/>
              </a:solidFill>
            </a:endParaRPr>
          </a:p>
        </p:txBody>
      </p:sp>
      <p:sp>
        <p:nvSpPr>
          <p:cNvPr id="5" name="Rectangle 16"/>
          <p:cNvSpPr>
            <a:spLocks noGrp="1" noChangeArrowheads="1"/>
          </p:cNvSpPr>
          <p:nvPr>
            <p:ph type="dt" sz="half" idx="12"/>
          </p:nvPr>
        </p:nvSpPr>
        <p:spPr>
          <a:ln/>
        </p:spPr>
        <p:txBody>
          <a:bodyPr/>
          <a:lstStyle>
            <a:lvl1pPr>
              <a:defRPr/>
            </a:lvl1pPr>
          </a:lstStyle>
          <a:p>
            <a:pPr>
              <a:defRPr/>
            </a:pPr>
            <a:endParaRPr lang="nl-NL">
              <a:solidFill>
                <a:srgbClr val="000000"/>
              </a:solidFill>
            </a:endParaRPr>
          </a:p>
        </p:txBody>
      </p:sp>
    </p:spTree>
    <p:extLst>
      <p:ext uri="{BB962C8B-B14F-4D97-AF65-F5344CB8AC3E}">
        <p14:creationId xmlns:p14="http://schemas.microsoft.com/office/powerpoint/2010/main" val="5957273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endParaRPr lang="nl-NL">
              <a:solidFill>
                <a:srgbClr val="000000"/>
              </a:solidFill>
            </a:endParaRPr>
          </a:p>
        </p:txBody>
      </p:sp>
      <p:sp>
        <p:nvSpPr>
          <p:cNvPr id="3" name="Rectangle 3"/>
          <p:cNvSpPr>
            <a:spLocks noGrp="1" noChangeArrowheads="1"/>
          </p:cNvSpPr>
          <p:nvPr>
            <p:ph type="sldNum" sz="quarter" idx="11"/>
          </p:nvPr>
        </p:nvSpPr>
        <p:spPr>
          <a:ln/>
        </p:spPr>
        <p:txBody>
          <a:bodyPr/>
          <a:lstStyle>
            <a:lvl1pPr>
              <a:defRPr/>
            </a:lvl1pPr>
          </a:lstStyle>
          <a:p>
            <a:pPr>
              <a:defRPr/>
            </a:pPr>
            <a:fld id="{315EE02B-4F9D-4E58-BCC6-07679A191628}" type="slidenum">
              <a:rPr lang="nl-NL" altLang="nl-NL">
                <a:solidFill>
                  <a:srgbClr val="000000"/>
                </a:solidFill>
              </a:rPr>
              <a:pPr>
                <a:defRPr/>
              </a:pPr>
              <a:t>‹nr.›</a:t>
            </a:fld>
            <a:endParaRPr lang="nl-NL" altLang="nl-NL">
              <a:solidFill>
                <a:srgbClr val="000000"/>
              </a:solidFill>
            </a:endParaRPr>
          </a:p>
        </p:txBody>
      </p:sp>
      <p:sp>
        <p:nvSpPr>
          <p:cNvPr id="4" name="Rectangle 16"/>
          <p:cNvSpPr>
            <a:spLocks noGrp="1" noChangeArrowheads="1"/>
          </p:cNvSpPr>
          <p:nvPr>
            <p:ph type="dt" sz="half" idx="12"/>
          </p:nvPr>
        </p:nvSpPr>
        <p:spPr>
          <a:ln/>
        </p:spPr>
        <p:txBody>
          <a:bodyPr/>
          <a:lstStyle>
            <a:lvl1pPr>
              <a:defRPr/>
            </a:lvl1pPr>
          </a:lstStyle>
          <a:p>
            <a:pPr>
              <a:defRPr/>
            </a:pPr>
            <a:endParaRPr lang="nl-NL">
              <a:solidFill>
                <a:srgbClr val="000000"/>
              </a:solidFill>
            </a:endParaRPr>
          </a:p>
        </p:txBody>
      </p:sp>
    </p:spTree>
    <p:extLst>
      <p:ext uri="{BB962C8B-B14F-4D97-AF65-F5344CB8AC3E}">
        <p14:creationId xmlns:p14="http://schemas.microsoft.com/office/powerpoint/2010/main" val="11990402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Rectangle 2"/>
          <p:cNvSpPr>
            <a:spLocks noGrp="1" noChangeArrowheads="1"/>
          </p:cNvSpPr>
          <p:nvPr>
            <p:ph type="ftr" sz="quarter" idx="10"/>
          </p:nvPr>
        </p:nvSpPr>
        <p:spPr>
          <a:ln/>
        </p:spPr>
        <p:txBody>
          <a:bodyPr/>
          <a:lstStyle>
            <a:lvl1pPr>
              <a:defRPr/>
            </a:lvl1pPr>
          </a:lstStyle>
          <a:p>
            <a:pPr>
              <a:defRPr/>
            </a:pPr>
            <a:endParaRPr lang="nl-NL">
              <a:solidFill>
                <a:srgbClr val="000000"/>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90EAA6D7-993A-4E60-9991-A1E4C7D77EA9}" type="slidenum">
              <a:rPr lang="nl-NL" altLang="nl-NL">
                <a:solidFill>
                  <a:srgbClr val="000000"/>
                </a:solidFill>
              </a:rPr>
              <a:pPr>
                <a:defRPr/>
              </a:pPr>
              <a:t>‹nr.›</a:t>
            </a:fld>
            <a:endParaRPr lang="nl-NL" altLang="nl-NL">
              <a:solidFill>
                <a:srgbClr val="000000"/>
              </a:solidFill>
            </a:endParaRPr>
          </a:p>
        </p:txBody>
      </p:sp>
      <p:sp>
        <p:nvSpPr>
          <p:cNvPr id="7" name="Rectangle 16"/>
          <p:cNvSpPr>
            <a:spLocks noGrp="1" noChangeArrowheads="1"/>
          </p:cNvSpPr>
          <p:nvPr>
            <p:ph type="dt" sz="half" idx="12"/>
          </p:nvPr>
        </p:nvSpPr>
        <p:spPr>
          <a:ln/>
        </p:spPr>
        <p:txBody>
          <a:bodyPr/>
          <a:lstStyle>
            <a:lvl1pPr>
              <a:defRPr/>
            </a:lvl1pPr>
          </a:lstStyle>
          <a:p>
            <a:pPr>
              <a:defRPr/>
            </a:pPr>
            <a:endParaRPr lang="nl-NL">
              <a:solidFill>
                <a:srgbClr val="000000"/>
              </a:solidFill>
            </a:endParaRPr>
          </a:p>
        </p:txBody>
      </p:sp>
    </p:spTree>
    <p:extLst>
      <p:ext uri="{BB962C8B-B14F-4D97-AF65-F5344CB8AC3E}">
        <p14:creationId xmlns:p14="http://schemas.microsoft.com/office/powerpoint/2010/main" val="7551299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Rectangle 2"/>
          <p:cNvSpPr>
            <a:spLocks noGrp="1" noChangeArrowheads="1"/>
          </p:cNvSpPr>
          <p:nvPr>
            <p:ph type="ftr" sz="quarter" idx="10"/>
          </p:nvPr>
        </p:nvSpPr>
        <p:spPr>
          <a:ln/>
        </p:spPr>
        <p:txBody>
          <a:bodyPr/>
          <a:lstStyle>
            <a:lvl1pPr>
              <a:defRPr/>
            </a:lvl1pPr>
          </a:lstStyle>
          <a:p>
            <a:pPr>
              <a:defRPr/>
            </a:pPr>
            <a:endParaRPr lang="nl-NL">
              <a:solidFill>
                <a:srgbClr val="000000"/>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66D74471-B163-46FA-BF1B-CC7BB154C899}" type="slidenum">
              <a:rPr lang="nl-NL" altLang="nl-NL">
                <a:solidFill>
                  <a:srgbClr val="000000"/>
                </a:solidFill>
              </a:rPr>
              <a:pPr>
                <a:defRPr/>
              </a:pPr>
              <a:t>‹nr.›</a:t>
            </a:fld>
            <a:endParaRPr lang="nl-NL" altLang="nl-NL">
              <a:solidFill>
                <a:srgbClr val="000000"/>
              </a:solidFill>
            </a:endParaRPr>
          </a:p>
        </p:txBody>
      </p:sp>
      <p:sp>
        <p:nvSpPr>
          <p:cNvPr id="7" name="Rectangle 16"/>
          <p:cNvSpPr>
            <a:spLocks noGrp="1" noChangeArrowheads="1"/>
          </p:cNvSpPr>
          <p:nvPr>
            <p:ph type="dt" sz="half" idx="12"/>
          </p:nvPr>
        </p:nvSpPr>
        <p:spPr>
          <a:ln/>
        </p:spPr>
        <p:txBody>
          <a:bodyPr/>
          <a:lstStyle>
            <a:lvl1pPr>
              <a:defRPr/>
            </a:lvl1pPr>
          </a:lstStyle>
          <a:p>
            <a:pPr>
              <a:defRPr/>
            </a:pPr>
            <a:endParaRPr lang="nl-NL">
              <a:solidFill>
                <a:srgbClr val="000000"/>
              </a:solidFill>
            </a:endParaRPr>
          </a:p>
        </p:txBody>
      </p:sp>
    </p:spTree>
    <p:extLst>
      <p:ext uri="{BB962C8B-B14F-4D97-AF65-F5344CB8AC3E}">
        <p14:creationId xmlns:p14="http://schemas.microsoft.com/office/powerpoint/2010/main" val="15473364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2"/>
          <p:cNvSpPr>
            <a:spLocks noGrp="1" noChangeArrowheads="1"/>
          </p:cNvSpPr>
          <p:nvPr>
            <p:ph type="ftr" sz="quarter" idx="10"/>
          </p:nvPr>
        </p:nvSpPr>
        <p:spPr>
          <a:ln/>
        </p:spPr>
        <p:txBody>
          <a:bodyPr/>
          <a:lstStyle>
            <a:lvl1pPr>
              <a:defRPr/>
            </a:lvl1pPr>
          </a:lstStyle>
          <a:p>
            <a:pPr>
              <a:defRPr/>
            </a:pPr>
            <a:endParaRPr lang="nl-NL">
              <a:solidFill>
                <a:srgbClr val="000000"/>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AB8F94FB-D71C-42F8-8285-C37ECD5BC791}" type="slidenum">
              <a:rPr lang="nl-NL" altLang="nl-NL">
                <a:solidFill>
                  <a:srgbClr val="000000"/>
                </a:solidFill>
              </a:rPr>
              <a:pPr>
                <a:defRPr/>
              </a:pPr>
              <a:t>‹nr.›</a:t>
            </a:fld>
            <a:endParaRPr lang="nl-NL" altLang="nl-NL">
              <a:solidFill>
                <a:srgbClr val="000000"/>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nl-NL">
              <a:solidFill>
                <a:srgbClr val="000000"/>
              </a:solidFill>
            </a:endParaRPr>
          </a:p>
        </p:txBody>
      </p:sp>
    </p:spTree>
    <p:extLst>
      <p:ext uri="{BB962C8B-B14F-4D97-AF65-F5344CB8AC3E}">
        <p14:creationId xmlns:p14="http://schemas.microsoft.com/office/powerpoint/2010/main" val="31594536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457200"/>
            <a:ext cx="2057400" cy="5410200"/>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457200"/>
            <a:ext cx="6019800" cy="5410200"/>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2"/>
          <p:cNvSpPr>
            <a:spLocks noGrp="1" noChangeArrowheads="1"/>
          </p:cNvSpPr>
          <p:nvPr>
            <p:ph type="ftr" sz="quarter" idx="10"/>
          </p:nvPr>
        </p:nvSpPr>
        <p:spPr>
          <a:ln/>
        </p:spPr>
        <p:txBody>
          <a:bodyPr/>
          <a:lstStyle>
            <a:lvl1pPr>
              <a:defRPr/>
            </a:lvl1pPr>
          </a:lstStyle>
          <a:p>
            <a:pPr>
              <a:defRPr/>
            </a:pPr>
            <a:endParaRPr lang="nl-NL">
              <a:solidFill>
                <a:srgbClr val="000000"/>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64963CC3-12EB-4360-BA94-38996A267A34}" type="slidenum">
              <a:rPr lang="nl-NL" altLang="nl-NL">
                <a:solidFill>
                  <a:srgbClr val="000000"/>
                </a:solidFill>
              </a:rPr>
              <a:pPr>
                <a:defRPr/>
              </a:pPr>
              <a:t>‹nr.›</a:t>
            </a:fld>
            <a:endParaRPr lang="nl-NL" altLang="nl-NL">
              <a:solidFill>
                <a:srgbClr val="000000"/>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nl-NL">
              <a:solidFill>
                <a:srgbClr val="000000"/>
              </a:solidFill>
            </a:endParaRPr>
          </a:p>
        </p:txBody>
      </p:sp>
    </p:spTree>
    <p:extLst>
      <p:ext uri="{BB962C8B-B14F-4D97-AF65-F5344CB8AC3E}">
        <p14:creationId xmlns:p14="http://schemas.microsoft.com/office/powerpoint/2010/main" val="32282926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xAndObj" preserve="1">
  <p:cSld name="Titel, tekst en inhoud">
    <p:spTree>
      <p:nvGrpSpPr>
        <p:cNvPr id="1" name=""/>
        <p:cNvGrpSpPr/>
        <p:nvPr/>
      </p:nvGrpSpPr>
      <p:grpSpPr>
        <a:xfrm>
          <a:off x="0" y="0"/>
          <a:ext cx="0" cy="0"/>
          <a:chOff x="0" y="0"/>
          <a:chExt cx="0" cy="0"/>
        </a:xfrm>
      </p:grpSpPr>
      <p:sp>
        <p:nvSpPr>
          <p:cNvPr id="2" name="Titel 1"/>
          <p:cNvSpPr>
            <a:spLocks noGrp="1"/>
          </p:cNvSpPr>
          <p:nvPr>
            <p:ph type="title"/>
          </p:nvPr>
        </p:nvSpPr>
        <p:spPr>
          <a:xfrm>
            <a:off x="457200" y="457200"/>
            <a:ext cx="8229600" cy="1371600"/>
          </a:xfrm>
        </p:spPr>
        <p:txBody>
          <a:bodyPr/>
          <a:lstStyle/>
          <a:p>
            <a:r>
              <a:rPr lang="nl-NL"/>
              <a:t>Klik om de stijl te bewerken</a:t>
            </a:r>
          </a:p>
        </p:txBody>
      </p:sp>
      <p:sp>
        <p:nvSpPr>
          <p:cNvPr id="3" name="Tijdelijke aanduiding voor tekst 2"/>
          <p:cNvSpPr>
            <a:spLocks noGrp="1"/>
          </p:cNvSpPr>
          <p:nvPr>
            <p:ph type="body" sz="half" idx="1"/>
          </p:nvPr>
        </p:nvSpPr>
        <p:spPr>
          <a:xfrm>
            <a:off x="457200" y="1981200"/>
            <a:ext cx="4038600" cy="3886200"/>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981200"/>
            <a:ext cx="4038600" cy="3886200"/>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Rectangle 2"/>
          <p:cNvSpPr>
            <a:spLocks noGrp="1" noChangeArrowheads="1"/>
          </p:cNvSpPr>
          <p:nvPr>
            <p:ph type="ftr" sz="quarter" idx="10"/>
          </p:nvPr>
        </p:nvSpPr>
        <p:spPr>
          <a:ln/>
        </p:spPr>
        <p:txBody>
          <a:bodyPr/>
          <a:lstStyle>
            <a:lvl1pPr>
              <a:defRPr/>
            </a:lvl1pPr>
          </a:lstStyle>
          <a:p>
            <a:pPr>
              <a:defRPr/>
            </a:pPr>
            <a:endParaRPr lang="nl-NL">
              <a:solidFill>
                <a:srgbClr val="000000"/>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5DAEA1D8-2FA8-4CF9-B88A-058EC58AAF64}" type="slidenum">
              <a:rPr lang="nl-NL" altLang="nl-NL">
                <a:solidFill>
                  <a:srgbClr val="000000"/>
                </a:solidFill>
              </a:rPr>
              <a:pPr>
                <a:defRPr/>
              </a:pPr>
              <a:t>‹nr.›</a:t>
            </a:fld>
            <a:endParaRPr lang="nl-NL" altLang="nl-NL">
              <a:solidFill>
                <a:srgbClr val="000000"/>
              </a:solidFill>
            </a:endParaRPr>
          </a:p>
        </p:txBody>
      </p:sp>
      <p:sp>
        <p:nvSpPr>
          <p:cNvPr id="7" name="Rectangle 16"/>
          <p:cNvSpPr>
            <a:spLocks noGrp="1" noChangeArrowheads="1"/>
          </p:cNvSpPr>
          <p:nvPr>
            <p:ph type="dt" sz="half" idx="12"/>
          </p:nvPr>
        </p:nvSpPr>
        <p:spPr>
          <a:ln/>
        </p:spPr>
        <p:txBody>
          <a:bodyPr/>
          <a:lstStyle>
            <a:lvl1pPr>
              <a:defRPr/>
            </a:lvl1pPr>
          </a:lstStyle>
          <a:p>
            <a:pPr>
              <a:defRPr/>
            </a:pPr>
            <a:endParaRPr lang="nl-NL">
              <a:solidFill>
                <a:srgbClr val="000000"/>
              </a:solidFill>
            </a:endParaRPr>
          </a:p>
        </p:txBody>
      </p:sp>
    </p:spTree>
    <p:extLst>
      <p:ext uri="{BB962C8B-B14F-4D97-AF65-F5344CB8AC3E}">
        <p14:creationId xmlns:p14="http://schemas.microsoft.com/office/powerpoint/2010/main" val="39384170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bl" preserve="1">
  <p:cSld name="Titel en tabel">
    <p:spTree>
      <p:nvGrpSpPr>
        <p:cNvPr id="1" name=""/>
        <p:cNvGrpSpPr/>
        <p:nvPr/>
      </p:nvGrpSpPr>
      <p:grpSpPr>
        <a:xfrm>
          <a:off x="0" y="0"/>
          <a:ext cx="0" cy="0"/>
          <a:chOff x="0" y="0"/>
          <a:chExt cx="0" cy="0"/>
        </a:xfrm>
      </p:grpSpPr>
      <p:sp>
        <p:nvSpPr>
          <p:cNvPr id="2" name="Titel 1"/>
          <p:cNvSpPr>
            <a:spLocks noGrp="1"/>
          </p:cNvSpPr>
          <p:nvPr>
            <p:ph type="title"/>
          </p:nvPr>
        </p:nvSpPr>
        <p:spPr>
          <a:xfrm>
            <a:off x="457200" y="457200"/>
            <a:ext cx="8229600" cy="1371600"/>
          </a:xfrm>
        </p:spPr>
        <p:txBody>
          <a:bodyPr/>
          <a:lstStyle/>
          <a:p>
            <a:r>
              <a:rPr lang="nl-NL"/>
              <a:t>Klik om de stijl te bewerken</a:t>
            </a:r>
          </a:p>
        </p:txBody>
      </p:sp>
      <p:sp>
        <p:nvSpPr>
          <p:cNvPr id="3" name="Tijdelijke aanduiding voor tabel 2"/>
          <p:cNvSpPr>
            <a:spLocks noGrp="1"/>
          </p:cNvSpPr>
          <p:nvPr>
            <p:ph type="tbl" idx="1"/>
          </p:nvPr>
        </p:nvSpPr>
        <p:spPr>
          <a:xfrm>
            <a:off x="457200" y="1981200"/>
            <a:ext cx="8229600" cy="3886200"/>
          </a:xfrm>
        </p:spPr>
        <p:txBody>
          <a:bodyPr/>
          <a:lstStyle/>
          <a:p>
            <a:pPr lvl="0"/>
            <a:endParaRPr lang="nl-NL" noProof="0"/>
          </a:p>
        </p:txBody>
      </p:sp>
      <p:sp>
        <p:nvSpPr>
          <p:cNvPr id="4" name="Rectangle 2"/>
          <p:cNvSpPr>
            <a:spLocks noGrp="1" noChangeArrowheads="1"/>
          </p:cNvSpPr>
          <p:nvPr>
            <p:ph type="ftr" sz="quarter" idx="10"/>
          </p:nvPr>
        </p:nvSpPr>
        <p:spPr>
          <a:ln/>
        </p:spPr>
        <p:txBody>
          <a:bodyPr/>
          <a:lstStyle>
            <a:lvl1pPr>
              <a:defRPr/>
            </a:lvl1pPr>
          </a:lstStyle>
          <a:p>
            <a:pPr>
              <a:defRPr/>
            </a:pPr>
            <a:endParaRPr lang="nl-NL">
              <a:solidFill>
                <a:srgbClr val="000000"/>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0FD7820E-EE67-4636-A8B7-DBD504316E35}" type="slidenum">
              <a:rPr lang="nl-NL" altLang="nl-NL">
                <a:solidFill>
                  <a:srgbClr val="000000"/>
                </a:solidFill>
              </a:rPr>
              <a:pPr>
                <a:defRPr/>
              </a:pPr>
              <a:t>‹nr.›</a:t>
            </a:fld>
            <a:endParaRPr lang="nl-NL" altLang="nl-NL">
              <a:solidFill>
                <a:srgbClr val="000000"/>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nl-NL">
              <a:solidFill>
                <a:srgbClr val="000000"/>
              </a:solidFill>
            </a:endParaRPr>
          </a:p>
        </p:txBody>
      </p:sp>
    </p:spTree>
    <p:extLst>
      <p:ext uri="{BB962C8B-B14F-4D97-AF65-F5344CB8AC3E}">
        <p14:creationId xmlns:p14="http://schemas.microsoft.com/office/powerpoint/2010/main" val="40410379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1"/>
            <a:ext cx="7772400" cy="1362075"/>
          </a:xfrm>
          <a:prstGeom prst="rect">
            <a:avLst/>
          </a:prstGeo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146" indent="0">
              <a:buNone/>
              <a:defRPr sz="1800"/>
            </a:lvl2pPr>
            <a:lvl3pPr marL="914293" indent="0">
              <a:buNone/>
              <a:defRPr sz="1600"/>
            </a:lvl3pPr>
            <a:lvl4pPr marL="1371440" indent="0">
              <a:buNone/>
              <a:defRPr sz="1400"/>
            </a:lvl4pPr>
            <a:lvl5pPr marL="1828586" indent="0">
              <a:buNone/>
              <a:defRPr sz="1400"/>
            </a:lvl5pPr>
            <a:lvl6pPr marL="2285733" indent="0">
              <a:buNone/>
              <a:defRPr sz="1400"/>
            </a:lvl6pPr>
            <a:lvl7pPr marL="2742879" indent="0">
              <a:buNone/>
              <a:defRPr sz="1400"/>
            </a:lvl7pPr>
            <a:lvl8pPr marL="3200026" indent="0">
              <a:buNone/>
              <a:defRPr sz="1400"/>
            </a:lvl8pPr>
            <a:lvl9pPr marL="3657172" indent="0">
              <a:buNone/>
              <a:defRPr sz="1400"/>
            </a:lvl9pPr>
          </a:lstStyle>
          <a:p>
            <a:pPr lvl="0"/>
            <a:r>
              <a:rPr lang="nl-NL"/>
              <a:t>Klik om de modelstijlen te bewerken</a:t>
            </a:r>
          </a:p>
        </p:txBody>
      </p:sp>
      <p:sp>
        <p:nvSpPr>
          <p:cNvPr id="4" name="Rectangle 2"/>
          <p:cNvSpPr>
            <a:spLocks noGrp="1" noChangeArrowheads="1"/>
          </p:cNvSpPr>
          <p:nvPr>
            <p:ph type="ftr" sz="quarter" idx="10"/>
          </p:nvPr>
        </p:nvSpPr>
        <p:spPr>
          <a:ln/>
        </p:spPr>
        <p:txBody>
          <a:bodyPr/>
          <a:lstStyle>
            <a:lvl1pPr>
              <a:defRPr/>
            </a:lvl1pPr>
          </a:lstStyle>
          <a:p>
            <a:pPr>
              <a:buClr>
                <a:srgbClr val="00007D"/>
              </a:buClr>
              <a:defRPr/>
            </a:pPr>
            <a:endParaRPr lang="nl-NL">
              <a:solidFill>
                <a:srgbClr val="000000"/>
              </a:solidFill>
            </a:endParaRPr>
          </a:p>
        </p:txBody>
      </p:sp>
      <p:sp>
        <p:nvSpPr>
          <p:cNvPr id="5" name="Rectangle 3"/>
          <p:cNvSpPr>
            <a:spLocks noGrp="1" noChangeArrowheads="1"/>
          </p:cNvSpPr>
          <p:nvPr>
            <p:ph type="sldNum" sz="quarter" idx="11"/>
          </p:nvPr>
        </p:nvSpPr>
        <p:spPr>
          <a:ln/>
        </p:spPr>
        <p:txBody>
          <a:bodyPr/>
          <a:lstStyle>
            <a:lvl1pPr>
              <a:defRPr/>
            </a:lvl1pPr>
          </a:lstStyle>
          <a:p>
            <a:pPr>
              <a:buClr>
                <a:srgbClr val="00007D"/>
              </a:buClr>
              <a:defRPr/>
            </a:pPr>
            <a:fld id="{6A3E3374-A75C-4CEE-A48E-AA280C42FC65}" type="slidenum">
              <a:rPr lang="nl-NL" altLang="nl-NL">
                <a:solidFill>
                  <a:srgbClr val="000000"/>
                </a:solidFill>
              </a:rPr>
              <a:pPr>
                <a:buClr>
                  <a:srgbClr val="00007D"/>
                </a:buClr>
                <a:defRPr/>
              </a:pPr>
              <a:t>‹nr.›</a:t>
            </a:fld>
            <a:endParaRPr lang="nl-NL" altLang="nl-NL">
              <a:solidFill>
                <a:srgbClr val="000000"/>
              </a:solidFill>
            </a:endParaRPr>
          </a:p>
        </p:txBody>
      </p:sp>
      <p:sp>
        <p:nvSpPr>
          <p:cNvPr id="6" name="Rectangle 16"/>
          <p:cNvSpPr>
            <a:spLocks noGrp="1" noChangeArrowheads="1"/>
          </p:cNvSpPr>
          <p:nvPr>
            <p:ph type="dt" sz="half" idx="12"/>
          </p:nvPr>
        </p:nvSpPr>
        <p:spPr>
          <a:ln/>
        </p:spPr>
        <p:txBody>
          <a:bodyPr/>
          <a:lstStyle>
            <a:lvl1pPr>
              <a:defRPr/>
            </a:lvl1pPr>
          </a:lstStyle>
          <a:p>
            <a:pPr>
              <a:buClr>
                <a:srgbClr val="00007D"/>
              </a:buClr>
              <a:defRPr/>
            </a:pPr>
            <a:endParaRPr lang="nl-NL">
              <a:solidFill>
                <a:srgbClr val="000000"/>
              </a:solidFill>
            </a:endParaRPr>
          </a:p>
        </p:txBody>
      </p:sp>
    </p:spTree>
    <p:extLst>
      <p:ext uri="{BB962C8B-B14F-4D97-AF65-F5344CB8AC3E}">
        <p14:creationId xmlns:p14="http://schemas.microsoft.com/office/powerpoint/2010/main" val="300046961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itle">
  <p:cSld name="1_Titeldia">
    <p:spTree>
      <p:nvGrpSpPr>
        <p:cNvPr id="1" name=""/>
        <p:cNvGrpSpPr/>
        <p:nvPr/>
      </p:nvGrpSpPr>
      <p:grpSpPr>
        <a:xfrm>
          <a:off x="0" y="0"/>
          <a:ext cx="0" cy="0"/>
          <a:chOff x="0" y="0"/>
          <a:chExt cx="0" cy="0"/>
        </a:xfrm>
      </p:grpSpPr>
      <p:pic>
        <p:nvPicPr>
          <p:cNvPr id="4" name="Afbeelding 12"/>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Afbeelding 16"/>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flipV="1">
            <a:off x="6659563" y="1341438"/>
            <a:ext cx="2268537"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Afbeelding 32" descr="Logo-CKMZ.gif"/>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331913" y="4005263"/>
            <a:ext cx="1223962"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Afbeelding 18"/>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368425" y="4581525"/>
            <a:ext cx="1116013" cy="8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9" name="Rectangle 19"/>
          <p:cNvSpPr>
            <a:spLocks noGrp="1" noChangeArrowheads="1"/>
          </p:cNvSpPr>
          <p:nvPr>
            <p:ph type="ctrTitle"/>
          </p:nvPr>
        </p:nvSpPr>
        <p:spPr>
          <a:xfrm>
            <a:off x="2971800" y="2420888"/>
            <a:ext cx="6019800" cy="1617712"/>
          </a:xfrm>
        </p:spPr>
        <p:txBody>
          <a:bodyPr/>
          <a:lstStyle>
            <a:lvl1pPr>
              <a:defRPr>
                <a:solidFill>
                  <a:schemeClr val="bg1"/>
                </a:solidFill>
              </a:defRPr>
            </a:lvl1pPr>
          </a:lstStyle>
          <a:p>
            <a:r>
              <a:rPr lang="nl-NL" dirty="0"/>
              <a:t>Klik om het opmaakprofiel te bewerken</a:t>
            </a:r>
          </a:p>
        </p:txBody>
      </p:sp>
      <p:sp>
        <p:nvSpPr>
          <p:cNvPr id="5140"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2600"/>
            </a:lvl1pPr>
          </a:lstStyle>
          <a:p>
            <a:r>
              <a:rPr lang="nl-NL"/>
              <a:t>Klik om het opmaakprofiel van de modelondertitel te bewerken</a:t>
            </a:r>
          </a:p>
        </p:txBody>
      </p:sp>
      <p:sp>
        <p:nvSpPr>
          <p:cNvPr id="8" name="Rectangle 16"/>
          <p:cNvSpPr>
            <a:spLocks noGrp="1" noChangeArrowheads="1"/>
          </p:cNvSpPr>
          <p:nvPr>
            <p:ph type="dt" sz="half" idx="10"/>
          </p:nvPr>
        </p:nvSpPr>
        <p:spPr>
          <a:xfrm>
            <a:off x="457200" y="6248400"/>
            <a:ext cx="2133600" cy="457200"/>
          </a:xfrm>
        </p:spPr>
        <p:txBody>
          <a:bodyPr/>
          <a:lstStyle>
            <a:lvl1pPr>
              <a:defRPr/>
            </a:lvl1pPr>
          </a:lstStyle>
          <a:p>
            <a:pPr>
              <a:defRPr/>
            </a:pPr>
            <a:endParaRPr lang="nl-NL">
              <a:solidFill>
                <a:srgbClr val="000000"/>
              </a:solidFill>
            </a:endParaRPr>
          </a:p>
        </p:txBody>
      </p:sp>
      <p:sp>
        <p:nvSpPr>
          <p:cNvPr id="9" name="Rectangle 17"/>
          <p:cNvSpPr>
            <a:spLocks noGrp="1" noChangeArrowheads="1"/>
          </p:cNvSpPr>
          <p:nvPr>
            <p:ph type="ftr" sz="quarter" idx="11"/>
          </p:nvPr>
        </p:nvSpPr>
        <p:spPr/>
        <p:txBody>
          <a:bodyPr/>
          <a:lstStyle>
            <a:lvl1pPr>
              <a:defRPr/>
            </a:lvl1pPr>
          </a:lstStyle>
          <a:p>
            <a:pPr>
              <a:defRPr/>
            </a:pPr>
            <a:endParaRPr lang="nl-NL">
              <a:solidFill>
                <a:srgbClr val="000000"/>
              </a:solidFill>
            </a:endParaRPr>
          </a:p>
        </p:txBody>
      </p:sp>
      <p:sp>
        <p:nvSpPr>
          <p:cNvPr id="10" name="Rectangle 18"/>
          <p:cNvSpPr>
            <a:spLocks noGrp="1" noChangeArrowheads="1"/>
          </p:cNvSpPr>
          <p:nvPr>
            <p:ph type="sldNum" sz="quarter" idx="12"/>
          </p:nvPr>
        </p:nvSpPr>
        <p:spPr/>
        <p:txBody>
          <a:bodyPr/>
          <a:lstStyle>
            <a:lvl1pPr>
              <a:defRPr/>
            </a:lvl1pPr>
          </a:lstStyle>
          <a:p>
            <a:pPr>
              <a:defRPr/>
            </a:pPr>
            <a:fld id="{6E3C2F1C-EFCA-425A-8647-9001DFA2BD81}" type="slidenum">
              <a:rPr lang="nl-NL" altLang="nl-NL">
                <a:solidFill>
                  <a:srgbClr val="000000"/>
                </a:solidFill>
              </a:rPr>
              <a:pPr>
                <a:defRPr/>
              </a:pPr>
              <a:t>‹nr.›</a:t>
            </a:fld>
            <a:endParaRPr lang="nl-NL" altLang="nl-NL">
              <a:solidFill>
                <a:srgbClr val="000000"/>
              </a:solidFill>
            </a:endParaRPr>
          </a:p>
        </p:txBody>
      </p:sp>
    </p:spTree>
    <p:extLst>
      <p:ext uri="{BB962C8B-B14F-4D97-AF65-F5344CB8AC3E}">
        <p14:creationId xmlns:p14="http://schemas.microsoft.com/office/powerpoint/2010/main" val="171414766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Titeldia">
    <p:spTree>
      <p:nvGrpSpPr>
        <p:cNvPr id="1" name=""/>
        <p:cNvGrpSpPr/>
        <p:nvPr/>
      </p:nvGrpSpPr>
      <p:grpSpPr>
        <a:xfrm>
          <a:off x="0" y="0"/>
          <a:ext cx="0" cy="0"/>
          <a:chOff x="0" y="0"/>
          <a:chExt cx="0" cy="0"/>
        </a:xfrm>
      </p:grpSpPr>
      <p:pic>
        <p:nvPicPr>
          <p:cNvPr id="4" name="Afbeelding 12">
            <a:extLst>
              <a:ext uri="{FF2B5EF4-FFF2-40B4-BE49-F238E27FC236}">
                <a16:creationId xmlns:a16="http://schemas.microsoft.com/office/drawing/2014/main" id="{F7F43541-E29E-40F6-B588-B2514678A96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Afbeelding 16">
            <a:extLst>
              <a:ext uri="{FF2B5EF4-FFF2-40B4-BE49-F238E27FC236}">
                <a16:creationId xmlns:a16="http://schemas.microsoft.com/office/drawing/2014/main" id="{4F1ED30B-F451-40E2-9112-DA95EFC97F8E}"/>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flipV="1">
            <a:off x="6659563" y="1341438"/>
            <a:ext cx="2268537"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Afbeelding 32" descr="Logo-CKMZ.gif">
            <a:extLst>
              <a:ext uri="{FF2B5EF4-FFF2-40B4-BE49-F238E27FC236}">
                <a16:creationId xmlns:a16="http://schemas.microsoft.com/office/drawing/2014/main" id="{699C626B-1284-483C-870C-CB099239A492}"/>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331913" y="4005263"/>
            <a:ext cx="1223962"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Afbeelding 18">
            <a:extLst>
              <a:ext uri="{FF2B5EF4-FFF2-40B4-BE49-F238E27FC236}">
                <a16:creationId xmlns:a16="http://schemas.microsoft.com/office/drawing/2014/main" id="{21ED7A4B-9ECA-4BEF-ADF7-58FD06FF642A}"/>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368425" y="4581525"/>
            <a:ext cx="1116013" cy="8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19"/>
          <p:cNvSpPr>
            <a:spLocks noGrp="1" noChangeArrowheads="1"/>
          </p:cNvSpPr>
          <p:nvPr>
            <p:ph type="ctrTitle"/>
          </p:nvPr>
        </p:nvSpPr>
        <p:spPr>
          <a:xfrm>
            <a:off x="2971800" y="2420888"/>
            <a:ext cx="6019800" cy="1617712"/>
          </a:xfrm>
          <a:prstGeom prst="rect">
            <a:avLst/>
          </a:prstGeom>
        </p:spPr>
        <p:txBody>
          <a:bodyPr/>
          <a:lstStyle>
            <a:lvl1pPr>
              <a:defRPr>
                <a:solidFill>
                  <a:schemeClr val="bg1"/>
                </a:solidFill>
              </a:defRPr>
            </a:lvl1pPr>
          </a:lstStyle>
          <a:p>
            <a:r>
              <a:rPr lang="nl-NL" dirty="0"/>
              <a:t>Klik om het opmaakprofiel te bewerken</a:t>
            </a:r>
          </a:p>
        </p:txBody>
      </p:sp>
      <p:sp>
        <p:nvSpPr>
          <p:cNvPr id="27" name="Rectangle 20"/>
          <p:cNvSpPr>
            <a:spLocks noGrp="1" noChangeArrowheads="1"/>
          </p:cNvSpPr>
          <p:nvPr>
            <p:ph type="subTitle" idx="1"/>
          </p:nvPr>
        </p:nvSpPr>
        <p:spPr>
          <a:xfrm>
            <a:off x="2971800" y="4267200"/>
            <a:ext cx="6019800" cy="1752600"/>
          </a:xfrm>
          <a:prstGeom prst="rect">
            <a:avLst/>
          </a:prstGeom>
        </p:spPr>
        <p:txBody>
          <a:bodyPr/>
          <a:lstStyle>
            <a:lvl1pPr marL="0" indent="0">
              <a:buFont typeface="Wingdings" pitchFamily="2" charset="2"/>
              <a:buNone/>
              <a:defRPr sz="2600"/>
            </a:lvl1pPr>
          </a:lstStyle>
          <a:p>
            <a:r>
              <a:rPr lang="nl-NL"/>
              <a:t>Klik om het opmaakprofiel van de modelondertitel te bewerken</a:t>
            </a:r>
          </a:p>
        </p:txBody>
      </p:sp>
      <p:sp>
        <p:nvSpPr>
          <p:cNvPr id="8" name="Rectangle 16">
            <a:extLst>
              <a:ext uri="{FF2B5EF4-FFF2-40B4-BE49-F238E27FC236}">
                <a16:creationId xmlns:a16="http://schemas.microsoft.com/office/drawing/2014/main" id="{33289F85-3437-4F3F-9D10-E1F66FB287B3}"/>
              </a:ext>
            </a:extLst>
          </p:cNvPr>
          <p:cNvSpPr>
            <a:spLocks noGrp="1" noChangeArrowheads="1"/>
          </p:cNvSpPr>
          <p:nvPr>
            <p:ph type="dt" sz="half" idx="10"/>
          </p:nvPr>
        </p:nvSpPr>
        <p:spPr>
          <a:xfrm>
            <a:off x="457200" y="6248400"/>
            <a:ext cx="2133600" cy="457200"/>
          </a:xfrm>
        </p:spPr>
        <p:txBody>
          <a:bodyPr/>
          <a:lstStyle>
            <a:lvl1pPr>
              <a:defRPr/>
            </a:lvl1pPr>
          </a:lstStyle>
          <a:p>
            <a:pPr>
              <a:defRPr/>
            </a:pPr>
            <a:endParaRPr lang="nl-NL"/>
          </a:p>
        </p:txBody>
      </p:sp>
      <p:sp>
        <p:nvSpPr>
          <p:cNvPr id="9" name="Rectangle 17">
            <a:extLst>
              <a:ext uri="{FF2B5EF4-FFF2-40B4-BE49-F238E27FC236}">
                <a16:creationId xmlns:a16="http://schemas.microsoft.com/office/drawing/2014/main" id="{F351DB40-9F36-472D-A622-863665691586}"/>
              </a:ext>
            </a:extLst>
          </p:cNvPr>
          <p:cNvSpPr>
            <a:spLocks noGrp="1" noChangeArrowheads="1"/>
          </p:cNvSpPr>
          <p:nvPr>
            <p:ph type="ftr" sz="quarter" idx="11"/>
          </p:nvPr>
        </p:nvSpPr>
        <p:spPr/>
        <p:txBody>
          <a:bodyPr/>
          <a:lstStyle>
            <a:lvl1pPr>
              <a:defRPr/>
            </a:lvl1pPr>
          </a:lstStyle>
          <a:p>
            <a:pPr>
              <a:defRPr/>
            </a:pPr>
            <a:endParaRPr lang="nl-NL"/>
          </a:p>
        </p:txBody>
      </p:sp>
      <p:sp>
        <p:nvSpPr>
          <p:cNvPr id="10" name="Rectangle 18">
            <a:extLst>
              <a:ext uri="{FF2B5EF4-FFF2-40B4-BE49-F238E27FC236}">
                <a16:creationId xmlns:a16="http://schemas.microsoft.com/office/drawing/2014/main" id="{E162FDFB-C98A-42F5-BB47-803609FABCA1}"/>
              </a:ext>
            </a:extLst>
          </p:cNvPr>
          <p:cNvSpPr>
            <a:spLocks noGrp="1" noChangeArrowheads="1"/>
          </p:cNvSpPr>
          <p:nvPr>
            <p:ph type="sldNum" sz="quarter" idx="12"/>
          </p:nvPr>
        </p:nvSpPr>
        <p:spPr/>
        <p:txBody>
          <a:bodyPr/>
          <a:lstStyle>
            <a:lvl1pPr>
              <a:defRPr/>
            </a:lvl1pPr>
          </a:lstStyle>
          <a:p>
            <a:fld id="{F6E05293-C7CB-496B-91D7-6F0E91E8E38C}" type="slidenum">
              <a:rPr lang="nl-NL" altLang="nl-NL"/>
              <a:pPr/>
              <a:t>‹nr.›</a:t>
            </a:fld>
            <a:endParaRPr lang="nl-NL" altLang="nl-NL"/>
          </a:p>
        </p:txBody>
      </p:sp>
    </p:spTree>
    <p:extLst>
      <p:ext uri="{BB962C8B-B14F-4D97-AF65-F5344CB8AC3E}">
        <p14:creationId xmlns:p14="http://schemas.microsoft.com/office/powerpoint/2010/main" val="25343447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457200" y="457200"/>
            <a:ext cx="8229600" cy="1371600"/>
          </a:xfrm>
          <a:prstGeom prst="rect">
            <a:avLst/>
          </a:prstGeom>
        </p:spPr>
        <p:txBody>
          <a:bodyPr/>
          <a:lstStyle/>
          <a:p>
            <a:r>
              <a:rPr lang="nl-NL"/>
              <a:t>Klik om de stijl te bewerken</a:t>
            </a:r>
          </a:p>
        </p:txBody>
      </p:sp>
      <p:sp>
        <p:nvSpPr>
          <p:cNvPr id="3" name="Tijdelijke aanduiding voor inhoud 2"/>
          <p:cNvSpPr>
            <a:spLocks noGrp="1"/>
          </p:cNvSpPr>
          <p:nvPr>
            <p:ph idx="1"/>
          </p:nvPr>
        </p:nvSpPr>
        <p:spPr>
          <a:xfrm>
            <a:off x="457200" y="1981200"/>
            <a:ext cx="8229600" cy="3886200"/>
          </a:xfrm>
          <a:prstGeom prst="rect">
            <a:avLst/>
          </a:prstGeo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2">
            <a:extLst>
              <a:ext uri="{FF2B5EF4-FFF2-40B4-BE49-F238E27FC236}">
                <a16:creationId xmlns:a16="http://schemas.microsoft.com/office/drawing/2014/main" id="{A5399F54-F23B-4703-AC7D-929AA0389A6B}"/>
              </a:ext>
            </a:extLst>
          </p:cNvPr>
          <p:cNvSpPr>
            <a:spLocks noGrp="1" noChangeArrowheads="1"/>
          </p:cNvSpPr>
          <p:nvPr>
            <p:ph type="ftr" sz="quarter" idx="10"/>
          </p:nvPr>
        </p:nvSpPr>
        <p:spPr>
          <a:ln/>
        </p:spPr>
        <p:txBody>
          <a:bodyPr/>
          <a:lstStyle>
            <a:lvl1pPr>
              <a:defRPr/>
            </a:lvl1pPr>
          </a:lstStyle>
          <a:p>
            <a:pPr>
              <a:defRPr/>
            </a:pPr>
            <a:endParaRPr lang="nl-NL"/>
          </a:p>
        </p:txBody>
      </p:sp>
      <p:sp>
        <p:nvSpPr>
          <p:cNvPr id="5" name="Rectangle 3">
            <a:extLst>
              <a:ext uri="{FF2B5EF4-FFF2-40B4-BE49-F238E27FC236}">
                <a16:creationId xmlns:a16="http://schemas.microsoft.com/office/drawing/2014/main" id="{38595215-1891-407B-A23B-179EE749FD56}"/>
              </a:ext>
            </a:extLst>
          </p:cNvPr>
          <p:cNvSpPr>
            <a:spLocks noGrp="1" noChangeArrowheads="1"/>
          </p:cNvSpPr>
          <p:nvPr>
            <p:ph type="sldNum" sz="quarter" idx="11"/>
          </p:nvPr>
        </p:nvSpPr>
        <p:spPr>
          <a:ln/>
        </p:spPr>
        <p:txBody>
          <a:bodyPr/>
          <a:lstStyle>
            <a:lvl1pPr>
              <a:defRPr/>
            </a:lvl1pPr>
          </a:lstStyle>
          <a:p>
            <a:fld id="{5E89D4CC-31B6-4518-96DE-4978C684EFE1}" type="slidenum">
              <a:rPr lang="nl-NL" altLang="nl-NL"/>
              <a:pPr/>
              <a:t>‹nr.›</a:t>
            </a:fld>
            <a:endParaRPr lang="nl-NL" altLang="nl-NL"/>
          </a:p>
        </p:txBody>
      </p:sp>
      <p:sp>
        <p:nvSpPr>
          <p:cNvPr id="6" name="Rectangle 16">
            <a:extLst>
              <a:ext uri="{FF2B5EF4-FFF2-40B4-BE49-F238E27FC236}">
                <a16:creationId xmlns:a16="http://schemas.microsoft.com/office/drawing/2014/main" id="{538FB057-00EE-430D-9D45-23A42358CC42}"/>
              </a:ext>
            </a:extLst>
          </p:cNvPr>
          <p:cNvSpPr>
            <a:spLocks noGrp="1" noChangeArrowheads="1"/>
          </p:cNvSpPr>
          <p:nvPr>
            <p:ph type="dt" sz="half" idx="12"/>
          </p:nvPr>
        </p:nvSpPr>
        <p:spPr>
          <a:ln/>
        </p:spPr>
        <p:txBody>
          <a:bodyPr/>
          <a:lstStyle>
            <a:lvl1pPr>
              <a:defRPr/>
            </a:lvl1pPr>
          </a:lstStyle>
          <a:p>
            <a:pPr>
              <a:defRPr/>
            </a:pPr>
            <a:endParaRPr lang="nl-NL"/>
          </a:p>
        </p:txBody>
      </p:sp>
    </p:spTree>
    <p:extLst>
      <p:ext uri="{BB962C8B-B14F-4D97-AF65-F5344CB8AC3E}">
        <p14:creationId xmlns:p14="http://schemas.microsoft.com/office/powerpoint/2010/main" val="195703558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1"/>
            <a:ext cx="7772400" cy="1362075"/>
          </a:xfrm>
          <a:prstGeom prst="rect">
            <a:avLst/>
          </a:prstGeo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146" indent="0">
              <a:buNone/>
              <a:defRPr sz="1800"/>
            </a:lvl2pPr>
            <a:lvl3pPr marL="914293" indent="0">
              <a:buNone/>
              <a:defRPr sz="1600"/>
            </a:lvl3pPr>
            <a:lvl4pPr marL="1371440" indent="0">
              <a:buNone/>
              <a:defRPr sz="1400"/>
            </a:lvl4pPr>
            <a:lvl5pPr marL="1828586" indent="0">
              <a:buNone/>
              <a:defRPr sz="1400"/>
            </a:lvl5pPr>
            <a:lvl6pPr marL="2285733" indent="0">
              <a:buNone/>
              <a:defRPr sz="1400"/>
            </a:lvl6pPr>
            <a:lvl7pPr marL="2742879" indent="0">
              <a:buNone/>
              <a:defRPr sz="1400"/>
            </a:lvl7pPr>
            <a:lvl8pPr marL="3200026" indent="0">
              <a:buNone/>
              <a:defRPr sz="1400"/>
            </a:lvl8pPr>
            <a:lvl9pPr marL="3657172" indent="0">
              <a:buNone/>
              <a:defRPr sz="1400"/>
            </a:lvl9pPr>
          </a:lstStyle>
          <a:p>
            <a:pPr lvl="0"/>
            <a:r>
              <a:rPr lang="nl-NL"/>
              <a:t>Klik om de modelstijlen te bewerken</a:t>
            </a:r>
          </a:p>
        </p:txBody>
      </p:sp>
      <p:sp>
        <p:nvSpPr>
          <p:cNvPr id="4" name="Rectangle 2">
            <a:extLst>
              <a:ext uri="{FF2B5EF4-FFF2-40B4-BE49-F238E27FC236}">
                <a16:creationId xmlns:a16="http://schemas.microsoft.com/office/drawing/2014/main" id="{B62CA8EF-2020-4FD1-8319-A5CC77E929F8}"/>
              </a:ext>
            </a:extLst>
          </p:cNvPr>
          <p:cNvSpPr>
            <a:spLocks noGrp="1" noChangeArrowheads="1"/>
          </p:cNvSpPr>
          <p:nvPr>
            <p:ph type="ftr" sz="quarter" idx="10"/>
          </p:nvPr>
        </p:nvSpPr>
        <p:spPr>
          <a:ln/>
        </p:spPr>
        <p:txBody>
          <a:bodyPr/>
          <a:lstStyle>
            <a:lvl1pPr>
              <a:defRPr/>
            </a:lvl1pPr>
          </a:lstStyle>
          <a:p>
            <a:pPr>
              <a:defRPr/>
            </a:pPr>
            <a:endParaRPr lang="nl-NL"/>
          </a:p>
        </p:txBody>
      </p:sp>
      <p:sp>
        <p:nvSpPr>
          <p:cNvPr id="5" name="Rectangle 3">
            <a:extLst>
              <a:ext uri="{FF2B5EF4-FFF2-40B4-BE49-F238E27FC236}">
                <a16:creationId xmlns:a16="http://schemas.microsoft.com/office/drawing/2014/main" id="{BD7B1C30-DA52-478B-9242-7CDA8E8F479D}"/>
              </a:ext>
            </a:extLst>
          </p:cNvPr>
          <p:cNvSpPr>
            <a:spLocks noGrp="1" noChangeArrowheads="1"/>
          </p:cNvSpPr>
          <p:nvPr>
            <p:ph type="sldNum" sz="quarter" idx="11"/>
          </p:nvPr>
        </p:nvSpPr>
        <p:spPr>
          <a:ln/>
        </p:spPr>
        <p:txBody>
          <a:bodyPr/>
          <a:lstStyle>
            <a:lvl1pPr>
              <a:defRPr/>
            </a:lvl1pPr>
          </a:lstStyle>
          <a:p>
            <a:fld id="{9E58EC9A-2EBF-4212-B5F9-F8E03583D3E6}" type="slidenum">
              <a:rPr lang="nl-NL" altLang="nl-NL"/>
              <a:pPr/>
              <a:t>‹nr.›</a:t>
            </a:fld>
            <a:endParaRPr lang="nl-NL" altLang="nl-NL"/>
          </a:p>
        </p:txBody>
      </p:sp>
      <p:sp>
        <p:nvSpPr>
          <p:cNvPr id="6" name="Rectangle 16">
            <a:extLst>
              <a:ext uri="{FF2B5EF4-FFF2-40B4-BE49-F238E27FC236}">
                <a16:creationId xmlns:a16="http://schemas.microsoft.com/office/drawing/2014/main" id="{8CC97C9D-699E-4EBF-9614-D998A71ACD67}"/>
              </a:ext>
            </a:extLst>
          </p:cNvPr>
          <p:cNvSpPr>
            <a:spLocks noGrp="1" noChangeArrowheads="1"/>
          </p:cNvSpPr>
          <p:nvPr>
            <p:ph type="dt" sz="half" idx="12"/>
          </p:nvPr>
        </p:nvSpPr>
        <p:spPr>
          <a:ln/>
        </p:spPr>
        <p:txBody>
          <a:bodyPr/>
          <a:lstStyle>
            <a:lvl1pPr>
              <a:defRPr/>
            </a:lvl1pPr>
          </a:lstStyle>
          <a:p>
            <a:pPr>
              <a:defRPr/>
            </a:pPr>
            <a:endParaRPr lang="nl-NL"/>
          </a:p>
        </p:txBody>
      </p:sp>
    </p:spTree>
    <p:extLst>
      <p:ext uri="{BB962C8B-B14F-4D97-AF65-F5344CB8AC3E}">
        <p14:creationId xmlns:p14="http://schemas.microsoft.com/office/powerpoint/2010/main" val="341908940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a:xfrm>
            <a:off x="457200" y="457200"/>
            <a:ext cx="8229600" cy="1371600"/>
          </a:xfrm>
          <a:prstGeom prst="rect">
            <a:avLst/>
          </a:prstGeom>
        </p:spPr>
        <p:txBody>
          <a:bodyPr/>
          <a:lstStyle/>
          <a:p>
            <a:r>
              <a:rPr lang="nl-NL"/>
              <a:t>Klik om de stijl te bewerken</a:t>
            </a:r>
          </a:p>
        </p:txBody>
      </p:sp>
      <p:sp>
        <p:nvSpPr>
          <p:cNvPr id="3" name="Tijdelijke aanduiding voor inhoud 2"/>
          <p:cNvSpPr>
            <a:spLocks noGrp="1"/>
          </p:cNvSpPr>
          <p:nvPr>
            <p:ph sz="half" idx="1"/>
          </p:nvPr>
        </p:nvSpPr>
        <p:spPr>
          <a:xfrm>
            <a:off x="457200" y="1981200"/>
            <a:ext cx="4038600" cy="38862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981200"/>
            <a:ext cx="4038600" cy="38862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Rectangle 2">
            <a:extLst>
              <a:ext uri="{FF2B5EF4-FFF2-40B4-BE49-F238E27FC236}">
                <a16:creationId xmlns:a16="http://schemas.microsoft.com/office/drawing/2014/main" id="{97AFE306-7D37-48B0-A632-CA84A3731189}"/>
              </a:ext>
            </a:extLst>
          </p:cNvPr>
          <p:cNvSpPr>
            <a:spLocks noGrp="1" noChangeArrowheads="1"/>
          </p:cNvSpPr>
          <p:nvPr>
            <p:ph type="ftr" sz="quarter" idx="10"/>
          </p:nvPr>
        </p:nvSpPr>
        <p:spPr>
          <a:ln/>
        </p:spPr>
        <p:txBody>
          <a:bodyPr/>
          <a:lstStyle>
            <a:lvl1pPr>
              <a:defRPr/>
            </a:lvl1pPr>
          </a:lstStyle>
          <a:p>
            <a:pPr>
              <a:defRPr/>
            </a:pPr>
            <a:endParaRPr lang="nl-NL"/>
          </a:p>
        </p:txBody>
      </p:sp>
      <p:sp>
        <p:nvSpPr>
          <p:cNvPr id="6" name="Rectangle 3">
            <a:extLst>
              <a:ext uri="{FF2B5EF4-FFF2-40B4-BE49-F238E27FC236}">
                <a16:creationId xmlns:a16="http://schemas.microsoft.com/office/drawing/2014/main" id="{2C2197AF-3418-4238-9726-A82461F0083C}"/>
              </a:ext>
            </a:extLst>
          </p:cNvPr>
          <p:cNvSpPr>
            <a:spLocks noGrp="1" noChangeArrowheads="1"/>
          </p:cNvSpPr>
          <p:nvPr>
            <p:ph type="sldNum" sz="quarter" idx="11"/>
          </p:nvPr>
        </p:nvSpPr>
        <p:spPr>
          <a:ln/>
        </p:spPr>
        <p:txBody>
          <a:bodyPr/>
          <a:lstStyle>
            <a:lvl1pPr>
              <a:defRPr/>
            </a:lvl1pPr>
          </a:lstStyle>
          <a:p>
            <a:fld id="{209F1376-3CEB-44E9-A148-C4846D46DA72}" type="slidenum">
              <a:rPr lang="nl-NL" altLang="nl-NL"/>
              <a:pPr/>
              <a:t>‹nr.›</a:t>
            </a:fld>
            <a:endParaRPr lang="nl-NL" altLang="nl-NL"/>
          </a:p>
        </p:txBody>
      </p:sp>
      <p:sp>
        <p:nvSpPr>
          <p:cNvPr id="7" name="Rectangle 16">
            <a:extLst>
              <a:ext uri="{FF2B5EF4-FFF2-40B4-BE49-F238E27FC236}">
                <a16:creationId xmlns:a16="http://schemas.microsoft.com/office/drawing/2014/main" id="{393D8FB1-7120-48DB-A633-51EFBF3BB0F4}"/>
              </a:ext>
            </a:extLst>
          </p:cNvPr>
          <p:cNvSpPr>
            <a:spLocks noGrp="1" noChangeArrowheads="1"/>
          </p:cNvSpPr>
          <p:nvPr>
            <p:ph type="dt" sz="half" idx="12"/>
          </p:nvPr>
        </p:nvSpPr>
        <p:spPr>
          <a:ln/>
        </p:spPr>
        <p:txBody>
          <a:bodyPr/>
          <a:lstStyle>
            <a:lvl1pPr>
              <a:defRPr/>
            </a:lvl1pPr>
          </a:lstStyle>
          <a:p>
            <a:pPr>
              <a:defRPr/>
            </a:pPr>
            <a:endParaRPr lang="nl-NL"/>
          </a:p>
        </p:txBody>
      </p:sp>
    </p:spTree>
    <p:extLst>
      <p:ext uri="{BB962C8B-B14F-4D97-AF65-F5344CB8AC3E}">
        <p14:creationId xmlns:p14="http://schemas.microsoft.com/office/powerpoint/2010/main" val="92953599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1" y="1535113"/>
            <a:ext cx="4040188" cy="639762"/>
          </a:xfrm>
          <a:prstGeom prst="rect">
            <a:avLst/>
          </a:prstGeom>
        </p:spPr>
        <p:txBody>
          <a:bodyPr anchor="b"/>
          <a:lstStyle>
            <a:lvl1pPr marL="0" indent="0">
              <a:buNone/>
              <a:defRPr sz="2400" b="1"/>
            </a:lvl1pPr>
            <a:lvl2pPr marL="457146" indent="0">
              <a:buNone/>
              <a:defRPr sz="2000" b="1"/>
            </a:lvl2pPr>
            <a:lvl3pPr marL="914293" indent="0">
              <a:buNone/>
              <a:defRPr sz="1800" b="1"/>
            </a:lvl3pPr>
            <a:lvl4pPr marL="1371440" indent="0">
              <a:buNone/>
              <a:defRPr sz="1600" b="1"/>
            </a:lvl4pPr>
            <a:lvl5pPr marL="1828586" indent="0">
              <a:buNone/>
              <a:defRPr sz="1600" b="1"/>
            </a:lvl5pPr>
            <a:lvl6pPr marL="2285733" indent="0">
              <a:buNone/>
              <a:defRPr sz="1600" b="1"/>
            </a:lvl6pPr>
            <a:lvl7pPr marL="2742879" indent="0">
              <a:buNone/>
              <a:defRPr sz="1600" b="1"/>
            </a:lvl7pPr>
            <a:lvl8pPr marL="3200026" indent="0">
              <a:buNone/>
              <a:defRPr sz="1600" b="1"/>
            </a:lvl8pPr>
            <a:lvl9pPr marL="3657172"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1"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6" y="1535113"/>
            <a:ext cx="4041775" cy="639762"/>
          </a:xfrm>
          <a:prstGeom prst="rect">
            <a:avLst/>
          </a:prstGeom>
        </p:spPr>
        <p:txBody>
          <a:bodyPr anchor="b"/>
          <a:lstStyle>
            <a:lvl1pPr marL="0" indent="0">
              <a:buNone/>
              <a:defRPr sz="2400" b="1"/>
            </a:lvl1pPr>
            <a:lvl2pPr marL="457146" indent="0">
              <a:buNone/>
              <a:defRPr sz="2000" b="1"/>
            </a:lvl2pPr>
            <a:lvl3pPr marL="914293" indent="0">
              <a:buNone/>
              <a:defRPr sz="1800" b="1"/>
            </a:lvl3pPr>
            <a:lvl4pPr marL="1371440" indent="0">
              <a:buNone/>
              <a:defRPr sz="1600" b="1"/>
            </a:lvl4pPr>
            <a:lvl5pPr marL="1828586" indent="0">
              <a:buNone/>
              <a:defRPr sz="1600" b="1"/>
            </a:lvl5pPr>
            <a:lvl6pPr marL="2285733" indent="0">
              <a:buNone/>
              <a:defRPr sz="1600" b="1"/>
            </a:lvl6pPr>
            <a:lvl7pPr marL="2742879" indent="0">
              <a:buNone/>
              <a:defRPr sz="1600" b="1"/>
            </a:lvl7pPr>
            <a:lvl8pPr marL="3200026" indent="0">
              <a:buNone/>
              <a:defRPr sz="1600" b="1"/>
            </a:lvl8pPr>
            <a:lvl9pPr marL="3657172"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6"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Rectangle 2">
            <a:extLst>
              <a:ext uri="{FF2B5EF4-FFF2-40B4-BE49-F238E27FC236}">
                <a16:creationId xmlns:a16="http://schemas.microsoft.com/office/drawing/2014/main" id="{E157D3E8-37D1-4A59-AE0F-C4DCF1EEBEF2}"/>
              </a:ext>
            </a:extLst>
          </p:cNvPr>
          <p:cNvSpPr>
            <a:spLocks noGrp="1" noChangeArrowheads="1"/>
          </p:cNvSpPr>
          <p:nvPr>
            <p:ph type="ftr" sz="quarter" idx="10"/>
          </p:nvPr>
        </p:nvSpPr>
        <p:spPr>
          <a:ln/>
        </p:spPr>
        <p:txBody>
          <a:bodyPr/>
          <a:lstStyle>
            <a:lvl1pPr>
              <a:defRPr/>
            </a:lvl1pPr>
          </a:lstStyle>
          <a:p>
            <a:pPr>
              <a:defRPr/>
            </a:pPr>
            <a:endParaRPr lang="nl-NL"/>
          </a:p>
        </p:txBody>
      </p:sp>
      <p:sp>
        <p:nvSpPr>
          <p:cNvPr id="8" name="Rectangle 3">
            <a:extLst>
              <a:ext uri="{FF2B5EF4-FFF2-40B4-BE49-F238E27FC236}">
                <a16:creationId xmlns:a16="http://schemas.microsoft.com/office/drawing/2014/main" id="{0E32F648-8DC4-4798-B782-05F3B934CE30}"/>
              </a:ext>
            </a:extLst>
          </p:cNvPr>
          <p:cNvSpPr>
            <a:spLocks noGrp="1" noChangeArrowheads="1"/>
          </p:cNvSpPr>
          <p:nvPr>
            <p:ph type="sldNum" sz="quarter" idx="11"/>
          </p:nvPr>
        </p:nvSpPr>
        <p:spPr>
          <a:ln/>
        </p:spPr>
        <p:txBody>
          <a:bodyPr/>
          <a:lstStyle>
            <a:lvl1pPr>
              <a:defRPr/>
            </a:lvl1pPr>
          </a:lstStyle>
          <a:p>
            <a:fld id="{BD944704-7E7C-4C08-AEB2-83851ECC3BDC}" type="slidenum">
              <a:rPr lang="nl-NL" altLang="nl-NL"/>
              <a:pPr/>
              <a:t>‹nr.›</a:t>
            </a:fld>
            <a:endParaRPr lang="nl-NL" altLang="nl-NL"/>
          </a:p>
        </p:txBody>
      </p:sp>
      <p:sp>
        <p:nvSpPr>
          <p:cNvPr id="9" name="Rectangle 16">
            <a:extLst>
              <a:ext uri="{FF2B5EF4-FFF2-40B4-BE49-F238E27FC236}">
                <a16:creationId xmlns:a16="http://schemas.microsoft.com/office/drawing/2014/main" id="{072E70D1-6627-4901-B980-1AB09BA838B2}"/>
              </a:ext>
            </a:extLst>
          </p:cNvPr>
          <p:cNvSpPr>
            <a:spLocks noGrp="1" noChangeArrowheads="1"/>
          </p:cNvSpPr>
          <p:nvPr>
            <p:ph type="dt" sz="half" idx="12"/>
          </p:nvPr>
        </p:nvSpPr>
        <p:spPr>
          <a:ln/>
        </p:spPr>
        <p:txBody>
          <a:bodyPr/>
          <a:lstStyle>
            <a:lvl1pPr>
              <a:defRPr/>
            </a:lvl1pPr>
          </a:lstStyle>
          <a:p>
            <a:pPr>
              <a:defRPr/>
            </a:pPr>
            <a:endParaRPr lang="nl-NL"/>
          </a:p>
        </p:txBody>
      </p:sp>
    </p:spTree>
    <p:extLst>
      <p:ext uri="{BB962C8B-B14F-4D97-AF65-F5344CB8AC3E}">
        <p14:creationId xmlns:p14="http://schemas.microsoft.com/office/powerpoint/2010/main" val="281664953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a:xfrm>
            <a:off x="457200" y="457200"/>
            <a:ext cx="8229600" cy="1371600"/>
          </a:xfrm>
          <a:prstGeom prst="rect">
            <a:avLst/>
          </a:prstGeom>
        </p:spPr>
        <p:txBody>
          <a:bodyPr/>
          <a:lstStyle/>
          <a:p>
            <a:r>
              <a:rPr lang="nl-NL"/>
              <a:t>Klik om de stijl te bewerken</a:t>
            </a:r>
          </a:p>
        </p:txBody>
      </p:sp>
      <p:sp>
        <p:nvSpPr>
          <p:cNvPr id="3" name="Rectangle 2">
            <a:extLst>
              <a:ext uri="{FF2B5EF4-FFF2-40B4-BE49-F238E27FC236}">
                <a16:creationId xmlns:a16="http://schemas.microsoft.com/office/drawing/2014/main" id="{D775FA5F-FEB0-4662-9D1F-C45C237B5297}"/>
              </a:ext>
            </a:extLst>
          </p:cNvPr>
          <p:cNvSpPr>
            <a:spLocks noGrp="1" noChangeArrowheads="1"/>
          </p:cNvSpPr>
          <p:nvPr>
            <p:ph type="ftr" sz="quarter" idx="10"/>
          </p:nvPr>
        </p:nvSpPr>
        <p:spPr>
          <a:ln/>
        </p:spPr>
        <p:txBody>
          <a:bodyPr/>
          <a:lstStyle>
            <a:lvl1pPr>
              <a:defRPr/>
            </a:lvl1pPr>
          </a:lstStyle>
          <a:p>
            <a:pPr>
              <a:defRPr/>
            </a:pPr>
            <a:endParaRPr lang="nl-NL"/>
          </a:p>
        </p:txBody>
      </p:sp>
      <p:sp>
        <p:nvSpPr>
          <p:cNvPr id="4" name="Rectangle 3">
            <a:extLst>
              <a:ext uri="{FF2B5EF4-FFF2-40B4-BE49-F238E27FC236}">
                <a16:creationId xmlns:a16="http://schemas.microsoft.com/office/drawing/2014/main" id="{C12F4728-0688-4E54-8A28-C303BF88FC9E}"/>
              </a:ext>
            </a:extLst>
          </p:cNvPr>
          <p:cNvSpPr>
            <a:spLocks noGrp="1" noChangeArrowheads="1"/>
          </p:cNvSpPr>
          <p:nvPr>
            <p:ph type="sldNum" sz="quarter" idx="11"/>
          </p:nvPr>
        </p:nvSpPr>
        <p:spPr>
          <a:ln/>
        </p:spPr>
        <p:txBody>
          <a:bodyPr/>
          <a:lstStyle>
            <a:lvl1pPr>
              <a:defRPr/>
            </a:lvl1pPr>
          </a:lstStyle>
          <a:p>
            <a:fld id="{39313CDD-A8A4-409D-BD0F-85834FC835E5}" type="slidenum">
              <a:rPr lang="nl-NL" altLang="nl-NL"/>
              <a:pPr/>
              <a:t>‹nr.›</a:t>
            </a:fld>
            <a:endParaRPr lang="nl-NL" altLang="nl-NL"/>
          </a:p>
        </p:txBody>
      </p:sp>
      <p:sp>
        <p:nvSpPr>
          <p:cNvPr id="5" name="Rectangle 16">
            <a:extLst>
              <a:ext uri="{FF2B5EF4-FFF2-40B4-BE49-F238E27FC236}">
                <a16:creationId xmlns:a16="http://schemas.microsoft.com/office/drawing/2014/main" id="{A1FE3C19-4019-42CB-A7A9-1F10AB1DFF40}"/>
              </a:ext>
            </a:extLst>
          </p:cNvPr>
          <p:cNvSpPr>
            <a:spLocks noGrp="1" noChangeArrowheads="1"/>
          </p:cNvSpPr>
          <p:nvPr>
            <p:ph type="dt" sz="half" idx="12"/>
          </p:nvPr>
        </p:nvSpPr>
        <p:spPr>
          <a:ln/>
        </p:spPr>
        <p:txBody>
          <a:bodyPr/>
          <a:lstStyle>
            <a:lvl1pPr>
              <a:defRPr/>
            </a:lvl1pPr>
          </a:lstStyle>
          <a:p>
            <a:pPr>
              <a:defRPr/>
            </a:pPr>
            <a:endParaRPr lang="nl-NL"/>
          </a:p>
        </p:txBody>
      </p:sp>
    </p:spTree>
    <p:extLst>
      <p:ext uri="{BB962C8B-B14F-4D97-AF65-F5344CB8AC3E}">
        <p14:creationId xmlns:p14="http://schemas.microsoft.com/office/powerpoint/2010/main" val="408422547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0D452BA3-0A23-4B40-8131-41F1DE88BE61}"/>
              </a:ext>
            </a:extLst>
          </p:cNvPr>
          <p:cNvSpPr>
            <a:spLocks noGrp="1" noChangeArrowheads="1"/>
          </p:cNvSpPr>
          <p:nvPr>
            <p:ph type="ftr" sz="quarter" idx="10"/>
          </p:nvPr>
        </p:nvSpPr>
        <p:spPr>
          <a:ln/>
        </p:spPr>
        <p:txBody>
          <a:bodyPr/>
          <a:lstStyle>
            <a:lvl1pPr>
              <a:defRPr/>
            </a:lvl1pPr>
          </a:lstStyle>
          <a:p>
            <a:pPr>
              <a:defRPr/>
            </a:pPr>
            <a:endParaRPr lang="nl-NL"/>
          </a:p>
        </p:txBody>
      </p:sp>
      <p:sp>
        <p:nvSpPr>
          <p:cNvPr id="3" name="Rectangle 3">
            <a:extLst>
              <a:ext uri="{FF2B5EF4-FFF2-40B4-BE49-F238E27FC236}">
                <a16:creationId xmlns:a16="http://schemas.microsoft.com/office/drawing/2014/main" id="{EF8F2CD8-ACF1-4515-9370-B9D32225DDAF}"/>
              </a:ext>
            </a:extLst>
          </p:cNvPr>
          <p:cNvSpPr>
            <a:spLocks noGrp="1" noChangeArrowheads="1"/>
          </p:cNvSpPr>
          <p:nvPr>
            <p:ph type="sldNum" sz="quarter" idx="11"/>
          </p:nvPr>
        </p:nvSpPr>
        <p:spPr>
          <a:ln/>
        </p:spPr>
        <p:txBody>
          <a:bodyPr/>
          <a:lstStyle>
            <a:lvl1pPr>
              <a:defRPr/>
            </a:lvl1pPr>
          </a:lstStyle>
          <a:p>
            <a:fld id="{F0C05BD5-F344-4D7E-BAE2-0EB0DF8514F6}" type="slidenum">
              <a:rPr lang="nl-NL" altLang="nl-NL"/>
              <a:pPr/>
              <a:t>‹nr.›</a:t>
            </a:fld>
            <a:endParaRPr lang="nl-NL" altLang="nl-NL"/>
          </a:p>
        </p:txBody>
      </p:sp>
      <p:sp>
        <p:nvSpPr>
          <p:cNvPr id="4" name="Rectangle 16">
            <a:extLst>
              <a:ext uri="{FF2B5EF4-FFF2-40B4-BE49-F238E27FC236}">
                <a16:creationId xmlns:a16="http://schemas.microsoft.com/office/drawing/2014/main" id="{AB9B34FE-4A88-4DF9-8CD1-1045CA1F4FE7}"/>
              </a:ext>
            </a:extLst>
          </p:cNvPr>
          <p:cNvSpPr>
            <a:spLocks noGrp="1" noChangeArrowheads="1"/>
          </p:cNvSpPr>
          <p:nvPr>
            <p:ph type="dt" sz="half" idx="12"/>
          </p:nvPr>
        </p:nvSpPr>
        <p:spPr>
          <a:ln/>
        </p:spPr>
        <p:txBody>
          <a:bodyPr/>
          <a:lstStyle>
            <a:lvl1pPr>
              <a:defRPr/>
            </a:lvl1pPr>
          </a:lstStyle>
          <a:p>
            <a:pPr>
              <a:defRPr/>
            </a:pPr>
            <a:endParaRPr lang="nl-NL"/>
          </a:p>
        </p:txBody>
      </p:sp>
    </p:spTree>
    <p:extLst>
      <p:ext uri="{BB962C8B-B14F-4D97-AF65-F5344CB8AC3E}">
        <p14:creationId xmlns:p14="http://schemas.microsoft.com/office/powerpoint/2010/main" val="3164879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1" y="273050"/>
            <a:ext cx="3008313" cy="1162050"/>
          </a:xfrm>
          <a:prstGeom prst="rect">
            <a:avLst/>
          </a:prstGeo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1" y="1435100"/>
            <a:ext cx="3008313" cy="4691063"/>
          </a:xfrm>
          <a:prstGeom prst="rect">
            <a:avLst/>
          </a:prstGeom>
        </p:spPr>
        <p:txBody>
          <a:bodyPr/>
          <a:lstStyle>
            <a:lvl1pPr marL="0" indent="0">
              <a:buNone/>
              <a:defRPr sz="1400"/>
            </a:lvl1pPr>
            <a:lvl2pPr marL="457146" indent="0">
              <a:buNone/>
              <a:defRPr sz="1200"/>
            </a:lvl2pPr>
            <a:lvl3pPr marL="914293" indent="0">
              <a:buNone/>
              <a:defRPr sz="1000"/>
            </a:lvl3pPr>
            <a:lvl4pPr marL="1371440" indent="0">
              <a:buNone/>
              <a:defRPr sz="900"/>
            </a:lvl4pPr>
            <a:lvl5pPr marL="1828586" indent="0">
              <a:buNone/>
              <a:defRPr sz="900"/>
            </a:lvl5pPr>
            <a:lvl6pPr marL="2285733" indent="0">
              <a:buNone/>
              <a:defRPr sz="900"/>
            </a:lvl6pPr>
            <a:lvl7pPr marL="2742879" indent="0">
              <a:buNone/>
              <a:defRPr sz="900"/>
            </a:lvl7pPr>
            <a:lvl8pPr marL="3200026" indent="0">
              <a:buNone/>
              <a:defRPr sz="900"/>
            </a:lvl8pPr>
            <a:lvl9pPr marL="3657172" indent="0">
              <a:buNone/>
              <a:defRPr sz="900"/>
            </a:lvl9pPr>
          </a:lstStyle>
          <a:p>
            <a:pPr lvl="0"/>
            <a:r>
              <a:rPr lang="nl-NL"/>
              <a:t>Klik om de modelstijlen te bewerken</a:t>
            </a:r>
          </a:p>
        </p:txBody>
      </p:sp>
      <p:sp>
        <p:nvSpPr>
          <p:cNvPr id="5" name="Rectangle 2">
            <a:extLst>
              <a:ext uri="{FF2B5EF4-FFF2-40B4-BE49-F238E27FC236}">
                <a16:creationId xmlns:a16="http://schemas.microsoft.com/office/drawing/2014/main" id="{FA7CC56A-7818-4F06-9565-2F6A91AFC978}"/>
              </a:ext>
            </a:extLst>
          </p:cNvPr>
          <p:cNvSpPr>
            <a:spLocks noGrp="1" noChangeArrowheads="1"/>
          </p:cNvSpPr>
          <p:nvPr>
            <p:ph type="ftr" sz="quarter" idx="10"/>
          </p:nvPr>
        </p:nvSpPr>
        <p:spPr>
          <a:ln/>
        </p:spPr>
        <p:txBody>
          <a:bodyPr/>
          <a:lstStyle>
            <a:lvl1pPr>
              <a:defRPr/>
            </a:lvl1pPr>
          </a:lstStyle>
          <a:p>
            <a:pPr>
              <a:defRPr/>
            </a:pPr>
            <a:endParaRPr lang="nl-NL"/>
          </a:p>
        </p:txBody>
      </p:sp>
      <p:sp>
        <p:nvSpPr>
          <p:cNvPr id="6" name="Rectangle 3">
            <a:extLst>
              <a:ext uri="{FF2B5EF4-FFF2-40B4-BE49-F238E27FC236}">
                <a16:creationId xmlns:a16="http://schemas.microsoft.com/office/drawing/2014/main" id="{22E9F862-8F04-4F0C-89FB-C1B9032C7C3A}"/>
              </a:ext>
            </a:extLst>
          </p:cNvPr>
          <p:cNvSpPr>
            <a:spLocks noGrp="1" noChangeArrowheads="1"/>
          </p:cNvSpPr>
          <p:nvPr>
            <p:ph type="sldNum" sz="quarter" idx="11"/>
          </p:nvPr>
        </p:nvSpPr>
        <p:spPr>
          <a:ln/>
        </p:spPr>
        <p:txBody>
          <a:bodyPr/>
          <a:lstStyle>
            <a:lvl1pPr>
              <a:defRPr/>
            </a:lvl1pPr>
          </a:lstStyle>
          <a:p>
            <a:fld id="{486BBDDA-5132-460B-8B0D-54DBB5F2DE00}" type="slidenum">
              <a:rPr lang="nl-NL" altLang="nl-NL"/>
              <a:pPr/>
              <a:t>‹nr.›</a:t>
            </a:fld>
            <a:endParaRPr lang="nl-NL" altLang="nl-NL"/>
          </a:p>
        </p:txBody>
      </p:sp>
      <p:sp>
        <p:nvSpPr>
          <p:cNvPr id="7" name="Rectangle 16">
            <a:extLst>
              <a:ext uri="{FF2B5EF4-FFF2-40B4-BE49-F238E27FC236}">
                <a16:creationId xmlns:a16="http://schemas.microsoft.com/office/drawing/2014/main" id="{88936E52-0453-4315-8CC5-78F5E4CBBB1D}"/>
              </a:ext>
            </a:extLst>
          </p:cNvPr>
          <p:cNvSpPr>
            <a:spLocks noGrp="1" noChangeArrowheads="1"/>
          </p:cNvSpPr>
          <p:nvPr>
            <p:ph type="dt" sz="half" idx="12"/>
          </p:nvPr>
        </p:nvSpPr>
        <p:spPr>
          <a:ln/>
        </p:spPr>
        <p:txBody>
          <a:bodyPr/>
          <a:lstStyle>
            <a:lvl1pPr>
              <a:defRPr/>
            </a:lvl1pPr>
          </a:lstStyle>
          <a:p>
            <a:pPr>
              <a:defRPr/>
            </a:pPr>
            <a:endParaRPr lang="nl-NL"/>
          </a:p>
        </p:txBody>
      </p:sp>
    </p:spTree>
    <p:extLst>
      <p:ext uri="{BB962C8B-B14F-4D97-AF65-F5344CB8AC3E}">
        <p14:creationId xmlns:p14="http://schemas.microsoft.com/office/powerpoint/2010/main" val="87369502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a:prstGeom prst="rect">
            <a:avLst/>
          </a:prstGeo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a:prstGeom prst="rect">
            <a:avLst/>
          </a:prstGeom>
        </p:spPr>
        <p:txBody>
          <a:bodyPr/>
          <a:lstStyle>
            <a:lvl1pPr marL="0" indent="0">
              <a:buNone/>
              <a:defRPr sz="3200"/>
            </a:lvl1pPr>
            <a:lvl2pPr marL="457146" indent="0">
              <a:buNone/>
              <a:defRPr sz="2800"/>
            </a:lvl2pPr>
            <a:lvl3pPr marL="914293" indent="0">
              <a:buNone/>
              <a:defRPr sz="2400"/>
            </a:lvl3pPr>
            <a:lvl4pPr marL="1371440" indent="0">
              <a:buNone/>
              <a:defRPr sz="2000"/>
            </a:lvl4pPr>
            <a:lvl5pPr marL="1828586" indent="0">
              <a:buNone/>
              <a:defRPr sz="2000"/>
            </a:lvl5pPr>
            <a:lvl6pPr marL="2285733" indent="0">
              <a:buNone/>
              <a:defRPr sz="2000"/>
            </a:lvl6pPr>
            <a:lvl7pPr marL="2742879" indent="0">
              <a:buNone/>
              <a:defRPr sz="2000"/>
            </a:lvl7pPr>
            <a:lvl8pPr marL="3200026" indent="0">
              <a:buNone/>
              <a:defRPr sz="2000"/>
            </a:lvl8pPr>
            <a:lvl9pPr marL="3657172" indent="0">
              <a:buNone/>
              <a:defRPr sz="2000"/>
            </a:lvl9pPr>
          </a:lstStyle>
          <a:p>
            <a:pPr lvl="0"/>
            <a:endParaRPr lang="nl-NL" noProof="0"/>
          </a:p>
        </p:txBody>
      </p:sp>
      <p:sp>
        <p:nvSpPr>
          <p:cNvPr id="4" name="Tijdelijke aanduiding voor tekst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146" indent="0">
              <a:buNone/>
              <a:defRPr sz="1200"/>
            </a:lvl2pPr>
            <a:lvl3pPr marL="914293" indent="0">
              <a:buNone/>
              <a:defRPr sz="1000"/>
            </a:lvl3pPr>
            <a:lvl4pPr marL="1371440" indent="0">
              <a:buNone/>
              <a:defRPr sz="900"/>
            </a:lvl4pPr>
            <a:lvl5pPr marL="1828586" indent="0">
              <a:buNone/>
              <a:defRPr sz="900"/>
            </a:lvl5pPr>
            <a:lvl6pPr marL="2285733" indent="0">
              <a:buNone/>
              <a:defRPr sz="900"/>
            </a:lvl6pPr>
            <a:lvl7pPr marL="2742879" indent="0">
              <a:buNone/>
              <a:defRPr sz="900"/>
            </a:lvl7pPr>
            <a:lvl8pPr marL="3200026" indent="0">
              <a:buNone/>
              <a:defRPr sz="900"/>
            </a:lvl8pPr>
            <a:lvl9pPr marL="3657172" indent="0">
              <a:buNone/>
              <a:defRPr sz="900"/>
            </a:lvl9pPr>
          </a:lstStyle>
          <a:p>
            <a:pPr lvl="0"/>
            <a:r>
              <a:rPr lang="nl-NL"/>
              <a:t>Klik om de modelstijlen te bewerken</a:t>
            </a:r>
          </a:p>
        </p:txBody>
      </p:sp>
      <p:sp>
        <p:nvSpPr>
          <p:cNvPr id="5" name="Rectangle 2">
            <a:extLst>
              <a:ext uri="{FF2B5EF4-FFF2-40B4-BE49-F238E27FC236}">
                <a16:creationId xmlns:a16="http://schemas.microsoft.com/office/drawing/2014/main" id="{8563C93B-3127-4BE1-BDBD-7885C1A0AD81}"/>
              </a:ext>
            </a:extLst>
          </p:cNvPr>
          <p:cNvSpPr>
            <a:spLocks noGrp="1" noChangeArrowheads="1"/>
          </p:cNvSpPr>
          <p:nvPr>
            <p:ph type="ftr" sz="quarter" idx="10"/>
          </p:nvPr>
        </p:nvSpPr>
        <p:spPr>
          <a:ln/>
        </p:spPr>
        <p:txBody>
          <a:bodyPr/>
          <a:lstStyle>
            <a:lvl1pPr>
              <a:defRPr/>
            </a:lvl1pPr>
          </a:lstStyle>
          <a:p>
            <a:pPr>
              <a:defRPr/>
            </a:pPr>
            <a:endParaRPr lang="nl-NL"/>
          </a:p>
        </p:txBody>
      </p:sp>
      <p:sp>
        <p:nvSpPr>
          <p:cNvPr id="6" name="Rectangle 3">
            <a:extLst>
              <a:ext uri="{FF2B5EF4-FFF2-40B4-BE49-F238E27FC236}">
                <a16:creationId xmlns:a16="http://schemas.microsoft.com/office/drawing/2014/main" id="{7C41E889-7D0A-474E-83B6-BDA3F3E5F48D}"/>
              </a:ext>
            </a:extLst>
          </p:cNvPr>
          <p:cNvSpPr>
            <a:spLocks noGrp="1" noChangeArrowheads="1"/>
          </p:cNvSpPr>
          <p:nvPr>
            <p:ph type="sldNum" sz="quarter" idx="11"/>
          </p:nvPr>
        </p:nvSpPr>
        <p:spPr>
          <a:ln/>
        </p:spPr>
        <p:txBody>
          <a:bodyPr/>
          <a:lstStyle>
            <a:lvl1pPr>
              <a:defRPr/>
            </a:lvl1pPr>
          </a:lstStyle>
          <a:p>
            <a:fld id="{9F2E45DF-BF1D-40DB-BCA0-2ED81A7C58DE}" type="slidenum">
              <a:rPr lang="nl-NL" altLang="nl-NL"/>
              <a:pPr/>
              <a:t>‹nr.›</a:t>
            </a:fld>
            <a:endParaRPr lang="nl-NL" altLang="nl-NL"/>
          </a:p>
        </p:txBody>
      </p:sp>
      <p:sp>
        <p:nvSpPr>
          <p:cNvPr id="7" name="Rectangle 16">
            <a:extLst>
              <a:ext uri="{FF2B5EF4-FFF2-40B4-BE49-F238E27FC236}">
                <a16:creationId xmlns:a16="http://schemas.microsoft.com/office/drawing/2014/main" id="{82C6D8AA-7909-4066-9BCC-9BD2C9E1C6B0}"/>
              </a:ext>
            </a:extLst>
          </p:cNvPr>
          <p:cNvSpPr>
            <a:spLocks noGrp="1" noChangeArrowheads="1"/>
          </p:cNvSpPr>
          <p:nvPr>
            <p:ph type="dt" sz="half" idx="12"/>
          </p:nvPr>
        </p:nvSpPr>
        <p:spPr>
          <a:ln/>
        </p:spPr>
        <p:txBody>
          <a:bodyPr/>
          <a:lstStyle>
            <a:lvl1pPr>
              <a:defRPr/>
            </a:lvl1pPr>
          </a:lstStyle>
          <a:p>
            <a:pPr>
              <a:defRPr/>
            </a:pPr>
            <a:endParaRPr lang="nl-NL"/>
          </a:p>
        </p:txBody>
      </p:sp>
    </p:spTree>
    <p:extLst>
      <p:ext uri="{BB962C8B-B14F-4D97-AF65-F5344CB8AC3E}">
        <p14:creationId xmlns:p14="http://schemas.microsoft.com/office/powerpoint/2010/main" val="25575302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a:xfrm>
            <a:off x="457200" y="457200"/>
            <a:ext cx="8229600" cy="1371600"/>
          </a:xfrm>
          <a:prstGeom prst="rect">
            <a:avLst/>
          </a:prstGeom>
        </p:spPr>
        <p:txBody>
          <a:bodyPr/>
          <a:lstStyle/>
          <a:p>
            <a:r>
              <a:rPr lang="nl-NL"/>
              <a:t>Klik om de stijl te bewerken</a:t>
            </a:r>
          </a:p>
        </p:txBody>
      </p:sp>
      <p:sp>
        <p:nvSpPr>
          <p:cNvPr id="3" name="Tijdelijke aanduiding voor inhoud 2"/>
          <p:cNvSpPr>
            <a:spLocks noGrp="1"/>
          </p:cNvSpPr>
          <p:nvPr>
            <p:ph sz="half" idx="1"/>
          </p:nvPr>
        </p:nvSpPr>
        <p:spPr>
          <a:xfrm>
            <a:off x="457200" y="1981200"/>
            <a:ext cx="4038600" cy="38862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981200"/>
            <a:ext cx="4038600" cy="38862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Rectangle 2"/>
          <p:cNvSpPr>
            <a:spLocks noGrp="1" noChangeArrowheads="1"/>
          </p:cNvSpPr>
          <p:nvPr>
            <p:ph type="ftr" sz="quarter" idx="10"/>
          </p:nvPr>
        </p:nvSpPr>
        <p:spPr>
          <a:ln/>
        </p:spPr>
        <p:txBody>
          <a:bodyPr/>
          <a:lstStyle>
            <a:lvl1pPr>
              <a:defRPr/>
            </a:lvl1pPr>
          </a:lstStyle>
          <a:p>
            <a:pPr>
              <a:buClr>
                <a:srgbClr val="00007D"/>
              </a:buClr>
              <a:defRPr/>
            </a:pPr>
            <a:endParaRPr lang="nl-NL">
              <a:solidFill>
                <a:srgbClr val="000000"/>
              </a:solidFill>
            </a:endParaRPr>
          </a:p>
        </p:txBody>
      </p:sp>
      <p:sp>
        <p:nvSpPr>
          <p:cNvPr id="6" name="Rectangle 3"/>
          <p:cNvSpPr>
            <a:spLocks noGrp="1" noChangeArrowheads="1"/>
          </p:cNvSpPr>
          <p:nvPr>
            <p:ph type="sldNum" sz="quarter" idx="11"/>
          </p:nvPr>
        </p:nvSpPr>
        <p:spPr>
          <a:ln/>
        </p:spPr>
        <p:txBody>
          <a:bodyPr/>
          <a:lstStyle>
            <a:lvl1pPr>
              <a:defRPr/>
            </a:lvl1pPr>
          </a:lstStyle>
          <a:p>
            <a:pPr>
              <a:buClr>
                <a:srgbClr val="00007D"/>
              </a:buClr>
              <a:defRPr/>
            </a:pPr>
            <a:fld id="{5922F0E1-C92C-4009-8056-FA33A3C6371F}" type="slidenum">
              <a:rPr lang="nl-NL" altLang="nl-NL">
                <a:solidFill>
                  <a:srgbClr val="000000"/>
                </a:solidFill>
              </a:rPr>
              <a:pPr>
                <a:buClr>
                  <a:srgbClr val="00007D"/>
                </a:buClr>
                <a:defRPr/>
              </a:pPr>
              <a:t>‹nr.›</a:t>
            </a:fld>
            <a:endParaRPr lang="nl-NL" altLang="nl-NL">
              <a:solidFill>
                <a:srgbClr val="000000"/>
              </a:solidFill>
            </a:endParaRPr>
          </a:p>
        </p:txBody>
      </p:sp>
      <p:sp>
        <p:nvSpPr>
          <p:cNvPr id="7" name="Rectangle 16"/>
          <p:cNvSpPr>
            <a:spLocks noGrp="1" noChangeArrowheads="1"/>
          </p:cNvSpPr>
          <p:nvPr>
            <p:ph type="dt" sz="half" idx="12"/>
          </p:nvPr>
        </p:nvSpPr>
        <p:spPr>
          <a:ln/>
        </p:spPr>
        <p:txBody>
          <a:bodyPr/>
          <a:lstStyle>
            <a:lvl1pPr>
              <a:defRPr/>
            </a:lvl1pPr>
          </a:lstStyle>
          <a:p>
            <a:pPr>
              <a:buClr>
                <a:srgbClr val="00007D"/>
              </a:buClr>
              <a:defRPr/>
            </a:pPr>
            <a:endParaRPr lang="nl-NL">
              <a:solidFill>
                <a:srgbClr val="000000"/>
              </a:solidFill>
            </a:endParaRPr>
          </a:p>
        </p:txBody>
      </p:sp>
    </p:spTree>
    <p:extLst>
      <p:ext uri="{BB962C8B-B14F-4D97-AF65-F5344CB8AC3E}">
        <p14:creationId xmlns:p14="http://schemas.microsoft.com/office/powerpoint/2010/main" val="373888122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457200"/>
            <a:ext cx="8229600" cy="1371600"/>
          </a:xfrm>
          <a:prstGeom prst="rect">
            <a:avLst/>
          </a:prstGeom>
        </p:spPr>
        <p:txBody>
          <a:bodyPr/>
          <a:lstStyle/>
          <a:p>
            <a:r>
              <a:rPr lang="nl-NL"/>
              <a:t>Klik om de stijl te bewerken</a:t>
            </a:r>
          </a:p>
        </p:txBody>
      </p:sp>
      <p:sp>
        <p:nvSpPr>
          <p:cNvPr id="3" name="Tijdelijke aanduiding voor verticale tekst 2"/>
          <p:cNvSpPr>
            <a:spLocks noGrp="1"/>
          </p:cNvSpPr>
          <p:nvPr>
            <p:ph type="body" orient="vert" idx="1"/>
          </p:nvPr>
        </p:nvSpPr>
        <p:spPr>
          <a:xfrm>
            <a:off x="457200" y="1981200"/>
            <a:ext cx="8229600" cy="3886200"/>
          </a:xfrm>
          <a:prstGeom prst="rect">
            <a:avLst/>
          </a:prstGeo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2">
            <a:extLst>
              <a:ext uri="{FF2B5EF4-FFF2-40B4-BE49-F238E27FC236}">
                <a16:creationId xmlns:a16="http://schemas.microsoft.com/office/drawing/2014/main" id="{37602C39-328B-4C6D-96ED-ADC10478A140}"/>
              </a:ext>
            </a:extLst>
          </p:cNvPr>
          <p:cNvSpPr>
            <a:spLocks noGrp="1" noChangeArrowheads="1"/>
          </p:cNvSpPr>
          <p:nvPr>
            <p:ph type="ftr" sz="quarter" idx="10"/>
          </p:nvPr>
        </p:nvSpPr>
        <p:spPr>
          <a:ln/>
        </p:spPr>
        <p:txBody>
          <a:bodyPr/>
          <a:lstStyle>
            <a:lvl1pPr>
              <a:defRPr/>
            </a:lvl1pPr>
          </a:lstStyle>
          <a:p>
            <a:pPr>
              <a:defRPr/>
            </a:pPr>
            <a:endParaRPr lang="nl-NL"/>
          </a:p>
        </p:txBody>
      </p:sp>
      <p:sp>
        <p:nvSpPr>
          <p:cNvPr id="5" name="Rectangle 3">
            <a:extLst>
              <a:ext uri="{FF2B5EF4-FFF2-40B4-BE49-F238E27FC236}">
                <a16:creationId xmlns:a16="http://schemas.microsoft.com/office/drawing/2014/main" id="{36402A3A-E46E-4204-B621-33FAE64FD31B}"/>
              </a:ext>
            </a:extLst>
          </p:cNvPr>
          <p:cNvSpPr>
            <a:spLocks noGrp="1" noChangeArrowheads="1"/>
          </p:cNvSpPr>
          <p:nvPr>
            <p:ph type="sldNum" sz="quarter" idx="11"/>
          </p:nvPr>
        </p:nvSpPr>
        <p:spPr>
          <a:ln/>
        </p:spPr>
        <p:txBody>
          <a:bodyPr/>
          <a:lstStyle>
            <a:lvl1pPr>
              <a:defRPr/>
            </a:lvl1pPr>
          </a:lstStyle>
          <a:p>
            <a:fld id="{D383D6FE-B609-4FAE-BA1E-40381DFF7DEE}" type="slidenum">
              <a:rPr lang="nl-NL" altLang="nl-NL"/>
              <a:pPr/>
              <a:t>‹nr.›</a:t>
            </a:fld>
            <a:endParaRPr lang="nl-NL" altLang="nl-NL"/>
          </a:p>
        </p:txBody>
      </p:sp>
      <p:sp>
        <p:nvSpPr>
          <p:cNvPr id="6" name="Rectangle 16">
            <a:extLst>
              <a:ext uri="{FF2B5EF4-FFF2-40B4-BE49-F238E27FC236}">
                <a16:creationId xmlns:a16="http://schemas.microsoft.com/office/drawing/2014/main" id="{2D35D556-EF7D-45C7-AD0D-B14D754F776A}"/>
              </a:ext>
            </a:extLst>
          </p:cNvPr>
          <p:cNvSpPr>
            <a:spLocks noGrp="1" noChangeArrowheads="1"/>
          </p:cNvSpPr>
          <p:nvPr>
            <p:ph type="dt" sz="half" idx="12"/>
          </p:nvPr>
        </p:nvSpPr>
        <p:spPr>
          <a:ln/>
        </p:spPr>
        <p:txBody>
          <a:bodyPr/>
          <a:lstStyle>
            <a:lvl1pPr>
              <a:defRPr/>
            </a:lvl1pPr>
          </a:lstStyle>
          <a:p>
            <a:pPr>
              <a:defRPr/>
            </a:pPr>
            <a:endParaRPr lang="nl-NL"/>
          </a:p>
        </p:txBody>
      </p:sp>
    </p:spTree>
    <p:extLst>
      <p:ext uri="{BB962C8B-B14F-4D97-AF65-F5344CB8AC3E}">
        <p14:creationId xmlns:p14="http://schemas.microsoft.com/office/powerpoint/2010/main" val="342681002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457200"/>
            <a:ext cx="2057400" cy="5410200"/>
          </a:xfrm>
          <a:prstGeom prst="rect">
            <a:avLst/>
          </a:prstGeo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457200"/>
            <a:ext cx="6019800" cy="5410200"/>
          </a:xfrm>
          <a:prstGeom prst="rect">
            <a:avLst/>
          </a:prstGeo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2">
            <a:extLst>
              <a:ext uri="{FF2B5EF4-FFF2-40B4-BE49-F238E27FC236}">
                <a16:creationId xmlns:a16="http://schemas.microsoft.com/office/drawing/2014/main" id="{98B9EF06-EB22-4E03-B349-C702842AAA0C}"/>
              </a:ext>
            </a:extLst>
          </p:cNvPr>
          <p:cNvSpPr>
            <a:spLocks noGrp="1" noChangeArrowheads="1"/>
          </p:cNvSpPr>
          <p:nvPr>
            <p:ph type="ftr" sz="quarter" idx="10"/>
          </p:nvPr>
        </p:nvSpPr>
        <p:spPr>
          <a:ln/>
        </p:spPr>
        <p:txBody>
          <a:bodyPr/>
          <a:lstStyle>
            <a:lvl1pPr>
              <a:defRPr/>
            </a:lvl1pPr>
          </a:lstStyle>
          <a:p>
            <a:pPr>
              <a:defRPr/>
            </a:pPr>
            <a:endParaRPr lang="nl-NL"/>
          </a:p>
        </p:txBody>
      </p:sp>
      <p:sp>
        <p:nvSpPr>
          <p:cNvPr id="5" name="Rectangle 3">
            <a:extLst>
              <a:ext uri="{FF2B5EF4-FFF2-40B4-BE49-F238E27FC236}">
                <a16:creationId xmlns:a16="http://schemas.microsoft.com/office/drawing/2014/main" id="{01EE6792-CAD3-42D8-8539-CF51B741A459}"/>
              </a:ext>
            </a:extLst>
          </p:cNvPr>
          <p:cNvSpPr>
            <a:spLocks noGrp="1" noChangeArrowheads="1"/>
          </p:cNvSpPr>
          <p:nvPr>
            <p:ph type="sldNum" sz="quarter" idx="11"/>
          </p:nvPr>
        </p:nvSpPr>
        <p:spPr>
          <a:ln/>
        </p:spPr>
        <p:txBody>
          <a:bodyPr/>
          <a:lstStyle>
            <a:lvl1pPr>
              <a:defRPr/>
            </a:lvl1pPr>
          </a:lstStyle>
          <a:p>
            <a:fld id="{510F5C74-5AF5-4ACF-8C23-29E2EEB4A0FE}" type="slidenum">
              <a:rPr lang="nl-NL" altLang="nl-NL"/>
              <a:pPr/>
              <a:t>‹nr.›</a:t>
            </a:fld>
            <a:endParaRPr lang="nl-NL" altLang="nl-NL"/>
          </a:p>
        </p:txBody>
      </p:sp>
      <p:sp>
        <p:nvSpPr>
          <p:cNvPr id="6" name="Rectangle 16">
            <a:extLst>
              <a:ext uri="{FF2B5EF4-FFF2-40B4-BE49-F238E27FC236}">
                <a16:creationId xmlns:a16="http://schemas.microsoft.com/office/drawing/2014/main" id="{A1D64FA5-E883-45EE-88EC-52859A3D870E}"/>
              </a:ext>
            </a:extLst>
          </p:cNvPr>
          <p:cNvSpPr>
            <a:spLocks noGrp="1" noChangeArrowheads="1"/>
          </p:cNvSpPr>
          <p:nvPr>
            <p:ph type="dt" sz="half" idx="12"/>
          </p:nvPr>
        </p:nvSpPr>
        <p:spPr>
          <a:ln/>
        </p:spPr>
        <p:txBody>
          <a:bodyPr/>
          <a:lstStyle>
            <a:lvl1pPr>
              <a:defRPr/>
            </a:lvl1pPr>
          </a:lstStyle>
          <a:p>
            <a:pPr>
              <a:defRPr/>
            </a:pPr>
            <a:endParaRPr lang="nl-NL"/>
          </a:p>
        </p:txBody>
      </p:sp>
    </p:spTree>
    <p:extLst>
      <p:ext uri="{BB962C8B-B14F-4D97-AF65-F5344CB8AC3E}">
        <p14:creationId xmlns:p14="http://schemas.microsoft.com/office/powerpoint/2010/main" val="198387835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xAndObj" preserve="1">
  <p:cSld name="Titel, tekst en inhoud">
    <p:spTree>
      <p:nvGrpSpPr>
        <p:cNvPr id="1" name=""/>
        <p:cNvGrpSpPr/>
        <p:nvPr/>
      </p:nvGrpSpPr>
      <p:grpSpPr>
        <a:xfrm>
          <a:off x="0" y="0"/>
          <a:ext cx="0" cy="0"/>
          <a:chOff x="0" y="0"/>
          <a:chExt cx="0" cy="0"/>
        </a:xfrm>
      </p:grpSpPr>
      <p:sp>
        <p:nvSpPr>
          <p:cNvPr id="2" name="Titel 1"/>
          <p:cNvSpPr>
            <a:spLocks noGrp="1"/>
          </p:cNvSpPr>
          <p:nvPr>
            <p:ph type="title"/>
          </p:nvPr>
        </p:nvSpPr>
        <p:spPr>
          <a:xfrm>
            <a:off x="457200" y="457200"/>
            <a:ext cx="8229600" cy="1371600"/>
          </a:xfrm>
          <a:prstGeom prst="rect">
            <a:avLst/>
          </a:prstGeom>
        </p:spPr>
        <p:txBody>
          <a:bodyPr/>
          <a:lstStyle/>
          <a:p>
            <a:r>
              <a:rPr lang="nl-NL"/>
              <a:t>Klik om de stijl te bewerken</a:t>
            </a:r>
          </a:p>
        </p:txBody>
      </p:sp>
      <p:sp>
        <p:nvSpPr>
          <p:cNvPr id="3" name="Tijdelijke aanduiding voor tekst 2"/>
          <p:cNvSpPr>
            <a:spLocks noGrp="1"/>
          </p:cNvSpPr>
          <p:nvPr>
            <p:ph type="body" sz="half" idx="1"/>
          </p:nvPr>
        </p:nvSpPr>
        <p:spPr>
          <a:xfrm>
            <a:off x="457200" y="1981200"/>
            <a:ext cx="4038600" cy="3886200"/>
          </a:xfrm>
          <a:prstGeom prst="rect">
            <a:avLst/>
          </a:prstGeo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981200"/>
            <a:ext cx="4038600" cy="3886200"/>
          </a:xfrm>
          <a:prstGeom prst="rect">
            <a:avLst/>
          </a:prstGeo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Rectangle 2">
            <a:extLst>
              <a:ext uri="{FF2B5EF4-FFF2-40B4-BE49-F238E27FC236}">
                <a16:creationId xmlns:a16="http://schemas.microsoft.com/office/drawing/2014/main" id="{7D4A88D1-B109-4966-BE3B-F2C8DBF696BC}"/>
              </a:ext>
            </a:extLst>
          </p:cNvPr>
          <p:cNvSpPr>
            <a:spLocks noGrp="1" noChangeArrowheads="1"/>
          </p:cNvSpPr>
          <p:nvPr>
            <p:ph type="ftr" sz="quarter" idx="10"/>
          </p:nvPr>
        </p:nvSpPr>
        <p:spPr>
          <a:ln/>
        </p:spPr>
        <p:txBody>
          <a:bodyPr/>
          <a:lstStyle>
            <a:lvl1pPr>
              <a:defRPr/>
            </a:lvl1pPr>
          </a:lstStyle>
          <a:p>
            <a:pPr>
              <a:defRPr/>
            </a:pPr>
            <a:endParaRPr lang="nl-NL"/>
          </a:p>
        </p:txBody>
      </p:sp>
      <p:sp>
        <p:nvSpPr>
          <p:cNvPr id="6" name="Rectangle 3">
            <a:extLst>
              <a:ext uri="{FF2B5EF4-FFF2-40B4-BE49-F238E27FC236}">
                <a16:creationId xmlns:a16="http://schemas.microsoft.com/office/drawing/2014/main" id="{DABC7E0F-2D59-4F94-9B25-BD087EC99E72}"/>
              </a:ext>
            </a:extLst>
          </p:cNvPr>
          <p:cNvSpPr>
            <a:spLocks noGrp="1" noChangeArrowheads="1"/>
          </p:cNvSpPr>
          <p:nvPr>
            <p:ph type="sldNum" sz="quarter" idx="11"/>
          </p:nvPr>
        </p:nvSpPr>
        <p:spPr>
          <a:ln/>
        </p:spPr>
        <p:txBody>
          <a:bodyPr/>
          <a:lstStyle>
            <a:lvl1pPr>
              <a:defRPr/>
            </a:lvl1pPr>
          </a:lstStyle>
          <a:p>
            <a:fld id="{E1A1CB40-3410-4086-8608-81AB17C608A0}" type="slidenum">
              <a:rPr lang="nl-NL" altLang="nl-NL"/>
              <a:pPr/>
              <a:t>‹nr.›</a:t>
            </a:fld>
            <a:endParaRPr lang="nl-NL" altLang="nl-NL"/>
          </a:p>
        </p:txBody>
      </p:sp>
      <p:sp>
        <p:nvSpPr>
          <p:cNvPr id="7" name="Rectangle 16">
            <a:extLst>
              <a:ext uri="{FF2B5EF4-FFF2-40B4-BE49-F238E27FC236}">
                <a16:creationId xmlns:a16="http://schemas.microsoft.com/office/drawing/2014/main" id="{E3EDD37B-DD85-42B8-90DC-5E3BE450E143}"/>
              </a:ext>
            </a:extLst>
          </p:cNvPr>
          <p:cNvSpPr>
            <a:spLocks noGrp="1" noChangeArrowheads="1"/>
          </p:cNvSpPr>
          <p:nvPr>
            <p:ph type="dt" sz="half" idx="12"/>
          </p:nvPr>
        </p:nvSpPr>
        <p:spPr>
          <a:ln/>
        </p:spPr>
        <p:txBody>
          <a:bodyPr/>
          <a:lstStyle>
            <a:lvl1pPr>
              <a:defRPr/>
            </a:lvl1pPr>
          </a:lstStyle>
          <a:p>
            <a:pPr>
              <a:defRPr/>
            </a:pPr>
            <a:endParaRPr lang="nl-NL"/>
          </a:p>
        </p:txBody>
      </p:sp>
    </p:spTree>
    <p:extLst>
      <p:ext uri="{BB962C8B-B14F-4D97-AF65-F5344CB8AC3E}">
        <p14:creationId xmlns:p14="http://schemas.microsoft.com/office/powerpoint/2010/main" val="421117383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bl" preserve="1">
  <p:cSld name="Titel en tabel">
    <p:spTree>
      <p:nvGrpSpPr>
        <p:cNvPr id="1" name=""/>
        <p:cNvGrpSpPr/>
        <p:nvPr/>
      </p:nvGrpSpPr>
      <p:grpSpPr>
        <a:xfrm>
          <a:off x="0" y="0"/>
          <a:ext cx="0" cy="0"/>
          <a:chOff x="0" y="0"/>
          <a:chExt cx="0" cy="0"/>
        </a:xfrm>
      </p:grpSpPr>
      <p:sp>
        <p:nvSpPr>
          <p:cNvPr id="2" name="Titel 1"/>
          <p:cNvSpPr>
            <a:spLocks noGrp="1"/>
          </p:cNvSpPr>
          <p:nvPr>
            <p:ph type="title"/>
          </p:nvPr>
        </p:nvSpPr>
        <p:spPr>
          <a:xfrm>
            <a:off x="457200" y="457200"/>
            <a:ext cx="8229600" cy="1371600"/>
          </a:xfrm>
          <a:prstGeom prst="rect">
            <a:avLst/>
          </a:prstGeom>
        </p:spPr>
        <p:txBody>
          <a:bodyPr/>
          <a:lstStyle/>
          <a:p>
            <a:r>
              <a:rPr lang="nl-NL"/>
              <a:t>Klik om de stijl te bewerken</a:t>
            </a:r>
          </a:p>
        </p:txBody>
      </p:sp>
      <p:sp>
        <p:nvSpPr>
          <p:cNvPr id="3" name="Tijdelijke aanduiding voor tabel 2"/>
          <p:cNvSpPr>
            <a:spLocks noGrp="1"/>
          </p:cNvSpPr>
          <p:nvPr>
            <p:ph type="tbl" idx="1"/>
          </p:nvPr>
        </p:nvSpPr>
        <p:spPr>
          <a:xfrm>
            <a:off x="457200" y="1981200"/>
            <a:ext cx="8229600" cy="3886200"/>
          </a:xfrm>
          <a:prstGeom prst="rect">
            <a:avLst/>
          </a:prstGeom>
        </p:spPr>
        <p:txBody>
          <a:bodyPr/>
          <a:lstStyle/>
          <a:p>
            <a:pPr lvl="0"/>
            <a:endParaRPr lang="nl-NL" noProof="0"/>
          </a:p>
        </p:txBody>
      </p:sp>
      <p:sp>
        <p:nvSpPr>
          <p:cNvPr id="4" name="Rectangle 2">
            <a:extLst>
              <a:ext uri="{FF2B5EF4-FFF2-40B4-BE49-F238E27FC236}">
                <a16:creationId xmlns:a16="http://schemas.microsoft.com/office/drawing/2014/main" id="{8BAE754A-3CFF-4075-B6CB-0B1F696FC360}"/>
              </a:ext>
            </a:extLst>
          </p:cNvPr>
          <p:cNvSpPr>
            <a:spLocks noGrp="1" noChangeArrowheads="1"/>
          </p:cNvSpPr>
          <p:nvPr>
            <p:ph type="ftr" sz="quarter" idx="10"/>
          </p:nvPr>
        </p:nvSpPr>
        <p:spPr>
          <a:ln/>
        </p:spPr>
        <p:txBody>
          <a:bodyPr/>
          <a:lstStyle>
            <a:lvl1pPr>
              <a:defRPr/>
            </a:lvl1pPr>
          </a:lstStyle>
          <a:p>
            <a:pPr>
              <a:defRPr/>
            </a:pPr>
            <a:endParaRPr lang="nl-NL"/>
          </a:p>
        </p:txBody>
      </p:sp>
      <p:sp>
        <p:nvSpPr>
          <p:cNvPr id="5" name="Rectangle 3">
            <a:extLst>
              <a:ext uri="{FF2B5EF4-FFF2-40B4-BE49-F238E27FC236}">
                <a16:creationId xmlns:a16="http://schemas.microsoft.com/office/drawing/2014/main" id="{2F5B3C4F-91A0-4525-A68D-5F1E0F013B1F}"/>
              </a:ext>
            </a:extLst>
          </p:cNvPr>
          <p:cNvSpPr>
            <a:spLocks noGrp="1" noChangeArrowheads="1"/>
          </p:cNvSpPr>
          <p:nvPr>
            <p:ph type="sldNum" sz="quarter" idx="11"/>
          </p:nvPr>
        </p:nvSpPr>
        <p:spPr>
          <a:ln/>
        </p:spPr>
        <p:txBody>
          <a:bodyPr/>
          <a:lstStyle>
            <a:lvl1pPr>
              <a:defRPr/>
            </a:lvl1pPr>
          </a:lstStyle>
          <a:p>
            <a:fld id="{06ACED76-9727-4552-BFEA-279CFE1EA2BF}" type="slidenum">
              <a:rPr lang="nl-NL" altLang="nl-NL"/>
              <a:pPr/>
              <a:t>‹nr.›</a:t>
            </a:fld>
            <a:endParaRPr lang="nl-NL" altLang="nl-NL"/>
          </a:p>
        </p:txBody>
      </p:sp>
      <p:sp>
        <p:nvSpPr>
          <p:cNvPr id="6" name="Rectangle 16">
            <a:extLst>
              <a:ext uri="{FF2B5EF4-FFF2-40B4-BE49-F238E27FC236}">
                <a16:creationId xmlns:a16="http://schemas.microsoft.com/office/drawing/2014/main" id="{8A3D71DC-7103-42B0-8EE4-EC22F82FEAD4}"/>
              </a:ext>
            </a:extLst>
          </p:cNvPr>
          <p:cNvSpPr>
            <a:spLocks noGrp="1" noChangeArrowheads="1"/>
          </p:cNvSpPr>
          <p:nvPr>
            <p:ph type="dt" sz="half" idx="12"/>
          </p:nvPr>
        </p:nvSpPr>
        <p:spPr>
          <a:ln/>
        </p:spPr>
        <p:txBody>
          <a:bodyPr/>
          <a:lstStyle>
            <a:lvl1pPr>
              <a:defRPr/>
            </a:lvl1pPr>
          </a:lstStyle>
          <a:p>
            <a:pPr>
              <a:defRPr/>
            </a:pPr>
            <a:endParaRPr lang="nl-NL"/>
          </a:p>
        </p:txBody>
      </p:sp>
    </p:spTree>
    <p:extLst>
      <p:ext uri="{BB962C8B-B14F-4D97-AF65-F5344CB8AC3E}">
        <p14:creationId xmlns:p14="http://schemas.microsoft.com/office/powerpoint/2010/main" val="160595565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dgm" preserve="1">
  <p:cSld name="Titel en diagram of organigram">
    <p:spTree>
      <p:nvGrpSpPr>
        <p:cNvPr id="1" name=""/>
        <p:cNvGrpSpPr/>
        <p:nvPr/>
      </p:nvGrpSpPr>
      <p:grpSpPr>
        <a:xfrm>
          <a:off x="0" y="0"/>
          <a:ext cx="0" cy="0"/>
          <a:chOff x="0" y="0"/>
          <a:chExt cx="0" cy="0"/>
        </a:xfrm>
      </p:grpSpPr>
      <p:sp>
        <p:nvSpPr>
          <p:cNvPr id="2" name="Titel 1"/>
          <p:cNvSpPr>
            <a:spLocks noGrp="1"/>
          </p:cNvSpPr>
          <p:nvPr>
            <p:ph type="title"/>
          </p:nvPr>
        </p:nvSpPr>
        <p:spPr>
          <a:xfrm>
            <a:off x="457200" y="457200"/>
            <a:ext cx="8229600" cy="1371600"/>
          </a:xfrm>
          <a:prstGeom prst="rect">
            <a:avLst/>
          </a:prstGeom>
        </p:spPr>
        <p:txBody>
          <a:bodyPr/>
          <a:lstStyle/>
          <a:p>
            <a:r>
              <a:rPr lang="nl-NL"/>
              <a:t>Klik om de stijl te bewerken</a:t>
            </a:r>
          </a:p>
        </p:txBody>
      </p:sp>
      <p:sp>
        <p:nvSpPr>
          <p:cNvPr id="3" name="Tijdelijke aanduiding voor SmartArt 2"/>
          <p:cNvSpPr>
            <a:spLocks noGrp="1"/>
          </p:cNvSpPr>
          <p:nvPr>
            <p:ph type="dgm" idx="1"/>
          </p:nvPr>
        </p:nvSpPr>
        <p:spPr>
          <a:xfrm>
            <a:off x="457200" y="1981200"/>
            <a:ext cx="8229600" cy="3886200"/>
          </a:xfrm>
          <a:prstGeom prst="rect">
            <a:avLst/>
          </a:prstGeom>
        </p:spPr>
        <p:txBody>
          <a:bodyPr/>
          <a:lstStyle/>
          <a:p>
            <a:pPr lvl="0"/>
            <a:endParaRPr lang="nl-NL" noProof="0"/>
          </a:p>
        </p:txBody>
      </p:sp>
      <p:sp>
        <p:nvSpPr>
          <p:cNvPr id="4" name="Rectangle 2">
            <a:extLst>
              <a:ext uri="{FF2B5EF4-FFF2-40B4-BE49-F238E27FC236}">
                <a16:creationId xmlns:a16="http://schemas.microsoft.com/office/drawing/2014/main" id="{B8375B52-FCA5-4CF2-B9E5-3E99303573D1}"/>
              </a:ext>
            </a:extLst>
          </p:cNvPr>
          <p:cNvSpPr>
            <a:spLocks noGrp="1" noChangeArrowheads="1"/>
          </p:cNvSpPr>
          <p:nvPr>
            <p:ph type="ftr" sz="quarter" idx="10"/>
          </p:nvPr>
        </p:nvSpPr>
        <p:spPr>
          <a:ln/>
        </p:spPr>
        <p:txBody>
          <a:bodyPr/>
          <a:lstStyle>
            <a:lvl1pPr>
              <a:defRPr/>
            </a:lvl1pPr>
          </a:lstStyle>
          <a:p>
            <a:pPr>
              <a:defRPr/>
            </a:pPr>
            <a:endParaRPr lang="nl-NL"/>
          </a:p>
        </p:txBody>
      </p:sp>
      <p:sp>
        <p:nvSpPr>
          <p:cNvPr id="5" name="Rectangle 3">
            <a:extLst>
              <a:ext uri="{FF2B5EF4-FFF2-40B4-BE49-F238E27FC236}">
                <a16:creationId xmlns:a16="http://schemas.microsoft.com/office/drawing/2014/main" id="{B76624BD-A115-4A4F-B0F0-E664A4405584}"/>
              </a:ext>
            </a:extLst>
          </p:cNvPr>
          <p:cNvSpPr>
            <a:spLocks noGrp="1" noChangeArrowheads="1"/>
          </p:cNvSpPr>
          <p:nvPr>
            <p:ph type="sldNum" sz="quarter" idx="11"/>
          </p:nvPr>
        </p:nvSpPr>
        <p:spPr>
          <a:ln/>
        </p:spPr>
        <p:txBody>
          <a:bodyPr/>
          <a:lstStyle>
            <a:lvl1pPr>
              <a:defRPr/>
            </a:lvl1pPr>
          </a:lstStyle>
          <a:p>
            <a:fld id="{C170691B-9D53-4BD8-AD8A-C72DE72775FE}" type="slidenum">
              <a:rPr lang="nl-NL" altLang="nl-NL"/>
              <a:pPr/>
              <a:t>‹nr.›</a:t>
            </a:fld>
            <a:endParaRPr lang="nl-NL" altLang="nl-NL"/>
          </a:p>
        </p:txBody>
      </p:sp>
      <p:sp>
        <p:nvSpPr>
          <p:cNvPr id="6" name="Rectangle 16">
            <a:extLst>
              <a:ext uri="{FF2B5EF4-FFF2-40B4-BE49-F238E27FC236}">
                <a16:creationId xmlns:a16="http://schemas.microsoft.com/office/drawing/2014/main" id="{42B81A53-1D28-4202-9E7A-3A327CC5BEDC}"/>
              </a:ext>
            </a:extLst>
          </p:cNvPr>
          <p:cNvSpPr>
            <a:spLocks noGrp="1" noChangeArrowheads="1"/>
          </p:cNvSpPr>
          <p:nvPr>
            <p:ph type="dt" sz="half" idx="12"/>
          </p:nvPr>
        </p:nvSpPr>
        <p:spPr>
          <a:ln/>
        </p:spPr>
        <p:txBody>
          <a:bodyPr/>
          <a:lstStyle>
            <a:lvl1pPr>
              <a:defRPr/>
            </a:lvl1pPr>
          </a:lstStyle>
          <a:p>
            <a:pPr>
              <a:defRPr/>
            </a:pPr>
            <a:endParaRPr lang="nl-NL"/>
          </a:p>
        </p:txBody>
      </p:sp>
    </p:spTree>
    <p:extLst>
      <p:ext uri="{BB962C8B-B14F-4D97-AF65-F5344CB8AC3E}">
        <p14:creationId xmlns:p14="http://schemas.microsoft.com/office/powerpoint/2010/main" val="325498965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chartAndTx" preserve="1">
  <p:cSld name="Titel, grafiek en 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457200"/>
            <a:ext cx="8229600" cy="1371600"/>
          </a:xfrm>
          <a:prstGeom prst="rect">
            <a:avLst/>
          </a:prstGeom>
        </p:spPr>
        <p:txBody>
          <a:bodyPr/>
          <a:lstStyle/>
          <a:p>
            <a:r>
              <a:rPr lang="nl-NL"/>
              <a:t>Klik om de stijl te bewerken</a:t>
            </a:r>
          </a:p>
        </p:txBody>
      </p:sp>
      <p:sp>
        <p:nvSpPr>
          <p:cNvPr id="3" name="Tijdelijke aanduiding voor grafiek 2"/>
          <p:cNvSpPr>
            <a:spLocks noGrp="1"/>
          </p:cNvSpPr>
          <p:nvPr>
            <p:ph type="chart" sz="half" idx="1"/>
          </p:nvPr>
        </p:nvSpPr>
        <p:spPr>
          <a:xfrm>
            <a:off x="457200" y="1981200"/>
            <a:ext cx="4038600" cy="3886200"/>
          </a:xfrm>
          <a:prstGeom prst="rect">
            <a:avLst/>
          </a:prstGeom>
        </p:spPr>
        <p:txBody>
          <a:bodyPr/>
          <a:lstStyle/>
          <a:p>
            <a:pPr lvl="0"/>
            <a:endParaRPr lang="nl-NL" noProof="0"/>
          </a:p>
        </p:txBody>
      </p:sp>
      <p:sp>
        <p:nvSpPr>
          <p:cNvPr id="4" name="Tijdelijke aanduiding voor tekst 3"/>
          <p:cNvSpPr>
            <a:spLocks noGrp="1"/>
          </p:cNvSpPr>
          <p:nvPr>
            <p:ph type="body" sz="half" idx="2"/>
          </p:nvPr>
        </p:nvSpPr>
        <p:spPr>
          <a:xfrm>
            <a:off x="4648200" y="1981200"/>
            <a:ext cx="4038600" cy="3886200"/>
          </a:xfrm>
          <a:prstGeom prst="rect">
            <a:avLst/>
          </a:prstGeo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Rectangle 2">
            <a:extLst>
              <a:ext uri="{FF2B5EF4-FFF2-40B4-BE49-F238E27FC236}">
                <a16:creationId xmlns:a16="http://schemas.microsoft.com/office/drawing/2014/main" id="{CFDE40A0-6E35-42BB-A30D-95417EB58B63}"/>
              </a:ext>
            </a:extLst>
          </p:cNvPr>
          <p:cNvSpPr>
            <a:spLocks noGrp="1" noChangeArrowheads="1"/>
          </p:cNvSpPr>
          <p:nvPr>
            <p:ph type="ftr" sz="quarter" idx="10"/>
          </p:nvPr>
        </p:nvSpPr>
        <p:spPr>
          <a:ln/>
        </p:spPr>
        <p:txBody>
          <a:bodyPr/>
          <a:lstStyle>
            <a:lvl1pPr>
              <a:defRPr/>
            </a:lvl1pPr>
          </a:lstStyle>
          <a:p>
            <a:pPr>
              <a:defRPr/>
            </a:pPr>
            <a:endParaRPr lang="nl-NL"/>
          </a:p>
        </p:txBody>
      </p:sp>
      <p:sp>
        <p:nvSpPr>
          <p:cNvPr id="6" name="Rectangle 3">
            <a:extLst>
              <a:ext uri="{FF2B5EF4-FFF2-40B4-BE49-F238E27FC236}">
                <a16:creationId xmlns:a16="http://schemas.microsoft.com/office/drawing/2014/main" id="{63549630-EE6F-498E-812F-1C4D073FA7AD}"/>
              </a:ext>
            </a:extLst>
          </p:cNvPr>
          <p:cNvSpPr>
            <a:spLocks noGrp="1" noChangeArrowheads="1"/>
          </p:cNvSpPr>
          <p:nvPr>
            <p:ph type="sldNum" sz="quarter" idx="11"/>
          </p:nvPr>
        </p:nvSpPr>
        <p:spPr>
          <a:ln/>
        </p:spPr>
        <p:txBody>
          <a:bodyPr/>
          <a:lstStyle>
            <a:lvl1pPr>
              <a:defRPr/>
            </a:lvl1pPr>
          </a:lstStyle>
          <a:p>
            <a:fld id="{FB6AAB21-C7F7-4F22-8D4C-E2EC8EA01011}" type="slidenum">
              <a:rPr lang="nl-NL" altLang="nl-NL"/>
              <a:pPr/>
              <a:t>‹nr.›</a:t>
            </a:fld>
            <a:endParaRPr lang="nl-NL" altLang="nl-NL"/>
          </a:p>
        </p:txBody>
      </p:sp>
      <p:sp>
        <p:nvSpPr>
          <p:cNvPr id="7" name="Rectangle 16">
            <a:extLst>
              <a:ext uri="{FF2B5EF4-FFF2-40B4-BE49-F238E27FC236}">
                <a16:creationId xmlns:a16="http://schemas.microsoft.com/office/drawing/2014/main" id="{CB802FBD-A0C7-4940-892A-38603C4DB999}"/>
              </a:ext>
            </a:extLst>
          </p:cNvPr>
          <p:cNvSpPr>
            <a:spLocks noGrp="1" noChangeArrowheads="1"/>
          </p:cNvSpPr>
          <p:nvPr>
            <p:ph type="dt" sz="half" idx="12"/>
          </p:nvPr>
        </p:nvSpPr>
        <p:spPr>
          <a:ln/>
        </p:spPr>
        <p:txBody>
          <a:bodyPr/>
          <a:lstStyle>
            <a:lvl1pPr>
              <a:defRPr/>
            </a:lvl1pPr>
          </a:lstStyle>
          <a:p>
            <a:pPr>
              <a:defRPr/>
            </a:pPr>
            <a:endParaRPr lang="nl-NL"/>
          </a:p>
        </p:txBody>
      </p:sp>
    </p:spTree>
    <p:extLst>
      <p:ext uri="{BB962C8B-B14F-4D97-AF65-F5344CB8AC3E}">
        <p14:creationId xmlns:p14="http://schemas.microsoft.com/office/powerpoint/2010/main" val="412245687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xAndMedia" preserve="1">
  <p:cSld name="Titel, tekst en mediaclip">
    <p:spTree>
      <p:nvGrpSpPr>
        <p:cNvPr id="1" name=""/>
        <p:cNvGrpSpPr/>
        <p:nvPr/>
      </p:nvGrpSpPr>
      <p:grpSpPr>
        <a:xfrm>
          <a:off x="0" y="0"/>
          <a:ext cx="0" cy="0"/>
          <a:chOff x="0" y="0"/>
          <a:chExt cx="0" cy="0"/>
        </a:xfrm>
      </p:grpSpPr>
      <p:sp>
        <p:nvSpPr>
          <p:cNvPr id="2" name="Titel 1"/>
          <p:cNvSpPr>
            <a:spLocks noGrp="1"/>
          </p:cNvSpPr>
          <p:nvPr>
            <p:ph type="title"/>
          </p:nvPr>
        </p:nvSpPr>
        <p:spPr>
          <a:xfrm>
            <a:off x="457200" y="457200"/>
            <a:ext cx="8229600" cy="1371600"/>
          </a:xfrm>
          <a:prstGeom prst="rect">
            <a:avLst/>
          </a:prstGeom>
        </p:spPr>
        <p:txBody>
          <a:bodyPr/>
          <a:lstStyle/>
          <a:p>
            <a:r>
              <a:rPr lang="nl-NL"/>
              <a:t>Klik om de stijl te bewerken</a:t>
            </a:r>
          </a:p>
        </p:txBody>
      </p:sp>
      <p:sp>
        <p:nvSpPr>
          <p:cNvPr id="3" name="Tijdelijke aanduiding voor tekst 2"/>
          <p:cNvSpPr>
            <a:spLocks noGrp="1"/>
          </p:cNvSpPr>
          <p:nvPr>
            <p:ph type="body" sz="half" idx="1"/>
          </p:nvPr>
        </p:nvSpPr>
        <p:spPr>
          <a:xfrm>
            <a:off x="457200" y="1981200"/>
            <a:ext cx="4038600" cy="3886200"/>
          </a:xfrm>
          <a:prstGeom prst="rect">
            <a:avLst/>
          </a:prstGeo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media 3"/>
          <p:cNvSpPr>
            <a:spLocks noGrp="1"/>
          </p:cNvSpPr>
          <p:nvPr>
            <p:ph type="media" sz="half" idx="2"/>
          </p:nvPr>
        </p:nvSpPr>
        <p:spPr>
          <a:xfrm>
            <a:off x="4648200" y="1981200"/>
            <a:ext cx="4038600" cy="3886200"/>
          </a:xfrm>
          <a:prstGeom prst="rect">
            <a:avLst/>
          </a:prstGeom>
        </p:spPr>
        <p:txBody>
          <a:bodyPr/>
          <a:lstStyle/>
          <a:p>
            <a:pPr lvl="0"/>
            <a:endParaRPr lang="nl-NL" noProof="0"/>
          </a:p>
        </p:txBody>
      </p:sp>
      <p:sp>
        <p:nvSpPr>
          <p:cNvPr id="5" name="Rectangle 2">
            <a:extLst>
              <a:ext uri="{FF2B5EF4-FFF2-40B4-BE49-F238E27FC236}">
                <a16:creationId xmlns:a16="http://schemas.microsoft.com/office/drawing/2014/main" id="{5050BADC-6263-4B54-9379-B7F97AD83C18}"/>
              </a:ext>
            </a:extLst>
          </p:cNvPr>
          <p:cNvSpPr>
            <a:spLocks noGrp="1" noChangeArrowheads="1"/>
          </p:cNvSpPr>
          <p:nvPr>
            <p:ph type="ftr" sz="quarter" idx="10"/>
          </p:nvPr>
        </p:nvSpPr>
        <p:spPr>
          <a:ln/>
        </p:spPr>
        <p:txBody>
          <a:bodyPr/>
          <a:lstStyle>
            <a:lvl1pPr>
              <a:defRPr/>
            </a:lvl1pPr>
          </a:lstStyle>
          <a:p>
            <a:pPr>
              <a:defRPr/>
            </a:pPr>
            <a:endParaRPr lang="nl-NL"/>
          </a:p>
        </p:txBody>
      </p:sp>
      <p:sp>
        <p:nvSpPr>
          <p:cNvPr id="6" name="Rectangle 3">
            <a:extLst>
              <a:ext uri="{FF2B5EF4-FFF2-40B4-BE49-F238E27FC236}">
                <a16:creationId xmlns:a16="http://schemas.microsoft.com/office/drawing/2014/main" id="{2FE01E52-7153-4702-9A21-85C5DCF5E00F}"/>
              </a:ext>
            </a:extLst>
          </p:cNvPr>
          <p:cNvSpPr>
            <a:spLocks noGrp="1" noChangeArrowheads="1"/>
          </p:cNvSpPr>
          <p:nvPr>
            <p:ph type="sldNum" sz="quarter" idx="11"/>
          </p:nvPr>
        </p:nvSpPr>
        <p:spPr>
          <a:ln/>
        </p:spPr>
        <p:txBody>
          <a:bodyPr/>
          <a:lstStyle>
            <a:lvl1pPr>
              <a:defRPr/>
            </a:lvl1pPr>
          </a:lstStyle>
          <a:p>
            <a:fld id="{46717C21-37CB-425F-87FC-5954FCD036C5}" type="slidenum">
              <a:rPr lang="nl-NL" altLang="nl-NL"/>
              <a:pPr/>
              <a:t>‹nr.›</a:t>
            </a:fld>
            <a:endParaRPr lang="nl-NL" altLang="nl-NL"/>
          </a:p>
        </p:txBody>
      </p:sp>
      <p:sp>
        <p:nvSpPr>
          <p:cNvPr id="7" name="Rectangle 16">
            <a:extLst>
              <a:ext uri="{FF2B5EF4-FFF2-40B4-BE49-F238E27FC236}">
                <a16:creationId xmlns:a16="http://schemas.microsoft.com/office/drawing/2014/main" id="{C5741571-247E-4297-B011-89006D8E6BCD}"/>
              </a:ext>
            </a:extLst>
          </p:cNvPr>
          <p:cNvSpPr>
            <a:spLocks noGrp="1" noChangeArrowheads="1"/>
          </p:cNvSpPr>
          <p:nvPr>
            <p:ph type="dt" sz="half" idx="12"/>
          </p:nvPr>
        </p:nvSpPr>
        <p:spPr>
          <a:ln/>
        </p:spPr>
        <p:txBody>
          <a:bodyPr/>
          <a:lstStyle>
            <a:lvl1pPr>
              <a:defRPr/>
            </a:lvl1pPr>
          </a:lstStyle>
          <a:p>
            <a:pPr>
              <a:defRPr/>
            </a:pPr>
            <a:endParaRPr lang="nl-NL"/>
          </a:p>
        </p:txBody>
      </p:sp>
    </p:spTree>
    <p:extLst>
      <p:ext uri="{BB962C8B-B14F-4D97-AF65-F5344CB8AC3E}">
        <p14:creationId xmlns:p14="http://schemas.microsoft.com/office/powerpoint/2010/main" val="356103235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842857EC-E0A4-4735-8FD8-3D42433BB69A}"/>
              </a:ext>
            </a:extLst>
          </p:cNvPr>
          <p:cNvSpPr>
            <a:spLocks noGrp="1" noChangeArrowheads="1"/>
          </p:cNvSpPr>
          <p:nvPr/>
        </p:nvSpPr>
        <p:spPr bwMode="auto">
          <a:xfrm>
            <a:off x="457200" y="457200"/>
            <a:ext cx="8229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nchor="ctr"/>
          <a:lstStyle>
            <a:lvl1pPr eaLnBrk="0" hangingPunct="0">
              <a:defRPr i="1">
                <a:solidFill>
                  <a:schemeClr val="tx1"/>
                </a:solidFill>
                <a:latin typeface="Arial" charset="0"/>
              </a:defRPr>
            </a:lvl1pPr>
            <a:lvl2pPr marL="742950" indent="-285750" eaLnBrk="0" hangingPunct="0">
              <a:defRPr i="1">
                <a:solidFill>
                  <a:schemeClr val="tx1"/>
                </a:solidFill>
                <a:latin typeface="Arial" charset="0"/>
              </a:defRPr>
            </a:lvl2pPr>
            <a:lvl3pPr marL="1143000" indent="-228600" eaLnBrk="0" hangingPunct="0">
              <a:defRPr i="1">
                <a:solidFill>
                  <a:schemeClr val="tx1"/>
                </a:solidFill>
                <a:latin typeface="Arial" charset="0"/>
              </a:defRPr>
            </a:lvl3pPr>
            <a:lvl4pPr marL="1600200" indent="-228600" eaLnBrk="0" hangingPunct="0">
              <a:defRPr i="1">
                <a:solidFill>
                  <a:schemeClr val="tx1"/>
                </a:solidFill>
                <a:latin typeface="Arial" charset="0"/>
              </a:defRPr>
            </a:lvl4pPr>
            <a:lvl5pPr marL="2057400" indent="-228600" eaLnBrk="0" hangingPunct="0">
              <a:defRPr i="1">
                <a:solidFill>
                  <a:schemeClr val="tx1"/>
                </a:solidFill>
                <a:latin typeface="Arial" charset="0"/>
              </a:defRPr>
            </a:lvl5pPr>
            <a:lvl6pPr marL="2514600" indent="-228600" eaLnBrk="0" fontAlgn="base" hangingPunct="0">
              <a:spcBef>
                <a:spcPct val="0"/>
              </a:spcBef>
              <a:spcAft>
                <a:spcPct val="0"/>
              </a:spcAft>
              <a:defRPr i="1">
                <a:solidFill>
                  <a:schemeClr val="tx1"/>
                </a:solidFill>
                <a:latin typeface="Arial" charset="0"/>
              </a:defRPr>
            </a:lvl6pPr>
            <a:lvl7pPr marL="2971800" indent="-228600" eaLnBrk="0" fontAlgn="base" hangingPunct="0">
              <a:spcBef>
                <a:spcPct val="0"/>
              </a:spcBef>
              <a:spcAft>
                <a:spcPct val="0"/>
              </a:spcAft>
              <a:defRPr i="1">
                <a:solidFill>
                  <a:schemeClr val="tx1"/>
                </a:solidFill>
                <a:latin typeface="Arial" charset="0"/>
              </a:defRPr>
            </a:lvl7pPr>
            <a:lvl8pPr marL="3429000" indent="-228600" eaLnBrk="0" fontAlgn="base" hangingPunct="0">
              <a:spcBef>
                <a:spcPct val="0"/>
              </a:spcBef>
              <a:spcAft>
                <a:spcPct val="0"/>
              </a:spcAft>
              <a:defRPr i="1">
                <a:solidFill>
                  <a:schemeClr val="tx1"/>
                </a:solidFill>
                <a:latin typeface="Arial" charset="0"/>
              </a:defRPr>
            </a:lvl8pPr>
            <a:lvl9pPr marL="3886200" indent="-228600" eaLnBrk="0" fontAlgn="base" hangingPunct="0">
              <a:spcBef>
                <a:spcPct val="0"/>
              </a:spcBef>
              <a:spcAft>
                <a:spcPct val="0"/>
              </a:spcAft>
              <a:defRPr i="1">
                <a:solidFill>
                  <a:schemeClr val="tx1"/>
                </a:solidFill>
                <a:latin typeface="Arial" charset="0"/>
              </a:defRPr>
            </a:lvl9pPr>
          </a:lstStyle>
          <a:p>
            <a:pPr>
              <a:spcBef>
                <a:spcPct val="0"/>
              </a:spcBef>
              <a:buClrTx/>
              <a:buSzTx/>
              <a:buFontTx/>
              <a:buNone/>
              <a:defRPr/>
            </a:pPr>
            <a:endParaRPr lang="nl-NL" altLang="nl-NL" sz="2800" i="0">
              <a:solidFill>
                <a:srgbClr val="00007D"/>
              </a:solidFill>
              <a:ea typeface="MS PGothic" pitchFamily="34" charset="-128"/>
              <a:cs typeface="+mn-cs"/>
            </a:endParaRPr>
          </a:p>
        </p:txBody>
      </p:sp>
      <p:sp>
        <p:nvSpPr>
          <p:cNvPr id="3" name="Rectangle 3">
            <a:extLst>
              <a:ext uri="{FF2B5EF4-FFF2-40B4-BE49-F238E27FC236}">
                <a16:creationId xmlns:a16="http://schemas.microsoft.com/office/drawing/2014/main" id="{727873B1-A031-45C1-9F7D-CD6DF3E52709}"/>
              </a:ext>
            </a:extLst>
          </p:cNvPr>
          <p:cNvSpPr>
            <a:spLocks noGrp="1" noChangeArrowheads="1"/>
          </p:cNvSpPr>
          <p:nvPr/>
        </p:nvSpPr>
        <p:spPr bwMode="auto">
          <a:xfrm>
            <a:off x="457200" y="1981200"/>
            <a:ext cx="82296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lstStyle>
            <a:lvl1pPr marL="342900" indent="-342900" eaLnBrk="0" hangingPunct="0">
              <a:defRPr i="1">
                <a:solidFill>
                  <a:schemeClr val="tx1"/>
                </a:solidFill>
                <a:latin typeface="Arial" charset="0"/>
              </a:defRPr>
            </a:lvl1pPr>
            <a:lvl2pPr marL="742950" indent="-285750" eaLnBrk="0" hangingPunct="0">
              <a:defRPr i="1">
                <a:solidFill>
                  <a:schemeClr val="tx1"/>
                </a:solidFill>
                <a:latin typeface="Arial" charset="0"/>
              </a:defRPr>
            </a:lvl2pPr>
            <a:lvl3pPr marL="1143000" indent="-228600" eaLnBrk="0" hangingPunct="0">
              <a:defRPr i="1">
                <a:solidFill>
                  <a:schemeClr val="tx1"/>
                </a:solidFill>
                <a:latin typeface="Arial" charset="0"/>
              </a:defRPr>
            </a:lvl3pPr>
            <a:lvl4pPr marL="1600200" indent="-228600" eaLnBrk="0" hangingPunct="0">
              <a:defRPr i="1">
                <a:solidFill>
                  <a:schemeClr val="tx1"/>
                </a:solidFill>
                <a:latin typeface="Arial" charset="0"/>
              </a:defRPr>
            </a:lvl4pPr>
            <a:lvl5pPr marL="2057400" indent="-228600" eaLnBrk="0" hangingPunct="0">
              <a:defRPr i="1">
                <a:solidFill>
                  <a:schemeClr val="tx1"/>
                </a:solidFill>
                <a:latin typeface="Arial" charset="0"/>
              </a:defRPr>
            </a:lvl5pPr>
            <a:lvl6pPr marL="2514600" indent="-228600" eaLnBrk="0" fontAlgn="base" hangingPunct="0">
              <a:spcBef>
                <a:spcPct val="0"/>
              </a:spcBef>
              <a:spcAft>
                <a:spcPct val="0"/>
              </a:spcAft>
              <a:defRPr i="1">
                <a:solidFill>
                  <a:schemeClr val="tx1"/>
                </a:solidFill>
                <a:latin typeface="Arial" charset="0"/>
              </a:defRPr>
            </a:lvl6pPr>
            <a:lvl7pPr marL="2971800" indent="-228600" eaLnBrk="0" fontAlgn="base" hangingPunct="0">
              <a:spcBef>
                <a:spcPct val="0"/>
              </a:spcBef>
              <a:spcAft>
                <a:spcPct val="0"/>
              </a:spcAft>
              <a:defRPr i="1">
                <a:solidFill>
                  <a:schemeClr val="tx1"/>
                </a:solidFill>
                <a:latin typeface="Arial" charset="0"/>
              </a:defRPr>
            </a:lvl7pPr>
            <a:lvl8pPr marL="3429000" indent="-228600" eaLnBrk="0" fontAlgn="base" hangingPunct="0">
              <a:spcBef>
                <a:spcPct val="0"/>
              </a:spcBef>
              <a:spcAft>
                <a:spcPct val="0"/>
              </a:spcAft>
              <a:defRPr i="1">
                <a:solidFill>
                  <a:schemeClr val="tx1"/>
                </a:solidFill>
                <a:latin typeface="Arial" charset="0"/>
              </a:defRPr>
            </a:lvl8pPr>
            <a:lvl9pPr marL="3886200" indent="-228600" eaLnBrk="0" fontAlgn="base" hangingPunct="0">
              <a:spcBef>
                <a:spcPct val="0"/>
              </a:spcBef>
              <a:spcAft>
                <a:spcPct val="0"/>
              </a:spcAft>
              <a:defRPr i="1">
                <a:solidFill>
                  <a:schemeClr val="tx1"/>
                </a:solidFill>
                <a:latin typeface="Arial" charset="0"/>
              </a:defRPr>
            </a:lvl9pPr>
          </a:lstStyle>
          <a:p>
            <a:pPr>
              <a:buClr>
                <a:srgbClr val="00007D"/>
              </a:buClr>
              <a:defRPr/>
            </a:pPr>
            <a:endParaRPr lang="nl-NL" altLang="nl-NL" sz="2400" i="0">
              <a:solidFill>
                <a:srgbClr val="000000"/>
              </a:solidFill>
              <a:ea typeface="MS PGothic" pitchFamily="34" charset="-128"/>
              <a:cs typeface="+mn-cs"/>
            </a:endParaRPr>
          </a:p>
        </p:txBody>
      </p:sp>
    </p:spTree>
    <p:extLst>
      <p:ext uri="{BB962C8B-B14F-4D97-AF65-F5344CB8AC3E}">
        <p14:creationId xmlns:p14="http://schemas.microsoft.com/office/powerpoint/2010/main" val="386190385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2">
            <a:extLst>
              <a:ext uri="{FF2B5EF4-FFF2-40B4-BE49-F238E27FC236}">
                <a16:creationId xmlns:a16="http://schemas.microsoft.com/office/drawing/2014/main" id="{709DEE0C-E7BA-4E17-B756-139AB4C0F6F7}"/>
              </a:ext>
            </a:extLst>
          </p:cNvPr>
          <p:cNvSpPr>
            <a:spLocks noGrp="1" noChangeArrowheads="1"/>
          </p:cNvSpPr>
          <p:nvPr>
            <p:ph type="ftr" sz="quarter" idx="10"/>
          </p:nvPr>
        </p:nvSpPr>
        <p:spPr/>
        <p:txBody>
          <a:bodyPr/>
          <a:lstStyle>
            <a:lvl1pPr eaLnBrk="0" hangingPunct="0">
              <a:spcBef>
                <a:spcPct val="20000"/>
              </a:spcBef>
              <a:buClr>
                <a:schemeClr val="bg2"/>
              </a:buClr>
              <a:buSzPct val="75000"/>
              <a:buFont typeface="Wingdings" pitchFamily="2" charset="2"/>
              <a:buChar char="n"/>
              <a:defRPr/>
            </a:lvl1pPr>
          </a:lstStyle>
          <a:p>
            <a:pPr>
              <a:defRPr/>
            </a:pPr>
            <a:endParaRPr lang="nl-NL"/>
          </a:p>
        </p:txBody>
      </p:sp>
      <p:sp>
        <p:nvSpPr>
          <p:cNvPr id="5" name="Rectangle 3">
            <a:extLst>
              <a:ext uri="{FF2B5EF4-FFF2-40B4-BE49-F238E27FC236}">
                <a16:creationId xmlns:a16="http://schemas.microsoft.com/office/drawing/2014/main" id="{B7338B5D-A2E4-422B-B097-A730719A3929}"/>
              </a:ext>
            </a:extLst>
          </p:cNvPr>
          <p:cNvSpPr>
            <a:spLocks noGrp="1" noChangeArrowheads="1"/>
          </p:cNvSpPr>
          <p:nvPr>
            <p:ph type="sldNum" sz="quarter" idx="11"/>
          </p:nvPr>
        </p:nvSpPr>
        <p:spPr/>
        <p:txBody>
          <a:bodyPr/>
          <a:lstStyle>
            <a:lvl1pPr eaLnBrk="0" hangingPunct="0">
              <a:spcBef>
                <a:spcPct val="20000"/>
              </a:spcBef>
              <a:buClr>
                <a:schemeClr val="bg2"/>
              </a:buClr>
              <a:buSzPct val="75000"/>
              <a:buFont typeface="Wingdings" panose="05000000000000000000" pitchFamily="2" charset="2"/>
              <a:buChar char="n"/>
              <a:defRPr/>
            </a:lvl1pPr>
          </a:lstStyle>
          <a:p>
            <a:fld id="{9C217CA0-A597-4002-AA58-092C00068D41}" type="slidenum">
              <a:rPr lang="nl-NL" altLang="nl-NL"/>
              <a:pPr/>
              <a:t>‹nr.›</a:t>
            </a:fld>
            <a:endParaRPr lang="nl-NL" altLang="nl-NL"/>
          </a:p>
        </p:txBody>
      </p:sp>
      <p:sp>
        <p:nvSpPr>
          <p:cNvPr id="6" name="Rectangle 16">
            <a:extLst>
              <a:ext uri="{FF2B5EF4-FFF2-40B4-BE49-F238E27FC236}">
                <a16:creationId xmlns:a16="http://schemas.microsoft.com/office/drawing/2014/main" id="{A5461CD1-D83B-4CBB-88B9-9E4F64A9F4A0}"/>
              </a:ext>
            </a:extLst>
          </p:cNvPr>
          <p:cNvSpPr>
            <a:spLocks noGrp="1" noChangeArrowheads="1"/>
          </p:cNvSpPr>
          <p:nvPr>
            <p:ph type="dt" sz="half" idx="12"/>
          </p:nvPr>
        </p:nvSpPr>
        <p:spPr/>
        <p:txBody>
          <a:bodyPr/>
          <a:lstStyle>
            <a:lvl1pPr eaLnBrk="0" hangingPunct="0">
              <a:spcBef>
                <a:spcPct val="20000"/>
              </a:spcBef>
              <a:buClr>
                <a:schemeClr val="bg2"/>
              </a:buClr>
              <a:buSzPct val="75000"/>
              <a:buFont typeface="Wingdings" pitchFamily="2" charset="2"/>
              <a:buChar char="n"/>
              <a:defRPr/>
            </a:lvl1pPr>
          </a:lstStyle>
          <a:p>
            <a:pPr>
              <a:defRPr/>
            </a:pPr>
            <a:endParaRPr lang="nl-NL"/>
          </a:p>
        </p:txBody>
      </p:sp>
    </p:spTree>
    <p:extLst>
      <p:ext uri="{BB962C8B-B14F-4D97-AF65-F5344CB8AC3E}">
        <p14:creationId xmlns:p14="http://schemas.microsoft.com/office/powerpoint/2010/main" val="123459979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1"/>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146" indent="0">
              <a:buNone/>
              <a:defRPr sz="1800"/>
            </a:lvl2pPr>
            <a:lvl3pPr marL="914293" indent="0">
              <a:buNone/>
              <a:defRPr sz="1600"/>
            </a:lvl3pPr>
            <a:lvl4pPr marL="1371440" indent="0">
              <a:buNone/>
              <a:defRPr sz="1400"/>
            </a:lvl4pPr>
            <a:lvl5pPr marL="1828586" indent="0">
              <a:buNone/>
              <a:defRPr sz="1400"/>
            </a:lvl5pPr>
            <a:lvl6pPr marL="2285733" indent="0">
              <a:buNone/>
              <a:defRPr sz="1400"/>
            </a:lvl6pPr>
            <a:lvl7pPr marL="2742879" indent="0">
              <a:buNone/>
              <a:defRPr sz="1400"/>
            </a:lvl7pPr>
            <a:lvl8pPr marL="3200026" indent="0">
              <a:buNone/>
              <a:defRPr sz="1400"/>
            </a:lvl8pPr>
            <a:lvl9pPr marL="3657172" indent="0">
              <a:buNone/>
              <a:defRPr sz="1400"/>
            </a:lvl9pPr>
          </a:lstStyle>
          <a:p>
            <a:pPr lvl="0"/>
            <a:r>
              <a:rPr lang="nl-NL"/>
              <a:t>Klik om de modelstijlen te bewerken</a:t>
            </a:r>
          </a:p>
        </p:txBody>
      </p:sp>
      <p:sp>
        <p:nvSpPr>
          <p:cNvPr id="4" name="Rectangle 2">
            <a:extLst>
              <a:ext uri="{FF2B5EF4-FFF2-40B4-BE49-F238E27FC236}">
                <a16:creationId xmlns:a16="http://schemas.microsoft.com/office/drawing/2014/main" id="{DE387C5D-4969-402A-95FC-22CF6563BC55}"/>
              </a:ext>
            </a:extLst>
          </p:cNvPr>
          <p:cNvSpPr>
            <a:spLocks noGrp="1" noChangeArrowheads="1"/>
          </p:cNvSpPr>
          <p:nvPr>
            <p:ph type="ftr" sz="quarter" idx="10"/>
          </p:nvPr>
        </p:nvSpPr>
        <p:spPr/>
        <p:txBody>
          <a:bodyPr/>
          <a:lstStyle>
            <a:lvl1pPr eaLnBrk="0" hangingPunct="0">
              <a:spcBef>
                <a:spcPct val="20000"/>
              </a:spcBef>
              <a:buClr>
                <a:schemeClr val="bg2"/>
              </a:buClr>
              <a:buSzPct val="75000"/>
              <a:buFont typeface="Wingdings" pitchFamily="2" charset="2"/>
              <a:buChar char="n"/>
              <a:defRPr/>
            </a:lvl1pPr>
          </a:lstStyle>
          <a:p>
            <a:pPr>
              <a:defRPr/>
            </a:pPr>
            <a:endParaRPr lang="nl-NL"/>
          </a:p>
        </p:txBody>
      </p:sp>
      <p:sp>
        <p:nvSpPr>
          <p:cNvPr id="5" name="Rectangle 3">
            <a:extLst>
              <a:ext uri="{FF2B5EF4-FFF2-40B4-BE49-F238E27FC236}">
                <a16:creationId xmlns:a16="http://schemas.microsoft.com/office/drawing/2014/main" id="{452C96EB-46C4-4893-B63F-805F5B37EB18}"/>
              </a:ext>
            </a:extLst>
          </p:cNvPr>
          <p:cNvSpPr>
            <a:spLocks noGrp="1" noChangeArrowheads="1"/>
          </p:cNvSpPr>
          <p:nvPr>
            <p:ph type="sldNum" sz="quarter" idx="11"/>
          </p:nvPr>
        </p:nvSpPr>
        <p:spPr/>
        <p:txBody>
          <a:bodyPr/>
          <a:lstStyle>
            <a:lvl1pPr eaLnBrk="0" hangingPunct="0">
              <a:spcBef>
                <a:spcPct val="20000"/>
              </a:spcBef>
              <a:buClr>
                <a:schemeClr val="bg2"/>
              </a:buClr>
              <a:buSzPct val="75000"/>
              <a:buFont typeface="Wingdings" panose="05000000000000000000" pitchFamily="2" charset="2"/>
              <a:buChar char="n"/>
              <a:defRPr/>
            </a:lvl1pPr>
          </a:lstStyle>
          <a:p>
            <a:fld id="{3F11CE2F-B843-481B-9754-D890C95D53F1}" type="slidenum">
              <a:rPr lang="nl-NL" altLang="nl-NL"/>
              <a:pPr/>
              <a:t>‹nr.›</a:t>
            </a:fld>
            <a:endParaRPr lang="nl-NL" altLang="nl-NL"/>
          </a:p>
        </p:txBody>
      </p:sp>
      <p:sp>
        <p:nvSpPr>
          <p:cNvPr id="6" name="Rectangle 16">
            <a:extLst>
              <a:ext uri="{FF2B5EF4-FFF2-40B4-BE49-F238E27FC236}">
                <a16:creationId xmlns:a16="http://schemas.microsoft.com/office/drawing/2014/main" id="{E7F604E2-63B5-4586-A57C-F4C87FCB9AB5}"/>
              </a:ext>
            </a:extLst>
          </p:cNvPr>
          <p:cNvSpPr>
            <a:spLocks noGrp="1" noChangeArrowheads="1"/>
          </p:cNvSpPr>
          <p:nvPr>
            <p:ph type="dt" sz="half" idx="12"/>
          </p:nvPr>
        </p:nvSpPr>
        <p:spPr/>
        <p:txBody>
          <a:bodyPr/>
          <a:lstStyle>
            <a:lvl1pPr eaLnBrk="0" hangingPunct="0">
              <a:spcBef>
                <a:spcPct val="20000"/>
              </a:spcBef>
              <a:buClr>
                <a:schemeClr val="bg2"/>
              </a:buClr>
              <a:buSzPct val="75000"/>
              <a:buFont typeface="Wingdings" pitchFamily="2" charset="2"/>
              <a:buChar char="n"/>
              <a:defRPr/>
            </a:lvl1pPr>
          </a:lstStyle>
          <a:p>
            <a:pPr>
              <a:defRPr/>
            </a:pPr>
            <a:endParaRPr lang="nl-NL"/>
          </a:p>
        </p:txBody>
      </p:sp>
    </p:spTree>
    <p:extLst>
      <p:ext uri="{BB962C8B-B14F-4D97-AF65-F5344CB8AC3E}">
        <p14:creationId xmlns:p14="http://schemas.microsoft.com/office/powerpoint/2010/main" val="25569398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1" y="1535113"/>
            <a:ext cx="4040188" cy="639762"/>
          </a:xfrm>
          <a:prstGeom prst="rect">
            <a:avLst/>
          </a:prstGeom>
        </p:spPr>
        <p:txBody>
          <a:bodyPr anchor="b"/>
          <a:lstStyle>
            <a:lvl1pPr marL="0" indent="0">
              <a:buNone/>
              <a:defRPr sz="2400" b="1"/>
            </a:lvl1pPr>
            <a:lvl2pPr marL="457146" indent="0">
              <a:buNone/>
              <a:defRPr sz="2000" b="1"/>
            </a:lvl2pPr>
            <a:lvl3pPr marL="914293" indent="0">
              <a:buNone/>
              <a:defRPr sz="1800" b="1"/>
            </a:lvl3pPr>
            <a:lvl4pPr marL="1371440" indent="0">
              <a:buNone/>
              <a:defRPr sz="1600" b="1"/>
            </a:lvl4pPr>
            <a:lvl5pPr marL="1828586" indent="0">
              <a:buNone/>
              <a:defRPr sz="1600" b="1"/>
            </a:lvl5pPr>
            <a:lvl6pPr marL="2285733" indent="0">
              <a:buNone/>
              <a:defRPr sz="1600" b="1"/>
            </a:lvl6pPr>
            <a:lvl7pPr marL="2742879" indent="0">
              <a:buNone/>
              <a:defRPr sz="1600" b="1"/>
            </a:lvl7pPr>
            <a:lvl8pPr marL="3200026" indent="0">
              <a:buNone/>
              <a:defRPr sz="1600" b="1"/>
            </a:lvl8pPr>
            <a:lvl9pPr marL="3657172"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1"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6" y="1535113"/>
            <a:ext cx="4041775" cy="639762"/>
          </a:xfrm>
          <a:prstGeom prst="rect">
            <a:avLst/>
          </a:prstGeom>
        </p:spPr>
        <p:txBody>
          <a:bodyPr anchor="b"/>
          <a:lstStyle>
            <a:lvl1pPr marL="0" indent="0">
              <a:buNone/>
              <a:defRPr sz="2400" b="1"/>
            </a:lvl1pPr>
            <a:lvl2pPr marL="457146" indent="0">
              <a:buNone/>
              <a:defRPr sz="2000" b="1"/>
            </a:lvl2pPr>
            <a:lvl3pPr marL="914293" indent="0">
              <a:buNone/>
              <a:defRPr sz="1800" b="1"/>
            </a:lvl3pPr>
            <a:lvl4pPr marL="1371440" indent="0">
              <a:buNone/>
              <a:defRPr sz="1600" b="1"/>
            </a:lvl4pPr>
            <a:lvl5pPr marL="1828586" indent="0">
              <a:buNone/>
              <a:defRPr sz="1600" b="1"/>
            </a:lvl5pPr>
            <a:lvl6pPr marL="2285733" indent="0">
              <a:buNone/>
              <a:defRPr sz="1600" b="1"/>
            </a:lvl6pPr>
            <a:lvl7pPr marL="2742879" indent="0">
              <a:buNone/>
              <a:defRPr sz="1600" b="1"/>
            </a:lvl7pPr>
            <a:lvl8pPr marL="3200026" indent="0">
              <a:buNone/>
              <a:defRPr sz="1600" b="1"/>
            </a:lvl8pPr>
            <a:lvl9pPr marL="3657172"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6"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Rectangle 2"/>
          <p:cNvSpPr>
            <a:spLocks noGrp="1" noChangeArrowheads="1"/>
          </p:cNvSpPr>
          <p:nvPr>
            <p:ph type="ftr" sz="quarter" idx="10"/>
          </p:nvPr>
        </p:nvSpPr>
        <p:spPr>
          <a:ln/>
        </p:spPr>
        <p:txBody>
          <a:bodyPr/>
          <a:lstStyle>
            <a:lvl1pPr>
              <a:defRPr/>
            </a:lvl1pPr>
          </a:lstStyle>
          <a:p>
            <a:pPr>
              <a:buClr>
                <a:srgbClr val="00007D"/>
              </a:buClr>
              <a:defRPr/>
            </a:pPr>
            <a:endParaRPr lang="nl-NL">
              <a:solidFill>
                <a:srgbClr val="000000"/>
              </a:solidFill>
            </a:endParaRPr>
          </a:p>
        </p:txBody>
      </p:sp>
      <p:sp>
        <p:nvSpPr>
          <p:cNvPr id="8" name="Rectangle 3"/>
          <p:cNvSpPr>
            <a:spLocks noGrp="1" noChangeArrowheads="1"/>
          </p:cNvSpPr>
          <p:nvPr>
            <p:ph type="sldNum" sz="quarter" idx="11"/>
          </p:nvPr>
        </p:nvSpPr>
        <p:spPr>
          <a:ln/>
        </p:spPr>
        <p:txBody>
          <a:bodyPr/>
          <a:lstStyle>
            <a:lvl1pPr>
              <a:defRPr/>
            </a:lvl1pPr>
          </a:lstStyle>
          <a:p>
            <a:pPr>
              <a:buClr>
                <a:srgbClr val="00007D"/>
              </a:buClr>
              <a:defRPr/>
            </a:pPr>
            <a:fld id="{243B0983-8735-4316-A5BD-07B003368F6D}" type="slidenum">
              <a:rPr lang="nl-NL" altLang="nl-NL">
                <a:solidFill>
                  <a:srgbClr val="000000"/>
                </a:solidFill>
              </a:rPr>
              <a:pPr>
                <a:buClr>
                  <a:srgbClr val="00007D"/>
                </a:buClr>
                <a:defRPr/>
              </a:pPr>
              <a:t>‹nr.›</a:t>
            </a:fld>
            <a:endParaRPr lang="nl-NL" altLang="nl-NL">
              <a:solidFill>
                <a:srgbClr val="000000"/>
              </a:solidFill>
            </a:endParaRPr>
          </a:p>
        </p:txBody>
      </p:sp>
      <p:sp>
        <p:nvSpPr>
          <p:cNvPr id="9" name="Rectangle 16"/>
          <p:cNvSpPr>
            <a:spLocks noGrp="1" noChangeArrowheads="1"/>
          </p:cNvSpPr>
          <p:nvPr>
            <p:ph type="dt" sz="half" idx="12"/>
          </p:nvPr>
        </p:nvSpPr>
        <p:spPr>
          <a:ln/>
        </p:spPr>
        <p:txBody>
          <a:bodyPr/>
          <a:lstStyle>
            <a:lvl1pPr>
              <a:defRPr/>
            </a:lvl1pPr>
          </a:lstStyle>
          <a:p>
            <a:pPr>
              <a:buClr>
                <a:srgbClr val="00007D"/>
              </a:buClr>
              <a:defRPr/>
            </a:pPr>
            <a:endParaRPr lang="nl-NL">
              <a:solidFill>
                <a:srgbClr val="000000"/>
              </a:solidFill>
            </a:endParaRPr>
          </a:p>
        </p:txBody>
      </p:sp>
    </p:spTree>
    <p:extLst>
      <p:ext uri="{BB962C8B-B14F-4D97-AF65-F5344CB8AC3E}">
        <p14:creationId xmlns:p14="http://schemas.microsoft.com/office/powerpoint/2010/main" val="266216227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Rectangle 2">
            <a:extLst>
              <a:ext uri="{FF2B5EF4-FFF2-40B4-BE49-F238E27FC236}">
                <a16:creationId xmlns:a16="http://schemas.microsoft.com/office/drawing/2014/main" id="{55A57D16-AA57-40D1-A7D0-C8B9E78AED6A}"/>
              </a:ext>
            </a:extLst>
          </p:cNvPr>
          <p:cNvSpPr>
            <a:spLocks noGrp="1" noChangeArrowheads="1"/>
          </p:cNvSpPr>
          <p:nvPr>
            <p:ph type="ftr" sz="quarter" idx="10"/>
          </p:nvPr>
        </p:nvSpPr>
        <p:spPr/>
        <p:txBody>
          <a:bodyPr/>
          <a:lstStyle>
            <a:lvl1pPr eaLnBrk="0" hangingPunct="0">
              <a:spcBef>
                <a:spcPct val="20000"/>
              </a:spcBef>
              <a:buClr>
                <a:schemeClr val="bg2"/>
              </a:buClr>
              <a:buSzPct val="75000"/>
              <a:buFont typeface="Wingdings" pitchFamily="2" charset="2"/>
              <a:buChar char="n"/>
              <a:defRPr/>
            </a:lvl1pPr>
          </a:lstStyle>
          <a:p>
            <a:pPr>
              <a:defRPr/>
            </a:pPr>
            <a:endParaRPr lang="nl-NL"/>
          </a:p>
        </p:txBody>
      </p:sp>
      <p:sp>
        <p:nvSpPr>
          <p:cNvPr id="6" name="Rectangle 3">
            <a:extLst>
              <a:ext uri="{FF2B5EF4-FFF2-40B4-BE49-F238E27FC236}">
                <a16:creationId xmlns:a16="http://schemas.microsoft.com/office/drawing/2014/main" id="{3A720124-0CFF-42A8-AE9B-D70C8C4D9BDD}"/>
              </a:ext>
            </a:extLst>
          </p:cNvPr>
          <p:cNvSpPr>
            <a:spLocks noGrp="1" noChangeArrowheads="1"/>
          </p:cNvSpPr>
          <p:nvPr>
            <p:ph type="sldNum" sz="quarter" idx="11"/>
          </p:nvPr>
        </p:nvSpPr>
        <p:spPr/>
        <p:txBody>
          <a:bodyPr/>
          <a:lstStyle>
            <a:lvl1pPr eaLnBrk="0" hangingPunct="0">
              <a:spcBef>
                <a:spcPct val="20000"/>
              </a:spcBef>
              <a:buClr>
                <a:schemeClr val="bg2"/>
              </a:buClr>
              <a:buSzPct val="75000"/>
              <a:buFont typeface="Wingdings" panose="05000000000000000000" pitchFamily="2" charset="2"/>
              <a:buChar char="n"/>
              <a:defRPr/>
            </a:lvl1pPr>
          </a:lstStyle>
          <a:p>
            <a:fld id="{49D43F3E-3102-4684-A04D-44F4C0CD7239}" type="slidenum">
              <a:rPr lang="nl-NL" altLang="nl-NL"/>
              <a:pPr/>
              <a:t>‹nr.›</a:t>
            </a:fld>
            <a:endParaRPr lang="nl-NL" altLang="nl-NL"/>
          </a:p>
        </p:txBody>
      </p:sp>
      <p:sp>
        <p:nvSpPr>
          <p:cNvPr id="7" name="Rectangle 16">
            <a:extLst>
              <a:ext uri="{FF2B5EF4-FFF2-40B4-BE49-F238E27FC236}">
                <a16:creationId xmlns:a16="http://schemas.microsoft.com/office/drawing/2014/main" id="{955B4F14-EA3B-42E5-81EC-D2C77AFDBD51}"/>
              </a:ext>
            </a:extLst>
          </p:cNvPr>
          <p:cNvSpPr>
            <a:spLocks noGrp="1" noChangeArrowheads="1"/>
          </p:cNvSpPr>
          <p:nvPr>
            <p:ph type="dt" sz="half" idx="12"/>
          </p:nvPr>
        </p:nvSpPr>
        <p:spPr/>
        <p:txBody>
          <a:bodyPr/>
          <a:lstStyle>
            <a:lvl1pPr eaLnBrk="0" hangingPunct="0">
              <a:spcBef>
                <a:spcPct val="20000"/>
              </a:spcBef>
              <a:buClr>
                <a:schemeClr val="bg2"/>
              </a:buClr>
              <a:buSzPct val="75000"/>
              <a:buFont typeface="Wingdings" pitchFamily="2" charset="2"/>
              <a:buChar char="n"/>
              <a:defRPr/>
            </a:lvl1pPr>
          </a:lstStyle>
          <a:p>
            <a:pPr>
              <a:defRPr/>
            </a:pPr>
            <a:endParaRPr lang="nl-NL"/>
          </a:p>
        </p:txBody>
      </p:sp>
    </p:spTree>
    <p:extLst>
      <p:ext uri="{BB962C8B-B14F-4D97-AF65-F5344CB8AC3E}">
        <p14:creationId xmlns:p14="http://schemas.microsoft.com/office/powerpoint/2010/main" val="334914901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1" y="1535113"/>
            <a:ext cx="4040188" cy="639762"/>
          </a:xfrm>
        </p:spPr>
        <p:txBody>
          <a:bodyPr anchor="b"/>
          <a:lstStyle>
            <a:lvl1pPr marL="0" indent="0">
              <a:buNone/>
              <a:defRPr sz="2400" b="1"/>
            </a:lvl1pPr>
            <a:lvl2pPr marL="457146" indent="0">
              <a:buNone/>
              <a:defRPr sz="2000" b="1"/>
            </a:lvl2pPr>
            <a:lvl3pPr marL="914293" indent="0">
              <a:buNone/>
              <a:defRPr sz="1800" b="1"/>
            </a:lvl3pPr>
            <a:lvl4pPr marL="1371440" indent="0">
              <a:buNone/>
              <a:defRPr sz="1600" b="1"/>
            </a:lvl4pPr>
            <a:lvl5pPr marL="1828586" indent="0">
              <a:buNone/>
              <a:defRPr sz="1600" b="1"/>
            </a:lvl5pPr>
            <a:lvl6pPr marL="2285733" indent="0">
              <a:buNone/>
              <a:defRPr sz="1600" b="1"/>
            </a:lvl6pPr>
            <a:lvl7pPr marL="2742879" indent="0">
              <a:buNone/>
              <a:defRPr sz="1600" b="1"/>
            </a:lvl7pPr>
            <a:lvl8pPr marL="3200026" indent="0">
              <a:buNone/>
              <a:defRPr sz="1600" b="1"/>
            </a:lvl8pPr>
            <a:lvl9pPr marL="3657172"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6" y="1535113"/>
            <a:ext cx="4041775" cy="639762"/>
          </a:xfrm>
        </p:spPr>
        <p:txBody>
          <a:bodyPr anchor="b"/>
          <a:lstStyle>
            <a:lvl1pPr marL="0" indent="0">
              <a:buNone/>
              <a:defRPr sz="2400" b="1"/>
            </a:lvl1pPr>
            <a:lvl2pPr marL="457146" indent="0">
              <a:buNone/>
              <a:defRPr sz="2000" b="1"/>
            </a:lvl2pPr>
            <a:lvl3pPr marL="914293" indent="0">
              <a:buNone/>
              <a:defRPr sz="1800" b="1"/>
            </a:lvl3pPr>
            <a:lvl4pPr marL="1371440" indent="0">
              <a:buNone/>
              <a:defRPr sz="1600" b="1"/>
            </a:lvl4pPr>
            <a:lvl5pPr marL="1828586" indent="0">
              <a:buNone/>
              <a:defRPr sz="1600" b="1"/>
            </a:lvl5pPr>
            <a:lvl6pPr marL="2285733" indent="0">
              <a:buNone/>
              <a:defRPr sz="1600" b="1"/>
            </a:lvl6pPr>
            <a:lvl7pPr marL="2742879" indent="0">
              <a:buNone/>
              <a:defRPr sz="1600" b="1"/>
            </a:lvl7pPr>
            <a:lvl8pPr marL="3200026" indent="0">
              <a:buNone/>
              <a:defRPr sz="1600" b="1"/>
            </a:lvl8pPr>
            <a:lvl9pPr marL="3657172"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Rectangle 2">
            <a:extLst>
              <a:ext uri="{FF2B5EF4-FFF2-40B4-BE49-F238E27FC236}">
                <a16:creationId xmlns:a16="http://schemas.microsoft.com/office/drawing/2014/main" id="{995CE2B5-D5F7-4487-9A09-CCFDBB5804D0}"/>
              </a:ext>
            </a:extLst>
          </p:cNvPr>
          <p:cNvSpPr>
            <a:spLocks noGrp="1" noChangeArrowheads="1"/>
          </p:cNvSpPr>
          <p:nvPr>
            <p:ph type="ftr" sz="quarter" idx="10"/>
          </p:nvPr>
        </p:nvSpPr>
        <p:spPr/>
        <p:txBody>
          <a:bodyPr/>
          <a:lstStyle>
            <a:lvl1pPr eaLnBrk="0" hangingPunct="0">
              <a:spcBef>
                <a:spcPct val="20000"/>
              </a:spcBef>
              <a:buClr>
                <a:schemeClr val="bg2"/>
              </a:buClr>
              <a:buSzPct val="75000"/>
              <a:buFont typeface="Wingdings" pitchFamily="2" charset="2"/>
              <a:buChar char="n"/>
              <a:defRPr/>
            </a:lvl1pPr>
          </a:lstStyle>
          <a:p>
            <a:pPr>
              <a:defRPr/>
            </a:pPr>
            <a:endParaRPr lang="nl-NL"/>
          </a:p>
        </p:txBody>
      </p:sp>
      <p:sp>
        <p:nvSpPr>
          <p:cNvPr id="8" name="Rectangle 3">
            <a:extLst>
              <a:ext uri="{FF2B5EF4-FFF2-40B4-BE49-F238E27FC236}">
                <a16:creationId xmlns:a16="http://schemas.microsoft.com/office/drawing/2014/main" id="{E0BDC5AA-106D-4FE8-82B2-11DCA7785D5B}"/>
              </a:ext>
            </a:extLst>
          </p:cNvPr>
          <p:cNvSpPr>
            <a:spLocks noGrp="1" noChangeArrowheads="1"/>
          </p:cNvSpPr>
          <p:nvPr>
            <p:ph type="sldNum" sz="quarter" idx="11"/>
          </p:nvPr>
        </p:nvSpPr>
        <p:spPr/>
        <p:txBody>
          <a:bodyPr/>
          <a:lstStyle>
            <a:lvl1pPr eaLnBrk="0" hangingPunct="0">
              <a:spcBef>
                <a:spcPct val="20000"/>
              </a:spcBef>
              <a:buClr>
                <a:schemeClr val="bg2"/>
              </a:buClr>
              <a:buSzPct val="75000"/>
              <a:buFont typeface="Wingdings" panose="05000000000000000000" pitchFamily="2" charset="2"/>
              <a:buChar char="n"/>
              <a:defRPr/>
            </a:lvl1pPr>
          </a:lstStyle>
          <a:p>
            <a:fld id="{3ECB43ED-DE7F-472D-BAF7-F9DCCF403221}" type="slidenum">
              <a:rPr lang="nl-NL" altLang="nl-NL"/>
              <a:pPr/>
              <a:t>‹nr.›</a:t>
            </a:fld>
            <a:endParaRPr lang="nl-NL" altLang="nl-NL"/>
          </a:p>
        </p:txBody>
      </p:sp>
      <p:sp>
        <p:nvSpPr>
          <p:cNvPr id="9" name="Rectangle 16">
            <a:extLst>
              <a:ext uri="{FF2B5EF4-FFF2-40B4-BE49-F238E27FC236}">
                <a16:creationId xmlns:a16="http://schemas.microsoft.com/office/drawing/2014/main" id="{E1BC5E36-9B62-44C0-AF55-1E8746A59EE6}"/>
              </a:ext>
            </a:extLst>
          </p:cNvPr>
          <p:cNvSpPr>
            <a:spLocks noGrp="1" noChangeArrowheads="1"/>
          </p:cNvSpPr>
          <p:nvPr>
            <p:ph type="dt" sz="half" idx="12"/>
          </p:nvPr>
        </p:nvSpPr>
        <p:spPr/>
        <p:txBody>
          <a:bodyPr/>
          <a:lstStyle>
            <a:lvl1pPr eaLnBrk="0" hangingPunct="0">
              <a:spcBef>
                <a:spcPct val="20000"/>
              </a:spcBef>
              <a:buClr>
                <a:schemeClr val="bg2"/>
              </a:buClr>
              <a:buSzPct val="75000"/>
              <a:buFont typeface="Wingdings" pitchFamily="2" charset="2"/>
              <a:buChar char="n"/>
              <a:defRPr/>
            </a:lvl1pPr>
          </a:lstStyle>
          <a:p>
            <a:pPr>
              <a:defRPr/>
            </a:pPr>
            <a:endParaRPr lang="nl-NL"/>
          </a:p>
        </p:txBody>
      </p:sp>
    </p:spTree>
    <p:extLst>
      <p:ext uri="{BB962C8B-B14F-4D97-AF65-F5344CB8AC3E}">
        <p14:creationId xmlns:p14="http://schemas.microsoft.com/office/powerpoint/2010/main" val="113039814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Rectangle 2">
            <a:extLst>
              <a:ext uri="{FF2B5EF4-FFF2-40B4-BE49-F238E27FC236}">
                <a16:creationId xmlns:a16="http://schemas.microsoft.com/office/drawing/2014/main" id="{1BE9F429-E50E-465C-831B-EB7DF99CE45A}"/>
              </a:ext>
            </a:extLst>
          </p:cNvPr>
          <p:cNvSpPr>
            <a:spLocks noGrp="1" noChangeArrowheads="1"/>
          </p:cNvSpPr>
          <p:nvPr>
            <p:ph type="ftr" sz="quarter" idx="10"/>
          </p:nvPr>
        </p:nvSpPr>
        <p:spPr/>
        <p:txBody>
          <a:bodyPr/>
          <a:lstStyle>
            <a:lvl1pPr eaLnBrk="0" hangingPunct="0">
              <a:spcBef>
                <a:spcPct val="20000"/>
              </a:spcBef>
              <a:buClr>
                <a:schemeClr val="bg2"/>
              </a:buClr>
              <a:buSzPct val="75000"/>
              <a:buFont typeface="Wingdings" pitchFamily="2" charset="2"/>
              <a:buChar char="n"/>
              <a:defRPr/>
            </a:lvl1pPr>
          </a:lstStyle>
          <a:p>
            <a:pPr>
              <a:defRPr/>
            </a:pPr>
            <a:endParaRPr lang="nl-NL"/>
          </a:p>
        </p:txBody>
      </p:sp>
      <p:sp>
        <p:nvSpPr>
          <p:cNvPr id="4" name="Rectangle 3">
            <a:extLst>
              <a:ext uri="{FF2B5EF4-FFF2-40B4-BE49-F238E27FC236}">
                <a16:creationId xmlns:a16="http://schemas.microsoft.com/office/drawing/2014/main" id="{1D6302DE-B5BA-4B51-8026-BEEFF224CC02}"/>
              </a:ext>
            </a:extLst>
          </p:cNvPr>
          <p:cNvSpPr>
            <a:spLocks noGrp="1" noChangeArrowheads="1"/>
          </p:cNvSpPr>
          <p:nvPr>
            <p:ph type="sldNum" sz="quarter" idx="11"/>
          </p:nvPr>
        </p:nvSpPr>
        <p:spPr/>
        <p:txBody>
          <a:bodyPr/>
          <a:lstStyle>
            <a:lvl1pPr eaLnBrk="0" hangingPunct="0">
              <a:spcBef>
                <a:spcPct val="20000"/>
              </a:spcBef>
              <a:buClr>
                <a:schemeClr val="bg2"/>
              </a:buClr>
              <a:buSzPct val="75000"/>
              <a:buFont typeface="Wingdings" panose="05000000000000000000" pitchFamily="2" charset="2"/>
              <a:buChar char="n"/>
              <a:defRPr/>
            </a:lvl1pPr>
          </a:lstStyle>
          <a:p>
            <a:fld id="{754F26FB-4308-4B33-B83D-540588F6D646}" type="slidenum">
              <a:rPr lang="nl-NL" altLang="nl-NL"/>
              <a:pPr/>
              <a:t>‹nr.›</a:t>
            </a:fld>
            <a:endParaRPr lang="nl-NL" altLang="nl-NL"/>
          </a:p>
        </p:txBody>
      </p:sp>
      <p:sp>
        <p:nvSpPr>
          <p:cNvPr id="5" name="Rectangle 16">
            <a:extLst>
              <a:ext uri="{FF2B5EF4-FFF2-40B4-BE49-F238E27FC236}">
                <a16:creationId xmlns:a16="http://schemas.microsoft.com/office/drawing/2014/main" id="{ED131A1D-BA48-4F2E-9957-06486A466051}"/>
              </a:ext>
            </a:extLst>
          </p:cNvPr>
          <p:cNvSpPr>
            <a:spLocks noGrp="1" noChangeArrowheads="1"/>
          </p:cNvSpPr>
          <p:nvPr>
            <p:ph type="dt" sz="half" idx="12"/>
          </p:nvPr>
        </p:nvSpPr>
        <p:spPr/>
        <p:txBody>
          <a:bodyPr/>
          <a:lstStyle>
            <a:lvl1pPr eaLnBrk="0" hangingPunct="0">
              <a:spcBef>
                <a:spcPct val="20000"/>
              </a:spcBef>
              <a:buClr>
                <a:schemeClr val="bg2"/>
              </a:buClr>
              <a:buSzPct val="75000"/>
              <a:buFont typeface="Wingdings" pitchFamily="2" charset="2"/>
              <a:buChar char="n"/>
              <a:defRPr/>
            </a:lvl1pPr>
          </a:lstStyle>
          <a:p>
            <a:pPr>
              <a:defRPr/>
            </a:pPr>
            <a:endParaRPr lang="nl-NL"/>
          </a:p>
        </p:txBody>
      </p:sp>
    </p:spTree>
    <p:extLst>
      <p:ext uri="{BB962C8B-B14F-4D97-AF65-F5344CB8AC3E}">
        <p14:creationId xmlns:p14="http://schemas.microsoft.com/office/powerpoint/2010/main" val="356479603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959903A0-3AF4-435C-92C2-88CC06DECD6A}"/>
              </a:ext>
            </a:extLst>
          </p:cNvPr>
          <p:cNvSpPr>
            <a:spLocks noGrp="1" noChangeArrowheads="1"/>
          </p:cNvSpPr>
          <p:nvPr>
            <p:ph type="ftr" sz="quarter" idx="10"/>
          </p:nvPr>
        </p:nvSpPr>
        <p:spPr/>
        <p:txBody>
          <a:bodyPr/>
          <a:lstStyle>
            <a:lvl1pPr eaLnBrk="0" hangingPunct="0">
              <a:spcBef>
                <a:spcPct val="20000"/>
              </a:spcBef>
              <a:buClr>
                <a:schemeClr val="bg2"/>
              </a:buClr>
              <a:buSzPct val="75000"/>
              <a:buFont typeface="Wingdings" pitchFamily="2" charset="2"/>
              <a:buChar char="n"/>
              <a:defRPr/>
            </a:lvl1pPr>
          </a:lstStyle>
          <a:p>
            <a:pPr>
              <a:defRPr/>
            </a:pPr>
            <a:endParaRPr lang="nl-NL"/>
          </a:p>
        </p:txBody>
      </p:sp>
      <p:sp>
        <p:nvSpPr>
          <p:cNvPr id="3" name="Rectangle 3">
            <a:extLst>
              <a:ext uri="{FF2B5EF4-FFF2-40B4-BE49-F238E27FC236}">
                <a16:creationId xmlns:a16="http://schemas.microsoft.com/office/drawing/2014/main" id="{2B785694-2484-49D4-A481-028B71DC0938}"/>
              </a:ext>
            </a:extLst>
          </p:cNvPr>
          <p:cNvSpPr>
            <a:spLocks noGrp="1" noChangeArrowheads="1"/>
          </p:cNvSpPr>
          <p:nvPr>
            <p:ph type="sldNum" sz="quarter" idx="11"/>
          </p:nvPr>
        </p:nvSpPr>
        <p:spPr/>
        <p:txBody>
          <a:bodyPr/>
          <a:lstStyle>
            <a:lvl1pPr eaLnBrk="0" hangingPunct="0">
              <a:spcBef>
                <a:spcPct val="20000"/>
              </a:spcBef>
              <a:buClr>
                <a:schemeClr val="bg2"/>
              </a:buClr>
              <a:buSzPct val="75000"/>
              <a:buFont typeface="Wingdings" panose="05000000000000000000" pitchFamily="2" charset="2"/>
              <a:buChar char="n"/>
              <a:defRPr/>
            </a:lvl1pPr>
          </a:lstStyle>
          <a:p>
            <a:fld id="{F235F4B7-F206-4279-84A9-FB7875811583}" type="slidenum">
              <a:rPr lang="nl-NL" altLang="nl-NL"/>
              <a:pPr/>
              <a:t>‹nr.›</a:t>
            </a:fld>
            <a:endParaRPr lang="nl-NL" altLang="nl-NL"/>
          </a:p>
        </p:txBody>
      </p:sp>
      <p:sp>
        <p:nvSpPr>
          <p:cNvPr id="4" name="Rectangle 16">
            <a:extLst>
              <a:ext uri="{FF2B5EF4-FFF2-40B4-BE49-F238E27FC236}">
                <a16:creationId xmlns:a16="http://schemas.microsoft.com/office/drawing/2014/main" id="{E369BFF3-6355-44D5-AEA8-465582EF1AC7}"/>
              </a:ext>
            </a:extLst>
          </p:cNvPr>
          <p:cNvSpPr>
            <a:spLocks noGrp="1" noChangeArrowheads="1"/>
          </p:cNvSpPr>
          <p:nvPr>
            <p:ph type="dt" sz="half" idx="12"/>
          </p:nvPr>
        </p:nvSpPr>
        <p:spPr/>
        <p:txBody>
          <a:bodyPr/>
          <a:lstStyle>
            <a:lvl1pPr eaLnBrk="0" hangingPunct="0">
              <a:spcBef>
                <a:spcPct val="20000"/>
              </a:spcBef>
              <a:buClr>
                <a:schemeClr val="bg2"/>
              </a:buClr>
              <a:buSzPct val="75000"/>
              <a:buFont typeface="Wingdings" pitchFamily="2" charset="2"/>
              <a:buChar char="n"/>
              <a:defRPr/>
            </a:lvl1pPr>
          </a:lstStyle>
          <a:p>
            <a:pPr>
              <a:defRPr/>
            </a:pPr>
            <a:endParaRPr lang="nl-NL"/>
          </a:p>
        </p:txBody>
      </p:sp>
    </p:spTree>
    <p:extLst>
      <p:ext uri="{BB962C8B-B14F-4D97-AF65-F5344CB8AC3E}">
        <p14:creationId xmlns:p14="http://schemas.microsoft.com/office/powerpoint/2010/main" val="53932031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1"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1" y="1435100"/>
            <a:ext cx="3008313" cy="4691063"/>
          </a:xfrm>
        </p:spPr>
        <p:txBody>
          <a:bodyPr/>
          <a:lstStyle>
            <a:lvl1pPr marL="0" indent="0">
              <a:buNone/>
              <a:defRPr sz="1400"/>
            </a:lvl1pPr>
            <a:lvl2pPr marL="457146" indent="0">
              <a:buNone/>
              <a:defRPr sz="1200"/>
            </a:lvl2pPr>
            <a:lvl3pPr marL="914293" indent="0">
              <a:buNone/>
              <a:defRPr sz="1000"/>
            </a:lvl3pPr>
            <a:lvl4pPr marL="1371440" indent="0">
              <a:buNone/>
              <a:defRPr sz="900"/>
            </a:lvl4pPr>
            <a:lvl5pPr marL="1828586" indent="0">
              <a:buNone/>
              <a:defRPr sz="900"/>
            </a:lvl5pPr>
            <a:lvl6pPr marL="2285733" indent="0">
              <a:buNone/>
              <a:defRPr sz="900"/>
            </a:lvl6pPr>
            <a:lvl7pPr marL="2742879" indent="0">
              <a:buNone/>
              <a:defRPr sz="900"/>
            </a:lvl7pPr>
            <a:lvl8pPr marL="3200026" indent="0">
              <a:buNone/>
              <a:defRPr sz="900"/>
            </a:lvl8pPr>
            <a:lvl9pPr marL="3657172" indent="0">
              <a:buNone/>
              <a:defRPr sz="900"/>
            </a:lvl9pPr>
          </a:lstStyle>
          <a:p>
            <a:pPr lvl="0"/>
            <a:r>
              <a:rPr lang="nl-NL"/>
              <a:t>Klik om de modelstijlen te bewerken</a:t>
            </a:r>
          </a:p>
        </p:txBody>
      </p:sp>
      <p:sp>
        <p:nvSpPr>
          <p:cNvPr id="5" name="Rectangle 2">
            <a:extLst>
              <a:ext uri="{FF2B5EF4-FFF2-40B4-BE49-F238E27FC236}">
                <a16:creationId xmlns:a16="http://schemas.microsoft.com/office/drawing/2014/main" id="{F1FEEC5E-D38F-488B-91BC-9AAC9F5E3D03}"/>
              </a:ext>
            </a:extLst>
          </p:cNvPr>
          <p:cNvSpPr>
            <a:spLocks noGrp="1" noChangeArrowheads="1"/>
          </p:cNvSpPr>
          <p:nvPr>
            <p:ph type="ftr" sz="quarter" idx="10"/>
          </p:nvPr>
        </p:nvSpPr>
        <p:spPr/>
        <p:txBody>
          <a:bodyPr/>
          <a:lstStyle>
            <a:lvl1pPr eaLnBrk="0" hangingPunct="0">
              <a:spcBef>
                <a:spcPct val="20000"/>
              </a:spcBef>
              <a:buClr>
                <a:schemeClr val="bg2"/>
              </a:buClr>
              <a:buSzPct val="75000"/>
              <a:buFont typeface="Wingdings" pitchFamily="2" charset="2"/>
              <a:buChar char="n"/>
              <a:defRPr/>
            </a:lvl1pPr>
          </a:lstStyle>
          <a:p>
            <a:pPr>
              <a:defRPr/>
            </a:pPr>
            <a:endParaRPr lang="nl-NL"/>
          </a:p>
        </p:txBody>
      </p:sp>
      <p:sp>
        <p:nvSpPr>
          <p:cNvPr id="6" name="Rectangle 3">
            <a:extLst>
              <a:ext uri="{FF2B5EF4-FFF2-40B4-BE49-F238E27FC236}">
                <a16:creationId xmlns:a16="http://schemas.microsoft.com/office/drawing/2014/main" id="{E8975478-9680-4FFA-A0EB-D9EC882D4E44}"/>
              </a:ext>
            </a:extLst>
          </p:cNvPr>
          <p:cNvSpPr>
            <a:spLocks noGrp="1" noChangeArrowheads="1"/>
          </p:cNvSpPr>
          <p:nvPr>
            <p:ph type="sldNum" sz="quarter" idx="11"/>
          </p:nvPr>
        </p:nvSpPr>
        <p:spPr/>
        <p:txBody>
          <a:bodyPr/>
          <a:lstStyle>
            <a:lvl1pPr eaLnBrk="0" hangingPunct="0">
              <a:spcBef>
                <a:spcPct val="20000"/>
              </a:spcBef>
              <a:buClr>
                <a:schemeClr val="bg2"/>
              </a:buClr>
              <a:buSzPct val="75000"/>
              <a:buFont typeface="Wingdings" panose="05000000000000000000" pitchFamily="2" charset="2"/>
              <a:buChar char="n"/>
              <a:defRPr/>
            </a:lvl1pPr>
          </a:lstStyle>
          <a:p>
            <a:fld id="{DC09125E-1528-4498-978A-181DDF3FF2AE}" type="slidenum">
              <a:rPr lang="nl-NL" altLang="nl-NL"/>
              <a:pPr/>
              <a:t>‹nr.›</a:t>
            </a:fld>
            <a:endParaRPr lang="nl-NL" altLang="nl-NL"/>
          </a:p>
        </p:txBody>
      </p:sp>
      <p:sp>
        <p:nvSpPr>
          <p:cNvPr id="7" name="Rectangle 16">
            <a:extLst>
              <a:ext uri="{FF2B5EF4-FFF2-40B4-BE49-F238E27FC236}">
                <a16:creationId xmlns:a16="http://schemas.microsoft.com/office/drawing/2014/main" id="{9BD41C04-0CC9-4A24-92AE-031FE0119B6F}"/>
              </a:ext>
            </a:extLst>
          </p:cNvPr>
          <p:cNvSpPr>
            <a:spLocks noGrp="1" noChangeArrowheads="1"/>
          </p:cNvSpPr>
          <p:nvPr>
            <p:ph type="dt" sz="half" idx="12"/>
          </p:nvPr>
        </p:nvSpPr>
        <p:spPr/>
        <p:txBody>
          <a:bodyPr/>
          <a:lstStyle>
            <a:lvl1pPr eaLnBrk="0" hangingPunct="0">
              <a:spcBef>
                <a:spcPct val="20000"/>
              </a:spcBef>
              <a:buClr>
                <a:schemeClr val="bg2"/>
              </a:buClr>
              <a:buSzPct val="75000"/>
              <a:buFont typeface="Wingdings" pitchFamily="2" charset="2"/>
              <a:buChar char="n"/>
              <a:defRPr/>
            </a:lvl1pPr>
          </a:lstStyle>
          <a:p>
            <a:pPr>
              <a:defRPr/>
            </a:pPr>
            <a:endParaRPr lang="nl-NL"/>
          </a:p>
        </p:txBody>
      </p:sp>
    </p:spTree>
    <p:extLst>
      <p:ext uri="{BB962C8B-B14F-4D97-AF65-F5344CB8AC3E}">
        <p14:creationId xmlns:p14="http://schemas.microsoft.com/office/powerpoint/2010/main" val="66169335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146" indent="0">
              <a:buNone/>
              <a:defRPr sz="2800"/>
            </a:lvl2pPr>
            <a:lvl3pPr marL="914293" indent="0">
              <a:buNone/>
              <a:defRPr sz="2400"/>
            </a:lvl3pPr>
            <a:lvl4pPr marL="1371440" indent="0">
              <a:buNone/>
              <a:defRPr sz="2000"/>
            </a:lvl4pPr>
            <a:lvl5pPr marL="1828586" indent="0">
              <a:buNone/>
              <a:defRPr sz="2000"/>
            </a:lvl5pPr>
            <a:lvl6pPr marL="2285733" indent="0">
              <a:buNone/>
              <a:defRPr sz="2000"/>
            </a:lvl6pPr>
            <a:lvl7pPr marL="2742879" indent="0">
              <a:buNone/>
              <a:defRPr sz="2000"/>
            </a:lvl7pPr>
            <a:lvl8pPr marL="3200026" indent="0">
              <a:buNone/>
              <a:defRPr sz="2000"/>
            </a:lvl8pPr>
            <a:lvl9pPr marL="3657172" indent="0">
              <a:buNone/>
              <a:defRPr sz="2000"/>
            </a:lvl9pPr>
          </a:lstStyle>
          <a:p>
            <a:pPr lvl="0"/>
            <a:endParaRPr lang="nl-NL" noProof="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146" indent="0">
              <a:buNone/>
              <a:defRPr sz="1200"/>
            </a:lvl2pPr>
            <a:lvl3pPr marL="914293" indent="0">
              <a:buNone/>
              <a:defRPr sz="1000"/>
            </a:lvl3pPr>
            <a:lvl4pPr marL="1371440" indent="0">
              <a:buNone/>
              <a:defRPr sz="900"/>
            </a:lvl4pPr>
            <a:lvl5pPr marL="1828586" indent="0">
              <a:buNone/>
              <a:defRPr sz="900"/>
            </a:lvl5pPr>
            <a:lvl6pPr marL="2285733" indent="0">
              <a:buNone/>
              <a:defRPr sz="900"/>
            </a:lvl6pPr>
            <a:lvl7pPr marL="2742879" indent="0">
              <a:buNone/>
              <a:defRPr sz="900"/>
            </a:lvl7pPr>
            <a:lvl8pPr marL="3200026" indent="0">
              <a:buNone/>
              <a:defRPr sz="900"/>
            </a:lvl8pPr>
            <a:lvl9pPr marL="3657172" indent="0">
              <a:buNone/>
              <a:defRPr sz="900"/>
            </a:lvl9pPr>
          </a:lstStyle>
          <a:p>
            <a:pPr lvl="0"/>
            <a:r>
              <a:rPr lang="nl-NL"/>
              <a:t>Klik om de modelstijlen te bewerken</a:t>
            </a:r>
          </a:p>
        </p:txBody>
      </p:sp>
      <p:sp>
        <p:nvSpPr>
          <p:cNvPr id="5" name="Rectangle 2">
            <a:extLst>
              <a:ext uri="{FF2B5EF4-FFF2-40B4-BE49-F238E27FC236}">
                <a16:creationId xmlns:a16="http://schemas.microsoft.com/office/drawing/2014/main" id="{78746B65-A5C0-4BF4-8C15-BF9FC9880486}"/>
              </a:ext>
            </a:extLst>
          </p:cNvPr>
          <p:cNvSpPr>
            <a:spLocks noGrp="1" noChangeArrowheads="1"/>
          </p:cNvSpPr>
          <p:nvPr>
            <p:ph type="ftr" sz="quarter" idx="10"/>
          </p:nvPr>
        </p:nvSpPr>
        <p:spPr/>
        <p:txBody>
          <a:bodyPr/>
          <a:lstStyle>
            <a:lvl1pPr eaLnBrk="0" hangingPunct="0">
              <a:spcBef>
                <a:spcPct val="20000"/>
              </a:spcBef>
              <a:buClr>
                <a:schemeClr val="bg2"/>
              </a:buClr>
              <a:buSzPct val="75000"/>
              <a:buFont typeface="Wingdings" pitchFamily="2" charset="2"/>
              <a:buChar char="n"/>
              <a:defRPr/>
            </a:lvl1pPr>
          </a:lstStyle>
          <a:p>
            <a:pPr>
              <a:defRPr/>
            </a:pPr>
            <a:endParaRPr lang="nl-NL"/>
          </a:p>
        </p:txBody>
      </p:sp>
      <p:sp>
        <p:nvSpPr>
          <p:cNvPr id="6" name="Rectangle 3">
            <a:extLst>
              <a:ext uri="{FF2B5EF4-FFF2-40B4-BE49-F238E27FC236}">
                <a16:creationId xmlns:a16="http://schemas.microsoft.com/office/drawing/2014/main" id="{B6756F07-C5BE-4ECC-9D6B-D7C4B89A6B85}"/>
              </a:ext>
            </a:extLst>
          </p:cNvPr>
          <p:cNvSpPr>
            <a:spLocks noGrp="1" noChangeArrowheads="1"/>
          </p:cNvSpPr>
          <p:nvPr>
            <p:ph type="sldNum" sz="quarter" idx="11"/>
          </p:nvPr>
        </p:nvSpPr>
        <p:spPr/>
        <p:txBody>
          <a:bodyPr/>
          <a:lstStyle>
            <a:lvl1pPr eaLnBrk="0" hangingPunct="0">
              <a:spcBef>
                <a:spcPct val="20000"/>
              </a:spcBef>
              <a:buClr>
                <a:schemeClr val="bg2"/>
              </a:buClr>
              <a:buSzPct val="75000"/>
              <a:buFont typeface="Wingdings" panose="05000000000000000000" pitchFamily="2" charset="2"/>
              <a:buChar char="n"/>
              <a:defRPr/>
            </a:lvl1pPr>
          </a:lstStyle>
          <a:p>
            <a:fld id="{277A843F-00AD-49C6-B257-4C8D54F158BC}" type="slidenum">
              <a:rPr lang="nl-NL" altLang="nl-NL"/>
              <a:pPr/>
              <a:t>‹nr.›</a:t>
            </a:fld>
            <a:endParaRPr lang="nl-NL" altLang="nl-NL"/>
          </a:p>
        </p:txBody>
      </p:sp>
      <p:sp>
        <p:nvSpPr>
          <p:cNvPr id="7" name="Rectangle 16">
            <a:extLst>
              <a:ext uri="{FF2B5EF4-FFF2-40B4-BE49-F238E27FC236}">
                <a16:creationId xmlns:a16="http://schemas.microsoft.com/office/drawing/2014/main" id="{9CCE6FA0-09CF-441A-909C-0468C92E9762}"/>
              </a:ext>
            </a:extLst>
          </p:cNvPr>
          <p:cNvSpPr>
            <a:spLocks noGrp="1" noChangeArrowheads="1"/>
          </p:cNvSpPr>
          <p:nvPr>
            <p:ph type="dt" sz="half" idx="12"/>
          </p:nvPr>
        </p:nvSpPr>
        <p:spPr/>
        <p:txBody>
          <a:bodyPr/>
          <a:lstStyle>
            <a:lvl1pPr eaLnBrk="0" hangingPunct="0">
              <a:spcBef>
                <a:spcPct val="20000"/>
              </a:spcBef>
              <a:buClr>
                <a:schemeClr val="bg2"/>
              </a:buClr>
              <a:buSzPct val="75000"/>
              <a:buFont typeface="Wingdings" pitchFamily="2" charset="2"/>
              <a:buChar char="n"/>
              <a:defRPr/>
            </a:lvl1pPr>
          </a:lstStyle>
          <a:p>
            <a:pPr>
              <a:defRPr/>
            </a:pPr>
            <a:endParaRPr lang="nl-NL"/>
          </a:p>
        </p:txBody>
      </p:sp>
    </p:spTree>
    <p:extLst>
      <p:ext uri="{BB962C8B-B14F-4D97-AF65-F5344CB8AC3E}">
        <p14:creationId xmlns:p14="http://schemas.microsoft.com/office/powerpoint/2010/main" val="262769303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2">
            <a:extLst>
              <a:ext uri="{FF2B5EF4-FFF2-40B4-BE49-F238E27FC236}">
                <a16:creationId xmlns:a16="http://schemas.microsoft.com/office/drawing/2014/main" id="{7AACB672-E4F3-4ABD-A94D-027E0A24D795}"/>
              </a:ext>
            </a:extLst>
          </p:cNvPr>
          <p:cNvSpPr>
            <a:spLocks noGrp="1" noChangeArrowheads="1"/>
          </p:cNvSpPr>
          <p:nvPr>
            <p:ph type="ftr" sz="quarter" idx="10"/>
          </p:nvPr>
        </p:nvSpPr>
        <p:spPr/>
        <p:txBody>
          <a:bodyPr/>
          <a:lstStyle>
            <a:lvl1pPr eaLnBrk="0" hangingPunct="0">
              <a:spcBef>
                <a:spcPct val="20000"/>
              </a:spcBef>
              <a:buClr>
                <a:schemeClr val="bg2"/>
              </a:buClr>
              <a:buSzPct val="75000"/>
              <a:buFont typeface="Wingdings" pitchFamily="2" charset="2"/>
              <a:buChar char="n"/>
              <a:defRPr/>
            </a:lvl1pPr>
          </a:lstStyle>
          <a:p>
            <a:pPr>
              <a:defRPr/>
            </a:pPr>
            <a:endParaRPr lang="nl-NL"/>
          </a:p>
        </p:txBody>
      </p:sp>
      <p:sp>
        <p:nvSpPr>
          <p:cNvPr id="5" name="Rectangle 3">
            <a:extLst>
              <a:ext uri="{FF2B5EF4-FFF2-40B4-BE49-F238E27FC236}">
                <a16:creationId xmlns:a16="http://schemas.microsoft.com/office/drawing/2014/main" id="{CB4F7D27-577D-4E59-B815-F0112E4682B0}"/>
              </a:ext>
            </a:extLst>
          </p:cNvPr>
          <p:cNvSpPr>
            <a:spLocks noGrp="1" noChangeArrowheads="1"/>
          </p:cNvSpPr>
          <p:nvPr>
            <p:ph type="sldNum" sz="quarter" idx="11"/>
          </p:nvPr>
        </p:nvSpPr>
        <p:spPr/>
        <p:txBody>
          <a:bodyPr/>
          <a:lstStyle>
            <a:lvl1pPr eaLnBrk="0" hangingPunct="0">
              <a:spcBef>
                <a:spcPct val="20000"/>
              </a:spcBef>
              <a:buClr>
                <a:schemeClr val="bg2"/>
              </a:buClr>
              <a:buSzPct val="75000"/>
              <a:buFont typeface="Wingdings" panose="05000000000000000000" pitchFamily="2" charset="2"/>
              <a:buChar char="n"/>
              <a:defRPr/>
            </a:lvl1pPr>
          </a:lstStyle>
          <a:p>
            <a:fld id="{5AD228BA-9E18-4FC5-BA64-C08636FE1DD6}" type="slidenum">
              <a:rPr lang="nl-NL" altLang="nl-NL"/>
              <a:pPr/>
              <a:t>‹nr.›</a:t>
            </a:fld>
            <a:endParaRPr lang="nl-NL" altLang="nl-NL"/>
          </a:p>
        </p:txBody>
      </p:sp>
      <p:sp>
        <p:nvSpPr>
          <p:cNvPr id="6" name="Rectangle 16">
            <a:extLst>
              <a:ext uri="{FF2B5EF4-FFF2-40B4-BE49-F238E27FC236}">
                <a16:creationId xmlns:a16="http://schemas.microsoft.com/office/drawing/2014/main" id="{290C8351-3771-4022-840B-F14E204B5FF7}"/>
              </a:ext>
            </a:extLst>
          </p:cNvPr>
          <p:cNvSpPr>
            <a:spLocks noGrp="1" noChangeArrowheads="1"/>
          </p:cNvSpPr>
          <p:nvPr>
            <p:ph type="dt" sz="half" idx="12"/>
          </p:nvPr>
        </p:nvSpPr>
        <p:spPr/>
        <p:txBody>
          <a:bodyPr/>
          <a:lstStyle>
            <a:lvl1pPr eaLnBrk="0" hangingPunct="0">
              <a:spcBef>
                <a:spcPct val="20000"/>
              </a:spcBef>
              <a:buClr>
                <a:schemeClr val="bg2"/>
              </a:buClr>
              <a:buSzPct val="75000"/>
              <a:buFont typeface="Wingdings" pitchFamily="2" charset="2"/>
              <a:buChar char="n"/>
              <a:defRPr/>
            </a:lvl1pPr>
          </a:lstStyle>
          <a:p>
            <a:pPr>
              <a:defRPr/>
            </a:pPr>
            <a:endParaRPr lang="nl-NL"/>
          </a:p>
        </p:txBody>
      </p:sp>
    </p:spTree>
    <p:extLst>
      <p:ext uri="{BB962C8B-B14F-4D97-AF65-F5344CB8AC3E}">
        <p14:creationId xmlns:p14="http://schemas.microsoft.com/office/powerpoint/2010/main" val="317871347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457200"/>
            <a:ext cx="2057400" cy="5410200"/>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457200"/>
            <a:ext cx="6019800" cy="5410200"/>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2">
            <a:extLst>
              <a:ext uri="{FF2B5EF4-FFF2-40B4-BE49-F238E27FC236}">
                <a16:creationId xmlns:a16="http://schemas.microsoft.com/office/drawing/2014/main" id="{B2789DD7-77F7-40FA-93C1-3D76992FC8F5}"/>
              </a:ext>
            </a:extLst>
          </p:cNvPr>
          <p:cNvSpPr>
            <a:spLocks noGrp="1" noChangeArrowheads="1"/>
          </p:cNvSpPr>
          <p:nvPr>
            <p:ph type="ftr" sz="quarter" idx="10"/>
          </p:nvPr>
        </p:nvSpPr>
        <p:spPr/>
        <p:txBody>
          <a:bodyPr/>
          <a:lstStyle>
            <a:lvl1pPr eaLnBrk="0" hangingPunct="0">
              <a:spcBef>
                <a:spcPct val="20000"/>
              </a:spcBef>
              <a:buClr>
                <a:schemeClr val="bg2"/>
              </a:buClr>
              <a:buSzPct val="75000"/>
              <a:buFont typeface="Wingdings" pitchFamily="2" charset="2"/>
              <a:buChar char="n"/>
              <a:defRPr/>
            </a:lvl1pPr>
          </a:lstStyle>
          <a:p>
            <a:pPr>
              <a:defRPr/>
            </a:pPr>
            <a:endParaRPr lang="nl-NL"/>
          </a:p>
        </p:txBody>
      </p:sp>
      <p:sp>
        <p:nvSpPr>
          <p:cNvPr id="5" name="Rectangle 3">
            <a:extLst>
              <a:ext uri="{FF2B5EF4-FFF2-40B4-BE49-F238E27FC236}">
                <a16:creationId xmlns:a16="http://schemas.microsoft.com/office/drawing/2014/main" id="{D6D96ADA-EA77-4C33-8846-60304CE6DD9E}"/>
              </a:ext>
            </a:extLst>
          </p:cNvPr>
          <p:cNvSpPr>
            <a:spLocks noGrp="1" noChangeArrowheads="1"/>
          </p:cNvSpPr>
          <p:nvPr>
            <p:ph type="sldNum" sz="quarter" idx="11"/>
          </p:nvPr>
        </p:nvSpPr>
        <p:spPr/>
        <p:txBody>
          <a:bodyPr/>
          <a:lstStyle>
            <a:lvl1pPr eaLnBrk="0" hangingPunct="0">
              <a:spcBef>
                <a:spcPct val="20000"/>
              </a:spcBef>
              <a:buClr>
                <a:schemeClr val="bg2"/>
              </a:buClr>
              <a:buSzPct val="75000"/>
              <a:buFont typeface="Wingdings" panose="05000000000000000000" pitchFamily="2" charset="2"/>
              <a:buChar char="n"/>
              <a:defRPr/>
            </a:lvl1pPr>
          </a:lstStyle>
          <a:p>
            <a:fld id="{72954BB1-B1D4-4328-899C-807D070A161B}" type="slidenum">
              <a:rPr lang="nl-NL" altLang="nl-NL"/>
              <a:pPr/>
              <a:t>‹nr.›</a:t>
            </a:fld>
            <a:endParaRPr lang="nl-NL" altLang="nl-NL"/>
          </a:p>
        </p:txBody>
      </p:sp>
      <p:sp>
        <p:nvSpPr>
          <p:cNvPr id="6" name="Rectangle 16">
            <a:extLst>
              <a:ext uri="{FF2B5EF4-FFF2-40B4-BE49-F238E27FC236}">
                <a16:creationId xmlns:a16="http://schemas.microsoft.com/office/drawing/2014/main" id="{ED2B9B9D-F21D-4312-98A0-98AE69CF3181}"/>
              </a:ext>
            </a:extLst>
          </p:cNvPr>
          <p:cNvSpPr>
            <a:spLocks noGrp="1" noChangeArrowheads="1"/>
          </p:cNvSpPr>
          <p:nvPr>
            <p:ph type="dt" sz="half" idx="12"/>
          </p:nvPr>
        </p:nvSpPr>
        <p:spPr/>
        <p:txBody>
          <a:bodyPr/>
          <a:lstStyle>
            <a:lvl1pPr eaLnBrk="0" hangingPunct="0">
              <a:spcBef>
                <a:spcPct val="20000"/>
              </a:spcBef>
              <a:buClr>
                <a:schemeClr val="bg2"/>
              </a:buClr>
              <a:buSzPct val="75000"/>
              <a:buFont typeface="Wingdings" pitchFamily="2" charset="2"/>
              <a:buChar char="n"/>
              <a:defRPr/>
            </a:lvl1pPr>
          </a:lstStyle>
          <a:p>
            <a:pPr>
              <a:defRPr/>
            </a:pPr>
            <a:endParaRPr lang="nl-NL"/>
          </a:p>
        </p:txBody>
      </p:sp>
    </p:spTree>
    <p:extLst>
      <p:ext uri="{BB962C8B-B14F-4D97-AF65-F5344CB8AC3E}">
        <p14:creationId xmlns:p14="http://schemas.microsoft.com/office/powerpoint/2010/main" val="33650684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xAndObj" preserve="1">
  <p:cSld name="Titel, tekst en inhoud">
    <p:spTree>
      <p:nvGrpSpPr>
        <p:cNvPr id="1" name=""/>
        <p:cNvGrpSpPr/>
        <p:nvPr/>
      </p:nvGrpSpPr>
      <p:grpSpPr>
        <a:xfrm>
          <a:off x="0" y="0"/>
          <a:ext cx="0" cy="0"/>
          <a:chOff x="0" y="0"/>
          <a:chExt cx="0" cy="0"/>
        </a:xfrm>
      </p:grpSpPr>
      <p:sp>
        <p:nvSpPr>
          <p:cNvPr id="2" name="Titel 1"/>
          <p:cNvSpPr>
            <a:spLocks noGrp="1"/>
          </p:cNvSpPr>
          <p:nvPr>
            <p:ph type="title"/>
          </p:nvPr>
        </p:nvSpPr>
        <p:spPr>
          <a:xfrm>
            <a:off x="457200" y="457200"/>
            <a:ext cx="8229600" cy="1371600"/>
          </a:xfrm>
        </p:spPr>
        <p:txBody>
          <a:bodyPr/>
          <a:lstStyle/>
          <a:p>
            <a:r>
              <a:rPr lang="nl-NL"/>
              <a:t>Klik om de stijl te bewerken</a:t>
            </a:r>
          </a:p>
        </p:txBody>
      </p:sp>
      <p:sp>
        <p:nvSpPr>
          <p:cNvPr id="3" name="Tijdelijke aanduiding voor tekst 2"/>
          <p:cNvSpPr>
            <a:spLocks noGrp="1"/>
          </p:cNvSpPr>
          <p:nvPr>
            <p:ph type="body" sz="half" idx="1"/>
          </p:nvPr>
        </p:nvSpPr>
        <p:spPr>
          <a:xfrm>
            <a:off x="457200" y="1981200"/>
            <a:ext cx="4038600" cy="3886200"/>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981200"/>
            <a:ext cx="4038600" cy="3886200"/>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Rectangle 2">
            <a:extLst>
              <a:ext uri="{FF2B5EF4-FFF2-40B4-BE49-F238E27FC236}">
                <a16:creationId xmlns:a16="http://schemas.microsoft.com/office/drawing/2014/main" id="{A45FAF62-0692-47A4-AD49-EDEABA1A932C}"/>
              </a:ext>
            </a:extLst>
          </p:cNvPr>
          <p:cNvSpPr>
            <a:spLocks noGrp="1" noChangeArrowheads="1"/>
          </p:cNvSpPr>
          <p:nvPr>
            <p:ph type="ftr" sz="quarter" idx="10"/>
          </p:nvPr>
        </p:nvSpPr>
        <p:spPr/>
        <p:txBody>
          <a:bodyPr/>
          <a:lstStyle>
            <a:lvl1pPr eaLnBrk="0" hangingPunct="0">
              <a:spcBef>
                <a:spcPct val="20000"/>
              </a:spcBef>
              <a:buClr>
                <a:schemeClr val="bg2"/>
              </a:buClr>
              <a:buSzPct val="75000"/>
              <a:buFont typeface="Wingdings" pitchFamily="2" charset="2"/>
              <a:buChar char="n"/>
              <a:defRPr/>
            </a:lvl1pPr>
          </a:lstStyle>
          <a:p>
            <a:pPr>
              <a:defRPr/>
            </a:pPr>
            <a:endParaRPr lang="nl-NL"/>
          </a:p>
        </p:txBody>
      </p:sp>
      <p:sp>
        <p:nvSpPr>
          <p:cNvPr id="6" name="Rectangle 3">
            <a:extLst>
              <a:ext uri="{FF2B5EF4-FFF2-40B4-BE49-F238E27FC236}">
                <a16:creationId xmlns:a16="http://schemas.microsoft.com/office/drawing/2014/main" id="{CB55CD96-E09F-49B6-96FC-174230C6412E}"/>
              </a:ext>
            </a:extLst>
          </p:cNvPr>
          <p:cNvSpPr>
            <a:spLocks noGrp="1" noChangeArrowheads="1"/>
          </p:cNvSpPr>
          <p:nvPr>
            <p:ph type="sldNum" sz="quarter" idx="11"/>
          </p:nvPr>
        </p:nvSpPr>
        <p:spPr/>
        <p:txBody>
          <a:bodyPr/>
          <a:lstStyle>
            <a:lvl1pPr eaLnBrk="0" hangingPunct="0">
              <a:spcBef>
                <a:spcPct val="20000"/>
              </a:spcBef>
              <a:buClr>
                <a:schemeClr val="bg2"/>
              </a:buClr>
              <a:buSzPct val="75000"/>
              <a:buFont typeface="Wingdings" panose="05000000000000000000" pitchFamily="2" charset="2"/>
              <a:buChar char="n"/>
              <a:defRPr/>
            </a:lvl1pPr>
          </a:lstStyle>
          <a:p>
            <a:fld id="{BCE715D2-276B-4858-823C-0AF3D4E95E8B}" type="slidenum">
              <a:rPr lang="nl-NL" altLang="nl-NL"/>
              <a:pPr/>
              <a:t>‹nr.›</a:t>
            </a:fld>
            <a:endParaRPr lang="nl-NL" altLang="nl-NL"/>
          </a:p>
        </p:txBody>
      </p:sp>
      <p:sp>
        <p:nvSpPr>
          <p:cNvPr id="7" name="Rectangle 16">
            <a:extLst>
              <a:ext uri="{FF2B5EF4-FFF2-40B4-BE49-F238E27FC236}">
                <a16:creationId xmlns:a16="http://schemas.microsoft.com/office/drawing/2014/main" id="{0AB82516-7956-4288-B3C8-AD17C5961018}"/>
              </a:ext>
            </a:extLst>
          </p:cNvPr>
          <p:cNvSpPr>
            <a:spLocks noGrp="1" noChangeArrowheads="1"/>
          </p:cNvSpPr>
          <p:nvPr>
            <p:ph type="dt" sz="half" idx="12"/>
          </p:nvPr>
        </p:nvSpPr>
        <p:spPr/>
        <p:txBody>
          <a:bodyPr/>
          <a:lstStyle>
            <a:lvl1pPr eaLnBrk="0" hangingPunct="0">
              <a:spcBef>
                <a:spcPct val="20000"/>
              </a:spcBef>
              <a:buClr>
                <a:schemeClr val="bg2"/>
              </a:buClr>
              <a:buSzPct val="75000"/>
              <a:buFont typeface="Wingdings" pitchFamily="2" charset="2"/>
              <a:buChar char="n"/>
              <a:defRPr/>
            </a:lvl1pPr>
          </a:lstStyle>
          <a:p>
            <a:pPr>
              <a:defRPr/>
            </a:pPr>
            <a:endParaRPr lang="nl-NL"/>
          </a:p>
        </p:txBody>
      </p:sp>
    </p:spTree>
    <p:extLst>
      <p:ext uri="{BB962C8B-B14F-4D97-AF65-F5344CB8AC3E}">
        <p14:creationId xmlns:p14="http://schemas.microsoft.com/office/powerpoint/2010/main" val="107951874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bl" preserve="1">
  <p:cSld name="Titel en tabel">
    <p:spTree>
      <p:nvGrpSpPr>
        <p:cNvPr id="1" name=""/>
        <p:cNvGrpSpPr/>
        <p:nvPr/>
      </p:nvGrpSpPr>
      <p:grpSpPr>
        <a:xfrm>
          <a:off x="0" y="0"/>
          <a:ext cx="0" cy="0"/>
          <a:chOff x="0" y="0"/>
          <a:chExt cx="0" cy="0"/>
        </a:xfrm>
      </p:grpSpPr>
      <p:sp>
        <p:nvSpPr>
          <p:cNvPr id="2" name="Titel 1"/>
          <p:cNvSpPr>
            <a:spLocks noGrp="1"/>
          </p:cNvSpPr>
          <p:nvPr>
            <p:ph type="title"/>
          </p:nvPr>
        </p:nvSpPr>
        <p:spPr>
          <a:xfrm>
            <a:off x="457200" y="457200"/>
            <a:ext cx="8229600" cy="1371600"/>
          </a:xfrm>
        </p:spPr>
        <p:txBody>
          <a:bodyPr/>
          <a:lstStyle/>
          <a:p>
            <a:r>
              <a:rPr lang="nl-NL"/>
              <a:t>Klik om de stijl te bewerken</a:t>
            </a:r>
          </a:p>
        </p:txBody>
      </p:sp>
      <p:sp>
        <p:nvSpPr>
          <p:cNvPr id="3" name="Tijdelijke aanduiding voor tabel 2"/>
          <p:cNvSpPr>
            <a:spLocks noGrp="1"/>
          </p:cNvSpPr>
          <p:nvPr>
            <p:ph type="tbl" idx="1"/>
          </p:nvPr>
        </p:nvSpPr>
        <p:spPr>
          <a:xfrm>
            <a:off x="457200" y="1981200"/>
            <a:ext cx="8229600" cy="3886200"/>
          </a:xfrm>
        </p:spPr>
        <p:txBody>
          <a:bodyPr/>
          <a:lstStyle/>
          <a:p>
            <a:pPr lvl="0"/>
            <a:endParaRPr lang="nl-NL" noProof="0"/>
          </a:p>
        </p:txBody>
      </p:sp>
      <p:sp>
        <p:nvSpPr>
          <p:cNvPr id="4" name="Rectangle 2">
            <a:extLst>
              <a:ext uri="{FF2B5EF4-FFF2-40B4-BE49-F238E27FC236}">
                <a16:creationId xmlns:a16="http://schemas.microsoft.com/office/drawing/2014/main" id="{D41F8458-E4B9-480B-B26B-CEFB15135B98}"/>
              </a:ext>
            </a:extLst>
          </p:cNvPr>
          <p:cNvSpPr>
            <a:spLocks noGrp="1" noChangeArrowheads="1"/>
          </p:cNvSpPr>
          <p:nvPr>
            <p:ph type="ftr" sz="quarter" idx="10"/>
          </p:nvPr>
        </p:nvSpPr>
        <p:spPr/>
        <p:txBody>
          <a:bodyPr/>
          <a:lstStyle>
            <a:lvl1pPr eaLnBrk="0" hangingPunct="0">
              <a:spcBef>
                <a:spcPct val="20000"/>
              </a:spcBef>
              <a:buClr>
                <a:schemeClr val="bg2"/>
              </a:buClr>
              <a:buSzPct val="75000"/>
              <a:buFont typeface="Wingdings" pitchFamily="2" charset="2"/>
              <a:buChar char="n"/>
              <a:defRPr/>
            </a:lvl1pPr>
          </a:lstStyle>
          <a:p>
            <a:pPr>
              <a:defRPr/>
            </a:pPr>
            <a:endParaRPr lang="nl-NL"/>
          </a:p>
        </p:txBody>
      </p:sp>
      <p:sp>
        <p:nvSpPr>
          <p:cNvPr id="5" name="Rectangle 3">
            <a:extLst>
              <a:ext uri="{FF2B5EF4-FFF2-40B4-BE49-F238E27FC236}">
                <a16:creationId xmlns:a16="http://schemas.microsoft.com/office/drawing/2014/main" id="{97B8E644-58CD-4E2F-9BA6-489168E65738}"/>
              </a:ext>
            </a:extLst>
          </p:cNvPr>
          <p:cNvSpPr>
            <a:spLocks noGrp="1" noChangeArrowheads="1"/>
          </p:cNvSpPr>
          <p:nvPr>
            <p:ph type="sldNum" sz="quarter" idx="11"/>
          </p:nvPr>
        </p:nvSpPr>
        <p:spPr/>
        <p:txBody>
          <a:bodyPr/>
          <a:lstStyle>
            <a:lvl1pPr eaLnBrk="0" hangingPunct="0">
              <a:spcBef>
                <a:spcPct val="20000"/>
              </a:spcBef>
              <a:buClr>
                <a:schemeClr val="bg2"/>
              </a:buClr>
              <a:buSzPct val="75000"/>
              <a:buFont typeface="Wingdings" panose="05000000000000000000" pitchFamily="2" charset="2"/>
              <a:buChar char="n"/>
              <a:defRPr/>
            </a:lvl1pPr>
          </a:lstStyle>
          <a:p>
            <a:fld id="{D8B5AA1A-8F86-4061-9B04-7F66A5C039A6}" type="slidenum">
              <a:rPr lang="nl-NL" altLang="nl-NL"/>
              <a:pPr/>
              <a:t>‹nr.›</a:t>
            </a:fld>
            <a:endParaRPr lang="nl-NL" altLang="nl-NL"/>
          </a:p>
        </p:txBody>
      </p:sp>
      <p:sp>
        <p:nvSpPr>
          <p:cNvPr id="6" name="Rectangle 16">
            <a:extLst>
              <a:ext uri="{FF2B5EF4-FFF2-40B4-BE49-F238E27FC236}">
                <a16:creationId xmlns:a16="http://schemas.microsoft.com/office/drawing/2014/main" id="{AF8F1D78-A557-4E2E-926B-EBD014A4EDFB}"/>
              </a:ext>
            </a:extLst>
          </p:cNvPr>
          <p:cNvSpPr>
            <a:spLocks noGrp="1" noChangeArrowheads="1"/>
          </p:cNvSpPr>
          <p:nvPr>
            <p:ph type="dt" sz="half" idx="12"/>
          </p:nvPr>
        </p:nvSpPr>
        <p:spPr/>
        <p:txBody>
          <a:bodyPr/>
          <a:lstStyle>
            <a:lvl1pPr eaLnBrk="0" hangingPunct="0">
              <a:spcBef>
                <a:spcPct val="20000"/>
              </a:spcBef>
              <a:buClr>
                <a:schemeClr val="bg2"/>
              </a:buClr>
              <a:buSzPct val="75000"/>
              <a:buFont typeface="Wingdings" pitchFamily="2" charset="2"/>
              <a:buChar char="n"/>
              <a:defRPr/>
            </a:lvl1pPr>
          </a:lstStyle>
          <a:p>
            <a:pPr>
              <a:defRPr/>
            </a:pPr>
            <a:endParaRPr lang="nl-NL"/>
          </a:p>
        </p:txBody>
      </p:sp>
    </p:spTree>
    <p:extLst>
      <p:ext uri="{BB962C8B-B14F-4D97-AF65-F5344CB8AC3E}">
        <p14:creationId xmlns:p14="http://schemas.microsoft.com/office/powerpoint/2010/main" val="2733669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a:xfrm>
            <a:off x="457200" y="457200"/>
            <a:ext cx="8229600" cy="1371600"/>
          </a:xfrm>
          <a:prstGeom prst="rect">
            <a:avLst/>
          </a:prstGeom>
        </p:spPr>
        <p:txBody>
          <a:bodyPr/>
          <a:lstStyle/>
          <a:p>
            <a:r>
              <a:rPr lang="nl-NL"/>
              <a:t>Klik om de stijl te bewerken</a:t>
            </a:r>
          </a:p>
        </p:txBody>
      </p:sp>
      <p:sp>
        <p:nvSpPr>
          <p:cNvPr id="3" name="Rectangle 2"/>
          <p:cNvSpPr>
            <a:spLocks noGrp="1" noChangeArrowheads="1"/>
          </p:cNvSpPr>
          <p:nvPr>
            <p:ph type="ftr" sz="quarter" idx="10"/>
          </p:nvPr>
        </p:nvSpPr>
        <p:spPr>
          <a:ln/>
        </p:spPr>
        <p:txBody>
          <a:bodyPr/>
          <a:lstStyle>
            <a:lvl1pPr>
              <a:defRPr/>
            </a:lvl1pPr>
          </a:lstStyle>
          <a:p>
            <a:pPr>
              <a:buClr>
                <a:srgbClr val="00007D"/>
              </a:buClr>
              <a:defRPr/>
            </a:pPr>
            <a:endParaRPr lang="nl-NL">
              <a:solidFill>
                <a:srgbClr val="000000"/>
              </a:solidFill>
            </a:endParaRPr>
          </a:p>
        </p:txBody>
      </p:sp>
      <p:sp>
        <p:nvSpPr>
          <p:cNvPr id="4" name="Rectangle 3"/>
          <p:cNvSpPr>
            <a:spLocks noGrp="1" noChangeArrowheads="1"/>
          </p:cNvSpPr>
          <p:nvPr>
            <p:ph type="sldNum" sz="quarter" idx="11"/>
          </p:nvPr>
        </p:nvSpPr>
        <p:spPr>
          <a:ln/>
        </p:spPr>
        <p:txBody>
          <a:bodyPr/>
          <a:lstStyle>
            <a:lvl1pPr>
              <a:defRPr/>
            </a:lvl1pPr>
          </a:lstStyle>
          <a:p>
            <a:pPr>
              <a:buClr>
                <a:srgbClr val="00007D"/>
              </a:buClr>
              <a:defRPr/>
            </a:pPr>
            <a:fld id="{684798E5-F17D-4C17-B61D-5A4979CB1D59}" type="slidenum">
              <a:rPr lang="nl-NL" altLang="nl-NL">
                <a:solidFill>
                  <a:srgbClr val="000000"/>
                </a:solidFill>
              </a:rPr>
              <a:pPr>
                <a:buClr>
                  <a:srgbClr val="00007D"/>
                </a:buClr>
                <a:defRPr/>
              </a:pPr>
              <a:t>‹nr.›</a:t>
            </a:fld>
            <a:endParaRPr lang="nl-NL" altLang="nl-NL">
              <a:solidFill>
                <a:srgbClr val="000000"/>
              </a:solidFill>
            </a:endParaRPr>
          </a:p>
        </p:txBody>
      </p:sp>
      <p:sp>
        <p:nvSpPr>
          <p:cNvPr id="5" name="Rectangle 16"/>
          <p:cNvSpPr>
            <a:spLocks noGrp="1" noChangeArrowheads="1"/>
          </p:cNvSpPr>
          <p:nvPr>
            <p:ph type="dt" sz="half" idx="12"/>
          </p:nvPr>
        </p:nvSpPr>
        <p:spPr>
          <a:ln/>
        </p:spPr>
        <p:txBody>
          <a:bodyPr/>
          <a:lstStyle>
            <a:lvl1pPr>
              <a:defRPr/>
            </a:lvl1pPr>
          </a:lstStyle>
          <a:p>
            <a:pPr>
              <a:buClr>
                <a:srgbClr val="00007D"/>
              </a:buClr>
              <a:defRPr/>
            </a:pPr>
            <a:endParaRPr lang="nl-NL">
              <a:solidFill>
                <a:srgbClr val="000000"/>
              </a:solidFill>
            </a:endParaRPr>
          </a:p>
        </p:txBody>
      </p:sp>
    </p:spTree>
    <p:extLst>
      <p:ext uri="{BB962C8B-B14F-4D97-AF65-F5344CB8AC3E}">
        <p14:creationId xmlns:p14="http://schemas.microsoft.com/office/powerpoint/2010/main" val="86211002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itle">
  <p:cSld name="1_Titeldia">
    <p:spTree>
      <p:nvGrpSpPr>
        <p:cNvPr id="1" name=""/>
        <p:cNvGrpSpPr/>
        <p:nvPr/>
      </p:nvGrpSpPr>
      <p:grpSpPr>
        <a:xfrm>
          <a:off x="0" y="0"/>
          <a:ext cx="0" cy="0"/>
          <a:chOff x="0" y="0"/>
          <a:chExt cx="0" cy="0"/>
        </a:xfrm>
      </p:grpSpPr>
      <p:pic>
        <p:nvPicPr>
          <p:cNvPr id="4" name="Afbeelding 12">
            <a:extLst>
              <a:ext uri="{FF2B5EF4-FFF2-40B4-BE49-F238E27FC236}">
                <a16:creationId xmlns:a16="http://schemas.microsoft.com/office/drawing/2014/main" id="{BB2B6443-D686-4781-ACC8-2A768590AB9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Afbeelding 16">
            <a:extLst>
              <a:ext uri="{FF2B5EF4-FFF2-40B4-BE49-F238E27FC236}">
                <a16:creationId xmlns:a16="http://schemas.microsoft.com/office/drawing/2014/main" id="{65FB6C2B-8372-4EB4-BCEB-C87B5F8398B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flipV="1">
            <a:off x="6659563" y="1341438"/>
            <a:ext cx="2268537"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Afbeelding 32" descr="Logo-CKMZ.gif">
            <a:extLst>
              <a:ext uri="{FF2B5EF4-FFF2-40B4-BE49-F238E27FC236}">
                <a16:creationId xmlns:a16="http://schemas.microsoft.com/office/drawing/2014/main" id="{80F3E910-522D-49E9-98D9-E75169889903}"/>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331913" y="4005263"/>
            <a:ext cx="1223962"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Afbeelding 18">
            <a:extLst>
              <a:ext uri="{FF2B5EF4-FFF2-40B4-BE49-F238E27FC236}">
                <a16:creationId xmlns:a16="http://schemas.microsoft.com/office/drawing/2014/main" id="{7F1C4C02-A8BC-4B7D-80A0-61299476B340}"/>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368425" y="4581525"/>
            <a:ext cx="1116013" cy="8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9" name="Rectangle 19"/>
          <p:cNvSpPr>
            <a:spLocks noGrp="1" noChangeArrowheads="1"/>
          </p:cNvSpPr>
          <p:nvPr>
            <p:ph type="ctrTitle"/>
          </p:nvPr>
        </p:nvSpPr>
        <p:spPr>
          <a:xfrm>
            <a:off x="2971800" y="2420888"/>
            <a:ext cx="6019800" cy="1617712"/>
          </a:xfrm>
        </p:spPr>
        <p:txBody>
          <a:bodyPr/>
          <a:lstStyle>
            <a:lvl1pPr>
              <a:defRPr>
                <a:solidFill>
                  <a:schemeClr val="bg1"/>
                </a:solidFill>
              </a:defRPr>
            </a:lvl1pPr>
          </a:lstStyle>
          <a:p>
            <a:r>
              <a:rPr lang="nl-NL" dirty="0"/>
              <a:t>Klik om het opmaakprofiel te bewerken</a:t>
            </a:r>
          </a:p>
        </p:txBody>
      </p:sp>
      <p:sp>
        <p:nvSpPr>
          <p:cNvPr id="5140"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2600"/>
            </a:lvl1pPr>
          </a:lstStyle>
          <a:p>
            <a:r>
              <a:rPr lang="nl-NL"/>
              <a:t>Klik om het opmaakprofiel van de modelondertitel te bewerken</a:t>
            </a:r>
          </a:p>
        </p:txBody>
      </p:sp>
      <p:sp>
        <p:nvSpPr>
          <p:cNvPr id="8" name="Rectangle 16">
            <a:extLst>
              <a:ext uri="{FF2B5EF4-FFF2-40B4-BE49-F238E27FC236}">
                <a16:creationId xmlns:a16="http://schemas.microsoft.com/office/drawing/2014/main" id="{F41CC78D-0FCC-4092-9A8B-5F3CDB682B61}"/>
              </a:ext>
            </a:extLst>
          </p:cNvPr>
          <p:cNvSpPr>
            <a:spLocks noGrp="1" noChangeArrowheads="1"/>
          </p:cNvSpPr>
          <p:nvPr>
            <p:ph type="dt" sz="half" idx="10"/>
          </p:nvPr>
        </p:nvSpPr>
        <p:spPr>
          <a:xfrm>
            <a:off x="457200" y="6248400"/>
            <a:ext cx="2133600" cy="457200"/>
          </a:xfrm>
        </p:spPr>
        <p:txBody>
          <a:bodyPr/>
          <a:lstStyle>
            <a:lvl1pPr eaLnBrk="0" hangingPunct="0">
              <a:spcBef>
                <a:spcPct val="20000"/>
              </a:spcBef>
              <a:buClr>
                <a:schemeClr val="bg2"/>
              </a:buClr>
              <a:buSzPct val="75000"/>
              <a:buFont typeface="Wingdings" pitchFamily="2" charset="2"/>
              <a:buChar char="n"/>
              <a:defRPr/>
            </a:lvl1pPr>
          </a:lstStyle>
          <a:p>
            <a:pPr>
              <a:defRPr/>
            </a:pPr>
            <a:endParaRPr lang="nl-NL"/>
          </a:p>
        </p:txBody>
      </p:sp>
      <p:sp>
        <p:nvSpPr>
          <p:cNvPr id="9" name="Rectangle 17">
            <a:extLst>
              <a:ext uri="{FF2B5EF4-FFF2-40B4-BE49-F238E27FC236}">
                <a16:creationId xmlns:a16="http://schemas.microsoft.com/office/drawing/2014/main" id="{E69F4BC3-7B52-4EF7-BF3A-E61559B67720}"/>
              </a:ext>
            </a:extLst>
          </p:cNvPr>
          <p:cNvSpPr>
            <a:spLocks noGrp="1" noChangeArrowheads="1"/>
          </p:cNvSpPr>
          <p:nvPr>
            <p:ph type="ftr" sz="quarter" idx="11"/>
          </p:nvPr>
        </p:nvSpPr>
        <p:spPr/>
        <p:txBody>
          <a:bodyPr/>
          <a:lstStyle>
            <a:lvl1pPr eaLnBrk="0" hangingPunct="0">
              <a:spcBef>
                <a:spcPct val="20000"/>
              </a:spcBef>
              <a:buClr>
                <a:schemeClr val="bg2"/>
              </a:buClr>
              <a:buSzPct val="75000"/>
              <a:buFont typeface="Wingdings" pitchFamily="2" charset="2"/>
              <a:buChar char="n"/>
              <a:defRPr/>
            </a:lvl1pPr>
          </a:lstStyle>
          <a:p>
            <a:pPr>
              <a:defRPr/>
            </a:pPr>
            <a:endParaRPr lang="nl-NL"/>
          </a:p>
        </p:txBody>
      </p:sp>
      <p:sp>
        <p:nvSpPr>
          <p:cNvPr id="10" name="Rectangle 18">
            <a:extLst>
              <a:ext uri="{FF2B5EF4-FFF2-40B4-BE49-F238E27FC236}">
                <a16:creationId xmlns:a16="http://schemas.microsoft.com/office/drawing/2014/main" id="{669F70D3-9336-43E5-8AEA-E29430B44C3E}"/>
              </a:ext>
            </a:extLst>
          </p:cNvPr>
          <p:cNvSpPr>
            <a:spLocks noGrp="1" noChangeArrowheads="1"/>
          </p:cNvSpPr>
          <p:nvPr>
            <p:ph type="sldNum" sz="quarter" idx="12"/>
          </p:nvPr>
        </p:nvSpPr>
        <p:spPr/>
        <p:txBody>
          <a:bodyPr/>
          <a:lstStyle>
            <a:lvl1pPr eaLnBrk="0" hangingPunct="0">
              <a:spcBef>
                <a:spcPct val="20000"/>
              </a:spcBef>
              <a:buClr>
                <a:schemeClr val="bg2"/>
              </a:buClr>
              <a:buSzPct val="75000"/>
              <a:buFont typeface="Wingdings" panose="05000000000000000000" pitchFamily="2" charset="2"/>
              <a:buChar char="n"/>
              <a:defRPr/>
            </a:lvl1pPr>
          </a:lstStyle>
          <a:p>
            <a:fld id="{BA2D8B1B-B2DC-4784-8923-D730EFDB61BF}" type="slidenum">
              <a:rPr lang="nl-NL" altLang="nl-NL"/>
              <a:pPr/>
              <a:t>‹nr.›</a:t>
            </a:fld>
            <a:endParaRPr lang="nl-NL" altLang="nl-NL"/>
          </a:p>
        </p:txBody>
      </p:sp>
    </p:spTree>
    <p:extLst>
      <p:ext uri="{BB962C8B-B14F-4D97-AF65-F5344CB8AC3E}">
        <p14:creationId xmlns:p14="http://schemas.microsoft.com/office/powerpoint/2010/main" val="190274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buClr>
                <a:srgbClr val="00007D"/>
              </a:buClr>
              <a:defRPr/>
            </a:pPr>
            <a:endParaRPr lang="nl-NL">
              <a:solidFill>
                <a:srgbClr val="000000"/>
              </a:solidFill>
            </a:endParaRPr>
          </a:p>
        </p:txBody>
      </p:sp>
      <p:sp>
        <p:nvSpPr>
          <p:cNvPr id="3" name="Rectangle 3"/>
          <p:cNvSpPr>
            <a:spLocks noGrp="1" noChangeArrowheads="1"/>
          </p:cNvSpPr>
          <p:nvPr>
            <p:ph type="sldNum" sz="quarter" idx="11"/>
          </p:nvPr>
        </p:nvSpPr>
        <p:spPr>
          <a:ln/>
        </p:spPr>
        <p:txBody>
          <a:bodyPr/>
          <a:lstStyle>
            <a:lvl1pPr>
              <a:defRPr/>
            </a:lvl1pPr>
          </a:lstStyle>
          <a:p>
            <a:pPr>
              <a:buClr>
                <a:srgbClr val="00007D"/>
              </a:buClr>
              <a:defRPr/>
            </a:pPr>
            <a:fld id="{9117D9B0-32C8-472D-9CEF-85A91610A263}" type="slidenum">
              <a:rPr lang="nl-NL" altLang="nl-NL">
                <a:solidFill>
                  <a:srgbClr val="000000"/>
                </a:solidFill>
              </a:rPr>
              <a:pPr>
                <a:buClr>
                  <a:srgbClr val="00007D"/>
                </a:buClr>
                <a:defRPr/>
              </a:pPr>
              <a:t>‹nr.›</a:t>
            </a:fld>
            <a:endParaRPr lang="nl-NL" altLang="nl-NL">
              <a:solidFill>
                <a:srgbClr val="000000"/>
              </a:solidFill>
            </a:endParaRPr>
          </a:p>
        </p:txBody>
      </p:sp>
      <p:sp>
        <p:nvSpPr>
          <p:cNvPr id="4" name="Rectangle 16"/>
          <p:cNvSpPr>
            <a:spLocks noGrp="1" noChangeArrowheads="1"/>
          </p:cNvSpPr>
          <p:nvPr>
            <p:ph type="dt" sz="half" idx="12"/>
          </p:nvPr>
        </p:nvSpPr>
        <p:spPr>
          <a:ln/>
        </p:spPr>
        <p:txBody>
          <a:bodyPr/>
          <a:lstStyle>
            <a:lvl1pPr>
              <a:defRPr/>
            </a:lvl1pPr>
          </a:lstStyle>
          <a:p>
            <a:pPr>
              <a:buClr>
                <a:srgbClr val="00007D"/>
              </a:buClr>
              <a:defRPr/>
            </a:pPr>
            <a:endParaRPr lang="nl-NL">
              <a:solidFill>
                <a:srgbClr val="000000"/>
              </a:solidFill>
            </a:endParaRPr>
          </a:p>
        </p:txBody>
      </p:sp>
    </p:spTree>
    <p:extLst>
      <p:ext uri="{BB962C8B-B14F-4D97-AF65-F5344CB8AC3E}">
        <p14:creationId xmlns:p14="http://schemas.microsoft.com/office/powerpoint/2010/main" val="3256853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1" y="273050"/>
            <a:ext cx="3008313" cy="1162050"/>
          </a:xfrm>
          <a:prstGeom prst="rect">
            <a:avLst/>
          </a:prstGeo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1" y="1435100"/>
            <a:ext cx="3008313" cy="4691063"/>
          </a:xfrm>
          <a:prstGeom prst="rect">
            <a:avLst/>
          </a:prstGeom>
        </p:spPr>
        <p:txBody>
          <a:bodyPr/>
          <a:lstStyle>
            <a:lvl1pPr marL="0" indent="0">
              <a:buNone/>
              <a:defRPr sz="1400"/>
            </a:lvl1pPr>
            <a:lvl2pPr marL="457146" indent="0">
              <a:buNone/>
              <a:defRPr sz="1200"/>
            </a:lvl2pPr>
            <a:lvl3pPr marL="914293" indent="0">
              <a:buNone/>
              <a:defRPr sz="1000"/>
            </a:lvl3pPr>
            <a:lvl4pPr marL="1371440" indent="0">
              <a:buNone/>
              <a:defRPr sz="900"/>
            </a:lvl4pPr>
            <a:lvl5pPr marL="1828586" indent="0">
              <a:buNone/>
              <a:defRPr sz="900"/>
            </a:lvl5pPr>
            <a:lvl6pPr marL="2285733" indent="0">
              <a:buNone/>
              <a:defRPr sz="900"/>
            </a:lvl6pPr>
            <a:lvl7pPr marL="2742879" indent="0">
              <a:buNone/>
              <a:defRPr sz="900"/>
            </a:lvl7pPr>
            <a:lvl8pPr marL="3200026" indent="0">
              <a:buNone/>
              <a:defRPr sz="900"/>
            </a:lvl8pPr>
            <a:lvl9pPr marL="3657172" indent="0">
              <a:buNone/>
              <a:defRPr sz="900"/>
            </a:lvl9pPr>
          </a:lstStyle>
          <a:p>
            <a:pPr lvl="0"/>
            <a:r>
              <a:rPr lang="nl-NL"/>
              <a:t>Klik om de modelstijlen te bewerken</a:t>
            </a:r>
          </a:p>
        </p:txBody>
      </p:sp>
      <p:sp>
        <p:nvSpPr>
          <p:cNvPr id="5" name="Rectangle 2"/>
          <p:cNvSpPr>
            <a:spLocks noGrp="1" noChangeArrowheads="1"/>
          </p:cNvSpPr>
          <p:nvPr>
            <p:ph type="ftr" sz="quarter" idx="10"/>
          </p:nvPr>
        </p:nvSpPr>
        <p:spPr>
          <a:ln/>
        </p:spPr>
        <p:txBody>
          <a:bodyPr/>
          <a:lstStyle>
            <a:lvl1pPr>
              <a:defRPr/>
            </a:lvl1pPr>
          </a:lstStyle>
          <a:p>
            <a:pPr>
              <a:buClr>
                <a:srgbClr val="00007D"/>
              </a:buClr>
              <a:defRPr/>
            </a:pPr>
            <a:endParaRPr lang="nl-NL">
              <a:solidFill>
                <a:srgbClr val="000000"/>
              </a:solidFill>
            </a:endParaRPr>
          </a:p>
        </p:txBody>
      </p:sp>
      <p:sp>
        <p:nvSpPr>
          <p:cNvPr id="6" name="Rectangle 3"/>
          <p:cNvSpPr>
            <a:spLocks noGrp="1" noChangeArrowheads="1"/>
          </p:cNvSpPr>
          <p:nvPr>
            <p:ph type="sldNum" sz="quarter" idx="11"/>
          </p:nvPr>
        </p:nvSpPr>
        <p:spPr>
          <a:ln/>
        </p:spPr>
        <p:txBody>
          <a:bodyPr/>
          <a:lstStyle>
            <a:lvl1pPr>
              <a:defRPr/>
            </a:lvl1pPr>
          </a:lstStyle>
          <a:p>
            <a:pPr>
              <a:buClr>
                <a:srgbClr val="00007D"/>
              </a:buClr>
              <a:defRPr/>
            </a:pPr>
            <a:fld id="{BC6150DF-5512-4C4B-8520-1FB0EDD0EE21}" type="slidenum">
              <a:rPr lang="nl-NL" altLang="nl-NL">
                <a:solidFill>
                  <a:srgbClr val="000000"/>
                </a:solidFill>
              </a:rPr>
              <a:pPr>
                <a:buClr>
                  <a:srgbClr val="00007D"/>
                </a:buClr>
                <a:defRPr/>
              </a:pPr>
              <a:t>‹nr.›</a:t>
            </a:fld>
            <a:endParaRPr lang="nl-NL" altLang="nl-NL">
              <a:solidFill>
                <a:srgbClr val="000000"/>
              </a:solidFill>
            </a:endParaRPr>
          </a:p>
        </p:txBody>
      </p:sp>
      <p:sp>
        <p:nvSpPr>
          <p:cNvPr id="7" name="Rectangle 16"/>
          <p:cNvSpPr>
            <a:spLocks noGrp="1" noChangeArrowheads="1"/>
          </p:cNvSpPr>
          <p:nvPr>
            <p:ph type="dt" sz="half" idx="12"/>
          </p:nvPr>
        </p:nvSpPr>
        <p:spPr>
          <a:ln/>
        </p:spPr>
        <p:txBody>
          <a:bodyPr/>
          <a:lstStyle>
            <a:lvl1pPr>
              <a:defRPr/>
            </a:lvl1pPr>
          </a:lstStyle>
          <a:p>
            <a:pPr>
              <a:buClr>
                <a:srgbClr val="00007D"/>
              </a:buClr>
              <a:defRPr/>
            </a:pPr>
            <a:endParaRPr lang="nl-NL">
              <a:solidFill>
                <a:srgbClr val="000000"/>
              </a:solidFill>
            </a:endParaRPr>
          </a:p>
        </p:txBody>
      </p:sp>
    </p:spTree>
    <p:extLst>
      <p:ext uri="{BB962C8B-B14F-4D97-AF65-F5344CB8AC3E}">
        <p14:creationId xmlns:p14="http://schemas.microsoft.com/office/powerpoint/2010/main" val="36730507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a:prstGeom prst="rect">
            <a:avLst/>
          </a:prstGeo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a:prstGeom prst="rect">
            <a:avLst/>
          </a:prstGeom>
        </p:spPr>
        <p:txBody>
          <a:bodyPr/>
          <a:lstStyle>
            <a:lvl1pPr marL="0" indent="0">
              <a:buNone/>
              <a:defRPr sz="3200"/>
            </a:lvl1pPr>
            <a:lvl2pPr marL="457146" indent="0">
              <a:buNone/>
              <a:defRPr sz="2800"/>
            </a:lvl2pPr>
            <a:lvl3pPr marL="914293" indent="0">
              <a:buNone/>
              <a:defRPr sz="2400"/>
            </a:lvl3pPr>
            <a:lvl4pPr marL="1371440" indent="0">
              <a:buNone/>
              <a:defRPr sz="2000"/>
            </a:lvl4pPr>
            <a:lvl5pPr marL="1828586" indent="0">
              <a:buNone/>
              <a:defRPr sz="2000"/>
            </a:lvl5pPr>
            <a:lvl6pPr marL="2285733" indent="0">
              <a:buNone/>
              <a:defRPr sz="2000"/>
            </a:lvl6pPr>
            <a:lvl7pPr marL="2742879" indent="0">
              <a:buNone/>
              <a:defRPr sz="2000"/>
            </a:lvl7pPr>
            <a:lvl8pPr marL="3200026" indent="0">
              <a:buNone/>
              <a:defRPr sz="2000"/>
            </a:lvl8pPr>
            <a:lvl9pPr marL="3657172" indent="0">
              <a:buNone/>
              <a:defRPr sz="2000"/>
            </a:lvl9pPr>
          </a:lstStyle>
          <a:p>
            <a:pPr lvl="0"/>
            <a:endParaRPr lang="nl-NL" noProof="0"/>
          </a:p>
        </p:txBody>
      </p:sp>
      <p:sp>
        <p:nvSpPr>
          <p:cNvPr id="4" name="Tijdelijke aanduiding voor tekst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146" indent="0">
              <a:buNone/>
              <a:defRPr sz="1200"/>
            </a:lvl2pPr>
            <a:lvl3pPr marL="914293" indent="0">
              <a:buNone/>
              <a:defRPr sz="1000"/>
            </a:lvl3pPr>
            <a:lvl4pPr marL="1371440" indent="0">
              <a:buNone/>
              <a:defRPr sz="900"/>
            </a:lvl4pPr>
            <a:lvl5pPr marL="1828586" indent="0">
              <a:buNone/>
              <a:defRPr sz="900"/>
            </a:lvl5pPr>
            <a:lvl6pPr marL="2285733" indent="0">
              <a:buNone/>
              <a:defRPr sz="900"/>
            </a:lvl6pPr>
            <a:lvl7pPr marL="2742879" indent="0">
              <a:buNone/>
              <a:defRPr sz="900"/>
            </a:lvl7pPr>
            <a:lvl8pPr marL="3200026" indent="0">
              <a:buNone/>
              <a:defRPr sz="900"/>
            </a:lvl8pPr>
            <a:lvl9pPr marL="3657172" indent="0">
              <a:buNone/>
              <a:defRPr sz="900"/>
            </a:lvl9pPr>
          </a:lstStyle>
          <a:p>
            <a:pPr lvl="0"/>
            <a:r>
              <a:rPr lang="nl-NL"/>
              <a:t>Klik om de modelstijlen te bewerken</a:t>
            </a:r>
          </a:p>
        </p:txBody>
      </p:sp>
      <p:sp>
        <p:nvSpPr>
          <p:cNvPr id="5" name="Rectangle 2"/>
          <p:cNvSpPr>
            <a:spLocks noGrp="1" noChangeArrowheads="1"/>
          </p:cNvSpPr>
          <p:nvPr>
            <p:ph type="ftr" sz="quarter" idx="10"/>
          </p:nvPr>
        </p:nvSpPr>
        <p:spPr>
          <a:ln/>
        </p:spPr>
        <p:txBody>
          <a:bodyPr/>
          <a:lstStyle>
            <a:lvl1pPr>
              <a:defRPr/>
            </a:lvl1pPr>
          </a:lstStyle>
          <a:p>
            <a:pPr>
              <a:buClr>
                <a:srgbClr val="00007D"/>
              </a:buClr>
              <a:defRPr/>
            </a:pPr>
            <a:endParaRPr lang="nl-NL">
              <a:solidFill>
                <a:srgbClr val="000000"/>
              </a:solidFill>
            </a:endParaRPr>
          </a:p>
        </p:txBody>
      </p:sp>
      <p:sp>
        <p:nvSpPr>
          <p:cNvPr id="6" name="Rectangle 3"/>
          <p:cNvSpPr>
            <a:spLocks noGrp="1" noChangeArrowheads="1"/>
          </p:cNvSpPr>
          <p:nvPr>
            <p:ph type="sldNum" sz="quarter" idx="11"/>
          </p:nvPr>
        </p:nvSpPr>
        <p:spPr>
          <a:ln/>
        </p:spPr>
        <p:txBody>
          <a:bodyPr/>
          <a:lstStyle>
            <a:lvl1pPr>
              <a:defRPr/>
            </a:lvl1pPr>
          </a:lstStyle>
          <a:p>
            <a:pPr>
              <a:buClr>
                <a:srgbClr val="00007D"/>
              </a:buClr>
              <a:defRPr/>
            </a:pPr>
            <a:fld id="{80A999F2-82FE-4A59-90F9-5548C4CFE84F}" type="slidenum">
              <a:rPr lang="nl-NL" altLang="nl-NL">
                <a:solidFill>
                  <a:srgbClr val="000000"/>
                </a:solidFill>
              </a:rPr>
              <a:pPr>
                <a:buClr>
                  <a:srgbClr val="00007D"/>
                </a:buClr>
                <a:defRPr/>
              </a:pPr>
              <a:t>‹nr.›</a:t>
            </a:fld>
            <a:endParaRPr lang="nl-NL" altLang="nl-NL">
              <a:solidFill>
                <a:srgbClr val="000000"/>
              </a:solidFill>
            </a:endParaRPr>
          </a:p>
        </p:txBody>
      </p:sp>
      <p:sp>
        <p:nvSpPr>
          <p:cNvPr id="7" name="Rectangle 16"/>
          <p:cNvSpPr>
            <a:spLocks noGrp="1" noChangeArrowheads="1"/>
          </p:cNvSpPr>
          <p:nvPr>
            <p:ph type="dt" sz="half" idx="12"/>
          </p:nvPr>
        </p:nvSpPr>
        <p:spPr>
          <a:ln/>
        </p:spPr>
        <p:txBody>
          <a:bodyPr/>
          <a:lstStyle>
            <a:lvl1pPr>
              <a:defRPr/>
            </a:lvl1pPr>
          </a:lstStyle>
          <a:p>
            <a:pPr>
              <a:buClr>
                <a:srgbClr val="00007D"/>
              </a:buClr>
              <a:defRPr/>
            </a:pPr>
            <a:endParaRPr lang="nl-NL">
              <a:solidFill>
                <a:srgbClr val="000000"/>
              </a:solidFill>
            </a:endParaRPr>
          </a:p>
        </p:txBody>
      </p:sp>
    </p:spTree>
    <p:extLst>
      <p:ext uri="{BB962C8B-B14F-4D97-AF65-F5344CB8AC3E}">
        <p14:creationId xmlns:p14="http://schemas.microsoft.com/office/powerpoint/2010/main" val="16969600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image" Target="../media/image3.emf"/><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image" Target="../media/image2.png"/><Relationship Id="rId2" Type="http://schemas.openxmlformats.org/officeDocument/2006/relationships/slideLayout" Target="../slideLayouts/slideLayout18.xml"/><Relationship Id="rId16" Type="http://schemas.openxmlformats.org/officeDocument/2006/relationships/image" Target="../media/image1.emf"/><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theme" Target="../theme/theme2.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18" Type="http://schemas.openxmlformats.org/officeDocument/2006/relationships/image" Target="../media/image1.emf"/><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theme" Target="../theme/theme3.xml"/><Relationship Id="rId2" Type="http://schemas.openxmlformats.org/officeDocument/2006/relationships/slideLayout" Target="../slideLayouts/slideLayout32.xml"/><Relationship Id="rId16" Type="http://schemas.openxmlformats.org/officeDocument/2006/relationships/slideLayout" Target="../slideLayouts/slideLayout46.xml"/><Relationship Id="rId20" Type="http://schemas.openxmlformats.org/officeDocument/2006/relationships/image" Target="../media/image3.emf"/><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10" Type="http://schemas.openxmlformats.org/officeDocument/2006/relationships/slideLayout" Target="../slideLayouts/slideLayout40.xml"/><Relationship Id="rId19" Type="http://schemas.openxmlformats.org/officeDocument/2006/relationships/image" Target="../media/image2.png"/><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slideLayout" Target="../slideLayouts/slideLayout59.xml"/><Relationship Id="rId18" Type="http://schemas.openxmlformats.org/officeDocument/2006/relationships/image" Target="../media/image3.emf"/><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17" Type="http://schemas.openxmlformats.org/officeDocument/2006/relationships/image" Target="../media/image2.png"/><Relationship Id="rId2" Type="http://schemas.openxmlformats.org/officeDocument/2006/relationships/slideLayout" Target="../slideLayouts/slideLayout48.xml"/><Relationship Id="rId16" Type="http://schemas.openxmlformats.org/officeDocument/2006/relationships/image" Target="../media/image1.emf"/><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5" Type="http://schemas.openxmlformats.org/officeDocument/2006/relationships/theme" Target="../theme/theme4.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slideLayout" Target="../slideLayouts/slideLayout6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146" name="Afbeelding 8"/>
          <p:cNvPicPr>
            <a:picLocks noChangeAspect="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0" y="0"/>
            <a:ext cx="6804025" cy="18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29" tIns="45714" rIns="91429" bIns="45714" numCol="1" anchor="b" anchorCtr="0" compatLnSpc="1">
            <a:prstTxWarp prst="textNoShape">
              <a:avLst/>
            </a:prstTxWarp>
          </a:bodyPr>
          <a:lstStyle>
            <a:lvl1pPr algn="ctr">
              <a:defRPr sz="1200" i="0">
                <a:latin typeface="Arial" charset="0"/>
                <a:ea typeface="+mn-ea"/>
                <a:cs typeface="+mn-cs"/>
              </a:defRPr>
            </a:lvl1pPr>
          </a:lstStyle>
          <a:p>
            <a:pPr eaLnBrk="0" fontAlgn="base" hangingPunct="0">
              <a:spcBef>
                <a:spcPct val="20000"/>
              </a:spcBef>
              <a:spcAft>
                <a:spcPct val="0"/>
              </a:spcAft>
              <a:buClr>
                <a:srgbClr val="00007D"/>
              </a:buClr>
              <a:buSzPct val="75000"/>
              <a:buFont typeface="Wingdings" pitchFamily="2" charset="2"/>
              <a:buChar char="n"/>
              <a:defRPr/>
            </a:pPr>
            <a:endParaRPr lang="nl-NL">
              <a:solidFill>
                <a:srgbClr val="000000"/>
              </a:solidFill>
            </a:endParaRPr>
          </a:p>
        </p:txBody>
      </p:sp>
      <p:sp>
        <p:nvSpPr>
          <p:cNvPr id="20"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29" tIns="45714" rIns="91429" bIns="45714" numCol="1" anchor="b" anchorCtr="0" compatLnSpc="1">
            <a:prstTxWarp prst="textNoShape">
              <a:avLst/>
            </a:prstTxWarp>
          </a:bodyPr>
          <a:lstStyle>
            <a:lvl1pPr algn="r">
              <a:defRPr sz="1200" i="0">
                <a:latin typeface="Arial Black" pitchFamily="34" charset="0"/>
                <a:ea typeface="ＭＳ Ｐゴシック" pitchFamily="34" charset="-128"/>
              </a:defRPr>
            </a:lvl1pPr>
          </a:lstStyle>
          <a:p>
            <a:pPr eaLnBrk="0" fontAlgn="base" hangingPunct="0">
              <a:spcBef>
                <a:spcPct val="20000"/>
              </a:spcBef>
              <a:spcAft>
                <a:spcPct val="0"/>
              </a:spcAft>
              <a:buClr>
                <a:srgbClr val="00007D"/>
              </a:buClr>
              <a:buSzPct val="75000"/>
              <a:buFont typeface="Wingdings" pitchFamily="2" charset="2"/>
              <a:buChar char="n"/>
              <a:defRPr/>
            </a:pPr>
            <a:fld id="{92F2A9DE-3F7B-4096-ABB9-C146914D9960}" type="slidenum">
              <a:rPr lang="nl-NL" altLang="nl-NL">
                <a:solidFill>
                  <a:srgbClr val="000000"/>
                </a:solidFill>
                <a:cs typeface="Arial" charset="0"/>
              </a:rPr>
              <a:pPr eaLnBrk="0" fontAlgn="base" hangingPunct="0">
                <a:spcBef>
                  <a:spcPct val="20000"/>
                </a:spcBef>
                <a:spcAft>
                  <a:spcPct val="0"/>
                </a:spcAft>
                <a:buClr>
                  <a:srgbClr val="00007D"/>
                </a:buClr>
                <a:buSzPct val="75000"/>
                <a:buFont typeface="Wingdings" pitchFamily="2" charset="2"/>
                <a:buChar char="n"/>
                <a:defRPr/>
              </a:pPr>
              <a:t>‹nr.›</a:t>
            </a:fld>
            <a:endParaRPr lang="nl-NL" altLang="nl-NL">
              <a:solidFill>
                <a:srgbClr val="000000"/>
              </a:solidFill>
              <a:cs typeface="Arial" charset="0"/>
            </a:endParaRPr>
          </a:p>
        </p:txBody>
      </p:sp>
      <p:sp>
        <p:nvSpPr>
          <p:cNvPr id="6149" name="Rectangle 14"/>
          <p:cNvSpPr>
            <a:spLocks noGrp="1" noChangeArrowheads="1"/>
          </p:cNvSpPr>
          <p:nvPr>
            <p:ph type="title"/>
          </p:nvPr>
        </p:nvSpPr>
        <p:spPr bwMode="auto">
          <a:xfrm>
            <a:off x="457200" y="457200"/>
            <a:ext cx="8229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9" tIns="45714" rIns="91429" bIns="45714" numCol="1" anchor="ctr" anchorCtr="0" compatLnSpc="1">
            <a:prstTxWarp prst="textNoShape">
              <a:avLst/>
            </a:prstTxWarp>
          </a:bodyPr>
          <a:lstStyle/>
          <a:p>
            <a:pPr lvl="0"/>
            <a:r>
              <a:rPr lang="nl-NL" altLang="nl-NL"/>
              <a:t>Klik om het opmaakprofiel te bewerken</a:t>
            </a:r>
          </a:p>
        </p:txBody>
      </p:sp>
      <p:sp>
        <p:nvSpPr>
          <p:cNvPr id="6150" name="Rectangle 15"/>
          <p:cNvSpPr>
            <a:spLocks noGrp="1" noChangeArrowheads="1"/>
          </p:cNvSpPr>
          <p:nvPr>
            <p:ph type="body" idx="1"/>
          </p:nvPr>
        </p:nvSpPr>
        <p:spPr bwMode="auto">
          <a:xfrm>
            <a:off x="457200" y="1981200"/>
            <a:ext cx="82296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9" tIns="45714" rIns="91429" bIns="45714" numCol="1" anchor="t" anchorCtr="0" compatLnSpc="1">
            <a:prstTxWarp prst="textNoShape">
              <a:avLst/>
            </a:prstTxWarp>
          </a:bodyPr>
          <a:lstStyle/>
          <a:p>
            <a:pPr lvl="0"/>
            <a:r>
              <a:rPr lang="nl-NL" altLang="nl-NL"/>
              <a:t>Klik om de opmaakprofielen van de modeltekst te bewerken</a:t>
            </a:r>
          </a:p>
          <a:p>
            <a:pPr lvl="1"/>
            <a:r>
              <a:rPr lang="nl-NL" altLang="nl-NL"/>
              <a:t>Tweede niveau</a:t>
            </a:r>
          </a:p>
          <a:p>
            <a:pPr lvl="2"/>
            <a:r>
              <a:rPr lang="nl-NL" altLang="nl-NL"/>
              <a:t>Derde niveau</a:t>
            </a:r>
          </a:p>
          <a:p>
            <a:pPr lvl="3"/>
            <a:r>
              <a:rPr lang="nl-NL" altLang="nl-NL"/>
              <a:t>Vierde niveau</a:t>
            </a:r>
          </a:p>
          <a:p>
            <a:pPr lvl="4"/>
            <a:r>
              <a:rPr lang="nl-NL" altLang="nl-NL"/>
              <a:t>Vijfde niveau</a:t>
            </a:r>
          </a:p>
        </p:txBody>
      </p:sp>
      <p:sp>
        <p:nvSpPr>
          <p:cNvPr id="23"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29" tIns="45714" rIns="91429" bIns="45714" numCol="1" anchor="b" anchorCtr="0" compatLnSpc="1">
            <a:prstTxWarp prst="textNoShape">
              <a:avLst/>
            </a:prstTxWarp>
          </a:bodyPr>
          <a:lstStyle>
            <a:lvl1pPr>
              <a:defRPr sz="1200" i="0">
                <a:latin typeface="Arial" charset="0"/>
                <a:ea typeface="+mn-ea"/>
                <a:cs typeface="+mn-cs"/>
              </a:defRPr>
            </a:lvl1pPr>
          </a:lstStyle>
          <a:p>
            <a:pPr eaLnBrk="0" fontAlgn="base" hangingPunct="0">
              <a:spcBef>
                <a:spcPct val="20000"/>
              </a:spcBef>
              <a:spcAft>
                <a:spcPct val="0"/>
              </a:spcAft>
              <a:buClr>
                <a:srgbClr val="00007D"/>
              </a:buClr>
              <a:buSzPct val="75000"/>
              <a:buFont typeface="Wingdings" pitchFamily="2" charset="2"/>
              <a:buChar char="n"/>
              <a:defRPr/>
            </a:pPr>
            <a:endParaRPr lang="nl-NL">
              <a:solidFill>
                <a:srgbClr val="000000"/>
              </a:solidFill>
            </a:endParaRPr>
          </a:p>
        </p:txBody>
      </p:sp>
      <p:pic>
        <p:nvPicPr>
          <p:cNvPr id="6152" name="Afbeelding 32" descr="Logo-CKMZ.gif"/>
          <p:cNvPicPr>
            <a:picLocks noChangeAspect="1"/>
          </p:cNvPicPr>
          <p:nvPr userDrawn="1"/>
        </p:nvPicPr>
        <p:blipFill>
          <a:blip r:embed="rId19" cstate="print">
            <a:extLst>
              <a:ext uri="{28A0092B-C50C-407E-A947-70E740481C1C}">
                <a14:useLocalDpi xmlns:a14="http://schemas.microsoft.com/office/drawing/2010/main" val="0"/>
              </a:ext>
            </a:extLst>
          </a:blip>
          <a:srcRect/>
          <a:stretch>
            <a:fillRect/>
          </a:stretch>
        </p:blipFill>
        <p:spPr bwMode="auto">
          <a:xfrm>
            <a:off x="34925" y="11113"/>
            <a:ext cx="936625"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3" name="Afbeelding 30"/>
          <p:cNvPicPr>
            <a:picLocks noChangeAspect="1"/>
          </p:cNvPicPr>
          <p:nvPr userDrawn="1"/>
        </p:nvPicPr>
        <p:blipFill>
          <a:blip r:embed="rId20">
            <a:extLst>
              <a:ext uri="{28A0092B-C50C-407E-A947-70E740481C1C}">
                <a14:useLocalDpi xmlns:a14="http://schemas.microsoft.com/office/drawing/2010/main" val="0"/>
              </a:ext>
            </a:extLst>
          </a:blip>
          <a:srcRect/>
          <a:stretch>
            <a:fillRect/>
          </a:stretch>
        </p:blipFill>
        <p:spPr bwMode="auto">
          <a:xfrm flipV="1">
            <a:off x="0" y="6686550"/>
            <a:ext cx="2268538"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4" name="Afbeelding 31"/>
          <p:cNvPicPr>
            <a:picLocks noChangeAspect="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0" y="404813"/>
            <a:ext cx="1008063"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5" name="Afbeelding 32"/>
          <p:cNvPicPr>
            <a:picLocks noChangeAspect="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2339975" y="6691313"/>
            <a:ext cx="6804025" cy="166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6" name="Afbeelding 33"/>
          <p:cNvPicPr>
            <a:picLocks noChangeAspect="1"/>
          </p:cNvPicPr>
          <p:nvPr userDrawn="1"/>
        </p:nvPicPr>
        <p:blipFill>
          <a:blip r:embed="rId20">
            <a:extLst>
              <a:ext uri="{28A0092B-C50C-407E-A947-70E740481C1C}">
                <a14:useLocalDpi xmlns:a14="http://schemas.microsoft.com/office/drawing/2010/main" val="0"/>
              </a:ext>
            </a:extLst>
          </a:blip>
          <a:srcRect/>
          <a:stretch>
            <a:fillRect/>
          </a:stretch>
        </p:blipFill>
        <p:spPr bwMode="auto">
          <a:xfrm flipV="1">
            <a:off x="6875463" y="0"/>
            <a:ext cx="2268537" cy="18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696304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hf sldNum="0" hdr="0" ftr="0"/>
  <p:txStyles>
    <p:titleStyle>
      <a:lvl1pPr algn="l" rtl="0" eaLnBrk="0" fontAlgn="base" hangingPunct="0">
        <a:spcBef>
          <a:spcPct val="0"/>
        </a:spcBef>
        <a:spcAft>
          <a:spcPct val="0"/>
        </a:spcAft>
        <a:defRPr sz="2800">
          <a:solidFill>
            <a:schemeClr val="bg2"/>
          </a:solidFill>
          <a:latin typeface="+mj-lt"/>
          <a:ea typeface="+mj-ea"/>
          <a:cs typeface="+mj-cs"/>
        </a:defRPr>
      </a:lvl1pPr>
      <a:lvl2pPr algn="l" rtl="0" eaLnBrk="0" fontAlgn="base" hangingPunct="0">
        <a:spcBef>
          <a:spcPct val="0"/>
        </a:spcBef>
        <a:spcAft>
          <a:spcPct val="0"/>
        </a:spcAft>
        <a:defRPr sz="2800">
          <a:solidFill>
            <a:schemeClr val="bg2"/>
          </a:solidFill>
          <a:latin typeface="Arial" charset="0"/>
        </a:defRPr>
      </a:lvl2pPr>
      <a:lvl3pPr algn="l" rtl="0" eaLnBrk="0" fontAlgn="base" hangingPunct="0">
        <a:spcBef>
          <a:spcPct val="0"/>
        </a:spcBef>
        <a:spcAft>
          <a:spcPct val="0"/>
        </a:spcAft>
        <a:defRPr sz="2800">
          <a:solidFill>
            <a:schemeClr val="bg2"/>
          </a:solidFill>
          <a:latin typeface="Arial" charset="0"/>
        </a:defRPr>
      </a:lvl3pPr>
      <a:lvl4pPr algn="l" rtl="0" eaLnBrk="0" fontAlgn="base" hangingPunct="0">
        <a:spcBef>
          <a:spcPct val="0"/>
        </a:spcBef>
        <a:spcAft>
          <a:spcPct val="0"/>
        </a:spcAft>
        <a:defRPr sz="2800">
          <a:solidFill>
            <a:schemeClr val="bg2"/>
          </a:solidFill>
          <a:latin typeface="Arial" charset="0"/>
        </a:defRPr>
      </a:lvl4pPr>
      <a:lvl5pPr algn="l" rtl="0" eaLnBrk="0" fontAlgn="base" hangingPunct="0">
        <a:spcBef>
          <a:spcPct val="0"/>
        </a:spcBef>
        <a:spcAft>
          <a:spcPct val="0"/>
        </a:spcAft>
        <a:defRPr sz="2800">
          <a:solidFill>
            <a:schemeClr val="bg2"/>
          </a:solidFill>
          <a:latin typeface="Arial" charset="0"/>
        </a:defRPr>
      </a:lvl5pPr>
      <a:lvl6pPr marL="457146" algn="l" rtl="0" fontAlgn="base">
        <a:spcBef>
          <a:spcPct val="0"/>
        </a:spcBef>
        <a:spcAft>
          <a:spcPct val="0"/>
        </a:spcAft>
        <a:defRPr sz="2800">
          <a:solidFill>
            <a:schemeClr val="bg2"/>
          </a:solidFill>
          <a:latin typeface="Arial" charset="0"/>
        </a:defRPr>
      </a:lvl6pPr>
      <a:lvl7pPr marL="914293" algn="l" rtl="0" fontAlgn="base">
        <a:spcBef>
          <a:spcPct val="0"/>
        </a:spcBef>
        <a:spcAft>
          <a:spcPct val="0"/>
        </a:spcAft>
        <a:defRPr sz="2800">
          <a:solidFill>
            <a:schemeClr val="bg2"/>
          </a:solidFill>
          <a:latin typeface="Arial" charset="0"/>
        </a:defRPr>
      </a:lvl7pPr>
      <a:lvl8pPr marL="1371440" algn="l" rtl="0" fontAlgn="base">
        <a:spcBef>
          <a:spcPct val="0"/>
        </a:spcBef>
        <a:spcAft>
          <a:spcPct val="0"/>
        </a:spcAft>
        <a:defRPr sz="2800">
          <a:solidFill>
            <a:schemeClr val="bg2"/>
          </a:solidFill>
          <a:latin typeface="Arial" charset="0"/>
        </a:defRPr>
      </a:lvl8pPr>
      <a:lvl9pPr marL="1828586" algn="l" rtl="0" fontAlgn="base">
        <a:spcBef>
          <a:spcPct val="0"/>
        </a:spcBef>
        <a:spcAft>
          <a:spcPct val="0"/>
        </a:spcAft>
        <a:defRPr sz="2800">
          <a:solidFill>
            <a:schemeClr val="bg2"/>
          </a:solidFill>
          <a:latin typeface="Arial" charset="0"/>
        </a:defRPr>
      </a:lvl9pPr>
    </p:titleStyle>
    <p:bodyStyle>
      <a:lvl1pPr marL="341313" indent="-341313" algn="l" rtl="0" eaLnBrk="0" fontAlgn="base" hangingPunct="0">
        <a:spcBef>
          <a:spcPct val="20000"/>
        </a:spcBef>
        <a:spcAft>
          <a:spcPct val="0"/>
        </a:spcAft>
        <a:buClr>
          <a:schemeClr val="bg2"/>
        </a:buClr>
        <a:buSzPct val="75000"/>
        <a:buFont typeface="Wingdings" pitchFamily="2" charset="2"/>
        <a:buChar char="n"/>
        <a:defRPr sz="2400">
          <a:solidFill>
            <a:schemeClr val="tx1"/>
          </a:solidFill>
          <a:latin typeface="+mn-lt"/>
          <a:ea typeface="+mn-ea"/>
          <a:cs typeface="+mn-cs"/>
        </a:defRPr>
      </a:lvl1pPr>
      <a:lvl2pPr marL="741363" indent="-284163" algn="l" rtl="0" eaLnBrk="0" fontAlgn="base" hangingPunct="0">
        <a:spcBef>
          <a:spcPct val="20000"/>
        </a:spcBef>
        <a:spcAft>
          <a:spcPct val="0"/>
        </a:spcAft>
        <a:buClr>
          <a:schemeClr val="accent2"/>
        </a:buClr>
        <a:buSzPct val="80000"/>
        <a:buFont typeface="Wingdings" pitchFamily="2" charset="2"/>
        <a:buChar char="¨"/>
        <a:defRPr sz="2000">
          <a:solidFill>
            <a:schemeClr val="tx1"/>
          </a:solidFill>
          <a:latin typeface="+mn-lt"/>
        </a:defRPr>
      </a:lvl2pPr>
      <a:lvl3pPr marL="1141413" indent="-227013" algn="l" rtl="0" eaLnBrk="0" fontAlgn="base" hangingPunct="0">
        <a:spcBef>
          <a:spcPct val="20000"/>
        </a:spcBef>
        <a:spcAft>
          <a:spcPct val="0"/>
        </a:spcAft>
        <a:buClr>
          <a:schemeClr val="bg2"/>
        </a:buClr>
        <a:buSzPct val="65000"/>
        <a:buFont typeface="Wingdings" pitchFamily="2" charset="2"/>
        <a:buChar char="n"/>
        <a:defRPr sz="2000">
          <a:solidFill>
            <a:schemeClr val="tx1"/>
          </a:solidFill>
          <a:latin typeface="+mn-lt"/>
        </a:defRPr>
      </a:lvl3pPr>
      <a:lvl4pPr marL="1598613" indent="-227013"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5813" indent="-227013"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5pPr>
      <a:lvl6pPr marL="2514306" indent="-228573"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453" indent="-228573"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8599" indent="-228573"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5746" indent="-228573"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nl-NL"/>
      </a:defPPr>
      <a:lvl1pPr marL="0" algn="l" defTabSz="914293" rtl="0" eaLnBrk="1" latinLnBrk="0" hangingPunct="1">
        <a:defRPr sz="1800" kern="1200">
          <a:solidFill>
            <a:schemeClr val="tx1"/>
          </a:solidFill>
          <a:latin typeface="+mn-lt"/>
          <a:ea typeface="+mn-ea"/>
          <a:cs typeface="+mn-cs"/>
        </a:defRPr>
      </a:lvl1pPr>
      <a:lvl2pPr marL="457146" algn="l" defTabSz="914293" rtl="0" eaLnBrk="1" latinLnBrk="0" hangingPunct="1">
        <a:defRPr sz="1800" kern="1200">
          <a:solidFill>
            <a:schemeClr val="tx1"/>
          </a:solidFill>
          <a:latin typeface="+mn-lt"/>
          <a:ea typeface="+mn-ea"/>
          <a:cs typeface="+mn-cs"/>
        </a:defRPr>
      </a:lvl2pPr>
      <a:lvl3pPr marL="914293" algn="l" defTabSz="914293" rtl="0" eaLnBrk="1" latinLnBrk="0" hangingPunct="1">
        <a:defRPr sz="1800" kern="1200">
          <a:solidFill>
            <a:schemeClr val="tx1"/>
          </a:solidFill>
          <a:latin typeface="+mn-lt"/>
          <a:ea typeface="+mn-ea"/>
          <a:cs typeface="+mn-cs"/>
        </a:defRPr>
      </a:lvl3pPr>
      <a:lvl4pPr marL="1371440" algn="l" defTabSz="914293" rtl="0" eaLnBrk="1" latinLnBrk="0" hangingPunct="1">
        <a:defRPr sz="1800" kern="1200">
          <a:solidFill>
            <a:schemeClr val="tx1"/>
          </a:solidFill>
          <a:latin typeface="+mn-lt"/>
          <a:ea typeface="+mn-ea"/>
          <a:cs typeface="+mn-cs"/>
        </a:defRPr>
      </a:lvl4pPr>
      <a:lvl5pPr marL="1828586" algn="l" defTabSz="914293" rtl="0" eaLnBrk="1" latinLnBrk="0" hangingPunct="1">
        <a:defRPr sz="1800" kern="1200">
          <a:solidFill>
            <a:schemeClr val="tx1"/>
          </a:solidFill>
          <a:latin typeface="+mn-lt"/>
          <a:ea typeface="+mn-ea"/>
          <a:cs typeface="+mn-cs"/>
        </a:defRPr>
      </a:lvl5pPr>
      <a:lvl6pPr marL="2285733" algn="l" defTabSz="914293" rtl="0" eaLnBrk="1" latinLnBrk="0" hangingPunct="1">
        <a:defRPr sz="1800" kern="1200">
          <a:solidFill>
            <a:schemeClr val="tx1"/>
          </a:solidFill>
          <a:latin typeface="+mn-lt"/>
          <a:ea typeface="+mn-ea"/>
          <a:cs typeface="+mn-cs"/>
        </a:defRPr>
      </a:lvl6pPr>
      <a:lvl7pPr marL="2742879" algn="l" defTabSz="914293" rtl="0" eaLnBrk="1" latinLnBrk="0" hangingPunct="1">
        <a:defRPr sz="1800" kern="1200">
          <a:solidFill>
            <a:schemeClr val="tx1"/>
          </a:solidFill>
          <a:latin typeface="+mn-lt"/>
          <a:ea typeface="+mn-ea"/>
          <a:cs typeface="+mn-cs"/>
        </a:defRPr>
      </a:lvl7pPr>
      <a:lvl8pPr marL="3200026" algn="l" defTabSz="914293" rtl="0" eaLnBrk="1" latinLnBrk="0" hangingPunct="1">
        <a:defRPr sz="1800" kern="1200">
          <a:solidFill>
            <a:schemeClr val="tx1"/>
          </a:solidFill>
          <a:latin typeface="+mn-lt"/>
          <a:ea typeface="+mn-ea"/>
          <a:cs typeface="+mn-cs"/>
        </a:defRPr>
      </a:lvl8pPr>
      <a:lvl9pPr marL="3657172" algn="l" defTabSz="91429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Afbeelding 8"/>
          <p:cNvPicPr>
            <a:picLocks noChangeAspect="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0" y="0"/>
            <a:ext cx="6804025" cy="18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i="0">
                <a:latin typeface="Arial" charset="0"/>
                <a:ea typeface="+mn-ea"/>
                <a:cs typeface="+mn-cs"/>
              </a:defRPr>
            </a:lvl1pPr>
          </a:lstStyle>
          <a:p>
            <a:pPr fontAlgn="base">
              <a:spcBef>
                <a:spcPct val="0"/>
              </a:spcBef>
              <a:spcAft>
                <a:spcPct val="0"/>
              </a:spcAft>
              <a:defRPr/>
            </a:pPr>
            <a:endParaRPr lang="nl-NL">
              <a:solidFill>
                <a:srgbClr val="000000"/>
              </a:solidFill>
            </a:endParaRPr>
          </a:p>
        </p:txBody>
      </p:sp>
      <p:sp>
        <p:nvSpPr>
          <p:cNvPr id="4099"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i="0">
                <a:latin typeface="Arial Black" pitchFamily="34" charset="0"/>
                <a:ea typeface="ＭＳ Ｐゴシック" pitchFamily="34" charset="-128"/>
              </a:defRPr>
            </a:lvl1pPr>
          </a:lstStyle>
          <a:p>
            <a:pPr fontAlgn="base">
              <a:spcBef>
                <a:spcPct val="0"/>
              </a:spcBef>
              <a:spcAft>
                <a:spcPct val="0"/>
              </a:spcAft>
              <a:defRPr/>
            </a:pPr>
            <a:fld id="{7EDF0722-2B37-436C-82C4-FE906A260122}" type="slidenum">
              <a:rPr lang="nl-NL" altLang="nl-NL">
                <a:solidFill>
                  <a:srgbClr val="000000"/>
                </a:solidFill>
              </a:rPr>
              <a:pPr fontAlgn="base">
                <a:spcBef>
                  <a:spcPct val="0"/>
                </a:spcBef>
                <a:spcAft>
                  <a:spcPct val="0"/>
                </a:spcAft>
                <a:defRPr/>
              </a:pPr>
              <a:t>‹nr.›</a:t>
            </a:fld>
            <a:endParaRPr lang="nl-NL" altLang="nl-NL">
              <a:solidFill>
                <a:srgbClr val="000000"/>
              </a:solidFill>
            </a:endParaRPr>
          </a:p>
        </p:txBody>
      </p:sp>
      <p:sp>
        <p:nvSpPr>
          <p:cNvPr id="1029" name="Rectangle 14"/>
          <p:cNvSpPr>
            <a:spLocks noGrp="1" noChangeArrowheads="1"/>
          </p:cNvSpPr>
          <p:nvPr>
            <p:ph type="title"/>
          </p:nvPr>
        </p:nvSpPr>
        <p:spPr bwMode="auto">
          <a:xfrm>
            <a:off x="457200" y="457200"/>
            <a:ext cx="8229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l-NL" altLang="nl-NL"/>
              <a:t>Klik om het opmaakprofiel te bewerken</a:t>
            </a:r>
          </a:p>
        </p:txBody>
      </p:sp>
      <p:sp>
        <p:nvSpPr>
          <p:cNvPr id="1030" name="Rectangle 15"/>
          <p:cNvSpPr>
            <a:spLocks noGrp="1" noChangeArrowheads="1"/>
          </p:cNvSpPr>
          <p:nvPr>
            <p:ph type="body" idx="1"/>
          </p:nvPr>
        </p:nvSpPr>
        <p:spPr bwMode="auto">
          <a:xfrm>
            <a:off x="457200" y="1981200"/>
            <a:ext cx="82296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altLang="nl-NL"/>
              <a:t>Klik om de opmaakprofielen van de modeltekst te bewerken</a:t>
            </a:r>
          </a:p>
          <a:p>
            <a:pPr lvl="1"/>
            <a:r>
              <a:rPr lang="nl-NL" altLang="nl-NL"/>
              <a:t>Tweede niveau</a:t>
            </a:r>
          </a:p>
          <a:p>
            <a:pPr lvl="2"/>
            <a:r>
              <a:rPr lang="nl-NL" altLang="nl-NL"/>
              <a:t>Derde niveau</a:t>
            </a:r>
          </a:p>
          <a:p>
            <a:pPr lvl="3"/>
            <a:r>
              <a:rPr lang="nl-NL" altLang="nl-NL"/>
              <a:t>Vierde niveau</a:t>
            </a:r>
          </a:p>
          <a:p>
            <a:pPr lvl="4"/>
            <a:r>
              <a:rPr lang="nl-NL" altLang="nl-NL"/>
              <a:t>Vijfde niveau</a:t>
            </a:r>
          </a:p>
        </p:txBody>
      </p:sp>
      <p:sp>
        <p:nvSpPr>
          <p:cNvPr id="4112"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i="0">
                <a:latin typeface="Arial" charset="0"/>
                <a:ea typeface="+mn-ea"/>
                <a:cs typeface="+mn-cs"/>
              </a:defRPr>
            </a:lvl1pPr>
          </a:lstStyle>
          <a:p>
            <a:pPr fontAlgn="base">
              <a:spcBef>
                <a:spcPct val="0"/>
              </a:spcBef>
              <a:spcAft>
                <a:spcPct val="0"/>
              </a:spcAft>
              <a:defRPr/>
            </a:pPr>
            <a:endParaRPr lang="nl-NL">
              <a:solidFill>
                <a:srgbClr val="000000"/>
              </a:solidFill>
            </a:endParaRPr>
          </a:p>
        </p:txBody>
      </p:sp>
      <p:pic>
        <p:nvPicPr>
          <p:cNvPr id="1032" name="Afbeelding 32" descr="Logo-CKMZ.gif"/>
          <p:cNvPicPr>
            <a:picLocks noChangeAspect="1"/>
          </p:cNvPicPr>
          <p:nvPr userDrawn="1"/>
        </p:nvPicPr>
        <p:blipFill>
          <a:blip r:embed="rId17" cstate="print">
            <a:extLst>
              <a:ext uri="{28A0092B-C50C-407E-A947-70E740481C1C}">
                <a14:useLocalDpi xmlns:a14="http://schemas.microsoft.com/office/drawing/2010/main" val="0"/>
              </a:ext>
            </a:extLst>
          </a:blip>
          <a:srcRect/>
          <a:stretch>
            <a:fillRect/>
          </a:stretch>
        </p:blipFill>
        <p:spPr bwMode="auto">
          <a:xfrm>
            <a:off x="34925" y="11113"/>
            <a:ext cx="936625"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Afbeelding 30"/>
          <p:cNvPicPr>
            <a:picLocks noChangeAspect="1"/>
          </p:cNvPicPr>
          <p:nvPr userDrawn="1"/>
        </p:nvPicPr>
        <p:blipFill>
          <a:blip r:embed="rId18">
            <a:extLst>
              <a:ext uri="{28A0092B-C50C-407E-A947-70E740481C1C}">
                <a14:useLocalDpi xmlns:a14="http://schemas.microsoft.com/office/drawing/2010/main" val="0"/>
              </a:ext>
            </a:extLst>
          </a:blip>
          <a:srcRect/>
          <a:stretch>
            <a:fillRect/>
          </a:stretch>
        </p:blipFill>
        <p:spPr bwMode="auto">
          <a:xfrm flipV="1">
            <a:off x="0" y="6686550"/>
            <a:ext cx="2268538"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Afbeelding 31"/>
          <p:cNvPicPr>
            <a:picLocks noChangeAspect="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0" y="404813"/>
            <a:ext cx="1008063"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5" name="Afbeelding 32"/>
          <p:cNvPicPr>
            <a:picLocks noChangeAspect="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2339975" y="6691313"/>
            <a:ext cx="6804025" cy="166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6" name="Afbeelding 33"/>
          <p:cNvPicPr>
            <a:picLocks noChangeAspect="1"/>
          </p:cNvPicPr>
          <p:nvPr userDrawn="1"/>
        </p:nvPicPr>
        <p:blipFill>
          <a:blip r:embed="rId18">
            <a:extLst>
              <a:ext uri="{28A0092B-C50C-407E-A947-70E740481C1C}">
                <a14:useLocalDpi xmlns:a14="http://schemas.microsoft.com/office/drawing/2010/main" val="0"/>
              </a:ext>
            </a:extLst>
          </a:blip>
          <a:srcRect/>
          <a:stretch>
            <a:fillRect/>
          </a:stretch>
        </p:blipFill>
        <p:spPr bwMode="auto">
          <a:xfrm flipV="1">
            <a:off x="6875463" y="0"/>
            <a:ext cx="2268537" cy="18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70282161"/>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Lst>
  <p:hf sldNum="0" hdr="0" ftr="0" dt="0"/>
  <p:txStyles>
    <p:titleStyle>
      <a:lvl1pPr algn="l" rtl="0" eaLnBrk="0" fontAlgn="base" hangingPunct="0">
        <a:spcBef>
          <a:spcPct val="0"/>
        </a:spcBef>
        <a:spcAft>
          <a:spcPct val="0"/>
        </a:spcAft>
        <a:defRPr sz="2800">
          <a:solidFill>
            <a:schemeClr val="bg2"/>
          </a:solidFill>
          <a:latin typeface="+mj-lt"/>
          <a:ea typeface="MS PGothic" pitchFamily="34" charset="-128"/>
          <a:cs typeface="ＭＳ Ｐゴシック" charset="0"/>
        </a:defRPr>
      </a:lvl1pPr>
      <a:lvl2pPr algn="l" rtl="0" eaLnBrk="0" fontAlgn="base" hangingPunct="0">
        <a:spcBef>
          <a:spcPct val="0"/>
        </a:spcBef>
        <a:spcAft>
          <a:spcPct val="0"/>
        </a:spcAft>
        <a:defRPr sz="2800">
          <a:solidFill>
            <a:schemeClr val="bg2"/>
          </a:solidFill>
          <a:latin typeface="Arial" charset="0"/>
          <a:ea typeface="MS PGothic" pitchFamily="34" charset="-128"/>
          <a:cs typeface="ＭＳ Ｐゴシック" charset="0"/>
        </a:defRPr>
      </a:lvl2pPr>
      <a:lvl3pPr algn="l" rtl="0" eaLnBrk="0" fontAlgn="base" hangingPunct="0">
        <a:spcBef>
          <a:spcPct val="0"/>
        </a:spcBef>
        <a:spcAft>
          <a:spcPct val="0"/>
        </a:spcAft>
        <a:defRPr sz="2800">
          <a:solidFill>
            <a:schemeClr val="bg2"/>
          </a:solidFill>
          <a:latin typeface="Arial" charset="0"/>
          <a:ea typeface="MS PGothic" pitchFamily="34" charset="-128"/>
          <a:cs typeface="ＭＳ Ｐゴシック" charset="0"/>
        </a:defRPr>
      </a:lvl3pPr>
      <a:lvl4pPr algn="l" rtl="0" eaLnBrk="0" fontAlgn="base" hangingPunct="0">
        <a:spcBef>
          <a:spcPct val="0"/>
        </a:spcBef>
        <a:spcAft>
          <a:spcPct val="0"/>
        </a:spcAft>
        <a:defRPr sz="2800">
          <a:solidFill>
            <a:schemeClr val="bg2"/>
          </a:solidFill>
          <a:latin typeface="Arial" charset="0"/>
          <a:ea typeface="MS PGothic" pitchFamily="34" charset="-128"/>
          <a:cs typeface="ＭＳ Ｐゴシック" charset="0"/>
        </a:defRPr>
      </a:lvl4pPr>
      <a:lvl5pPr algn="l" rtl="0" eaLnBrk="0" fontAlgn="base" hangingPunct="0">
        <a:spcBef>
          <a:spcPct val="0"/>
        </a:spcBef>
        <a:spcAft>
          <a:spcPct val="0"/>
        </a:spcAft>
        <a:defRPr sz="2800">
          <a:solidFill>
            <a:schemeClr val="bg2"/>
          </a:solidFill>
          <a:latin typeface="Arial" charset="0"/>
          <a:ea typeface="MS PGothic" pitchFamily="34" charset="-128"/>
          <a:cs typeface="ＭＳ Ｐゴシック" charset="0"/>
        </a:defRPr>
      </a:lvl5pPr>
      <a:lvl6pPr marL="457200" algn="l" rtl="0" fontAlgn="base">
        <a:spcBef>
          <a:spcPct val="0"/>
        </a:spcBef>
        <a:spcAft>
          <a:spcPct val="0"/>
        </a:spcAft>
        <a:defRPr sz="2800">
          <a:solidFill>
            <a:schemeClr val="bg2"/>
          </a:solidFill>
          <a:latin typeface="Arial" charset="0"/>
        </a:defRPr>
      </a:lvl6pPr>
      <a:lvl7pPr marL="914400" algn="l" rtl="0" fontAlgn="base">
        <a:spcBef>
          <a:spcPct val="0"/>
        </a:spcBef>
        <a:spcAft>
          <a:spcPct val="0"/>
        </a:spcAft>
        <a:defRPr sz="2800">
          <a:solidFill>
            <a:schemeClr val="bg2"/>
          </a:solidFill>
          <a:latin typeface="Arial" charset="0"/>
        </a:defRPr>
      </a:lvl7pPr>
      <a:lvl8pPr marL="1371600" algn="l" rtl="0" fontAlgn="base">
        <a:spcBef>
          <a:spcPct val="0"/>
        </a:spcBef>
        <a:spcAft>
          <a:spcPct val="0"/>
        </a:spcAft>
        <a:defRPr sz="2800">
          <a:solidFill>
            <a:schemeClr val="bg2"/>
          </a:solidFill>
          <a:latin typeface="Arial" charset="0"/>
        </a:defRPr>
      </a:lvl8pPr>
      <a:lvl9pPr marL="1828800" algn="l" rtl="0" fontAlgn="base">
        <a:spcBef>
          <a:spcPct val="0"/>
        </a:spcBef>
        <a:spcAft>
          <a:spcPct val="0"/>
        </a:spcAft>
        <a:defRPr sz="2800">
          <a:solidFill>
            <a:schemeClr val="bg2"/>
          </a:solidFill>
          <a:latin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2400">
          <a:solidFill>
            <a:schemeClr val="tx1"/>
          </a:solidFill>
          <a:latin typeface="+mn-lt"/>
          <a:ea typeface="MS PGothic" pitchFamily="34" charset="-128"/>
          <a:cs typeface="ＭＳ Ｐゴシック" charset="0"/>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000">
          <a:solidFill>
            <a:schemeClr val="tx1"/>
          </a:solidFill>
          <a:latin typeface="+mn-lt"/>
          <a:ea typeface="MS PGothic" pitchFamily="34" charset="-128"/>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000">
          <a:solidFill>
            <a:schemeClr val="tx1"/>
          </a:solidFill>
          <a:latin typeface="+mn-lt"/>
          <a:ea typeface="MS PGothic" pitchFamily="34" charset="-128"/>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ea typeface="MS PGothic" pitchFamily="34" charset="-128"/>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ea typeface="MS PGothic" pitchFamily="34" charset="-128"/>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146" name="Afbeelding 8">
            <a:extLst>
              <a:ext uri="{FF2B5EF4-FFF2-40B4-BE49-F238E27FC236}">
                <a16:creationId xmlns:a16="http://schemas.microsoft.com/office/drawing/2014/main" id="{C0F67FCC-DB68-41FB-B1C5-812DB3785EFC}"/>
              </a:ext>
            </a:extLst>
          </p:cNvPr>
          <p:cNvPicPr>
            <a:picLocks noChangeAspect="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0" y="0"/>
            <a:ext cx="6804025" cy="18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tangle 2">
            <a:extLst>
              <a:ext uri="{FF2B5EF4-FFF2-40B4-BE49-F238E27FC236}">
                <a16:creationId xmlns:a16="http://schemas.microsoft.com/office/drawing/2014/main" id="{8EEF9D7D-88E8-46FE-B561-59C6E40A45F2}"/>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29" tIns="45714" rIns="91429" bIns="45714" numCol="1" anchor="b" anchorCtr="0" compatLnSpc="1">
            <a:prstTxWarp prst="textNoShape">
              <a:avLst/>
            </a:prstTxWarp>
          </a:bodyPr>
          <a:lstStyle>
            <a:lvl1pPr algn="ctr">
              <a:defRPr sz="1200" i="0">
                <a:latin typeface="Arial" charset="0"/>
                <a:ea typeface="+mn-ea"/>
                <a:cs typeface="+mn-cs"/>
              </a:defRPr>
            </a:lvl1pPr>
          </a:lstStyle>
          <a:p>
            <a:pPr>
              <a:defRPr/>
            </a:pPr>
            <a:endParaRPr lang="nl-NL"/>
          </a:p>
        </p:txBody>
      </p:sp>
      <p:sp>
        <p:nvSpPr>
          <p:cNvPr id="20" name="Rectangle 3">
            <a:extLst>
              <a:ext uri="{FF2B5EF4-FFF2-40B4-BE49-F238E27FC236}">
                <a16:creationId xmlns:a16="http://schemas.microsoft.com/office/drawing/2014/main" id="{DC266464-417F-40E7-BDED-6C95BE689F3E}"/>
              </a:ext>
            </a:extLst>
          </p:cNvPr>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29" tIns="45714" rIns="91429" bIns="45714" numCol="1" anchor="b" anchorCtr="0" compatLnSpc="1">
            <a:prstTxWarp prst="textNoShape">
              <a:avLst/>
            </a:prstTxWarp>
          </a:bodyPr>
          <a:lstStyle>
            <a:lvl1pPr algn="r">
              <a:defRPr sz="1200">
                <a:latin typeface="Arial Black" panose="020B0A04020102020204" pitchFamily="34" charset="0"/>
                <a:ea typeface="MS PGothic" panose="020B0600070205080204" pitchFamily="34" charset="-128"/>
              </a:defRPr>
            </a:lvl1pPr>
          </a:lstStyle>
          <a:p>
            <a:fld id="{EB48E4AE-0CED-4809-B1D5-C1B2489CF86E}" type="slidenum">
              <a:rPr lang="nl-NL" altLang="nl-NL"/>
              <a:pPr/>
              <a:t>‹nr.›</a:t>
            </a:fld>
            <a:endParaRPr lang="nl-NL" altLang="nl-NL"/>
          </a:p>
        </p:txBody>
      </p:sp>
      <p:sp>
        <p:nvSpPr>
          <p:cNvPr id="6149" name="Rectangle 14">
            <a:extLst>
              <a:ext uri="{FF2B5EF4-FFF2-40B4-BE49-F238E27FC236}">
                <a16:creationId xmlns:a16="http://schemas.microsoft.com/office/drawing/2014/main" id="{09B47278-CD9A-4D10-BA31-5CD58DA5E647}"/>
              </a:ext>
            </a:extLst>
          </p:cNvPr>
          <p:cNvSpPr>
            <a:spLocks noGrp="1" noChangeArrowheads="1"/>
          </p:cNvSpPr>
          <p:nvPr>
            <p:ph type="title"/>
          </p:nvPr>
        </p:nvSpPr>
        <p:spPr bwMode="auto">
          <a:xfrm>
            <a:off x="457200" y="457200"/>
            <a:ext cx="8229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9" tIns="45714" rIns="91429" bIns="45714" numCol="1" anchor="ctr" anchorCtr="0" compatLnSpc="1">
            <a:prstTxWarp prst="textNoShape">
              <a:avLst/>
            </a:prstTxWarp>
          </a:bodyPr>
          <a:lstStyle/>
          <a:p>
            <a:pPr lvl="0"/>
            <a:r>
              <a:rPr lang="nl-NL" altLang="nl-NL"/>
              <a:t>Klik om het opmaakprofiel te bewerken</a:t>
            </a:r>
          </a:p>
        </p:txBody>
      </p:sp>
      <p:sp>
        <p:nvSpPr>
          <p:cNvPr id="6150" name="Rectangle 15">
            <a:extLst>
              <a:ext uri="{FF2B5EF4-FFF2-40B4-BE49-F238E27FC236}">
                <a16:creationId xmlns:a16="http://schemas.microsoft.com/office/drawing/2014/main" id="{BEF188F6-4298-4518-A1A1-6A4B1C9B047C}"/>
              </a:ext>
            </a:extLst>
          </p:cNvPr>
          <p:cNvSpPr>
            <a:spLocks noGrp="1" noChangeArrowheads="1"/>
          </p:cNvSpPr>
          <p:nvPr>
            <p:ph type="body" idx="1"/>
          </p:nvPr>
        </p:nvSpPr>
        <p:spPr bwMode="auto">
          <a:xfrm>
            <a:off x="457200" y="1981200"/>
            <a:ext cx="82296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9" tIns="45714" rIns="91429" bIns="45714" numCol="1" anchor="t" anchorCtr="0" compatLnSpc="1">
            <a:prstTxWarp prst="textNoShape">
              <a:avLst/>
            </a:prstTxWarp>
          </a:bodyPr>
          <a:lstStyle/>
          <a:p>
            <a:pPr lvl="0"/>
            <a:r>
              <a:rPr lang="nl-NL" altLang="nl-NL"/>
              <a:t>Klik om de opmaakprofielen van de modeltekst te bewerken</a:t>
            </a:r>
          </a:p>
          <a:p>
            <a:pPr lvl="1"/>
            <a:r>
              <a:rPr lang="nl-NL" altLang="nl-NL"/>
              <a:t>Tweede niveau</a:t>
            </a:r>
          </a:p>
          <a:p>
            <a:pPr lvl="2"/>
            <a:r>
              <a:rPr lang="nl-NL" altLang="nl-NL"/>
              <a:t>Derde niveau</a:t>
            </a:r>
          </a:p>
          <a:p>
            <a:pPr lvl="3"/>
            <a:r>
              <a:rPr lang="nl-NL" altLang="nl-NL"/>
              <a:t>Vierde niveau</a:t>
            </a:r>
          </a:p>
          <a:p>
            <a:pPr lvl="4"/>
            <a:r>
              <a:rPr lang="nl-NL" altLang="nl-NL"/>
              <a:t>Vijfde niveau</a:t>
            </a:r>
          </a:p>
        </p:txBody>
      </p:sp>
      <p:sp>
        <p:nvSpPr>
          <p:cNvPr id="23" name="Rectangle 16">
            <a:extLst>
              <a:ext uri="{FF2B5EF4-FFF2-40B4-BE49-F238E27FC236}">
                <a16:creationId xmlns:a16="http://schemas.microsoft.com/office/drawing/2014/main" id="{7F57882A-587A-4612-91AD-9E0C8DF9AE60}"/>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29" tIns="45714" rIns="91429" bIns="45714" numCol="1" anchor="b" anchorCtr="0" compatLnSpc="1">
            <a:prstTxWarp prst="textNoShape">
              <a:avLst/>
            </a:prstTxWarp>
          </a:bodyPr>
          <a:lstStyle>
            <a:lvl1pPr>
              <a:defRPr sz="1200" i="0">
                <a:latin typeface="Arial" charset="0"/>
                <a:ea typeface="+mn-ea"/>
                <a:cs typeface="+mn-cs"/>
              </a:defRPr>
            </a:lvl1pPr>
          </a:lstStyle>
          <a:p>
            <a:pPr>
              <a:defRPr/>
            </a:pPr>
            <a:endParaRPr lang="nl-NL"/>
          </a:p>
        </p:txBody>
      </p:sp>
      <p:pic>
        <p:nvPicPr>
          <p:cNvPr id="6152" name="Afbeelding 32" descr="Logo-CKMZ.gif">
            <a:extLst>
              <a:ext uri="{FF2B5EF4-FFF2-40B4-BE49-F238E27FC236}">
                <a16:creationId xmlns:a16="http://schemas.microsoft.com/office/drawing/2014/main" id="{F9A20945-D688-457C-BC72-47919316DD01}"/>
              </a:ext>
            </a:extLst>
          </p:cNvPr>
          <p:cNvPicPr>
            <a:picLocks noChangeAspect="1"/>
          </p:cNvPicPr>
          <p:nvPr userDrawn="1"/>
        </p:nvPicPr>
        <p:blipFill>
          <a:blip r:embed="rId19" cstate="print">
            <a:extLst>
              <a:ext uri="{28A0092B-C50C-407E-A947-70E740481C1C}">
                <a14:useLocalDpi xmlns:a14="http://schemas.microsoft.com/office/drawing/2010/main" val="0"/>
              </a:ext>
            </a:extLst>
          </a:blip>
          <a:srcRect/>
          <a:stretch>
            <a:fillRect/>
          </a:stretch>
        </p:blipFill>
        <p:spPr bwMode="auto">
          <a:xfrm>
            <a:off x="34925" y="11113"/>
            <a:ext cx="936625"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3" name="Afbeelding 30">
            <a:extLst>
              <a:ext uri="{FF2B5EF4-FFF2-40B4-BE49-F238E27FC236}">
                <a16:creationId xmlns:a16="http://schemas.microsoft.com/office/drawing/2014/main" id="{4CE40304-198B-40F5-BA4E-C3266BC9EA33}"/>
              </a:ext>
            </a:extLst>
          </p:cNvPr>
          <p:cNvPicPr>
            <a:picLocks noChangeAspect="1"/>
          </p:cNvPicPr>
          <p:nvPr userDrawn="1"/>
        </p:nvPicPr>
        <p:blipFill>
          <a:blip r:embed="rId20">
            <a:extLst>
              <a:ext uri="{28A0092B-C50C-407E-A947-70E740481C1C}">
                <a14:useLocalDpi xmlns:a14="http://schemas.microsoft.com/office/drawing/2010/main" val="0"/>
              </a:ext>
            </a:extLst>
          </a:blip>
          <a:srcRect/>
          <a:stretch>
            <a:fillRect/>
          </a:stretch>
        </p:blipFill>
        <p:spPr bwMode="auto">
          <a:xfrm flipV="1">
            <a:off x="0" y="6686550"/>
            <a:ext cx="2268538"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4" name="Afbeelding 31">
            <a:extLst>
              <a:ext uri="{FF2B5EF4-FFF2-40B4-BE49-F238E27FC236}">
                <a16:creationId xmlns:a16="http://schemas.microsoft.com/office/drawing/2014/main" id="{013E4F7E-2655-42A0-A171-8F56EC077EB0}"/>
              </a:ext>
            </a:extLst>
          </p:cNvPr>
          <p:cNvPicPr>
            <a:picLocks noChangeAspect="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0" y="404813"/>
            <a:ext cx="1008063"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5" name="Afbeelding 32">
            <a:extLst>
              <a:ext uri="{FF2B5EF4-FFF2-40B4-BE49-F238E27FC236}">
                <a16:creationId xmlns:a16="http://schemas.microsoft.com/office/drawing/2014/main" id="{9AD5E10F-31AC-4B52-BC23-21B0D2320869}"/>
              </a:ext>
            </a:extLst>
          </p:cNvPr>
          <p:cNvPicPr>
            <a:picLocks noChangeAspect="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2339975" y="6691313"/>
            <a:ext cx="6804025" cy="166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6" name="Afbeelding 33">
            <a:extLst>
              <a:ext uri="{FF2B5EF4-FFF2-40B4-BE49-F238E27FC236}">
                <a16:creationId xmlns:a16="http://schemas.microsoft.com/office/drawing/2014/main" id="{A639F828-E0BE-4D9C-A5DB-B4B615EFB059}"/>
              </a:ext>
            </a:extLst>
          </p:cNvPr>
          <p:cNvPicPr>
            <a:picLocks noChangeAspect="1"/>
          </p:cNvPicPr>
          <p:nvPr userDrawn="1"/>
        </p:nvPicPr>
        <p:blipFill>
          <a:blip r:embed="rId20">
            <a:extLst>
              <a:ext uri="{28A0092B-C50C-407E-A947-70E740481C1C}">
                <a14:useLocalDpi xmlns:a14="http://schemas.microsoft.com/office/drawing/2010/main" val="0"/>
              </a:ext>
            </a:extLst>
          </a:blip>
          <a:srcRect/>
          <a:stretch>
            <a:fillRect/>
          </a:stretch>
        </p:blipFill>
        <p:spPr bwMode="auto">
          <a:xfrm flipV="1">
            <a:off x="6875463" y="0"/>
            <a:ext cx="2268537" cy="18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05838807"/>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 id="2147483706" r:id="rId14"/>
    <p:sldLayoutId id="2147483707" r:id="rId15"/>
    <p:sldLayoutId id="2147483708" r:id="rId16"/>
  </p:sldLayoutIdLst>
  <p:hf sldNum="0" hdr="0" ftr="0"/>
  <p:txStyles>
    <p:titleStyle>
      <a:lvl1pPr algn="l" rtl="0" eaLnBrk="0" fontAlgn="base" hangingPunct="0">
        <a:spcBef>
          <a:spcPct val="0"/>
        </a:spcBef>
        <a:spcAft>
          <a:spcPct val="0"/>
        </a:spcAft>
        <a:defRPr sz="2800">
          <a:solidFill>
            <a:schemeClr val="bg2"/>
          </a:solidFill>
          <a:latin typeface="+mj-lt"/>
          <a:ea typeface="+mj-ea"/>
          <a:cs typeface="+mj-cs"/>
        </a:defRPr>
      </a:lvl1pPr>
      <a:lvl2pPr algn="l" rtl="0" eaLnBrk="0" fontAlgn="base" hangingPunct="0">
        <a:spcBef>
          <a:spcPct val="0"/>
        </a:spcBef>
        <a:spcAft>
          <a:spcPct val="0"/>
        </a:spcAft>
        <a:defRPr sz="2800">
          <a:solidFill>
            <a:schemeClr val="bg2"/>
          </a:solidFill>
          <a:latin typeface="Arial" charset="0"/>
        </a:defRPr>
      </a:lvl2pPr>
      <a:lvl3pPr algn="l" rtl="0" eaLnBrk="0" fontAlgn="base" hangingPunct="0">
        <a:spcBef>
          <a:spcPct val="0"/>
        </a:spcBef>
        <a:spcAft>
          <a:spcPct val="0"/>
        </a:spcAft>
        <a:defRPr sz="2800">
          <a:solidFill>
            <a:schemeClr val="bg2"/>
          </a:solidFill>
          <a:latin typeface="Arial" charset="0"/>
        </a:defRPr>
      </a:lvl3pPr>
      <a:lvl4pPr algn="l" rtl="0" eaLnBrk="0" fontAlgn="base" hangingPunct="0">
        <a:spcBef>
          <a:spcPct val="0"/>
        </a:spcBef>
        <a:spcAft>
          <a:spcPct val="0"/>
        </a:spcAft>
        <a:defRPr sz="2800">
          <a:solidFill>
            <a:schemeClr val="bg2"/>
          </a:solidFill>
          <a:latin typeface="Arial" charset="0"/>
        </a:defRPr>
      </a:lvl4pPr>
      <a:lvl5pPr algn="l" rtl="0" eaLnBrk="0" fontAlgn="base" hangingPunct="0">
        <a:spcBef>
          <a:spcPct val="0"/>
        </a:spcBef>
        <a:spcAft>
          <a:spcPct val="0"/>
        </a:spcAft>
        <a:defRPr sz="2800">
          <a:solidFill>
            <a:schemeClr val="bg2"/>
          </a:solidFill>
          <a:latin typeface="Arial" charset="0"/>
        </a:defRPr>
      </a:lvl5pPr>
      <a:lvl6pPr marL="457146" algn="l" rtl="0" fontAlgn="base">
        <a:spcBef>
          <a:spcPct val="0"/>
        </a:spcBef>
        <a:spcAft>
          <a:spcPct val="0"/>
        </a:spcAft>
        <a:defRPr sz="2800">
          <a:solidFill>
            <a:schemeClr val="bg2"/>
          </a:solidFill>
          <a:latin typeface="Arial" charset="0"/>
        </a:defRPr>
      </a:lvl6pPr>
      <a:lvl7pPr marL="914293" algn="l" rtl="0" fontAlgn="base">
        <a:spcBef>
          <a:spcPct val="0"/>
        </a:spcBef>
        <a:spcAft>
          <a:spcPct val="0"/>
        </a:spcAft>
        <a:defRPr sz="2800">
          <a:solidFill>
            <a:schemeClr val="bg2"/>
          </a:solidFill>
          <a:latin typeface="Arial" charset="0"/>
        </a:defRPr>
      </a:lvl7pPr>
      <a:lvl8pPr marL="1371440" algn="l" rtl="0" fontAlgn="base">
        <a:spcBef>
          <a:spcPct val="0"/>
        </a:spcBef>
        <a:spcAft>
          <a:spcPct val="0"/>
        </a:spcAft>
        <a:defRPr sz="2800">
          <a:solidFill>
            <a:schemeClr val="bg2"/>
          </a:solidFill>
          <a:latin typeface="Arial" charset="0"/>
        </a:defRPr>
      </a:lvl8pPr>
      <a:lvl9pPr marL="1828586" algn="l" rtl="0" fontAlgn="base">
        <a:spcBef>
          <a:spcPct val="0"/>
        </a:spcBef>
        <a:spcAft>
          <a:spcPct val="0"/>
        </a:spcAft>
        <a:defRPr sz="2800">
          <a:solidFill>
            <a:schemeClr val="bg2"/>
          </a:solidFill>
          <a:latin typeface="Arial" charset="0"/>
        </a:defRPr>
      </a:lvl9pPr>
    </p:titleStyle>
    <p:bodyStyle>
      <a:lvl1pPr marL="341313" indent="-341313" algn="l" rtl="0" eaLnBrk="0" fontAlgn="base" hangingPunct="0">
        <a:spcBef>
          <a:spcPct val="20000"/>
        </a:spcBef>
        <a:spcAft>
          <a:spcPct val="0"/>
        </a:spcAft>
        <a:buClr>
          <a:schemeClr val="bg2"/>
        </a:buClr>
        <a:buSzPct val="75000"/>
        <a:buFont typeface="Wingdings" panose="05000000000000000000" pitchFamily="2" charset="2"/>
        <a:buChar char="n"/>
        <a:defRPr sz="2400">
          <a:solidFill>
            <a:schemeClr val="tx1"/>
          </a:solidFill>
          <a:latin typeface="+mn-lt"/>
          <a:ea typeface="+mn-ea"/>
          <a:cs typeface="+mn-cs"/>
        </a:defRPr>
      </a:lvl1pPr>
      <a:lvl2pPr marL="741363" indent="-284163" algn="l" rtl="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mn-lt"/>
        </a:defRPr>
      </a:lvl2pPr>
      <a:lvl3pPr marL="1141413" indent="-227013" algn="l" rtl="0" eaLnBrk="0" fontAlgn="base" hangingPunct="0">
        <a:spcBef>
          <a:spcPct val="20000"/>
        </a:spcBef>
        <a:spcAft>
          <a:spcPct val="0"/>
        </a:spcAft>
        <a:buClr>
          <a:schemeClr val="bg2"/>
        </a:buClr>
        <a:buSzPct val="65000"/>
        <a:buFont typeface="Wingdings" panose="05000000000000000000" pitchFamily="2" charset="2"/>
        <a:buChar char="n"/>
        <a:defRPr sz="2000">
          <a:solidFill>
            <a:schemeClr val="tx1"/>
          </a:solidFill>
          <a:latin typeface="+mn-lt"/>
        </a:defRPr>
      </a:lvl3pPr>
      <a:lvl4pPr marL="1598613" indent="-227013" algn="l" rtl="0" eaLnBrk="0" fontAlgn="base" hangingPunct="0">
        <a:spcBef>
          <a:spcPct val="20000"/>
        </a:spcBef>
        <a:spcAft>
          <a:spcPct val="0"/>
        </a:spcAft>
        <a:buClr>
          <a:schemeClr val="accent2"/>
        </a:buClr>
        <a:buSzPct val="70000"/>
        <a:buFont typeface="Wingdings" panose="05000000000000000000" pitchFamily="2" charset="2"/>
        <a:buChar char="¨"/>
        <a:defRPr sz="2000">
          <a:solidFill>
            <a:schemeClr val="tx1"/>
          </a:solidFill>
          <a:latin typeface="+mn-lt"/>
        </a:defRPr>
      </a:lvl4pPr>
      <a:lvl5pPr marL="2055813" indent="-227013" algn="l" rtl="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mn-lt"/>
        </a:defRPr>
      </a:lvl5pPr>
      <a:lvl6pPr marL="2514306" indent="-228573"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453" indent="-228573"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8599" indent="-228573"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5746" indent="-228573"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nl-NL"/>
      </a:defPPr>
      <a:lvl1pPr marL="0" algn="l" defTabSz="914293" rtl="0" eaLnBrk="1" latinLnBrk="0" hangingPunct="1">
        <a:defRPr sz="1800" kern="1200">
          <a:solidFill>
            <a:schemeClr val="tx1"/>
          </a:solidFill>
          <a:latin typeface="+mn-lt"/>
          <a:ea typeface="+mn-ea"/>
          <a:cs typeface="+mn-cs"/>
        </a:defRPr>
      </a:lvl1pPr>
      <a:lvl2pPr marL="457146" algn="l" defTabSz="914293" rtl="0" eaLnBrk="1" latinLnBrk="0" hangingPunct="1">
        <a:defRPr sz="1800" kern="1200">
          <a:solidFill>
            <a:schemeClr val="tx1"/>
          </a:solidFill>
          <a:latin typeface="+mn-lt"/>
          <a:ea typeface="+mn-ea"/>
          <a:cs typeface="+mn-cs"/>
        </a:defRPr>
      </a:lvl2pPr>
      <a:lvl3pPr marL="914293" algn="l" defTabSz="914293" rtl="0" eaLnBrk="1" latinLnBrk="0" hangingPunct="1">
        <a:defRPr sz="1800" kern="1200">
          <a:solidFill>
            <a:schemeClr val="tx1"/>
          </a:solidFill>
          <a:latin typeface="+mn-lt"/>
          <a:ea typeface="+mn-ea"/>
          <a:cs typeface="+mn-cs"/>
        </a:defRPr>
      </a:lvl3pPr>
      <a:lvl4pPr marL="1371440" algn="l" defTabSz="914293" rtl="0" eaLnBrk="1" latinLnBrk="0" hangingPunct="1">
        <a:defRPr sz="1800" kern="1200">
          <a:solidFill>
            <a:schemeClr val="tx1"/>
          </a:solidFill>
          <a:latin typeface="+mn-lt"/>
          <a:ea typeface="+mn-ea"/>
          <a:cs typeface="+mn-cs"/>
        </a:defRPr>
      </a:lvl4pPr>
      <a:lvl5pPr marL="1828586" algn="l" defTabSz="914293" rtl="0" eaLnBrk="1" latinLnBrk="0" hangingPunct="1">
        <a:defRPr sz="1800" kern="1200">
          <a:solidFill>
            <a:schemeClr val="tx1"/>
          </a:solidFill>
          <a:latin typeface="+mn-lt"/>
          <a:ea typeface="+mn-ea"/>
          <a:cs typeface="+mn-cs"/>
        </a:defRPr>
      </a:lvl5pPr>
      <a:lvl6pPr marL="2285733" algn="l" defTabSz="914293" rtl="0" eaLnBrk="1" latinLnBrk="0" hangingPunct="1">
        <a:defRPr sz="1800" kern="1200">
          <a:solidFill>
            <a:schemeClr val="tx1"/>
          </a:solidFill>
          <a:latin typeface="+mn-lt"/>
          <a:ea typeface="+mn-ea"/>
          <a:cs typeface="+mn-cs"/>
        </a:defRPr>
      </a:lvl6pPr>
      <a:lvl7pPr marL="2742879" algn="l" defTabSz="914293" rtl="0" eaLnBrk="1" latinLnBrk="0" hangingPunct="1">
        <a:defRPr sz="1800" kern="1200">
          <a:solidFill>
            <a:schemeClr val="tx1"/>
          </a:solidFill>
          <a:latin typeface="+mn-lt"/>
          <a:ea typeface="+mn-ea"/>
          <a:cs typeface="+mn-cs"/>
        </a:defRPr>
      </a:lvl7pPr>
      <a:lvl8pPr marL="3200026" algn="l" defTabSz="914293" rtl="0" eaLnBrk="1" latinLnBrk="0" hangingPunct="1">
        <a:defRPr sz="1800" kern="1200">
          <a:solidFill>
            <a:schemeClr val="tx1"/>
          </a:solidFill>
          <a:latin typeface="+mn-lt"/>
          <a:ea typeface="+mn-ea"/>
          <a:cs typeface="+mn-cs"/>
        </a:defRPr>
      </a:lvl8pPr>
      <a:lvl9pPr marL="3657172" algn="l" defTabSz="914293"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170" name="Afbeelding 8">
            <a:extLst>
              <a:ext uri="{FF2B5EF4-FFF2-40B4-BE49-F238E27FC236}">
                <a16:creationId xmlns:a16="http://schemas.microsoft.com/office/drawing/2014/main" id="{0E267E1A-87CA-48C0-A323-AD406A81A18C}"/>
              </a:ext>
            </a:extLst>
          </p:cNvPr>
          <p:cNvPicPr>
            <a:picLocks noChangeAspect="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0" y="0"/>
            <a:ext cx="6804025" cy="18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Rectangle 2">
            <a:extLst>
              <a:ext uri="{FF2B5EF4-FFF2-40B4-BE49-F238E27FC236}">
                <a16:creationId xmlns:a16="http://schemas.microsoft.com/office/drawing/2014/main" id="{970BDD0D-4EAA-47F9-B4EF-82F4286D695A}"/>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29" tIns="45714" rIns="91429" bIns="45714" numCol="1" anchor="b" anchorCtr="0" compatLnSpc="1">
            <a:prstTxWarp prst="textNoShape">
              <a:avLst/>
            </a:prstTxWarp>
          </a:bodyPr>
          <a:lstStyle>
            <a:lvl1pPr algn="ctr" eaLnBrk="1" hangingPunct="1">
              <a:spcBef>
                <a:spcPct val="0"/>
              </a:spcBef>
              <a:buClrTx/>
              <a:buSzTx/>
              <a:buFontTx/>
              <a:buNone/>
              <a:defRPr sz="1200" i="0">
                <a:solidFill>
                  <a:srgbClr val="000000"/>
                </a:solidFill>
                <a:latin typeface="Arial" charset="0"/>
                <a:ea typeface="+mn-ea"/>
                <a:cs typeface="+mn-cs"/>
              </a:defRPr>
            </a:lvl1pPr>
          </a:lstStyle>
          <a:p>
            <a:pPr>
              <a:defRPr/>
            </a:pPr>
            <a:endParaRPr lang="nl-NL"/>
          </a:p>
        </p:txBody>
      </p:sp>
      <p:sp>
        <p:nvSpPr>
          <p:cNvPr id="4099" name="Rectangle 3">
            <a:extLst>
              <a:ext uri="{FF2B5EF4-FFF2-40B4-BE49-F238E27FC236}">
                <a16:creationId xmlns:a16="http://schemas.microsoft.com/office/drawing/2014/main" id="{88DBA5B1-A11C-42A6-BC72-13CA672E944C}"/>
              </a:ext>
            </a:extLst>
          </p:cNvPr>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29" tIns="45714" rIns="91429" bIns="45714" numCol="1" anchor="b" anchorCtr="0" compatLnSpc="1">
            <a:prstTxWarp prst="textNoShape">
              <a:avLst/>
            </a:prstTxWarp>
          </a:bodyPr>
          <a:lstStyle>
            <a:lvl1pPr algn="r" eaLnBrk="1" hangingPunct="1">
              <a:spcBef>
                <a:spcPct val="0"/>
              </a:spcBef>
              <a:buClrTx/>
              <a:buSzTx/>
              <a:buFontTx/>
              <a:buNone/>
              <a:defRPr sz="1200">
                <a:solidFill>
                  <a:srgbClr val="000000"/>
                </a:solidFill>
                <a:latin typeface="Arial Black" panose="020B0A04020102020204" pitchFamily="34" charset="0"/>
                <a:ea typeface="MS PGothic" panose="020B0600070205080204" pitchFamily="34" charset="-128"/>
              </a:defRPr>
            </a:lvl1pPr>
          </a:lstStyle>
          <a:p>
            <a:fld id="{CAD73047-1CDD-4FF3-9C1C-39F5853E0EB8}" type="slidenum">
              <a:rPr lang="nl-NL" altLang="nl-NL"/>
              <a:pPr/>
              <a:t>‹nr.›</a:t>
            </a:fld>
            <a:endParaRPr lang="nl-NL" altLang="nl-NL"/>
          </a:p>
        </p:txBody>
      </p:sp>
      <p:sp>
        <p:nvSpPr>
          <p:cNvPr id="7173" name="Rectangle 14">
            <a:extLst>
              <a:ext uri="{FF2B5EF4-FFF2-40B4-BE49-F238E27FC236}">
                <a16:creationId xmlns:a16="http://schemas.microsoft.com/office/drawing/2014/main" id="{CF9CC19F-9879-4456-ABA3-EF506D411E34}"/>
              </a:ext>
            </a:extLst>
          </p:cNvPr>
          <p:cNvSpPr>
            <a:spLocks noGrp="1" noChangeArrowheads="1"/>
          </p:cNvSpPr>
          <p:nvPr>
            <p:ph type="title"/>
          </p:nvPr>
        </p:nvSpPr>
        <p:spPr bwMode="auto">
          <a:xfrm>
            <a:off x="457200" y="457200"/>
            <a:ext cx="8229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9" tIns="45714" rIns="91429" bIns="45714" numCol="1" anchor="ctr" anchorCtr="0" compatLnSpc="1">
            <a:prstTxWarp prst="textNoShape">
              <a:avLst/>
            </a:prstTxWarp>
          </a:bodyPr>
          <a:lstStyle/>
          <a:p>
            <a:pPr lvl="0"/>
            <a:r>
              <a:rPr lang="nl-NL" altLang="nl-NL"/>
              <a:t>Klik om het opmaakprofiel te bewerken</a:t>
            </a:r>
          </a:p>
        </p:txBody>
      </p:sp>
      <p:sp>
        <p:nvSpPr>
          <p:cNvPr id="7174" name="Rectangle 15">
            <a:extLst>
              <a:ext uri="{FF2B5EF4-FFF2-40B4-BE49-F238E27FC236}">
                <a16:creationId xmlns:a16="http://schemas.microsoft.com/office/drawing/2014/main" id="{7D664DBF-5EFE-4728-8FE4-2E694EEFBAEA}"/>
              </a:ext>
            </a:extLst>
          </p:cNvPr>
          <p:cNvSpPr>
            <a:spLocks noGrp="1" noChangeArrowheads="1"/>
          </p:cNvSpPr>
          <p:nvPr>
            <p:ph type="body" idx="1"/>
          </p:nvPr>
        </p:nvSpPr>
        <p:spPr bwMode="auto">
          <a:xfrm>
            <a:off x="457200" y="1981200"/>
            <a:ext cx="82296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9" tIns="45714" rIns="91429" bIns="45714" numCol="1" anchor="t" anchorCtr="0" compatLnSpc="1">
            <a:prstTxWarp prst="textNoShape">
              <a:avLst/>
            </a:prstTxWarp>
          </a:bodyPr>
          <a:lstStyle/>
          <a:p>
            <a:pPr lvl="0"/>
            <a:r>
              <a:rPr lang="nl-NL" altLang="nl-NL"/>
              <a:t>Klik om de opmaakprofielen van de modeltekst te bewerken</a:t>
            </a:r>
          </a:p>
          <a:p>
            <a:pPr lvl="1"/>
            <a:r>
              <a:rPr lang="nl-NL" altLang="nl-NL"/>
              <a:t>Tweede niveau</a:t>
            </a:r>
          </a:p>
          <a:p>
            <a:pPr lvl="2"/>
            <a:r>
              <a:rPr lang="nl-NL" altLang="nl-NL"/>
              <a:t>Derde niveau</a:t>
            </a:r>
          </a:p>
          <a:p>
            <a:pPr lvl="3"/>
            <a:r>
              <a:rPr lang="nl-NL" altLang="nl-NL"/>
              <a:t>Vierde niveau</a:t>
            </a:r>
          </a:p>
          <a:p>
            <a:pPr lvl="4"/>
            <a:r>
              <a:rPr lang="nl-NL" altLang="nl-NL"/>
              <a:t>Vijfde niveau</a:t>
            </a:r>
          </a:p>
        </p:txBody>
      </p:sp>
      <p:sp>
        <p:nvSpPr>
          <p:cNvPr id="4112" name="Rectangle 16">
            <a:extLst>
              <a:ext uri="{FF2B5EF4-FFF2-40B4-BE49-F238E27FC236}">
                <a16:creationId xmlns:a16="http://schemas.microsoft.com/office/drawing/2014/main" id="{EEDBCC31-91B8-47D2-9A47-C05D6848CF35}"/>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29" tIns="45714" rIns="91429" bIns="45714" numCol="1" anchor="b" anchorCtr="0" compatLnSpc="1">
            <a:prstTxWarp prst="textNoShape">
              <a:avLst/>
            </a:prstTxWarp>
          </a:bodyPr>
          <a:lstStyle>
            <a:lvl1pPr eaLnBrk="1" hangingPunct="1">
              <a:spcBef>
                <a:spcPct val="0"/>
              </a:spcBef>
              <a:buClrTx/>
              <a:buSzTx/>
              <a:buFontTx/>
              <a:buNone/>
              <a:defRPr sz="1200" i="0">
                <a:solidFill>
                  <a:srgbClr val="000000"/>
                </a:solidFill>
                <a:latin typeface="Arial" charset="0"/>
                <a:ea typeface="+mn-ea"/>
                <a:cs typeface="+mn-cs"/>
              </a:defRPr>
            </a:lvl1pPr>
          </a:lstStyle>
          <a:p>
            <a:pPr>
              <a:defRPr/>
            </a:pPr>
            <a:endParaRPr lang="nl-NL"/>
          </a:p>
        </p:txBody>
      </p:sp>
      <p:pic>
        <p:nvPicPr>
          <p:cNvPr id="7176" name="Afbeelding 32" descr="Logo-CKMZ.gif">
            <a:extLst>
              <a:ext uri="{FF2B5EF4-FFF2-40B4-BE49-F238E27FC236}">
                <a16:creationId xmlns:a16="http://schemas.microsoft.com/office/drawing/2014/main" id="{E4703030-9D28-4892-9342-89134EE9297E}"/>
              </a:ext>
            </a:extLst>
          </p:cNvPr>
          <p:cNvPicPr>
            <a:picLocks noChangeAspect="1"/>
          </p:cNvPicPr>
          <p:nvPr userDrawn="1"/>
        </p:nvPicPr>
        <p:blipFill>
          <a:blip r:embed="rId17" cstate="print">
            <a:extLst>
              <a:ext uri="{28A0092B-C50C-407E-A947-70E740481C1C}">
                <a14:useLocalDpi xmlns:a14="http://schemas.microsoft.com/office/drawing/2010/main" val="0"/>
              </a:ext>
            </a:extLst>
          </a:blip>
          <a:srcRect/>
          <a:stretch>
            <a:fillRect/>
          </a:stretch>
        </p:blipFill>
        <p:spPr bwMode="auto">
          <a:xfrm>
            <a:off x="34925" y="11113"/>
            <a:ext cx="936625"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7" name="Afbeelding 30">
            <a:extLst>
              <a:ext uri="{FF2B5EF4-FFF2-40B4-BE49-F238E27FC236}">
                <a16:creationId xmlns:a16="http://schemas.microsoft.com/office/drawing/2014/main" id="{A6EFE9FA-6322-4131-9DD4-8856CB6BA130}"/>
              </a:ext>
            </a:extLst>
          </p:cNvPr>
          <p:cNvPicPr>
            <a:picLocks noChangeAspect="1"/>
          </p:cNvPicPr>
          <p:nvPr userDrawn="1"/>
        </p:nvPicPr>
        <p:blipFill>
          <a:blip r:embed="rId18">
            <a:extLst>
              <a:ext uri="{28A0092B-C50C-407E-A947-70E740481C1C}">
                <a14:useLocalDpi xmlns:a14="http://schemas.microsoft.com/office/drawing/2010/main" val="0"/>
              </a:ext>
            </a:extLst>
          </a:blip>
          <a:srcRect/>
          <a:stretch>
            <a:fillRect/>
          </a:stretch>
        </p:blipFill>
        <p:spPr bwMode="auto">
          <a:xfrm flipV="1">
            <a:off x="0" y="6686550"/>
            <a:ext cx="2268538"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8" name="Afbeelding 31">
            <a:extLst>
              <a:ext uri="{FF2B5EF4-FFF2-40B4-BE49-F238E27FC236}">
                <a16:creationId xmlns:a16="http://schemas.microsoft.com/office/drawing/2014/main" id="{D9BBE258-5230-412F-BF46-7A591F1DE445}"/>
              </a:ext>
            </a:extLst>
          </p:cNvPr>
          <p:cNvPicPr>
            <a:picLocks noChangeAspect="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0" y="404813"/>
            <a:ext cx="1008063"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9" name="Afbeelding 32">
            <a:extLst>
              <a:ext uri="{FF2B5EF4-FFF2-40B4-BE49-F238E27FC236}">
                <a16:creationId xmlns:a16="http://schemas.microsoft.com/office/drawing/2014/main" id="{1EB036F5-CD1C-40C0-84CB-5D3BEF805266}"/>
              </a:ext>
            </a:extLst>
          </p:cNvPr>
          <p:cNvPicPr>
            <a:picLocks noChangeAspect="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2339975" y="6691313"/>
            <a:ext cx="6804025" cy="166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0" name="Afbeelding 33">
            <a:extLst>
              <a:ext uri="{FF2B5EF4-FFF2-40B4-BE49-F238E27FC236}">
                <a16:creationId xmlns:a16="http://schemas.microsoft.com/office/drawing/2014/main" id="{43A49200-44FB-48DC-87C6-A2DF4F51FC4D}"/>
              </a:ext>
            </a:extLst>
          </p:cNvPr>
          <p:cNvPicPr>
            <a:picLocks noChangeAspect="1"/>
          </p:cNvPicPr>
          <p:nvPr userDrawn="1"/>
        </p:nvPicPr>
        <p:blipFill>
          <a:blip r:embed="rId18">
            <a:extLst>
              <a:ext uri="{28A0092B-C50C-407E-A947-70E740481C1C}">
                <a14:useLocalDpi xmlns:a14="http://schemas.microsoft.com/office/drawing/2010/main" val="0"/>
              </a:ext>
            </a:extLst>
          </a:blip>
          <a:srcRect/>
          <a:stretch>
            <a:fillRect/>
          </a:stretch>
        </p:blipFill>
        <p:spPr bwMode="auto">
          <a:xfrm flipV="1">
            <a:off x="6875463" y="0"/>
            <a:ext cx="2268537" cy="18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5579620"/>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 id="2147483722" r:id="rId13"/>
    <p:sldLayoutId id="2147483723" r:id="rId14"/>
  </p:sldLayoutIdLst>
  <p:hf sldNum="0" hdr="0" ftr="0" dt="0"/>
  <p:txStyles>
    <p:titleStyle>
      <a:lvl1pPr algn="l" rtl="0" eaLnBrk="0" fontAlgn="base" hangingPunct="0">
        <a:spcBef>
          <a:spcPct val="0"/>
        </a:spcBef>
        <a:spcAft>
          <a:spcPct val="0"/>
        </a:spcAft>
        <a:defRPr sz="2800">
          <a:solidFill>
            <a:schemeClr val="bg2"/>
          </a:solidFill>
          <a:latin typeface="+mj-lt"/>
          <a:ea typeface="MS PGothic" pitchFamily="34" charset="-128"/>
          <a:cs typeface="ＭＳ Ｐゴシック" charset="0"/>
        </a:defRPr>
      </a:lvl1pPr>
      <a:lvl2pPr algn="l" rtl="0" eaLnBrk="0" fontAlgn="base" hangingPunct="0">
        <a:spcBef>
          <a:spcPct val="0"/>
        </a:spcBef>
        <a:spcAft>
          <a:spcPct val="0"/>
        </a:spcAft>
        <a:defRPr sz="2800">
          <a:solidFill>
            <a:schemeClr val="bg2"/>
          </a:solidFill>
          <a:latin typeface="Arial" charset="0"/>
          <a:ea typeface="MS PGothic" pitchFamily="34" charset="-128"/>
          <a:cs typeface="ＭＳ Ｐゴシック" charset="0"/>
        </a:defRPr>
      </a:lvl2pPr>
      <a:lvl3pPr algn="l" rtl="0" eaLnBrk="0" fontAlgn="base" hangingPunct="0">
        <a:spcBef>
          <a:spcPct val="0"/>
        </a:spcBef>
        <a:spcAft>
          <a:spcPct val="0"/>
        </a:spcAft>
        <a:defRPr sz="2800">
          <a:solidFill>
            <a:schemeClr val="bg2"/>
          </a:solidFill>
          <a:latin typeface="Arial" charset="0"/>
          <a:ea typeface="MS PGothic" pitchFamily="34" charset="-128"/>
          <a:cs typeface="ＭＳ Ｐゴシック" charset="0"/>
        </a:defRPr>
      </a:lvl3pPr>
      <a:lvl4pPr algn="l" rtl="0" eaLnBrk="0" fontAlgn="base" hangingPunct="0">
        <a:spcBef>
          <a:spcPct val="0"/>
        </a:spcBef>
        <a:spcAft>
          <a:spcPct val="0"/>
        </a:spcAft>
        <a:defRPr sz="2800">
          <a:solidFill>
            <a:schemeClr val="bg2"/>
          </a:solidFill>
          <a:latin typeface="Arial" charset="0"/>
          <a:ea typeface="MS PGothic" pitchFamily="34" charset="-128"/>
          <a:cs typeface="ＭＳ Ｐゴシック" charset="0"/>
        </a:defRPr>
      </a:lvl4pPr>
      <a:lvl5pPr algn="l" rtl="0" eaLnBrk="0" fontAlgn="base" hangingPunct="0">
        <a:spcBef>
          <a:spcPct val="0"/>
        </a:spcBef>
        <a:spcAft>
          <a:spcPct val="0"/>
        </a:spcAft>
        <a:defRPr sz="2800">
          <a:solidFill>
            <a:schemeClr val="bg2"/>
          </a:solidFill>
          <a:latin typeface="Arial" charset="0"/>
          <a:ea typeface="MS PGothic" pitchFamily="34" charset="-128"/>
          <a:cs typeface="ＭＳ Ｐゴシック" charset="0"/>
        </a:defRPr>
      </a:lvl5pPr>
      <a:lvl6pPr marL="457146" algn="l" rtl="0" fontAlgn="base">
        <a:spcBef>
          <a:spcPct val="0"/>
        </a:spcBef>
        <a:spcAft>
          <a:spcPct val="0"/>
        </a:spcAft>
        <a:defRPr sz="2800">
          <a:solidFill>
            <a:schemeClr val="bg2"/>
          </a:solidFill>
          <a:latin typeface="Arial" charset="0"/>
        </a:defRPr>
      </a:lvl6pPr>
      <a:lvl7pPr marL="914293" algn="l" rtl="0" fontAlgn="base">
        <a:spcBef>
          <a:spcPct val="0"/>
        </a:spcBef>
        <a:spcAft>
          <a:spcPct val="0"/>
        </a:spcAft>
        <a:defRPr sz="2800">
          <a:solidFill>
            <a:schemeClr val="bg2"/>
          </a:solidFill>
          <a:latin typeface="Arial" charset="0"/>
        </a:defRPr>
      </a:lvl7pPr>
      <a:lvl8pPr marL="1371440" algn="l" rtl="0" fontAlgn="base">
        <a:spcBef>
          <a:spcPct val="0"/>
        </a:spcBef>
        <a:spcAft>
          <a:spcPct val="0"/>
        </a:spcAft>
        <a:defRPr sz="2800">
          <a:solidFill>
            <a:schemeClr val="bg2"/>
          </a:solidFill>
          <a:latin typeface="Arial" charset="0"/>
        </a:defRPr>
      </a:lvl8pPr>
      <a:lvl9pPr marL="1828586" algn="l" rtl="0" fontAlgn="base">
        <a:spcBef>
          <a:spcPct val="0"/>
        </a:spcBef>
        <a:spcAft>
          <a:spcPct val="0"/>
        </a:spcAft>
        <a:defRPr sz="2800">
          <a:solidFill>
            <a:schemeClr val="bg2"/>
          </a:solidFill>
          <a:latin typeface="Arial" charset="0"/>
        </a:defRPr>
      </a:lvl9pPr>
    </p:titleStyle>
    <p:bodyStyle>
      <a:lvl1pPr marL="341313" indent="-341313" algn="l" rtl="0" eaLnBrk="0" fontAlgn="base" hangingPunct="0">
        <a:spcBef>
          <a:spcPct val="20000"/>
        </a:spcBef>
        <a:spcAft>
          <a:spcPct val="0"/>
        </a:spcAft>
        <a:buClr>
          <a:schemeClr val="bg2"/>
        </a:buClr>
        <a:buSzPct val="75000"/>
        <a:buFont typeface="Wingdings" panose="05000000000000000000" pitchFamily="2" charset="2"/>
        <a:buChar char="n"/>
        <a:defRPr sz="2400">
          <a:solidFill>
            <a:schemeClr val="tx1"/>
          </a:solidFill>
          <a:latin typeface="+mn-lt"/>
          <a:ea typeface="MS PGothic" pitchFamily="34" charset="-128"/>
          <a:cs typeface="ＭＳ Ｐゴシック" charset="0"/>
        </a:defRPr>
      </a:lvl1pPr>
      <a:lvl2pPr marL="741363" indent="-284163" algn="l" rtl="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mn-lt"/>
          <a:ea typeface="MS PGothic" pitchFamily="34" charset="-128"/>
        </a:defRPr>
      </a:lvl2pPr>
      <a:lvl3pPr marL="1141413" indent="-227013" algn="l" rtl="0" eaLnBrk="0" fontAlgn="base" hangingPunct="0">
        <a:spcBef>
          <a:spcPct val="20000"/>
        </a:spcBef>
        <a:spcAft>
          <a:spcPct val="0"/>
        </a:spcAft>
        <a:buClr>
          <a:schemeClr val="bg2"/>
        </a:buClr>
        <a:buSzPct val="65000"/>
        <a:buFont typeface="Wingdings" panose="05000000000000000000" pitchFamily="2" charset="2"/>
        <a:buChar char="n"/>
        <a:defRPr sz="2000">
          <a:solidFill>
            <a:schemeClr val="tx1"/>
          </a:solidFill>
          <a:latin typeface="+mn-lt"/>
          <a:ea typeface="MS PGothic" pitchFamily="34" charset="-128"/>
        </a:defRPr>
      </a:lvl3pPr>
      <a:lvl4pPr marL="1598613" indent="-227013" algn="l" rtl="0" eaLnBrk="0" fontAlgn="base" hangingPunct="0">
        <a:spcBef>
          <a:spcPct val="20000"/>
        </a:spcBef>
        <a:spcAft>
          <a:spcPct val="0"/>
        </a:spcAft>
        <a:buClr>
          <a:schemeClr val="accent2"/>
        </a:buClr>
        <a:buSzPct val="70000"/>
        <a:buFont typeface="Wingdings" panose="05000000000000000000" pitchFamily="2" charset="2"/>
        <a:buChar char="¨"/>
        <a:defRPr sz="2000">
          <a:solidFill>
            <a:schemeClr val="tx1"/>
          </a:solidFill>
          <a:latin typeface="+mn-lt"/>
          <a:ea typeface="MS PGothic" pitchFamily="34" charset="-128"/>
        </a:defRPr>
      </a:lvl4pPr>
      <a:lvl5pPr marL="2055813" indent="-227013" algn="l" rtl="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mn-lt"/>
          <a:ea typeface="MS PGothic" pitchFamily="34" charset="-128"/>
        </a:defRPr>
      </a:lvl5pPr>
      <a:lvl6pPr marL="2514306" indent="-228573"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453" indent="-228573"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8599" indent="-228573"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5746" indent="-228573"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nl-NL"/>
      </a:defPPr>
      <a:lvl1pPr marL="0" algn="l" defTabSz="914293" rtl="0" eaLnBrk="1" latinLnBrk="0" hangingPunct="1">
        <a:defRPr sz="1800" kern="1200">
          <a:solidFill>
            <a:schemeClr val="tx1"/>
          </a:solidFill>
          <a:latin typeface="+mn-lt"/>
          <a:ea typeface="+mn-ea"/>
          <a:cs typeface="+mn-cs"/>
        </a:defRPr>
      </a:lvl1pPr>
      <a:lvl2pPr marL="457146" algn="l" defTabSz="914293" rtl="0" eaLnBrk="1" latinLnBrk="0" hangingPunct="1">
        <a:defRPr sz="1800" kern="1200">
          <a:solidFill>
            <a:schemeClr val="tx1"/>
          </a:solidFill>
          <a:latin typeface="+mn-lt"/>
          <a:ea typeface="+mn-ea"/>
          <a:cs typeface="+mn-cs"/>
        </a:defRPr>
      </a:lvl2pPr>
      <a:lvl3pPr marL="914293" algn="l" defTabSz="914293" rtl="0" eaLnBrk="1" latinLnBrk="0" hangingPunct="1">
        <a:defRPr sz="1800" kern="1200">
          <a:solidFill>
            <a:schemeClr val="tx1"/>
          </a:solidFill>
          <a:latin typeface="+mn-lt"/>
          <a:ea typeface="+mn-ea"/>
          <a:cs typeface="+mn-cs"/>
        </a:defRPr>
      </a:lvl3pPr>
      <a:lvl4pPr marL="1371440" algn="l" defTabSz="914293" rtl="0" eaLnBrk="1" latinLnBrk="0" hangingPunct="1">
        <a:defRPr sz="1800" kern="1200">
          <a:solidFill>
            <a:schemeClr val="tx1"/>
          </a:solidFill>
          <a:latin typeface="+mn-lt"/>
          <a:ea typeface="+mn-ea"/>
          <a:cs typeface="+mn-cs"/>
        </a:defRPr>
      </a:lvl4pPr>
      <a:lvl5pPr marL="1828586" algn="l" defTabSz="914293" rtl="0" eaLnBrk="1" latinLnBrk="0" hangingPunct="1">
        <a:defRPr sz="1800" kern="1200">
          <a:solidFill>
            <a:schemeClr val="tx1"/>
          </a:solidFill>
          <a:latin typeface="+mn-lt"/>
          <a:ea typeface="+mn-ea"/>
          <a:cs typeface="+mn-cs"/>
        </a:defRPr>
      </a:lvl5pPr>
      <a:lvl6pPr marL="2285733" algn="l" defTabSz="914293" rtl="0" eaLnBrk="1" latinLnBrk="0" hangingPunct="1">
        <a:defRPr sz="1800" kern="1200">
          <a:solidFill>
            <a:schemeClr val="tx1"/>
          </a:solidFill>
          <a:latin typeface="+mn-lt"/>
          <a:ea typeface="+mn-ea"/>
          <a:cs typeface="+mn-cs"/>
        </a:defRPr>
      </a:lvl6pPr>
      <a:lvl7pPr marL="2742879" algn="l" defTabSz="914293" rtl="0" eaLnBrk="1" latinLnBrk="0" hangingPunct="1">
        <a:defRPr sz="1800" kern="1200">
          <a:solidFill>
            <a:schemeClr val="tx1"/>
          </a:solidFill>
          <a:latin typeface="+mn-lt"/>
          <a:ea typeface="+mn-ea"/>
          <a:cs typeface="+mn-cs"/>
        </a:defRPr>
      </a:lvl7pPr>
      <a:lvl8pPr marL="3200026" algn="l" defTabSz="914293" rtl="0" eaLnBrk="1" latinLnBrk="0" hangingPunct="1">
        <a:defRPr sz="1800" kern="1200">
          <a:solidFill>
            <a:schemeClr val="tx1"/>
          </a:solidFill>
          <a:latin typeface="+mn-lt"/>
          <a:ea typeface="+mn-ea"/>
          <a:cs typeface="+mn-cs"/>
        </a:defRPr>
      </a:lvl8pPr>
      <a:lvl9pPr marL="3657172" algn="l" defTabSz="91429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4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ctrTitle"/>
          </p:nvPr>
        </p:nvSpPr>
        <p:spPr>
          <a:xfrm>
            <a:off x="3124200" y="2492895"/>
            <a:ext cx="6019800" cy="1574279"/>
          </a:xfrm>
        </p:spPr>
        <p:txBody>
          <a:bodyPr/>
          <a:lstStyle/>
          <a:p>
            <a:pPr>
              <a:lnSpc>
                <a:spcPct val="107000"/>
              </a:lnSpc>
              <a:spcAft>
                <a:spcPts val="800"/>
              </a:spcAft>
            </a:pPr>
            <a:r>
              <a:rPr lang="nl-NL" altLang="nl-NL" b="1" dirty="0"/>
              <a:t>Training PRISMA Drieluik </a:t>
            </a:r>
            <a:br>
              <a:rPr lang="nl-NL" altLang="nl-NL" b="1" dirty="0"/>
            </a:br>
            <a:r>
              <a:rPr lang="nl-NL" altLang="nl-NL" b="1" dirty="0"/>
              <a:t>Dag 1</a:t>
            </a:r>
            <a:br>
              <a:rPr lang="nl-NL" altLang="nl-NL" b="1" dirty="0"/>
            </a:br>
            <a:r>
              <a:rPr lang="nl-NL" sz="2400" dirty="0">
                <a:latin typeface="Calibri" panose="020F0502020204030204" pitchFamily="34" charset="0"/>
                <a:ea typeface="Calibri" panose="020F0502020204030204" pitchFamily="34" charset="0"/>
                <a:cs typeface="Times New Roman" panose="02020603050405020304" pitchFamily="18" charset="0"/>
              </a:rPr>
              <a:t>Context van het onderzoek en methodiek</a:t>
            </a:r>
            <a:br>
              <a:rPr lang="nl-NL" sz="3200" dirty="0">
                <a:latin typeface="Calibri" panose="020F0502020204030204" pitchFamily="34" charset="0"/>
                <a:ea typeface="Calibri" panose="020F0502020204030204" pitchFamily="34" charset="0"/>
                <a:cs typeface="Times New Roman" panose="02020603050405020304" pitchFamily="18" charset="0"/>
              </a:rPr>
            </a:br>
            <a:endParaRPr lang="nl-NL" altLang="nl-NL" sz="2400" dirty="0"/>
          </a:p>
        </p:txBody>
      </p:sp>
    </p:spTree>
    <p:extLst>
      <p:ext uri="{BB962C8B-B14F-4D97-AF65-F5344CB8AC3E}">
        <p14:creationId xmlns:p14="http://schemas.microsoft.com/office/powerpoint/2010/main" val="5674838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Bouwen aan een veiligheidscultuur</a:t>
            </a:r>
          </a:p>
        </p:txBody>
      </p:sp>
      <p:sp>
        <p:nvSpPr>
          <p:cNvPr id="3" name="Tijdelijke aanduiding voor inhoud 2"/>
          <p:cNvSpPr>
            <a:spLocks noGrp="1"/>
          </p:cNvSpPr>
          <p:nvPr>
            <p:ph idx="1"/>
          </p:nvPr>
        </p:nvSpPr>
        <p:spPr/>
        <p:txBody>
          <a:bodyPr/>
          <a:lstStyle/>
          <a:p>
            <a:r>
              <a:rPr lang="nl-NL" dirty="0"/>
              <a:t>Praten met elkaar, praten levert dialoog, dialoog levert vertrouwen en is de basis voor een veiligheid</a:t>
            </a:r>
          </a:p>
          <a:p>
            <a:endParaRPr lang="nl-NL" dirty="0"/>
          </a:p>
          <a:p>
            <a:r>
              <a:rPr lang="nl-NL" dirty="0"/>
              <a:t>Gezamenlijk gedragen regels </a:t>
            </a:r>
            <a:br>
              <a:rPr lang="nl-NL" dirty="0"/>
            </a:br>
            <a:r>
              <a:rPr lang="nl-NL" dirty="0"/>
              <a:t>met als hoofddoel </a:t>
            </a:r>
            <a:br>
              <a:rPr lang="nl-NL" dirty="0"/>
            </a:br>
            <a:r>
              <a:rPr lang="nl-NL" dirty="0"/>
              <a:t>patiëntveiligheid </a:t>
            </a:r>
            <a:br>
              <a:rPr lang="nl-NL" dirty="0"/>
            </a:br>
            <a:r>
              <a:rPr lang="nl-NL" dirty="0"/>
              <a:t>in plaats van het van </a:t>
            </a:r>
            <a:br>
              <a:rPr lang="nl-NL" dirty="0"/>
            </a:br>
            <a:r>
              <a:rPr lang="nl-NL" dirty="0"/>
              <a:t>buitenaf opleggen</a:t>
            </a:r>
          </a:p>
        </p:txBody>
      </p:sp>
      <p:pic>
        <p:nvPicPr>
          <p:cNvPr id="4" name="Afbeelding 3">
            <a:extLst>
              <a:ext uri="{FF2B5EF4-FFF2-40B4-BE49-F238E27FC236}">
                <a16:creationId xmlns:a16="http://schemas.microsoft.com/office/drawing/2014/main" id="{FBA74D90-3526-4CD6-AC71-981790917782}"/>
              </a:ext>
            </a:extLst>
          </p:cNvPr>
          <p:cNvPicPr>
            <a:picLocks noChangeAspect="1"/>
          </p:cNvPicPr>
          <p:nvPr/>
        </p:nvPicPr>
        <p:blipFill>
          <a:blip r:embed="rId2"/>
          <a:stretch>
            <a:fillRect/>
          </a:stretch>
        </p:blipFill>
        <p:spPr>
          <a:xfrm>
            <a:off x="4005993" y="3140968"/>
            <a:ext cx="5138008" cy="3590528"/>
          </a:xfrm>
          <a:prstGeom prst="rect">
            <a:avLst/>
          </a:prstGeom>
        </p:spPr>
      </p:pic>
    </p:spTree>
    <p:extLst>
      <p:ext uri="{BB962C8B-B14F-4D97-AF65-F5344CB8AC3E}">
        <p14:creationId xmlns:p14="http://schemas.microsoft.com/office/powerpoint/2010/main" val="41605149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el 1">
            <a:extLst>
              <a:ext uri="{FF2B5EF4-FFF2-40B4-BE49-F238E27FC236}">
                <a16:creationId xmlns:a16="http://schemas.microsoft.com/office/drawing/2014/main" id="{031B21F0-1DEC-4D3F-859A-215FD3C596BF}"/>
              </a:ext>
            </a:extLst>
          </p:cNvPr>
          <p:cNvSpPr>
            <a:spLocks noGrp="1"/>
          </p:cNvSpPr>
          <p:nvPr>
            <p:ph type="title"/>
          </p:nvPr>
        </p:nvSpPr>
        <p:spPr>
          <a:xfrm>
            <a:off x="611188" y="548680"/>
            <a:ext cx="8281987" cy="1008112"/>
          </a:xfrm>
        </p:spPr>
        <p:txBody>
          <a:bodyPr/>
          <a:lstStyle/>
          <a:p>
            <a:r>
              <a:rPr lang="nl-NL" altLang="nl-NL" dirty="0"/>
              <a:t>Hoe ontstaan incidenten?</a:t>
            </a:r>
          </a:p>
        </p:txBody>
      </p:sp>
      <p:sp>
        <p:nvSpPr>
          <p:cNvPr id="33795" name="Rectangle 3">
            <a:extLst>
              <a:ext uri="{FF2B5EF4-FFF2-40B4-BE49-F238E27FC236}">
                <a16:creationId xmlns:a16="http://schemas.microsoft.com/office/drawing/2014/main" id="{1F01942A-44CB-4203-9FAB-5807CCEAA9AE}"/>
              </a:ext>
            </a:extLst>
          </p:cNvPr>
          <p:cNvSpPr>
            <a:spLocks noGrp="1" noChangeArrowheads="1"/>
          </p:cNvSpPr>
          <p:nvPr>
            <p:ph idx="1"/>
          </p:nvPr>
        </p:nvSpPr>
        <p:spPr>
          <a:xfrm>
            <a:off x="611188" y="1556792"/>
            <a:ext cx="7724775" cy="4608512"/>
          </a:xfrm>
        </p:spPr>
        <p:txBody>
          <a:bodyPr/>
          <a:lstStyle/>
          <a:p>
            <a:pPr>
              <a:buClr>
                <a:srgbClr val="00007D"/>
              </a:buClr>
            </a:pPr>
            <a:r>
              <a:rPr lang="nl-NL" altLang="nl-NL" dirty="0">
                <a:solidFill>
                  <a:srgbClr val="000000"/>
                </a:solidFill>
              </a:rPr>
              <a:t>Om fouten te voorkomen worden er in de organisatie voorzorgsmaatregelen genomen door het aanbrengen van  barrières</a:t>
            </a:r>
          </a:p>
          <a:p>
            <a:pPr>
              <a:buClr>
                <a:srgbClr val="00007D"/>
              </a:buClr>
            </a:pPr>
            <a:r>
              <a:rPr lang="nl-NL" altLang="nl-NL" dirty="0">
                <a:solidFill>
                  <a:srgbClr val="000000"/>
                </a:solidFill>
              </a:rPr>
              <a:t>Barrières zijn onder te verdelen in:</a:t>
            </a:r>
            <a:br>
              <a:rPr lang="nl-NL" altLang="nl-NL" dirty="0">
                <a:solidFill>
                  <a:srgbClr val="000000"/>
                </a:solidFill>
              </a:rPr>
            </a:br>
            <a:r>
              <a:rPr lang="nl-NL" altLang="nl-NL" dirty="0">
                <a:solidFill>
                  <a:srgbClr val="000000"/>
                </a:solidFill>
              </a:rPr>
              <a:t>- fysieke (bedhekken, deuren op slot)</a:t>
            </a:r>
            <a:br>
              <a:rPr lang="nl-NL" altLang="nl-NL" dirty="0">
                <a:solidFill>
                  <a:srgbClr val="000000"/>
                </a:solidFill>
              </a:rPr>
            </a:br>
            <a:r>
              <a:rPr lang="nl-NL" altLang="nl-NL" dirty="0">
                <a:solidFill>
                  <a:srgbClr val="000000"/>
                </a:solidFill>
              </a:rPr>
              <a:t>- functionele (oranje hesjes, kleding)</a:t>
            </a:r>
            <a:br>
              <a:rPr lang="nl-NL" altLang="nl-NL" dirty="0">
                <a:solidFill>
                  <a:srgbClr val="000000"/>
                </a:solidFill>
              </a:rPr>
            </a:br>
            <a:r>
              <a:rPr lang="nl-NL" altLang="nl-NL" dirty="0">
                <a:solidFill>
                  <a:srgbClr val="000000"/>
                </a:solidFill>
              </a:rPr>
              <a:t>- symbolische (protocollen, procedures)</a:t>
            </a:r>
            <a:br>
              <a:rPr lang="nl-NL" altLang="nl-NL" dirty="0">
                <a:solidFill>
                  <a:srgbClr val="000000"/>
                </a:solidFill>
              </a:rPr>
            </a:br>
            <a:r>
              <a:rPr lang="nl-NL" altLang="nl-NL" dirty="0">
                <a:solidFill>
                  <a:srgbClr val="000000"/>
                </a:solidFill>
              </a:rPr>
              <a:t>- immateriële (beroepscode, normen)</a:t>
            </a:r>
          </a:p>
          <a:p>
            <a:pPr>
              <a:buClr>
                <a:srgbClr val="00007D"/>
              </a:buClr>
            </a:pPr>
            <a:r>
              <a:rPr lang="nl-NL" altLang="nl-NL" dirty="0">
                <a:solidFill>
                  <a:srgbClr val="000000"/>
                </a:solidFill>
              </a:rPr>
              <a:t>Als een incident voorvalt </a:t>
            </a:r>
            <a:br>
              <a:rPr lang="nl-NL" altLang="nl-NL" dirty="0">
                <a:solidFill>
                  <a:srgbClr val="000000"/>
                </a:solidFill>
              </a:rPr>
            </a:br>
            <a:r>
              <a:rPr lang="nl-NL" altLang="nl-NL" dirty="0">
                <a:solidFill>
                  <a:srgbClr val="000000"/>
                </a:solidFill>
              </a:rPr>
              <a:t>schieten meerdere van deze </a:t>
            </a:r>
            <a:br>
              <a:rPr lang="nl-NL" altLang="nl-NL" dirty="0">
                <a:solidFill>
                  <a:srgbClr val="000000"/>
                </a:solidFill>
              </a:rPr>
            </a:br>
            <a:r>
              <a:rPr lang="nl-NL" altLang="nl-NL" dirty="0">
                <a:solidFill>
                  <a:srgbClr val="000000"/>
                </a:solidFill>
              </a:rPr>
              <a:t>voorzorgsmaatregelen tekort</a:t>
            </a:r>
            <a:br>
              <a:rPr lang="nl-NL" altLang="nl-NL" dirty="0">
                <a:solidFill>
                  <a:srgbClr val="000000"/>
                </a:solidFill>
              </a:rPr>
            </a:br>
            <a:r>
              <a:rPr lang="nl-NL" altLang="nl-NL" dirty="0">
                <a:solidFill>
                  <a:srgbClr val="000000"/>
                </a:solidFill>
              </a:rPr>
              <a:t> </a:t>
            </a:r>
          </a:p>
          <a:p>
            <a:pPr>
              <a:buClr>
                <a:srgbClr val="00007D"/>
              </a:buClr>
            </a:pPr>
            <a:endParaRPr lang="nl-NL" altLang="nl-NL" dirty="0">
              <a:solidFill>
                <a:srgbClr val="000000"/>
              </a:solidFill>
            </a:endParaRPr>
          </a:p>
        </p:txBody>
      </p:sp>
      <p:pic>
        <p:nvPicPr>
          <p:cNvPr id="33796" name="Picture 2">
            <a:extLst>
              <a:ext uri="{FF2B5EF4-FFF2-40B4-BE49-F238E27FC236}">
                <a16:creationId xmlns:a16="http://schemas.microsoft.com/office/drawing/2014/main" id="{49E53D0E-D2C3-4670-AD30-A802154130B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08104" y="4581128"/>
            <a:ext cx="3620330" cy="2070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0412559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el 1">
            <a:extLst>
              <a:ext uri="{FF2B5EF4-FFF2-40B4-BE49-F238E27FC236}">
                <a16:creationId xmlns:a16="http://schemas.microsoft.com/office/drawing/2014/main" id="{E5B5332A-9B42-47D8-87CA-A2DC7612345D}"/>
              </a:ext>
            </a:extLst>
          </p:cNvPr>
          <p:cNvSpPr>
            <a:spLocks noGrp="1"/>
          </p:cNvSpPr>
          <p:nvPr>
            <p:ph type="title"/>
          </p:nvPr>
        </p:nvSpPr>
        <p:spPr/>
        <p:txBody>
          <a:bodyPr/>
          <a:lstStyle/>
          <a:p>
            <a:r>
              <a:rPr lang="nl-NL" altLang="nl-NL" dirty="0"/>
              <a:t>Systeemdenken en human factors</a:t>
            </a:r>
          </a:p>
        </p:txBody>
      </p:sp>
      <p:sp>
        <p:nvSpPr>
          <p:cNvPr id="37891" name="Tijdelijke aanduiding voor inhoud 2">
            <a:extLst>
              <a:ext uri="{FF2B5EF4-FFF2-40B4-BE49-F238E27FC236}">
                <a16:creationId xmlns:a16="http://schemas.microsoft.com/office/drawing/2014/main" id="{75DB0F3B-2299-4C3E-A5E4-744BDB1470EF}"/>
              </a:ext>
            </a:extLst>
          </p:cNvPr>
          <p:cNvSpPr>
            <a:spLocks noGrp="1"/>
          </p:cNvSpPr>
          <p:nvPr>
            <p:ph idx="1"/>
          </p:nvPr>
        </p:nvSpPr>
        <p:spPr>
          <a:xfrm>
            <a:off x="468313" y="1700213"/>
            <a:ext cx="8229600" cy="3886200"/>
          </a:xfrm>
        </p:spPr>
        <p:txBody>
          <a:bodyPr/>
          <a:lstStyle/>
          <a:p>
            <a:r>
              <a:rPr lang="nl-NL" altLang="nl-NL"/>
              <a:t>Mensen zijn feilbaar</a:t>
            </a:r>
          </a:p>
          <a:p>
            <a:r>
              <a:rPr lang="nl-NL" altLang="nl-NL"/>
              <a:t>Fouten komen in iedere organisatie voor</a:t>
            </a:r>
          </a:p>
          <a:p>
            <a:r>
              <a:rPr lang="nl-NL" altLang="nl-NL"/>
              <a:t>Richt zich op de omstandigheden waaronder mensen werken</a:t>
            </a:r>
          </a:p>
          <a:p>
            <a:r>
              <a:rPr lang="nl-NL" altLang="nl-NL"/>
              <a:t>Maatregelen nemen om:</a:t>
            </a:r>
            <a:br>
              <a:rPr lang="nl-NL" altLang="nl-NL"/>
            </a:br>
            <a:r>
              <a:rPr lang="nl-NL" altLang="nl-NL"/>
              <a:t>– fouten te vermijden</a:t>
            </a:r>
            <a:br>
              <a:rPr lang="nl-NL" altLang="nl-NL"/>
            </a:br>
            <a:r>
              <a:rPr lang="nl-NL" altLang="nl-NL"/>
              <a:t>– de effecten van fouten te verminderen</a:t>
            </a:r>
          </a:p>
          <a:p>
            <a:r>
              <a:rPr lang="nl-NL" altLang="nl-NL"/>
              <a:t>2 typen fouten:</a:t>
            </a:r>
            <a:br>
              <a:rPr lang="nl-NL" altLang="nl-NL"/>
            </a:br>
            <a:r>
              <a:rPr lang="nl-NL" altLang="nl-NL"/>
              <a:t>– actief falen</a:t>
            </a:r>
            <a:br>
              <a:rPr lang="nl-NL" altLang="nl-NL"/>
            </a:br>
            <a:r>
              <a:rPr lang="nl-NL" altLang="nl-NL"/>
              <a:t>– latente condities</a:t>
            </a:r>
          </a:p>
          <a:p>
            <a:r>
              <a:rPr lang="nl-NL" altLang="nl-NL"/>
              <a:t>Incident bijna altijd een combinatie van factoren</a:t>
            </a:r>
          </a:p>
        </p:txBody>
      </p:sp>
      <p:sp>
        <p:nvSpPr>
          <p:cNvPr id="4" name="Tijdelijke aanduiding voor datum 3">
            <a:extLst>
              <a:ext uri="{FF2B5EF4-FFF2-40B4-BE49-F238E27FC236}">
                <a16:creationId xmlns:a16="http://schemas.microsoft.com/office/drawing/2014/main" id="{80C7C7BD-A7ED-4BD7-B4CB-7EF8156EFDFD}"/>
              </a:ext>
            </a:extLst>
          </p:cNvPr>
          <p:cNvSpPr>
            <a:spLocks noGrp="1"/>
          </p:cNvSpPr>
          <p:nvPr>
            <p:ph type="dt" sz="quarter" idx="12"/>
          </p:nvPr>
        </p:nvSpPr>
        <p:spPr/>
        <p:txBody>
          <a:bodyPr/>
          <a:lstStyle/>
          <a:p>
            <a:pPr marL="0" marR="0" lvl="0" indent="0" algn="l" defTabSz="914400" rtl="0" eaLnBrk="0" fontAlgn="base" latinLnBrk="0" hangingPunct="0">
              <a:lnSpc>
                <a:spcPct val="100000"/>
              </a:lnSpc>
              <a:spcBef>
                <a:spcPct val="20000"/>
              </a:spcBef>
              <a:spcAft>
                <a:spcPct val="0"/>
              </a:spcAft>
              <a:buClr>
                <a:srgbClr val="00007D"/>
              </a:buClr>
              <a:buSzPct val="75000"/>
              <a:buFont typeface="Wingdings" panose="05000000000000000000" pitchFamily="2" charset="2"/>
              <a:buChar char="n"/>
              <a:tabLst/>
              <a:defRPr/>
            </a:pPr>
            <a:endParaRPr kumimoji="0" lang="nl-NL"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0093290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84B531C7-74AC-4C5E-8449-C4A6F3513C3D}"/>
              </a:ext>
            </a:extLst>
          </p:cNvPr>
          <p:cNvSpPr>
            <a:spLocks noGrp="1" noChangeArrowheads="1"/>
          </p:cNvSpPr>
          <p:nvPr>
            <p:ph type="title"/>
          </p:nvPr>
        </p:nvSpPr>
        <p:spPr/>
        <p:txBody>
          <a:bodyPr/>
          <a:lstStyle/>
          <a:p>
            <a:r>
              <a:rPr lang="nl-NL" altLang="nl-NL" dirty="0"/>
              <a:t>Welke incidenten vragen om een analyse?</a:t>
            </a:r>
          </a:p>
        </p:txBody>
      </p:sp>
      <p:sp>
        <p:nvSpPr>
          <p:cNvPr id="35843" name="Rectangle 3">
            <a:extLst>
              <a:ext uri="{FF2B5EF4-FFF2-40B4-BE49-F238E27FC236}">
                <a16:creationId xmlns:a16="http://schemas.microsoft.com/office/drawing/2014/main" id="{58615839-18ED-49C6-A817-AAC9D261173C}"/>
              </a:ext>
            </a:extLst>
          </p:cNvPr>
          <p:cNvSpPr>
            <a:spLocks noGrp="1" noChangeArrowheads="1"/>
          </p:cNvSpPr>
          <p:nvPr>
            <p:ph type="body" idx="1"/>
          </p:nvPr>
        </p:nvSpPr>
        <p:spPr>
          <a:xfrm>
            <a:off x="457200" y="2204864"/>
            <a:ext cx="8229600" cy="3662536"/>
          </a:xfrm>
        </p:spPr>
        <p:txBody>
          <a:bodyPr/>
          <a:lstStyle/>
          <a:p>
            <a:r>
              <a:rPr lang="nl-NL" altLang="nl-NL" dirty="0"/>
              <a:t>In beginsel alle incidenten </a:t>
            </a:r>
          </a:p>
          <a:p>
            <a:r>
              <a:rPr lang="nl-NL" altLang="nl-NL" dirty="0"/>
              <a:t>Als dat er teveel zijn, in elk geval </a:t>
            </a:r>
            <a:br>
              <a:rPr lang="nl-NL" altLang="nl-NL" dirty="0"/>
            </a:br>
            <a:r>
              <a:rPr lang="nl-NL" altLang="nl-NL" dirty="0"/>
              <a:t>de incidenten met ernstige gevolgen, </a:t>
            </a:r>
            <a:br>
              <a:rPr lang="nl-NL" altLang="nl-NL" dirty="0"/>
            </a:br>
            <a:r>
              <a:rPr lang="nl-NL" altLang="nl-NL" dirty="0"/>
              <a:t>uit te drukken in zowel letsel </a:t>
            </a:r>
            <a:br>
              <a:rPr lang="nl-NL" altLang="nl-NL" dirty="0"/>
            </a:br>
            <a:r>
              <a:rPr lang="nl-NL" altLang="nl-NL" dirty="0"/>
              <a:t>als in kosten. Dit zijn vaak de calamiteiten</a:t>
            </a:r>
          </a:p>
          <a:p>
            <a:r>
              <a:rPr lang="nl-NL" altLang="nl-NL" dirty="0"/>
              <a:t>De incidenten die ernstige gevolgen </a:t>
            </a:r>
            <a:br>
              <a:rPr lang="nl-NL" altLang="nl-NL" dirty="0"/>
            </a:br>
            <a:r>
              <a:rPr lang="nl-NL" altLang="nl-NL" dirty="0"/>
              <a:t>hadden kunnen hebben</a:t>
            </a:r>
          </a:p>
          <a:p>
            <a:r>
              <a:rPr lang="nl-NL" altLang="nl-NL" dirty="0"/>
              <a:t>Deze bijna-incidenten zijn uiterst leerzaam om tijdig risico's op te sporen en preventieve maatregelen te treffen</a:t>
            </a:r>
          </a:p>
        </p:txBody>
      </p:sp>
      <p:pic>
        <p:nvPicPr>
          <p:cNvPr id="35844" name="Picture 2">
            <a:extLst>
              <a:ext uri="{FF2B5EF4-FFF2-40B4-BE49-F238E27FC236}">
                <a16:creationId xmlns:a16="http://schemas.microsoft.com/office/drawing/2014/main" id="{0ABCFB77-B024-41F2-B51B-77BF0883C8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59563" y="1484313"/>
            <a:ext cx="2157412" cy="3182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5483462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Onderzoeksmethodieken</a:t>
            </a:r>
          </a:p>
        </p:txBody>
      </p:sp>
      <p:sp>
        <p:nvSpPr>
          <p:cNvPr id="3" name="Tijdelijke aanduiding voor inhoud 2"/>
          <p:cNvSpPr>
            <a:spLocks noGrp="1"/>
          </p:cNvSpPr>
          <p:nvPr>
            <p:ph idx="1"/>
          </p:nvPr>
        </p:nvSpPr>
        <p:spPr>
          <a:xfrm>
            <a:off x="457200" y="2420888"/>
            <a:ext cx="8229600" cy="3446512"/>
          </a:xfrm>
        </p:spPr>
        <p:txBody>
          <a:bodyPr/>
          <a:lstStyle/>
          <a:p>
            <a:r>
              <a:rPr lang="nl-NL" dirty="0"/>
              <a:t>Retrospectieve </a:t>
            </a:r>
            <a:r>
              <a:rPr lang="nl-NL" dirty="0" err="1"/>
              <a:t>risico-analyse</a:t>
            </a:r>
            <a:endParaRPr lang="nl-NL" dirty="0"/>
          </a:p>
          <a:p>
            <a:endParaRPr lang="nl-NL" dirty="0"/>
          </a:p>
          <a:p>
            <a:r>
              <a:rPr lang="nl-NL" dirty="0"/>
              <a:t>SIRE</a:t>
            </a:r>
          </a:p>
          <a:p>
            <a:endParaRPr lang="nl-NL" dirty="0"/>
          </a:p>
          <a:p>
            <a:r>
              <a:rPr lang="nl-NL" dirty="0"/>
              <a:t>PRISMA</a:t>
            </a:r>
          </a:p>
          <a:p>
            <a:endParaRPr lang="nl-NL" dirty="0"/>
          </a:p>
          <a:p>
            <a:endParaRPr lang="nl-NL" dirty="0"/>
          </a:p>
        </p:txBody>
      </p:sp>
    </p:spTree>
    <p:extLst>
      <p:ext uri="{BB962C8B-B14F-4D97-AF65-F5344CB8AC3E}">
        <p14:creationId xmlns:p14="http://schemas.microsoft.com/office/powerpoint/2010/main" val="23927032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4C88C1B7-7F4F-4957-9DF1-486D20FA0A8F}"/>
              </a:ext>
            </a:extLst>
          </p:cNvPr>
          <p:cNvSpPr>
            <a:spLocks noGrp="1" noChangeArrowheads="1"/>
          </p:cNvSpPr>
          <p:nvPr>
            <p:ph type="title" idx="4294967295"/>
          </p:nvPr>
        </p:nvSpPr>
        <p:spPr>
          <a:xfrm>
            <a:off x="457200" y="801688"/>
            <a:ext cx="8064500" cy="777875"/>
          </a:xfrm>
        </p:spPr>
        <p:txBody>
          <a:bodyPr/>
          <a:lstStyle/>
          <a:p>
            <a:pPr eaLnBrk="1" hangingPunct="1"/>
            <a:r>
              <a:rPr lang="nl-NL" altLang="nl-NL" dirty="0"/>
              <a:t>PRISMA methode</a:t>
            </a:r>
          </a:p>
        </p:txBody>
      </p:sp>
      <p:sp>
        <p:nvSpPr>
          <p:cNvPr id="36867" name="Rectangle 3">
            <a:extLst>
              <a:ext uri="{FF2B5EF4-FFF2-40B4-BE49-F238E27FC236}">
                <a16:creationId xmlns:a16="http://schemas.microsoft.com/office/drawing/2014/main" id="{72327171-5766-4C49-8F67-B9D342EFBF71}"/>
              </a:ext>
            </a:extLst>
          </p:cNvPr>
          <p:cNvSpPr>
            <a:spLocks noGrp="1" noChangeArrowheads="1"/>
          </p:cNvSpPr>
          <p:nvPr>
            <p:ph type="body" idx="4294967295"/>
          </p:nvPr>
        </p:nvSpPr>
        <p:spPr>
          <a:xfrm>
            <a:off x="684213" y="1916831"/>
            <a:ext cx="8029575" cy="4309343"/>
          </a:xfrm>
        </p:spPr>
        <p:txBody>
          <a:bodyPr/>
          <a:lstStyle/>
          <a:p>
            <a:pPr eaLnBrk="1" hangingPunct="1">
              <a:buFont typeface="Wingdings" panose="05000000000000000000" pitchFamily="2" charset="2"/>
              <a:buNone/>
            </a:pPr>
            <a:endParaRPr lang="nl-NL" altLang="nl-NL" sz="1000" dirty="0"/>
          </a:p>
          <a:p>
            <a:pPr eaLnBrk="1" hangingPunct="1"/>
            <a:r>
              <a:rPr lang="nl-NL" altLang="nl-NL" dirty="0"/>
              <a:t>PRISMA is een afkorting van: </a:t>
            </a:r>
          </a:p>
          <a:p>
            <a:pPr eaLnBrk="1" hangingPunct="1">
              <a:buFont typeface="Wingdings" panose="05000000000000000000" pitchFamily="2" charset="2"/>
              <a:buNone/>
            </a:pPr>
            <a:r>
              <a:rPr lang="nl-NL" altLang="nl-NL" dirty="0"/>
              <a:t>	Prevention </a:t>
            </a:r>
            <a:r>
              <a:rPr lang="nl-NL" altLang="nl-NL" dirty="0" err="1"/>
              <a:t>and</a:t>
            </a:r>
            <a:r>
              <a:rPr lang="nl-NL" altLang="nl-NL" dirty="0"/>
              <a:t> Recovery Information System </a:t>
            </a:r>
            <a:r>
              <a:rPr lang="nl-NL" altLang="nl-NL" dirty="0" err="1"/>
              <a:t>for</a:t>
            </a:r>
            <a:r>
              <a:rPr lang="nl-NL" altLang="nl-NL" dirty="0"/>
              <a:t> </a:t>
            </a:r>
          </a:p>
          <a:p>
            <a:pPr eaLnBrk="1" hangingPunct="1">
              <a:buFont typeface="Wingdings" panose="05000000000000000000" pitchFamily="2" charset="2"/>
              <a:buNone/>
            </a:pPr>
            <a:r>
              <a:rPr lang="nl-NL" altLang="nl-NL" dirty="0"/>
              <a:t>	Monitoring </a:t>
            </a:r>
            <a:r>
              <a:rPr lang="nl-NL" altLang="nl-NL" dirty="0" err="1"/>
              <a:t>and</a:t>
            </a:r>
            <a:r>
              <a:rPr lang="nl-NL" altLang="nl-NL" dirty="0"/>
              <a:t> Analysis</a:t>
            </a:r>
          </a:p>
          <a:p>
            <a:pPr eaLnBrk="1" hangingPunct="1"/>
            <a:r>
              <a:rPr lang="en-US" altLang="nl-NL" dirty="0"/>
              <a:t>Het is </a:t>
            </a:r>
            <a:r>
              <a:rPr lang="en-US" altLang="nl-NL" dirty="0" err="1"/>
              <a:t>een</a:t>
            </a:r>
            <a:r>
              <a:rPr lang="en-US" altLang="nl-NL" dirty="0"/>
              <a:t> model </a:t>
            </a:r>
            <a:r>
              <a:rPr lang="en-US" altLang="nl-NL" dirty="0" err="1"/>
              <a:t>uit</a:t>
            </a:r>
            <a:r>
              <a:rPr lang="en-US" altLang="nl-NL" dirty="0"/>
              <a:t> de </a:t>
            </a:r>
            <a:r>
              <a:rPr lang="en-US" altLang="nl-NL" dirty="0" err="1"/>
              <a:t>chemie</a:t>
            </a:r>
            <a:r>
              <a:rPr lang="en-US" altLang="nl-NL" dirty="0"/>
              <a:t> </a:t>
            </a:r>
          </a:p>
          <a:p>
            <a:pPr eaLnBrk="1" hangingPunct="1"/>
            <a:r>
              <a:rPr lang="en-US" altLang="nl-NL" dirty="0"/>
              <a:t>Door </a:t>
            </a:r>
            <a:r>
              <a:rPr lang="en-US" altLang="nl-NL" dirty="0" err="1"/>
              <a:t>Tjerk</a:t>
            </a:r>
            <a:r>
              <a:rPr lang="en-US" altLang="nl-NL" dirty="0"/>
              <a:t> van der Schaaf van de TU Eindhoven</a:t>
            </a:r>
            <a:br>
              <a:rPr lang="en-US" altLang="nl-NL" dirty="0"/>
            </a:br>
            <a:r>
              <a:rPr lang="en-US" altLang="nl-NL" dirty="0"/>
              <a:t>is </a:t>
            </a:r>
            <a:r>
              <a:rPr lang="en-US" altLang="nl-NL" dirty="0" err="1"/>
              <a:t>deze</a:t>
            </a:r>
            <a:r>
              <a:rPr lang="en-US" altLang="nl-NL" dirty="0"/>
              <a:t> </a:t>
            </a:r>
            <a:r>
              <a:rPr lang="en-US" altLang="nl-NL" dirty="0" err="1"/>
              <a:t>vertaald</a:t>
            </a:r>
            <a:r>
              <a:rPr lang="en-US" altLang="nl-NL" dirty="0"/>
              <a:t> </a:t>
            </a:r>
            <a:r>
              <a:rPr lang="en-US" altLang="nl-NL" dirty="0" err="1"/>
              <a:t>naar</a:t>
            </a:r>
            <a:r>
              <a:rPr lang="en-US" altLang="nl-NL" dirty="0"/>
              <a:t> de </a:t>
            </a:r>
            <a:r>
              <a:rPr lang="en-US" altLang="nl-NL" dirty="0" err="1"/>
              <a:t>zorgsector</a:t>
            </a:r>
            <a:endParaRPr lang="en-US" altLang="nl-NL" dirty="0"/>
          </a:p>
          <a:p>
            <a:r>
              <a:rPr lang="nl-NL" altLang="nl-NL" dirty="0"/>
              <a:t>PRISMA is een analysemethode gebaseerd op systeemdenken</a:t>
            </a:r>
            <a:br>
              <a:rPr lang="nl-NL" altLang="nl-NL" dirty="0"/>
            </a:br>
            <a:endParaRPr lang="nl-NL" altLang="nl-NL" dirty="0"/>
          </a:p>
          <a:p>
            <a:pPr eaLnBrk="1" hangingPunct="1">
              <a:buFont typeface="Wingdings" panose="05000000000000000000" pitchFamily="2" charset="2"/>
              <a:buNone/>
            </a:pPr>
            <a:endParaRPr lang="nl-NL" altLang="nl-NL" dirty="0"/>
          </a:p>
          <a:p>
            <a:pPr eaLnBrk="1" hangingPunct="1">
              <a:buFont typeface="Wingdings" panose="05000000000000000000" pitchFamily="2" charset="2"/>
              <a:buNone/>
            </a:pPr>
            <a:endParaRPr lang="nl-NL" altLang="nl-NL" dirty="0"/>
          </a:p>
        </p:txBody>
      </p:sp>
    </p:spTree>
    <p:extLst>
      <p:ext uri="{BB962C8B-B14F-4D97-AF65-F5344CB8AC3E}">
        <p14:creationId xmlns:p14="http://schemas.microsoft.com/office/powerpoint/2010/main" val="41859954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3F4B6179-7EA4-468E-B458-67D844F8FC10}"/>
              </a:ext>
            </a:extLst>
          </p:cNvPr>
          <p:cNvSpPr>
            <a:spLocks noGrp="1" noChangeArrowheads="1"/>
          </p:cNvSpPr>
          <p:nvPr>
            <p:ph type="title"/>
          </p:nvPr>
        </p:nvSpPr>
        <p:spPr/>
        <p:txBody>
          <a:bodyPr/>
          <a:lstStyle/>
          <a:p>
            <a:r>
              <a:rPr lang="nl-NL" altLang="nl-NL" dirty="0"/>
              <a:t>In welke situaties in te zetten?</a:t>
            </a:r>
          </a:p>
        </p:txBody>
      </p:sp>
      <p:sp>
        <p:nvSpPr>
          <p:cNvPr id="38915" name="Rectangle 3">
            <a:extLst>
              <a:ext uri="{FF2B5EF4-FFF2-40B4-BE49-F238E27FC236}">
                <a16:creationId xmlns:a16="http://schemas.microsoft.com/office/drawing/2014/main" id="{4F75A551-4BCE-45D3-879F-4B063D4F0C24}"/>
              </a:ext>
            </a:extLst>
          </p:cNvPr>
          <p:cNvSpPr>
            <a:spLocks noGrp="1" noChangeArrowheads="1"/>
          </p:cNvSpPr>
          <p:nvPr>
            <p:ph type="body" idx="1"/>
          </p:nvPr>
        </p:nvSpPr>
        <p:spPr/>
        <p:txBody>
          <a:bodyPr/>
          <a:lstStyle/>
          <a:p>
            <a:pPr>
              <a:lnSpc>
                <a:spcPct val="90000"/>
              </a:lnSpc>
            </a:pPr>
            <a:r>
              <a:rPr lang="nl-NL" altLang="nl-NL"/>
              <a:t>De PRISMA-methode kan worden toegepast in geval van eenvoudige en complexere incidenten</a:t>
            </a:r>
          </a:p>
          <a:p>
            <a:pPr>
              <a:lnSpc>
                <a:spcPct val="90000"/>
              </a:lnSpc>
            </a:pPr>
            <a:endParaRPr lang="nl-NL" altLang="nl-NL"/>
          </a:p>
          <a:p>
            <a:pPr>
              <a:lnSpc>
                <a:spcPct val="90000"/>
              </a:lnSpc>
            </a:pPr>
            <a:r>
              <a:rPr lang="nl-NL" altLang="nl-NL"/>
              <a:t>Ook kan het zinvol zijn om periodiek een bepaald type incidenten op deze wijze te analyseren</a:t>
            </a:r>
          </a:p>
          <a:p>
            <a:pPr>
              <a:lnSpc>
                <a:spcPct val="90000"/>
              </a:lnSpc>
            </a:pPr>
            <a:endParaRPr lang="nl-NL" altLang="nl-NL"/>
          </a:p>
          <a:p>
            <a:pPr>
              <a:lnSpc>
                <a:spcPct val="90000"/>
              </a:lnSpc>
            </a:pPr>
            <a:r>
              <a:rPr lang="nl-NL" altLang="nl-NL"/>
              <a:t>Hierbij kan worden gedacht aan procesafwijkingen, incidenten zonder schade en met schade en calamiteiten</a:t>
            </a:r>
          </a:p>
          <a:p>
            <a:pPr>
              <a:lnSpc>
                <a:spcPct val="90000"/>
              </a:lnSpc>
            </a:pPr>
            <a:endParaRPr lang="nl-NL" altLang="nl-NL"/>
          </a:p>
          <a:p>
            <a:pPr>
              <a:lnSpc>
                <a:spcPct val="90000"/>
              </a:lnSpc>
            </a:pPr>
            <a:r>
              <a:rPr lang="nl-NL" altLang="nl-NL"/>
              <a:t>Het maakt hierbij niet uit of de oorzaken van technische, organisatorische dan wel menselijke aard zijn</a:t>
            </a:r>
            <a:br>
              <a:rPr lang="nl-NL" altLang="nl-NL" sz="2000"/>
            </a:br>
            <a:endParaRPr lang="nl-NL" altLang="nl-NL" sz="2000"/>
          </a:p>
        </p:txBody>
      </p:sp>
    </p:spTree>
    <p:extLst>
      <p:ext uri="{BB962C8B-B14F-4D97-AF65-F5344CB8AC3E}">
        <p14:creationId xmlns:p14="http://schemas.microsoft.com/office/powerpoint/2010/main" val="38421873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F2CE4D9-9254-46D6-ACD9-34C102241C39}"/>
              </a:ext>
            </a:extLst>
          </p:cNvPr>
          <p:cNvSpPr>
            <a:spLocks noGrp="1"/>
          </p:cNvSpPr>
          <p:nvPr>
            <p:ph type="title"/>
          </p:nvPr>
        </p:nvSpPr>
        <p:spPr/>
        <p:txBody>
          <a:bodyPr/>
          <a:lstStyle/>
          <a:p>
            <a:r>
              <a:rPr lang="nl-NL" dirty="0"/>
              <a:t>Wat is een calamiteit</a:t>
            </a:r>
          </a:p>
        </p:txBody>
      </p:sp>
      <p:sp>
        <p:nvSpPr>
          <p:cNvPr id="3" name="Tijdelijke aanduiding voor inhoud 2">
            <a:extLst>
              <a:ext uri="{FF2B5EF4-FFF2-40B4-BE49-F238E27FC236}">
                <a16:creationId xmlns:a16="http://schemas.microsoft.com/office/drawing/2014/main" id="{87F374DA-9526-4446-B0C6-919124CDC616}"/>
              </a:ext>
            </a:extLst>
          </p:cNvPr>
          <p:cNvSpPr>
            <a:spLocks noGrp="1"/>
          </p:cNvSpPr>
          <p:nvPr>
            <p:ph idx="1"/>
          </p:nvPr>
        </p:nvSpPr>
        <p:spPr/>
        <p:txBody>
          <a:bodyPr/>
          <a:lstStyle/>
          <a:p>
            <a:pPr>
              <a:lnSpc>
                <a:spcPct val="107000"/>
              </a:lnSpc>
              <a:spcAft>
                <a:spcPts val="0"/>
              </a:spcAft>
            </a:pPr>
            <a:r>
              <a:rPr lang="nl-NL" i="1" dirty="0">
                <a:solidFill>
                  <a:srgbClr val="000000"/>
                </a:solidFill>
                <a:uFill>
                  <a:solidFill>
                    <a:srgbClr val="000000"/>
                  </a:solidFill>
                </a:uFill>
                <a:latin typeface="Calibri" panose="020F0502020204030204" pitchFamily="34" charset="0"/>
                <a:ea typeface="Calibri" panose="020F0502020204030204" pitchFamily="34" charset="0"/>
                <a:cs typeface="Calibri" panose="020F0502020204030204" pitchFamily="34" charset="0"/>
              </a:rPr>
              <a:t>Onder calamiteit wordt in deze wet verstaan: “een niet-beoogde of onverwachte gebeurtenis, die betrekking heeft op de kwaliteit van de zorg en die tot de dood van een cliënt of een ernstig schadelijk gevolg voor de cliënt heeft geleid.” De zorgaanbieder moet zelf beoordelen of een bepaalde gebeurtenis aan de hiervoor genoemde definitie voldoet. De zorgaanbieder moet de melding doen bij de IGJ. Wordt de melding niet op tijd gedaan, dan kan de IGJ een bestuurlijke boete opleggen (artikel 30 </a:t>
            </a:r>
            <a:r>
              <a:rPr lang="nl-NL" i="1" dirty="0" err="1">
                <a:solidFill>
                  <a:srgbClr val="000000"/>
                </a:solidFill>
                <a:uFill>
                  <a:solidFill>
                    <a:srgbClr val="000000"/>
                  </a:solidFill>
                </a:uFill>
                <a:latin typeface="Calibri" panose="020F0502020204030204" pitchFamily="34" charset="0"/>
                <a:ea typeface="Calibri" panose="020F0502020204030204" pitchFamily="34" charset="0"/>
                <a:cs typeface="Calibri" panose="020F0502020204030204" pitchFamily="34" charset="0"/>
              </a:rPr>
              <a:t>Wkkgz</a:t>
            </a:r>
            <a:r>
              <a:rPr lang="nl-NL" i="1" dirty="0">
                <a:solidFill>
                  <a:srgbClr val="000000"/>
                </a:solidFill>
                <a:uFill>
                  <a:solidFill>
                    <a:srgbClr val="000000"/>
                  </a:solidFill>
                </a:uFill>
                <a:latin typeface="Calibri" panose="020F0502020204030204" pitchFamily="34" charset="0"/>
                <a:ea typeface="Calibri" panose="020F0502020204030204" pitchFamily="34" charset="0"/>
                <a:cs typeface="Calibri" panose="020F0502020204030204" pitchFamily="34" charset="0"/>
              </a:rPr>
              <a:t>).</a:t>
            </a:r>
            <a:endParaRPr lang="nl-NL" dirty="0">
              <a:solidFill>
                <a:srgbClr val="000000"/>
              </a:solidFill>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p>
            <a:endParaRPr lang="nl-NL" dirty="0"/>
          </a:p>
        </p:txBody>
      </p:sp>
      <p:sp>
        <p:nvSpPr>
          <p:cNvPr id="4" name="Tijdelijke aanduiding voor datum 3">
            <a:extLst>
              <a:ext uri="{FF2B5EF4-FFF2-40B4-BE49-F238E27FC236}">
                <a16:creationId xmlns:a16="http://schemas.microsoft.com/office/drawing/2014/main" id="{97BC38A9-C97D-4861-B2F3-3D2D468ED3C9}"/>
              </a:ext>
            </a:extLst>
          </p:cNvPr>
          <p:cNvSpPr>
            <a:spLocks noGrp="1"/>
          </p:cNvSpPr>
          <p:nvPr>
            <p:ph type="dt" sz="half" idx="12"/>
          </p:nvPr>
        </p:nvSpPr>
        <p:spPr/>
        <p:txBody>
          <a:bodyPr/>
          <a:lstStyle/>
          <a:p>
            <a:pPr>
              <a:defRPr/>
            </a:pPr>
            <a:endParaRPr lang="nl-NL"/>
          </a:p>
        </p:txBody>
      </p:sp>
    </p:spTree>
    <p:extLst>
      <p:ext uri="{BB962C8B-B14F-4D97-AF65-F5344CB8AC3E}">
        <p14:creationId xmlns:p14="http://schemas.microsoft.com/office/powerpoint/2010/main" val="40986817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4DCD54-ACDE-454F-9DE7-AEDD3094E865}"/>
              </a:ext>
            </a:extLst>
          </p:cNvPr>
          <p:cNvSpPr>
            <a:spLocks noGrp="1"/>
          </p:cNvSpPr>
          <p:nvPr>
            <p:ph type="title"/>
          </p:nvPr>
        </p:nvSpPr>
        <p:spPr/>
        <p:txBody>
          <a:bodyPr/>
          <a:lstStyle/>
          <a:p>
            <a:r>
              <a:rPr lang="nl-NL" dirty="0"/>
              <a:t>Voorbeelden</a:t>
            </a:r>
          </a:p>
        </p:txBody>
      </p:sp>
      <p:sp>
        <p:nvSpPr>
          <p:cNvPr id="3" name="Tijdelijke aanduiding voor inhoud 2">
            <a:extLst>
              <a:ext uri="{FF2B5EF4-FFF2-40B4-BE49-F238E27FC236}">
                <a16:creationId xmlns:a16="http://schemas.microsoft.com/office/drawing/2014/main" id="{8C5D83C9-4CBA-4485-807E-EB095922E9D7}"/>
              </a:ext>
            </a:extLst>
          </p:cNvPr>
          <p:cNvSpPr>
            <a:spLocks noGrp="1"/>
          </p:cNvSpPr>
          <p:nvPr>
            <p:ph idx="1"/>
          </p:nvPr>
        </p:nvSpPr>
        <p:spPr/>
        <p:txBody>
          <a:bodyPr/>
          <a:lstStyle/>
          <a:p>
            <a:r>
              <a:rPr lang="nl-NL" sz="3200" dirty="0"/>
              <a:t>Ernstig zieke cliënt met GHB intoxicatie 4 dagen op </a:t>
            </a:r>
            <a:r>
              <a:rPr lang="nl-NL" sz="3200" dirty="0" err="1"/>
              <a:t>afd</a:t>
            </a:r>
            <a:r>
              <a:rPr lang="nl-NL" sz="3200" dirty="0"/>
              <a:t>/ in separeer zonder medische en psychiatrische zorg </a:t>
            </a:r>
          </a:p>
          <a:p>
            <a:r>
              <a:rPr lang="nl-NL" sz="3200" dirty="0"/>
              <a:t>Methadon verdwenen uit medicijnkamer </a:t>
            </a:r>
          </a:p>
          <a:p>
            <a:r>
              <a:rPr lang="nl-NL" sz="3200" dirty="0"/>
              <a:t>Greep medicijnkast </a:t>
            </a:r>
          </a:p>
          <a:p>
            <a:r>
              <a:rPr lang="nl-NL" sz="3200" dirty="0"/>
              <a:t>Geen respons op alarmering </a:t>
            </a:r>
          </a:p>
          <a:p>
            <a:endParaRPr lang="nl-NL" dirty="0"/>
          </a:p>
        </p:txBody>
      </p:sp>
      <p:sp>
        <p:nvSpPr>
          <p:cNvPr id="4" name="Tijdelijke aanduiding voor datum 3">
            <a:extLst>
              <a:ext uri="{FF2B5EF4-FFF2-40B4-BE49-F238E27FC236}">
                <a16:creationId xmlns:a16="http://schemas.microsoft.com/office/drawing/2014/main" id="{79C078AE-2EAC-4CE1-982E-FC4E5F0A99C3}"/>
              </a:ext>
            </a:extLst>
          </p:cNvPr>
          <p:cNvSpPr>
            <a:spLocks noGrp="1"/>
          </p:cNvSpPr>
          <p:nvPr>
            <p:ph type="dt" sz="half" idx="12"/>
          </p:nvPr>
        </p:nvSpPr>
        <p:spPr/>
        <p:txBody>
          <a:bodyPr/>
          <a:lstStyle/>
          <a:p>
            <a:pPr>
              <a:defRPr/>
            </a:pPr>
            <a:endParaRPr lang="nl-NL"/>
          </a:p>
        </p:txBody>
      </p:sp>
    </p:spTree>
    <p:extLst>
      <p:ext uri="{BB962C8B-B14F-4D97-AF65-F5344CB8AC3E}">
        <p14:creationId xmlns:p14="http://schemas.microsoft.com/office/powerpoint/2010/main" val="8748925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Tekstvak 3"/>
          <p:cNvSpPr txBox="1">
            <a:spLocks noChangeArrowheads="1"/>
          </p:cNvSpPr>
          <p:nvPr/>
        </p:nvSpPr>
        <p:spPr bwMode="auto">
          <a:xfrm>
            <a:off x="2268538" y="765175"/>
            <a:ext cx="2879725" cy="307975"/>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nl-NL" sz="1400" b="0" i="0" u="none" strike="noStrike" kern="1200" cap="none" spc="0" normalizeH="0" baseline="0" noProof="0">
              <a:ln>
                <a:noFill/>
              </a:ln>
              <a:solidFill>
                <a:srgbClr val="1F497D"/>
              </a:solidFill>
              <a:effectLst/>
              <a:uLnTx/>
              <a:uFillTx/>
              <a:latin typeface="Calibri" pitchFamily="34" charset="0"/>
              <a:ea typeface="+mn-ea"/>
              <a:cs typeface="Arial" pitchFamily="34" charset="0"/>
            </a:endParaRPr>
          </a:p>
        </p:txBody>
      </p:sp>
      <p:sp>
        <p:nvSpPr>
          <p:cNvPr id="1232" name="Tekstvak 1231"/>
          <p:cNvSpPr txBox="1"/>
          <p:nvPr/>
        </p:nvSpPr>
        <p:spPr>
          <a:xfrm>
            <a:off x="250825" y="87313"/>
            <a:ext cx="8569325" cy="831850"/>
          </a:xfrm>
          <a:prstGeom prst="rect">
            <a:avLst/>
          </a:prstGeom>
          <a:noFill/>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800" b="1" i="0" u="none" strike="noStrike" kern="1200" cap="none" spc="0" normalizeH="0" baseline="0" noProof="0">
                <a:ln>
                  <a:noFill/>
                </a:ln>
                <a:solidFill>
                  <a:srgbClr val="002060"/>
                </a:solidFill>
                <a:effectLst/>
                <a:uLnTx/>
                <a:uFillTx/>
                <a:latin typeface="Calibri"/>
                <a:ea typeface="+mn-ea"/>
                <a:cs typeface="Arial" pitchFamily="34" charset="0"/>
              </a:rPr>
              <a:t>Werkwijze bij incidenten</a:t>
            </a:r>
            <a:endParaRPr kumimoji="0" lang="nl-NL" sz="4800" b="1" i="0" u="none" strike="noStrike" kern="1200" cap="none" spc="0" normalizeH="0" baseline="0" noProof="0">
              <a:ln>
                <a:noFill/>
              </a:ln>
              <a:solidFill>
                <a:srgbClr val="002060"/>
              </a:solidFill>
              <a:effectLst/>
              <a:uLnTx/>
              <a:uFillTx/>
              <a:latin typeface="Calibri"/>
              <a:ea typeface="+mn-ea"/>
              <a:cs typeface="Arial" pitchFamily="34" charset="0"/>
            </a:endParaRPr>
          </a:p>
        </p:txBody>
      </p:sp>
      <p:sp>
        <p:nvSpPr>
          <p:cNvPr id="1235" name="Stroomdiagram: Proces 1234"/>
          <p:cNvSpPr/>
          <p:nvPr/>
        </p:nvSpPr>
        <p:spPr bwMode="auto">
          <a:xfrm>
            <a:off x="138768" y="1184693"/>
            <a:ext cx="504056" cy="4848655"/>
          </a:xfrm>
          <a:prstGeom prst="flowChartProcess">
            <a:avLst/>
          </a:prstGeom>
          <a:solidFill>
            <a:schemeClr val="accent6">
              <a:lumMod val="75000"/>
            </a:schemeClr>
          </a:solidFill>
          <a:ln>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vert="vert27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800" b="0" i="0" u="none" strike="noStrike" kern="1200" cap="none" spc="0" normalizeH="0" baseline="0" noProof="0">
                <a:ln>
                  <a:noFill/>
                </a:ln>
                <a:solidFill>
                  <a:srgbClr val="1F497D"/>
                </a:solidFill>
                <a:effectLst/>
                <a:uLnTx/>
                <a:uFillTx/>
                <a:latin typeface="Calibri"/>
                <a:ea typeface="+mn-ea"/>
                <a:cs typeface="+mn-cs"/>
              </a:rPr>
              <a:t>INCIDENT</a:t>
            </a:r>
            <a:endParaRPr kumimoji="0" lang="nl-NL" sz="4800" b="0" i="0" u="none" strike="noStrike" kern="1200" cap="none" spc="0" normalizeH="0" baseline="0" noProof="0" dirty="0">
              <a:ln>
                <a:noFill/>
              </a:ln>
              <a:solidFill>
                <a:srgbClr val="1F497D"/>
              </a:solidFill>
              <a:effectLst/>
              <a:uLnTx/>
              <a:uFillTx/>
              <a:latin typeface="Calibri"/>
              <a:ea typeface="+mn-ea"/>
              <a:cs typeface="+mn-cs"/>
            </a:endParaRPr>
          </a:p>
        </p:txBody>
      </p:sp>
      <p:sp>
        <p:nvSpPr>
          <p:cNvPr id="1237" name="Stroomdiagram: Proces 1236"/>
          <p:cNvSpPr/>
          <p:nvPr/>
        </p:nvSpPr>
        <p:spPr bwMode="auto">
          <a:xfrm>
            <a:off x="7494377" y="1291784"/>
            <a:ext cx="565411" cy="4729403"/>
          </a:xfrm>
          <a:prstGeom prst="flowChartProcess">
            <a:avLst/>
          </a:prstGeom>
          <a:solidFill>
            <a:schemeClr val="accent1">
              <a:lumMod val="40000"/>
              <a:lumOff val="60000"/>
            </a:schemeClr>
          </a:solidFill>
          <a:ln cmpd="dbl">
            <a:solidFill>
              <a:schemeClr val="tx2"/>
            </a:solidFill>
          </a:ln>
          <a:effectLst>
            <a:glow rad="139700">
              <a:schemeClr val="accent1">
                <a:satMod val="175000"/>
                <a:alpha val="40000"/>
              </a:schemeClr>
            </a:glow>
          </a:effectLst>
          <a:scene3d>
            <a:camera prst="orthographicFront"/>
            <a:lightRig rig="threePt" dir="t"/>
          </a:scene3d>
          <a:sp3d>
            <a:bevelT prst="convex"/>
          </a:sp3d>
        </p:spPr>
        <p:style>
          <a:lnRef idx="2">
            <a:schemeClr val="accent6"/>
          </a:lnRef>
          <a:fillRef idx="1">
            <a:schemeClr val="lt1"/>
          </a:fillRef>
          <a:effectRef idx="0">
            <a:schemeClr val="accent6"/>
          </a:effectRef>
          <a:fontRef idx="minor">
            <a:schemeClr val="dk1"/>
          </a:fontRef>
        </p:style>
        <p:txBody>
          <a:bodyPr vert="vert27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a:ln>
                  <a:noFill/>
                </a:ln>
                <a:solidFill>
                  <a:srgbClr val="1F497D"/>
                </a:solidFill>
                <a:effectLst/>
                <a:uLnTx/>
                <a:uFillTx/>
                <a:latin typeface="Calibri"/>
                <a:ea typeface="+mn-ea"/>
                <a:cs typeface="+mn-cs"/>
              </a:rPr>
              <a:t>DATABASE</a:t>
            </a:r>
            <a:endParaRPr kumimoji="0" lang="nl-NL" sz="3600" b="0" i="0" u="none" strike="noStrike" kern="1200" cap="none" spc="0" normalizeH="0" baseline="0" noProof="0" dirty="0">
              <a:ln>
                <a:noFill/>
              </a:ln>
              <a:solidFill>
                <a:srgbClr val="1F497D"/>
              </a:solidFill>
              <a:effectLst/>
              <a:uLnTx/>
              <a:uFillTx/>
              <a:latin typeface="Calibri"/>
              <a:ea typeface="+mn-ea"/>
              <a:cs typeface="+mn-cs"/>
            </a:endParaRPr>
          </a:p>
        </p:txBody>
      </p:sp>
      <p:sp>
        <p:nvSpPr>
          <p:cNvPr id="1238" name="Stroomdiagram: Proces 1237"/>
          <p:cNvSpPr/>
          <p:nvPr/>
        </p:nvSpPr>
        <p:spPr bwMode="auto">
          <a:xfrm>
            <a:off x="8419822" y="765175"/>
            <a:ext cx="576055" cy="5688013"/>
          </a:xfrm>
          <a:prstGeom prst="flowChartProcess">
            <a:avLst/>
          </a:prstGeom>
          <a:solidFill>
            <a:srgbClr val="FFFF99"/>
          </a:solidFill>
          <a:ln>
            <a:noFill/>
          </a:ln>
        </p:spPr>
        <p:style>
          <a:lnRef idx="2">
            <a:schemeClr val="accent6"/>
          </a:lnRef>
          <a:fillRef idx="1">
            <a:schemeClr val="lt1"/>
          </a:fillRef>
          <a:effectRef idx="0">
            <a:schemeClr val="accent6"/>
          </a:effectRef>
          <a:fontRef idx="minor">
            <a:schemeClr val="dk1"/>
          </a:fontRef>
        </p:style>
        <p:txBody>
          <a:bodyPr vert="vert27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a:ln>
                  <a:noFill/>
                </a:ln>
                <a:solidFill>
                  <a:srgbClr val="1F497D"/>
                </a:solidFill>
                <a:effectLst/>
                <a:uLnTx/>
                <a:uFillTx/>
                <a:latin typeface="Calibri"/>
                <a:ea typeface="+mn-ea"/>
                <a:cs typeface="+mn-cs"/>
              </a:rPr>
              <a:t>VERBETERMAATREGELEN</a:t>
            </a:r>
            <a:endParaRPr kumimoji="0" lang="nl-NL" sz="3600" b="0" i="0" u="none" strike="noStrike" kern="1200" cap="none" spc="0" normalizeH="0" baseline="0" noProof="0" dirty="0">
              <a:ln>
                <a:noFill/>
              </a:ln>
              <a:solidFill>
                <a:srgbClr val="1F497D"/>
              </a:solidFill>
              <a:effectLst/>
              <a:uLnTx/>
              <a:uFillTx/>
              <a:latin typeface="Calibri"/>
              <a:ea typeface="+mn-ea"/>
              <a:cs typeface="+mn-cs"/>
            </a:endParaRPr>
          </a:p>
        </p:txBody>
      </p:sp>
      <p:sp>
        <p:nvSpPr>
          <p:cNvPr id="1240" name="Ovaal 1239"/>
          <p:cNvSpPr/>
          <p:nvPr/>
        </p:nvSpPr>
        <p:spPr bwMode="auto">
          <a:xfrm>
            <a:off x="4068763" y="2925763"/>
            <a:ext cx="1295400" cy="1019175"/>
          </a:xfrm>
          <a:prstGeom prst="ellipse">
            <a:avLst/>
          </a:prstGeom>
          <a:solidFill>
            <a:srgbClr val="92D050"/>
          </a:solidFill>
          <a:ln>
            <a:solidFill>
              <a:srgbClr val="92D050"/>
            </a:solidFill>
          </a:ln>
        </p:spPr>
        <p:style>
          <a:lnRef idx="2">
            <a:schemeClr val="accent6"/>
          </a:lnRef>
          <a:fillRef idx="1">
            <a:schemeClr val="lt1"/>
          </a:fillRef>
          <a:effectRef idx="0">
            <a:schemeClr val="accent6"/>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Calibri"/>
                <a:ea typeface="+mn-ea"/>
                <a:cs typeface="+mn-cs"/>
              </a:rPr>
              <a:t>Incident recon-structie</a:t>
            </a:r>
            <a:endParaRPr kumimoji="0" lang="nl-NL" sz="1400" b="1" i="0" u="none" strike="noStrike" kern="1200" cap="none" spc="0" normalizeH="0" baseline="0" noProof="0" dirty="0">
              <a:ln>
                <a:noFill/>
              </a:ln>
              <a:solidFill>
                <a:prstClr val="white"/>
              </a:solidFill>
              <a:effectLst/>
              <a:uLnTx/>
              <a:uFillTx/>
              <a:latin typeface="Calibri"/>
              <a:ea typeface="+mn-ea"/>
              <a:cs typeface="+mn-cs"/>
            </a:endParaRPr>
          </a:p>
        </p:txBody>
      </p:sp>
      <p:sp>
        <p:nvSpPr>
          <p:cNvPr id="1243" name="Stroomdiagram: Samenvoegen 1242"/>
          <p:cNvSpPr/>
          <p:nvPr/>
        </p:nvSpPr>
        <p:spPr bwMode="auto">
          <a:xfrm>
            <a:off x="2327275" y="1333500"/>
            <a:ext cx="1670050" cy="871538"/>
          </a:xfrm>
          <a:prstGeom prst="flowChartMerge">
            <a:avLst/>
          </a:prstGeom>
          <a:solidFill>
            <a:schemeClr val="accent2">
              <a:lumMod val="40000"/>
              <a:lumOff val="60000"/>
            </a:schemeClr>
          </a:solidFill>
          <a:ln>
            <a:solidFill>
              <a:schemeClr val="accent2">
                <a:lumMod val="40000"/>
                <a:lumOff val="60000"/>
              </a:schemeClr>
            </a:solidFill>
          </a:ln>
        </p:spPr>
        <p:style>
          <a:lnRef idx="2">
            <a:schemeClr val="accent6"/>
          </a:lnRef>
          <a:fillRef idx="1">
            <a:schemeClr val="lt1"/>
          </a:fillRef>
          <a:effectRef idx="0">
            <a:schemeClr val="accent6"/>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a:ln>
                  <a:noFill/>
                </a:ln>
                <a:solidFill>
                  <a:srgbClr val="C00000"/>
                </a:solidFill>
                <a:effectLst/>
                <a:uLnTx/>
                <a:uFillTx/>
                <a:latin typeface="Calibri"/>
                <a:ea typeface="+mn-ea"/>
                <a:cs typeface="+mn-cs"/>
              </a:rPr>
              <a:t>Procedure volgen</a:t>
            </a:r>
            <a:endParaRPr kumimoji="0" lang="nl-NL" sz="1200" b="1" i="0" u="none" strike="noStrike" kern="1200" cap="none" spc="0" normalizeH="0" baseline="0" noProof="0" dirty="0">
              <a:ln>
                <a:noFill/>
              </a:ln>
              <a:solidFill>
                <a:srgbClr val="C00000"/>
              </a:solidFill>
              <a:effectLst/>
              <a:uLnTx/>
              <a:uFillTx/>
              <a:latin typeface="Calibri"/>
              <a:ea typeface="+mn-ea"/>
              <a:cs typeface="+mn-cs"/>
            </a:endParaRPr>
          </a:p>
        </p:txBody>
      </p:sp>
      <p:sp>
        <p:nvSpPr>
          <p:cNvPr id="1244" name="Stroomdiagram: Proces 1243"/>
          <p:cNvSpPr/>
          <p:nvPr/>
        </p:nvSpPr>
        <p:spPr bwMode="auto">
          <a:xfrm>
            <a:off x="5611554" y="1544732"/>
            <a:ext cx="576055" cy="4116516"/>
          </a:xfrm>
          <a:prstGeom prst="flowChartProcess">
            <a:avLst/>
          </a:prstGeom>
          <a:solidFill>
            <a:srgbClr val="92D050"/>
          </a:solidFill>
          <a:ln>
            <a:noFill/>
          </a:ln>
        </p:spPr>
        <p:style>
          <a:lnRef idx="2">
            <a:schemeClr val="accent6"/>
          </a:lnRef>
          <a:fillRef idx="1">
            <a:schemeClr val="lt1"/>
          </a:fillRef>
          <a:effectRef idx="0">
            <a:schemeClr val="accent6"/>
          </a:effectRef>
          <a:fontRef idx="minor">
            <a:schemeClr val="dk1"/>
          </a:fontRef>
        </p:style>
        <p:txBody>
          <a:bodyPr vert="vert27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a:ln>
                  <a:noFill/>
                </a:ln>
                <a:solidFill>
                  <a:srgbClr val="1F497D"/>
                </a:solidFill>
                <a:effectLst/>
                <a:uLnTx/>
                <a:uFillTx/>
                <a:latin typeface="Calibri"/>
                <a:ea typeface="+mn-ea"/>
                <a:cs typeface="+mn-cs"/>
              </a:rPr>
              <a:t>OORZAKENBOOM</a:t>
            </a:r>
            <a:endParaRPr kumimoji="0" lang="nl-NL" sz="3600" b="0" i="0" u="none" strike="noStrike" kern="1200" cap="none" spc="0" normalizeH="0" baseline="0" noProof="0" dirty="0">
              <a:ln>
                <a:noFill/>
              </a:ln>
              <a:solidFill>
                <a:srgbClr val="1F497D"/>
              </a:solidFill>
              <a:effectLst/>
              <a:uLnTx/>
              <a:uFillTx/>
              <a:latin typeface="Calibri"/>
              <a:ea typeface="+mn-ea"/>
              <a:cs typeface="+mn-cs"/>
            </a:endParaRPr>
          </a:p>
        </p:txBody>
      </p:sp>
      <p:sp>
        <p:nvSpPr>
          <p:cNvPr id="2058" name="Tekstvak 1245"/>
          <p:cNvSpPr txBox="1">
            <a:spLocks noChangeArrowheads="1"/>
          </p:cNvSpPr>
          <p:nvPr/>
        </p:nvSpPr>
        <p:spPr bwMode="auto">
          <a:xfrm>
            <a:off x="2130425" y="5589588"/>
            <a:ext cx="1728788" cy="369887"/>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2060"/>
                </a:solidFill>
                <a:effectLst/>
                <a:uLnTx/>
                <a:uFillTx/>
                <a:latin typeface="Arial" charset="0"/>
                <a:ea typeface="+mn-ea"/>
                <a:cs typeface="Arial" pitchFamily="34" charset="0"/>
              </a:rPr>
              <a:t>Geen analyse</a:t>
            </a:r>
            <a:endParaRPr kumimoji="0" lang="nl-NL" sz="1400" b="0" i="0" u="none" strike="noStrike" kern="1200" cap="none" spc="0" normalizeH="0" baseline="0" noProof="0">
              <a:ln>
                <a:noFill/>
              </a:ln>
              <a:solidFill>
                <a:srgbClr val="002060"/>
              </a:solidFill>
              <a:effectLst/>
              <a:uLnTx/>
              <a:uFillTx/>
              <a:latin typeface="Arial" charset="0"/>
              <a:ea typeface="+mn-ea"/>
              <a:cs typeface="Arial" pitchFamily="34" charset="0"/>
            </a:endParaRPr>
          </a:p>
        </p:txBody>
      </p:sp>
      <p:sp>
        <p:nvSpPr>
          <p:cNvPr id="2059" name="Tekstvak 1246"/>
          <p:cNvSpPr txBox="1">
            <a:spLocks noChangeArrowheads="1"/>
          </p:cNvSpPr>
          <p:nvPr/>
        </p:nvSpPr>
        <p:spPr bwMode="auto">
          <a:xfrm>
            <a:off x="2152650" y="4745038"/>
            <a:ext cx="1819275" cy="369887"/>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2060"/>
                </a:solidFill>
                <a:effectLst/>
                <a:uLnTx/>
                <a:uFillTx/>
                <a:latin typeface="Arial" charset="0"/>
                <a:ea typeface="+mn-ea"/>
                <a:cs typeface="Arial" pitchFamily="34" charset="0"/>
              </a:rPr>
              <a:t>Snelle analyse</a:t>
            </a:r>
            <a:endParaRPr kumimoji="0" lang="nl-NL" sz="1400" b="0" i="0" u="none" strike="noStrike" kern="1200" cap="none" spc="0" normalizeH="0" baseline="0" noProof="0">
              <a:ln>
                <a:noFill/>
              </a:ln>
              <a:solidFill>
                <a:srgbClr val="002060"/>
              </a:solidFill>
              <a:effectLst/>
              <a:uLnTx/>
              <a:uFillTx/>
              <a:latin typeface="Arial" charset="0"/>
              <a:ea typeface="+mn-ea"/>
              <a:cs typeface="Arial" pitchFamily="34" charset="0"/>
            </a:endParaRPr>
          </a:p>
        </p:txBody>
      </p:sp>
      <p:sp>
        <p:nvSpPr>
          <p:cNvPr id="2060" name="Tekstvak 959"/>
          <p:cNvSpPr txBox="1">
            <a:spLocks noChangeArrowheads="1"/>
          </p:cNvSpPr>
          <p:nvPr/>
        </p:nvSpPr>
        <p:spPr bwMode="auto">
          <a:xfrm>
            <a:off x="2111375" y="3381375"/>
            <a:ext cx="1981200" cy="646113"/>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2060"/>
                </a:solidFill>
                <a:effectLst/>
                <a:uLnTx/>
                <a:uFillTx/>
                <a:latin typeface="Arial" charset="0"/>
                <a:ea typeface="+mn-ea"/>
                <a:cs typeface="Arial" pitchFamily="34" charset="0"/>
              </a:rPr>
              <a:t>Uitgebreide analyse</a:t>
            </a:r>
            <a:endParaRPr kumimoji="0" lang="nl-NL" sz="1400" b="0" i="0" u="none" strike="noStrike" kern="1200" cap="none" spc="0" normalizeH="0" baseline="0" noProof="0">
              <a:ln>
                <a:noFill/>
              </a:ln>
              <a:solidFill>
                <a:srgbClr val="002060"/>
              </a:solidFill>
              <a:effectLst/>
              <a:uLnTx/>
              <a:uFillTx/>
              <a:latin typeface="Arial" charset="0"/>
              <a:ea typeface="+mn-ea"/>
              <a:cs typeface="Arial" pitchFamily="34" charset="0"/>
            </a:endParaRPr>
          </a:p>
        </p:txBody>
      </p:sp>
      <p:sp>
        <p:nvSpPr>
          <p:cNvPr id="2061" name="Tekstvak 960"/>
          <p:cNvSpPr txBox="1">
            <a:spLocks noChangeArrowheads="1"/>
          </p:cNvSpPr>
          <p:nvPr/>
        </p:nvSpPr>
        <p:spPr bwMode="auto">
          <a:xfrm>
            <a:off x="2119313" y="2178050"/>
            <a:ext cx="2357437" cy="368300"/>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2060"/>
                </a:solidFill>
                <a:effectLst/>
                <a:uLnTx/>
                <a:uFillTx/>
                <a:latin typeface="Arial" charset="0"/>
                <a:ea typeface="+mn-ea"/>
                <a:cs typeface="Arial" pitchFamily="34" charset="0"/>
              </a:rPr>
              <a:t>Mogelijke calamiteit</a:t>
            </a:r>
            <a:endParaRPr kumimoji="0" lang="nl-NL" sz="1400" b="0" i="0" u="none" strike="noStrike" kern="1200" cap="none" spc="0" normalizeH="0" baseline="0" noProof="0">
              <a:ln>
                <a:noFill/>
              </a:ln>
              <a:solidFill>
                <a:srgbClr val="002060"/>
              </a:solidFill>
              <a:effectLst/>
              <a:uLnTx/>
              <a:uFillTx/>
              <a:latin typeface="Arial" charset="0"/>
              <a:ea typeface="+mn-ea"/>
              <a:cs typeface="Arial" pitchFamily="34" charset="0"/>
            </a:endParaRPr>
          </a:p>
        </p:txBody>
      </p:sp>
      <p:cxnSp>
        <p:nvCxnSpPr>
          <p:cNvPr id="967" name="Rechte verbindingslijn met pijl 966"/>
          <p:cNvCxnSpPr/>
          <p:nvPr/>
        </p:nvCxnSpPr>
        <p:spPr bwMode="auto">
          <a:xfrm>
            <a:off x="787400" y="5949950"/>
            <a:ext cx="6664325" cy="0"/>
          </a:xfrm>
          <a:prstGeom prst="straightConnector1">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969" name="Rechte verbindingslijn met pijl 968"/>
          <p:cNvCxnSpPr/>
          <p:nvPr/>
        </p:nvCxnSpPr>
        <p:spPr bwMode="auto">
          <a:xfrm>
            <a:off x="2124075" y="5157788"/>
            <a:ext cx="3500438" cy="0"/>
          </a:xfrm>
          <a:prstGeom prst="straightConnector1">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971" name="Rechte verbindingslijn met pijl 970"/>
          <p:cNvCxnSpPr/>
          <p:nvPr/>
        </p:nvCxnSpPr>
        <p:spPr bwMode="auto">
          <a:xfrm>
            <a:off x="2124075" y="4005263"/>
            <a:ext cx="3487738" cy="0"/>
          </a:xfrm>
          <a:prstGeom prst="straightConnector1">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978" name="Rechte verbindingslijn met pijl 977"/>
          <p:cNvCxnSpPr/>
          <p:nvPr/>
        </p:nvCxnSpPr>
        <p:spPr bwMode="auto">
          <a:xfrm flipV="1">
            <a:off x="6200775" y="5148263"/>
            <a:ext cx="1262063" cy="4762"/>
          </a:xfrm>
          <a:prstGeom prst="straightConnector1">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980" name="Rechte verbindingslijn met pijl 979"/>
          <p:cNvCxnSpPr/>
          <p:nvPr/>
        </p:nvCxnSpPr>
        <p:spPr bwMode="auto">
          <a:xfrm>
            <a:off x="6200775" y="4076700"/>
            <a:ext cx="1293813" cy="0"/>
          </a:xfrm>
          <a:prstGeom prst="straightConnector1">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984" name="Rechte verbindingslijn met pijl 983"/>
          <p:cNvCxnSpPr/>
          <p:nvPr/>
        </p:nvCxnSpPr>
        <p:spPr bwMode="auto">
          <a:xfrm>
            <a:off x="2124075" y="2565400"/>
            <a:ext cx="3436938" cy="0"/>
          </a:xfrm>
          <a:prstGeom prst="straightConnector1">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988" name="Rechte verbindingslijn met pijl 987"/>
          <p:cNvCxnSpPr/>
          <p:nvPr/>
        </p:nvCxnSpPr>
        <p:spPr bwMode="auto">
          <a:xfrm>
            <a:off x="6216650" y="2565400"/>
            <a:ext cx="1306513" cy="0"/>
          </a:xfrm>
          <a:prstGeom prst="straightConnector1">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985" name="Rechte verbindingslijn met pijl 1984"/>
          <p:cNvCxnSpPr/>
          <p:nvPr/>
        </p:nvCxnSpPr>
        <p:spPr bwMode="auto">
          <a:xfrm>
            <a:off x="8059738" y="3775075"/>
            <a:ext cx="360362" cy="0"/>
          </a:xfrm>
          <a:prstGeom prst="straightConnector1">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4" name="Tekstvak 3"/>
          <p:cNvSpPr txBox="1"/>
          <p:nvPr/>
        </p:nvSpPr>
        <p:spPr>
          <a:xfrm>
            <a:off x="827584" y="1950092"/>
            <a:ext cx="553998" cy="3279108"/>
          </a:xfrm>
          <a:prstGeom prst="rect">
            <a:avLst/>
          </a:prstGeom>
          <a:pattFill prst="wdDnDiag">
            <a:fgClr>
              <a:srgbClr val="FFC000"/>
            </a:fgClr>
            <a:bgClr>
              <a:schemeClr val="bg2"/>
            </a:bgClr>
          </a:pattFill>
        </p:spPr>
        <p:txBody>
          <a:bodyPr vert="vert27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1F497D"/>
                </a:solidFill>
                <a:effectLst/>
                <a:uLnTx/>
                <a:uFillTx/>
                <a:latin typeface="Calibri"/>
                <a:ea typeface="+mn-ea"/>
                <a:cs typeface="Arial" pitchFamily="34" charset="0"/>
              </a:rPr>
              <a:t>Teamleider, afd. manager </a:t>
            </a:r>
            <a:endParaRPr kumimoji="0" lang="nl-NL" sz="2400" b="0" i="0" u="none" strike="noStrike" kern="1200" cap="none" spc="0" normalizeH="0" baseline="0" noProof="0">
              <a:ln>
                <a:noFill/>
              </a:ln>
              <a:solidFill>
                <a:srgbClr val="1F497D"/>
              </a:solidFill>
              <a:effectLst/>
              <a:uLnTx/>
              <a:uFillTx/>
              <a:latin typeface="Calibri"/>
              <a:ea typeface="+mn-ea"/>
              <a:cs typeface="Arial" pitchFamily="34" charset="0"/>
            </a:endParaRPr>
          </a:p>
        </p:txBody>
      </p:sp>
      <p:sp>
        <p:nvSpPr>
          <p:cNvPr id="40" name="Ovaal 39"/>
          <p:cNvSpPr/>
          <p:nvPr/>
        </p:nvSpPr>
        <p:spPr bwMode="auto">
          <a:xfrm>
            <a:off x="4141788" y="1258888"/>
            <a:ext cx="1296987" cy="1019175"/>
          </a:xfrm>
          <a:prstGeom prst="ellipse">
            <a:avLst/>
          </a:prstGeom>
          <a:solidFill>
            <a:srgbClr val="92D050"/>
          </a:solidFill>
          <a:ln>
            <a:solidFill>
              <a:srgbClr val="92D050"/>
            </a:solidFill>
          </a:ln>
        </p:spPr>
        <p:style>
          <a:lnRef idx="2">
            <a:schemeClr val="accent6"/>
          </a:lnRef>
          <a:fillRef idx="1">
            <a:schemeClr val="lt1"/>
          </a:fillRef>
          <a:effectRef idx="0">
            <a:schemeClr val="accent6"/>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Calibri"/>
                <a:ea typeface="+mn-ea"/>
                <a:cs typeface="+mn-cs"/>
              </a:rPr>
              <a:t>Incident recon-structie</a:t>
            </a:r>
            <a:endParaRPr kumimoji="0" lang="nl-NL" sz="1400" b="1" i="0" u="none" strike="noStrike" kern="1200" cap="none" spc="0" normalizeH="0" baseline="0" noProof="0" dirty="0">
              <a:ln>
                <a:noFill/>
              </a:ln>
              <a:solidFill>
                <a:prstClr val="white"/>
              </a:solidFill>
              <a:effectLst/>
              <a:uLnTx/>
              <a:uFillTx/>
              <a:latin typeface="Calibri"/>
              <a:ea typeface="+mn-ea"/>
              <a:cs typeface="+mn-cs"/>
            </a:endParaRPr>
          </a:p>
        </p:txBody>
      </p:sp>
      <p:sp>
        <p:nvSpPr>
          <p:cNvPr id="9" name="Tekstvak 8"/>
          <p:cNvSpPr txBox="1"/>
          <p:nvPr/>
        </p:nvSpPr>
        <p:spPr>
          <a:xfrm>
            <a:off x="1547664" y="3163993"/>
            <a:ext cx="461665" cy="2537513"/>
          </a:xfrm>
          <a:prstGeom prst="rect">
            <a:avLst/>
          </a:prstGeom>
          <a:solidFill>
            <a:schemeClr val="accent5">
              <a:lumMod val="60000"/>
              <a:lumOff val="40000"/>
            </a:schemeClr>
          </a:solidFill>
        </p:spPr>
        <p:txBody>
          <a:bodyPr vert="vert27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002060"/>
                </a:solidFill>
                <a:effectLst/>
                <a:uLnTx/>
                <a:uFillTx/>
                <a:latin typeface="Calibri"/>
                <a:ea typeface="+mn-ea"/>
                <a:cs typeface="Arial" pitchFamily="34" charset="0"/>
              </a:rPr>
              <a:t>MIC / VIM  Commissie</a:t>
            </a:r>
            <a:endParaRPr kumimoji="0" lang="nl-NL" sz="1400" b="1" i="0" u="none" strike="noStrike" kern="1200" cap="none" spc="0" normalizeH="0" baseline="0" noProof="0">
              <a:ln>
                <a:noFill/>
              </a:ln>
              <a:solidFill>
                <a:srgbClr val="002060"/>
              </a:solidFill>
              <a:effectLst/>
              <a:uLnTx/>
              <a:uFillTx/>
              <a:latin typeface="Calibri"/>
              <a:ea typeface="+mn-ea"/>
              <a:cs typeface="Arial" pitchFamily="34" charset="0"/>
            </a:endParaRPr>
          </a:p>
        </p:txBody>
      </p:sp>
      <p:sp>
        <p:nvSpPr>
          <p:cNvPr id="10" name="Tekstvak 9"/>
          <p:cNvSpPr txBox="1"/>
          <p:nvPr/>
        </p:nvSpPr>
        <p:spPr>
          <a:xfrm>
            <a:off x="1547664" y="1184693"/>
            <a:ext cx="461665" cy="1884267"/>
          </a:xfrm>
          <a:prstGeom prst="rect">
            <a:avLst/>
          </a:prstGeom>
          <a:solidFill>
            <a:schemeClr val="accent2">
              <a:lumMod val="40000"/>
              <a:lumOff val="60000"/>
            </a:schemeClr>
          </a:solidFill>
        </p:spPr>
        <p:txBody>
          <a:bodyPr vert="vert27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C00000"/>
                </a:solidFill>
                <a:effectLst/>
                <a:uLnTx/>
                <a:uFillTx/>
                <a:latin typeface="Calibri"/>
                <a:ea typeface="+mn-ea"/>
                <a:cs typeface="Arial" pitchFamily="34" charset="0"/>
              </a:rPr>
              <a:t>Onafhankelijke cie</a:t>
            </a:r>
            <a:endParaRPr kumimoji="0" lang="nl-NL" sz="1400" b="1" i="0" u="none" strike="noStrike" kern="1200" cap="none" spc="0" normalizeH="0" baseline="0" noProof="0">
              <a:ln>
                <a:noFill/>
              </a:ln>
              <a:solidFill>
                <a:srgbClr val="C00000"/>
              </a:solidFill>
              <a:effectLst/>
              <a:uLnTx/>
              <a:uFillTx/>
              <a:latin typeface="Calibri"/>
              <a:ea typeface="+mn-ea"/>
              <a:cs typeface="Arial" pitchFamily="34" charset="0"/>
            </a:endParaRPr>
          </a:p>
        </p:txBody>
      </p:sp>
      <p:grpSp>
        <p:nvGrpSpPr>
          <p:cNvPr id="2" name="Groep 71"/>
          <p:cNvGrpSpPr>
            <a:grpSpLocks/>
          </p:cNvGrpSpPr>
          <p:nvPr/>
        </p:nvGrpSpPr>
        <p:grpSpPr bwMode="auto">
          <a:xfrm>
            <a:off x="6296025" y="2933700"/>
            <a:ext cx="981075" cy="1019175"/>
            <a:chOff x="2929424" y="1643266"/>
            <a:chExt cx="1402705" cy="1129968"/>
          </a:xfrm>
        </p:grpSpPr>
        <p:cxnSp>
          <p:nvCxnSpPr>
            <p:cNvPr id="73" name="Gebogen verbindingslijn 72"/>
            <p:cNvCxnSpPr>
              <a:stCxn id="75" idx="2"/>
              <a:endCxn id="74" idx="0"/>
            </p:cNvCxnSpPr>
            <p:nvPr/>
          </p:nvCxnSpPr>
          <p:spPr bwMode="auto">
            <a:xfrm>
              <a:off x="3301663" y="2271613"/>
              <a:ext cx="186119" cy="309773"/>
            </a:xfrm>
            <a:prstGeom prst="bentConnector3">
              <a:avLst>
                <a:gd name="adj1" fmla="val 50000"/>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74" name="Tekstvak 73"/>
            <p:cNvSpPr txBox="1"/>
            <p:nvPr/>
          </p:nvSpPr>
          <p:spPr bwMode="auto">
            <a:xfrm rot="16200000">
              <a:off x="3482933" y="2396147"/>
              <a:ext cx="381936" cy="372239"/>
            </a:xfrm>
            <a:prstGeom prst="rect">
              <a:avLst/>
            </a:prstGeom>
            <a:solidFill>
              <a:schemeClr val="accent3">
                <a:lumMod val="60000"/>
                <a:lumOff val="40000"/>
              </a:schemeClr>
            </a:solidFill>
            <a:ln w="19050">
              <a:solidFill>
                <a:srgbClr val="0070C0"/>
              </a:solidFill>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nl-NL" sz="1400" b="0" i="0" u="none" strike="noStrike" kern="1200" cap="none" spc="0" normalizeH="0" baseline="0" noProof="0">
                <a:ln>
                  <a:noFill/>
                </a:ln>
                <a:solidFill>
                  <a:srgbClr val="1F497D"/>
                </a:solidFill>
                <a:effectLst/>
                <a:uLnTx/>
                <a:uFillTx/>
                <a:latin typeface="Calibri" pitchFamily="34" charset="0"/>
                <a:ea typeface="+mn-ea"/>
                <a:cs typeface="Arial" pitchFamily="34" charset="0"/>
              </a:endParaRPr>
            </a:p>
          </p:txBody>
        </p:sp>
        <p:sp>
          <p:nvSpPr>
            <p:cNvPr id="75" name="Tekstvak 74"/>
            <p:cNvSpPr txBox="1"/>
            <p:nvPr/>
          </p:nvSpPr>
          <p:spPr bwMode="auto">
            <a:xfrm rot="16200000">
              <a:off x="2884094" y="2084613"/>
              <a:ext cx="462899" cy="372239"/>
            </a:xfrm>
            <a:prstGeom prst="rect">
              <a:avLst/>
            </a:prstGeom>
            <a:solidFill>
              <a:schemeClr val="accent2">
                <a:lumMod val="75000"/>
              </a:schemeClr>
            </a:solidFill>
            <a:ln/>
          </p:spPr>
          <p:style>
            <a:lnRef idx="2">
              <a:schemeClr val="accent2"/>
            </a:lnRef>
            <a:fillRef idx="1">
              <a:schemeClr val="lt1"/>
            </a:fillRef>
            <a:effectRef idx="0">
              <a:schemeClr val="accent2"/>
            </a:effectRef>
            <a:fontRef idx="minor">
              <a:schemeClr val="dk1"/>
            </a:fontRef>
          </p:style>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nl-NL" sz="1400" b="0" i="0" u="none" strike="noStrike" kern="1200" cap="none" spc="0" normalizeH="0" baseline="0" noProof="0">
                <a:ln>
                  <a:noFill/>
                </a:ln>
                <a:solidFill>
                  <a:prstClr val="black"/>
                </a:solidFill>
                <a:effectLst/>
                <a:uLnTx/>
                <a:uFillTx/>
                <a:latin typeface="Calibri"/>
                <a:ea typeface="+mn-ea"/>
                <a:cs typeface="+mn-cs"/>
              </a:endParaRPr>
            </a:p>
          </p:txBody>
        </p:sp>
        <p:sp>
          <p:nvSpPr>
            <p:cNvPr id="76" name="Tekstvak 75"/>
            <p:cNvSpPr txBox="1"/>
            <p:nvPr/>
          </p:nvSpPr>
          <p:spPr bwMode="auto">
            <a:xfrm rot="16200000">
              <a:off x="3493494" y="1899806"/>
              <a:ext cx="360815" cy="372239"/>
            </a:xfrm>
            <a:prstGeom prst="rect">
              <a:avLst/>
            </a:prstGeom>
            <a:solidFill>
              <a:schemeClr val="accent2">
                <a:lumMod val="40000"/>
                <a:lumOff val="60000"/>
              </a:schemeClr>
            </a:solidFill>
            <a:ln w="19050">
              <a:solidFill>
                <a:srgbClr val="0070C0"/>
              </a:solidFill>
            </a:ln>
          </p:spPr>
          <p:style>
            <a:lnRef idx="1">
              <a:schemeClr val="accent1"/>
            </a:lnRef>
            <a:fillRef idx="0">
              <a:schemeClr val="accent1"/>
            </a:fillRef>
            <a:effectRef idx="0">
              <a:schemeClr val="accent1"/>
            </a:effectRef>
            <a:fontRef idx="minor">
              <a:schemeClr val="tx1"/>
            </a:fontRef>
          </p:style>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nl-NL" sz="1400" b="0" i="0" u="none" strike="noStrike" kern="1200" cap="none" spc="0" normalizeH="0" baseline="0" noProof="0">
                <a:ln>
                  <a:noFill/>
                </a:ln>
                <a:solidFill>
                  <a:prstClr val="black"/>
                </a:solidFill>
                <a:effectLst/>
                <a:uLnTx/>
                <a:uFillTx/>
                <a:latin typeface="Calibri"/>
                <a:ea typeface="+mn-ea"/>
                <a:cs typeface="+mn-cs"/>
              </a:endParaRPr>
            </a:p>
          </p:txBody>
        </p:sp>
        <p:cxnSp>
          <p:nvCxnSpPr>
            <p:cNvPr id="77" name="Gebogen verbindingslijn 76"/>
            <p:cNvCxnSpPr>
              <a:stCxn id="75" idx="2"/>
              <a:endCxn id="76" idx="0"/>
            </p:cNvCxnSpPr>
            <p:nvPr/>
          </p:nvCxnSpPr>
          <p:spPr bwMode="auto">
            <a:xfrm flipV="1">
              <a:off x="3301663" y="2085045"/>
              <a:ext cx="186119" cy="186568"/>
            </a:xfrm>
            <a:prstGeom prst="bentConnector3">
              <a:avLst>
                <a:gd name="adj1" fmla="val 50000"/>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78" name="Tekstvak 77"/>
            <p:cNvSpPr txBox="1"/>
            <p:nvPr/>
          </p:nvSpPr>
          <p:spPr bwMode="auto">
            <a:xfrm rot="16200000">
              <a:off x="3951637" y="2123961"/>
              <a:ext cx="381936" cy="374509"/>
            </a:xfrm>
            <a:prstGeom prst="rect">
              <a:avLst/>
            </a:prstGeom>
            <a:solidFill>
              <a:schemeClr val="accent6">
                <a:lumMod val="40000"/>
                <a:lumOff val="60000"/>
              </a:schemeClr>
            </a:solidFill>
            <a:ln w="19050">
              <a:solidFill>
                <a:srgbClr val="7030A0"/>
              </a:solidFill>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nl-NL" sz="1400" b="0" i="0" u="none" strike="noStrike" kern="1200" cap="none" spc="0" normalizeH="0" baseline="0" noProof="0">
                <a:ln>
                  <a:noFill/>
                </a:ln>
                <a:solidFill>
                  <a:srgbClr val="1F497D"/>
                </a:solidFill>
                <a:effectLst/>
                <a:uLnTx/>
                <a:uFillTx/>
                <a:latin typeface="Calibri" pitchFamily="34" charset="0"/>
                <a:ea typeface="+mn-ea"/>
                <a:cs typeface="Arial" pitchFamily="34" charset="0"/>
              </a:endParaRPr>
            </a:p>
          </p:txBody>
        </p:sp>
        <p:sp>
          <p:nvSpPr>
            <p:cNvPr id="79" name="Tekstvak 78"/>
            <p:cNvSpPr txBox="1"/>
            <p:nvPr/>
          </p:nvSpPr>
          <p:spPr bwMode="auto">
            <a:xfrm rot="16200000">
              <a:off x="3955041" y="1648115"/>
              <a:ext cx="381937" cy="372239"/>
            </a:xfrm>
            <a:prstGeom prst="rect">
              <a:avLst/>
            </a:prstGeom>
            <a:solidFill>
              <a:schemeClr val="accent6">
                <a:lumMod val="40000"/>
                <a:lumOff val="60000"/>
              </a:schemeClr>
            </a:solidFill>
            <a:ln w="19050">
              <a:solidFill>
                <a:srgbClr val="7030A0"/>
              </a:solidFill>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nl-NL" sz="1400" b="0" i="0" u="none" strike="noStrike" kern="1200" cap="none" spc="0" normalizeH="0" baseline="0" noProof="0">
                <a:ln>
                  <a:noFill/>
                </a:ln>
                <a:solidFill>
                  <a:srgbClr val="1F497D"/>
                </a:solidFill>
                <a:effectLst/>
                <a:uLnTx/>
                <a:uFillTx/>
                <a:latin typeface="Calibri" pitchFamily="34" charset="0"/>
                <a:ea typeface="+mn-ea"/>
                <a:cs typeface="Arial" pitchFamily="34" charset="0"/>
              </a:endParaRPr>
            </a:p>
          </p:txBody>
        </p:sp>
        <p:cxnSp>
          <p:nvCxnSpPr>
            <p:cNvPr id="80" name="Gebogen verbindingslijn 79"/>
            <p:cNvCxnSpPr>
              <a:stCxn id="76" idx="2"/>
              <a:endCxn id="79" idx="0"/>
            </p:cNvCxnSpPr>
            <p:nvPr/>
          </p:nvCxnSpPr>
          <p:spPr>
            <a:xfrm flipV="1">
              <a:off x="3860021" y="1835115"/>
              <a:ext cx="99869" cy="249931"/>
            </a:xfrm>
            <a:prstGeom prst="bentConnector3">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81" name="Gebogen verbindingslijn 80"/>
            <p:cNvCxnSpPr>
              <a:stCxn id="76" idx="2"/>
              <a:endCxn id="78" idx="0"/>
            </p:cNvCxnSpPr>
            <p:nvPr/>
          </p:nvCxnSpPr>
          <p:spPr>
            <a:xfrm>
              <a:off x="3860021" y="2085045"/>
              <a:ext cx="95329" cy="225290"/>
            </a:xfrm>
            <a:prstGeom prst="bentConnector3">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3" name="Groep 81"/>
          <p:cNvGrpSpPr>
            <a:grpSpLocks/>
          </p:cNvGrpSpPr>
          <p:nvPr/>
        </p:nvGrpSpPr>
        <p:grpSpPr bwMode="auto">
          <a:xfrm>
            <a:off x="6338888" y="1252538"/>
            <a:ext cx="981075" cy="1017587"/>
            <a:chOff x="2929424" y="1643266"/>
            <a:chExt cx="1402705" cy="1129968"/>
          </a:xfrm>
        </p:grpSpPr>
        <p:cxnSp>
          <p:nvCxnSpPr>
            <p:cNvPr id="83" name="Gebogen verbindingslijn 82"/>
            <p:cNvCxnSpPr>
              <a:stCxn id="85" idx="2"/>
              <a:endCxn id="84" idx="0"/>
            </p:cNvCxnSpPr>
            <p:nvPr/>
          </p:nvCxnSpPr>
          <p:spPr bwMode="auto">
            <a:xfrm>
              <a:off x="3301663" y="2270830"/>
              <a:ext cx="186119" cy="310257"/>
            </a:xfrm>
            <a:prstGeom prst="bentConnector3">
              <a:avLst>
                <a:gd name="adj1" fmla="val 50000"/>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84" name="Tekstvak 83"/>
            <p:cNvSpPr txBox="1"/>
            <p:nvPr/>
          </p:nvSpPr>
          <p:spPr bwMode="auto">
            <a:xfrm rot="16200000">
              <a:off x="3482635" y="2395849"/>
              <a:ext cx="382532" cy="372239"/>
            </a:xfrm>
            <a:prstGeom prst="rect">
              <a:avLst/>
            </a:prstGeom>
            <a:solidFill>
              <a:schemeClr val="accent3">
                <a:lumMod val="60000"/>
                <a:lumOff val="40000"/>
              </a:schemeClr>
            </a:solidFill>
            <a:ln w="19050">
              <a:solidFill>
                <a:srgbClr val="0070C0"/>
              </a:solidFill>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nl-NL" sz="1400" b="0" i="0" u="none" strike="noStrike" kern="1200" cap="none" spc="0" normalizeH="0" baseline="0" noProof="0">
                <a:ln>
                  <a:noFill/>
                </a:ln>
                <a:solidFill>
                  <a:srgbClr val="1F497D"/>
                </a:solidFill>
                <a:effectLst/>
                <a:uLnTx/>
                <a:uFillTx/>
                <a:latin typeface="Calibri" pitchFamily="34" charset="0"/>
                <a:ea typeface="+mn-ea"/>
                <a:cs typeface="Arial" pitchFamily="34" charset="0"/>
              </a:endParaRPr>
            </a:p>
          </p:txBody>
        </p:sp>
        <p:sp>
          <p:nvSpPr>
            <p:cNvPr id="85" name="Tekstvak 84"/>
            <p:cNvSpPr txBox="1"/>
            <p:nvPr/>
          </p:nvSpPr>
          <p:spPr bwMode="auto">
            <a:xfrm rot="16200000">
              <a:off x="2884613" y="2084711"/>
              <a:ext cx="461859" cy="372239"/>
            </a:xfrm>
            <a:prstGeom prst="rect">
              <a:avLst/>
            </a:prstGeom>
            <a:solidFill>
              <a:schemeClr val="accent2">
                <a:lumMod val="75000"/>
              </a:schemeClr>
            </a:solidFill>
            <a:ln/>
          </p:spPr>
          <p:style>
            <a:lnRef idx="2">
              <a:schemeClr val="accent2"/>
            </a:lnRef>
            <a:fillRef idx="1">
              <a:schemeClr val="lt1"/>
            </a:fillRef>
            <a:effectRef idx="0">
              <a:schemeClr val="accent2"/>
            </a:effectRef>
            <a:fontRef idx="minor">
              <a:schemeClr val="dk1"/>
            </a:fontRef>
          </p:style>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nl-NL" sz="1400" b="0" i="0" u="none" strike="noStrike" kern="1200" cap="none" spc="0" normalizeH="0" baseline="0" noProof="0">
                <a:ln>
                  <a:noFill/>
                </a:ln>
                <a:solidFill>
                  <a:prstClr val="black"/>
                </a:solidFill>
                <a:effectLst/>
                <a:uLnTx/>
                <a:uFillTx/>
                <a:latin typeface="Calibri"/>
                <a:ea typeface="+mn-ea"/>
                <a:cs typeface="+mn-cs"/>
              </a:endParaRPr>
            </a:p>
          </p:txBody>
        </p:sp>
        <p:sp>
          <p:nvSpPr>
            <p:cNvPr id="86" name="Tekstvak 85"/>
            <p:cNvSpPr txBox="1"/>
            <p:nvPr/>
          </p:nvSpPr>
          <p:spPr bwMode="auto">
            <a:xfrm rot="16200000">
              <a:off x="3492330" y="1899615"/>
              <a:ext cx="363141" cy="372239"/>
            </a:xfrm>
            <a:prstGeom prst="rect">
              <a:avLst/>
            </a:prstGeom>
            <a:solidFill>
              <a:schemeClr val="accent2">
                <a:lumMod val="40000"/>
                <a:lumOff val="60000"/>
              </a:schemeClr>
            </a:solidFill>
            <a:ln w="19050">
              <a:solidFill>
                <a:srgbClr val="0070C0"/>
              </a:solidFill>
            </a:ln>
          </p:spPr>
          <p:style>
            <a:lnRef idx="1">
              <a:schemeClr val="accent1"/>
            </a:lnRef>
            <a:fillRef idx="0">
              <a:schemeClr val="accent1"/>
            </a:fillRef>
            <a:effectRef idx="0">
              <a:schemeClr val="accent1"/>
            </a:effectRef>
            <a:fontRef idx="minor">
              <a:schemeClr val="tx1"/>
            </a:fontRef>
          </p:style>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nl-NL" sz="1400" b="0" i="0" u="none" strike="noStrike" kern="1200" cap="none" spc="0" normalizeH="0" baseline="0" noProof="0">
                <a:ln>
                  <a:noFill/>
                </a:ln>
                <a:solidFill>
                  <a:prstClr val="black"/>
                </a:solidFill>
                <a:effectLst/>
                <a:uLnTx/>
                <a:uFillTx/>
                <a:latin typeface="Calibri"/>
                <a:ea typeface="+mn-ea"/>
                <a:cs typeface="+mn-cs"/>
              </a:endParaRPr>
            </a:p>
          </p:txBody>
        </p:sp>
        <p:cxnSp>
          <p:nvCxnSpPr>
            <p:cNvPr id="87" name="Gebogen verbindingslijn 86"/>
            <p:cNvCxnSpPr>
              <a:stCxn id="85" idx="2"/>
              <a:endCxn id="86" idx="0"/>
            </p:cNvCxnSpPr>
            <p:nvPr/>
          </p:nvCxnSpPr>
          <p:spPr bwMode="auto">
            <a:xfrm flipV="1">
              <a:off x="3301663" y="2085734"/>
              <a:ext cx="186119" cy="185097"/>
            </a:xfrm>
            <a:prstGeom prst="bentConnector3">
              <a:avLst>
                <a:gd name="adj1" fmla="val 50000"/>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88" name="Tekstvak 87"/>
            <p:cNvSpPr txBox="1"/>
            <p:nvPr/>
          </p:nvSpPr>
          <p:spPr bwMode="auto">
            <a:xfrm rot="16200000">
              <a:off x="3951339" y="2123240"/>
              <a:ext cx="382532" cy="374508"/>
            </a:xfrm>
            <a:prstGeom prst="rect">
              <a:avLst/>
            </a:prstGeom>
            <a:solidFill>
              <a:schemeClr val="accent6">
                <a:lumMod val="40000"/>
                <a:lumOff val="60000"/>
              </a:schemeClr>
            </a:solidFill>
            <a:ln w="19050">
              <a:solidFill>
                <a:srgbClr val="7030A0"/>
              </a:solidFill>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nl-NL" sz="1400" b="0" i="0" u="none" strike="noStrike" kern="1200" cap="none" spc="0" normalizeH="0" baseline="0" noProof="0">
                <a:ln>
                  <a:noFill/>
                </a:ln>
                <a:solidFill>
                  <a:srgbClr val="1F497D"/>
                </a:solidFill>
                <a:effectLst/>
                <a:uLnTx/>
                <a:uFillTx/>
                <a:latin typeface="Calibri" pitchFamily="34" charset="0"/>
                <a:ea typeface="+mn-ea"/>
                <a:cs typeface="Arial" pitchFamily="34" charset="0"/>
              </a:endParaRPr>
            </a:p>
          </p:txBody>
        </p:sp>
        <p:sp>
          <p:nvSpPr>
            <p:cNvPr id="89" name="Tekstvak 88"/>
            <p:cNvSpPr txBox="1"/>
            <p:nvPr/>
          </p:nvSpPr>
          <p:spPr bwMode="auto">
            <a:xfrm rot="16200000">
              <a:off x="3954743" y="1648413"/>
              <a:ext cx="382532" cy="372239"/>
            </a:xfrm>
            <a:prstGeom prst="rect">
              <a:avLst/>
            </a:prstGeom>
            <a:solidFill>
              <a:schemeClr val="accent6">
                <a:lumMod val="40000"/>
                <a:lumOff val="60000"/>
              </a:schemeClr>
            </a:solidFill>
            <a:ln w="19050">
              <a:solidFill>
                <a:srgbClr val="7030A0"/>
              </a:solidFill>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nl-NL" sz="1400" b="0" i="0" u="none" strike="noStrike" kern="1200" cap="none" spc="0" normalizeH="0" baseline="0" noProof="0">
                <a:ln>
                  <a:noFill/>
                </a:ln>
                <a:solidFill>
                  <a:srgbClr val="1F497D"/>
                </a:solidFill>
                <a:effectLst/>
                <a:uLnTx/>
                <a:uFillTx/>
                <a:latin typeface="Calibri" pitchFamily="34" charset="0"/>
                <a:ea typeface="+mn-ea"/>
                <a:cs typeface="Arial" pitchFamily="34" charset="0"/>
              </a:endParaRPr>
            </a:p>
          </p:txBody>
        </p:sp>
        <p:cxnSp>
          <p:nvCxnSpPr>
            <p:cNvPr id="90" name="Gebogen verbindingslijn 89"/>
            <p:cNvCxnSpPr>
              <a:stCxn id="86" idx="2"/>
              <a:endCxn id="89" idx="0"/>
            </p:cNvCxnSpPr>
            <p:nvPr/>
          </p:nvCxnSpPr>
          <p:spPr>
            <a:xfrm flipV="1">
              <a:off x="3860021" y="1835413"/>
              <a:ext cx="99869" cy="250321"/>
            </a:xfrm>
            <a:prstGeom prst="bentConnector3">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1" name="Gebogen verbindingslijn 90"/>
            <p:cNvCxnSpPr>
              <a:stCxn id="86" idx="2"/>
              <a:endCxn id="88" idx="0"/>
            </p:cNvCxnSpPr>
            <p:nvPr/>
          </p:nvCxnSpPr>
          <p:spPr>
            <a:xfrm>
              <a:off x="3860021" y="2085734"/>
              <a:ext cx="95329" cy="225641"/>
            </a:xfrm>
            <a:prstGeom prst="bentConnector3">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5" name="Groep 51"/>
          <p:cNvGrpSpPr>
            <a:grpSpLocks/>
          </p:cNvGrpSpPr>
          <p:nvPr/>
        </p:nvGrpSpPr>
        <p:grpSpPr bwMode="auto">
          <a:xfrm>
            <a:off x="6303963" y="4311650"/>
            <a:ext cx="650875" cy="782638"/>
            <a:chOff x="6296025" y="3170238"/>
            <a:chExt cx="650875" cy="782637"/>
          </a:xfrm>
        </p:grpSpPr>
        <p:cxnSp>
          <p:nvCxnSpPr>
            <p:cNvPr id="53" name="Gebogen verbindingslijn 52"/>
            <p:cNvCxnSpPr>
              <a:stCxn id="55" idx="2"/>
              <a:endCxn id="54" idx="0"/>
            </p:cNvCxnSpPr>
            <p:nvPr/>
          </p:nvCxnSpPr>
          <p:spPr bwMode="auto">
            <a:xfrm>
              <a:off x="6556375" y="3500438"/>
              <a:ext cx="130175" cy="279400"/>
            </a:xfrm>
            <a:prstGeom prst="bentConnector3">
              <a:avLst>
                <a:gd name="adj1" fmla="val 50000"/>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54" name="Tekstvak 53"/>
            <p:cNvSpPr txBox="1"/>
            <p:nvPr/>
          </p:nvSpPr>
          <p:spPr bwMode="auto">
            <a:xfrm rot="16200000">
              <a:off x="6644481" y="3650456"/>
              <a:ext cx="344488" cy="260350"/>
            </a:xfrm>
            <a:prstGeom prst="rect">
              <a:avLst/>
            </a:prstGeom>
            <a:solidFill>
              <a:schemeClr val="accent3">
                <a:lumMod val="60000"/>
                <a:lumOff val="40000"/>
              </a:schemeClr>
            </a:solidFill>
            <a:ln w="19050">
              <a:solidFill>
                <a:srgbClr val="0070C0"/>
              </a:solidFill>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nl-NL" sz="1400" b="0" i="0" u="none" strike="noStrike" kern="1200" cap="none" spc="0" normalizeH="0" baseline="0" noProof="0">
                <a:ln>
                  <a:noFill/>
                </a:ln>
                <a:solidFill>
                  <a:srgbClr val="1F497D"/>
                </a:solidFill>
                <a:effectLst/>
                <a:uLnTx/>
                <a:uFillTx/>
                <a:latin typeface="Calibri" pitchFamily="34" charset="0"/>
                <a:ea typeface="+mn-ea"/>
                <a:cs typeface="Arial" pitchFamily="34" charset="0"/>
              </a:endParaRPr>
            </a:p>
          </p:txBody>
        </p:sp>
        <p:sp>
          <p:nvSpPr>
            <p:cNvPr id="55" name="Tekstvak 54"/>
            <p:cNvSpPr txBox="1"/>
            <p:nvPr/>
          </p:nvSpPr>
          <p:spPr bwMode="auto">
            <a:xfrm rot="16200000">
              <a:off x="6217443" y="3369470"/>
              <a:ext cx="417512" cy="260350"/>
            </a:xfrm>
            <a:prstGeom prst="rect">
              <a:avLst/>
            </a:prstGeom>
            <a:solidFill>
              <a:schemeClr val="accent2">
                <a:lumMod val="75000"/>
              </a:schemeClr>
            </a:solidFill>
            <a:ln/>
          </p:spPr>
          <p:style>
            <a:lnRef idx="2">
              <a:schemeClr val="accent2"/>
            </a:lnRef>
            <a:fillRef idx="1">
              <a:schemeClr val="lt1"/>
            </a:fillRef>
            <a:effectRef idx="0">
              <a:schemeClr val="accent2"/>
            </a:effectRef>
            <a:fontRef idx="minor">
              <a:schemeClr val="dk1"/>
            </a:fontRef>
          </p:style>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nl-NL" sz="1400" b="0" i="0" u="none" strike="noStrike" kern="1200" cap="none" spc="0" normalizeH="0" baseline="0" noProof="0">
                <a:ln>
                  <a:noFill/>
                </a:ln>
                <a:solidFill>
                  <a:prstClr val="black"/>
                </a:solidFill>
                <a:effectLst/>
                <a:uLnTx/>
                <a:uFillTx/>
                <a:latin typeface="Calibri"/>
                <a:ea typeface="+mn-ea"/>
                <a:cs typeface="+mn-cs"/>
              </a:endParaRPr>
            </a:p>
          </p:txBody>
        </p:sp>
        <p:sp>
          <p:nvSpPr>
            <p:cNvPr id="56" name="Tekstvak 55"/>
            <p:cNvSpPr txBox="1"/>
            <p:nvPr/>
          </p:nvSpPr>
          <p:spPr bwMode="auto">
            <a:xfrm rot="16200000">
              <a:off x="6654006" y="3202782"/>
              <a:ext cx="325438" cy="260350"/>
            </a:xfrm>
            <a:prstGeom prst="rect">
              <a:avLst/>
            </a:prstGeom>
            <a:solidFill>
              <a:schemeClr val="accent2">
                <a:lumMod val="40000"/>
                <a:lumOff val="60000"/>
              </a:schemeClr>
            </a:solidFill>
            <a:ln w="19050">
              <a:solidFill>
                <a:srgbClr val="0070C0"/>
              </a:solidFill>
            </a:ln>
          </p:spPr>
          <p:style>
            <a:lnRef idx="1">
              <a:schemeClr val="accent1"/>
            </a:lnRef>
            <a:fillRef idx="0">
              <a:schemeClr val="accent1"/>
            </a:fillRef>
            <a:effectRef idx="0">
              <a:schemeClr val="accent1"/>
            </a:effectRef>
            <a:fontRef idx="minor">
              <a:schemeClr val="tx1"/>
            </a:fontRef>
          </p:style>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nl-NL" sz="1400" b="0" i="0" u="none" strike="noStrike" kern="1200" cap="none" spc="0" normalizeH="0" baseline="0" noProof="0">
                <a:ln>
                  <a:noFill/>
                </a:ln>
                <a:solidFill>
                  <a:prstClr val="black"/>
                </a:solidFill>
                <a:effectLst/>
                <a:uLnTx/>
                <a:uFillTx/>
                <a:latin typeface="Calibri"/>
                <a:ea typeface="+mn-ea"/>
                <a:cs typeface="+mn-cs"/>
              </a:endParaRPr>
            </a:p>
          </p:txBody>
        </p:sp>
        <p:cxnSp>
          <p:nvCxnSpPr>
            <p:cNvPr id="57" name="Gebogen verbindingslijn 56"/>
            <p:cNvCxnSpPr>
              <a:stCxn id="55" idx="2"/>
              <a:endCxn id="56" idx="0"/>
            </p:cNvCxnSpPr>
            <p:nvPr/>
          </p:nvCxnSpPr>
          <p:spPr bwMode="auto">
            <a:xfrm flipV="1">
              <a:off x="6556375" y="3332163"/>
              <a:ext cx="130175" cy="168275"/>
            </a:xfrm>
            <a:prstGeom prst="bentConnector3">
              <a:avLst>
                <a:gd name="adj1" fmla="val 50000"/>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grpSp>
      <p:sp>
        <p:nvSpPr>
          <p:cNvPr id="58" name="Tekstvak 57"/>
          <p:cNvSpPr txBox="1"/>
          <p:nvPr/>
        </p:nvSpPr>
        <p:spPr>
          <a:xfrm>
            <a:off x="1" y="6415088"/>
            <a:ext cx="2819400" cy="442912"/>
          </a:xfrm>
          <a:prstGeom prst="rect">
            <a:avLst/>
          </a:prstGeom>
          <a:solidFill>
            <a:schemeClr val="bg1"/>
          </a:solidFill>
          <a:ln>
            <a:noFill/>
            <a:prstDash val="solid"/>
          </a:ln>
        </p:spPr>
        <p:txBody>
          <a:bodyPr wrap="square" lIns="36000" tIns="36000" rIns="36000" bIns="3600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nl-NL" sz="1200" b="0" i="0" u="none" strike="noStrike" kern="1200" cap="none" spc="0" normalizeH="0" baseline="0" noProof="0" dirty="0">
              <a:ln>
                <a:noFill/>
              </a:ln>
              <a:solidFill>
                <a:srgbClr val="1F497D"/>
              </a:solidFill>
              <a:effectLst/>
              <a:uLnTx/>
              <a:uFillTx/>
              <a:latin typeface="Calibri" pitchFamily="34" charset="0"/>
              <a:ea typeface="+mn-ea"/>
              <a:cs typeface="Arial" pitchFamily="34" charset="0"/>
            </a:endParaRPr>
          </a:p>
        </p:txBody>
      </p:sp>
      <p:sp>
        <p:nvSpPr>
          <p:cNvPr id="6" name="Titel 5">
            <a:extLst>
              <a:ext uri="{FF2B5EF4-FFF2-40B4-BE49-F238E27FC236}">
                <a16:creationId xmlns:a16="http://schemas.microsoft.com/office/drawing/2014/main" id="{0E45BB21-A032-4EDF-8145-974DBB4E5B21}"/>
              </a:ext>
            </a:extLst>
          </p:cNvPr>
          <p:cNvSpPr>
            <a:spLocks noGrp="1"/>
          </p:cNvSpPr>
          <p:nvPr>
            <p:ph type="title"/>
          </p:nvPr>
        </p:nvSpPr>
        <p:spPr/>
        <p:txBody>
          <a:bodyPr/>
          <a:lstStyle/>
          <a:p>
            <a:endParaRPr lang="nl-NL"/>
          </a:p>
        </p:txBody>
      </p:sp>
      <p:sp>
        <p:nvSpPr>
          <p:cNvPr id="7" name="Tijdelijke aanduiding voor inhoud 6">
            <a:extLst>
              <a:ext uri="{FF2B5EF4-FFF2-40B4-BE49-F238E27FC236}">
                <a16:creationId xmlns:a16="http://schemas.microsoft.com/office/drawing/2014/main" id="{9C423262-96BA-4220-AEDD-3C35753965E7}"/>
              </a:ext>
            </a:extLst>
          </p:cNvPr>
          <p:cNvSpPr>
            <a:spLocks noGrp="1"/>
          </p:cNvSpPr>
          <p:nvPr>
            <p:ph idx="1"/>
          </p:nvPr>
        </p:nvSpPr>
        <p:spPr/>
        <p:txBody>
          <a:bodyPr/>
          <a:lstStyle/>
          <a:p>
            <a:endParaRPr lang="nl-NL"/>
          </a:p>
        </p:txBody>
      </p:sp>
    </p:spTree>
    <p:extLst>
      <p:ext uri="{BB962C8B-B14F-4D97-AF65-F5344CB8AC3E}">
        <p14:creationId xmlns:p14="http://schemas.microsoft.com/office/powerpoint/2010/main" val="451847398"/>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nodeType="clickEffect">
                                  <p:stCondLst>
                                    <p:cond delay="0"/>
                                  </p:stCondLst>
                                  <p:childTnLst>
                                    <p:set>
                                      <p:cBhvr>
                                        <p:cTn id="6" dur="1" fill="hold">
                                          <p:stCondLst>
                                            <p:cond delay="0"/>
                                          </p:stCondLst>
                                        </p:cTn>
                                        <p:tgtEl>
                                          <p:spTgt spid="1235"/>
                                        </p:tgtEl>
                                        <p:attrNameLst>
                                          <p:attrName>style.visibility</p:attrName>
                                        </p:attrNameLst>
                                      </p:cBhvr>
                                      <p:to>
                                        <p:strVal val="visible"/>
                                      </p:to>
                                    </p:set>
                                    <p:anim calcmode="lin" valueType="num">
                                      <p:cBhvr>
                                        <p:cTn id="7" dur="1000" fill="hold"/>
                                        <p:tgtEl>
                                          <p:spTgt spid="1235"/>
                                        </p:tgtEl>
                                        <p:attrNameLst>
                                          <p:attrName>ppt_w</p:attrName>
                                        </p:attrNameLst>
                                      </p:cBhvr>
                                      <p:tavLst>
                                        <p:tav tm="0">
                                          <p:val>
                                            <p:fltVal val="0"/>
                                          </p:val>
                                        </p:tav>
                                        <p:tav tm="100000">
                                          <p:val>
                                            <p:strVal val="#ppt_w"/>
                                          </p:val>
                                        </p:tav>
                                      </p:tavLst>
                                    </p:anim>
                                    <p:anim calcmode="lin" valueType="num">
                                      <p:cBhvr>
                                        <p:cTn id="8" dur="1000" fill="hold"/>
                                        <p:tgtEl>
                                          <p:spTgt spid="1235"/>
                                        </p:tgtEl>
                                        <p:attrNameLst>
                                          <p:attrName>ppt_h</p:attrName>
                                        </p:attrNameLst>
                                      </p:cBhvr>
                                      <p:tavLst>
                                        <p:tav tm="0">
                                          <p:val>
                                            <p:fltVal val="0"/>
                                          </p:val>
                                        </p:tav>
                                        <p:tav tm="100000">
                                          <p:val>
                                            <p:strVal val="#ppt_h"/>
                                          </p:val>
                                        </p:tav>
                                      </p:tavLst>
                                    </p:anim>
                                    <p:anim calcmode="lin" valueType="num">
                                      <p:cBhvr>
                                        <p:cTn id="9" dur="1000" fill="hold"/>
                                        <p:tgtEl>
                                          <p:spTgt spid="1235"/>
                                        </p:tgtEl>
                                        <p:attrNameLst>
                                          <p:attrName>style.rotation</p:attrName>
                                        </p:attrNameLst>
                                      </p:cBhvr>
                                      <p:tavLst>
                                        <p:tav tm="0">
                                          <p:val>
                                            <p:fltVal val="90"/>
                                          </p:val>
                                        </p:tav>
                                        <p:tav tm="100000">
                                          <p:val>
                                            <p:fltVal val="0"/>
                                          </p:val>
                                        </p:tav>
                                      </p:tavLst>
                                    </p:anim>
                                    <p:animEffect transition="in" filter="fade">
                                      <p:cBhvr>
                                        <p:cTn id="10" dur="1000"/>
                                        <p:tgtEl>
                                          <p:spTgt spid="123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4"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61"/>
                                        </p:tgtEl>
                                        <p:attrNameLst>
                                          <p:attrName>style.visibility</p:attrName>
                                        </p:attrNameLst>
                                      </p:cBhvr>
                                      <p:to>
                                        <p:strVal val="visible"/>
                                      </p:to>
                                    </p:set>
                                    <p:anim calcmode="lin" valueType="num">
                                      <p:cBhvr additive="base">
                                        <p:cTn id="25" dur="500" fill="hold"/>
                                        <p:tgtEl>
                                          <p:spTgt spid="2061"/>
                                        </p:tgtEl>
                                        <p:attrNameLst>
                                          <p:attrName>ppt_x</p:attrName>
                                        </p:attrNameLst>
                                      </p:cBhvr>
                                      <p:tavLst>
                                        <p:tav tm="0">
                                          <p:val>
                                            <p:strVal val="#ppt_x"/>
                                          </p:val>
                                        </p:tav>
                                        <p:tav tm="100000">
                                          <p:val>
                                            <p:strVal val="#ppt_x"/>
                                          </p:val>
                                        </p:tav>
                                      </p:tavLst>
                                    </p:anim>
                                    <p:anim calcmode="lin" valueType="num">
                                      <p:cBhvr additive="base">
                                        <p:cTn id="26" dur="500" fill="hold"/>
                                        <p:tgtEl>
                                          <p:spTgt spid="2061"/>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984"/>
                                        </p:tgtEl>
                                        <p:attrNameLst>
                                          <p:attrName>style.visibility</p:attrName>
                                        </p:attrNameLst>
                                      </p:cBhvr>
                                      <p:to>
                                        <p:strVal val="visible"/>
                                      </p:to>
                                    </p:set>
                                    <p:anim calcmode="lin" valueType="num">
                                      <p:cBhvr additive="base">
                                        <p:cTn id="29" dur="500" fill="hold"/>
                                        <p:tgtEl>
                                          <p:spTgt spid="984"/>
                                        </p:tgtEl>
                                        <p:attrNameLst>
                                          <p:attrName>ppt_x</p:attrName>
                                        </p:attrNameLst>
                                      </p:cBhvr>
                                      <p:tavLst>
                                        <p:tav tm="0">
                                          <p:val>
                                            <p:strVal val="#ppt_x"/>
                                          </p:val>
                                        </p:tav>
                                        <p:tav tm="100000">
                                          <p:val>
                                            <p:strVal val="#ppt_x"/>
                                          </p:val>
                                        </p:tav>
                                      </p:tavLst>
                                    </p:anim>
                                    <p:anim calcmode="lin" valueType="num">
                                      <p:cBhvr additive="base">
                                        <p:cTn id="30" dur="500" fill="hold"/>
                                        <p:tgtEl>
                                          <p:spTgt spid="984"/>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243"/>
                                        </p:tgtEl>
                                        <p:attrNameLst>
                                          <p:attrName>style.visibility</p:attrName>
                                        </p:attrNameLst>
                                      </p:cBhvr>
                                      <p:to>
                                        <p:strVal val="visible"/>
                                      </p:to>
                                    </p:set>
                                    <p:anim calcmode="lin" valueType="num">
                                      <p:cBhvr additive="base">
                                        <p:cTn id="33" dur="500" fill="hold"/>
                                        <p:tgtEl>
                                          <p:spTgt spid="1243"/>
                                        </p:tgtEl>
                                        <p:attrNameLst>
                                          <p:attrName>ppt_x</p:attrName>
                                        </p:attrNameLst>
                                      </p:cBhvr>
                                      <p:tavLst>
                                        <p:tav tm="0">
                                          <p:val>
                                            <p:strVal val="#ppt_x"/>
                                          </p:val>
                                        </p:tav>
                                        <p:tav tm="100000">
                                          <p:val>
                                            <p:strVal val="#ppt_x"/>
                                          </p:val>
                                        </p:tav>
                                      </p:tavLst>
                                    </p:anim>
                                    <p:anim calcmode="lin" valueType="num">
                                      <p:cBhvr additive="base">
                                        <p:cTn id="34" dur="500" fill="hold"/>
                                        <p:tgtEl>
                                          <p:spTgt spid="1243"/>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additive="base">
                                        <p:cTn id="37" dur="500" fill="hold"/>
                                        <p:tgtEl>
                                          <p:spTgt spid="40"/>
                                        </p:tgtEl>
                                        <p:attrNameLst>
                                          <p:attrName>ppt_x</p:attrName>
                                        </p:attrNameLst>
                                      </p:cBhvr>
                                      <p:tavLst>
                                        <p:tav tm="0">
                                          <p:val>
                                            <p:strVal val="#ppt_x"/>
                                          </p:val>
                                        </p:tav>
                                        <p:tav tm="100000">
                                          <p:val>
                                            <p:strVal val="#ppt_x"/>
                                          </p:val>
                                        </p:tav>
                                      </p:tavLst>
                                    </p:anim>
                                    <p:anim calcmode="lin" valueType="num">
                                      <p:cBhvr additive="base">
                                        <p:cTn id="38"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1244"/>
                                        </p:tgtEl>
                                        <p:attrNameLst>
                                          <p:attrName>style.visibility</p:attrName>
                                        </p:attrNameLst>
                                      </p:cBhvr>
                                      <p:to>
                                        <p:strVal val="visible"/>
                                      </p:to>
                                    </p:set>
                                    <p:anim calcmode="lin" valueType="num">
                                      <p:cBhvr additive="base">
                                        <p:cTn id="43" dur="500" fill="hold"/>
                                        <p:tgtEl>
                                          <p:spTgt spid="1244"/>
                                        </p:tgtEl>
                                        <p:attrNameLst>
                                          <p:attrName>ppt_x</p:attrName>
                                        </p:attrNameLst>
                                      </p:cBhvr>
                                      <p:tavLst>
                                        <p:tav tm="0">
                                          <p:val>
                                            <p:strVal val="#ppt_x"/>
                                          </p:val>
                                        </p:tav>
                                        <p:tav tm="100000">
                                          <p:val>
                                            <p:strVal val="#ppt_x"/>
                                          </p:val>
                                        </p:tav>
                                      </p:tavLst>
                                    </p:anim>
                                    <p:anim calcmode="lin" valueType="num">
                                      <p:cBhvr additive="base">
                                        <p:cTn id="44" dur="500" fill="hold"/>
                                        <p:tgtEl>
                                          <p:spTgt spid="1244"/>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3"/>
                                        </p:tgtEl>
                                        <p:attrNameLst>
                                          <p:attrName>style.visibility</p:attrName>
                                        </p:attrNameLst>
                                      </p:cBhvr>
                                      <p:to>
                                        <p:strVal val="visible"/>
                                      </p:to>
                                    </p:set>
                                    <p:anim calcmode="lin" valueType="num">
                                      <p:cBhvr additive="base">
                                        <p:cTn id="47" dur="500" fill="hold"/>
                                        <p:tgtEl>
                                          <p:spTgt spid="3"/>
                                        </p:tgtEl>
                                        <p:attrNameLst>
                                          <p:attrName>ppt_x</p:attrName>
                                        </p:attrNameLst>
                                      </p:cBhvr>
                                      <p:tavLst>
                                        <p:tav tm="0">
                                          <p:val>
                                            <p:strVal val="#ppt_x"/>
                                          </p:val>
                                        </p:tav>
                                        <p:tav tm="100000">
                                          <p:val>
                                            <p:strVal val="#ppt_x"/>
                                          </p:val>
                                        </p:tav>
                                      </p:tavLst>
                                    </p:anim>
                                    <p:anim calcmode="lin" valueType="num">
                                      <p:cBhvr additive="base">
                                        <p:cTn id="48" dur="500" fill="hold"/>
                                        <p:tgtEl>
                                          <p:spTgt spid="3"/>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988"/>
                                        </p:tgtEl>
                                        <p:attrNameLst>
                                          <p:attrName>style.visibility</p:attrName>
                                        </p:attrNameLst>
                                      </p:cBhvr>
                                      <p:to>
                                        <p:strVal val="visible"/>
                                      </p:to>
                                    </p:set>
                                    <p:anim calcmode="lin" valueType="num">
                                      <p:cBhvr additive="base">
                                        <p:cTn id="51" dur="500" fill="hold"/>
                                        <p:tgtEl>
                                          <p:spTgt spid="988"/>
                                        </p:tgtEl>
                                        <p:attrNameLst>
                                          <p:attrName>ppt_x</p:attrName>
                                        </p:attrNameLst>
                                      </p:cBhvr>
                                      <p:tavLst>
                                        <p:tav tm="0">
                                          <p:val>
                                            <p:strVal val="#ppt_x"/>
                                          </p:val>
                                        </p:tav>
                                        <p:tav tm="100000">
                                          <p:val>
                                            <p:strVal val="#ppt_x"/>
                                          </p:val>
                                        </p:tav>
                                      </p:tavLst>
                                    </p:anim>
                                    <p:anim calcmode="lin" valueType="num">
                                      <p:cBhvr additive="base">
                                        <p:cTn id="52" dur="500" fill="hold"/>
                                        <p:tgtEl>
                                          <p:spTgt spid="988"/>
                                        </p:tgtEl>
                                        <p:attrNameLst>
                                          <p:attrName>ppt_y</p:attrName>
                                        </p:attrNameLst>
                                      </p:cBhvr>
                                      <p:tavLst>
                                        <p:tav tm="0">
                                          <p:val>
                                            <p:strVal val="1+#ppt_h/2"/>
                                          </p:val>
                                        </p:tav>
                                        <p:tav tm="100000">
                                          <p:val>
                                            <p:strVal val="#ppt_y"/>
                                          </p:val>
                                        </p:tav>
                                      </p:tavLst>
                                    </p:anim>
                                  </p:childTnLst>
                                </p:cTn>
                              </p:par>
                            </p:childTnLst>
                          </p:cTn>
                        </p:par>
                      </p:childTnLst>
                    </p:cTn>
                  </p:par>
                  <p:par>
                    <p:cTn id="53" fill="hold" nodeType="clickPar">
                      <p:stCondLst>
                        <p:cond delay="indefinite"/>
                      </p:stCondLst>
                      <p:childTnLst>
                        <p:par>
                          <p:cTn id="54" fill="hold" nodeType="withGroup">
                            <p:stCondLst>
                              <p:cond delay="0"/>
                            </p:stCondLst>
                            <p:childTnLst>
                              <p:par>
                                <p:cTn id="55" presetID="2" presetClass="entr" presetSubtype="4" fill="hold" nodeType="clickEffect">
                                  <p:stCondLst>
                                    <p:cond delay="0"/>
                                  </p:stCondLst>
                                  <p:childTnLst>
                                    <p:set>
                                      <p:cBhvr>
                                        <p:cTn id="56" dur="1" fill="hold">
                                          <p:stCondLst>
                                            <p:cond delay="0"/>
                                          </p:stCondLst>
                                        </p:cTn>
                                        <p:tgtEl>
                                          <p:spTgt spid="1237"/>
                                        </p:tgtEl>
                                        <p:attrNameLst>
                                          <p:attrName>style.visibility</p:attrName>
                                        </p:attrNameLst>
                                      </p:cBhvr>
                                      <p:to>
                                        <p:strVal val="visible"/>
                                      </p:to>
                                    </p:set>
                                    <p:anim calcmode="lin" valueType="num">
                                      <p:cBhvr additive="base">
                                        <p:cTn id="57" dur="500" fill="hold"/>
                                        <p:tgtEl>
                                          <p:spTgt spid="1237"/>
                                        </p:tgtEl>
                                        <p:attrNameLst>
                                          <p:attrName>ppt_x</p:attrName>
                                        </p:attrNameLst>
                                      </p:cBhvr>
                                      <p:tavLst>
                                        <p:tav tm="0">
                                          <p:val>
                                            <p:strVal val="#ppt_x"/>
                                          </p:val>
                                        </p:tav>
                                        <p:tav tm="100000">
                                          <p:val>
                                            <p:strVal val="#ppt_x"/>
                                          </p:val>
                                        </p:tav>
                                      </p:tavLst>
                                    </p:anim>
                                    <p:anim calcmode="lin" valueType="num">
                                      <p:cBhvr additive="base">
                                        <p:cTn id="58" dur="500" fill="hold"/>
                                        <p:tgtEl>
                                          <p:spTgt spid="1237"/>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1985"/>
                                        </p:tgtEl>
                                        <p:attrNameLst>
                                          <p:attrName>style.visibility</p:attrName>
                                        </p:attrNameLst>
                                      </p:cBhvr>
                                      <p:to>
                                        <p:strVal val="visible"/>
                                      </p:to>
                                    </p:set>
                                    <p:anim calcmode="lin" valueType="num">
                                      <p:cBhvr additive="base">
                                        <p:cTn id="61" dur="500" fill="hold"/>
                                        <p:tgtEl>
                                          <p:spTgt spid="1985"/>
                                        </p:tgtEl>
                                        <p:attrNameLst>
                                          <p:attrName>ppt_x</p:attrName>
                                        </p:attrNameLst>
                                      </p:cBhvr>
                                      <p:tavLst>
                                        <p:tav tm="0">
                                          <p:val>
                                            <p:strVal val="#ppt_x"/>
                                          </p:val>
                                        </p:tav>
                                        <p:tav tm="100000">
                                          <p:val>
                                            <p:strVal val="#ppt_x"/>
                                          </p:val>
                                        </p:tav>
                                      </p:tavLst>
                                    </p:anim>
                                    <p:anim calcmode="lin" valueType="num">
                                      <p:cBhvr additive="base">
                                        <p:cTn id="62" dur="500" fill="hold"/>
                                        <p:tgtEl>
                                          <p:spTgt spid="1985"/>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1238"/>
                                        </p:tgtEl>
                                        <p:attrNameLst>
                                          <p:attrName>style.visibility</p:attrName>
                                        </p:attrNameLst>
                                      </p:cBhvr>
                                      <p:to>
                                        <p:strVal val="visible"/>
                                      </p:to>
                                    </p:set>
                                    <p:anim calcmode="lin" valueType="num">
                                      <p:cBhvr additive="base">
                                        <p:cTn id="65" dur="500" fill="hold"/>
                                        <p:tgtEl>
                                          <p:spTgt spid="1238"/>
                                        </p:tgtEl>
                                        <p:attrNameLst>
                                          <p:attrName>ppt_x</p:attrName>
                                        </p:attrNameLst>
                                      </p:cBhvr>
                                      <p:tavLst>
                                        <p:tav tm="0">
                                          <p:val>
                                            <p:strVal val="#ppt_x"/>
                                          </p:val>
                                        </p:tav>
                                        <p:tav tm="100000">
                                          <p:val>
                                            <p:strVal val="#ppt_x"/>
                                          </p:val>
                                        </p:tav>
                                      </p:tavLst>
                                    </p:anim>
                                    <p:anim calcmode="lin" valueType="num">
                                      <p:cBhvr additive="base">
                                        <p:cTn id="66" dur="500" fill="hold"/>
                                        <p:tgtEl>
                                          <p:spTgt spid="1238"/>
                                        </p:tgtEl>
                                        <p:attrNameLst>
                                          <p:attrName>ppt_y</p:attrName>
                                        </p:attrNameLst>
                                      </p:cBhvr>
                                      <p:tavLst>
                                        <p:tav tm="0">
                                          <p:val>
                                            <p:strVal val="1+#ppt_h/2"/>
                                          </p:val>
                                        </p:tav>
                                        <p:tav tm="100000">
                                          <p:val>
                                            <p:strVal val="#ppt_y"/>
                                          </p:val>
                                        </p:tav>
                                      </p:tavLst>
                                    </p:anim>
                                  </p:childTnLst>
                                </p:cTn>
                              </p:par>
                            </p:childTnLst>
                          </p:cTn>
                        </p:par>
                      </p:childTnLst>
                    </p:cTn>
                  </p:par>
                  <p:par>
                    <p:cTn id="67" fill="hold" nodeType="clickPar">
                      <p:stCondLst>
                        <p:cond delay="indefinite"/>
                      </p:stCondLst>
                      <p:childTnLst>
                        <p:par>
                          <p:cTn id="68" fill="hold" nodeType="withGroup">
                            <p:stCondLst>
                              <p:cond delay="0"/>
                            </p:stCondLst>
                            <p:childTnLst>
                              <p:par>
                                <p:cTn id="69" presetID="2" presetClass="entr" presetSubtype="4" fill="hold" nodeType="clickEffect">
                                  <p:stCondLst>
                                    <p:cond delay="0"/>
                                  </p:stCondLst>
                                  <p:childTnLst>
                                    <p:set>
                                      <p:cBhvr>
                                        <p:cTn id="70" dur="1" fill="hold">
                                          <p:stCondLst>
                                            <p:cond delay="0"/>
                                          </p:stCondLst>
                                        </p:cTn>
                                        <p:tgtEl>
                                          <p:spTgt spid="9"/>
                                        </p:tgtEl>
                                        <p:attrNameLst>
                                          <p:attrName>style.visibility</p:attrName>
                                        </p:attrNameLst>
                                      </p:cBhvr>
                                      <p:to>
                                        <p:strVal val="visible"/>
                                      </p:to>
                                    </p:set>
                                    <p:anim calcmode="lin" valueType="num">
                                      <p:cBhvr additive="base">
                                        <p:cTn id="71" dur="500" fill="hold"/>
                                        <p:tgtEl>
                                          <p:spTgt spid="9"/>
                                        </p:tgtEl>
                                        <p:attrNameLst>
                                          <p:attrName>ppt_x</p:attrName>
                                        </p:attrNameLst>
                                      </p:cBhvr>
                                      <p:tavLst>
                                        <p:tav tm="0">
                                          <p:val>
                                            <p:strVal val="#ppt_x"/>
                                          </p:val>
                                        </p:tav>
                                        <p:tav tm="100000">
                                          <p:val>
                                            <p:strVal val="#ppt_x"/>
                                          </p:val>
                                        </p:tav>
                                      </p:tavLst>
                                    </p:anim>
                                    <p:anim calcmode="lin" valueType="num">
                                      <p:cBhvr additive="base">
                                        <p:cTn id="7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73" fill="hold" nodeType="clickPar">
                      <p:stCondLst>
                        <p:cond delay="indefinite"/>
                      </p:stCondLst>
                      <p:childTnLst>
                        <p:par>
                          <p:cTn id="74" fill="hold" nodeType="withGroup">
                            <p:stCondLst>
                              <p:cond delay="0"/>
                            </p:stCondLst>
                            <p:childTnLst>
                              <p:par>
                                <p:cTn id="75" presetID="2" presetClass="entr" presetSubtype="4" fill="hold" grpId="0" nodeType="clickEffect">
                                  <p:stCondLst>
                                    <p:cond delay="0"/>
                                  </p:stCondLst>
                                  <p:childTnLst>
                                    <p:set>
                                      <p:cBhvr>
                                        <p:cTn id="76" dur="1" fill="hold">
                                          <p:stCondLst>
                                            <p:cond delay="0"/>
                                          </p:stCondLst>
                                        </p:cTn>
                                        <p:tgtEl>
                                          <p:spTgt spid="2060"/>
                                        </p:tgtEl>
                                        <p:attrNameLst>
                                          <p:attrName>style.visibility</p:attrName>
                                        </p:attrNameLst>
                                      </p:cBhvr>
                                      <p:to>
                                        <p:strVal val="visible"/>
                                      </p:to>
                                    </p:set>
                                    <p:anim calcmode="lin" valueType="num">
                                      <p:cBhvr additive="base">
                                        <p:cTn id="77" dur="500" fill="hold"/>
                                        <p:tgtEl>
                                          <p:spTgt spid="2060"/>
                                        </p:tgtEl>
                                        <p:attrNameLst>
                                          <p:attrName>ppt_x</p:attrName>
                                        </p:attrNameLst>
                                      </p:cBhvr>
                                      <p:tavLst>
                                        <p:tav tm="0">
                                          <p:val>
                                            <p:strVal val="#ppt_x"/>
                                          </p:val>
                                        </p:tav>
                                        <p:tav tm="100000">
                                          <p:val>
                                            <p:strVal val="#ppt_x"/>
                                          </p:val>
                                        </p:tav>
                                      </p:tavLst>
                                    </p:anim>
                                    <p:anim calcmode="lin" valueType="num">
                                      <p:cBhvr additive="base">
                                        <p:cTn id="78" dur="500" fill="hold"/>
                                        <p:tgtEl>
                                          <p:spTgt spid="2060"/>
                                        </p:tgtEl>
                                        <p:attrNameLst>
                                          <p:attrName>ppt_y</p:attrName>
                                        </p:attrNameLst>
                                      </p:cBhvr>
                                      <p:tavLst>
                                        <p:tav tm="0">
                                          <p:val>
                                            <p:strVal val="1+#ppt_h/2"/>
                                          </p:val>
                                        </p:tav>
                                        <p:tav tm="100000">
                                          <p:val>
                                            <p:strVal val="#ppt_y"/>
                                          </p:val>
                                        </p:tav>
                                      </p:tavLst>
                                    </p:anim>
                                  </p:childTnLst>
                                </p:cTn>
                              </p:par>
                              <p:par>
                                <p:cTn id="79" presetID="2" presetClass="entr" presetSubtype="4" fill="hold" nodeType="withEffect">
                                  <p:stCondLst>
                                    <p:cond delay="0"/>
                                  </p:stCondLst>
                                  <p:childTnLst>
                                    <p:set>
                                      <p:cBhvr>
                                        <p:cTn id="80" dur="1" fill="hold">
                                          <p:stCondLst>
                                            <p:cond delay="0"/>
                                          </p:stCondLst>
                                        </p:cTn>
                                        <p:tgtEl>
                                          <p:spTgt spid="971"/>
                                        </p:tgtEl>
                                        <p:attrNameLst>
                                          <p:attrName>style.visibility</p:attrName>
                                        </p:attrNameLst>
                                      </p:cBhvr>
                                      <p:to>
                                        <p:strVal val="visible"/>
                                      </p:to>
                                    </p:set>
                                    <p:anim calcmode="lin" valueType="num">
                                      <p:cBhvr additive="base">
                                        <p:cTn id="81" dur="500" fill="hold"/>
                                        <p:tgtEl>
                                          <p:spTgt spid="971"/>
                                        </p:tgtEl>
                                        <p:attrNameLst>
                                          <p:attrName>ppt_x</p:attrName>
                                        </p:attrNameLst>
                                      </p:cBhvr>
                                      <p:tavLst>
                                        <p:tav tm="0">
                                          <p:val>
                                            <p:strVal val="#ppt_x"/>
                                          </p:val>
                                        </p:tav>
                                        <p:tav tm="100000">
                                          <p:val>
                                            <p:strVal val="#ppt_x"/>
                                          </p:val>
                                        </p:tav>
                                      </p:tavLst>
                                    </p:anim>
                                    <p:anim calcmode="lin" valueType="num">
                                      <p:cBhvr additive="base">
                                        <p:cTn id="82" dur="500" fill="hold"/>
                                        <p:tgtEl>
                                          <p:spTgt spid="971"/>
                                        </p:tgtEl>
                                        <p:attrNameLst>
                                          <p:attrName>ppt_y</p:attrName>
                                        </p:attrNameLst>
                                      </p:cBhvr>
                                      <p:tavLst>
                                        <p:tav tm="0">
                                          <p:val>
                                            <p:strVal val="1+#ppt_h/2"/>
                                          </p:val>
                                        </p:tav>
                                        <p:tav tm="100000">
                                          <p:val>
                                            <p:strVal val="#ppt_y"/>
                                          </p:val>
                                        </p:tav>
                                      </p:tavLst>
                                    </p:anim>
                                  </p:childTnLst>
                                </p:cTn>
                              </p:par>
                              <p:par>
                                <p:cTn id="83" presetID="2" presetClass="entr" presetSubtype="4" fill="hold" grpId="0" nodeType="withEffect">
                                  <p:stCondLst>
                                    <p:cond delay="0"/>
                                  </p:stCondLst>
                                  <p:childTnLst>
                                    <p:set>
                                      <p:cBhvr>
                                        <p:cTn id="84" dur="1" fill="hold">
                                          <p:stCondLst>
                                            <p:cond delay="0"/>
                                          </p:stCondLst>
                                        </p:cTn>
                                        <p:tgtEl>
                                          <p:spTgt spid="1240"/>
                                        </p:tgtEl>
                                        <p:attrNameLst>
                                          <p:attrName>style.visibility</p:attrName>
                                        </p:attrNameLst>
                                      </p:cBhvr>
                                      <p:to>
                                        <p:strVal val="visible"/>
                                      </p:to>
                                    </p:set>
                                    <p:anim calcmode="lin" valueType="num">
                                      <p:cBhvr additive="base">
                                        <p:cTn id="85" dur="500" fill="hold"/>
                                        <p:tgtEl>
                                          <p:spTgt spid="1240"/>
                                        </p:tgtEl>
                                        <p:attrNameLst>
                                          <p:attrName>ppt_x</p:attrName>
                                        </p:attrNameLst>
                                      </p:cBhvr>
                                      <p:tavLst>
                                        <p:tav tm="0">
                                          <p:val>
                                            <p:strVal val="#ppt_x"/>
                                          </p:val>
                                        </p:tav>
                                        <p:tav tm="100000">
                                          <p:val>
                                            <p:strVal val="#ppt_x"/>
                                          </p:val>
                                        </p:tav>
                                      </p:tavLst>
                                    </p:anim>
                                    <p:anim calcmode="lin" valueType="num">
                                      <p:cBhvr additive="base">
                                        <p:cTn id="86" dur="500" fill="hold"/>
                                        <p:tgtEl>
                                          <p:spTgt spid="1240"/>
                                        </p:tgtEl>
                                        <p:attrNameLst>
                                          <p:attrName>ppt_y</p:attrName>
                                        </p:attrNameLst>
                                      </p:cBhvr>
                                      <p:tavLst>
                                        <p:tav tm="0">
                                          <p:val>
                                            <p:strVal val="1+#ppt_h/2"/>
                                          </p:val>
                                        </p:tav>
                                        <p:tav tm="100000">
                                          <p:val>
                                            <p:strVal val="#ppt_y"/>
                                          </p:val>
                                        </p:tav>
                                      </p:tavLst>
                                    </p:anim>
                                  </p:childTnLst>
                                </p:cTn>
                              </p:par>
                              <p:par>
                                <p:cTn id="87" presetID="2" presetClass="entr" presetSubtype="4" fill="hold" nodeType="withEffect">
                                  <p:stCondLst>
                                    <p:cond delay="0"/>
                                  </p:stCondLst>
                                  <p:childTnLst>
                                    <p:set>
                                      <p:cBhvr>
                                        <p:cTn id="88" dur="1" fill="hold">
                                          <p:stCondLst>
                                            <p:cond delay="0"/>
                                          </p:stCondLst>
                                        </p:cTn>
                                        <p:tgtEl>
                                          <p:spTgt spid="2"/>
                                        </p:tgtEl>
                                        <p:attrNameLst>
                                          <p:attrName>style.visibility</p:attrName>
                                        </p:attrNameLst>
                                      </p:cBhvr>
                                      <p:to>
                                        <p:strVal val="visible"/>
                                      </p:to>
                                    </p:set>
                                    <p:anim calcmode="lin" valueType="num">
                                      <p:cBhvr additive="base">
                                        <p:cTn id="89" dur="500" fill="hold"/>
                                        <p:tgtEl>
                                          <p:spTgt spid="2"/>
                                        </p:tgtEl>
                                        <p:attrNameLst>
                                          <p:attrName>ppt_x</p:attrName>
                                        </p:attrNameLst>
                                      </p:cBhvr>
                                      <p:tavLst>
                                        <p:tav tm="0">
                                          <p:val>
                                            <p:strVal val="#ppt_x"/>
                                          </p:val>
                                        </p:tav>
                                        <p:tav tm="100000">
                                          <p:val>
                                            <p:strVal val="#ppt_x"/>
                                          </p:val>
                                        </p:tav>
                                      </p:tavLst>
                                    </p:anim>
                                    <p:anim calcmode="lin" valueType="num">
                                      <p:cBhvr additive="base">
                                        <p:cTn id="90" dur="500" fill="hold"/>
                                        <p:tgtEl>
                                          <p:spTgt spid="2"/>
                                        </p:tgtEl>
                                        <p:attrNameLst>
                                          <p:attrName>ppt_y</p:attrName>
                                        </p:attrNameLst>
                                      </p:cBhvr>
                                      <p:tavLst>
                                        <p:tav tm="0">
                                          <p:val>
                                            <p:strVal val="1+#ppt_h/2"/>
                                          </p:val>
                                        </p:tav>
                                        <p:tav tm="100000">
                                          <p:val>
                                            <p:strVal val="#ppt_y"/>
                                          </p:val>
                                        </p:tav>
                                      </p:tavLst>
                                    </p:anim>
                                  </p:childTnLst>
                                </p:cTn>
                              </p:par>
                              <p:par>
                                <p:cTn id="91" presetID="2" presetClass="entr" presetSubtype="4" fill="hold" nodeType="withEffect">
                                  <p:stCondLst>
                                    <p:cond delay="0"/>
                                  </p:stCondLst>
                                  <p:childTnLst>
                                    <p:set>
                                      <p:cBhvr>
                                        <p:cTn id="92" dur="1" fill="hold">
                                          <p:stCondLst>
                                            <p:cond delay="0"/>
                                          </p:stCondLst>
                                        </p:cTn>
                                        <p:tgtEl>
                                          <p:spTgt spid="980"/>
                                        </p:tgtEl>
                                        <p:attrNameLst>
                                          <p:attrName>style.visibility</p:attrName>
                                        </p:attrNameLst>
                                      </p:cBhvr>
                                      <p:to>
                                        <p:strVal val="visible"/>
                                      </p:to>
                                    </p:set>
                                    <p:anim calcmode="lin" valueType="num">
                                      <p:cBhvr additive="base">
                                        <p:cTn id="93" dur="500" fill="hold"/>
                                        <p:tgtEl>
                                          <p:spTgt spid="980"/>
                                        </p:tgtEl>
                                        <p:attrNameLst>
                                          <p:attrName>ppt_x</p:attrName>
                                        </p:attrNameLst>
                                      </p:cBhvr>
                                      <p:tavLst>
                                        <p:tav tm="0">
                                          <p:val>
                                            <p:strVal val="#ppt_x"/>
                                          </p:val>
                                        </p:tav>
                                        <p:tav tm="100000">
                                          <p:val>
                                            <p:strVal val="#ppt_x"/>
                                          </p:val>
                                        </p:tav>
                                      </p:tavLst>
                                    </p:anim>
                                    <p:anim calcmode="lin" valueType="num">
                                      <p:cBhvr additive="base">
                                        <p:cTn id="94" dur="500" fill="hold"/>
                                        <p:tgtEl>
                                          <p:spTgt spid="980"/>
                                        </p:tgtEl>
                                        <p:attrNameLst>
                                          <p:attrName>ppt_y</p:attrName>
                                        </p:attrNameLst>
                                      </p:cBhvr>
                                      <p:tavLst>
                                        <p:tav tm="0">
                                          <p:val>
                                            <p:strVal val="1+#ppt_h/2"/>
                                          </p:val>
                                        </p:tav>
                                        <p:tav tm="100000">
                                          <p:val>
                                            <p:strVal val="#ppt_y"/>
                                          </p:val>
                                        </p:tav>
                                      </p:tavLst>
                                    </p:anim>
                                  </p:childTnLst>
                                </p:cTn>
                              </p:par>
                            </p:childTnLst>
                          </p:cTn>
                        </p:par>
                      </p:childTnLst>
                    </p:cTn>
                  </p:par>
                  <p:par>
                    <p:cTn id="95" fill="hold" nodeType="clickPar">
                      <p:stCondLst>
                        <p:cond delay="indefinite"/>
                      </p:stCondLst>
                      <p:childTnLst>
                        <p:par>
                          <p:cTn id="96" fill="hold" nodeType="withGroup">
                            <p:stCondLst>
                              <p:cond delay="0"/>
                            </p:stCondLst>
                            <p:childTnLst>
                              <p:par>
                                <p:cTn id="97" presetID="2" presetClass="entr" presetSubtype="4" fill="hold" grpId="0" nodeType="clickEffect">
                                  <p:stCondLst>
                                    <p:cond delay="0"/>
                                  </p:stCondLst>
                                  <p:childTnLst>
                                    <p:set>
                                      <p:cBhvr>
                                        <p:cTn id="98" dur="1" fill="hold">
                                          <p:stCondLst>
                                            <p:cond delay="0"/>
                                          </p:stCondLst>
                                        </p:cTn>
                                        <p:tgtEl>
                                          <p:spTgt spid="2059"/>
                                        </p:tgtEl>
                                        <p:attrNameLst>
                                          <p:attrName>style.visibility</p:attrName>
                                        </p:attrNameLst>
                                      </p:cBhvr>
                                      <p:to>
                                        <p:strVal val="visible"/>
                                      </p:to>
                                    </p:set>
                                    <p:anim calcmode="lin" valueType="num">
                                      <p:cBhvr additive="base">
                                        <p:cTn id="99" dur="500" fill="hold"/>
                                        <p:tgtEl>
                                          <p:spTgt spid="2059"/>
                                        </p:tgtEl>
                                        <p:attrNameLst>
                                          <p:attrName>ppt_x</p:attrName>
                                        </p:attrNameLst>
                                      </p:cBhvr>
                                      <p:tavLst>
                                        <p:tav tm="0">
                                          <p:val>
                                            <p:strVal val="#ppt_x"/>
                                          </p:val>
                                        </p:tav>
                                        <p:tav tm="100000">
                                          <p:val>
                                            <p:strVal val="#ppt_x"/>
                                          </p:val>
                                        </p:tav>
                                      </p:tavLst>
                                    </p:anim>
                                    <p:anim calcmode="lin" valueType="num">
                                      <p:cBhvr additive="base">
                                        <p:cTn id="100" dur="500" fill="hold"/>
                                        <p:tgtEl>
                                          <p:spTgt spid="2059"/>
                                        </p:tgtEl>
                                        <p:attrNameLst>
                                          <p:attrName>ppt_y</p:attrName>
                                        </p:attrNameLst>
                                      </p:cBhvr>
                                      <p:tavLst>
                                        <p:tav tm="0">
                                          <p:val>
                                            <p:strVal val="1+#ppt_h/2"/>
                                          </p:val>
                                        </p:tav>
                                        <p:tav tm="100000">
                                          <p:val>
                                            <p:strVal val="#ppt_y"/>
                                          </p:val>
                                        </p:tav>
                                      </p:tavLst>
                                    </p:anim>
                                  </p:childTnLst>
                                </p:cTn>
                              </p:par>
                              <p:par>
                                <p:cTn id="101" presetID="2" presetClass="entr" presetSubtype="4" fill="hold" nodeType="withEffect">
                                  <p:stCondLst>
                                    <p:cond delay="0"/>
                                  </p:stCondLst>
                                  <p:childTnLst>
                                    <p:set>
                                      <p:cBhvr>
                                        <p:cTn id="102" dur="1" fill="hold">
                                          <p:stCondLst>
                                            <p:cond delay="0"/>
                                          </p:stCondLst>
                                        </p:cTn>
                                        <p:tgtEl>
                                          <p:spTgt spid="969"/>
                                        </p:tgtEl>
                                        <p:attrNameLst>
                                          <p:attrName>style.visibility</p:attrName>
                                        </p:attrNameLst>
                                      </p:cBhvr>
                                      <p:to>
                                        <p:strVal val="visible"/>
                                      </p:to>
                                    </p:set>
                                    <p:anim calcmode="lin" valueType="num">
                                      <p:cBhvr additive="base">
                                        <p:cTn id="103" dur="500" fill="hold"/>
                                        <p:tgtEl>
                                          <p:spTgt spid="969"/>
                                        </p:tgtEl>
                                        <p:attrNameLst>
                                          <p:attrName>ppt_x</p:attrName>
                                        </p:attrNameLst>
                                      </p:cBhvr>
                                      <p:tavLst>
                                        <p:tav tm="0">
                                          <p:val>
                                            <p:strVal val="#ppt_x"/>
                                          </p:val>
                                        </p:tav>
                                        <p:tav tm="100000">
                                          <p:val>
                                            <p:strVal val="#ppt_x"/>
                                          </p:val>
                                        </p:tav>
                                      </p:tavLst>
                                    </p:anim>
                                    <p:anim calcmode="lin" valueType="num">
                                      <p:cBhvr additive="base">
                                        <p:cTn id="104" dur="500" fill="hold"/>
                                        <p:tgtEl>
                                          <p:spTgt spid="969"/>
                                        </p:tgtEl>
                                        <p:attrNameLst>
                                          <p:attrName>ppt_y</p:attrName>
                                        </p:attrNameLst>
                                      </p:cBhvr>
                                      <p:tavLst>
                                        <p:tav tm="0">
                                          <p:val>
                                            <p:strVal val="1+#ppt_h/2"/>
                                          </p:val>
                                        </p:tav>
                                        <p:tav tm="100000">
                                          <p:val>
                                            <p:strVal val="#ppt_y"/>
                                          </p:val>
                                        </p:tav>
                                      </p:tavLst>
                                    </p:anim>
                                  </p:childTnLst>
                                </p:cTn>
                              </p:par>
                              <p:par>
                                <p:cTn id="105" presetID="2" presetClass="entr" presetSubtype="4" fill="hold" nodeType="withEffect">
                                  <p:stCondLst>
                                    <p:cond delay="0"/>
                                  </p:stCondLst>
                                  <p:childTnLst>
                                    <p:set>
                                      <p:cBhvr>
                                        <p:cTn id="106" dur="1" fill="hold">
                                          <p:stCondLst>
                                            <p:cond delay="0"/>
                                          </p:stCondLst>
                                        </p:cTn>
                                        <p:tgtEl>
                                          <p:spTgt spid="5"/>
                                        </p:tgtEl>
                                        <p:attrNameLst>
                                          <p:attrName>style.visibility</p:attrName>
                                        </p:attrNameLst>
                                      </p:cBhvr>
                                      <p:to>
                                        <p:strVal val="visible"/>
                                      </p:to>
                                    </p:set>
                                    <p:anim calcmode="lin" valueType="num">
                                      <p:cBhvr additive="base">
                                        <p:cTn id="107" dur="500" fill="hold"/>
                                        <p:tgtEl>
                                          <p:spTgt spid="5"/>
                                        </p:tgtEl>
                                        <p:attrNameLst>
                                          <p:attrName>ppt_x</p:attrName>
                                        </p:attrNameLst>
                                      </p:cBhvr>
                                      <p:tavLst>
                                        <p:tav tm="0">
                                          <p:val>
                                            <p:strVal val="#ppt_x"/>
                                          </p:val>
                                        </p:tav>
                                        <p:tav tm="100000">
                                          <p:val>
                                            <p:strVal val="#ppt_x"/>
                                          </p:val>
                                        </p:tav>
                                      </p:tavLst>
                                    </p:anim>
                                    <p:anim calcmode="lin" valueType="num">
                                      <p:cBhvr additive="base">
                                        <p:cTn id="108" dur="500" fill="hold"/>
                                        <p:tgtEl>
                                          <p:spTgt spid="5"/>
                                        </p:tgtEl>
                                        <p:attrNameLst>
                                          <p:attrName>ppt_y</p:attrName>
                                        </p:attrNameLst>
                                      </p:cBhvr>
                                      <p:tavLst>
                                        <p:tav tm="0">
                                          <p:val>
                                            <p:strVal val="1+#ppt_h/2"/>
                                          </p:val>
                                        </p:tav>
                                        <p:tav tm="100000">
                                          <p:val>
                                            <p:strVal val="#ppt_y"/>
                                          </p:val>
                                        </p:tav>
                                      </p:tavLst>
                                    </p:anim>
                                  </p:childTnLst>
                                </p:cTn>
                              </p:par>
                              <p:par>
                                <p:cTn id="109" presetID="2" presetClass="entr" presetSubtype="4" fill="hold" nodeType="withEffect">
                                  <p:stCondLst>
                                    <p:cond delay="0"/>
                                  </p:stCondLst>
                                  <p:childTnLst>
                                    <p:set>
                                      <p:cBhvr>
                                        <p:cTn id="110" dur="1" fill="hold">
                                          <p:stCondLst>
                                            <p:cond delay="0"/>
                                          </p:stCondLst>
                                        </p:cTn>
                                        <p:tgtEl>
                                          <p:spTgt spid="978"/>
                                        </p:tgtEl>
                                        <p:attrNameLst>
                                          <p:attrName>style.visibility</p:attrName>
                                        </p:attrNameLst>
                                      </p:cBhvr>
                                      <p:to>
                                        <p:strVal val="visible"/>
                                      </p:to>
                                    </p:set>
                                    <p:anim calcmode="lin" valueType="num">
                                      <p:cBhvr additive="base">
                                        <p:cTn id="111" dur="500" fill="hold"/>
                                        <p:tgtEl>
                                          <p:spTgt spid="978"/>
                                        </p:tgtEl>
                                        <p:attrNameLst>
                                          <p:attrName>ppt_x</p:attrName>
                                        </p:attrNameLst>
                                      </p:cBhvr>
                                      <p:tavLst>
                                        <p:tav tm="0">
                                          <p:val>
                                            <p:strVal val="#ppt_x"/>
                                          </p:val>
                                        </p:tav>
                                        <p:tav tm="100000">
                                          <p:val>
                                            <p:strVal val="#ppt_x"/>
                                          </p:val>
                                        </p:tav>
                                      </p:tavLst>
                                    </p:anim>
                                    <p:anim calcmode="lin" valueType="num">
                                      <p:cBhvr additive="base">
                                        <p:cTn id="112" dur="500" fill="hold"/>
                                        <p:tgtEl>
                                          <p:spTgt spid="978"/>
                                        </p:tgtEl>
                                        <p:attrNameLst>
                                          <p:attrName>ppt_y</p:attrName>
                                        </p:attrNameLst>
                                      </p:cBhvr>
                                      <p:tavLst>
                                        <p:tav tm="0">
                                          <p:val>
                                            <p:strVal val="1+#ppt_h/2"/>
                                          </p:val>
                                        </p:tav>
                                        <p:tav tm="100000">
                                          <p:val>
                                            <p:strVal val="#ppt_y"/>
                                          </p:val>
                                        </p:tav>
                                      </p:tavLst>
                                    </p:anim>
                                  </p:childTnLst>
                                </p:cTn>
                              </p:par>
                            </p:childTnLst>
                          </p:cTn>
                        </p:par>
                      </p:childTnLst>
                    </p:cTn>
                  </p:par>
                  <p:par>
                    <p:cTn id="113" fill="hold" nodeType="clickPar">
                      <p:stCondLst>
                        <p:cond delay="indefinite"/>
                      </p:stCondLst>
                      <p:childTnLst>
                        <p:par>
                          <p:cTn id="114" fill="hold" nodeType="withGroup">
                            <p:stCondLst>
                              <p:cond delay="0"/>
                            </p:stCondLst>
                            <p:childTnLst>
                              <p:par>
                                <p:cTn id="115" presetID="2" presetClass="entr" presetSubtype="4" fill="hold" grpId="0" nodeType="clickEffect">
                                  <p:stCondLst>
                                    <p:cond delay="0"/>
                                  </p:stCondLst>
                                  <p:childTnLst>
                                    <p:set>
                                      <p:cBhvr>
                                        <p:cTn id="116" dur="1" fill="hold">
                                          <p:stCondLst>
                                            <p:cond delay="0"/>
                                          </p:stCondLst>
                                        </p:cTn>
                                        <p:tgtEl>
                                          <p:spTgt spid="2058"/>
                                        </p:tgtEl>
                                        <p:attrNameLst>
                                          <p:attrName>style.visibility</p:attrName>
                                        </p:attrNameLst>
                                      </p:cBhvr>
                                      <p:to>
                                        <p:strVal val="visible"/>
                                      </p:to>
                                    </p:set>
                                    <p:anim calcmode="lin" valueType="num">
                                      <p:cBhvr additive="base">
                                        <p:cTn id="117" dur="500" fill="hold"/>
                                        <p:tgtEl>
                                          <p:spTgt spid="2058"/>
                                        </p:tgtEl>
                                        <p:attrNameLst>
                                          <p:attrName>ppt_x</p:attrName>
                                        </p:attrNameLst>
                                      </p:cBhvr>
                                      <p:tavLst>
                                        <p:tav tm="0">
                                          <p:val>
                                            <p:strVal val="#ppt_x"/>
                                          </p:val>
                                        </p:tav>
                                        <p:tav tm="100000">
                                          <p:val>
                                            <p:strVal val="#ppt_x"/>
                                          </p:val>
                                        </p:tav>
                                      </p:tavLst>
                                    </p:anim>
                                    <p:anim calcmode="lin" valueType="num">
                                      <p:cBhvr additive="base">
                                        <p:cTn id="118" dur="500" fill="hold"/>
                                        <p:tgtEl>
                                          <p:spTgt spid="2058"/>
                                        </p:tgtEl>
                                        <p:attrNameLst>
                                          <p:attrName>ppt_y</p:attrName>
                                        </p:attrNameLst>
                                      </p:cBhvr>
                                      <p:tavLst>
                                        <p:tav tm="0">
                                          <p:val>
                                            <p:strVal val="1+#ppt_h/2"/>
                                          </p:val>
                                        </p:tav>
                                        <p:tav tm="100000">
                                          <p:val>
                                            <p:strVal val="#ppt_y"/>
                                          </p:val>
                                        </p:tav>
                                      </p:tavLst>
                                    </p:anim>
                                  </p:childTnLst>
                                </p:cTn>
                              </p:par>
                              <p:par>
                                <p:cTn id="119" presetID="2" presetClass="entr" presetSubtype="4" fill="hold" nodeType="withEffect">
                                  <p:stCondLst>
                                    <p:cond delay="0"/>
                                  </p:stCondLst>
                                  <p:childTnLst>
                                    <p:set>
                                      <p:cBhvr>
                                        <p:cTn id="120" dur="1" fill="hold">
                                          <p:stCondLst>
                                            <p:cond delay="0"/>
                                          </p:stCondLst>
                                        </p:cTn>
                                        <p:tgtEl>
                                          <p:spTgt spid="967"/>
                                        </p:tgtEl>
                                        <p:attrNameLst>
                                          <p:attrName>style.visibility</p:attrName>
                                        </p:attrNameLst>
                                      </p:cBhvr>
                                      <p:to>
                                        <p:strVal val="visible"/>
                                      </p:to>
                                    </p:set>
                                    <p:anim calcmode="lin" valueType="num">
                                      <p:cBhvr additive="base">
                                        <p:cTn id="121" dur="500" fill="hold"/>
                                        <p:tgtEl>
                                          <p:spTgt spid="967"/>
                                        </p:tgtEl>
                                        <p:attrNameLst>
                                          <p:attrName>ppt_x</p:attrName>
                                        </p:attrNameLst>
                                      </p:cBhvr>
                                      <p:tavLst>
                                        <p:tav tm="0">
                                          <p:val>
                                            <p:strVal val="#ppt_x"/>
                                          </p:val>
                                        </p:tav>
                                        <p:tav tm="100000">
                                          <p:val>
                                            <p:strVal val="#ppt_x"/>
                                          </p:val>
                                        </p:tav>
                                      </p:tavLst>
                                    </p:anim>
                                    <p:anim calcmode="lin" valueType="num">
                                      <p:cBhvr additive="base">
                                        <p:cTn id="122" dur="500" fill="hold"/>
                                        <p:tgtEl>
                                          <p:spTgt spid="96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0" grpId="0" animBg="1"/>
      <p:bldP spid="1243" grpId="0" animBg="1"/>
      <p:bldP spid="2058" grpId="0"/>
      <p:bldP spid="2059" grpId="0"/>
      <p:bldP spid="2060" grpId="0"/>
      <p:bldP spid="2061" grpId="0"/>
      <p:bldP spid="4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1FAC8BB-D314-4D44-81D9-E9DDE254183D}"/>
              </a:ext>
            </a:extLst>
          </p:cNvPr>
          <p:cNvSpPr>
            <a:spLocks noGrp="1"/>
          </p:cNvSpPr>
          <p:nvPr>
            <p:ph type="title"/>
          </p:nvPr>
        </p:nvSpPr>
        <p:spPr/>
        <p:txBody>
          <a:bodyPr/>
          <a:lstStyle/>
          <a:p>
            <a:r>
              <a:rPr lang="nl-NL" dirty="0"/>
              <a:t>Leerdoelen Drieluik PRISMA</a:t>
            </a:r>
          </a:p>
        </p:txBody>
      </p:sp>
      <p:sp>
        <p:nvSpPr>
          <p:cNvPr id="3" name="Tijdelijke aanduiding voor inhoud 2">
            <a:extLst>
              <a:ext uri="{FF2B5EF4-FFF2-40B4-BE49-F238E27FC236}">
                <a16:creationId xmlns:a16="http://schemas.microsoft.com/office/drawing/2014/main" id="{859693F0-634B-4BCA-9C7B-1C2E731A416B}"/>
              </a:ext>
            </a:extLst>
          </p:cNvPr>
          <p:cNvSpPr>
            <a:spLocks noGrp="1"/>
          </p:cNvSpPr>
          <p:nvPr>
            <p:ph idx="1"/>
          </p:nvPr>
        </p:nvSpPr>
        <p:spPr/>
        <p:txBody>
          <a:bodyPr/>
          <a:lstStyle/>
          <a:p>
            <a:r>
              <a:rPr lang="nl-NL" dirty="0"/>
              <a:t>Onderkennen van belang verbeteren patiëntveiligheid door incidentanalyse</a:t>
            </a:r>
          </a:p>
          <a:p>
            <a:r>
              <a:rPr lang="nl-NL" dirty="0"/>
              <a:t>Inzicht krijgen in de context van het calamiteitenonderzoek</a:t>
            </a:r>
          </a:p>
          <a:p>
            <a:r>
              <a:rPr lang="nl-NL" dirty="0"/>
              <a:t>Leren toepassen van de basisprincipes van de PRISMA-methode </a:t>
            </a:r>
          </a:p>
          <a:p>
            <a:r>
              <a:rPr lang="nl-NL" dirty="0"/>
              <a:t>Ontwikkelen </a:t>
            </a:r>
            <a:r>
              <a:rPr lang="nl-NL" dirty="0" err="1"/>
              <a:t>onderzoeksvaardigheden</a:t>
            </a:r>
            <a:endParaRPr lang="nl-NL" dirty="0"/>
          </a:p>
          <a:p>
            <a:r>
              <a:rPr lang="nl-NL" dirty="0"/>
              <a:t>Kunnen aandragen van structurele verbetervoorstellen</a:t>
            </a:r>
          </a:p>
          <a:p>
            <a:endParaRPr lang="nl-NL" dirty="0"/>
          </a:p>
        </p:txBody>
      </p:sp>
      <p:sp>
        <p:nvSpPr>
          <p:cNvPr id="4" name="Tijdelijke aanduiding voor datum 3">
            <a:extLst>
              <a:ext uri="{FF2B5EF4-FFF2-40B4-BE49-F238E27FC236}">
                <a16:creationId xmlns:a16="http://schemas.microsoft.com/office/drawing/2014/main" id="{B212FA56-6412-4902-8985-5FD0E5A3AA33}"/>
              </a:ext>
            </a:extLst>
          </p:cNvPr>
          <p:cNvSpPr>
            <a:spLocks noGrp="1"/>
          </p:cNvSpPr>
          <p:nvPr>
            <p:ph type="dt" sz="half" idx="12"/>
          </p:nvPr>
        </p:nvSpPr>
        <p:spPr/>
        <p:txBody>
          <a:bodyPr/>
          <a:lstStyle/>
          <a:p>
            <a:pPr>
              <a:buClr>
                <a:srgbClr val="00007D"/>
              </a:buClr>
              <a:defRPr/>
            </a:pPr>
            <a:endParaRPr lang="nl-NL">
              <a:solidFill>
                <a:srgbClr val="000000"/>
              </a:solidFill>
            </a:endParaRPr>
          </a:p>
        </p:txBody>
      </p:sp>
    </p:spTree>
    <p:extLst>
      <p:ext uri="{BB962C8B-B14F-4D97-AF65-F5344CB8AC3E}">
        <p14:creationId xmlns:p14="http://schemas.microsoft.com/office/powerpoint/2010/main" val="8764153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F08A1465-AFAD-494C-AB0B-BB99C410E7DC}"/>
              </a:ext>
            </a:extLst>
          </p:cNvPr>
          <p:cNvSpPr>
            <a:spLocks noGrp="1" noChangeArrowheads="1"/>
          </p:cNvSpPr>
          <p:nvPr>
            <p:ph type="title"/>
          </p:nvPr>
        </p:nvSpPr>
        <p:spPr/>
        <p:txBody>
          <a:bodyPr/>
          <a:lstStyle/>
          <a:p>
            <a:r>
              <a:rPr lang="en-US" altLang="nl-NL" dirty="0" err="1"/>
              <a:t>Randvoorwaarden</a:t>
            </a:r>
            <a:endParaRPr lang="nl-NL" altLang="nl-NL" dirty="0"/>
          </a:p>
        </p:txBody>
      </p:sp>
      <p:sp>
        <p:nvSpPr>
          <p:cNvPr id="39939" name="Rectangle 3">
            <a:extLst>
              <a:ext uri="{FF2B5EF4-FFF2-40B4-BE49-F238E27FC236}">
                <a16:creationId xmlns:a16="http://schemas.microsoft.com/office/drawing/2014/main" id="{3E631897-96DE-438B-8591-F0FEE62B345F}"/>
              </a:ext>
            </a:extLst>
          </p:cNvPr>
          <p:cNvSpPr>
            <a:spLocks noGrp="1" noChangeArrowheads="1"/>
          </p:cNvSpPr>
          <p:nvPr>
            <p:ph type="body" idx="1"/>
          </p:nvPr>
        </p:nvSpPr>
        <p:spPr>
          <a:xfrm>
            <a:off x="468313" y="1773238"/>
            <a:ext cx="8229600" cy="3886200"/>
          </a:xfrm>
        </p:spPr>
        <p:txBody>
          <a:bodyPr/>
          <a:lstStyle/>
          <a:p>
            <a:r>
              <a:rPr lang="nl-NL" altLang="nl-NL"/>
              <a:t>Daartoe aangewezen medewerkers verdiepen zich in de methode. Ze worden daardoor expert en treden daarna op als ondersteuner en ambassadeur</a:t>
            </a:r>
          </a:p>
          <a:p>
            <a:r>
              <a:rPr lang="nl-NL" altLang="nl-NL"/>
              <a:t>Zij begeleiden de PRISMA-analyses en scholen al doende anderen</a:t>
            </a:r>
          </a:p>
          <a:p>
            <a:r>
              <a:rPr lang="nl-NL" altLang="nl-NL"/>
              <a:t>Het is daarbij ook van belang dat deze medewerkers getraind zijn in de juiste interviewtechnieken</a:t>
            </a:r>
          </a:p>
        </p:txBody>
      </p:sp>
    </p:spTree>
    <p:extLst>
      <p:ext uri="{BB962C8B-B14F-4D97-AF65-F5344CB8AC3E}">
        <p14:creationId xmlns:p14="http://schemas.microsoft.com/office/powerpoint/2010/main" val="32108176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6C8325F-1A85-4B26-837C-EE14EE3B50B9}"/>
              </a:ext>
            </a:extLst>
          </p:cNvPr>
          <p:cNvSpPr>
            <a:spLocks noGrp="1"/>
          </p:cNvSpPr>
          <p:nvPr>
            <p:ph type="title"/>
          </p:nvPr>
        </p:nvSpPr>
        <p:spPr/>
        <p:txBody>
          <a:bodyPr/>
          <a:lstStyle/>
          <a:p>
            <a:r>
              <a:rPr lang="nl-NL" dirty="0"/>
              <a:t>Doelstelling PRISMA onderzoek</a:t>
            </a:r>
          </a:p>
        </p:txBody>
      </p:sp>
      <p:sp>
        <p:nvSpPr>
          <p:cNvPr id="3" name="Tijdelijke aanduiding voor inhoud 2">
            <a:extLst>
              <a:ext uri="{FF2B5EF4-FFF2-40B4-BE49-F238E27FC236}">
                <a16:creationId xmlns:a16="http://schemas.microsoft.com/office/drawing/2014/main" id="{8D2E60A5-765D-4BE8-9524-29DA61F88ED6}"/>
              </a:ext>
            </a:extLst>
          </p:cNvPr>
          <p:cNvSpPr>
            <a:spLocks noGrp="1"/>
          </p:cNvSpPr>
          <p:nvPr>
            <p:ph idx="1"/>
          </p:nvPr>
        </p:nvSpPr>
        <p:spPr/>
        <p:txBody>
          <a:bodyPr/>
          <a:lstStyle/>
          <a:p>
            <a:r>
              <a:rPr lang="nl-NL" dirty="0"/>
              <a:t>Onderzoeken wat de (basis)oorzaken zijn</a:t>
            </a:r>
          </a:p>
          <a:p>
            <a:r>
              <a:rPr lang="nl-NL" dirty="0"/>
              <a:t>Verbeter</a:t>
            </a:r>
          </a:p>
          <a:p>
            <a:r>
              <a:rPr lang="nl-NL" dirty="0"/>
              <a:t>Database opbouwen</a:t>
            </a:r>
          </a:p>
          <a:p>
            <a:r>
              <a:rPr lang="nl-NL" dirty="0"/>
              <a:t>Herstel </a:t>
            </a:r>
          </a:p>
        </p:txBody>
      </p:sp>
      <p:sp>
        <p:nvSpPr>
          <p:cNvPr id="4" name="Tijdelijke aanduiding voor datum 3">
            <a:extLst>
              <a:ext uri="{FF2B5EF4-FFF2-40B4-BE49-F238E27FC236}">
                <a16:creationId xmlns:a16="http://schemas.microsoft.com/office/drawing/2014/main" id="{ED80CD21-3692-4B4E-8801-7E7EE79B0469}"/>
              </a:ext>
            </a:extLst>
          </p:cNvPr>
          <p:cNvSpPr>
            <a:spLocks noGrp="1"/>
          </p:cNvSpPr>
          <p:nvPr>
            <p:ph type="dt" sz="half" idx="12"/>
          </p:nvPr>
        </p:nvSpPr>
        <p:spPr/>
        <p:txBody>
          <a:bodyPr/>
          <a:lstStyle/>
          <a:p>
            <a:pPr>
              <a:buClr>
                <a:srgbClr val="00007D"/>
              </a:buClr>
              <a:defRPr/>
            </a:pPr>
            <a:endParaRPr lang="nl-NL">
              <a:solidFill>
                <a:srgbClr val="000000"/>
              </a:solidFill>
            </a:endParaRPr>
          </a:p>
        </p:txBody>
      </p:sp>
    </p:spTree>
    <p:extLst>
      <p:ext uri="{BB962C8B-B14F-4D97-AF65-F5344CB8AC3E}">
        <p14:creationId xmlns:p14="http://schemas.microsoft.com/office/powerpoint/2010/main" val="11256167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416FA8-EE5F-490E-ADE5-7645F6EB9CC2}"/>
              </a:ext>
            </a:extLst>
          </p:cNvPr>
          <p:cNvSpPr>
            <a:spLocks noGrp="1"/>
          </p:cNvSpPr>
          <p:nvPr>
            <p:ph type="title"/>
          </p:nvPr>
        </p:nvSpPr>
        <p:spPr/>
        <p:txBody>
          <a:bodyPr/>
          <a:lstStyle/>
          <a:p>
            <a:r>
              <a:rPr lang="nl-NL" dirty="0"/>
              <a:t>Kenmerken PRISMA-methodiek</a:t>
            </a:r>
          </a:p>
        </p:txBody>
      </p:sp>
      <p:sp>
        <p:nvSpPr>
          <p:cNvPr id="3" name="Tijdelijke aanduiding voor inhoud 2">
            <a:extLst>
              <a:ext uri="{FF2B5EF4-FFF2-40B4-BE49-F238E27FC236}">
                <a16:creationId xmlns:a16="http://schemas.microsoft.com/office/drawing/2014/main" id="{7FF739BE-BC7E-4134-A48A-6002B00A8B67}"/>
              </a:ext>
            </a:extLst>
          </p:cNvPr>
          <p:cNvSpPr>
            <a:spLocks noGrp="1"/>
          </p:cNvSpPr>
          <p:nvPr>
            <p:ph idx="1"/>
          </p:nvPr>
        </p:nvSpPr>
        <p:spPr/>
        <p:txBody>
          <a:bodyPr/>
          <a:lstStyle/>
          <a:p>
            <a:r>
              <a:rPr lang="nl-NL" dirty="0"/>
              <a:t>Systeemgericht</a:t>
            </a:r>
          </a:p>
          <a:p>
            <a:endParaRPr lang="nl-NL" dirty="0"/>
          </a:p>
          <a:p>
            <a:r>
              <a:rPr lang="nl-NL" dirty="0"/>
              <a:t>Richt zich actieve fouten en </a:t>
            </a:r>
            <a:br>
              <a:rPr lang="nl-NL" dirty="0"/>
            </a:br>
            <a:r>
              <a:rPr lang="nl-NL" dirty="0" err="1"/>
              <a:t>atent</a:t>
            </a:r>
            <a:r>
              <a:rPr lang="nl-NL" dirty="0"/>
              <a:t> aanwezige risicofactoren </a:t>
            </a:r>
            <a:br>
              <a:rPr lang="nl-NL" dirty="0"/>
            </a:br>
            <a:r>
              <a:rPr lang="nl-NL" dirty="0"/>
              <a:t>(onderliggend </a:t>
            </a:r>
            <a:r>
              <a:rPr lang="nl-NL" dirty="0" err="1"/>
              <a:t>systeemfalen</a:t>
            </a:r>
            <a:r>
              <a:rPr lang="nl-NL" dirty="0"/>
              <a:t>)</a:t>
            </a:r>
          </a:p>
          <a:p>
            <a:endParaRPr lang="nl-NL" dirty="0"/>
          </a:p>
        </p:txBody>
      </p:sp>
      <p:sp>
        <p:nvSpPr>
          <p:cNvPr id="4" name="Tijdelijke aanduiding voor datum 3">
            <a:extLst>
              <a:ext uri="{FF2B5EF4-FFF2-40B4-BE49-F238E27FC236}">
                <a16:creationId xmlns:a16="http://schemas.microsoft.com/office/drawing/2014/main" id="{4EC68CB5-B95B-4D5D-967A-DB3434C1F546}"/>
              </a:ext>
            </a:extLst>
          </p:cNvPr>
          <p:cNvSpPr>
            <a:spLocks noGrp="1"/>
          </p:cNvSpPr>
          <p:nvPr>
            <p:ph type="dt" sz="half" idx="12"/>
          </p:nvPr>
        </p:nvSpPr>
        <p:spPr/>
        <p:txBody>
          <a:bodyPr/>
          <a:lstStyle/>
          <a:p>
            <a:pPr>
              <a:buClr>
                <a:srgbClr val="00007D"/>
              </a:buClr>
              <a:defRPr/>
            </a:pPr>
            <a:endParaRPr lang="nl-NL">
              <a:solidFill>
                <a:srgbClr val="000000"/>
              </a:solidFill>
            </a:endParaRPr>
          </a:p>
        </p:txBody>
      </p:sp>
      <p:pic>
        <p:nvPicPr>
          <p:cNvPr id="5" name="Afbeelding 1">
            <a:extLst>
              <a:ext uri="{FF2B5EF4-FFF2-40B4-BE49-F238E27FC236}">
                <a16:creationId xmlns:a16="http://schemas.microsoft.com/office/drawing/2014/main" id="{8DD6168C-C3E5-476B-9E27-7FE0517C80AE}"/>
              </a:ext>
            </a:extLst>
          </p:cNvPr>
          <p:cNvPicPr>
            <a:picLocks noChangeAspect="1"/>
          </p:cNvPicPr>
          <p:nvPr/>
        </p:nvPicPr>
        <p:blipFill>
          <a:blip r:embed="rId2" cstate="print"/>
          <a:srcRect/>
          <a:stretch>
            <a:fillRect/>
          </a:stretch>
        </p:blipFill>
        <p:spPr bwMode="auto">
          <a:xfrm>
            <a:off x="6228184" y="2204864"/>
            <a:ext cx="2160588" cy="3182937"/>
          </a:xfrm>
          <a:prstGeom prst="rect">
            <a:avLst/>
          </a:prstGeom>
          <a:noFill/>
          <a:ln w="9525">
            <a:noFill/>
            <a:miter lim="800000"/>
            <a:headEnd/>
            <a:tailEnd/>
          </a:ln>
        </p:spPr>
      </p:pic>
    </p:spTree>
    <p:extLst>
      <p:ext uri="{BB962C8B-B14F-4D97-AF65-F5344CB8AC3E}">
        <p14:creationId xmlns:p14="http://schemas.microsoft.com/office/powerpoint/2010/main" val="1996308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Hoe verloopt het onderzoek?</a:t>
            </a:r>
          </a:p>
        </p:txBody>
      </p:sp>
      <p:sp>
        <p:nvSpPr>
          <p:cNvPr id="3" name="Tijdelijke aanduiding voor inhoud 2"/>
          <p:cNvSpPr>
            <a:spLocks noGrp="1"/>
          </p:cNvSpPr>
          <p:nvPr>
            <p:ph idx="1"/>
          </p:nvPr>
        </p:nvSpPr>
        <p:spPr>
          <a:xfrm>
            <a:off x="457200" y="1700808"/>
            <a:ext cx="8229600" cy="4166592"/>
          </a:xfrm>
        </p:spPr>
        <p:txBody>
          <a:bodyPr/>
          <a:lstStyle/>
          <a:p>
            <a:r>
              <a:rPr lang="nl-NL" dirty="0"/>
              <a:t>Opdrachtformulering bestuur/ directie</a:t>
            </a:r>
          </a:p>
          <a:p>
            <a:r>
              <a:rPr lang="nl-NL" dirty="0"/>
              <a:t>Samenstelling commissie</a:t>
            </a:r>
          </a:p>
          <a:p>
            <a:r>
              <a:rPr lang="nl-NL" dirty="0"/>
              <a:t>Betrokkenen op de hoogte stellen</a:t>
            </a:r>
          </a:p>
          <a:p>
            <a:r>
              <a:rPr lang="nl-NL" dirty="0"/>
              <a:t>Werkplan opstellen</a:t>
            </a:r>
          </a:p>
          <a:p>
            <a:r>
              <a:rPr lang="nl-NL" dirty="0"/>
              <a:t>Reconstructie</a:t>
            </a:r>
          </a:p>
          <a:p>
            <a:r>
              <a:rPr lang="nl-NL" dirty="0"/>
              <a:t>Voorlopige oorzakenboom</a:t>
            </a:r>
          </a:p>
          <a:p>
            <a:r>
              <a:rPr lang="nl-NL" dirty="0"/>
              <a:t>Documenten / Informatie verzamelen</a:t>
            </a:r>
          </a:p>
          <a:p>
            <a:r>
              <a:rPr lang="nl-NL" dirty="0"/>
              <a:t>Onderzoeksvragen</a:t>
            </a:r>
          </a:p>
          <a:p>
            <a:r>
              <a:rPr lang="nl-NL" dirty="0"/>
              <a:t>Verslaglegging</a:t>
            </a:r>
          </a:p>
          <a:p>
            <a:r>
              <a:rPr lang="nl-NL" dirty="0"/>
              <a:t>Terugkoppeling</a:t>
            </a:r>
          </a:p>
        </p:txBody>
      </p:sp>
    </p:spTree>
    <p:extLst>
      <p:ext uri="{BB962C8B-B14F-4D97-AF65-F5344CB8AC3E}">
        <p14:creationId xmlns:p14="http://schemas.microsoft.com/office/powerpoint/2010/main" val="11458088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FED9887D-BF09-424B-A348-30E2060DCE01}"/>
              </a:ext>
            </a:extLst>
          </p:cNvPr>
          <p:cNvSpPr>
            <a:spLocks noGrp="1" noChangeArrowheads="1"/>
          </p:cNvSpPr>
          <p:nvPr>
            <p:ph type="title"/>
          </p:nvPr>
        </p:nvSpPr>
        <p:spPr/>
        <p:txBody>
          <a:bodyPr/>
          <a:lstStyle/>
          <a:p>
            <a:r>
              <a:rPr lang="nl-NL" altLang="nl-NL" dirty="0"/>
              <a:t>Samenstellen onderzoeksteam</a:t>
            </a:r>
          </a:p>
        </p:txBody>
      </p:sp>
      <p:sp>
        <p:nvSpPr>
          <p:cNvPr id="43011" name="Rectangle 3">
            <a:extLst>
              <a:ext uri="{FF2B5EF4-FFF2-40B4-BE49-F238E27FC236}">
                <a16:creationId xmlns:a16="http://schemas.microsoft.com/office/drawing/2014/main" id="{0084E347-770A-4D74-B1D0-C4ACC085CD51}"/>
              </a:ext>
            </a:extLst>
          </p:cNvPr>
          <p:cNvSpPr>
            <a:spLocks noGrp="1" noChangeArrowheads="1"/>
          </p:cNvSpPr>
          <p:nvPr>
            <p:ph type="body" idx="1"/>
          </p:nvPr>
        </p:nvSpPr>
        <p:spPr>
          <a:xfrm>
            <a:off x="457200" y="1773238"/>
            <a:ext cx="8229600" cy="3886200"/>
          </a:xfrm>
        </p:spPr>
        <p:txBody>
          <a:bodyPr/>
          <a:lstStyle/>
          <a:p>
            <a:r>
              <a:rPr lang="nl-NL" altLang="nl-NL"/>
              <a:t>De directie van de instelling is verantwoordelijk om een intern onderzoek te laten uitvoeren </a:t>
            </a:r>
          </a:p>
          <a:p>
            <a:r>
              <a:rPr lang="nl-NL" altLang="nl-NL"/>
              <a:t>Zij stelt een onderzoeksteam samen — bijvoorbeeld onder leiding van een kwaliteitsfunctionaris — en geeft een opdracht </a:t>
            </a:r>
          </a:p>
          <a:p>
            <a:r>
              <a:rPr lang="nl-NL" altLang="nl-NL"/>
              <a:t>Duidelijk moet zijn hoeveel tijd de onderzoekers beschikbaar hebben om het onderzoek uit te voeren en wanneer het onderzoeksrapport gereed dient te zijn</a:t>
            </a:r>
          </a:p>
          <a:p>
            <a:r>
              <a:rPr lang="nl-NL" altLang="nl-NL"/>
              <a:t>Het is efficiënt als het team is samengesteld uit functionarissen met voldoende verscheidenheid aan achtergrond en expertise </a:t>
            </a:r>
          </a:p>
        </p:txBody>
      </p:sp>
    </p:spTree>
    <p:extLst>
      <p:ext uri="{BB962C8B-B14F-4D97-AF65-F5344CB8AC3E}">
        <p14:creationId xmlns:p14="http://schemas.microsoft.com/office/powerpoint/2010/main" val="30830548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FF71580-AD11-4FDE-9706-B884D4684600}"/>
              </a:ext>
            </a:extLst>
          </p:cNvPr>
          <p:cNvSpPr>
            <a:spLocks noGrp="1"/>
          </p:cNvSpPr>
          <p:nvPr>
            <p:ph type="title"/>
          </p:nvPr>
        </p:nvSpPr>
        <p:spPr/>
        <p:txBody>
          <a:bodyPr/>
          <a:lstStyle/>
          <a:p>
            <a:r>
              <a:rPr lang="nl-NL" dirty="0"/>
              <a:t>Maak een werkplan</a:t>
            </a:r>
          </a:p>
        </p:txBody>
      </p:sp>
      <p:sp>
        <p:nvSpPr>
          <p:cNvPr id="3" name="Tijdelijke aanduiding voor inhoud 2">
            <a:extLst>
              <a:ext uri="{FF2B5EF4-FFF2-40B4-BE49-F238E27FC236}">
                <a16:creationId xmlns:a16="http://schemas.microsoft.com/office/drawing/2014/main" id="{9D58BA58-69FE-4D5E-9E05-6695F533762F}"/>
              </a:ext>
            </a:extLst>
          </p:cNvPr>
          <p:cNvSpPr>
            <a:spLocks noGrp="1"/>
          </p:cNvSpPr>
          <p:nvPr>
            <p:ph idx="1"/>
          </p:nvPr>
        </p:nvSpPr>
        <p:spPr/>
        <p:txBody>
          <a:bodyPr/>
          <a:lstStyle/>
          <a:p>
            <a:pPr lvl="0">
              <a:buClr>
                <a:srgbClr val="00007D"/>
              </a:buClr>
            </a:pPr>
            <a:r>
              <a:rPr lang="nl-NL" altLang="nl-NL" dirty="0">
                <a:solidFill>
                  <a:srgbClr val="000000"/>
                </a:solidFill>
              </a:rPr>
              <a:t>Gaat het om een calamiteit dan maakt het onderzoeksteam, voordat zij aan de slag gaat, een plan </a:t>
            </a:r>
          </a:p>
          <a:p>
            <a:pPr lvl="0">
              <a:buClr>
                <a:srgbClr val="00007D"/>
              </a:buClr>
            </a:pPr>
            <a:r>
              <a:rPr lang="nl-NL" altLang="nl-NL" dirty="0">
                <a:solidFill>
                  <a:srgbClr val="000000"/>
                </a:solidFill>
              </a:rPr>
              <a:t>Hierin zijn opgenomen:</a:t>
            </a:r>
            <a:br>
              <a:rPr lang="nl-NL" altLang="nl-NL" dirty="0">
                <a:solidFill>
                  <a:srgbClr val="000000"/>
                </a:solidFill>
              </a:rPr>
            </a:br>
            <a:r>
              <a:rPr lang="nl-NL" altLang="nl-NL" dirty="0">
                <a:solidFill>
                  <a:srgbClr val="000000"/>
                </a:solidFill>
              </a:rPr>
              <a:t>- beschrijving incident / calamiteit</a:t>
            </a:r>
            <a:br>
              <a:rPr lang="nl-NL" altLang="nl-NL" dirty="0">
                <a:solidFill>
                  <a:srgbClr val="000000"/>
                </a:solidFill>
              </a:rPr>
            </a:br>
            <a:r>
              <a:rPr lang="nl-NL" altLang="nl-NL" dirty="0">
                <a:solidFill>
                  <a:srgbClr val="000000"/>
                </a:solidFill>
              </a:rPr>
              <a:t>- de informatiebronnen die worden geraadpleegd</a:t>
            </a:r>
            <a:br>
              <a:rPr lang="nl-NL" altLang="nl-NL" dirty="0">
                <a:solidFill>
                  <a:srgbClr val="000000"/>
                </a:solidFill>
              </a:rPr>
            </a:br>
            <a:r>
              <a:rPr lang="nl-NL" altLang="nl-NL" dirty="0">
                <a:solidFill>
                  <a:srgbClr val="000000"/>
                </a:solidFill>
              </a:rPr>
              <a:t>- personen die worden geïnterviewd?</a:t>
            </a:r>
            <a:br>
              <a:rPr lang="nl-NL" altLang="nl-NL" dirty="0">
                <a:solidFill>
                  <a:srgbClr val="000000"/>
                </a:solidFill>
              </a:rPr>
            </a:br>
            <a:r>
              <a:rPr lang="nl-NL" altLang="nl-NL" dirty="0">
                <a:solidFill>
                  <a:srgbClr val="000000"/>
                </a:solidFill>
              </a:rPr>
              <a:t>- de plaatsen die worden bezocht</a:t>
            </a:r>
            <a:br>
              <a:rPr lang="nl-NL" altLang="nl-NL" dirty="0">
                <a:solidFill>
                  <a:srgbClr val="000000"/>
                </a:solidFill>
              </a:rPr>
            </a:br>
            <a:r>
              <a:rPr lang="nl-NL" altLang="nl-NL" dirty="0">
                <a:solidFill>
                  <a:srgbClr val="000000"/>
                </a:solidFill>
              </a:rPr>
              <a:t>- wie doet wat</a:t>
            </a:r>
            <a:br>
              <a:rPr lang="nl-NL" altLang="nl-NL" dirty="0">
                <a:solidFill>
                  <a:srgbClr val="000000"/>
                </a:solidFill>
              </a:rPr>
            </a:br>
            <a:r>
              <a:rPr lang="nl-NL" altLang="nl-NL" dirty="0">
                <a:solidFill>
                  <a:srgbClr val="000000"/>
                </a:solidFill>
              </a:rPr>
              <a:t>- een tijdsplanning</a:t>
            </a:r>
          </a:p>
          <a:p>
            <a:endParaRPr lang="nl-NL" dirty="0"/>
          </a:p>
        </p:txBody>
      </p:sp>
      <p:sp>
        <p:nvSpPr>
          <p:cNvPr id="4" name="Tijdelijke aanduiding voor datum 3">
            <a:extLst>
              <a:ext uri="{FF2B5EF4-FFF2-40B4-BE49-F238E27FC236}">
                <a16:creationId xmlns:a16="http://schemas.microsoft.com/office/drawing/2014/main" id="{050DEB21-4B28-4BC2-BB3F-10F93C11075A}"/>
              </a:ext>
            </a:extLst>
          </p:cNvPr>
          <p:cNvSpPr>
            <a:spLocks noGrp="1"/>
          </p:cNvSpPr>
          <p:nvPr>
            <p:ph type="dt" sz="half" idx="12"/>
          </p:nvPr>
        </p:nvSpPr>
        <p:spPr/>
        <p:txBody>
          <a:bodyPr/>
          <a:lstStyle/>
          <a:p>
            <a:pPr>
              <a:defRPr/>
            </a:pPr>
            <a:endParaRPr lang="nl-NL"/>
          </a:p>
        </p:txBody>
      </p:sp>
    </p:spTree>
    <p:extLst>
      <p:ext uri="{BB962C8B-B14F-4D97-AF65-F5344CB8AC3E}">
        <p14:creationId xmlns:p14="http://schemas.microsoft.com/office/powerpoint/2010/main" val="39423211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F89C2B1C-A8D4-4FC9-AD19-324814436576}"/>
              </a:ext>
            </a:extLst>
          </p:cNvPr>
          <p:cNvSpPr>
            <a:spLocks noGrp="1" noChangeArrowheads="1"/>
          </p:cNvSpPr>
          <p:nvPr>
            <p:ph type="title"/>
          </p:nvPr>
        </p:nvSpPr>
        <p:spPr/>
        <p:txBody>
          <a:bodyPr/>
          <a:lstStyle/>
          <a:p>
            <a:r>
              <a:rPr lang="nl-NL" altLang="nl-NL" dirty="0"/>
              <a:t>Uitvoeren onderzoek</a:t>
            </a:r>
          </a:p>
        </p:txBody>
      </p:sp>
      <p:sp>
        <p:nvSpPr>
          <p:cNvPr id="46083" name="Rectangle 3">
            <a:extLst>
              <a:ext uri="{FF2B5EF4-FFF2-40B4-BE49-F238E27FC236}">
                <a16:creationId xmlns:a16="http://schemas.microsoft.com/office/drawing/2014/main" id="{C2975768-06AF-4AE1-A28A-F914BDC04ACE}"/>
              </a:ext>
            </a:extLst>
          </p:cNvPr>
          <p:cNvSpPr>
            <a:spLocks noGrp="1" noChangeArrowheads="1"/>
          </p:cNvSpPr>
          <p:nvPr>
            <p:ph type="body" idx="1"/>
          </p:nvPr>
        </p:nvSpPr>
        <p:spPr/>
        <p:txBody>
          <a:bodyPr/>
          <a:lstStyle/>
          <a:p>
            <a:r>
              <a:rPr lang="nl-NL" altLang="nl-NL" dirty="0"/>
              <a:t>Formuleren (voorlopige) Topgebeurtenis</a:t>
            </a:r>
          </a:p>
          <a:p>
            <a:r>
              <a:rPr lang="nl-NL" altLang="nl-NL" dirty="0"/>
              <a:t>Reconstructie:</a:t>
            </a:r>
            <a:br>
              <a:rPr lang="nl-NL" altLang="nl-NL" dirty="0"/>
            </a:br>
            <a:r>
              <a:rPr lang="nl-NL" altLang="nl-NL" dirty="0"/>
              <a:t>- hoe is het gegaan? tijdlijn</a:t>
            </a:r>
            <a:br>
              <a:rPr lang="nl-NL" altLang="nl-NL" dirty="0"/>
            </a:br>
            <a:r>
              <a:rPr lang="nl-NL" altLang="nl-NL" dirty="0"/>
              <a:t>- hoe hoort het te gaan? dossieronderzoek</a:t>
            </a:r>
            <a:br>
              <a:rPr lang="nl-NL" altLang="nl-NL" dirty="0"/>
            </a:br>
            <a:r>
              <a:rPr lang="nl-NL" altLang="nl-NL" dirty="0"/>
              <a:t>- waardoor heeft het kunnen gebeuren? interviews</a:t>
            </a:r>
          </a:p>
          <a:p>
            <a:r>
              <a:rPr lang="nl-NL" altLang="nl-NL" dirty="0"/>
              <a:t>Opstellen oorzakenboom</a:t>
            </a:r>
          </a:p>
          <a:p>
            <a:r>
              <a:rPr lang="nl-NL" altLang="nl-NL" dirty="0"/>
              <a:t>Rapportage</a:t>
            </a:r>
          </a:p>
          <a:p>
            <a:r>
              <a:rPr lang="nl-NL" altLang="nl-NL" dirty="0"/>
              <a:t>Terugkoppeling</a:t>
            </a:r>
          </a:p>
        </p:txBody>
      </p:sp>
    </p:spTree>
    <p:extLst>
      <p:ext uri="{BB962C8B-B14F-4D97-AF65-F5344CB8AC3E}">
        <p14:creationId xmlns:p14="http://schemas.microsoft.com/office/powerpoint/2010/main" val="8544639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EF4B28C0-A2C3-40BD-94B6-2A3D71451162}"/>
              </a:ext>
            </a:extLst>
          </p:cNvPr>
          <p:cNvSpPr>
            <a:spLocks noGrp="1" noChangeArrowheads="1"/>
          </p:cNvSpPr>
          <p:nvPr>
            <p:ph type="title"/>
          </p:nvPr>
        </p:nvSpPr>
        <p:spPr/>
        <p:txBody>
          <a:bodyPr/>
          <a:lstStyle/>
          <a:p>
            <a:r>
              <a:rPr lang="nl-NL" altLang="nl-NL" dirty="0"/>
              <a:t>Topgebeurtenis</a:t>
            </a:r>
          </a:p>
        </p:txBody>
      </p:sp>
      <p:sp>
        <p:nvSpPr>
          <p:cNvPr id="47107" name="Rectangle 3">
            <a:extLst>
              <a:ext uri="{FF2B5EF4-FFF2-40B4-BE49-F238E27FC236}">
                <a16:creationId xmlns:a16="http://schemas.microsoft.com/office/drawing/2014/main" id="{0F33A631-D820-4305-8238-03980D71F627}"/>
              </a:ext>
            </a:extLst>
          </p:cNvPr>
          <p:cNvSpPr>
            <a:spLocks noGrp="1" noChangeArrowheads="1"/>
          </p:cNvSpPr>
          <p:nvPr>
            <p:ph type="body" idx="1"/>
          </p:nvPr>
        </p:nvSpPr>
        <p:spPr/>
        <p:txBody>
          <a:bodyPr/>
          <a:lstStyle/>
          <a:p>
            <a:r>
              <a:rPr lang="nl-NL" altLang="nl-NL" dirty="0"/>
              <a:t>Beschrijving van </a:t>
            </a:r>
            <a:br>
              <a:rPr lang="nl-NL" altLang="nl-NL" dirty="0"/>
            </a:br>
            <a:r>
              <a:rPr lang="nl-NL" altLang="nl-NL" dirty="0"/>
              <a:t>‘</a:t>
            </a:r>
            <a:r>
              <a:rPr lang="nl-NL" altLang="nl-NL" i="1" dirty="0"/>
              <a:t>Wat is er gebeurd dat niet de bedoeling was</a:t>
            </a:r>
            <a:r>
              <a:rPr lang="nl-NL" altLang="nl-NL" dirty="0"/>
              <a:t>?’</a:t>
            </a:r>
          </a:p>
          <a:p>
            <a:r>
              <a:rPr lang="nl-NL" altLang="nl-NL" dirty="0"/>
              <a:t>Belang van goede formulering</a:t>
            </a:r>
          </a:p>
          <a:p>
            <a:r>
              <a:rPr lang="nl-NL" altLang="nl-NL" dirty="0"/>
              <a:t>Omschrijf het incident als het laatste onderdeel van een reeks gebeurtenissen</a:t>
            </a:r>
          </a:p>
          <a:p>
            <a:r>
              <a:rPr lang="nl-NL" altLang="nl-NL" dirty="0"/>
              <a:t>Geen oorzaak in topgebeurtenis</a:t>
            </a:r>
          </a:p>
          <a:p>
            <a:r>
              <a:rPr lang="nl-NL" altLang="nl-NL" dirty="0"/>
              <a:t>Geen verwijzing naar specifieke medewerkers in topgebeurtenis</a:t>
            </a:r>
          </a:p>
          <a:p>
            <a:r>
              <a:rPr lang="nl-NL" altLang="nl-NL" dirty="0"/>
              <a:t>Indien sprake is van bijna-incident staat het woord BIJNA in de topgebeurtenis</a:t>
            </a:r>
          </a:p>
          <a:p>
            <a:br>
              <a:rPr lang="nl-NL" altLang="nl-NL" dirty="0"/>
            </a:br>
            <a:endParaRPr lang="nl-NL" altLang="nl-NL" dirty="0"/>
          </a:p>
          <a:p>
            <a:endParaRPr lang="nl-NL" altLang="nl-NL" dirty="0"/>
          </a:p>
        </p:txBody>
      </p:sp>
    </p:spTree>
    <p:extLst>
      <p:ext uri="{BB962C8B-B14F-4D97-AF65-F5344CB8AC3E}">
        <p14:creationId xmlns:p14="http://schemas.microsoft.com/office/powerpoint/2010/main" val="37976245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Focus tijdens onderzoek: doelgerichtheid</a:t>
            </a:r>
          </a:p>
        </p:txBody>
      </p:sp>
      <p:sp>
        <p:nvSpPr>
          <p:cNvPr id="3" name="Tijdelijke aanduiding voor inhoud 2"/>
          <p:cNvSpPr>
            <a:spLocks noGrp="1"/>
          </p:cNvSpPr>
          <p:nvPr>
            <p:ph idx="1"/>
          </p:nvPr>
        </p:nvSpPr>
        <p:spPr/>
        <p:txBody>
          <a:bodyPr/>
          <a:lstStyle/>
          <a:p>
            <a:r>
              <a:rPr lang="nl-NL" altLang="nl-NL" dirty="0"/>
              <a:t>Het incident en de topgebeurtenis is het kader van waaruit je werkt</a:t>
            </a:r>
          </a:p>
          <a:p>
            <a:endParaRPr lang="nl-NL" altLang="nl-NL" dirty="0"/>
          </a:p>
          <a:p>
            <a:r>
              <a:rPr lang="nl-NL" altLang="nl-NL" dirty="0"/>
              <a:t>Houd je aan de feitelijkheden, verzin er niet van alles omheen</a:t>
            </a:r>
          </a:p>
          <a:p>
            <a:endParaRPr lang="nl-NL" altLang="nl-NL" dirty="0"/>
          </a:p>
          <a:p>
            <a:r>
              <a:rPr lang="nl-NL" altLang="nl-NL" dirty="0"/>
              <a:t>De onderzoekscommissie oordeelt niet, maar onderzoekt</a:t>
            </a:r>
          </a:p>
          <a:p>
            <a:endParaRPr lang="nl-NL" dirty="0"/>
          </a:p>
        </p:txBody>
      </p:sp>
    </p:spTree>
    <p:extLst>
      <p:ext uri="{BB962C8B-B14F-4D97-AF65-F5344CB8AC3E}">
        <p14:creationId xmlns:p14="http://schemas.microsoft.com/office/powerpoint/2010/main" val="36658158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Wat zijn relevante informatiebronnen?</a:t>
            </a:r>
          </a:p>
        </p:txBody>
      </p:sp>
      <p:sp>
        <p:nvSpPr>
          <p:cNvPr id="3" name="Tijdelijke aanduiding voor inhoud 2"/>
          <p:cNvSpPr>
            <a:spLocks noGrp="1"/>
          </p:cNvSpPr>
          <p:nvPr>
            <p:ph idx="1"/>
          </p:nvPr>
        </p:nvSpPr>
        <p:spPr/>
        <p:txBody>
          <a:bodyPr/>
          <a:lstStyle/>
          <a:p>
            <a:r>
              <a:rPr lang="nl-NL" sz="2000" dirty="0"/>
              <a:t>Gebruiksaanwijzingen van materiaal, dossiers, rapportages</a:t>
            </a:r>
          </a:p>
          <a:p>
            <a:endParaRPr lang="nl-NL" sz="2000" dirty="0"/>
          </a:p>
          <a:p>
            <a:r>
              <a:rPr lang="nl-NL" sz="2000" dirty="0"/>
              <a:t>Protocollen, procedures, verslaglegging MDO, ad hoc overleg, overdrachten</a:t>
            </a:r>
          </a:p>
          <a:p>
            <a:pPr marL="0" indent="0">
              <a:buNone/>
            </a:pPr>
            <a:endParaRPr lang="nl-NL" sz="2000" dirty="0"/>
          </a:p>
          <a:p>
            <a:r>
              <a:rPr lang="nl-NL" sz="2000" dirty="0"/>
              <a:t>Veldnormen, professionele standaarden  </a:t>
            </a:r>
          </a:p>
          <a:p>
            <a:endParaRPr lang="nl-NL" sz="2000" dirty="0"/>
          </a:p>
          <a:p>
            <a:r>
              <a:rPr lang="nl-NL" sz="2000" dirty="0"/>
              <a:t>Reflectie verslagen betrokken hulpverleners</a:t>
            </a:r>
          </a:p>
          <a:p>
            <a:endParaRPr lang="nl-NL" sz="2000" dirty="0"/>
          </a:p>
          <a:p>
            <a:r>
              <a:rPr lang="nl-NL" sz="2000" dirty="0"/>
              <a:t>Gewoontes, ongeschreven regels </a:t>
            </a:r>
          </a:p>
          <a:p>
            <a:endParaRPr lang="nl-NL" sz="2000" dirty="0"/>
          </a:p>
          <a:p>
            <a:r>
              <a:rPr lang="nl-NL" sz="2000" dirty="0"/>
              <a:t>Interviews</a:t>
            </a:r>
          </a:p>
          <a:p>
            <a:endParaRPr lang="nl-NL" sz="2000"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176" y="4077072"/>
            <a:ext cx="2328863" cy="1963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467415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8F7380-E9A3-436E-9AF5-51A86D5ED40F}"/>
              </a:ext>
            </a:extLst>
          </p:cNvPr>
          <p:cNvSpPr>
            <a:spLocks noGrp="1"/>
          </p:cNvSpPr>
          <p:nvPr>
            <p:ph type="title"/>
          </p:nvPr>
        </p:nvSpPr>
        <p:spPr/>
        <p:txBody>
          <a:bodyPr/>
          <a:lstStyle/>
          <a:p>
            <a:r>
              <a:rPr lang="nl-NL" dirty="0"/>
              <a:t>Leerdoelen dag 1</a:t>
            </a:r>
          </a:p>
        </p:txBody>
      </p:sp>
      <p:sp>
        <p:nvSpPr>
          <p:cNvPr id="3" name="Tijdelijke aanduiding voor inhoud 2">
            <a:extLst>
              <a:ext uri="{FF2B5EF4-FFF2-40B4-BE49-F238E27FC236}">
                <a16:creationId xmlns:a16="http://schemas.microsoft.com/office/drawing/2014/main" id="{37A4072C-430B-4DEA-BF1A-4362EF6E436A}"/>
              </a:ext>
            </a:extLst>
          </p:cNvPr>
          <p:cNvSpPr>
            <a:spLocks noGrp="1"/>
          </p:cNvSpPr>
          <p:nvPr>
            <p:ph idx="1"/>
          </p:nvPr>
        </p:nvSpPr>
        <p:spPr/>
        <p:txBody>
          <a:bodyPr/>
          <a:lstStyle/>
          <a:p>
            <a:pPr>
              <a:lnSpc>
                <a:spcPct val="107000"/>
              </a:lnSpc>
              <a:spcAft>
                <a:spcPts val="800"/>
              </a:spcAft>
            </a:pPr>
            <a:r>
              <a:rPr lang="nl-NL" sz="3200" dirty="0">
                <a:ea typeface="Calibri" panose="020F0502020204030204" pitchFamily="34" charset="0"/>
                <a:cs typeface="Times New Roman" panose="02020603050405020304" pitchFamily="18" charset="0"/>
              </a:rPr>
              <a:t>I</a:t>
            </a:r>
            <a:r>
              <a:rPr lang="nl-NL" dirty="0">
                <a:ea typeface="Calibri" panose="020F0502020204030204" pitchFamily="34" charset="0"/>
                <a:cs typeface="Times New Roman" panose="02020603050405020304" pitchFamily="18" charset="0"/>
              </a:rPr>
              <a:t>nzicht in context van het calamiteitenonderzoek</a:t>
            </a:r>
          </a:p>
          <a:p>
            <a:pPr>
              <a:lnSpc>
                <a:spcPct val="107000"/>
              </a:lnSpc>
              <a:spcAft>
                <a:spcPts val="800"/>
              </a:spcAft>
            </a:pPr>
            <a:r>
              <a:rPr lang="nl-NL" dirty="0">
                <a:ea typeface="Calibri" panose="020F0502020204030204" pitchFamily="34" charset="0"/>
                <a:cs typeface="Times New Roman" panose="02020603050405020304" pitchFamily="18" charset="0"/>
              </a:rPr>
              <a:t>Het bieden of actualiseren van de kennis omtrent de toepassing van het begrippenkader van PRISMA</a:t>
            </a:r>
            <a:endParaRPr lang="nl-NL" sz="3200" dirty="0">
              <a:ea typeface="Calibri" panose="020F0502020204030204" pitchFamily="34" charset="0"/>
              <a:cs typeface="Times New Roman" panose="02020603050405020304" pitchFamily="18" charset="0"/>
            </a:endParaRPr>
          </a:p>
          <a:p>
            <a:r>
              <a:rPr lang="nl-NL" dirty="0">
                <a:ea typeface="Calibri" panose="020F0502020204030204" pitchFamily="34" charset="0"/>
                <a:cs typeface="Times New Roman" panose="02020603050405020304" pitchFamily="18" charset="0"/>
              </a:rPr>
              <a:t>Het zorgvuldig kunnen opzetten van een calamiteitenonderzoek</a:t>
            </a:r>
            <a:endParaRPr lang="nl-NL" dirty="0"/>
          </a:p>
        </p:txBody>
      </p:sp>
      <p:sp>
        <p:nvSpPr>
          <p:cNvPr id="4" name="Tijdelijke aanduiding voor datum 3">
            <a:extLst>
              <a:ext uri="{FF2B5EF4-FFF2-40B4-BE49-F238E27FC236}">
                <a16:creationId xmlns:a16="http://schemas.microsoft.com/office/drawing/2014/main" id="{0A34A02B-787D-4748-B304-733A6AA55E13}"/>
              </a:ext>
            </a:extLst>
          </p:cNvPr>
          <p:cNvSpPr>
            <a:spLocks noGrp="1"/>
          </p:cNvSpPr>
          <p:nvPr>
            <p:ph type="dt" sz="half" idx="12"/>
          </p:nvPr>
        </p:nvSpPr>
        <p:spPr/>
        <p:txBody>
          <a:bodyPr/>
          <a:lstStyle/>
          <a:p>
            <a:pPr>
              <a:buClr>
                <a:srgbClr val="00007D"/>
              </a:buClr>
              <a:defRPr/>
            </a:pPr>
            <a:endParaRPr lang="nl-NL">
              <a:solidFill>
                <a:srgbClr val="000000"/>
              </a:solidFill>
            </a:endParaRPr>
          </a:p>
        </p:txBody>
      </p:sp>
    </p:spTree>
    <p:extLst>
      <p:ext uri="{BB962C8B-B14F-4D97-AF65-F5344CB8AC3E}">
        <p14:creationId xmlns:p14="http://schemas.microsoft.com/office/powerpoint/2010/main" val="41979446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F954D0C6-BB00-4898-ACB4-2F898F1BBB21}"/>
              </a:ext>
            </a:extLst>
          </p:cNvPr>
          <p:cNvSpPr>
            <a:spLocks noGrp="1" noChangeArrowheads="1"/>
          </p:cNvSpPr>
          <p:nvPr>
            <p:ph type="title"/>
          </p:nvPr>
        </p:nvSpPr>
        <p:spPr/>
        <p:txBody>
          <a:bodyPr/>
          <a:lstStyle/>
          <a:p>
            <a:r>
              <a:rPr lang="nl-NL" altLang="nl-NL" dirty="0"/>
              <a:t>Reconstructie: onderzoek ter plaatse</a:t>
            </a:r>
          </a:p>
        </p:txBody>
      </p:sp>
      <p:sp>
        <p:nvSpPr>
          <p:cNvPr id="51203" name="Rectangle 3">
            <a:extLst>
              <a:ext uri="{FF2B5EF4-FFF2-40B4-BE49-F238E27FC236}">
                <a16:creationId xmlns:a16="http://schemas.microsoft.com/office/drawing/2014/main" id="{F1532E86-261B-413F-AE34-C3115A5F1F8D}"/>
              </a:ext>
            </a:extLst>
          </p:cNvPr>
          <p:cNvSpPr>
            <a:spLocks noGrp="1" noChangeArrowheads="1"/>
          </p:cNvSpPr>
          <p:nvPr>
            <p:ph type="body" idx="1"/>
          </p:nvPr>
        </p:nvSpPr>
        <p:spPr/>
        <p:txBody>
          <a:bodyPr/>
          <a:lstStyle/>
          <a:p>
            <a:r>
              <a:rPr lang="nl-NL" altLang="nl-NL"/>
              <a:t>In specifieke gevallen kan het nodig zijn naar de plaats van het incident te gaan of naar de plaatsen die met het incident / calamiteit te maken kunnen hebben</a:t>
            </a:r>
          </a:p>
          <a:p>
            <a:r>
              <a:rPr lang="nl-NL" altLang="nl-NL"/>
              <a:t>Maak dan foto's van de situatie, omgeving, instellingen van apparaten en instrumenten</a:t>
            </a:r>
          </a:p>
          <a:p>
            <a:r>
              <a:rPr lang="nl-NL" altLang="nl-NL"/>
              <a:t>Maak kopieën of afdrukken van alle relevante documenten, formulieren en bestanden</a:t>
            </a:r>
          </a:p>
        </p:txBody>
      </p:sp>
    </p:spTree>
    <p:extLst>
      <p:ext uri="{BB962C8B-B14F-4D97-AF65-F5344CB8AC3E}">
        <p14:creationId xmlns:p14="http://schemas.microsoft.com/office/powerpoint/2010/main" val="24409539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8210914B-B111-4AA0-965D-E782B922ACD5}"/>
              </a:ext>
            </a:extLst>
          </p:cNvPr>
          <p:cNvSpPr>
            <a:spLocks noGrp="1" noChangeArrowheads="1"/>
          </p:cNvSpPr>
          <p:nvPr>
            <p:ph type="title"/>
          </p:nvPr>
        </p:nvSpPr>
        <p:spPr/>
        <p:txBody>
          <a:bodyPr/>
          <a:lstStyle/>
          <a:p>
            <a:r>
              <a:rPr lang="nl-NL" altLang="nl-NL" dirty="0"/>
              <a:t>Reconstructie: dossieronderzoek</a:t>
            </a:r>
          </a:p>
        </p:txBody>
      </p:sp>
      <p:sp>
        <p:nvSpPr>
          <p:cNvPr id="52227" name="Rectangle 3">
            <a:extLst>
              <a:ext uri="{FF2B5EF4-FFF2-40B4-BE49-F238E27FC236}">
                <a16:creationId xmlns:a16="http://schemas.microsoft.com/office/drawing/2014/main" id="{BF18C88B-F1BC-4297-90D3-9950224ABB6D}"/>
              </a:ext>
            </a:extLst>
          </p:cNvPr>
          <p:cNvSpPr>
            <a:spLocks noGrp="1" noChangeArrowheads="1"/>
          </p:cNvSpPr>
          <p:nvPr>
            <p:ph type="body" idx="1"/>
          </p:nvPr>
        </p:nvSpPr>
        <p:spPr/>
        <p:txBody>
          <a:bodyPr/>
          <a:lstStyle/>
          <a:p>
            <a:pPr>
              <a:lnSpc>
                <a:spcPct val="90000"/>
              </a:lnSpc>
              <a:buFont typeface="Wingdings" panose="05000000000000000000" pitchFamily="2" charset="2"/>
              <a:buNone/>
            </a:pPr>
            <a:r>
              <a:rPr lang="nl-NL" altLang="nl-NL"/>
              <a:t>Bij deze vragen kunnen een aantal dingen duidelijk</a:t>
            </a:r>
          </a:p>
          <a:p>
            <a:pPr>
              <a:lnSpc>
                <a:spcPct val="90000"/>
              </a:lnSpc>
              <a:buFont typeface="Wingdings" panose="05000000000000000000" pitchFamily="2" charset="2"/>
              <a:buNone/>
            </a:pPr>
            <a:r>
              <a:rPr lang="nl-NL" altLang="nl-NL"/>
              <a:t>worden:</a:t>
            </a:r>
          </a:p>
          <a:p>
            <a:pPr>
              <a:lnSpc>
                <a:spcPct val="90000"/>
              </a:lnSpc>
            </a:pPr>
            <a:r>
              <a:rPr lang="nl-NL" altLang="nl-NL"/>
              <a:t>Is er een werkwijze/procedure/protocol in die situatie?</a:t>
            </a:r>
          </a:p>
          <a:p>
            <a:pPr>
              <a:lnSpc>
                <a:spcPct val="90000"/>
              </a:lnSpc>
            </a:pPr>
            <a:r>
              <a:rPr lang="nl-NL" altLang="nl-NL"/>
              <a:t>Kent de betrokkene deze werkwijze/procedure/protocol?</a:t>
            </a:r>
          </a:p>
          <a:p>
            <a:pPr>
              <a:lnSpc>
                <a:spcPct val="90000"/>
              </a:lnSpc>
            </a:pPr>
            <a:r>
              <a:rPr lang="nl-NL" altLang="nl-NL"/>
              <a:t>Is er van de werkwijze/procedure/protocol afgeweken?</a:t>
            </a:r>
          </a:p>
          <a:p>
            <a:pPr>
              <a:lnSpc>
                <a:spcPct val="90000"/>
              </a:lnSpc>
              <a:buFont typeface="Wingdings" panose="05000000000000000000" pitchFamily="2" charset="2"/>
              <a:buNone/>
            </a:pPr>
            <a:endParaRPr lang="nl-NL" altLang="nl-NL"/>
          </a:p>
          <a:p>
            <a:pPr>
              <a:lnSpc>
                <a:spcPct val="90000"/>
              </a:lnSpc>
              <a:buFont typeface="Wingdings" panose="05000000000000000000" pitchFamily="2" charset="2"/>
              <a:buNone/>
            </a:pPr>
            <a:r>
              <a:rPr lang="nl-NL" altLang="nl-NL"/>
              <a:t>Als er is afgeweken van een werkwijze/procedure/protocol </a:t>
            </a:r>
          </a:p>
          <a:p>
            <a:pPr>
              <a:lnSpc>
                <a:spcPct val="90000"/>
              </a:lnSpc>
              <a:buFont typeface="Wingdings" panose="05000000000000000000" pitchFamily="2" charset="2"/>
              <a:buNone/>
            </a:pPr>
            <a:r>
              <a:rPr lang="nl-NL" altLang="nl-NL"/>
              <a:t>is het interessant te weten wat de overwegingen daarbij </a:t>
            </a:r>
          </a:p>
          <a:p>
            <a:pPr>
              <a:lnSpc>
                <a:spcPct val="90000"/>
              </a:lnSpc>
              <a:buFont typeface="Wingdings" panose="05000000000000000000" pitchFamily="2" charset="2"/>
              <a:buNone/>
            </a:pPr>
            <a:r>
              <a:rPr lang="nl-NL" altLang="nl-NL"/>
              <a:t>waren</a:t>
            </a:r>
          </a:p>
          <a:p>
            <a:pPr>
              <a:lnSpc>
                <a:spcPct val="90000"/>
              </a:lnSpc>
            </a:pPr>
            <a:endParaRPr lang="nl-NL" altLang="nl-NL"/>
          </a:p>
          <a:p>
            <a:pPr>
              <a:lnSpc>
                <a:spcPct val="90000"/>
              </a:lnSpc>
            </a:pPr>
            <a:endParaRPr lang="nl-NL" altLang="nl-NL"/>
          </a:p>
        </p:txBody>
      </p:sp>
    </p:spTree>
    <p:extLst>
      <p:ext uri="{BB962C8B-B14F-4D97-AF65-F5344CB8AC3E}">
        <p14:creationId xmlns:p14="http://schemas.microsoft.com/office/powerpoint/2010/main" val="31255435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Reconstructie</a:t>
            </a:r>
            <a:endParaRPr lang="nl-NL" dirty="0"/>
          </a:p>
        </p:txBody>
      </p:sp>
      <p:sp>
        <p:nvSpPr>
          <p:cNvPr id="3" name="Tijdelijke aanduiding voor inhoud 2"/>
          <p:cNvSpPr>
            <a:spLocks noGrp="1"/>
          </p:cNvSpPr>
          <p:nvPr>
            <p:ph idx="1"/>
          </p:nvPr>
        </p:nvSpPr>
        <p:spPr/>
        <p:txBody>
          <a:bodyPr/>
          <a:lstStyle/>
          <a:p>
            <a:endParaRPr lang="nl-NL" dirty="0"/>
          </a:p>
          <a:p>
            <a:endParaRPr lang="nl-NL" dirty="0"/>
          </a:p>
          <a:p>
            <a:endParaRPr lang="nl-NL" dirty="0"/>
          </a:p>
          <a:p>
            <a:endParaRPr lang="nl-NL" dirty="0"/>
          </a:p>
          <a:p>
            <a:endParaRPr lang="nl-NL" dirty="0"/>
          </a:p>
          <a:p>
            <a:endParaRPr lang="nl-NL" dirty="0"/>
          </a:p>
          <a:p>
            <a:endParaRPr lang="nl-NL" dirty="0"/>
          </a:p>
          <a:p>
            <a:endParaRPr lang="nl-NL" dirty="0"/>
          </a:p>
          <a:p>
            <a:pPr marL="0" indent="0">
              <a:buNone/>
            </a:pPr>
            <a:r>
              <a:rPr lang="nl-NL" dirty="0"/>
              <a:t>In een reconstructie staat WAT er gebeurd is, in een oorzakenboom WAARDOOR het gebeurd is</a:t>
            </a: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654174"/>
            <a:ext cx="7637959" cy="3554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175412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DE298BE2-8521-4625-B675-B88EEEB1C3B7}"/>
              </a:ext>
            </a:extLst>
          </p:cNvPr>
          <p:cNvSpPr>
            <a:spLocks noGrp="1" noChangeArrowheads="1"/>
          </p:cNvSpPr>
          <p:nvPr>
            <p:ph type="title"/>
          </p:nvPr>
        </p:nvSpPr>
        <p:spPr/>
        <p:txBody>
          <a:bodyPr/>
          <a:lstStyle/>
          <a:p>
            <a:r>
              <a:rPr lang="nl-NL" altLang="nl-NL" dirty="0"/>
              <a:t>Interviews als aanvulling op reconstructie</a:t>
            </a:r>
          </a:p>
        </p:txBody>
      </p:sp>
      <p:sp>
        <p:nvSpPr>
          <p:cNvPr id="53251" name="Rectangle 3">
            <a:extLst>
              <a:ext uri="{FF2B5EF4-FFF2-40B4-BE49-F238E27FC236}">
                <a16:creationId xmlns:a16="http://schemas.microsoft.com/office/drawing/2014/main" id="{88EA20C1-C359-4AA9-BC95-327FAE5AD42E}"/>
              </a:ext>
            </a:extLst>
          </p:cNvPr>
          <p:cNvSpPr>
            <a:spLocks noGrp="1" noChangeArrowheads="1"/>
          </p:cNvSpPr>
          <p:nvPr>
            <p:ph type="body" idx="1"/>
          </p:nvPr>
        </p:nvSpPr>
        <p:spPr/>
        <p:txBody>
          <a:bodyPr/>
          <a:lstStyle/>
          <a:p>
            <a:pPr>
              <a:lnSpc>
                <a:spcPct val="80000"/>
              </a:lnSpc>
            </a:pPr>
            <a:r>
              <a:rPr lang="nl-NL" altLang="nl-NL" sz="2000"/>
              <a:t>De melding van een incident / calamiteit bevat vaak te weinig informatie om een goede analyse met de PRISMA-methode te kunnen uitvoeren </a:t>
            </a:r>
          </a:p>
          <a:p>
            <a:pPr>
              <a:lnSpc>
                <a:spcPct val="80000"/>
              </a:lnSpc>
            </a:pPr>
            <a:r>
              <a:rPr lang="nl-NL" altLang="nl-NL" sz="2000"/>
              <a:t>Interview de betrokkenen om meer informatie te achterhalen</a:t>
            </a:r>
          </a:p>
          <a:p>
            <a:pPr>
              <a:lnSpc>
                <a:spcPct val="80000"/>
              </a:lnSpc>
            </a:pPr>
            <a:r>
              <a:rPr lang="nl-NL" altLang="nl-NL" sz="2000"/>
              <a:t>Begin met vertrouwen op te bouwen door aan te geven dat het onderzoek erop gericht is om te voorkomen dat het incident / calamiteit weer kan optreden waarbij collega's in de fout gaan. Het gaat erom te achterhalen wat er gebeurd is en niet wie de schuldigen zijn </a:t>
            </a:r>
          </a:p>
          <a:p>
            <a:pPr>
              <a:lnSpc>
                <a:spcPct val="80000"/>
              </a:lnSpc>
            </a:pPr>
            <a:r>
              <a:rPr lang="nl-NL" altLang="nl-NL" sz="2000"/>
              <a:t>Stel tijdens het interview open vragen (beginnend met Hoe, Wat, Waar, Wie, Waardoor, Wanneer) </a:t>
            </a:r>
          </a:p>
          <a:p>
            <a:pPr>
              <a:lnSpc>
                <a:spcPct val="80000"/>
              </a:lnSpc>
            </a:pPr>
            <a:r>
              <a:rPr lang="nl-NL" altLang="nl-NL" sz="2000"/>
              <a:t>In een interview is het beter geen waarom vraag te stellen omdat dit als suggestief kan worden ervaren. </a:t>
            </a:r>
          </a:p>
          <a:p>
            <a:pPr>
              <a:lnSpc>
                <a:spcPct val="80000"/>
              </a:lnSpc>
            </a:pPr>
            <a:r>
              <a:rPr lang="nl-NL" altLang="nl-NL" sz="2000"/>
              <a:t>Gesloten vragen kunnen gebruikt worden om een samenvatting bevestigd te krijgen.</a:t>
            </a:r>
          </a:p>
        </p:txBody>
      </p:sp>
    </p:spTree>
    <p:extLst>
      <p:ext uri="{BB962C8B-B14F-4D97-AF65-F5344CB8AC3E}">
        <p14:creationId xmlns:p14="http://schemas.microsoft.com/office/powerpoint/2010/main" val="27630904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Casus 1 Ingebracht door de organisatie</a:t>
            </a:r>
          </a:p>
        </p:txBody>
      </p:sp>
      <p:sp>
        <p:nvSpPr>
          <p:cNvPr id="3" name="Tijdelijke aanduiding voor inhoud 2"/>
          <p:cNvSpPr>
            <a:spLocks noGrp="1"/>
          </p:cNvSpPr>
          <p:nvPr>
            <p:ph idx="1"/>
          </p:nvPr>
        </p:nvSpPr>
        <p:spPr/>
        <p:txBody>
          <a:bodyPr/>
          <a:lstStyle/>
          <a:p>
            <a:r>
              <a:rPr lang="nl-NL" dirty="0"/>
              <a:t>Stap 1:</a:t>
            </a:r>
            <a:br>
              <a:rPr lang="nl-NL" dirty="0"/>
            </a:br>
            <a:r>
              <a:rPr lang="nl-NL" dirty="0"/>
              <a:t>Maak een reconstructie / tijdlijn</a:t>
            </a:r>
          </a:p>
          <a:p>
            <a:endParaRPr lang="nl-NL" dirty="0"/>
          </a:p>
          <a:p>
            <a:r>
              <a:rPr lang="nl-NL" dirty="0"/>
              <a:t>Stap 2</a:t>
            </a:r>
            <a:br>
              <a:rPr lang="nl-NL" dirty="0"/>
            </a:br>
            <a:r>
              <a:rPr lang="nl-NL" dirty="0"/>
              <a:t>Bepaal de (voorlopige) topgebeurtenis na het lezen van de casus</a:t>
            </a:r>
          </a:p>
        </p:txBody>
      </p:sp>
    </p:spTree>
    <p:extLst>
      <p:ext uri="{BB962C8B-B14F-4D97-AF65-F5344CB8AC3E}">
        <p14:creationId xmlns:p14="http://schemas.microsoft.com/office/powerpoint/2010/main" val="23186713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j0322390"/>
          <p:cNvPicPr>
            <a:picLocks noChangeAspect="1" noChangeArrowheads="1"/>
          </p:cNvPicPr>
          <p:nvPr/>
        </p:nvPicPr>
        <p:blipFill>
          <a:blip r:embed="rId2" cstate="print"/>
          <a:srcRect/>
          <a:stretch>
            <a:fillRect/>
          </a:stretch>
        </p:blipFill>
        <p:spPr bwMode="auto">
          <a:xfrm>
            <a:off x="2627784" y="1772816"/>
            <a:ext cx="3281362" cy="3016250"/>
          </a:xfrm>
          <a:prstGeom prst="rect">
            <a:avLst/>
          </a:prstGeom>
          <a:noFill/>
          <a:ln w="9525">
            <a:noFill/>
            <a:miter lim="800000"/>
            <a:headEnd/>
            <a:tailEnd/>
          </a:ln>
        </p:spPr>
      </p:pic>
    </p:spTree>
    <p:extLst>
      <p:ext uri="{BB962C8B-B14F-4D97-AF65-F5344CB8AC3E}">
        <p14:creationId xmlns:p14="http://schemas.microsoft.com/office/powerpoint/2010/main" val="20357604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6F2562-FA37-4E2A-8A60-CE40D256A41D}"/>
              </a:ext>
            </a:extLst>
          </p:cNvPr>
          <p:cNvSpPr>
            <a:spLocks noGrp="1"/>
          </p:cNvSpPr>
          <p:nvPr>
            <p:ph type="title"/>
          </p:nvPr>
        </p:nvSpPr>
        <p:spPr/>
        <p:txBody>
          <a:bodyPr/>
          <a:lstStyle/>
          <a:p>
            <a:r>
              <a:rPr lang="nl-NL" dirty="0"/>
              <a:t>Terugkoppeling opdracht</a:t>
            </a:r>
          </a:p>
        </p:txBody>
      </p:sp>
      <p:sp>
        <p:nvSpPr>
          <p:cNvPr id="3" name="Tijdelijke aanduiding voor inhoud 2">
            <a:extLst>
              <a:ext uri="{FF2B5EF4-FFF2-40B4-BE49-F238E27FC236}">
                <a16:creationId xmlns:a16="http://schemas.microsoft.com/office/drawing/2014/main" id="{E891E1D1-1FE3-457D-A137-61C99F20B68B}"/>
              </a:ext>
            </a:extLst>
          </p:cNvPr>
          <p:cNvSpPr>
            <a:spLocks noGrp="1"/>
          </p:cNvSpPr>
          <p:nvPr>
            <p:ph idx="1"/>
          </p:nvPr>
        </p:nvSpPr>
        <p:spPr/>
        <p:txBody>
          <a:bodyPr/>
          <a:lstStyle/>
          <a:p>
            <a:endParaRPr lang="nl-NL"/>
          </a:p>
        </p:txBody>
      </p:sp>
      <p:sp>
        <p:nvSpPr>
          <p:cNvPr id="4" name="Tijdelijke aanduiding voor datum 3">
            <a:extLst>
              <a:ext uri="{FF2B5EF4-FFF2-40B4-BE49-F238E27FC236}">
                <a16:creationId xmlns:a16="http://schemas.microsoft.com/office/drawing/2014/main" id="{390107CF-A860-42BF-B669-D7A3ED8352EB}"/>
              </a:ext>
            </a:extLst>
          </p:cNvPr>
          <p:cNvSpPr>
            <a:spLocks noGrp="1"/>
          </p:cNvSpPr>
          <p:nvPr>
            <p:ph type="dt" sz="half" idx="12"/>
          </p:nvPr>
        </p:nvSpPr>
        <p:spPr/>
        <p:txBody>
          <a:bodyPr/>
          <a:lstStyle/>
          <a:p>
            <a:pPr>
              <a:buClr>
                <a:srgbClr val="00007D"/>
              </a:buClr>
              <a:defRPr/>
            </a:pPr>
            <a:endParaRPr lang="nl-NL">
              <a:solidFill>
                <a:srgbClr val="000000"/>
              </a:solidFill>
            </a:endParaRPr>
          </a:p>
        </p:txBody>
      </p:sp>
    </p:spTree>
    <p:extLst>
      <p:ext uri="{BB962C8B-B14F-4D97-AF65-F5344CB8AC3E}">
        <p14:creationId xmlns:p14="http://schemas.microsoft.com/office/powerpoint/2010/main" val="35264384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Oorzakenboom</a:t>
            </a:r>
          </a:p>
        </p:txBody>
      </p:sp>
      <p:sp>
        <p:nvSpPr>
          <p:cNvPr id="3" name="Tijdelijke aanduiding voor inhoud 2"/>
          <p:cNvSpPr>
            <a:spLocks noGrp="1"/>
          </p:cNvSpPr>
          <p:nvPr>
            <p:ph idx="1"/>
          </p:nvPr>
        </p:nvSpPr>
        <p:spPr/>
        <p:txBody>
          <a:bodyPr/>
          <a:lstStyle/>
          <a:p>
            <a:r>
              <a:rPr lang="nl-NL" dirty="0"/>
              <a:t>Zichtbaar maken van de oorzaak, achter de oorzaak</a:t>
            </a:r>
          </a:p>
          <a:p>
            <a:endParaRPr lang="nl-NL" dirty="0"/>
          </a:p>
          <a:p>
            <a:r>
              <a:rPr lang="nl-NL" dirty="0"/>
              <a:t>Stimuleert het doorvragen</a:t>
            </a:r>
          </a:p>
        </p:txBody>
      </p:sp>
    </p:spTree>
    <p:extLst>
      <p:ext uri="{BB962C8B-B14F-4D97-AF65-F5344CB8AC3E}">
        <p14:creationId xmlns:p14="http://schemas.microsoft.com/office/powerpoint/2010/main" val="19612399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Oorzakenboom</a:t>
            </a:r>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64125" y="2458085"/>
            <a:ext cx="7815749" cy="2932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807779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Oorzakenboom: structureren informatie</a:t>
            </a:r>
          </a:p>
        </p:txBody>
      </p:sp>
      <p:sp>
        <p:nvSpPr>
          <p:cNvPr id="3" name="Tijdelijke aanduiding voor inhoud 2"/>
          <p:cNvSpPr>
            <a:spLocks noGrp="1"/>
          </p:cNvSpPr>
          <p:nvPr>
            <p:ph idx="1"/>
          </p:nvPr>
        </p:nvSpPr>
        <p:spPr/>
        <p:txBody>
          <a:bodyPr/>
          <a:lstStyle/>
          <a:p>
            <a:pPr marL="0" indent="0">
              <a:buNone/>
            </a:pPr>
            <a:r>
              <a:rPr lang="nl-NL" dirty="0"/>
              <a:t>Verzamelen van de faalfactoren die bekend zijn:</a:t>
            </a:r>
          </a:p>
          <a:p>
            <a:pPr marL="0" indent="0">
              <a:buNone/>
            </a:pPr>
            <a:endParaRPr lang="nl-NL" dirty="0"/>
          </a:p>
          <a:p>
            <a:r>
              <a:rPr lang="nl-NL" dirty="0"/>
              <a:t>Door telkens de vraag ‘waarom?’ en ‘waarom nog meer?’ te stellen.</a:t>
            </a:r>
          </a:p>
          <a:p>
            <a:endParaRPr lang="nl-NL" dirty="0"/>
          </a:p>
          <a:p>
            <a:r>
              <a:rPr lang="nl-NL" dirty="0"/>
              <a:t>Alle factoren meenemen, geen beperkingen opleggen.</a:t>
            </a:r>
          </a:p>
          <a:p>
            <a:endParaRPr lang="nl-NL" dirty="0"/>
          </a:p>
          <a:p>
            <a:r>
              <a:rPr lang="nl-NL" dirty="0"/>
              <a:t>Onderscheiden van én/of poorten </a:t>
            </a:r>
          </a:p>
          <a:p>
            <a:endParaRPr lang="nl-NL" dirty="0"/>
          </a:p>
        </p:txBody>
      </p:sp>
    </p:spTree>
    <p:extLst>
      <p:ext uri="{BB962C8B-B14F-4D97-AF65-F5344CB8AC3E}">
        <p14:creationId xmlns:p14="http://schemas.microsoft.com/office/powerpoint/2010/main" val="24695216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Programma Training Onderdeel 1</a:t>
            </a:r>
          </a:p>
        </p:txBody>
      </p:sp>
      <p:sp>
        <p:nvSpPr>
          <p:cNvPr id="3" name="Tijdelijke aanduiding voor inhoud 2"/>
          <p:cNvSpPr>
            <a:spLocks noGrp="1"/>
          </p:cNvSpPr>
          <p:nvPr>
            <p:ph idx="1"/>
          </p:nvPr>
        </p:nvSpPr>
        <p:spPr>
          <a:xfrm>
            <a:off x="457200" y="1556792"/>
            <a:ext cx="8229600" cy="4310608"/>
          </a:xfrm>
        </p:spPr>
        <p:txBody>
          <a:bodyPr/>
          <a:lstStyle/>
          <a:p>
            <a:pPr lvl="0">
              <a:buClr>
                <a:srgbClr val="00007D"/>
              </a:buClr>
              <a:buFont typeface="Wingdings" panose="05000000000000000000" pitchFamily="2" charset="2"/>
              <a:buChar char="§"/>
            </a:pPr>
            <a:r>
              <a:rPr lang="nl-NL" dirty="0">
                <a:solidFill>
                  <a:srgbClr val="000000"/>
                </a:solidFill>
              </a:rPr>
              <a:t>Kennismaken, afstemmen en ervaringen / vragen</a:t>
            </a:r>
          </a:p>
          <a:p>
            <a:pPr lvl="1">
              <a:buClr>
                <a:srgbClr val="00007D"/>
              </a:buClr>
              <a:buFont typeface="Wingdings" panose="05000000000000000000" pitchFamily="2" charset="2"/>
              <a:buChar char="Ø"/>
            </a:pPr>
            <a:r>
              <a:rPr lang="nl-NL" dirty="0">
                <a:solidFill>
                  <a:srgbClr val="000000"/>
                </a:solidFill>
              </a:rPr>
              <a:t>Externe &amp; Interne Context:</a:t>
            </a:r>
          </a:p>
          <a:p>
            <a:pPr lvl="1">
              <a:buClr>
                <a:srgbClr val="00007D"/>
              </a:buClr>
              <a:buFont typeface="Wingdings" panose="05000000000000000000" pitchFamily="2" charset="2"/>
              <a:buChar char="Ø"/>
            </a:pPr>
            <a:r>
              <a:rPr lang="nl-NL" dirty="0">
                <a:solidFill>
                  <a:srgbClr val="000000"/>
                </a:solidFill>
              </a:rPr>
              <a:t>Patiëntveiligheid en veiligheidscultuur, IGJ</a:t>
            </a:r>
          </a:p>
          <a:p>
            <a:pPr lvl="0">
              <a:buClr>
                <a:srgbClr val="00007D"/>
              </a:buClr>
              <a:buFont typeface="Wingdings" panose="05000000000000000000" pitchFamily="2" charset="2"/>
              <a:buChar char="§"/>
            </a:pPr>
            <a:r>
              <a:rPr lang="nl-NL" dirty="0">
                <a:solidFill>
                  <a:srgbClr val="000000"/>
                </a:solidFill>
              </a:rPr>
              <a:t>Veiligheidsmanagement binnen de organisatie</a:t>
            </a:r>
          </a:p>
          <a:p>
            <a:pPr>
              <a:buFont typeface="Wingdings" panose="05000000000000000000" pitchFamily="2" charset="2"/>
              <a:buChar char="§"/>
            </a:pPr>
            <a:r>
              <a:rPr lang="nl-NL" dirty="0"/>
              <a:t>Onderzoeksmethodieken: PRISMA, SIRE, etc.</a:t>
            </a:r>
          </a:p>
          <a:p>
            <a:pPr>
              <a:buFont typeface="Wingdings" panose="05000000000000000000" pitchFamily="2" charset="2"/>
              <a:buChar char="§"/>
            </a:pPr>
            <a:r>
              <a:rPr lang="nl-NL" dirty="0"/>
              <a:t>Theorie PRISMA</a:t>
            </a:r>
          </a:p>
          <a:p>
            <a:pPr>
              <a:buFont typeface="Wingdings" panose="05000000000000000000" pitchFamily="2" charset="2"/>
              <a:buChar char="§"/>
            </a:pPr>
            <a:r>
              <a:rPr lang="nl-NL" dirty="0" err="1">
                <a:solidFill>
                  <a:srgbClr val="000000"/>
                </a:solidFill>
              </a:rPr>
              <a:t>Onderzoeksvaardigheden</a:t>
            </a:r>
            <a:r>
              <a:rPr lang="nl-NL" dirty="0">
                <a:solidFill>
                  <a:srgbClr val="000000"/>
                </a:solidFill>
              </a:rPr>
              <a:t>: </a:t>
            </a:r>
          </a:p>
          <a:p>
            <a:pPr lvl="1">
              <a:buFont typeface="Wingdings" panose="05000000000000000000" pitchFamily="2" charset="2"/>
              <a:buChar char="Ø"/>
            </a:pPr>
            <a:r>
              <a:rPr lang="nl-NL" dirty="0">
                <a:solidFill>
                  <a:srgbClr val="000000"/>
                </a:solidFill>
              </a:rPr>
              <a:t>reconstructie / documentstudie</a:t>
            </a:r>
          </a:p>
          <a:p>
            <a:pPr>
              <a:buFont typeface="Wingdings" panose="05000000000000000000" pitchFamily="2" charset="2"/>
              <a:buChar char="§"/>
            </a:pPr>
            <a:r>
              <a:rPr lang="nl-NL" dirty="0"/>
              <a:t>Oefenen met casuïstiek </a:t>
            </a:r>
          </a:p>
          <a:p>
            <a:pPr>
              <a:buFont typeface="Wingdings" panose="05000000000000000000" pitchFamily="2" charset="2"/>
              <a:buChar char="§"/>
            </a:pPr>
            <a:r>
              <a:rPr lang="nl-NL" dirty="0"/>
              <a:t>Huiswerkopdracht </a:t>
            </a:r>
          </a:p>
          <a:p>
            <a:pPr>
              <a:buFont typeface="Wingdings" panose="05000000000000000000" pitchFamily="2" charset="2"/>
              <a:buChar char="§"/>
            </a:pPr>
            <a:r>
              <a:rPr lang="nl-NL" dirty="0"/>
              <a:t>Vragen, tips en handvatten</a:t>
            </a:r>
          </a:p>
          <a:p>
            <a:pPr marL="0" indent="0">
              <a:buNone/>
            </a:pPr>
            <a:endParaRPr lang="nl-NL" dirty="0"/>
          </a:p>
        </p:txBody>
      </p:sp>
    </p:spTree>
    <p:extLst>
      <p:ext uri="{BB962C8B-B14F-4D97-AF65-F5344CB8AC3E}">
        <p14:creationId xmlns:p14="http://schemas.microsoft.com/office/powerpoint/2010/main" val="286432228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A541DB-3720-48D4-A9FE-5B8BE5A07DC1}"/>
              </a:ext>
            </a:extLst>
          </p:cNvPr>
          <p:cNvSpPr>
            <a:spLocks noGrp="1"/>
          </p:cNvSpPr>
          <p:nvPr>
            <p:ph type="title"/>
          </p:nvPr>
        </p:nvSpPr>
        <p:spPr/>
        <p:txBody>
          <a:bodyPr/>
          <a:lstStyle/>
          <a:p>
            <a:r>
              <a:rPr lang="nl-NL" dirty="0"/>
              <a:t>Soorten bomen</a:t>
            </a:r>
          </a:p>
        </p:txBody>
      </p:sp>
      <p:sp>
        <p:nvSpPr>
          <p:cNvPr id="3" name="Tijdelijke aanduiding voor inhoud 2">
            <a:extLst>
              <a:ext uri="{FF2B5EF4-FFF2-40B4-BE49-F238E27FC236}">
                <a16:creationId xmlns:a16="http://schemas.microsoft.com/office/drawing/2014/main" id="{9FB7251C-07FB-4D21-A39C-0F198E6DE871}"/>
              </a:ext>
            </a:extLst>
          </p:cNvPr>
          <p:cNvSpPr>
            <a:spLocks noGrp="1"/>
          </p:cNvSpPr>
          <p:nvPr>
            <p:ph idx="1"/>
          </p:nvPr>
        </p:nvSpPr>
        <p:spPr/>
        <p:txBody>
          <a:bodyPr/>
          <a:lstStyle/>
          <a:p>
            <a:r>
              <a:rPr lang="nl-NL" dirty="0"/>
              <a:t>Hoge boom</a:t>
            </a:r>
          </a:p>
          <a:p>
            <a:endParaRPr lang="nl-NL" dirty="0"/>
          </a:p>
          <a:p>
            <a:endParaRPr lang="nl-NL" dirty="0"/>
          </a:p>
          <a:p>
            <a:endParaRPr lang="nl-NL" dirty="0"/>
          </a:p>
          <a:p>
            <a:r>
              <a:rPr lang="nl-NL" dirty="0"/>
              <a:t>Smalle boom</a:t>
            </a:r>
          </a:p>
        </p:txBody>
      </p:sp>
      <p:sp>
        <p:nvSpPr>
          <p:cNvPr id="4" name="Tijdelijke aanduiding voor datum 3">
            <a:extLst>
              <a:ext uri="{FF2B5EF4-FFF2-40B4-BE49-F238E27FC236}">
                <a16:creationId xmlns:a16="http://schemas.microsoft.com/office/drawing/2014/main" id="{DE5A704A-8E5C-432C-8C60-D7C6BE91E355}"/>
              </a:ext>
            </a:extLst>
          </p:cNvPr>
          <p:cNvSpPr>
            <a:spLocks noGrp="1"/>
          </p:cNvSpPr>
          <p:nvPr>
            <p:ph type="dt" sz="half" idx="12"/>
          </p:nvPr>
        </p:nvSpPr>
        <p:spPr/>
        <p:txBody>
          <a:bodyPr/>
          <a:lstStyle/>
          <a:p>
            <a:pPr>
              <a:buClr>
                <a:srgbClr val="00007D"/>
              </a:buClr>
              <a:defRPr/>
            </a:pPr>
            <a:endParaRPr lang="nl-NL">
              <a:solidFill>
                <a:srgbClr val="000000"/>
              </a:solidFill>
            </a:endParaRPr>
          </a:p>
        </p:txBody>
      </p:sp>
    </p:spTree>
    <p:extLst>
      <p:ext uri="{BB962C8B-B14F-4D97-AF65-F5344CB8AC3E}">
        <p14:creationId xmlns:p14="http://schemas.microsoft.com/office/powerpoint/2010/main" val="42276341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Stopregels</a:t>
            </a:r>
          </a:p>
        </p:txBody>
      </p:sp>
      <p:sp>
        <p:nvSpPr>
          <p:cNvPr id="3" name="Tijdelijke aanduiding voor inhoud 2"/>
          <p:cNvSpPr>
            <a:spLocks noGrp="1"/>
          </p:cNvSpPr>
          <p:nvPr>
            <p:ph idx="1"/>
          </p:nvPr>
        </p:nvSpPr>
        <p:spPr/>
        <p:txBody>
          <a:bodyPr/>
          <a:lstStyle/>
          <a:p>
            <a:r>
              <a:rPr lang="nl-NL" dirty="0"/>
              <a:t>Geen objectieve feiten meer</a:t>
            </a:r>
          </a:p>
          <a:p>
            <a:endParaRPr lang="nl-NL" dirty="0"/>
          </a:p>
          <a:p>
            <a:r>
              <a:rPr lang="nl-NL" dirty="0"/>
              <a:t>Als systeemgrens wordt overschreden </a:t>
            </a:r>
            <a:br>
              <a:rPr lang="nl-NL" dirty="0"/>
            </a:br>
            <a:r>
              <a:rPr lang="nl-NL" dirty="0"/>
              <a:t>(niet meer te beïnvloeden door eigen organisatie)</a:t>
            </a:r>
          </a:p>
          <a:p>
            <a:endParaRPr lang="nl-NL" dirty="0"/>
          </a:p>
          <a:p>
            <a:r>
              <a:rPr lang="nl-NL" dirty="0"/>
              <a:t>Evt. verder onderzoek in de keten</a:t>
            </a:r>
          </a:p>
        </p:txBody>
      </p:sp>
    </p:spTree>
    <p:extLst>
      <p:ext uri="{BB962C8B-B14F-4D97-AF65-F5344CB8AC3E}">
        <p14:creationId xmlns:p14="http://schemas.microsoft.com/office/powerpoint/2010/main" val="30844640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621824D-5B7F-4837-ACBA-1457A89DF22B}"/>
              </a:ext>
            </a:extLst>
          </p:cNvPr>
          <p:cNvSpPr>
            <a:spLocks noGrp="1"/>
          </p:cNvSpPr>
          <p:nvPr>
            <p:ph type="title"/>
          </p:nvPr>
        </p:nvSpPr>
        <p:spPr/>
        <p:txBody>
          <a:bodyPr/>
          <a:lstStyle/>
          <a:p>
            <a:r>
              <a:rPr lang="nl-NL" dirty="0"/>
              <a:t>Diversiteit aan oorzaken</a:t>
            </a:r>
          </a:p>
        </p:txBody>
      </p:sp>
      <p:sp>
        <p:nvSpPr>
          <p:cNvPr id="3" name="Tijdelijke aanduiding voor inhoud 2">
            <a:extLst>
              <a:ext uri="{FF2B5EF4-FFF2-40B4-BE49-F238E27FC236}">
                <a16:creationId xmlns:a16="http://schemas.microsoft.com/office/drawing/2014/main" id="{4BF94CF2-9353-4B88-A1F2-8B501F9F5FFC}"/>
              </a:ext>
            </a:extLst>
          </p:cNvPr>
          <p:cNvSpPr>
            <a:spLocks noGrp="1"/>
          </p:cNvSpPr>
          <p:nvPr>
            <p:ph idx="1"/>
          </p:nvPr>
        </p:nvSpPr>
        <p:spPr/>
        <p:txBody>
          <a:bodyPr/>
          <a:lstStyle/>
          <a:p>
            <a:r>
              <a:rPr lang="nl-NL" dirty="0"/>
              <a:t>Organisatorische oorzaken</a:t>
            </a:r>
          </a:p>
          <a:p>
            <a:r>
              <a:rPr lang="nl-NL" dirty="0"/>
              <a:t>Technische oorzaken</a:t>
            </a:r>
          </a:p>
          <a:p>
            <a:r>
              <a:rPr lang="nl-NL" dirty="0"/>
              <a:t>Menselijke oorzaken</a:t>
            </a:r>
          </a:p>
          <a:p>
            <a:r>
              <a:rPr lang="nl-NL" dirty="0" err="1"/>
              <a:t>Clientgebonden</a:t>
            </a:r>
            <a:r>
              <a:rPr lang="nl-NL" dirty="0"/>
              <a:t> oorzaken</a:t>
            </a:r>
          </a:p>
        </p:txBody>
      </p:sp>
      <p:sp>
        <p:nvSpPr>
          <p:cNvPr id="4" name="Tijdelijke aanduiding voor datum 3">
            <a:extLst>
              <a:ext uri="{FF2B5EF4-FFF2-40B4-BE49-F238E27FC236}">
                <a16:creationId xmlns:a16="http://schemas.microsoft.com/office/drawing/2014/main" id="{23F19B96-EBF7-47B4-B191-5D12EE82DB01}"/>
              </a:ext>
            </a:extLst>
          </p:cNvPr>
          <p:cNvSpPr>
            <a:spLocks noGrp="1"/>
          </p:cNvSpPr>
          <p:nvPr>
            <p:ph type="dt" sz="half" idx="12"/>
          </p:nvPr>
        </p:nvSpPr>
        <p:spPr/>
        <p:txBody>
          <a:bodyPr/>
          <a:lstStyle/>
          <a:p>
            <a:pPr>
              <a:buClr>
                <a:srgbClr val="00007D"/>
              </a:buClr>
              <a:defRPr/>
            </a:pPr>
            <a:endParaRPr lang="nl-NL">
              <a:solidFill>
                <a:srgbClr val="000000"/>
              </a:solidFill>
            </a:endParaRPr>
          </a:p>
        </p:txBody>
      </p:sp>
    </p:spTree>
    <p:extLst>
      <p:ext uri="{BB962C8B-B14F-4D97-AF65-F5344CB8AC3E}">
        <p14:creationId xmlns:p14="http://schemas.microsoft.com/office/powerpoint/2010/main" val="102658630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Huiswerkopdracht</a:t>
            </a:r>
          </a:p>
        </p:txBody>
      </p:sp>
      <p:sp>
        <p:nvSpPr>
          <p:cNvPr id="3" name="Tijdelijke aanduiding voor inhoud 2"/>
          <p:cNvSpPr>
            <a:spLocks noGrp="1"/>
          </p:cNvSpPr>
          <p:nvPr>
            <p:ph idx="1"/>
          </p:nvPr>
        </p:nvSpPr>
        <p:spPr>
          <a:xfrm>
            <a:off x="457200" y="1628800"/>
            <a:ext cx="8229600" cy="4320480"/>
          </a:xfrm>
        </p:spPr>
        <p:txBody>
          <a:bodyPr/>
          <a:lstStyle/>
          <a:p>
            <a:r>
              <a:rPr lang="nl-NL" dirty="0"/>
              <a:t>Uitwerken casus uit de eigen praktijk in drietallen, in topgebeurtenis en reconstructie </a:t>
            </a:r>
          </a:p>
          <a:p>
            <a:endParaRPr lang="nl-NL" dirty="0"/>
          </a:p>
          <a:p>
            <a:r>
              <a:rPr lang="nl-NL" dirty="0"/>
              <a:t>Bereid je voor op de </a:t>
            </a:r>
            <a:r>
              <a:rPr lang="nl-NL" dirty="0" err="1"/>
              <a:t>vervolgdag</a:t>
            </a:r>
            <a:r>
              <a:rPr lang="nl-NL" dirty="0"/>
              <a:t> door het lezen van de boom van je collegae.</a:t>
            </a:r>
            <a:br>
              <a:rPr lang="nl-NL" dirty="0"/>
            </a:br>
            <a:r>
              <a:rPr lang="nl-NL" dirty="0"/>
              <a:t>Beoordeel de boom aan de hand van het leerboek  “PRISMA Praktisch” (blz. 45)</a:t>
            </a:r>
          </a:p>
          <a:p>
            <a:endParaRPr lang="nl-NL" dirty="0"/>
          </a:p>
          <a:p>
            <a:r>
              <a:rPr lang="nl-NL" dirty="0"/>
              <a:t>Stuur de Casuïstiek toe uiterlijk xx datum aan: medecursisten en trainers </a:t>
            </a:r>
            <a:br>
              <a:rPr lang="nl-NL" dirty="0"/>
            </a:br>
            <a:endParaRPr lang="nl-NL" dirty="0"/>
          </a:p>
          <a:p>
            <a:endParaRPr lang="nl-NL" dirty="0"/>
          </a:p>
        </p:txBody>
      </p:sp>
    </p:spTree>
    <p:extLst>
      <p:ext uri="{BB962C8B-B14F-4D97-AF65-F5344CB8AC3E}">
        <p14:creationId xmlns:p14="http://schemas.microsoft.com/office/powerpoint/2010/main" val="255890068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FE7A959-D016-4BB6-B7D6-12B3E459B760}"/>
              </a:ext>
            </a:extLst>
          </p:cNvPr>
          <p:cNvSpPr>
            <a:spLocks noGrp="1"/>
          </p:cNvSpPr>
          <p:nvPr>
            <p:ph type="title"/>
          </p:nvPr>
        </p:nvSpPr>
        <p:spPr/>
        <p:txBody>
          <a:bodyPr/>
          <a:lstStyle/>
          <a:p>
            <a:r>
              <a:rPr lang="nl-NL" dirty="0"/>
              <a:t>Volg het werkplan</a:t>
            </a:r>
          </a:p>
        </p:txBody>
      </p:sp>
      <p:sp>
        <p:nvSpPr>
          <p:cNvPr id="3" name="Tijdelijke aanduiding voor inhoud 2">
            <a:extLst>
              <a:ext uri="{FF2B5EF4-FFF2-40B4-BE49-F238E27FC236}">
                <a16:creationId xmlns:a16="http://schemas.microsoft.com/office/drawing/2014/main" id="{CB92EBC0-EDA8-43B1-87F7-C00DE158233B}"/>
              </a:ext>
            </a:extLst>
          </p:cNvPr>
          <p:cNvSpPr>
            <a:spLocks noGrp="1"/>
          </p:cNvSpPr>
          <p:nvPr>
            <p:ph idx="1"/>
          </p:nvPr>
        </p:nvSpPr>
        <p:spPr/>
        <p:txBody>
          <a:bodyPr/>
          <a:lstStyle/>
          <a:p>
            <a:r>
              <a:rPr lang="nl-NL" dirty="0"/>
              <a:t>Neem een casus uit de eigen organisatie</a:t>
            </a:r>
          </a:p>
          <a:p>
            <a:r>
              <a:rPr lang="nl-NL" dirty="0"/>
              <a:t>Formuleer een (voorlopige) topgebeurtenis</a:t>
            </a:r>
          </a:p>
          <a:p>
            <a:r>
              <a:rPr lang="nl-NL" dirty="0"/>
              <a:t>Maak een reconstructie aan de hand van een tijdlijn (gebruik hiervoor het format)</a:t>
            </a:r>
          </a:p>
          <a:p>
            <a:r>
              <a:rPr lang="nl-NL" dirty="0"/>
              <a:t>Bepaal welke documenten relevant zijn om nader te onderzoek</a:t>
            </a:r>
          </a:p>
          <a:p>
            <a:r>
              <a:rPr lang="nl-NL" dirty="0"/>
              <a:t>Bepaal welke functionarissen jullie willen spreken</a:t>
            </a:r>
          </a:p>
          <a:p>
            <a:r>
              <a:rPr lang="nl-NL" dirty="0"/>
              <a:t>Werk de casus zoveel mogelijk uit in een oorzakenboom</a:t>
            </a:r>
          </a:p>
          <a:p>
            <a:r>
              <a:rPr lang="nl-NL" dirty="0"/>
              <a:t>Neem de uitkomsten van de opdracht mee</a:t>
            </a:r>
          </a:p>
        </p:txBody>
      </p:sp>
      <p:sp>
        <p:nvSpPr>
          <p:cNvPr id="4" name="Tijdelijke aanduiding voor datum 3">
            <a:extLst>
              <a:ext uri="{FF2B5EF4-FFF2-40B4-BE49-F238E27FC236}">
                <a16:creationId xmlns:a16="http://schemas.microsoft.com/office/drawing/2014/main" id="{ECBBBCF2-7D42-4954-8D9D-207E1CCD43EE}"/>
              </a:ext>
            </a:extLst>
          </p:cNvPr>
          <p:cNvSpPr>
            <a:spLocks noGrp="1"/>
          </p:cNvSpPr>
          <p:nvPr>
            <p:ph type="dt" sz="half" idx="12"/>
          </p:nvPr>
        </p:nvSpPr>
        <p:spPr/>
        <p:txBody>
          <a:bodyPr/>
          <a:lstStyle/>
          <a:p>
            <a:pPr>
              <a:buClr>
                <a:srgbClr val="00007D"/>
              </a:buClr>
              <a:defRPr/>
            </a:pPr>
            <a:endParaRPr lang="nl-NL">
              <a:solidFill>
                <a:srgbClr val="000000"/>
              </a:solidFill>
            </a:endParaRPr>
          </a:p>
        </p:txBody>
      </p:sp>
    </p:spTree>
    <p:extLst>
      <p:ext uri="{BB962C8B-B14F-4D97-AF65-F5344CB8AC3E}">
        <p14:creationId xmlns:p14="http://schemas.microsoft.com/office/powerpoint/2010/main" val="268594456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Tips en handvatten</a:t>
            </a:r>
          </a:p>
        </p:txBody>
      </p:sp>
      <p:sp>
        <p:nvSpPr>
          <p:cNvPr id="3" name="Tijdelijke aanduiding voor inhoud 2"/>
          <p:cNvSpPr>
            <a:spLocks noGrp="1"/>
          </p:cNvSpPr>
          <p:nvPr>
            <p:ph idx="1"/>
          </p:nvPr>
        </p:nvSpPr>
        <p:spPr/>
        <p:txBody>
          <a:bodyPr/>
          <a:lstStyle/>
          <a:p>
            <a:pPr>
              <a:buFont typeface="Wingdings" panose="05000000000000000000" pitchFamily="2" charset="2"/>
              <a:buChar char="Ø"/>
            </a:pPr>
            <a:r>
              <a:rPr lang="nl-NL" sz="2800" dirty="0"/>
              <a:t>Maak een voorlopige topgebeurtenis en stel deze </a:t>
            </a:r>
            <a:r>
              <a:rPr lang="nl-NL" sz="2800" dirty="0" err="1"/>
              <a:t>zonodig</a:t>
            </a:r>
            <a:r>
              <a:rPr lang="nl-NL" sz="2800" dirty="0"/>
              <a:t> later bij</a:t>
            </a:r>
          </a:p>
          <a:p>
            <a:pPr>
              <a:buFont typeface="Wingdings" panose="05000000000000000000" pitchFamily="2" charset="2"/>
              <a:buChar char="Ø"/>
            </a:pPr>
            <a:r>
              <a:rPr lang="nl-NL" sz="2800" dirty="0"/>
              <a:t>Zorgvuldig onderzoek kost tijd</a:t>
            </a:r>
          </a:p>
          <a:p>
            <a:pPr>
              <a:buFont typeface="Wingdings" panose="05000000000000000000" pitchFamily="2" charset="2"/>
              <a:buChar char="Ø"/>
            </a:pPr>
            <a:r>
              <a:rPr lang="nl-NL" sz="2800" dirty="0"/>
              <a:t>Maak een film van wat er gebeurd is</a:t>
            </a:r>
          </a:p>
          <a:p>
            <a:pPr>
              <a:buFont typeface="Wingdings" panose="05000000000000000000" pitchFamily="2" charset="2"/>
              <a:buChar char="Ø"/>
            </a:pPr>
            <a:r>
              <a:rPr lang="nl-NL" sz="2800" dirty="0"/>
              <a:t>Begin bij het begin en houdt een vaste structuur aan</a:t>
            </a:r>
          </a:p>
          <a:p>
            <a:pPr>
              <a:buFont typeface="Wingdings" panose="05000000000000000000" pitchFamily="2" charset="2"/>
              <a:buChar char="Ø"/>
            </a:pPr>
            <a:r>
              <a:rPr lang="nl-NL" sz="2800" dirty="0"/>
              <a:t>De perfecte oorzakenboom bestaat niet</a:t>
            </a:r>
          </a:p>
          <a:p>
            <a:pPr marL="0" indent="0">
              <a:buNone/>
            </a:pPr>
            <a:endParaRPr lang="nl-NL" dirty="0"/>
          </a:p>
        </p:txBody>
      </p:sp>
    </p:spTree>
    <p:extLst>
      <p:ext uri="{BB962C8B-B14F-4D97-AF65-F5344CB8AC3E}">
        <p14:creationId xmlns:p14="http://schemas.microsoft.com/office/powerpoint/2010/main" val="197378123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ubtitel 2"/>
          <p:cNvSpPr>
            <a:spLocks noGrp="1"/>
          </p:cNvSpPr>
          <p:nvPr>
            <p:ph type="subTitle" idx="1"/>
          </p:nvPr>
        </p:nvSpPr>
        <p:spPr>
          <a:xfrm>
            <a:off x="2987675" y="2684463"/>
            <a:ext cx="6121400" cy="1320800"/>
          </a:xfrm>
        </p:spPr>
        <p:txBody>
          <a:bodyPr/>
          <a:lstStyle/>
          <a:p>
            <a:r>
              <a:rPr lang="nl-NL" altLang="nl-NL" sz="3200" b="1">
                <a:solidFill>
                  <a:srgbClr val="FFFFFF"/>
                </a:solidFill>
              </a:rPr>
              <a:t>Bedankt voor jullie aandacht</a:t>
            </a:r>
          </a:p>
        </p:txBody>
      </p:sp>
    </p:spTree>
    <p:extLst>
      <p:ext uri="{BB962C8B-B14F-4D97-AF65-F5344CB8AC3E}">
        <p14:creationId xmlns:p14="http://schemas.microsoft.com/office/powerpoint/2010/main" val="19405232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124FBF-2766-4323-8870-807609E2D190}"/>
              </a:ext>
            </a:extLst>
          </p:cNvPr>
          <p:cNvSpPr>
            <a:spLocks noGrp="1"/>
          </p:cNvSpPr>
          <p:nvPr>
            <p:ph type="title"/>
          </p:nvPr>
        </p:nvSpPr>
        <p:spPr/>
        <p:txBody>
          <a:bodyPr/>
          <a:lstStyle/>
          <a:p>
            <a:r>
              <a:rPr lang="nl-NL" dirty="0"/>
              <a:t>Context van calamiteitenonderzoek</a:t>
            </a:r>
          </a:p>
        </p:txBody>
      </p:sp>
      <p:sp>
        <p:nvSpPr>
          <p:cNvPr id="3" name="Tijdelijke aanduiding voor inhoud 2">
            <a:extLst>
              <a:ext uri="{FF2B5EF4-FFF2-40B4-BE49-F238E27FC236}">
                <a16:creationId xmlns:a16="http://schemas.microsoft.com/office/drawing/2014/main" id="{BF15F21E-9D5D-4A1E-8B8B-291C1558A9FD}"/>
              </a:ext>
            </a:extLst>
          </p:cNvPr>
          <p:cNvSpPr>
            <a:spLocks noGrp="1"/>
          </p:cNvSpPr>
          <p:nvPr>
            <p:ph idx="1"/>
          </p:nvPr>
        </p:nvSpPr>
        <p:spPr/>
        <p:txBody>
          <a:bodyPr/>
          <a:lstStyle/>
          <a:p>
            <a:r>
              <a:rPr lang="nl-NL" dirty="0" err="1"/>
              <a:t>Veiligheidsdenken</a:t>
            </a:r>
            <a:r>
              <a:rPr lang="nl-NL" dirty="0"/>
              <a:t>: </a:t>
            </a:r>
            <a:br>
              <a:rPr lang="nl-NL" dirty="0"/>
            </a:br>
            <a:r>
              <a:rPr lang="nl-NL" dirty="0"/>
              <a:t>Risicomanagement / Just culture</a:t>
            </a:r>
          </a:p>
          <a:p>
            <a:r>
              <a:rPr lang="nl-NL" dirty="0"/>
              <a:t>IGJ: toezichttheorie</a:t>
            </a:r>
          </a:p>
          <a:p>
            <a:r>
              <a:rPr lang="nl-NL" dirty="0"/>
              <a:t>Continue verbeteren </a:t>
            </a:r>
          </a:p>
          <a:p>
            <a:r>
              <a:rPr lang="nl-NL" dirty="0"/>
              <a:t>Afleggen verantwoording</a:t>
            </a:r>
          </a:p>
          <a:p>
            <a:r>
              <a:rPr lang="nl-NL" dirty="0"/>
              <a:t>Aandacht voor herstel</a:t>
            </a:r>
          </a:p>
        </p:txBody>
      </p:sp>
      <p:sp>
        <p:nvSpPr>
          <p:cNvPr id="4" name="Tijdelijke aanduiding voor datum 3">
            <a:extLst>
              <a:ext uri="{FF2B5EF4-FFF2-40B4-BE49-F238E27FC236}">
                <a16:creationId xmlns:a16="http://schemas.microsoft.com/office/drawing/2014/main" id="{7ACD7E63-7F98-422B-B3AF-B0BC02C1AEAE}"/>
              </a:ext>
            </a:extLst>
          </p:cNvPr>
          <p:cNvSpPr>
            <a:spLocks noGrp="1"/>
          </p:cNvSpPr>
          <p:nvPr>
            <p:ph type="dt" sz="half" idx="12"/>
          </p:nvPr>
        </p:nvSpPr>
        <p:spPr/>
        <p:txBody>
          <a:bodyPr/>
          <a:lstStyle/>
          <a:p>
            <a:pPr>
              <a:buClr>
                <a:srgbClr val="00007D"/>
              </a:buClr>
              <a:defRPr/>
            </a:pPr>
            <a:endParaRPr lang="nl-NL">
              <a:solidFill>
                <a:srgbClr val="000000"/>
              </a:solidFill>
            </a:endParaRPr>
          </a:p>
        </p:txBody>
      </p:sp>
    </p:spTree>
    <p:extLst>
      <p:ext uri="{BB962C8B-B14F-4D97-AF65-F5344CB8AC3E}">
        <p14:creationId xmlns:p14="http://schemas.microsoft.com/office/powerpoint/2010/main" val="12747007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Externe Context</a:t>
            </a:r>
          </a:p>
        </p:txBody>
      </p:sp>
      <p:sp>
        <p:nvSpPr>
          <p:cNvPr id="3" name="Tijdelijke aanduiding voor inhoud 2"/>
          <p:cNvSpPr>
            <a:spLocks noGrp="1"/>
          </p:cNvSpPr>
          <p:nvPr>
            <p:ph idx="1"/>
          </p:nvPr>
        </p:nvSpPr>
        <p:spPr/>
        <p:txBody>
          <a:bodyPr/>
          <a:lstStyle/>
          <a:p>
            <a:r>
              <a:rPr lang="nl-NL" dirty="0"/>
              <a:t>Verantwoording</a:t>
            </a:r>
          </a:p>
          <a:p>
            <a:endParaRPr lang="nl-NL" dirty="0"/>
          </a:p>
          <a:p>
            <a:r>
              <a:rPr lang="nl-NL" dirty="0"/>
              <a:t>Eisen Inspectie</a:t>
            </a:r>
          </a:p>
          <a:p>
            <a:endParaRPr lang="nl-NL" dirty="0"/>
          </a:p>
          <a:p>
            <a:r>
              <a:rPr lang="nl-NL" dirty="0"/>
              <a:t>Eisen belanghebbenden</a:t>
            </a:r>
          </a:p>
        </p:txBody>
      </p:sp>
    </p:spTree>
    <p:extLst>
      <p:ext uri="{BB962C8B-B14F-4D97-AF65-F5344CB8AC3E}">
        <p14:creationId xmlns:p14="http://schemas.microsoft.com/office/powerpoint/2010/main" val="19105026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Interne Context</a:t>
            </a:r>
          </a:p>
        </p:txBody>
      </p:sp>
      <p:sp>
        <p:nvSpPr>
          <p:cNvPr id="3" name="Tijdelijke aanduiding voor inhoud 2"/>
          <p:cNvSpPr>
            <a:spLocks noGrp="1"/>
          </p:cNvSpPr>
          <p:nvPr>
            <p:ph idx="1"/>
          </p:nvPr>
        </p:nvSpPr>
        <p:spPr/>
        <p:txBody>
          <a:bodyPr/>
          <a:lstStyle/>
          <a:p>
            <a:r>
              <a:rPr lang="nl-NL" dirty="0"/>
              <a:t>Kwaliteitsmanagementsysteem</a:t>
            </a:r>
          </a:p>
          <a:p>
            <a:endParaRPr lang="nl-NL" dirty="0"/>
          </a:p>
          <a:p>
            <a:r>
              <a:rPr lang="nl-NL" dirty="0"/>
              <a:t>Gedragingen &amp; Cultuur</a:t>
            </a:r>
          </a:p>
        </p:txBody>
      </p:sp>
    </p:spTree>
    <p:extLst>
      <p:ext uri="{BB962C8B-B14F-4D97-AF65-F5344CB8AC3E}">
        <p14:creationId xmlns:p14="http://schemas.microsoft.com/office/powerpoint/2010/main" val="42349868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a:extLst>
              <a:ext uri="{FF2B5EF4-FFF2-40B4-BE49-F238E27FC236}">
                <a16:creationId xmlns:a16="http://schemas.microsoft.com/office/drawing/2014/main" id="{D66F49D8-27D4-4720-B782-E599A30B1D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981075"/>
            <a:ext cx="8135937" cy="504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395153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0D74E8C-9B8F-4DFB-BBEB-3E1BCD739158}"/>
              </a:ext>
            </a:extLst>
          </p:cNvPr>
          <p:cNvSpPr>
            <a:spLocks noGrp="1"/>
          </p:cNvSpPr>
          <p:nvPr>
            <p:ph type="title"/>
          </p:nvPr>
        </p:nvSpPr>
        <p:spPr/>
        <p:txBody>
          <a:bodyPr/>
          <a:lstStyle/>
          <a:p>
            <a:r>
              <a:rPr lang="nl-NL" dirty="0"/>
              <a:t>Just Culture</a:t>
            </a:r>
          </a:p>
        </p:txBody>
      </p:sp>
      <p:sp>
        <p:nvSpPr>
          <p:cNvPr id="3" name="Tijdelijke aanduiding voor inhoud 2">
            <a:extLst>
              <a:ext uri="{FF2B5EF4-FFF2-40B4-BE49-F238E27FC236}">
                <a16:creationId xmlns:a16="http://schemas.microsoft.com/office/drawing/2014/main" id="{4154DFA6-CCFD-4E1C-9C91-5ABA7545D380}"/>
              </a:ext>
            </a:extLst>
          </p:cNvPr>
          <p:cNvSpPr>
            <a:spLocks noGrp="1"/>
          </p:cNvSpPr>
          <p:nvPr>
            <p:ph idx="1"/>
          </p:nvPr>
        </p:nvSpPr>
        <p:spPr/>
        <p:txBody>
          <a:bodyPr/>
          <a:lstStyle/>
          <a:p>
            <a:r>
              <a:rPr lang="nl-NL" dirty="0">
                <a:latin typeface="Arial" panose="020B0604020202020204" pitchFamily="34" charset="0"/>
              </a:rPr>
              <a:t>Een positieve bedrijfscultuur waarin mensen systematisch durven vertellen wat goed en fout gaat. </a:t>
            </a:r>
          </a:p>
          <a:p>
            <a:r>
              <a:rPr lang="nl-NL" dirty="0">
                <a:latin typeface="Arial" panose="020B0604020202020204" pitchFamily="34" charset="0"/>
              </a:rPr>
              <a:t>Waar mensen verantwoording afleggen. En dat betekent vooral: je verhaal vertellen. </a:t>
            </a:r>
          </a:p>
          <a:p>
            <a:r>
              <a:rPr lang="nl-NL" dirty="0">
                <a:latin typeface="Arial" panose="020B0604020202020204" pitchFamily="34" charset="0"/>
              </a:rPr>
              <a:t>Dat is een diep gevoelde behoefte, niet alleen binnen organisaties, maar ook maatschappelijk. </a:t>
            </a:r>
          </a:p>
          <a:p>
            <a:r>
              <a:rPr lang="nl-NL" dirty="0">
                <a:latin typeface="Arial" panose="020B0604020202020204" pitchFamily="34" charset="0"/>
              </a:rPr>
              <a:t>Steeds vaker wordt de behoefte uitgesproken naar een nieuw narratief, verhalen die verduidelijken waar we precies mee bezig zijn en vervolgens naartoe moeten. </a:t>
            </a:r>
          </a:p>
          <a:p>
            <a:endParaRPr lang="nl-NL" dirty="0"/>
          </a:p>
        </p:txBody>
      </p:sp>
      <p:sp>
        <p:nvSpPr>
          <p:cNvPr id="4" name="Tijdelijke aanduiding voor datum 3">
            <a:extLst>
              <a:ext uri="{FF2B5EF4-FFF2-40B4-BE49-F238E27FC236}">
                <a16:creationId xmlns:a16="http://schemas.microsoft.com/office/drawing/2014/main" id="{3FD7AB73-4E2C-4F50-AF3C-949D7D32B1BD}"/>
              </a:ext>
            </a:extLst>
          </p:cNvPr>
          <p:cNvSpPr>
            <a:spLocks noGrp="1"/>
          </p:cNvSpPr>
          <p:nvPr>
            <p:ph type="dt" sz="half" idx="12"/>
          </p:nvPr>
        </p:nvSpPr>
        <p:spPr/>
        <p:txBody>
          <a:bodyPr/>
          <a:lstStyle/>
          <a:p>
            <a:pPr>
              <a:defRPr/>
            </a:pPr>
            <a:endParaRPr lang="nl-NL"/>
          </a:p>
        </p:txBody>
      </p:sp>
    </p:spTree>
    <p:extLst>
      <p:ext uri="{BB962C8B-B14F-4D97-AF65-F5344CB8AC3E}">
        <p14:creationId xmlns:p14="http://schemas.microsoft.com/office/powerpoint/2010/main" val="2000215546"/>
      </p:ext>
    </p:extLst>
  </p:cSld>
  <p:clrMapOvr>
    <a:masterClrMapping/>
  </p:clrMapOvr>
</p:sld>
</file>

<file path=ppt/theme/theme1.xml><?xml version="1.0" encoding="utf-8"?>
<a:theme xmlns:a="http://schemas.openxmlformats.org/drawingml/2006/main" name="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1171</TotalTime>
  <Words>1343</Words>
  <Application>Microsoft Office PowerPoint</Application>
  <PresentationFormat>Diavoorstelling (4:3)</PresentationFormat>
  <Paragraphs>263</Paragraphs>
  <Slides>46</Slides>
  <Notes>6</Notes>
  <HiddenSlides>0</HiddenSlides>
  <MMClips>0</MMClips>
  <ScaleCrop>false</ScaleCrop>
  <HeadingPairs>
    <vt:vector size="6" baseType="variant">
      <vt:variant>
        <vt:lpstr>Gebruikte lettertypen</vt:lpstr>
      </vt:variant>
      <vt:variant>
        <vt:i4>7</vt:i4>
      </vt:variant>
      <vt:variant>
        <vt:lpstr>Thema</vt:lpstr>
      </vt:variant>
      <vt:variant>
        <vt:i4>4</vt:i4>
      </vt:variant>
      <vt:variant>
        <vt:lpstr>Diatitels</vt:lpstr>
      </vt:variant>
      <vt:variant>
        <vt:i4>46</vt:i4>
      </vt:variant>
    </vt:vector>
  </HeadingPairs>
  <TitlesOfParts>
    <vt:vector size="57" baseType="lpstr">
      <vt:lpstr>MS PGothic</vt:lpstr>
      <vt:lpstr>MS PGothic</vt:lpstr>
      <vt:lpstr>Arial</vt:lpstr>
      <vt:lpstr>Arial Black</vt:lpstr>
      <vt:lpstr>Calibri</vt:lpstr>
      <vt:lpstr>Times New Roman</vt:lpstr>
      <vt:lpstr>Wingdings</vt:lpstr>
      <vt:lpstr>Pixel</vt:lpstr>
      <vt:lpstr>1_Pixel</vt:lpstr>
      <vt:lpstr>2_Pixel</vt:lpstr>
      <vt:lpstr>3_Pixel</vt:lpstr>
      <vt:lpstr>Training PRISMA Drieluik  Dag 1 Context van het onderzoek en methodiek </vt:lpstr>
      <vt:lpstr>Leerdoelen Drieluik PRISMA</vt:lpstr>
      <vt:lpstr>Leerdoelen dag 1</vt:lpstr>
      <vt:lpstr>Programma Training Onderdeel 1</vt:lpstr>
      <vt:lpstr>Context van calamiteitenonderzoek</vt:lpstr>
      <vt:lpstr>Externe Context</vt:lpstr>
      <vt:lpstr>Interne Context</vt:lpstr>
      <vt:lpstr>PowerPoint-presentatie</vt:lpstr>
      <vt:lpstr>Just Culture</vt:lpstr>
      <vt:lpstr>Bouwen aan een veiligheidscultuur</vt:lpstr>
      <vt:lpstr>Hoe ontstaan incidenten?</vt:lpstr>
      <vt:lpstr>Systeemdenken en human factors</vt:lpstr>
      <vt:lpstr>Welke incidenten vragen om een analyse?</vt:lpstr>
      <vt:lpstr>Onderzoeksmethodieken</vt:lpstr>
      <vt:lpstr>PRISMA methode</vt:lpstr>
      <vt:lpstr>In welke situaties in te zetten?</vt:lpstr>
      <vt:lpstr>Wat is een calamiteit</vt:lpstr>
      <vt:lpstr>Voorbeelden</vt:lpstr>
      <vt:lpstr>PowerPoint-presentatie</vt:lpstr>
      <vt:lpstr>Randvoorwaarden</vt:lpstr>
      <vt:lpstr>Doelstelling PRISMA onderzoek</vt:lpstr>
      <vt:lpstr>Kenmerken PRISMA-methodiek</vt:lpstr>
      <vt:lpstr>Hoe verloopt het onderzoek?</vt:lpstr>
      <vt:lpstr>Samenstellen onderzoeksteam</vt:lpstr>
      <vt:lpstr>Maak een werkplan</vt:lpstr>
      <vt:lpstr>Uitvoeren onderzoek</vt:lpstr>
      <vt:lpstr>Topgebeurtenis</vt:lpstr>
      <vt:lpstr>Focus tijdens onderzoek: doelgerichtheid</vt:lpstr>
      <vt:lpstr>Wat zijn relevante informatiebronnen?</vt:lpstr>
      <vt:lpstr>Reconstructie: onderzoek ter plaatse</vt:lpstr>
      <vt:lpstr>Reconstructie: dossieronderzoek</vt:lpstr>
      <vt:lpstr>Reconstructie</vt:lpstr>
      <vt:lpstr>Interviews als aanvulling op reconstructie</vt:lpstr>
      <vt:lpstr>Casus 1 Ingebracht door de organisatie</vt:lpstr>
      <vt:lpstr>PowerPoint-presentatie</vt:lpstr>
      <vt:lpstr>Terugkoppeling opdracht</vt:lpstr>
      <vt:lpstr>Oorzakenboom</vt:lpstr>
      <vt:lpstr>Oorzakenboom</vt:lpstr>
      <vt:lpstr>Oorzakenboom: structureren informatie</vt:lpstr>
      <vt:lpstr>Soorten bomen</vt:lpstr>
      <vt:lpstr>Stopregels</vt:lpstr>
      <vt:lpstr>Diversiteit aan oorzaken</vt:lpstr>
      <vt:lpstr>Huiswerkopdracht</vt:lpstr>
      <vt:lpstr>Volg het werkplan</vt:lpstr>
      <vt:lpstr>Tips en handvatten</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Pameijer opfristraining Prisma 16 mei 2017</dc:title>
  <dc:creator>Kjell Jacobs</dc:creator>
  <cp:lastModifiedBy>Antonet Adolfs</cp:lastModifiedBy>
  <cp:revision>92</cp:revision>
  <dcterms:created xsi:type="dcterms:W3CDTF">2017-04-28T08:54:43Z</dcterms:created>
  <dcterms:modified xsi:type="dcterms:W3CDTF">2017-10-27T05:42:54Z</dcterms:modified>
</cp:coreProperties>
</file>