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651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59DC0-7CB9-4BE9-8065-07DB30FB8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ABF3EC-FD6E-4A9D-9A26-FEAECEAAF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995185-2E65-4BC8-8B73-FD4668C5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7B5B3-F10A-4556-99AD-5943B934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222F33-E80D-44EC-A590-C0901AAF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51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F0BB7-92CD-4B69-8B9A-49ADBDED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9F5DE0-94C8-4BF6-BA62-A127DDBF3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8DA4B7-3E91-4D73-A899-540CB2BF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62F6BB-C631-4E40-802E-392CB2FE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969967-4F34-4DE0-BB02-4F23EA51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64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6952EE-C269-4654-943C-68C321BD5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94AF55-0CD7-4317-A090-C69D57FFD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D373B9-7A3C-4B8A-A9D6-A6D9A6C9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AB51E-3606-4339-9794-0F7A5832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F301B-BD10-4920-9C79-0797BED6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7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71A67-643F-4939-8F87-1DCB3BAC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8D4EB1-16C3-4CF6-93F6-BAA79D36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282746-B7B2-4ED5-B348-792FF19B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6E2126-8E2A-4468-BFAE-EEBA27DC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9AB443-FB02-4576-B19A-8A3821E6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55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F17A0-5522-44F3-8DC1-4D8023EB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AA7069-D81D-45D3-9645-BE03667C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7A3F49-C0E1-4800-BC3F-0531CA50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9C61D1-2A36-4622-8BF1-C39779BE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B2F734-C8E3-4CD6-8A8C-19F5BA92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77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9BC2B-FE1F-4BEE-A204-8B506D53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0EBFD2-A1C0-4F89-9EF3-078F66E3C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C687AE-6AA4-4D25-8FA7-98EC7C9A0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9D9373-2504-451A-80B7-82966FB1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D02DE9-5E65-4A41-B5F5-43FCC791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BFE8C3-AC2C-4B6B-940A-1655FB5D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64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4AB73-68A0-4D40-9111-53F0525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D9BB7A-0F97-46CD-9EE2-71D465C5C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7F231B-8815-483A-8843-D7F15FF6A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4705AE-EAEF-428E-B38F-F0C5C1E4F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E62070-FF4F-479F-ABD0-F359CB960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176E61-33E7-43BE-9DC4-CEFE1C7A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B680950-D124-4881-AACF-D16ED923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75DBA4C-B8CF-49E9-984A-E6FC3DDF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94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63BE7-E301-4DB1-82C5-1238E199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9DFFDC-2B49-4598-B469-D20CCE47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E04A1E-8818-4ED1-AF8A-5A5DB7A5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E48EC7-1662-4E19-9CBB-37CD7E3A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9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9323BC-BED8-4FE2-B140-80582837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AB8C33-57EF-49A2-936E-B1511F53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1095B0-47B6-49AB-A308-7606DE49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62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57D94-2C28-4F81-8F7D-6F700851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572F2B-F8DA-43EC-9B7B-04CB249A0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11C6DD-63CE-49DC-9C2E-5A18EF9F5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133800-16E0-481F-8CE0-B9324860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FF1027-B8C5-409D-ACDC-389167F1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6DCA0E-2D22-41B4-8F2B-45D0BE57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4C0A7-4306-4474-A38C-76651FED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4E7725-8BD5-4EA8-8242-A2C11066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F8F0A4-ACEE-47CF-BFD2-2FC9472E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CDDB0F-2E78-4DC9-81B7-BE92C213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F5F7D2-51D0-47EA-B129-C4808855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74C6F9-8F31-4578-A90A-727ADFB56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25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AB3109-63CF-4BCE-B186-0193844F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0D739A-C9B9-4757-B9F3-4D83FFD81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65D095-7CB9-4F2A-BEA5-69712D0B0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9BEA-9AF8-4EA0-B6FE-DE74094D85DA}" type="datetimeFigureOut">
              <a:rPr lang="nl-NL" smtClean="0"/>
              <a:t>10-7-2018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D77654-C04F-4402-A942-1B9509317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27A5D5-F22E-4892-AB9E-C1BBBC221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6C4F-A4FB-41F2-97CE-9CF82F2C26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83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ngresbureau@ggzcentraal.n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F43F6AFC-006F-4076-A209-016B57CC0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1" y="4394721"/>
            <a:ext cx="2127376" cy="229616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1E42971-53AC-4A7C-B79C-43AEDCD94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70" y="4404881"/>
            <a:ext cx="2163816" cy="2296160"/>
          </a:xfrm>
          <a:prstGeom prst="rect">
            <a:avLst/>
          </a:prstGeom>
        </p:spPr>
      </p:pic>
      <p:sp>
        <p:nvSpPr>
          <p:cNvPr id="18" name="Rechthoek 17">
            <a:extLst>
              <a:ext uri="{FF2B5EF4-FFF2-40B4-BE49-F238E27FC236}">
                <a16:creationId xmlns:a16="http://schemas.microsoft.com/office/drawing/2014/main" id="{6F52A163-B604-4EE4-B5A2-0206433CE6F2}"/>
              </a:ext>
            </a:extLst>
          </p:cNvPr>
          <p:cNvSpPr/>
          <p:nvPr/>
        </p:nvSpPr>
        <p:spPr>
          <a:xfrm>
            <a:off x="98410" y="446038"/>
            <a:ext cx="482525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nl-NL" sz="2000" dirty="0">
                <a:solidFill>
                  <a:schemeClr val="bg1"/>
                </a:solidFill>
                <a:ea typeface="Calibri" panose="020F0502020204030204" pitchFamily="34" charset="0"/>
              </a:rPr>
              <a:t>Op </a:t>
            </a:r>
            <a:r>
              <a:rPr lang="nl-NL" sz="2000" b="1" dirty="0">
                <a:solidFill>
                  <a:schemeClr val="bg1"/>
                </a:solidFill>
                <a:ea typeface="Calibri" panose="020F0502020204030204" pitchFamily="34" charset="0"/>
              </a:rPr>
              <a:t>dinsdag 25 september 2018</a:t>
            </a:r>
            <a:r>
              <a:rPr lang="nl-NL" sz="2000" dirty="0">
                <a:solidFill>
                  <a:schemeClr val="bg1"/>
                </a:solidFill>
                <a:ea typeface="Calibri" panose="020F0502020204030204" pitchFamily="34" charset="0"/>
              </a:rPr>
              <a:t> organiseert</a:t>
            </a:r>
            <a:endParaRPr lang="nl-NL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2000" dirty="0">
                <a:solidFill>
                  <a:schemeClr val="bg1"/>
                </a:solidFill>
                <a:ea typeface="Calibri" panose="020F0502020204030204" pitchFamily="34" charset="0"/>
              </a:rPr>
              <a:t>het centrum voor psychotherapie van GGz Centraal hét grote openingssymposium </a:t>
            </a:r>
            <a:r>
              <a:rPr lang="nl-NL" sz="2000" dirty="0">
                <a:solidFill>
                  <a:schemeClr val="bg1"/>
                </a:solidFill>
              </a:rPr>
              <a:t>met als </a:t>
            </a:r>
            <a:r>
              <a:rPr lang="nl-NL" sz="2000" dirty="0" err="1">
                <a:solidFill>
                  <a:schemeClr val="bg1"/>
                </a:solidFill>
              </a:rPr>
              <a:t>keynote</a:t>
            </a:r>
            <a:r>
              <a:rPr lang="nl-NL" sz="2000" dirty="0">
                <a:solidFill>
                  <a:schemeClr val="bg1"/>
                </a:solidFill>
              </a:rPr>
              <a:t>-sprekers  John </a:t>
            </a:r>
            <a:r>
              <a:rPr lang="nl-NL" sz="2000" dirty="0" err="1">
                <a:solidFill>
                  <a:schemeClr val="bg1"/>
                </a:solidFill>
              </a:rPr>
              <a:t>Livesley</a:t>
            </a:r>
            <a:r>
              <a:rPr lang="nl-NL" sz="2000" dirty="0">
                <a:solidFill>
                  <a:schemeClr val="bg1"/>
                </a:solidFill>
              </a:rPr>
              <a:t> en Nel Draijer:</a:t>
            </a:r>
            <a:r>
              <a:rPr lang="nl-NL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nl-NL" dirty="0">
              <a:solidFill>
                <a:srgbClr val="00008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2800" b="1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Het begin van een beter antwoord:</a:t>
            </a:r>
            <a:endParaRPr lang="nl-NL" sz="2800" dirty="0">
              <a:solidFill>
                <a:srgbClr val="00008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2800" b="1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samenwerken in psychotherapie</a:t>
            </a:r>
          </a:p>
          <a:p>
            <a:pPr algn="ctr">
              <a:spcAft>
                <a:spcPts val="0"/>
              </a:spcAft>
            </a:pPr>
            <a:endParaRPr lang="nl-NL" sz="1400" dirty="0">
              <a:solidFill>
                <a:srgbClr val="ED165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C44EC8B-AEA9-4894-87A7-CB478AE25CB9}"/>
              </a:ext>
            </a:extLst>
          </p:cNvPr>
          <p:cNvSpPr/>
          <p:nvPr/>
        </p:nvSpPr>
        <p:spPr>
          <a:xfrm>
            <a:off x="4928078" y="1686719"/>
            <a:ext cx="674624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a typeface="Calibri" panose="020F0502020204030204" pitchFamily="34" charset="0"/>
              </a:rPr>
              <a:t>In ons nieuwe derdelijns centrum voor psychotherapie werken specialisten in angst- en dwangstoornissen (Marina de Wolf), vroegkinderlijk trauma (Transit) en persoonlijkheidsstoornissen (Zwaluw &amp; Enk) in al hun diversiteit nauw samen vanuit één gezamenlijke visie en structuur, om betere antwoorden te vinden op de prangende vragen waar we als derdelijnszorg voor staan.</a:t>
            </a:r>
          </a:p>
          <a:p>
            <a:pPr>
              <a:spcAft>
                <a:spcPts val="0"/>
              </a:spcAft>
            </a:pPr>
            <a:endParaRPr lang="nl-NL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nl-NL" dirty="0" err="1">
                <a:solidFill>
                  <a:schemeClr val="bg1"/>
                </a:solidFill>
              </a:rPr>
              <a:t>Livesley</a:t>
            </a:r>
            <a:r>
              <a:rPr lang="nl-NL" dirty="0">
                <a:solidFill>
                  <a:schemeClr val="bg1"/>
                </a:solidFill>
              </a:rPr>
              <a:t> spreekt over het </a:t>
            </a:r>
            <a:r>
              <a:rPr lang="nl-NL" dirty="0" err="1">
                <a:solidFill>
                  <a:schemeClr val="bg1"/>
                </a:solidFill>
              </a:rPr>
              <a:t>Integrated</a:t>
            </a:r>
            <a:r>
              <a:rPr lang="nl-NL" dirty="0">
                <a:solidFill>
                  <a:schemeClr val="bg1"/>
                </a:solidFill>
              </a:rPr>
              <a:t> Modular Treatment model Nel Draijer spreekt over psychodynamische persoonsgerichte behandeling bij </a:t>
            </a:r>
            <a:r>
              <a:rPr lang="nl-NL" dirty="0" err="1">
                <a:solidFill>
                  <a:schemeClr val="bg1"/>
                </a:solidFill>
              </a:rPr>
              <a:t>comorbide</a:t>
            </a:r>
            <a:r>
              <a:rPr lang="nl-NL" dirty="0">
                <a:solidFill>
                  <a:schemeClr val="bg1"/>
                </a:solidFill>
              </a:rPr>
              <a:t> trauma- en persoonlijkheidsproblematiek. </a:t>
            </a:r>
          </a:p>
          <a:p>
            <a:pPr>
              <a:spcAft>
                <a:spcPts val="0"/>
              </a:spcAft>
            </a:pPr>
            <a:endParaRPr lang="nl-NL" sz="1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r>
              <a:rPr lang="nl-NL" dirty="0">
                <a:solidFill>
                  <a:schemeClr val="bg1"/>
                </a:solidFill>
              </a:rPr>
              <a:t>Daarnaast is er een breed scala aan workshops vanuit verschillende disciplines, waarin onze medewerkers samen met u over de nieuwste stand van zaken binnen onze behandelingen in gesprek zullen gaan. </a:t>
            </a:r>
          </a:p>
          <a:p>
            <a:r>
              <a:rPr lang="nl-NL" b="1" dirty="0">
                <a:solidFill>
                  <a:schemeClr val="bg1"/>
                </a:solidFill>
              </a:rPr>
              <a:t>Noteer alvast de datum in uw agenda!</a:t>
            </a:r>
            <a:endParaRPr lang="nl-NL" sz="1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0" name="Explosie: 14 punten 19">
            <a:extLst>
              <a:ext uri="{FF2B5EF4-FFF2-40B4-BE49-F238E27FC236}">
                <a16:creationId xmlns:a16="http://schemas.microsoft.com/office/drawing/2014/main" id="{9F04F0C3-D615-450A-AE59-07A40AD616ED}"/>
              </a:ext>
            </a:extLst>
          </p:cNvPr>
          <p:cNvSpPr/>
          <p:nvPr/>
        </p:nvSpPr>
        <p:spPr>
          <a:xfrm rot="1518722">
            <a:off x="8678889" y="174496"/>
            <a:ext cx="3621609" cy="1739436"/>
          </a:xfrm>
          <a:prstGeom prst="irregularSeal2">
            <a:avLst/>
          </a:prstGeom>
          <a:solidFill>
            <a:srgbClr val="ED16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67E03F8-2F82-427D-84AD-B288A903428F}"/>
              </a:ext>
            </a:extLst>
          </p:cNvPr>
          <p:cNvSpPr/>
          <p:nvPr/>
        </p:nvSpPr>
        <p:spPr>
          <a:xfrm rot="1236744">
            <a:off x="9397876" y="813382"/>
            <a:ext cx="2183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dirty="0">
                <a:solidFill>
                  <a:schemeClr val="bg1"/>
                </a:solidFill>
              </a:rPr>
              <a:t>Save </a:t>
            </a:r>
            <a:r>
              <a:rPr lang="nl-NL" sz="2400" dirty="0" err="1">
                <a:solidFill>
                  <a:schemeClr val="bg1"/>
                </a:solidFill>
              </a:rPr>
              <a:t>the</a:t>
            </a:r>
            <a:r>
              <a:rPr lang="nl-NL" sz="2400" dirty="0">
                <a:solidFill>
                  <a:schemeClr val="bg1"/>
                </a:solidFill>
              </a:rPr>
              <a:t> date!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D8C81FB4-6CD7-4C2E-992D-031F7FC26C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277" y="443790"/>
            <a:ext cx="2164080" cy="1013511"/>
          </a:xfrm>
          <a:prstGeom prst="rect">
            <a:avLst/>
          </a:prstGeom>
        </p:spPr>
      </p:pic>
      <p:sp>
        <p:nvSpPr>
          <p:cNvPr id="25" name="Stroomdiagram: Ponsband 24">
            <a:extLst>
              <a:ext uri="{FF2B5EF4-FFF2-40B4-BE49-F238E27FC236}">
                <a16:creationId xmlns:a16="http://schemas.microsoft.com/office/drawing/2014/main" id="{82734DBC-DA29-4386-AF02-9DC686E4B379}"/>
              </a:ext>
            </a:extLst>
          </p:cNvPr>
          <p:cNvSpPr/>
          <p:nvPr/>
        </p:nvSpPr>
        <p:spPr>
          <a:xfrm>
            <a:off x="4897118" y="5872480"/>
            <a:ext cx="7051041" cy="985520"/>
          </a:xfrm>
          <a:prstGeom prst="flowChartPunchedTape">
            <a:avLst/>
          </a:prstGeom>
          <a:solidFill>
            <a:srgbClr val="ED16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000080"/>
                </a:solidFill>
              </a:rPr>
              <a:t>Informatie:  </a:t>
            </a:r>
            <a:r>
              <a:rPr lang="nl-NL" dirty="0">
                <a:solidFill>
                  <a:schemeClr val="bg1"/>
                </a:solidFill>
                <a:ea typeface="Calibri" panose="020F0502020204030204" pitchFamily="34" charset="0"/>
              </a:rPr>
              <a:t>Het symposium vindt plaats in Amersfoort bij Zon &amp; Schild</a:t>
            </a:r>
          </a:p>
          <a:p>
            <a:r>
              <a:rPr lang="nl-NL" dirty="0">
                <a:solidFill>
                  <a:schemeClr val="bg1"/>
                </a:solidFill>
              </a:rPr>
              <a:t>Voor vragen mail naar </a:t>
            </a:r>
            <a:r>
              <a:rPr lang="nl-NL" u="sng" dirty="0">
                <a:solidFill>
                  <a:schemeClr val="bg1"/>
                </a:solidFill>
                <a:hlinkClick r:id="rId5"/>
              </a:rPr>
              <a:t>congresbureau@ggzcentraal.nl</a:t>
            </a:r>
            <a:r>
              <a:rPr lang="nl-NL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14865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8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423f61-2a66-4ee9-b475-8205ed5c454d"/>
    <TaxCatchAllLabel xmlns="22423f61-2a66-4ee9-b475-8205ed5c454d"/>
    <GGZ_Afdeling xmlns="22423f61-2a66-4ee9-b475-8205ed5c454d">Communicatie</GGZ_Afdeling>
    <b97118b2dfa94d7085656c1b7c65dca6 xmlns="22423f61-2a66-4ee9-b475-8205ed5c454d">
      <Terms xmlns="http://schemas.microsoft.com/office/infopath/2007/PartnerControls"/>
    </b97118b2dfa94d7085656c1b7c65dca6>
    <e42b17faade149efa46fcd93e8f862a8 xmlns="22423f61-2a66-4ee9-b475-8205ed5c454d">
      <Terms xmlns="http://schemas.microsoft.com/office/infopath/2007/PartnerControls"/>
    </e42b17faade149efa46fcd93e8f862a8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577CBAA32C0B5A41B704ACB09CC0235E00AE56429C5D55C94B8CD6CF63E8AF4276" ma:contentTypeVersion="10" ma:contentTypeDescription="" ma:contentTypeScope="" ma:versionID="ba70d6fb3062f4cdfa861ce38038087e">
  <xsd:schema xmlns:xsd="http://www.w3.org/2001/XMLSchema" xmlns:xs="http://www.w3.org/2001/XMLSchema" xmlns:p="http://schemas.microsoft.com/office/2006/metadata/properties" xmlns:ns2="22423f61-2a66-4ee9-b475-8205ed5c454d" targetNamespace="http://schemas.microsoft.com/office/2006/metadata/properties" ma:root="true" ma:fieldsID="2bd94f28e3a17d642c42c690f632d5b9" ns2:_="">
    <xsd:import namespace="22423f61-2a66-4ee9-b475-8205ed5c454d"/>
    <xsd:element name="properties">
      <xsd:complexType>
        <xsd:sequence>
          <xsd:element name="documentManagement">
            <xsd:complexType>
              <xsd:all>
                <xsd:element ref="ns2:GGZ_Afdeling" minOccurs="0"/>
                <xsd:element ref="ns2:TaxCatchAll" minOccurs="0"/>
                <xsd:element ref="ns2:TaxCatchAllLabel" minOccurs="0"/>
                <xsd:element ref="ns2:e42b17faade149efa46fcd93e8f862a8" minOccurs="0"/>
                <xsd:element ref="ns2:b97118b2dfa94d7085656c1b7c65dc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23f61-2a66-4ee9-b475-8205ed5c454d" elementFormDefault="qualified">
    <xsd:import namespace="http://schemas.microsoft.com/office/2006/documentManagement/types"/>
    <xsd:import namespace="http://schemas.microsoft.com/office/infopath/2007/PartnerControls"/>
    <xsd:element name="GGZ_Afdeling" ma:index="8" nillable="true" ma:displayName="GGZ_Afdeling" ma:default="Symposium centrum voor psychotherapie" ma:description="Beschrijft de afdeling waartoe het item behoord." ma:hidden="true" ma:internalName="GGZ_Afdeling" ma:readOnly="false">
      <xsd:simpleType>
        <xsd:restriction base="dms:Text">
          <xsd:maxLength value="255"/>
        </xsd:restriction>
      </xsd:simpleType>
    </xsd:element>
    <xsd:element name="TaxCatchAll" ma:index="9" nillable="true" ma:displayName="Taxonomy Catch All Column" ma:hidden="true" ma:list="{c86ca2e0-7a70-414f-a5a7-661038cb8223}" ma:internalName="TaxCatchAll" ma:readOnly="false" ma:showField="CatchAllData" ma:web="b9ffd770-7004-48b8-bb8f-611a7db8d2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86ca2e0-7a70-414f-a5a7-661038cb8223}" ma:internalName="TaxCatchAllLabel" ma:readOnly="false" ma:showField="CatchAllDataLabel" ma:web="b9ffd770-7004-48b8-bb8f-611a7db8d2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2b17faade149efa46fcd93e8f862a8" ma:index="11" nillable="true" ma:taxonomy="true" ma:internalName="e42b17faade149efa46fcd93e8f862a8" ma:taxonomyFieldName="GGZ_Zorgpaden" ma:displayName="GGZ_Zorgpaden" ma:readOnly="false" ma:fieldId="{e42b17fa-ade1-49ef-a46f-cd93e8f862a8}" ma:taxonomyMulti="true" ma:sspId="47d8b123-9ec6-43e9-a71d-8910a8b3b337" ma:termSetId="21ca1b44-c11c-45ba-85ba-dcdd635ac38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7118b2dfa94d7085656c1b7c65dca6" ma:index="13" nillable="true" ma:taxonomy="true" ma:internalName="b97118b2dfa94d7085656c1b7c65dca6" ma:taxonomyFieldName="GGZ_Vakgebieden" ma:displayName="GGZ_Vakgebieden" ma:readOnly="false" ma:fieldId="{b97118b2-dfa9-4d70-8565-6c1b7c65dca6}" ma:taxonomyMulti="true" ma:sspId="47d8b123-9ec6-43e9-a71d-8910a8b3b337" ma:termSetId="27c492b6-596d-4b98-b9fd-affb9d1c5df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7d8b123-9ec6-43e9-a71d-8910a8b3b337" ContentTypeId="0x010100577CBAA32C0B5A41B704ACB09CC0235E" PreviousValue="false"/>
</file>

<file path=customXml/itemProps1.xml><?xml version="1.0" encoding="utf-8"?>
<ds:datastoreItem xmlns:ds="http://schemas.openxmlformats.org/officeDocument/2006/customXml" ds:itemID="{31F59079-041F-4A01-B2A9-33342F9D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6EA2C0-DB2B-4E18-A2C3-5B13A1972BC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2423f61-2a66-4ee9-b475-8205ed5c454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41D521-53BC-4BA3-882A-136A17C2F2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23f61-2a66-4ee9-b475-8205ed5c4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C0AC82F-04A8-4A69-8EB5-BF73675ACBE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170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Angelique Salimans</dc:creator>
  <cp:lastModifiedBy>Karolien Sternsdorff</cp:lastModifiedBy>
  <cp:revision>5</cp:revision>
  <dcterms:created xsi:type="dcterms:W3CDTF">2018-06-21T14:06:54Z</dcterms:created>
  <dcterms:modified xsi:type="dcterms:W3CDTF">2018-07-10T13:21:24Z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0x010100577CBAA32C0B5A41B704ACB09CC0235E00AE56429C5D55C94B8CD6CF63E8AF4276</vt:lpwstr>
  </property>
  <property fmtid="{D5CDD505-2E9C-101B-9397-08002B2CF9AE}" pid="3" name="GGZ_Zorgpaden">
    <vt:lpwstr/>
  </property>
  <property fmtid="{D5CDD505-2E9C-101B-9397-08002B2CF9AE}" pid="4" name="GGZ_Vakgebieden">
    <vt:lpwstr/>
  </property>
</Properties>
</file>