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9144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6E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5CB18-7457-430C-BA9A-2717571D84B0}" v="56" dt="2021-05-26T11:17:03.820"/>
    <p1510:client id="{0DDE1E4E-822B-4F30-B0A6-5001C0F5CBF7}" v="50" dt="2021-03-24T09:38:24.543"/>
    <p1510:client id="{2052CB08-C4BA-47E4-91D7-2CBA802A7FD8}" v="101" dt="2021-04-15T18:43:32.333"/>
    <p1510:client id="{35204B74-4C2C-49A2-91D9-1A997FE78DF2}" v="202" dt="2021-03-06T08:59:25.996"/>
    <p1510:client id="{462FFDCD-0B4C-44F5-9C65-F2BA50434A2C}" v="29" dt="2021-03-24T13:43:35.705"/>
    <p1510:client id="{5F8B9843-FAC6-4940-A51B-35EB472E690C}" v="29" dt="2021-04-15T19:03:39.097"/>
    <p1510:client id="{6326B754-577E-4876-BD1B-93E0A72B0B8F}" v="553" dt="2021-05-26T11:12:39.268"/>
    <p1510:client id="{64B774EB-CC42-4990-B729-74D6124EEC4A}" v="72" dt="2020-12-30T10:46:05.697"/>
    <p1510:client id="{7C0B1BC3-3907-4DB2-966C-9C920F082960}" v="104" dt="2020-12-30T10:16:52.787"/>
    <p1510:client id="{7EE64E8D-8142-4C0B-BEC1-F822ABC81574}" v="377" dt="2021-04-01T18:32:12.948"/>
    <p1510:client id="{845941BE-FAFD-47B4-8D8D-3161055157AD}" v="270" dt="2020-12-29T18:37:52.922"/>
    <p1510:client id="{A6398A15-E7DD-4DB2-8F42-04DE0CB37A41}" v="52" dt="2021-05-12T10:58:49.419"/>
    <p1510:client id="{AB8DDC80-9B66-4827-809C-9FD9616003B5}" v="7" dt="2021-03-24T13:47:51.397"/>
    <p1510:client id="{CF314B4A-A414-4FBF-9EC8-6A732731B00A}" v="248" dt="2021-06-16T09:21:02.408"/>
    <p1510:client id="{D171E144-44BA-4491-B774-7CC9E059DB57}" v="1" dt="2021-03-24T09:38:51.351"/>
    <p1510:client id="{E238559F-B122-47BA-8A8F-678B75353F64}" v="90" dt="2021-03-06T09:29:50.815"/>
    <p1510:client id="{E284A7ED-5AC0-4CA9-8668-808E2333CB87}" v="169" dt="2020-12-30T09:49:40.996"/>
    <p1510:client id="{EB6939B7-AB1A-4B8C-8811-76E2537CAC50}" v="172" dt="2020-12-29T19:05:37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umnivereniging Ergotherapie Nijmegen - AEN" userId="410dd4605ababfc8" providerId="Windows Live" clId="Web-{E238559F-B122-47BA-8A8F-678B75353F64}"/>
    <pc:docChg chg="modSld">
      <pc:chgData name="Alumnivereniging Ergotherapie Nijmegen - AEN" userId="410dd4605ababfc8" providerId="Windows Live" clId="Web-{E238559F-B122-47BA-8A8F-678B75353F64}" dt="2021-03-06T09:29:50.487" v="50" actId="20577"/>
      <pc:docMkLst>
        <pc:docMk/>
      </pc:docMkLst>
      <pc:sldChg chg="modSp">
        <pc:chgData name="Alumnivereniging Ergotherapie Nijmegen - AEN" userId="410dd4605ababfc8" providerId="Windows Live" clId="Web-{E238559F-B122-47BA-8A8F-678B75353F64}" dt="2021-03-06T09:29:50.487" v="50" actId="20577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E238559F-B122-47BA-8A8F-678B75353F64}" dt="2021-03-06T09:29:50.487" v="50" actId="20577"/>
          <ac:spMkLst>
            <pc:docMk/>
            <pc:sldMk cId="3351439039" sldId="256"/>
            <ac:spMk id="13" creationId="{8E8293E1-9E88-401B-A78D-B8576A228F1B}"/>
          </ac:spMkLst>
        </pc:spChg>
        <pc:picChg chg="mod">
          <ac:chgData name="Alumnivereniging Ergotherapie Nijmegen - AEN" userId="410dd4605ababfc8" providerId="Windows Live" clId="Web-{E238559F-B122-47BA-8A8F-678B75353F64}" dt="2021-03-06T09:28:55.673" v="33" actId="1076"/>
          <ac:picMkLst>
            <pc:docMk/>
            <pc:sldMk cId="3351439039" sldId="256"/>
            <ac:picMk id="4" creationId="{78301543-88A5-44CD-94DD-A9695CCF522F}"/>
          </ac:picMkLst>
        </pc:picChg>
        <pc:picChg chg="mod">
          <ac:chgData name="Alumnivereniging Ergotherapie Nijmegen - AEN" userId="410dd4605ababfc8" providerId="Windows Live" clId="Web-{E238559F-B122-47BA-8A8F-678B75353F64}" dt="2021-03-06T09:28:59.158" v="34" actId="1076"/>
          <ac:picMkLst>
            <pc:docMk/>
            <pc:sldMk cId="3351439039" sldId="256"/>
            <ac:picMk id="10" creationId="{2590AD0D-717E-4345-B4CE-B44C4449EA40}"/>
          </ac:picMkLst>
        </pc:picChg>
        <pc:picChg chg="mod">
          <ac:chgData name="Alumnivereniging Ergotherapie Nijmegen - AEN" userId="410dd4605ababfc8" providerId="Windows Live" clId="Web-{E238559F-B122-47BA-8A8F-678B75353F64}" dt="2021-03-06T09:29:01.877" v="35" actId="1076"/>
          <ac:picMkLst>
            <pc:docMk/>
            <pc:sldMk cId="3351439039" sldId="256"/>
            <ac:picMk id="11" creationId="{7620DF08-45F5-4358-929B-89D7271681F0}"/>
          </ac:picMkLst>
        </pc:picChg>
      </pc:sldChg>
    </pc:docChg>
  </pc:docChgLst>
  <pc:docChgLst>
    <pc:chgData name="Alumnivereniging Ergotherapie Nijmegen - AEN" userId="410dd4605ababfc8" providerId="Windows Live" clId="Web-{7EE64E8D-8142-4C0B-BEC1-F822ABC81574}"/>
    <pc:docChg chg="modSld">
      <pc:chgData name="Alumnivereniging Ergotherapie Nijmegen - AEN" userId="410dd4605ababfc8" providerId="Windows Live" clId="Web-{7EE64E8D-8142-4C0B-BEC1-F822ABC81574}" dt="2021-04-01T18:32:12.948" v="211" actId="1076"/>
      <pc:docMkLst>
        <pc:docMk/>
      </pc:docMkLst>
      <pc:sldChg chg="addSp delSp modSp">
        <pc:chgData name="Alumnivereniging Ergotherapie Nijmegen - AEN" userId="410dd4605ababfc8" providerId="Windows Live" clId="Web-{7EE64E8D-8142-4C0B-BEC1-F822ABC81574}" dt="2021-04-01T18:32:12.948" v="211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7EE64E8D-8142-4C0B-BEC1-F822ABC81574}" dt="2021-04-01T18:24:01.295" v="23" actId="20577"/>
          <ac:spMkLst>
            <pc:docMk/>
            <pc:sldMk cId="3351439039" sldId="256"/>
            <ac:spMk id="2" creationId="{00000000-0000-0000-0000-000000000000}"/>
          </ac:spMkLst>
        </pc:spChg>
        <pc:spChg chg="add mod">
          <ac:chgData name="Alumnivereniging Ergotherapie Nijmegen - AEN" userId="410dd4605ababfc8" providerId="Windows Live" clId="Web-{7EE64E8D-8142-4C0B-BEC1-F822ABC81574}" dt="2021-04-01T18:29:05.802" v="188" actId="20577"/>
          <ac:spMkLst>
            <pc:docMk/>
            <pc:sldMk cId="3351439039" sldId="256"/>
            <ac:spMk id="4" creationId="{B65923C5-DDEB-449D-839C-373EDA55F022}"/>
          </ac:spMkLst>
        </pc:spChg>
        <pc:spChg chg="add mod">
          <ac:chgData name="Alumnivereniging Ergotherapie Nijmegen - AEN" userId="410dd4605ababfc8" providerId="Windows Live" clId="Web-{7EE64E8D-8142-4C0B-BEC1-F822ABC81574}" dt="2021-04-01T18:26:21.314" v="152" actId="20577"/>
          <ac:spMkLst>
            <pc:docMk/>
            <pc:sldMk cId="3351439039" sldId="256"/>
            <ac:spMk id="10" creationId="{F6CD97E5-59DD-4A39-B19F-DFFB9EBF1A15}"/>
          </ac:spMkLst>
        </pc:spChg>
        <pc:picChg chg="del">
          <ac:chgData name="Alumnivereniging Ergotherapie Nijmegen - AEN" userId="410dd4605ababfc8" providerId="Windows Live" clId="Web-{7EE64E8D-8142-4C0B-BEC1-F822ABC81574}" dt="2021-04-01T18:24:03.763" v="24"/>
          <ac:picMkLst>
            <pc:docMk/>
            <pc:sldMk cId="3351439039" sldId="256"/>
            <ac:picMk id="3" creationId="{10F4CCE3-247C-4FDB-987F-1A95B531593A}"/>
          </ac:picMkLst>
        </pc:picChg>
        <pc:picChg chg="add mod">
          <ac:chgData name="Alumnivereniging Ergotherapie Nijmegen - AEN" userId="410dd4605ababfc8" providerId="Windows Live" clId="Web-{7EE64E8D-8142-4C0B-BEC1-F822ABC81574}" dt="2021-04-01T18:29:22.881" v="189" actId="14100"/>
          <ac:picMkLst>
            <pc:docMk/>
            <pc:sldMk cId="3351439039" sldId="256"/>
            <ac:picMk id="6" creationId="{68AFB9D3-A23B-4555-868B-737F95CB97D2}"/>
          </ac:picMkLst>
        </pc:picChg>
        <pc:picChg chg="add mod">
          <ac:chgData name="Alumnivereniging Ergotherapie Nijmegen - AEN" userId="410dd4605ababfc8" providerId="Windows Live" clId="Web-{7EE64E8D-8142-4C0B-BEC1-F822ABC81574}" dt="2021-04-01T18:32:08.572" v="209" actId="1076"/>
          <ac:picMkLst>
            <pc:docMk/>
            <pc:sldMk cId="3351439039" sldId="256"/>
            <ac:picMk id="9" creationId="{3C1E3173-54C7-408E-9A87-204A0BAA4097}"/>
          </ac:picMkLst>
        </pc:picChg>
        <pc:picChg chg="add mod modCrop">
          <ac:chgData name="Alumnivereniging Ergotherapie Nijmegen - AEN" userId="410dd4605ababfc8" providerId="Windows Live" clId="Web-{7EE64E8D-8142-4C0B-BEC1-F822ABC81574}" dt="2021-04-01T18:32:12.948" v="211" actId="1076"/>
          <ac:picMkLst>
            <pc:docMk/>
            <pc:sldMk cId="3351439039" sldId="256"/>
            <ac:picMk id="11" creationId="{CACF845D-6F68-4BE4-81B8-E1B2B35BBD5B}"/>
          </ac:picMkLst>
        </pc:picChg>
      </pc:sldChg>
    </pc:docChg>
  </pc:docChgLst>
  <pc:docChgLst>
    <pc:chgData name="Alumnivereniging Ergotherapie Nijmegen - AEN" userId="410dd4605ababfc8" providerId="Windows Live" clId="Web-{64B774EB-CC42-4990-B729-74D6124EEC4A}"/>
    <pc:docChg chg="modSld">
      <pc:chgData name="Alumnivereniging Ergotherapie Nijmegen - AEN" userId="410dd4605ababfc8" providerId="Windows Live" clId="Web-{64B774EB-CC42-4990-B729-74D6124EEC4A}" dt="2020-12-30T10:46:05.697" v="70" actId="1076"/>
      <pc:docMkLst>
        <pc:docMk/>
      </pc:docMkLst>
      <pc:sldChg chg="addSp delSp modSp">
        <pc:chgData name="Alumnivereniging Ergotherapie Nijmegen - AEN" userId="410dd4605ababfc8" providerId="Windows Live" clId="Web-{64B774EB-CC42-4990-B729-74D6124EEC4A}" dt="2020-12-30T10:46:05.697" v="70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64B774EB-CC42-4990-B729-74D6124EEC4A}" dt="2020-12-30T10:44:20.866" v="63" actId="1076"/>
          <ac:spMkLst>
            <pc:docMk/>
            <pc:sldMk cId="3351439039" sldId="256"/>
            <ac:spMk id="12" creationId="{F19B1CA7-88E6-4BC5-A5B1-E5919088EAFC}"/>
          </ac:spMkLst>
        </pc:spChg>
        <pc:picChg chg="add del mod">
          <ac:chgData name="Alumnivereniging Ergotherapie Nijmegen - AEN" userId="410dd4605ababfc8" providerId="Windows Live" clId="Web-{64B774EB-CC42-4990-B729-74D6124EEC4A}" dt="2020-12-30T10:39:27.827" v="20"/>
          <ac:picMkLst>
            <pc:docMk/>
            <pc:sldMk cId="3351439039" sldId="256"/>
            <ac:picMk id="3" creationId="{4ABD389B-5D18-46A3-A389-F99AFB5AF7D2}"/>
          </ac:picMkLst>
        </pc:picChg>
        <pc:picChg chg="del">
          <ac:chgData name="Alumnivereniging Ergotherapie Nijmegen - AEN" userId="410dd4605ababfc8" providerId="Windows Live" clId="Web-{64B774EB-CC42-4990-B729-74D6124EEC4A}" dt="2020-12-30T10:38:34.701" v="0"/>
          <ac:picMkLst>
            <pc:docMk/>
            <pc:sldMk cId="3351439039" sldId="256"/>
            <ac:picMk id="4" creationId="{D35C1CD5-104F-4BED-B702-6AC17DE6D606}"/>
          </ac:picMkLst>
        </pc:picChg>
        <pc:picChg chg="add mod">
          <ac:chgData name="Alumnivereniging Ergotherapie Nijmegen - AEN" userId="410dd4605ababfc8" providerId="Windows Live" clId="Web-{64B774EB-CC42-4990-B729-74D6124EEC4A}" dt="2020-12-30T10:45:58.587" v="68" actId="1076"/>
          <ac:picMkLst>
            <pc:docMk/>
            <pc:sldMk cId="3351439039" sldId="256"/>
            <ac:picMk id="6" creationId="{1642A9E5-A6AE-4B17-841A-DB7310B00C63}"/>
          </ac:picMkLst>
        </pc:picChg>
        <pc:picChg chg="add mod modCrop">
          <ac:chgData name="Alumnivereniging Ergotherapie Nijmegen - AEN" userId="410dd4605ababfc8" providerId="Windows Live" clId="Web-{64B774EB-CC42-4990-B729-74D6124EEC4A}" dt="2020-12-30T10:46:05.697" v="70" actId="1076"/>
          <ac:picMkLst>
            <pc:docMk/>
            <pc:sldMk cId="3351439039" sldId="256"/>
            <ac:picMk id="9" creationId="{3BCB7354-AA0A-49DD-8540-6F167DE75D38}"/>
          </ac:picMkLst>
        </pc:picChg>
        <pc:picChg chg="del mod">
          <ac:chgData name="Alumnivereniging Ergotherapie Nijmegen - AEN" userId="410dd4605ababfc8" providerId="Windows Live" clId="Web-{64B774EB-CC42-4990-B729-74D6124EEC4A}" dt="2020-12-30T10:40:28.235" v="23"/>
          <ac:picMkLst>
            <pc:docMk/>
            <pc:sldMk cId="3351439039" sldId="256"/>
            <ac:picMk id="10" creationId="{E1B42804-73B2-436E-B64D-CD8F3C639DF4}"/>
          </ac:picMkLst>
        </pc:picChg>
      </pc:sldChg>
    </pc:docChg>
  </pc:docChgLst>
  <pc:docChgLst>
    <pc:chgData name="Alumnivereniging Ergotherapie Nijmegen - AEN" userId="410dd4605ababfc8" providerId="Windows Live" clId="Web-{AB8DDC80-9B66-4827-809C-9FD9616003B5}"/>
    <pc:docChg chg="modSld">
      <pc:chgData name="Alumnivereniging Ergotherapie Nijmegen - AEN" userId="410dd4605ababfc8" providerId="Windows Live" clId="Web-{AB8DDC80-9B66-4827-809C-9FD9616003B5}" dt="2021-03-24T13:47:49.147" v="1" actId="20577"/>
      <pc:docMkLst>
        <pc:docMk/>
      </pc:docMkLst>
      <pc:sldChg chg="modSp">
        <pc:chgData name="Alumnivereniging Ergotherapie Nijmegen - AEN" userId="410dd4605ababfc8" providerId="Windows Live" clId="Web-{AB8DDC80-9B66-4827-809C-9FD9616003B5}" dt="2021-03-24T13:47:49.147" v="1" actId="20577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AB8DDC80-9B66-4827-809C-9FD9616003B5}" dt="2021-03-24T13:47:49.147" v="1" actId="20577"/>
          <ac:spMkLst>
            <pc:docMk/>
            <pc:sldMk cId="3351439039" sldId="256"/>
            <ac:spMk id="2" creationId="{00000000-0000-0000-0000-000000000000}"/>
          </ac:spMkLst>
        </pc:spChg>
      </pc:sldChg>
    </pc:docChg>
  </pc:docChgLst>
  <pc:docChgLst>
    <pc:chgData name="Alumnivereniging Ergotherapie Nijmegen - AEN" userId="410dd4605ababfc8" providerId="Windows Live" clId="Web-{5F8B9843-FAC6-4940-A51B-35EB472E690C}"/>
    <pc:docChg chg="modSld">
      <pc:chgData name="Alumnivereniging Ergotherapie Nijmegen - AEN" userId="410dd4605ababfc8" providerId="Windows Live" clId="Web-{5F8B9843-FAC6-4940-A51B-35EB472E690C}" dt="2021-04-15T19:03:39.097" v="24" actId="1076"/>
      <pc:docMkLst>
        <pc:docMk/>
      </pc:docMkLst>
      <pc:sldChg chg="addSp delSp modSp">
        <pc:chgData name="Alumnivereniging Ergotherapie Nijmegen - AEN" userId="410dd4605ababfc8" providerId="Windows Live" clId="Web-{5F8B9843-FAC6-4940-A51B-35EB472E690C}" dt="2021-04-15T19:03:39.097" v="24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5F8B9843-FAC6-4940-A51B-35EB472E690C}" dt="2021-04-15T19:03:39.097" v="24" actId="1076"/>
          <ac:spMkLst>
            <pc:docMk/>
            <pc:sldMk cId="3351439039" sldId="256"/>
            <ac:spMk id="2" creationId="{00000000-0000-0000-0000-000000000000}"/>
          </ac:spMkLst>
        </pc:spChg>
        <pc:spChg chg="del">
          <ac:chgData name="Alumnivereniging Ergotherapie Nijmegen - AEN" userId="410dd4605ababfc8" providerId="Windows Live" clId="Web-{5F8B9843-FAC6-4940-A51B-35EB472E690C}" dt="2021-04-15T19:02:43.596" v="12"/>
          <ac:spMkLst>
            <pc:docMk/>
            <pc:sldMk cId="3351439039" sldId="256"/>
            <ac:spMk id="8" creationId="{AB37F005-64ED-4D9E-9B83-EA2D5C30D4E0}"/>
          </ac:spMkLst>
        </pc:spChg>
        <pc:spChg chg="mod">
          <ac:chgData name="Alumnivereniging Ergotherapie Nijmegen - AEN" userId="410dd4605ababfc8" providerId="Windows Live" clId="Web-{5F8B9843-FAC6-4940-A51B-35EB472E690C}" dt="2021-04-15T19:03:29.159" v="23" actId="20577"/>
          <ac:spMkLst>
            <pc:docMk/>
            <pc:sldMk cId="3351439039" sldId="256"/>
            <ac:spMk id="14" creationId="{6AB12EC5-D432-47D5-B80B-F1200E3CEBED}"/>
          </ac:spMkLst>
        </pc:spChg>
        <pc:picChg chg="add mod modCrop">
          <ac:chgData name="Alumnivereniging Ergotherapie Nijmegen - AEN" userId="410dd4605ababfc8" providerId="Windows Live" clId="Web-{5F8B9843-FAC6-4940-A51B-35EB472E690C}" dt="2021-04-15T19:02:52.408" v="16" actId="1076"/>
          <ac:picMkLst>
            <pc:docMk/>
            <pc:sldMk cId="3351439039" sldId="256"/>
            <ac:picMk id="3" creationId="{040CD1F6-3955-4B6B-B6CD-1A5B46E91F8B}"/>
          </ac:picMkLst>
        </pc:picChg>
        <pc:picChg chg="mod">
          <ac:chgData name="Alumnivereniging Ergotherapie Nijmegen - AEN" userId="410dd4605ababfc8" providerId="Windows Live" clId="Web-{5F8B9843-FAC6-4940-A51B-35EB472E690C}" dt="2021-04-15T19:02:15.642" v="5" actId="1076"/>
          <ac:picMkLst>
            <pc:docMk/>
            <pc:sldMk cId="3351439039" sldId="256"/>
            <ac:picMk id="5" creationId="{8F919804-BF03-463D-8C30-CB4163239374}"/>
          </ac:picMkLst>
        </pc:picChg>
        <pc:picChg chg="del">
          <ac:chgData name="Alumnivereniging Ergotherapie Nijmegen - AEN" userId="410dd4605ababfc8" providerId="Windows Live" clId="Web-{5F8B9843-FAC6-4940-A51B-35EB472E690C}" dt="2021-04-15T19:03:09.799" v="20"/>
          <ac:picMkLst>
            <pc:docMk/>
            <pc:sldMk cId="3351439039" sldId="256"/>
            <ac:picMk id="13" creationId="{0219673D-A21F-4FA7-901D-D0445BB91BD1}"/>
          </ac:picMkLst>
        </pc:picChg>
        <pc:picChg chg="mod">
          <ac:chgData name="Alumnivereniging Ergotherapie Nijmegen - AEN" userId="410dd4605ababfc8" providerId="Windows Live" clId="Web-{5F8B9843-FAC6-4940-A51B-35EB472E690C}" dt="2021-04-15T19:03:02.330" v="19" actId="1076"/>
          <ac:picMkLst>
            <pc:docMk/>
            <pc:sldMk cId="3351439039" sldId="256"/>
            <ac:picMk id="15" creationId="{E828F291-1F72-4266-9622-BB633B79AFF7}"/>
          </ac:picMkLst>
        </pc:picChg>
      </pc:sldChg>
    </pc:docChg>
  </pc:docChgLst>
  <pc:docChgLst>
    <pc:chgData name="Alumnivereniging Ergotherapie Nijmegen - AEN" userId="410dd4605ababfc8" providerId="Windows Live" clId="Web-{462FFDCD-0B4C-44F5-9C65-F2BA50434A2C}"/>
    <pc:docChg chg="modSld">
      <pc:chgData name="Alumnivereniging Ergotherapie Nijmegen - AEN" userId="410dd4605ababfc8" providerId="Windows Live" clId="Web-{462FFDCD-0B4C-44F5-9C65-F2BA50434A2C}" dt="2021-03-24T13:43:35.705" v="16" actId="1076"/>
      <pc:docMkLst>
        <pc:docMk/>
      </pc:docMkLst>
      <pc:sldChg chg="modSp">
        <pc:chgData name="Alumnivereniging Ergotherapie Nijmegen - AEN" userId="410dd4605ababfc8" providerId="Windows Live" clId="Web-{462FFDCD-0B4C-44F5-9C65-F2BA50434A2C}" dt="2021-03-24T13:43:35.705" v="16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462FFDCD-0B4C-44F5-9C65-F2BA50434A2C}" dt="2021-03-24T13:43:32.205" v="15" actId="688"/>
          <ac:spMkLst>
            <pc:docMk/>
            <pc:sldMk cId="3351439039" sldId="256"/>
            <ac:spMk id="2" creationId="{00000000-0000-0000-0000-000000000000}"/>
          </ac:spMkLst>
        </pc:spChg>
        <pc:picChg chg="mod">
          <ac:chgData name="Alumnivereniging Ergotherapie Nijmegen - AEN" userId="410dd4605ababfc8" providerId="Windows Live" clId="Web-{462FFDCD-0B4C-44F5-9C65-F2BA50434A2C}" dt="2021-03-24T13:43:35.705" v="16" actId="1076"/>
          <ac:picMkLst>
            <pc:docMk/>
            <pc:sldMk cId="3351439039" sldId="256"/>
            <ac:picMk id="3" creationId="{10F4CCE3-247C-4FDB-987F-1A95B531593A}"/>
          </ac:picMkLst>
        </pc:picChg>
        <pc:picChg chg="mod">
          <ac:chgData name="Alumnivereniging Ergotherapie Nijmegen - AEN" userId="410dd4605ababfc8" providerId="Windows Live" clId="Web-{462FFDCD-0B4C-44F5-9C65-F2BA50434A2C}" dt="2021-03-24T13:43:27.330" v="13" actId="14100"/>
          <ac:picMkLst>
            <pc:docMk/>
            <pc:sldMk cId="3351439039" sldId="256"/>
            <ac:picMk id="5" creationId="{8F919804-BF03-463D-8C30-CB4163239374}"/>
          </ac:picMkLst>
        </pc:picChg>
      </pc:sldChg>
    </pc:docChg>
  </pc:docChgLst>
  <pc:docChgLst>
    <pc:chgData name="Alumnivereniging Ergotherapie Nijmegen - AEN" userId="410dd4605ababfc8" providerId="Windows Live" clId="Web-{CF314B4A-A414-4FBF-9EC8-6A732731B00A}"/>
    <pc:docChg chg="modSld">
      <pc:chgData name="Alumnivereniging Ergotherapie Nijmegen - AEN" userId="410dd4605ababfc8" providerId="Windows Live" clId="Web-{CF314B4A-A414-4FBF-9EC8-6A732731B00A}" dt="2021-06-16T09:20:17.359" v="138" actId="20577"/>
      <pc:docMkLst>
        <pc:docMk/>
      </pc:docMkLst>
      <pc:sldChg chg="addSp delSp modSp">
        <pc:chgData name="Alumnivereniging Ergotherapie Nijmegen - AEN" userId="410dd4605ababfc8" providerId="Windows Live" clId="Web-{CF314B4A-A414-4FBF-9EC8-6A732731B00A}" dt="2021-06-16T09:20:17.359" v="138" actId="20577"/>
        <pc:sldMkLst>
          <pc:docMk/>
          <pc:sldMk cId="3351439039" sldId="256"/>
        </pc:sldMkLst>
        <pc:spChg chg="del mod">
          <ac:chgData name="Alumnivereniging Ergotherapie Nijmegen - AEN" userId="410dd4605ababfc8" providerId="Windows Live" clId="Web-{CF314B4A-A414-4FBF-9EC8-6A732731B00A}" dt="2021-06-16T09:10:24.730" v="58"/>
          <ac:spMkLst>
            <pc:docMk/>
            <pc:sldMk cId="3351439039" sldId="256"/>
            <ac:spMk id="2" creationId="{E0C29837-C704-4A59-99DB-F8F913FD0B23}"/>
          </ac:spMkLst>
        </pc:spChg>
        <pc:spChg chg="mod">
          <ac:chgData name="Alumnivereniging Ergotherapie Nijmegen - AEN" userId="410dd4605ababfc8" providerId="Windows Live" clId="Web-{CF314B4A-A414-4FBF-9EC8-6A732731B00A}" dt="2021-06-16T09:19:50.687" v="128" actId="20577"/>
          <ac:spMkLst>
            <pc:docMk/>
            <pc:sldMk cId="3351439039" sldId="256"/>
            <ac:spMk id="3" creationId="{D6F2380D-DDFC-4A66-9BE1-0BC0594249CC}"/>
          </ac:spMkLst>
        </pc:spChg>
        <pc:spChg chg="add mod">
          <ac:chgData name="Alumnivereniging Ergotherapie Nijmegen - AEN" userId="410dd4605ababfc8" providerId="Windows Live" clId="Web-{CF314B4A-A414-4FBF-9EC8-6A732731B00A}" dt="2021-06-16T09:20:07.500" v="135" actId="20577"/>
          <ac:spMkLst>
            <pc:docMk/>
            <pc:sldMk cId="3351439039" sldId="256"/>
            <ac:spMk id="9" creationId="{24E3F3DB-144D-41FF-82BB-DB9F4102DCF7}"/>
          </ac:spMkLst>
        </pc:spChg>
        <pc:spChg chg="add mod">
          <ac:chgData name="Alumnivereniging Ergotherapie Nijmegen - AEN" userId="410dd4605ababfc8" providerId="Windows Live" clId="Web-{CF314B4A-A414-4FBF-9EC8-6A732731B00A}" dt="2021-06-16T09:20:11.047" v="136" actId="20577"/>
          <ac:spMkLst>
            <pc:docMk/>
            <pc:sldMk cId="3351439039" sldId="256"/>
            <ac:spMk id="10" creationId="{8DE74690-4BBA-4770-A958-92491C6B6417}"/>
          </ac:spMkLst>
        </pc:spChg>
        <pc:spChg chg="add mod">
          <ac:chgData name="Alumnivereniging Ergotherapie Nijmegen - AEN" userId="410dd4605ababfc8" providerId="Windows Live" clId="Web-{CF314B4A-A414-4FBF-9EC8-6A732731B00A}" dt="2021-06-16T09:19:54.702" v="130" actId="20577"/>
          <ac:spMkLst>
            <pc:docMk/>
            <pc:sldMk cId="3351439039" sldId="256"/>
            <ac:spMk id="11" creationId="{BBFAAF0D-F7EB-4F99-A5CA-8D05864E4BB7}"/>
          </ac:spMkLst>
        </pc:spChg>
        <pc:spChg chg="mod">
          <ac:chgData name="Alumnivereniging Ergotherapie Nijmegen - AEN" userId="410dd4605ababfc8" providerId="Windows Live" clId="Web-{CF314B4A-A414-4FBF-9EC8-6A732731B00A}" dt="2021-06-16T09:07:32.674" v="3" actId="20577"/>
          <ac:spMkLst>
            <pc:docMk/>
            <pc:sldMk cId="3351439039" sldId="256"/>
            <ac:spMk id="13" creationId="{801B79FC-6C94-4BDF-BCC2-31F699F21BA4}"/>
          </ac:spMkLst>
        </pc:spChg>
        <pc:spChg chg="mod">
          <ac:chgData name="Alumnivereniging Ergotherapie Nijmegen - AEN" userId="410dd4605ababfc8" providerId="Windows Live" clId="Web-{CF314B4A-A414-4FBF-9EC8-6A732731B00A}" dt="2021-06-16T09:20:17.359" v="138" actId="20577"/>
          <ac:spMkLst>
            <pc:docMk/>
            <pc:sldMk cId="3351439039" sldId="256"/>
            <ac:spMk id="14" creationId="{3BA8E7A6-A158-42A9-B5B3-9CB51A739B33}"/>
          </ac:spMkLst>
        </pc:spChg>
        <pc:picChg chg="add del mod">
          <ac:chgData name="Alumnivereniging Ergotherapie Nijmegen - AEN" userId="410dd4605ababfc8" providerId="Windows Live" clId="Web-{CF314B4A-A414-4FBF-9EC8-6A732731B00A}" dt="2021-06-16T09:16:42.540" v="94"/>
          <ac:picMkLst>
            <pc:docMk/>
            <pc:sldMk cId="3351439039" sldId="256"/>
            <ac:picMk id="4" creationId="{F664290D-9932-4F2A-85ED-D4BF65836F6D}"/>
          </ac:picMkLst>
        </pc:picChg>
        <pc:picChg chg="add mod">
          <ac:chgData name="Alumnivereniging Ergotherapie Nijmegen - AEN" userId="410dd4605ababfc8" providerId="Windows Live" clId="Web-{CF314B4A-A414-4FBF-9EC8-6A732731B00A}" dt="2021-06-16T09:19:32.030" v="127" actId="14100"/>
          <ac:picMkLst>
            <pc:docMk/>
            <pc:sldMk cId="3351439039" sldId="256"/>
            <ac:picMk id="5" creationId="{6654C69B-8DA1-462B-8FA1-FFC1F1BB108A}"/>
          </ac:picMkLst>
        </pc:picChg>
        <pc:picChg chg="del">
          <ac:chgData name="Alumnivereniging Ergotherapie Nijmegen - AEN" userId="410dd4605ababfc8" providerId="Windows Live" clId="Web-{CF314B4A-A414-4FBF-9EC8-6A732731B00A}" dt="2021-06-16T09:09:06.008" v="28"/>
          <ac:picMkLst>
            <pc:docMk/>
            <pc:sldMk cId="3351439039" sldId="256"/>
            <ac:picMk id="9" creationId="{490F4C8F-4B5F-48D4-BCC4-B27D2255EA23}"/>
          </ac:picMkLst>
        </pc:picChg>
        <pc:picChg chg="del">
          <ac:chgData name="Alumnivereniging Ergotherapie Nijmegen - AEN" userId="410dd4605ababfc8" providerId="Windows Live" clId="Web-{CF314B4A-A414-4FBF-9EC8-6A732731B00A}" dt="2021-06-16T09:09:04.695" v="27"/>
          <ac:picMkLst>
            <pc:docMk/>
            <pc:sldMk cId="3351439039" sldId="256"/>
            <ac:picMk id="19" creationId="{543E7736-7BAA-4813-8CEF-4FC10AE7B0F1}"/>
          </ac:picMkLst>
        </pc:picChg>
        <pc:picChg chg="del">
          <ac:chgData name="Alumnivereniging Ergotherapie Nijmegen - AEN" userId="410dd4605ababfc8" providerId="Windows Live" clId="Web-{CF314B4A-A414-4FBF-9EC8-6A732731B00A}" dt="2021-06-16T09:09:07.445" v="29"/>
          <ac:picMkLst>
            <pc:docMk/>
            <pc:sldMk cId="3351439039" sldId="256"/>
            <ac:picMk id="20" creationId="{D85A8D48-5D69-4598-8F5F-68DFADBB47E9}"/>
          </ac:picMkLst>
        </pc:picChg>
      </pc:sldChg>
    </pc:docChg>
  </pc:docChgLst>
  <pc:docChgLst>
    <pc:chgData name="Alumnivereniging Ergotherapie Nijmegen - AEN" userId="410dd4605ababfc8" providerId="Windows Live" clId="Web-{D171E144-44BA-4491-B774-7CC9E059DB57}"/>
    <pc:docChg chg="modSld">
      <pc:chgData name="Alumnivereniging Ergotherapie Nijmegen - AEN" userId="410dd4605ababfc8" providerId="Windows Live" clId="Web-{D171E144-44BA-4491-B774-7CC9E059DB57}" dt="2021-03-24T09:38:51.351" v="0" actId="1076"/>
      <pc:docMkLst>
        <pc:docMk/>
      </pc:docMkLst>
      <pc:sldChg chg="modSp">
        <pc:chgData name="Alumnivereniging Ergotherapie Nijmegen - AEN" userId="410dd4605ababfc8" providerId="Windows Live" clId="Web-{D171E144-44BA-4491-B774-7CC9E059DB57}" dt="2021-03-24T09:38:51.351" v="0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D171E144-44BA-4491-B774-7CC9E059DB57}" dt="2021-03-24T09:38:51.351" v="0" actId="1076"/>
          <ac:spMkLst>
            <pc:docMk/>
            <pc:sldMk cId="3351439039" sldId="256"/>
            <ac:spMk id="2" creationId="{00000000-0000-0000-0000-000000000000}"/>
          </ac:spMkLst>
        </pc:spChg>
      </pc:sldChg>
    </pc:docChg>
  </pc:docChgLst>
  <pc:docChgLst>
    <pc:chgData name="Alumnivereniging Ergotherapie Nijmegen - AEN" userId="410dd4605ababfc8" providerId="Windows Live" clId="Web-{35204B74-4C2C-49A2-91D9-1A997FE78DF2}"/>
    <pc:docChg chg="modSld">
      <pc:chgData name="Alumnivereniging Ergotherapie Nijmegen - AEN" userId="410dd4605ababfc8" providerId="Windows Live" clId="Web-{35204B74-4C2C-49A2-91D9-1A997FE78DF2}" dt="2021-03-06T08:59:25.996" v="129" actId="1076"/>
      <pc:docMkLst>
        <pc:docMk/>
      </pc:docMkLst>
      <pc:sldChg chg="addSp delSp modSp">
        <pc:chgData name="Alumnivereniging Ergotherapie Nijmegen - AEN" userId="410dd4605ababfc8" providerId="Windows Live" clId="Web-{35204B74-4C2C-49A2-91D9-1A997FE78DF2}" dt="2021-03-06T08:59:25.996" v="129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35204B74-4C2C-49A2-91D9-1A997FE78DF2}" dt="2021-03-06T08:59:18.356" v="126" actId="1076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Alumnivereniging Ergotherapie Nijmegen - AEN" userId="410dd4605ababfc8" providerId="Windows Live" clId="Web-{35204B74-4C2C-49A2-91D9-1A997FE78DF2}" dt="2021-03-06T08:10:49.641" v="4" actId="20577"/>
          <ac:spMkLst>
            <pc:docMk/>
            <pc:sldMk cId="3351439039" sldId="256"/>
            <ac:spMk id="12" creationId="{F19B1CA7-88E6-4BC5-A5B1-E5919088EAFC}"/>
          </ac:spMkLst>
        </pc:spChg>
        <pc:spChg chg="add mod">
          <ac:chgData name="Alumnivereniging Ergotherapie Nijmegen - AEN" userId="410dd4605ababfc8" providerId="Windows Live" clId="Web-{35204B74-4C2C-49A2-91D9-1A997FE78DF2}" dt="2021-03-06T08:55:16.608" v="125" actId="1076"/>
          <ac:spMkLst>
            <pc:docMk/>
            <pc:sldMk cId="3351439039" sldId="256"/>
            <ac:spMk id="13" creationId="{8E8293E1-9E88-401B-A78D-B8576A228F1B}"/>
          </ac:spMkLst>
        </pc:spChg>
        <pc:picChg chg="add del mod">
          <ac:chgData name="Alumnivereniging Ergotherapie Nijmegen - AEN" userId="410dd4605ababfc8" providerId="Windows Live" clId="Web-{35204B74-4C2C-49A2-91D9-1A997FE78DF2}" dt="2021-03-06T08:27:05.643" v="30"/>
          <ac:picMkLst>
            <pc:docMk/>
            <pc:sldMk cId="3351439039" sldId="256"/>
            <ac:picMk id="3" creationId="{200E858A-7DFD-40CD-A66E-5CC6F191DF0D}"/>
          </ac:picMkLst>
        </pc:picChg>
        <pc:picChg chg="add mod">
          <ac:chgData name="Alumnivereniging Ergotherapie Nijmegen - AEN" userId="410dd4605ababfc8" providerId="Windows Live" clId="Web-{35204B74-4C2C-49A2-91D9-1A997FE78DF2}" dt="2021-03-06T08:59:21.277" v="127" actId="1076"/>
          <ac:picMkLst>
            <pc:docMk/>
            <pc:sldMk cId="3351439039" sldId="256"/>
            <ac:picMk id="4" creationId="{78301543-88A5-44CD-94DD-A9695CCF522F}"/>
          </ac:picMkLst>
        </pc:picChg>
        <pc:picChg chg="del mod">
          <ac:chgData name="Alumnivereniging Ergotherapie Nijmegen - AEN" userId="410dd4605ababfc8" providerId="Windows Live" clId="Web-{35204B74-4C2C-49A2-91D9-1A997FE78DF2}" dt="2021-03-06T08:15:08.896" v="6"/>
          <ac:picMkLst>
            <pc:docMk/>
            <pc:sldMk cId="3351439039" sldId="256"/>
            <ac:picMk id="6" creationId="{1642A9E5-A6AE-4B17-841A-DB7310B00C63}"/>
          </ac:picMkLst>
        </pc:picChg>
        <pc:picChg chg="del">
          <ac:chgData name="Alumnivereniging Ergotherapie Nijmegen - AEN" userId="410dd4605ababfc8" providerId="Windows Live" clId="Web-{35204B74-4C2C-49A2-91D9-1A997FE78DF2}" dt="2021-03-06T08:10:23.844" v="0"/>
          <ac:picMkLst>
            <pc:docMk/>
            <pc:sldMk cId="3351439039" sldId="256"/>
            <ac:picMk id="9" creationId="{3BCB7354-AA0A-49DD-8540-6F167DE75D38}"/>
          </ac:picMkLst>
        </pc:picChg>
        <pc:picChg chg="add mod">
          <ac:chgData name="Alumnivereniging Ergotherapie Nijmegen - AEN" userId="410dd4605ababfc8" providerId="Windows Live" clId="Web-{35204B74-4C2C-49A2-91D9-1A997FE78DF2}" dt="2021-03-06T08:59:23.590" v="128" actId="1076"/>
          <ac:picMkLst>
            <pc:docMk/>
            <pc:sldMk cId="3351439039" sldId="256"/>
            <ac:picMk id="10" creationId="{2590AD0D-717E-4345-B4CE-B44C4449EA40}"/>
          </ac:picMkLst>
        </pc:picChg>
        <pc:picChg chg="add mod">
          <ac:chgData name="Alumnivereniging Ergotherapie Nijmegen - AEN" userId="410dd4605ababfc8" providerId="Windows Live" clId="Web-{35204B74-4C2C-49A2-91D9-1A997FE78DF2}" dt="2021-03-06T08:59:25.996" v="129" actId="1076"/>
          <ac:picMkLst>
            <pc:docMk/>
            <pc:sldMk cId="3351439039" sldId="256"/>
            <ac:picMk id="11" creationId="{7620DF08-45F5-4358-929B-89D7271681F0}"/>
          </ac:picMkLst>
        </pc:picChg>
      </pc:sldChg>
    </pc:docChg>
  </pc:docChgLst>
  <pc:docChgLst>
    <pc:chgData name="Alumnivereniging Ergotherapie Nijmegen - AEN" userId="410dd4605ababfc8" providerId="Windows Live" clId="Web-{6326B754-577E-4876-BD1B-93E0A72B0B8F}"/>
    <pc:docChg chg="modSld">
      <pc:chgData name="Alumnivereniging Ergotherapie Nijmegen - AEN" userId="410dd4605ababfc8" providerId="Windows Live" clId="Web-{6326B754-577E-4876-BD1B-93E0A72B0B8F}" dt="2021-05-26T11:12:39.268" v="332" actId="1076"/>
      <pc:docMkLst>
        <pc:docMk/>
      </pc:docMkLst>
      <pc:sldChg chg="addSp delSp modSp">
        <pc:chgData name="Alumnivereniging Ergotherapie Nijmegen - AEN" userId="410dd4605ababfc8" providerId="Windows Live" clId="Web-{6326B754-577E-4876-BD1B-93E0A72B0B8F}" dt="2021-05-26T11:12:39.268" v="332" actId="1076"/>
        <pc:sldMkLst>
          <pc:docMk/>
          <pc:sldMk cId="3351439039" sldId="256"/>
        </pc:sldMkLst>
        <pc:spChg chg="del mod">
          <ac:chgData name="Alumnivereniging Ergotherapie Nijmegen - AEN" userId="410dd4605ababfc8" providerId="Windows Live" clId="Web-{6326B754-577E-4876-BD1B-93E0A72B0B8F}" dt="2021-05-26T10:52:14.385" v="64"/>
          <ac:spMkLst>
            <pc:docMk/>
            <pc:sldMk cId="3351439039" sldId="256"/>
            <ac:spMk id="2" creationId="{00000000-0000-0000-0000-000000000000}"/>
          </ac:spMkLst>
        </pc:spChg>
        <pc:spChg chg="add mod">
          <ac:chgData name="Alumnivereniging Ergotherapie Nijmegen - AEN" userId="410dd4605ababfc8" providerId="Windows Live" clId="Web-{6326B754-577E-4876-BD1B-93E0A72B0B8F}" dt="2021-05-26T11:12:34.471" v="331" actId="1076"/>
          <ac:spMkLst>
            <pc:docMk/>
            <pc:sldMk cId="3351439039" sldId="256"/>
            <ac:spMk id="3" creationId="{D6F2380D-DDFC-4A66-9BE1-0BC0594249CC}"/>
          </ac:spMkLst>
        </pc:spChg>
        <pc:spChg chg="add del mod">
          <ac:chgData name="Alumnivereniging Ergotherapie Nijmegen - AEN" userId="410dd4605ababfc8" providerId="Windows Live" clId="Web-{6326B754-577E-4876-BD1B-93E0A72B0B8F}" dt="2021-05-26T10:52:18.791" v="65"/>
          <ac:spMkLst>
            <pc:docMk/>
            <pc:sldMk cId="3351439039" sldId="256"/>
            <ac:spMk id="6" creationId="{61ECC44D-AE71-49BC-A2BD-80BCACFC6B0D}"/>
          </ac:spMkLst>
        </pc:spChg>
        <pc:spChg chg="add">
          <ac:chgData name="Alumnivereniging Ergotherapie Nijmegen - AEN" userId="410dd4605ababfc8" providerId="Windows Live" clId="Web-{6326B754-577E-4876-BD1B-93E0A72B0B8F}" dt="2021-05-26T10:55:15.092" v="177"/>
          <ac:spMkLst>
            <pc:docMk/>
            <pc:sldMk cId="3351439039" sldId="256"/>
            <ac:spMk id="8" creationId="{8D37AC98-D40B-453F-82A2-504B1E814EB7}"/>
          </ac:spMkLst>
        </pc:spChg>
        <pc:spChg chg="del">
          <ac:chgData name="Alumnivereniging Ergotherapie Nijmegen - AEN" userId="410dd4605ababfc8" providerId="Windows Live" clId="Web-{6326B754-577E-4876-BD1B-93E0A72B0B8F}" dt="2021-05-26T10:55:37.108" v="180"/>
          <ac:spMkLst>
            <pc:docMk/>
            <pc:sldMk cId="3351439039" sldId="256"/>
            <ac:spMk id="12" creationId="{F19B1CA7-88E6-4BC5-A5B1-E5919088EAFC}"/>
          </ac:spMkLst>
        </pc:spChg>
        <pc:spChg chg="add mod">
          <ac:chgData name="Alumnivereniging Ergotherapie Nijmegen - AEN" userId="410dd4605ababfc8" providerId="Windows Live" clId="Web-{6326B754-577E-4876-BD1B-93E0A72B0B8F}" dt="2021-05-26T10:59:29.800" v="192" actId="20577"/>
          <ac:spMkLst>
            <pc:docMk/>
            <pc:sldMk cId="3351439039" sldId="256"/>
            <ac:spMk id="13" creationId="{801B79FC-6C94-4BDF-BCC2-31F699F21BA4}"/>
          </ac:spMkLst>
        </pc:spChg>
        <pc:spChg chg="add mod">
          <ac:chgData name="Alumnivereniging Ergotherapie Nijmegen - AEN" userId="410dd4605ababfc8" providerId="Windows Live" clId="Web-{6326B754-577E-4876-BD1B-93E0A72B0B8F}" dt="2021-05-26T11:12:39.268" v="332" actId="1076"/>
          <ac:spMkLst>
            <pc:docMk/>
            <pc:sldMk cId="3351439039" sldId="256"/>
            <ac:spMk id="14" creationId="{3BA8E7A6-A158-42A9-B5B3-9CB51A739B33}"/>
          </ac:spMkLst>
        </pc:spChg>
        <pc:spChg chg="add del mod">
          <ac:chgData name="Alumnivereniging Ergotherapie Nijmegen - AEN" userId="410dd4605ababfc8" providerId="Windows Live" clId="Web-{6326B754-577E-4876-BD1B-93E0A72B0B8F}" dt="2021-05-26T11:07:37.668" v="308"/>
          <ac:spMkLst>
            <pc:docMk/>
            <pc:sldMk cId="3351439039" sldId="256"/>
            <ac:spMk id="16" creationId="{E53E6BEA-B2CE-449D-9CC6-437F525540F1}"/>
          </ac:spMkLst>
        </pc:spChg>
        <pc:picChg chg="del">
          <ac:chgData name="Alumnivereniging Ergotherapie Nijmegen - AEN" userId="410dd4605ababfc8" providerId="Windows Live" clId="Web-{6326B754-577E-4876-BD1B-93E0A72B0B8F}" dt="2021-05-26T10:48:03.521" v="1"/>
          <ac:picMkLst>
            <pc:docMk/>
            <pc:sldMk cId="3351439039" sldId="256"/>
            <ac:picMk id="4" creationId="{BF3491FE-F171-45C7-8ACD-C04C7CBB5759}"/>
          </ac:picMkLst>
        </pc:picChg>
        <pc:picChg chg="add del mod">
          <ac:chgData name="Alumnivereniging Ergotherapie Nijmegen - AEN" userId="410dd4605ababfc8" providerId="Windows Live" clId="Web-{6326B754-577E-4876-BD1B-93E0A72B0B8F}" dt="2021-05-26T11:12:28.362" v="330" actId="1076"/>
          <ac:picMkLst>
            <pc:docMk/>
            <pc:sldMk cId="3351439039" sldId="256"/>
            <ac:picMk id="9" creationId="{490F4C8F-4B5F-48D4-BCC4-B27D2255EA23}"/>
          </ac:picMkLst>
        </pc:picChg>
        <pc:picChg chg="add del mod">
          <ac:chgData name="Alumnivereniging Ergotherapie Nijmegen - AEN" userId="410dd4605ababfc8" providerId="Windows Live" clId="Web-{6326B754-577E-4876-BD1B-93E0A72B0B8F}" dt="2021-05-26T11:07:10.449" v="303"/>
          <ac:picMkLst>
            <pc:docMk/>
            <pc:sldMk cId="3351439039" sldId="256"/>
            <ac:picMk id="10" creationId="{8D89C88A-0329-4EA9-8F9A-E54466EBF4C5}"/>
          </ac:picMkLst>
        </pc:picChg>
        <pc:picChg chg="del">
          <ac:chgData name="Alumnivereniging Ergotherapie Nijmegen - AEN" userId="410dd4605ababfc8" providerId="Windows Live" clId="Web-{6326B754-577E-4876-BD1B-93E0A72B0B8F}" dt="2021-05-26T10:48:04.662" v="2"/>
          <ac:picMkLst>
            <pc:docMk/>
            <pc:sldMk cId="3351439039" sldId="256"/>
            <ac:picMk id="11" creationId="{3F68C159-C53E-45D7-8573-469ECA1467EF}"/>
          </ac:picMkLst>
        </pc:picChg>
        <pc:picChg chg="del">
          <ac:chgData name="Alumnivereniging Ergotherapie Nijmegen - AEN" userId="410dd4605ababfc8" providerId="Windows Live" clId="Web-{6326B754-577E-4876-BD1B-93E0A72B0B8F}" dt="2021-05-26T10:48:02.208" v="0"/>
          <ac:picMkLst>
            <pc:docMk/>
            <pc:sldMk cId="3351439039" sldId="256"/>
            <ac:picMk id="15" creationId="{E828F291-1F72-4266-9622-BB633B79AFF7}"/>
          </ac:picMkLst>
        </pc:picChg>
        <pc:picChg chg="add del mod">
          <ac:chgData name="Alumnivereniging Ergotherapie Nijmegen - AEN" userId="410dd4605ababfc8" providerId="Windows Live" clId="Web-{6326B754-577E-4876-BD1B-93E0A72B0B8F}" dt="2021-05-26T11:08:36.232" v="313"/>
          <ac:picMkLst>
            <pc:docMk/>
            <pc:sldMk cId="3351439039" sldId="256"/>
            <ac:picMk id="17" creationId="{ACF26791-E9A9-475B-A247-37406220170A}"/>
          </ac:picMkLst>
        </pc:picChg>
        <pc:picChg chg="add mod">
          <ac:chgData name="Alumnivereniging Ergotherapie Nijmegen - AEN" userId="410dd4605ababfc8" providerId="Windows Live" clId="Web-{6326B754-577E-4876-BD1B-93E0A72B0B8F}" dt="2021-05-26T11:09:23.389" v="324" actId="1076"/>
          <ac:picMkLst>
            <pc:docMk/>
            <pc:sldMk cId="3351439039" sldId="256"/>
            <ac:picMk id="19" creationId="{543E7736-7BAA-4813-8CEF-4FC10AE7B0F1}"/>
          </ac:picMkLst>
        </pc:picChg>
        <pc:picChg chg="add mod">
          <ac:chgData name="Alumnivereniging Ergotherapie Nijmegen - AEN" userId="410dd4605ababfc8" providerId="Windows Live" clId="Web-{6326B754-577E-4876-BD1B-93E0A72B0B8F}" dt="2021-05-26T11:12:25.096" v="329" actId="1076"/>
          <ac:picMkLst>
            <pc:docMk/>
            <pc:sldMk cId="3351439039" sldId="256"/>
            <ac:picMk id="20" creationId="{D85A8D48-5D69-4598-8F5F-68DFADBB47E9}"/>
          </ac:picMkLst>
        </pc:picChg>
      </pc:sldChg>
    </pc:docChg>
  </pc:docChgLst>
  <pc:docChgLst>
    <pc:chgData name="Alumnivereniging Ergotherapie Nijmegen - AEN" userId="410dd4605ababfc8" providerId="Windows Live" clId="Web-{A6398A15-E7DD-4DB2-8F42-04DE0CB37A41}"/>
    <pc:docChg chg="modSld">
      <pc:chgData name="Alumnivereniging Ergotherapie Nijmegen - AEN" userId="410dd4605ababfc8" providerId="Windows Live" clId="Web-{A6398A15-E7DD-4DB2-8F42-04DE0CB37A41}" dt="2021-05-12T10:58:49.419" v="35" actId="1076"/>
      <pc:docMkLst>
        <pc:docMk/>
      </pc:docMkLst>
      <pc:sldChg chg="addSp delSp modSp">
        <pc:chgData name="Alumnivereniging Ergotherapie Nijmegen - AEN" userId="410dd4605ababfc8" providerId="Windows Live" clId="Web-{A6398A15-E7DD-4DB2-8F42-04DE0CB37A41}" dt="2021-05-12T10:58:49.419" v="35" actId="1076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A6398A15-E7DD-4DB2-8F42-04DE0CB37A41}" dt="2021-05-12T10:55:08.007" v="16" actId="20577"/>
          <ac:spMkLst>
            <pc:docMk/>
            <pc:sldMk cId="3351439039" sldId="256"/>
            <ac:spMk id="2" creationId="{00000000-0000-0000-0000-000000000000}"/>
          </ac:spMkLst>
        </pc:spChg>
        <pc:spChg chg="del">
          <ac:chgData name="Alumnivereniging Ergotherapie Nijmegen - AEN" userId="410dd4605ababfc8" providerId="Windows Live" clId="Web-{A6398A15-E7DD-4DB2-8F42-04DE0CB37A41}" dt="2021-05-12T10:49:14.561" v="7"/>
          <ac:spMkLst>
            <pc:docMk/>
            <pc:sldMk cId="3351439039" sldId="256"/>
            <ac:spMk id="14" creationId="{6AB12EC5-D432-47D5-B80B-F1200E3CEBED}"/>
          </ac:spMkLst>
        </pc:spChg>
        <pc:picChg chg="del">
          <ac:chgData name="Alumnivereniging Ergotherapie Nijmegen - AEN" userId="410dd4605ababfc8" providerId="Windows Live" clId="Web-{A6398A15-E7DD-4DB2-8F42-04DE0CB37A41}" dt="2021-05-12T10:48:54.701" v="0"/>
          <ac:picMkLst>
            <pc:docMk/>
            <pc:sldMk cId="3351439039" sldId="256"/>
            <ac:picMk id="3" creationId="{040CD1F6-3955-4B6B-B6CD-1A5B46E91F8B}"/>
          </ac:picMkLst>
        </pc:picChg>
        <pc:picChg chg="add mod">
          <ac:chgData name="Alumnivereniging Ergotherapie Nijmegen - AEN" userId="410dd4605ababfc8" providerId="Windows Live" clId="Web-{A6398A15-E7DD-4DB2-8F42-04DE0CB37A41}" dt="2021-05-12T10:58:46.794" v="34" actId="1076"/>
          <ac:picMkLst>
            <pc:docMk/>
            <pc:sldMk cId="3351439039" sldId="256"/>
            <ac:picMk id="4" creationId="{BF3491FE-F171-45C7-8ACD-C04C7CBB5759}"/>
          </ac:picMkLst>
        </pc:picChg>
        <pc:picChg chg="del mod">
          <ac:chgData name="Alumnivereniging Ergotherapie Nijmegen - AEN" userId="410dd4605ababfc8" providerId="Windows Live" clId="Web-{A6398A15-E7DD-4DB2-8F42-04DE0CB37A41}" dt="2021-05-12T10:55:45.430" v="17"/>
          <ac:picMkLst>
            <pc:docMk/>
            <pc:sldMk cId="3351439039" sldId="256"/>
            <ac:picMk id="5" creationId="{8F919804-BF03-463D-8C30-CB4163239374}"/>
          </ac:picMkLst>
        </pc:picChg>
        <pc:picChg chg="add mod">
          <ac:chgData name="Alumnivereniging Ergotherapie Nijmegen - AEN" userId="410dd4605ababfc8" providerId="Windows Live" clId="Web-{A6398A15-E7DD-4DB2-8F42-04DE0CB37A41}" dt="2021-05-12T10:58:49.419" v="35" actId="1076"/>
          <ac:picMkLst>
            <pc:docMk/>
            <pc:sldMk cId="3351439039" sldId="256"/>
            <ac:picMk id="11" creationId="{3F68C159-C53E-45D7-8573-469ECA1467EF}"/>
          </ac:picMkLst>
        </pc:picChg>
        <pc:picChg chg="mod">
          <ac:chgData name="Alumnivereniging Ergotherapie Nijmegen - AEN" userId="410dd4605ababfc8" providerId="Windows Live" clId="Web-{A6398A15-E7DD-4DB2-8F42-04DE0CB37A41}" dt="2021-05-12T10:58:45.450" v="33" actId="1076"/>
          <ac:picMkLst>
            <pc:docMk/>
            <pc:sldMk cId="3351439039" sldId="256"/>
            <ac:picMk id="15" creationId="{E828F291-1F72-4266-9622-BB633B79AFF7}"/>
          </ac:picMkLst>
        </pc:picChg>
      </pc:sldChg>
    </pc:docChg>
  </pc:docChgLst>
  <pc:docChgLst>
    <pc:chgData name="Alumnivereniging Ergotherapie Nijmegen - AEN" userId="410dd4605ababfc8" providerId="Windows Live" clId="Web-{0415CB18-7457-430C-BA9A-2717571D84B0}"/>
    <pc:docChg chg="modSld">
      <pc:chgData name="Alumnivereniging Ergotherapie Nijmegen - AEN" userId="410dd4605ababfc8" providerId="Windows Live" clId="Web-{0415CB18-7457-430C-BA9A-2717571D84B0}" dt="2021-05-26T11:17:03.820" v="29"/>
      <pc:docMkLst>
        <pc:docMk/>
      </pc:docMkLst>
      <pc:sldChg chg="addSp modSp">
        <pc:chgData name="Alumnivereniging Ergotherapie Nijmegen - AEN" userId="410dd4605ababfc8" providerId="Windows Live" clId="Web-{0415CB18-7457-430C-BA9A-2717571D84B0}" dt="2021-05-26T11:17:03.820" v="29"/>
        <pc:sldMkLst>
          <pc:docMk/>
          <pc:sldMk cId="3351439039" sldId="256"/>
        </pc:sldMkLst>
        <pc:spChg chg="add">
          <ac:chgData name="Alumnivereniging Ergotherapie Nijmegen - AEN" userId="410dd4605ababfc8" providerId="Windows Live" clId="Web-{0415CB18-7457-430C-BA9A-2717571D84B0}" dt="2021-05-26T11:17:03.820" v="29"/>
          <ac:spMkLst>
            <pc:docMk/>
            <pc:sldMk cId="3351439039" sldId="256"/>
            <ac:spMk id="2" creationId="{E0C29837-C704-4A59-99DB-F8F913FD0B23}"/>
          </ac:spMkLst>
        </pc:spChg>
        <pc:spChg chg="mod">
          <ac:chgData name="Alumnivereniging Ergotherapie Nijmegen - AEN" userId="410dd4605ababfc8" providerId="Windows Live" clId="Web-{0415CB18-7457-430C-BA9A-2717571D84B0}" dt="2021-05-26T11:16:04.756" v="15" actId="1076"/>
          <ac:spMkLst>
            <pc:docMk/>
            <pc:sldMk cId="3351439039" sldId="256"/>
            <ac:spMk id="3" creationId="{D6F2380D-DDFC-4A66-9BE1-0BC0594249CC}"/>
          </ac:spMkLst>
        </pc:spChg>
        <pc:spChg chg="mod">
          <ac:chgData name="Alumnivereniging Ergotherapie Nijmegen - AEN" userId="410dd4605ababfc8" providerId="Windows Live" clId="Web-{0415CB18-7457-430C-BA9A-2717571D84B0}" dt="2021-05-26T11:16:44.038" v="24" actId="20577"/>
          <ac:spMkLst>
            <pc:docMk/>
            <pc:sldMk cId="3351439039" sldId="256"/>
            <ac:spMk id="13" creationId="{801B79FC-6C94-4BDF-BCC2-31F699F21BA4}"/>
          </ac:spMkLst>
        </pc:spChg>
        <pc:spChg chg="mod">
          <ac:chgData name="Alumnivereniging Ergotherapie Nijmegen - AEN" userId="410dd4605ababfc8" providerId="Windows Live" clId="Web-{0415CB18-7457-430C-BA9A-2717571D84B0}" dt="2021-05-26T11:17:03.710" v="28" actId="20577"/>
          <ac:spMkLst>
            <pc:docMk/>
            <pc:sldMk cId="3351439039" sldId="256"/>
            <ac:spMk id="14" creationId="{3BA8E7A6-A158-42A9-B5B3-9CB51A739B33}"/>
          </ac:spMkLst>
        </pc:spChg>
      </pc:sldChg>
    </pc:docChg>
  </pc:docChgLst>
  <pc:docChgLst>
    <pc:chgData name="Alumnivereniging Ergotherapie Nijmegen - AEN" userId="410dd4605ababfc8" providerId="Windows Live" clId="Web-{0DDE1E4E-822B-4F30-B0A6-5001C0F5CBF7}"/>
    <pc:docChg chg="modSld">
      <pc:chgData name="Alumnivereniging Ergotherapie Nijmegen - AEN" userId="410dd4605ababfc8" providerId="Windows Live" clId="Web-{0DDE1E4E-822B-4F30-B0A6-5001C0F5CBF7}" dt="2021-03-24T09:38:24.543" v="32"/>
      <pc:docMkLst>
        <pc:docMk/>
      </pc:docMkLst>
      <pc:sldChg chg="addSp delSp modSp">
        <pc:chgData name="Alumnivereniging Ergotherapie Nijmegen - AEN" userId="410dd4605ababfc8" providerId="Windows Live" clId="Web-{0DDE1E4E-822B-4F30-B0A6-5001C0F5CBF7}" dt="2021-03-24T09:38:24.543" v="32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0DDE1E4E-822B-4F30-B0A6-5001C0F5CBF7}" dt="2021-03-24T09:34:41.164" v="13" actId="20577"/>
          <ac:spMkLst>
            <pc:docMk/>
            <pc:sldMk cId="3351439039" sldId="256"/>
            <ac:spMk id="2" creationId="{00000000-0000-0000-0000-000000000000}"/>
          </ac:spMkLst>
        </pc:spChg>
        <pc:spChg chg="del mod">
          <ac:chgData name="Alumnivereniging Ergotherapie Nijmegen - AEN" userId="410dd4605ababfc8" providerId="Windows Live" clId="Web-{0DDE1E4E-822B-4F30-B0A6-5001C0F5CBF7}" dt="2021-03-24T09:34:51.867" v="20"/>
          <ac:spMkLst>
            <pc:docMk/>
            <pc:sldMk cId="3351439039" sldId="256"/>
            <ac:spMk id="13" creationId="{8E8293E1-9E88-401B-A78D-B8576A228F1B}"/>
          </ac:spMkLst>
        </pc:spChg>
        <pc:picChg chg="add mod">
          <ac:chgData name="Alumnivereniging Ergotherapie Nijmegen - AEN" userId="410dd4605ababfc8" providerId="Windows Live" clId="Web-{0DDE1E4E-822B-4F30-B0A6-5001C0F5CBF7}" dt="2021-03-24T09:37:09.073" v="27" actId="1076"/>
          <ac:picMkLst>
            <pc:docMk/>
            <pc:sldMk cId="3351439039" sldId="256"/>
            <ac:picMk id="3" creationId="{10F4CCE3-247C-4FDB-987F-1A95B531593A}"/>
          </ac:picMkLst>
        </pc:picChg>
        <pc:picChg chg="del">
          <ac:chgData name="Alumnivereniging Ergotherapie Nijmegen - AEN" userId="410dd4605ababfc8" providerId="Windows Live" clId="Web-{0DDE1E4E-822B-4F30-B0A6-5001C0F5CBF7}" dt="2021-03-24T09:34:42.602" v="14"/>
          <ac:picMkLst>
            <pc:docMk/>
            <pc:sldMk cId="3351439039" sldId="256"/>
            <ac:picMk id="4" creationId="{78301543-88A5-44CD-94DD-A9695CCF522F}"/>
          </ac:picMkLst>
        </pc:picChg>
        <pc:picChg chg="add del mod">
          <ac:chgData name="Alumnivereniging Ergotherapie Nijmegen - AEN" userId="410dd4605ababfc8" providerId="Windows Live" clId="Web-{0DDE1E4E-822B-4F30-B0A6-5001C0F5CBF7}" dt="2021-03-24T09:37:17.526" v="28"/>
          <ac:picMkLst>
            <pc:docMk/>
            <pc:sldMk cId="3351439039" sldId="256"/>
            <ac:picMk id="6" creationId="{7782B3E4-0748-4A17-88A5-35D3F2E10263}"/>
          </ac:picMkLst>
        </pc:picChg>
        <pc:picChg chg="add del mod">
          <ac:chgData name="Alumnivereniging Ergotherapie Nijmegen - AEN" userId="410dd4605ababfc8" providerId="Windows Live" clId="Web-{0DDE1E4E-822B-4F30-B0A6-5001C0F5CBF7}" dt="2021-03-24T09:38:24.543" v="32"/>
          <ac:picMkLst>
            <pc:docMk/>
            <pc:sldMk cId="3351439039" sldId="256"/>
            <ac:picMk id="9" creationId="{FE80004F-7699-4AEB-8059-FB466AB11427}"/>
          </ac:picMkLst>
        </pc:picChg>
        <pc:picChg chg="del">
          <ac:chgData name="Alumnivereniging Ergotherapie Nijmegen - AEN" userId="410dd4605ababfc8" providerId="Windows Live" clId="Web-{0DDE1E4E-822B-4F30-B0A6-5001C0F5CBF7}" dt="2021-03-24T09:34:43.539" v="15"/>
          <ac:picMkLst>
            <pc:docMk/>
            <pc:sldMk cId="3351439039" sldId="256"/>
            <ac:picMk id="10" creationId="{2590AD0D-717E-4345-B4CE-B44C4449EA40}"/>
          </ac:picMkLst>
        </pc:picChg>
        <pc:picChg chg="del">
          <ac:chgData name="Alumnivereniging Ergotherapie Nijmegen - AEN" userId="410dd4605ababfc8" providerId="Windows Live" clId="Web-{0DDE1E4E-822B-4F30-B0A6-5001C0F5CBF7}" dt="2021-03-24T09:34:44.008" v="16"/>
          <ac:picMkLst>
            <pc:docMk/>
            <pc:sldMk cId="3351439039" sldId="256"/>
            <ac:picMk id="11" creationId="{7620DF08-45F5-4358-929B-89D7271681F0}"/>
          </ac:picMkLst>
        </pc:picChg>
      </pc:sldChg>
    </pc:docChg>
  </pc:docChgLst>
  <pc:docChgLst>
    <pc:chgData name="Alumnivereniging Ergotherapie Nijmegen - AEN" userId="410dd4605ababfc8" providerId="Windows Live" clId="Web-{2052CB08-C4BA-47E4-91D7-2CBA802A7FD8}"/>
    <pc:docChg chg="modSld">
      <pc:chgData name="Alumnivereniging Ergotherapie Nijmegen - AEN" userId="410dd4605ababfc8" providerId="Windows Live" clId="Web-{2052CB08-C4BA-47E4-91D7-2CBA802A7FD8}" dt="2021-04-15T18:43:32.333" v="70"/>
      <pc:docMkLst>
        <pc:docMk/>
      </pc:docMkLst>
      <pc:sldChg chg="addSp delSp modSp">
        <pc:chgData name="Alumnivereniging Ergotherapie Nijmegen - AEN" userId="410dd4605ababfc8" providerId="Windows Live" clId="Web-{2052CB08-C4BA-47E4-91D7-2CBA802A7FD8}" dt="2021-04-15T18:43:32.333" v="70"/>
        <pc:sldMkLst>
          <pc:docMk/>
          <pc:sldMk cId="3351439039" sldId="256"/>
        </pc:sldMkLst>
        <pc:spChg chg="mod">
          <ac:chgData name="Alumnivereniging Ergotherapie Nijmegen - AEN" userId="410dd4605ababfc8" providerId="Windows Live" clId="Web-{2052CB08-C4BA-47E4-91D7-2CBA802A7FD8}" dt="2021-04-15T18:39:37.813" v="61" actId="1076"/>
          <ac:spMkLst>
            <pc:docMk/>
            <pc:sldMk cId="3351439039" sldId="256"/>
            <ac:spMk id="2" creationId="{00000000-0000-0000-0000-000000000000}"/>
          </ac:spMkLst>
        </pc:spChg>
        <pc:spChg chg="add del mod">
          <ac:chgData name="Alumnivereniging Ergotherapie Nijmegen - AEN" userId="410dd4605ababfc8" providerId="Windows Live" clId="Web-{2052CB08-C4BA-47E4-91D7-2CBA802A7FD8}" dt="2021-04-15T18:36:29.309" v="33"/>
          <ac:spMkLst>
            <pc:docMk/>
            <pc:sldMk cId="3351439039" sldId="256"/>
            <ac:spMk id="3" creationId="{113F9483-7DFB-4ABE-975C-CD748F8807E6}"/>
          </ac:spMkLst>
        </pc:spChg>
        <pc:spChg chg="del">
          <ac:chgData name="Alumnivereniging Ergotherapie Nijmegen - AEN" userId="410dd4605ababfc8" providerId="Windows Live" clId="Web-{2052CB08-C4BA-47E4-91D7-2CBA802A7FD8}" dt="2021-04-15T18:35:14.308" v="12"/>
          <ac:spMkLst>
            <pc:docMk/>
            <pc:sldMk cId="3351439039" sldId="256"/>
            <ac:spMk id="4" creationId="{B65923C5-DDEB-449D-839C-373EDA55F022}"/>
          </ac:spMkLst>
        </pc:spChg>
        <pc:spChg chg="del">
          <ac:chgData name="Alumnivereniging Ergotherapie Nijmegen - AEN" userId="410dd4605ababfc8" providerId="Windows Live" clId="Web-{2052CB08-C4BA-47E4-91D7-2CBA802A7FD8}" dt="2021-04-15T18:35:16.605" v="13"/>
          <ac:spMkLst>
            <pc:docMk/>
            <pc:sldMk cId="3351439039" sldId="256"/>
            <ac:spMk id="10" creationId="{F6CD97E5-59DD-4A39-B19F-DFFB9EBF1A15}"/>
          </ac:spMkLst>
        </pc:spChg>
        <pc:spChg chg="add mod">
          <ac:chgData name="Alumnivereniging Ergotherapie Nijmegen - AEN" userId="410dd4605ababfc8" providerId="Windows Live" clId="Web-{2052CB08-C4BA-47E4-91D7-2CBA802A7FD8}" dt="2021-04-15T18:39:30.688" v="60" actId="1076"/>
          <ac:spMkLst>
            <pc:docMk/>
            <pc:sldMk cId="3351439039" sldId="256"/>
            <ac:spMk id="14" creationId="{6AB12EC5-D432-47D5-B80B-F1200E3CEBED}"/>
          </ac:spMkLst>
        </pc:spChg>
        <pc:picChg chg="mod">
          <ac:chgData name="Alumnivereniging Ergotherapie Nijmegen - AEN" userId="410dd4605ababfc8" providerId="Windows Live" clId="Web-{2052CB08-C4BA-47E4-91D7-2CBA802A7FD8}" dt="2021-04-15T18:35:10.824" v="10" actId="14100"/>
          <ac:picMkLst>
            <pc:docMk/>
            <pc:sldMk cId="3351439039" sldId="256"/>
            <ac:picMk id="5" creationId="{8F919804-BF03-463D-8C30-CB4163239374}"/>
          </ac:picMkLst>
        </pc:picChg>
        <pc:picChg chg="del">
          <ac:chgData name="Alumnivereniging Ergotherapie Nijmegen - AEN" userId="410dd4605ababfc8" providerId="Windows Live" clId="Web-{2052CB08-C4BA-47E4-91D7-2CBA802A7FD8}" dt="2021-04-15T18:35:02.714" v="8"/>
          <ac:picMkLst>
            <pc:docMk/>
            <pc:sldMk cId="3351439039" sldId="256"/>
            <ac:picMk id="6" creationId="{68AFB9D3-A23B-4555-868B-737F95CB97D2}"/>
          </ac:picMkLst>
        </pc:picChg>
        <pc:picChg chg="del">
          <ac:chgData name="Alumnivereniging Ergotherapie Nijmegen - AEN" userId="410dd4605ababfc8" providerId="Windows Live" clId="Web-{2052CB08-C4BA-47E4-91D7-2CBA802A7FD8}" dt="2021-04-15T18:35:12.620" v="11"/>
          <ac:picMkLst>
            <pc:docMk/>
            <pc:sldMk cId="3351439039" sldId="256"/>
            <ac:picMk id="9" creationId="{3C1E3173-54C7-408E-9A87-204A0BAA4097}"/>
          </ac:picMkLst>
        </pc:picChg>
        <pc:picChg chg="del">
          <ac:chgData name="Alumnivereniging Ergotherapie Nijmegen - AEN" userId="410dd4605ababfc8" providerId="Windows Live" clId="Web-{2052CB08-C4BA-47E4-91D7-2CBA802A7FD8}" dt="2021-04-15T18:35:01.745" v="7"/>
          <ac:picMkLst>
            <pc:docMk/>
            <pc:sldMk cId="3351439039" sldId="256"/>
            <ac:picMk id="11" creationId="{CACF845D-6F68-4BE4-81B8-E1B2B35BBD5B}"/>
          </ac:picMkLst>
        </pc:picChg>
        <pc:picChg chg="add mod">
          <ac:chgData name="Alumnivereniging Ergotherapie Nijmegen - AEN" userId="410dd4605ababfc8" providerId="Windows Live" clId="Web-{2052CB08-C4BA-47E4-91D7-2CBA802A7FD8}" dt="2021-04-15T18:38:42.671" v="39" actId="14100"/>
          <ac:picMkLst>
            <pc:docMk/>
            <pc:sldMk cId="3351439039" sldId="256"/>
            <ac:picMk id="13" creationId="{0219673D-A21F-4FA7-901D-D0445BB91BD1}"/>
          </ac:picMkLst>
        </pc:picChg>
        <pc:picChg chg="add mod">
          <ac:chgData name="Alumnivereniging Ergotherapie Nijmegen - AEN" userId="410dd4605ababfc8" providerId="Windows Live" clId="Web-{2052CB08-C4BA-47E4-91D7-2CBA802A7FD8}" dt="2021-04-15T18:40:54.002" v="68" actId="1076"/>
          <ac:picMkLst>
            <pc:docMk/>
            <pc:sldMk cId="3351439039" sldId="256"/>
            <ac:picMk id="15" creationId="{E828F291-1F72-4266-9622-BB633B79AFF7}"/>
          </ac:picMkLst>
        </pc:picChg>
        <pc:picChg chg="add del mod">
          <ac:chgData name="Alumnivereniging Ergotherapie Nijmegen - AEN" userId="410dd4605ababfc8" providerId="Windows Live" clId="Web-{2052CB08-C4BA-47E4-91D7-2CBA802A7FD8}" dt="2021-04-15T18:43:32.333" v="70"/>
          <ac:picMkLst>
            <pc:docMk/>
            <pc:sldMk cId="3351439039" sldId="256"/>
            <ac:picMk id="16" creationId="{DA958D08-94AC-499E-8B8C-790F22ECC457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30T09:38:43.73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933 8251 16383 0 0,'-6'-45'0'0'0,"-9"24"0"0"0,-1 16-16383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745349"/>
            <a:ext cx="9146751" cy="243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888488"/>
            <a:ext cx="8603674" cy="2319129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93754"/>
            <a:ext cx="6858000" cy="174567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4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9" y="812800"/>
            <a:ext cx="1801785" cy="751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812800"/>
            <a:ext cx="5979968" cy="751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8563808"/>
            <a:ext cx="2057397" cy="486833"/>
          </a:xfrm>
        </p:spPr>
        <p:txBody>
          <a:bodyPr/>
          <a:lstStyle/>
          <a:p>
            <a:fld id="{96DFF08F-DC6B-4601-B491-B0F83F6DD2DA}" type="datetimeFigureOut">
              <a:rPr lang="en-US" dirty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8563808"/>
            <a:ext cx="3209752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8563808"/>
            <a:ext cx="659819" cy="486833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2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745349"/>
            <a:ext cx="9146751" cy="243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945172"/>
            <a:ext cx="7886700" cy="2235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5312534"/>
            <a:ext cx="7886700" cy="1566185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07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682240"/>
            <a:ext cx="3657600" cy="5608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682240"/>
            <a:ext cx="3657600" cy="5608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8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51293"/>
            <a:ext cx="3657600" cy="99079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542088"/>
            <a:ext cx="3657600" cy="47548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2551293"/>
            <a:ext cx="3657600" cy="99079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3542085"/>
            <a:ext cx="3657600" cy="47548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4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9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6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65120"/>
            <a:ext cx="4572000" cy="51206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863317"/>
            <a:ext cx="2560320" cy="4576425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9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948659"/>
            <a:ext cx="4754880" cy="512064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867495"/>
            <a:ext cx="2560320" cy="4572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234813"/>
            <a:ext cx="9141714" cy="21945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378901"/>
            <a:ext cx="7772400" cy="2011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682240"/>
            <a:ext cx="7772400" cy="5608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8" y="8563808"/>
            <a:ext cx="2595043" cy="486833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1" y="8563808"/>
            <a:ext cx="40606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8563808"/>
            <a:ext cx="709698" cy="486833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00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2">
            <a:extLst>
              <a:ext uri="{FF2B5EF4-FFF2-40B4-BE49-F238E27FC236}">
                <a16:creationId xmlns:a16="http://schemas.microsoft.com/office/drawing/2014/main" id="{DA8061B1-ED6B-43DF-8030-0AE4FA4AAA71}"/>
              </a:ext>
            </a:extLst>
          </p:cNvPr>
          <p:cNvSpPr txBox="1">
            <a:spLocks/>
          </p:cNvSpPr>
          <p:nvPr/>
        </p:nvSpPr>
        <p:spPr>
          <a:xfrm>
            <a:off x="130644" y="8016649"/>
            <a:ext cx="6416196" cy="8486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3600">
              <a:solidFill>
                <a:schemeClr val="bg1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t 17">
                <a:extLst>
                  <a:ext uri="{FF2B5EF4-FFF2-40B4-BE49-F238E27FC236}">
                    <a16:creationId xmlns:a16="http://schemas.microsoft.com/office/drawing/2014/main" id="{DEDE31DD-F659-425E-97D7-7EEF67086ED0}"/>
                  </a:ext>
                </a:extLst>
              </p14:cNvPr>
              <p14:cNvContentPartPr/>
              <p14:nvPr/>
            </p14:nvContentPartPr>
            <p14:xfrm>
              <a:off x="-2026922" y="5443057"/>
              <a:ext cx="19050" cy="28575"/>
            </p14:xfrm>
          </p:contentPart>
        </mc:Choice>
        <mc:Fallback xmlns="">
          <p:pic>
            <p:nvPicPr>
              <p:cNvPr id="18" name="Inkt 17">
                <a:extLst>
                  <a:ext uri="{FF2B5EF4-FFF2-40B4-BE49-F238E27FC236}">
                    <a16:creationId xmlns:a16="http://schemas.microsoft.com/office/drawing/2014/main" id="{DEDE31DD-F659-425E-97D7-7EEF67086ED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2051988" y="5423213"/>
                <a:ext cx="68680" cy="67866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kstvak 2">
            <a:extLst>
              <a:ext uri="{FF2B5EF4-FFF2-40B4-BE49-F238E27FC236}">
                <a16:creationId xmlns:a16="http://schemas.microsoft.com/office/drawing/2014/main" id="{D6F2380D-DDFC-4A66-9BE1-0BC0594249CC}"/>
              </a:ext>
            </a:extLst>
          </p:cNvPr>
          <p:cNvSpPr txBox="1"/>
          <p:nvPr/>
        </p:nvSpPr>
        <p:spPr>
          <a:xfrm>
            <a:off x="386921" y="2936894"/>
            <a:ext cx="7978376" cy="584775"/>
          </a:xfrm>
          <a:prstGeom prst="rect">
            <a:avLst/>
          </a:prstGeom>
          <a:ln w="28575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tx1">
                    <a:lumMod val="50000"/>
                  </a:schemeClr>
                </a:solidFill>
              </a:rPr>
              <a:t>Robert van der Veen – Ergotherapie en slaap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01B79FC-6C94-4BDF-BCC2-31F699F21BA4}"/>
              </a:ext>
            </a:extLst>
          </p:cNvPr>
          <p:cNvSpPr txBox="1"/>
          <p:nvPr/>
        </p:nvSpPr>
        <p:spPr>
          <a:xfrm>
            <a:off x="305497" y="780442"/>
            <a:ext cx="867218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4400" b="1" dirty="0">
                <a:solidFill>
                  <a:srgbClr val="00C6E0"/>
                </a:solidFill>
              </a:rPr>
              <a:t>REVEAL TWEEDE SPREKER GEACCREDITEERDE CURSUSDAG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D37AC98-D40B-453F-82A2-504B1E814EB7}"/>
              </a:ext>
            </a:extLst>
          </p:cNvPr>
          <p:cNvSpPr txBox="1"/>
          <p:nvPr/>
        </p:nvSpPr>
        <p:spPr>
          <a:xfrm>
            <a:off x="3343275" y="448627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/>
              <a:t>Klikken om tekst toe te voegen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BA8E7A6-A158-42A9-B5B3-9CB51A739B33}"/>
              </a:ext>
            </a:extLst>
          </p:cNvPr>
          <p:cNvSpPr txBox="1"/>
          <p:nvPr/>
        </p:nvSpPr>
        <p:spPr>
          <a:xfrm>
            <a:off x="5708346" y="7042053"/>
            <a:ext cx="3311427" cy="1815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2800" dirty="0">
                <a:solidFill>
                  <a:schemeClr val="tx1">
                    <a:lumMod val="50000"/>
                  </a:schemeClr>
                </a:solidFill>
              </a:rPr>
              <a:t>Voor meer informatie omtrent de inhoud, zie onze website!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4E3F3DB-144D-41FF-82BB-DB9F4102DCF7}"/>
              </a:ext>
            </a:extLst>
          </p:cNvPr>
          <p:cNvSpPr txBox="1"/>
          <p:nvPr/>
        </p:nvSpPr>
        <p:spPr>
          <a:xfrm rot="-480000">
            <a:off x="2857894" y="3944894"/>
            <a:ext cx="4488301" cy="461665"/>
          </a:xfrm>
          <a:prstGeom prst="rect">
            <a:avLst/>
          </a:prstGeom>
          <a:ln w="28575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2400" dirty="0">
                <a:solidFill>
                  <a:schemeClr val="tx1">
                    <a:lumMod val="50000"/>
                  </a:schemeClr>
                </a:solidFill>
              </a:rPr>
              <a:t>Link slaap met ergotherapie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DE74690-4BBA-4770-A958-92491C6B6417}"/>
              </a:ext>
            </a:extLst>
          </p:cNvPr>
          <p:cNvSpPr txBox="1"/>
          <p:nvPr/>
        </p:nvSpPr>
        <p:spPr>
          <a:xfrm>
            <a:off x="6487573" y="4277083"/>
            <a:ext cx="2003367" cy="461665"/>
          </a:xfrm>
          <a:prstGeom prst="rect">
            <a:avLst/>
          </a:prstGeom>
          <a:ln w="28575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2400" dirty="0">
                <a:solidFill>
                  <a:schemeClr val="tx1">
                    <a:lumMod val="50000"/>
                  </a:schemeClr>
                </a:solidFill>
              </a:rPr>
              <a:t>Interventies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BFAAF0D-F7EB-4F99-A5CA-8D05864E4BB7}"/>
              </a:ext>
            </a:extLst>
          </p:cNvPr>
          <p:cNvSpPr txBox="1"/>
          <p:nvPr/>
        </p:nvSpPr>
        <p:spPr>
          <a:xfrm rot="720000">
            <a:off x="400880" y="4056574"/>
            <a:ext cx="2547819" cy="461665"/>
          </a:xfrm>
          <a:prstGeom prst="rect">
            <a:avLst/>
          </a:prstGeom>
          <a:ln w="28575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2400" dirty="0">
                <a:solidFill>
                  <a:schemeClr val="tx1">
                    <a:lumMod val="50000"/>
                  </a:schemeClr>
                </a:solidFill>
              </a:rPr>
              <a:t>Slaapeducatie</a:t>
            </a:r>
          </a:p>
        </p:txBody>
      </p:sp>
      <p:pic>
        <p:nvPicPr>
          <p:cNvPr id="5" name="Afbeelding 5" descr="Afbeelding met binnen, bed, neerleggen, kat&#10;&#10;Automatisch gegenereerde beschrijving">
            <a:extLst>
              <a:ext uri="{FF2B5EF4-FFF2-40B4-BE49-F238E27FC236}">
                <a16:creationId xmlns:a16="http://schemas.microsoft.com/office/drawing/2014/main" id="{6654C69B-8DA1-462B-8FA1-FFC1F1BB10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0" y="5162695"/>
            <a:ext cx="5283975" cy="398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Aangepast</PresentationFormat>
  <Slides>1</Slides>
  <Notes>0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Banded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302</cp:revision>
  <dcterms:created xsi:type="dcterms:W3CDTF">2012-07-30T23:35:21Z</dcterms:created>
  <dcterms:modified xsi:type="dcterms:W3CDTF">2021-06-16T09:21:02Z</dcterms:modified>
</cp:coreProperties>
</file>