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 id="2147483809" r:id="rId3"/>
    <p:sldMasterId id="2147483822" r:id="rId4"/>
    <p:sldMasterId id="2147483835" r:id="rId5"/>
    <p:sldMasterId id="2147483848" r:id="rId6"/>
    <p:sldMasterId id="2147483945" r:id="rId7"/>
    <p:sldMasterId id="2147484053" r:id="rId8"/>
    <p:sldMasterId id="2147484161" r:id="rId9"/>
  </p:sldMasterIdLst>
  <p:notesMasterIdLst>
    <p:notesMasterId r:id="rId50"/>
  </p:notesMasterIdLst>
  <p:handoutMasterIdLst>
    <p:handoutMasterId r:id="rId51"/>
  </p:handoutMasterIdLst>
  <p:sldIdLst>
    <p:sldId id="490" r:id="rId10"/>
    <p:sldId id="428" r:id="rId11"/>
    <p:sldId id="460" r:id="rId12"/>
    <p:sldId id="367" r:id="rId13"/>
    <p:sldId id="435" r:id="rId14"/>
    <p:sldId id="436" r:id="rId15"/>
    <p:sldId id="368" r:id="rId16"/>
    <p:sldId id="437" r:id="rId17"/>
    <p:sldId id="438" r:id="rId18"/>
    <p:sldId id="459" r:id="rId19"/>
    <p:sldId id="439" r:id="rId20"/>
    <p:sldId id="463" r:id="rId21"/>
    <p:sldId id="464" r:id="rId22"/>
    <p:sldId id="465" r:id="rId23"/>
    <p:sldId id="466" r:id="rId24"/>
    <p:sldId id="364" r:id="rId25"/>
    <p:sldId id="330" r:id="rId26"/>
    <p:sldId id="477" r:id="rId27"/>
    <p:sldId id="347" r:id="rId28"/>
    <p:sldId id="332" r:id="rId29"/>
    <p:sldId id="354" r:id="rId30"/>
    <p:sldId id="355" r:id="rId31"/>
    <p:sldId id="356" r:id="rId32"/>
    <p:sldId id="349" r:id="rId33"/>
    <p:sldId id="376" r:id="rId34"/>
    <p:sldId id="381" r:id="rId35"/>
    <p:sldId id="487" r:id="rId36"/>
    <p:sldId id="468" r:id="rId37"/>
    <p:sldId id="488" r:id="rId38"/>
    <p:sldId id="489" r:id="rId39"/>
    <p:sldId id="478" r:id="rId40"/>
    <p:sldId id="483" r:id="rId41"/>
    <p:sldId id="484" r:id="rId42"/>
    <p:sldId id="440" r:id="rId43"/>
    <p:sldId id="461" r:id="rId44"/>
    <p:sldId id="462" r:id="rId45"/>
    <p:sldId id="471" r:id="rId46"/>
    <p:sldId id="481" r:id="rId47"/>
    <p:sldId id="480" r:id="rId48"/>
    <p:sldId id="470" r:id="rId49"/>
  </p:sldIdLst>
  <p:sldSz cx="9144000" cy="6858000" type="screen4x3"/>
  <p:notesSz cx="6797675" cy="9926638"/>
  <p:defaultTex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7200" algn="l" rtl="0" fontAlgn="base">
      <a:spcBef>
        <a:spcPct val="0"/>
      </a:spcBef>
      <a:spcAft>
        <a:spcPct val="0"/>
      </a:spcAft>
      <a:defRPr sz="2800" kern="1200">
        <a:solidFill>
          <a:schemeClr val="tx1"/>
        </a:solidFill>
        <a:latin typeface="Arial" pitchFamily="34" charset="0"/>
        <a:ea typeface="+mn-ea"/>
        <a:cs typeface="+mn-cs"/>
      </a:defRPr>
    </a:lvl2pPr>
    <a:lvl3pPr marL="914400" algn="l" rtl="0" fontAlgn="base">
      <a:spcBef>
        <a:spcPct val="0"/>
      </a:spcBef>
      <a:spcAft>
        <a:spcPct val="0"/>
      </a:spcAft>
      <a:defRPr sz="2800" kern="1200">
        <a:solidFill>
          <a:schemeClr val="tx1"/>
        </a:solidFill>
        <a:latin typeface="Arial" pitchFamily="34" charset="0"/>
        <a:ea typeface="+mn-ea"/>
        <a:cs typeface="+mn-cs"/>
      </a:defRPr>
    </a:lvl3pPr>
    <a:lvl4pPr marL="1371600" algn="l" rtl="0" fontAlgn="base">
      <a:spcBef>
        <a:spcPct val="0"/>
      </a:spcBef>
      <a:spcAft>
        <a:spcPct val="0"/>
      </a:spcAft>
      <a:defRPr sz="2800" kern="1200">
        <a:solidFill>
          <a:schemeClr val="tx1"/>
        </a:solidFill>
        <a:latin typeface="Arial" pitchFamily="34" charset="0"/>
        <a:ea typeface="+mn-ea"/>
        <a:cs typeface="+mn-cs"/>
      </a:defRPr>
    </a:lvl4pPr>
    <a:lvl5pPr marL="1828800" algn="l" rtl="0" fontAlgn="base">
      <a:spcBef>
        <a:spcPct val="0"/>
      </a:spcBef>
      <a:spcAft>
        <a:spcPct val="0"/>
      </a:spcAft>
      <a:defRPr sz="2800" kern="1200">
        <a:solidFill>
          <a:schemeClr val="tx1"/>
        </a:solidFill>
        <a:latin typeface="Arial" pitchFamily="34" charset="0"/>
        <a:ea typeface="+mn-ea"/>
        <a:cs typeface="+mn-cs"/>
      </a:defRPr>
    </a:lvl5pPr>
    <a:lvl6pPr marL="2286000" algn="l" defTabSz="914400" rtl="0" eaLnBrk="1" latinLnBrk="0" hangingPunct="1">
      <a:defRPr sz="2800" kern="1200">
        <a:solidFill>
          <a:schemeClr val="tx1"/>
        </a:solidFill>
        <a:latin typeface="Arial" pitchFamily="34" charset="0"/>
        <a:ea typeface="+mn-ea"/>
        <a:cs typeface="+mn-cs"/>
      </a:defRPr>
    </a:lvl6pPr>
    <a:lvl7pPr marL="2743200" algn="l" defTabSz="914400" rtl="0" eaLnBrk="1" latinLnBrk="0" hangingPunct="1">
      <a:defRPr sz="2800" kern="1200">
        <a:solidFill>
          <a:schemeClr val="tx1"/>
        </a:solidFill>
        <a:latin typeface="Arial" pitchFamily="34" charset="0"/>
        <a:ea typeface="+mn-ea"/>
        <a:cs typeface="+mn-cs"/>
      </a:defRPr>
    </a:lvl7pPr>
    <a:lvl8pPr marL="3200400" algn="l" defTabSz="914400" rtl="0" eaLnBrk="1" latinLnBrk="0" hangingPunct="1">
      <a:defRPr sz="2800" kern="1200">
        <a:solidFill>
          <a:schemeClr val="tx1"/>
        </a:solidFill>
        <a:latin typeface="Arial" pitchFamily="34" charset="0"/>
        <a:ea typeface="+mn-ea"/>
        <a:cs typeface="+mn-cs"/>
      </a:defRPr>
    </a:lvl8pPr>
    <a:lvl9pPr marL="3657600" algn="l" defTabSz="914400" rtl="0" eaLnBrk="1" latinLnBrk="0" hangingPunct="1">
      <a:defRPr sz="28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66"/>
    <a:srgbClr val="C1BF0A"/>
    <a:srgbClr val="A03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2" autoAdjust="0"/>
    <p:restoredTop sz="94660" autoAdjust="0"/>
  </p:normalViewPr>
  <p:slideViewPr>
    <p:cSldViewPr>
      <p:cViewPr varScale="1">
        <p:scale>
          <a:sx n="124" d="100"/>
          <a:sy n="124" d="100"/>
        </p:scale>
        <p:origin x="11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270"/>
    </p:cViewPr>
  </p:sorterViewPr>
  <p:notesViewPr>
    <p:cSldViewPr>
      <p:cViewPr varScale="1">
        <p:scale>
          <a:sx n="37" d="100"/>
          <a:sy n="37" d="100"/>
        </p:scale>
        <p:origin x="-14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ltLang="nl-NL"/>
          </a:p>
        </p:txBody>
      </p:sp>
      <p:sp>
        <p:nvSpPr>
          <p:cNvPr id="15872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ltLang="nl-NL"/>
          </a:p>
        </p:txBody>
      </p:sp>
      <p:sp>
        <p:nvSpPr>
          <p:cNvPr id="15872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ltLang="nl-NL"/>
          </a:p>
        </p:txBody>
      </p:sp>
      <p:sp>
        <p:nvSpPr>
          <p:cNvPr id="15872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DB34776-940A-41E0-94E1-0AE08838AB29}" type="slidenum">
              <a:rPr lang="nl-NL" altLang="nl-NL"/>
              <a:pPr>
                <a:defRPr/>
              </a:pPr>
              <a:t>‹nr.›</a:t>
            </a:fld>
            <a:endParaRPr lang="nl-NL" altLang="nl-NL" dirty="0"/>
          </a:p>
        </p:txBody>
      </p:sp>
    </p:spTree>
    <p:extLst>
      <p:ext uri="{BB962C8B-B14F-4D97-AF65-F5344CB8AC3E}">
        <p14:creationId xmlns:p14="http://schemas.microsoft.com/office/powerpoint/2010/main" val="117635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ltLang="nl-NL"/>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ltLang="nl-NL"/>
          </a:p>
        </p:txBody>
      </p:sp>
      <p:sp>
        <p:nvSpPr>
          <p:cNvPr id="6246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noProof="0" smtClean="0"/>
              <a:t>Klik om de opmaakprofielen van de modeltekst te bewerken</a:t>
            </a:r>
          </a:p>
          <a:p>
            <a:pPr lvl="1"/>
            <a:r>
              <a:rPr lang="nl-NL" altLang="nl-NL" noProof="0" smtClean="0"/>
              <a:t>Tweede niveau</a:t>
            </a:r>
          </a:p>
          <a:p>
            <a:pPr lvl="2"/>
            <a:r>
              <a:rPr lang="nl-NL" altLang="nl-NL" noProof="0" smtClean="0"/>
              <a:t>Derde niveau</a:t>
            </a:r>
          </a:p>
          <a:p>
            <a:pPr lvl="3"/>
            <a:r>
              <a:rPr lang="nl-NL" altLang="nl-NL" noProof="0" smtClean="0"/>
              <a:t>Vierde niveau</a:t>
            </a:r>
          </a:p>
          <a:p>
            <a:pPr lvl="4"/>
            <a:r>
              <a:rPr lang="nl-NL" altLang="nl-NL" noProof="0" smtClean="0"/>
              <a:t>Vijfde niveau</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ltLang="nl-NL"/>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8D8DE33-AB7F-4AD2-BCF2-6804D8252EC2}" type="slidenum">
              <a:rPr lang="nl-NL" altLang="nl-NL"/>
              <a:pPr>
                <a:defRPr/>
              </a:pPr>
              <a:t>‹nr.›</a:t>
            </a:fld>
            <a:endParaRPr lang="nl-NL" altLang="nl-NL" dirty="0"/>
          </a:p>
        </p:txBody>
      </p:sp>
    </p:spTree>
    <p:extLst>
      <p:ext uri="{BB962C8B-B14F-4D97-AF65-F5344CB8AC3E}">
        <p14:creationId xmlns:p14="http://schemas.microsoft.com/office/powerpoint/2010/main" val="1511794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B6CDBC8-0640-4C8E-B413-729B253FE0ED}" type="slidenum">
              <a:rPr lang="nl-NL" altLang="nl-NL"/>
              <a:pPr>
                <a:defRPr/>
              </a:pPr>
              <a:t>‹nr.›</a:t>
            </a:fld>
            <a:endParaRPr lang="nl-NL" altLang="nl-NL" dirty="0"/>
          </a:p>
        </p:txBody>
      </p:sp>
    </p:spTree>
    <p:extLst>
      <p:ext uri="{BB962C8B-B14F-4D97-AF65-F5344CB8AC3E}">
        <p14:creationId xmlns:p14="http://schemas.microsoft.com/office/powerpoint/2010/main" val="44381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67C54EB-9606-44C6-B6FF-2D3338B1135C}" type="slidenum">
              <a:rPr lang="nl-NL" altLang="nl-NL"/>
              <a:pPr>
                <a:defRPr/>
              </a:pPr>
              <a:t>‹nr.›</a:t>
            </a:fld>
            <a:endParaRPr lang="nl-NL" altLang="nl-NL" dirty="0"/>
          </a:p>
        </p:txBody>
      </p:sp>
    </p:spTree>
    <p:extLst>
      <p:ext uri="{BB962C8B-B14F-4D97-AF65-F5344CB8AC3E}">
        <p14:creationId xmlns:p14="http://schemas.microsoft.com/office/powerpoint/2010/main" val="2307978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38168A6D-AA5C-4152-BF14-FFE2AE118A78}" type="datetimeFigureOut">
              <a:rPr lang="nl-NL"/>
              <a:pPr>
                <a:defRPr/>
              </a:pPr>
              <a:t>29-05-2018</a:t>
            </a:fld>
            <a:endParaRPr lang="nl-NL"/>
          </a:p>
        </p:txBody>
      </p:sp>
      <p:sp>
        <p:nvSpPr>
          <p:cNvPr id="6" name="Tijdelijke aanduiding voor voettekst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86E35BF6-E5B5-41A7-B245-3AC5F3D4AE3B}" type="slidenum">
              <a:rPr lang="nl-NL"/>
              <a:pPr>
                <a:defRPr/>
              </a:pPr>
              <a:t>‹nr.›</a:t>
            </a:fld>
            <a:endParaRPr lang="nl-NL"/>
          </a:p>
        </p:txBody>
      </p:sp>
    </p:spTree>
    <p:extLst>
      <p:ext uri="{BB962C8B-B14F-4D97-AF65-F5344CB8AC3E}">
        <p14:creationId xmlns:p14="http://schemas.microsoft.com/office/powerpoint/2010/main" val="27193903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B037307A-063F-4283-8C49-2B0E51F79FB0}" type="datetimeFigureOut">
              <a:rPr lang="nl-NL"/>
              <a:pPr>
                <a:defRPr/>
              </a:pPr>
              <a:t>29-05-2018</a:t>
            </a:fld>
            <a:endParaRPr lang="nl-NL"/>
          </a:p>
        </p:txBody>
      </p:sp>
      <p:sp>
        <p:nvSpPr>
          <p:cNvPr id="8" name="Tijdelijke aanduiding voor voettekst 7"/>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9" name="Tijdelijke aanduiding voor dianummer 8"/>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B414BB02-D8FD-4109-AD6A-9167D8B60ECF}" type="slidenum">
              <a:rPr lang="nl-NL"/>
              <a:pPr>
                <a:defRPr/>
              </a:pPr>
              <a:t>‹nr.›</a:t>
            </a:fld>
            <a:endParaRPr lang="nl-NL"/>
          </a:p>
        </p:txBody>
      </p:sp>
    </p:spTree>
    <p:extLst>
      <p:ext uri="{BB962C8B-B14F-4D97-AF65-F5344CB8AC3E}">
        <p14:creationId xmlns:p14="http://schemas.microsoft.com/office/powerpoint/2010/main" val="4113259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B5B28157-3694-4D2E-8759-177DA740E9C9}" type="datetimeFigureOut">
              <a:rPr lang="nl-NL"/>
              <a:pPr>
                <a:defRPr/>
              </a:pPr>
              <a:t>29-05-2018</a:t>
            </a:fld>
            <a:endParaRPr lang="nl-NL"/>
          </a:p>
        </p:txBody>
      </p:sp>
      <p:sp>
        <p:nvSpPr>
          <p:cNvPr id="4" name="Tijdelijke aanduiding voor voettekst 3"/>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5" name="Tijdelijke aanduiding voor dianummer 4"/>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767C164E-9C0E-4A85-A47B-EB93814039E7}" type="slidenum">
              <a:rPr lang="nl-NL"/>
              <a:pPr>
                <a:defRPr/>
              </a:pPr>
              <a:t>‹nr.›</a:t>
            </a:fld>
            <a:endParaRPr lang="nl-NL"/>
          </a:p>
        </p:txBody>
      </p:sp>
    </p:spTree>
    <p:extLst>
      <p:ext uri="{BB962C8B-B14F-4D97-AF65-F5344CB8AC3E}">
        <p14:creationId xmlns:p14="http://schemas.microsoft.com/office/powerpoint/2010/main" val="19952318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6D0CB4DE-6170-4EA0-A03F-3BD38070D945}" type="datetimeFigureOut">
              <a:rPr lang="nl-NL"/>
              <a:pPr>
                <a:defRPr/>
              </a:pPr>
              <a:t>29-05-2018</a:t>
            </a:fld>
            <a:endParaRPr lang="nl-NL"/>
          </a:p>
        </p:txBody>
      </p:sp>
      <p:sp>
        <p:nvSpPr>
          <p:cNvPr id="3" name="Tijdelijke aanduiding voor voettekst 2"/>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4" name="Tijdelijke aanduiding voor dianummer 3"/>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633686C1-F51C-4CBA-9305-8EB0988F2FB7}" type="slidenum">
              <a:rPr lang="nl-NL"/>
              <a:pPr>
                <a:defRPr/>
              </a:pPr>
              <a:t>‹nr.›</a:t>
            </a:fld>
            <a:endParaRPr lang="nl-NL"/>
          </a:p>
        </p:txBody>
      </p:sp>
    </p:spTree>
    <p:extLst>
      <p:ext uri="{BB962C8B-B14F-4D97-AF65-F5344CB8AC3E}">
        <p14:creationId xmlns:p14="http://schemas.microsoft.com/office/powerpoint/2010/main" val="7729378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72A870F2-E154-4376-B3E9-673C95A844ED}" type="datetimeFigureOut">
              <a:rPr lang="nl-NL"/>
              <a:pPr>
                <a:defRPr/>
              </a:pPr>
              <a:t>29-05-2018</a:t>
            </a:fld>
            <a:endParaRPr lang="nl-NL"/>
          </a:p>
        </p:txBody>
      </p:sp>
      <p:sp>
        <p:nvSpPr>
          <p:cNvPr id="6" name="Tijdelijke aanduiding voor voettekst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55A0C4C4-FDF1-49A7-B15B-466761EE3A24}" type="slidenum">
              <a:rPr lang="nl-NL"/>
              <a:pPr>
                <a:defRPr/>
              </a:pPr>
              <a:t>‹nr.›</a:t>
            </a:fld>
            <a:endParaRPr lang="nl-NL"/>
          </a:p>
        </p:txBody>
      </p:sp>
    </p:spTree>
    <p:extLst>
      <p:ext uri="{BB962C8B-B14F-4D97-AF65-F5344CB8AC3E}">
        <p14:creationId xmlns:p14="http://schemas.microsoft.com/office/powerpoint/2010/main" val="25618146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6AC70E6B-94AE-4C10-9064-A53C71724960}" type="datetimeFigureOut">
              <a:rPr lang="nl-NL"/>
              <a:pPr>
                <a:defRPr/>
              </a:pPr>
              <a:t>29-05-2018</a:t>
            </a:fld>
            <a:endParaRPr lang="nl-NL"/>
          </a:p>
        </p:txBody>
      </p:sp>
      <p:sp>
        <p:nvSpPr>
          <p:cNvPr id="6" name="Tijdelijke aanduiding voor voettekst 5"/>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7" name="Tijdelijke aanduiding voor dianummer 6"/>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FA5D0DA8-17F3-4E6B-BA0B-D5744FDFB897}" type="slidenum">
              <a:rPr lang="nl-NL"/>
              <a:pPr>
                <a:defRPr/>
              </a:pPr>
              <a:t>‹nr.›</a:t>
            </a:fld>
            <a:endParaRPr lang="nl-NL"/>
          </a:p>
        </p:txBody>
      </p:sp>
    </p:spTree>
    <p:extLst>
      <p:ext uri="{BB962C8B-B14F-4D97-AF65-F5344CB8AC3E}">
        <p14:creationId xmlns:p14="http://schemas.microsoft.com/office/powerpoint/2010/main" val="36766212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665F924B-0DF8-4761-B64C-A2DD008A128B}"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E007E557-CCE5-409F-8714-376594010253}" type="slidenum">
              <a:rPr lang="nl-NL"/>
              <a:pPr>
                <a:defRPr/>
              </a:pPr>
              <a:t>‹nr.›</a:t>
            </a:fld>
            <a:endParaRPr lang="nl-NL"/>
          </a:p>
        </p:txBody>
      </p:sp>
    </p:spTree>
    <p:extLst>
      <p:ext uri="{BB962C8B-B14F-4D97-AF65-F5344CB8AC3E}">
        <p14:creationId xmlns:p14="http://schemas.microsoft.com/office/powerpoint/2010/main" val="18815005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5D6E6BD6-099B-4BDF-A224-29A70B6126D1}"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CD44C9B1-A372-4D66-8822-4F41FF846140}" type="slidenum">
              <a:rPr lang="nl-NL"/>
              <a:pPr>
                <a:defRPr/>
              </a:pPr>
              <a:t>‹nr.›</a:t>
            </a:fld>
            <a:endParaRPr lang="nl-NL"/>
          </a:p>
        </p:txBody>
      </p:sp>
    </p:spTree>
    <p:extLst>
      <p:ext uri="{BB962C8B-B14F-4D97-AF65-F5344CB8AC3E}">
        <p14:creationId xmlns:p14="http://schemas.microsoft.com/office/powerpoint/2010/main" val="284609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A08EB4C-EEFE-41B3-9CB9-A79CE11D8747}" type="slidenum">
              <a:rPr lang="nl-NL" altLang="nl-NL"/>
              <a:pPr>
                <a:defRPr/>
              </a:pPr>
              <a:t>‹nr.›</a:t>
            </a:fld>
            <a:endParaRPr lang="nl-NL" altLang="nl-NL" dirty="0"/>
          </a:p>
        </p:txBody>
      </p:sp>
    </p:spTree>
    <p:extLst>
      <p:ext uri="{BB962C8B-B14F-4D97-AF65-F5344CB8AC3E}">
        <p14:creationId xmlns:p14="http://schemas.microsoft.com/office/powerpoint/2010/main" val="1083750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81F5984E-B5B7-4A5A-A1DE-70C6EDA5AA43}" type="slidenum">
              <a:rPr lang="nl-NL" altLang="nl-NL"/>
              <a:pPr>
                <a:defRPr/>
              </a:pPr>
              <a:t>‹nr.›</a:t>
            </a:fld>
            <a:endParaRPr lang="nl-NL" altLang="nl-NL" dirty="0"/>
          </a:p>
        </p:txBody>
      </p:sp>
    </p:spTree>
    <p:extLst>
      <p:ext uri="{BB962C8B-B14F-4D97-AF65-F5344CB8AC3E}">
        <p14:creationId xmlns:p14="http://schemas.microsoft.com/office/powerpoint/2010/main" val="1632282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613EB0B-403E-4695-90DE-2D9FAAD62234}" type="slidenum">
              <a:rPr lang="nl-NL" altLang="nl-NL"/>
              <a:pPr>
                <a:defRPr/>
              </a:pPr>
              <a:t>‹nr.›</a:t>
            </a:fld>
            <a:endParaRPr lang="nl-NL" altLang="nl-NL" dirty="0"/>
          </a:p>
        </p:txBody>
      </p:sp>
    </p:spTree>
    <p:extLst>
      <p:ext uri="{BB962C8B-B14F-4D97-AF65-F5344CB8AC3E}">
        <p14:creationId xmlns:p14="http://schemas.microsoft.com/office/powerpoint/2010/main" val="1634094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3E32514-3A37-4141-9E12-FD44781CC246}" type="slidenum">
              <a:rPr lang="nl-NL" altLang="nl-NL"/>
              <a:pPr>
                <a:defRPr/>
              </a:pPr>
              <a:t>‹nr.›</a:t>
            </a:fld>
            <a:endParaRPr lang="nl-NL" altLang="nl-NL" dirty="0"/>
          </a:p>
        </p:txBody>
      </p:sp>
    </p:spTree>
    <p:extLst>
      <p:ext uri="{BB962C8B-B14F-4D97-AF65-F5344CB8AC3E}">
        <p14:creationId xmlns:p14="http://schemas.microsoft.com/office/powerpoint/2010/main" val="70148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DECA50E-C6E5-440C-BE9C-85CFD798D0A6}" type="slidenum">
              <a:rPr lang="nl-NL" altLang="nl-NL"/>
              <a:pPr>
                <a:defRPr/>
              </a:pPr>
              <a:t>‹nr.›</a:t>
            </a:fld>
            <a:endParaRPr lang="nl-NL" altLang="nl-NL" dirty="0"/>
          </a:p>
        </p:txBody>
      </p:sp>
    </p:spTree>
    <p:extLst>
      <p:ext uri="{BB962C8B-B14F-4D97-AF65-F5344CB8AC3E}">
        <p14:creationId xmlns:p14="http://schemas.microsoft.com/office/powerpoint/2010/main" val="299763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3007D62F-4CE1-41B8-B9FF-271EDCE198F2}" type="slidenum">
              <a:rPr lang="nl-NL" altLang="nl-NL"/>
              <a:pPr>
                <a:defRPr/>
              </a:pPr>
              <a:t>‹nr.›</a:t>
            </a:fld>
            <a:endParaRPr lang="nl-NL" altLang="nl-NL" dirty="0"/>
          </a:p>
        </p:txBody>
      </p:sp>
    </p:spTree>
    <p:extLst>
      <p:ext uri="{BB962C8B-B14F-4D97-AF65-F5344CB8AC3E}">
        <p14:creationId xmlns:p14="http://schemas.microsoft.com/office/powerpoint/2010/main" val="250172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40C42DDB-0DAE-43C9-8E28-31069C062415}" type="slidenum">
              <a:rPr lang="nl-NL" altLang="nl-NL"/>
              <a:pPr>
                <a:defRPr/>
              </a:pPr>
              <a:t>‹nr.›</a:t>
            </a:fld>
            <a:endParaRPr lang="nl-NL" altLang="nl-NL" dirty="0"/>
          </a:p>
        </p:txBody>
      </p:sp>
    </p:spTree>
    <p:extLst>
      <p:ext uri="{BB962C8B-B14F-4D97-AF65-F5344CB8AC3E}">
        <p14:creationId xmlns:p14="http://schemas.microsoft.com/office/powerpoint/2010/main" val="1538243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738478AE-9593-4734-9ADD-51A704EB2288}" type="slidenum">
              <a:rPr lang="nl-NL" altLang="nl-NL"/>
              <a:pPr>
                <a:defRPr/>
              </a:pPr>
              <a:t>‹nr.›</a:t>
            </a:fld>
            <a:endParaRPr lang="nl-NL" altLang="nl-NL" dirty="0"/>
          </a:p>
        </p:txBody>
      </p:sp>
    </p:spTree>
    <p:extLst>
      <p:ext uri="{BB962C8B-B14F-4D97-AF65-F5344CB8AC3E}">
        <p14:creationId xmlns:p14="http://schemas.microsoft.com/office/powerpoint/2010/main" val="2545792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E4FDEBD0-FF41-4593-958D-38B68869BDE5}" type="slidenum">
              <a:rPr lang="nl-NL" altLang="nl-NL"/>
              <a:pPr>
                <a:defRPr/>
              </a:pPr>
              <a:t>‹nr.›</a:t>
            </a:fld>
            <a:endParaRPr lang="nl-NL" altLang="nl-NL" dirty="0"/>
          </a:p>
        </p:txBody>
      </p:sp>
    </p:spTree>
    <p:extLst>
      <p:ext uri="{BB962C8B-B14F-4D97-AF65-F5344CB8AC3E}">
        <p14:creationId xmlns:p14="http://schemas.microsoft.com/office/powerpoint/2010/main" val="8791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79B1E9D-B80E-45FF-884E-391F21D7F6DC}" type="slidenum">
              <a:rPr lang="nl-NL" altLang="nl-NL"/>
              <a:pPr>
                <a:defRPr/>
              </a:pPr>
              <a:t>‹nr.›</a:t>
            </a:fld>
            <a:endParaRPr lang="nl-NL" altLang="nl-NL" dirty="0"/>
          </a:p>
        </p:txBody>
      </p:sp>
    </p:spTree>
    <p:extLst>
      <p:ext uri="{BB962C8B-B14F-4D97-AF65-F5344CB8AC3E}">
        <p14:creationId xmlns:p14="http://schemas.microsoft.com/office/powerpoint/2010/main" val="3215724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2AF4B17A-767C-4543-836F-5A6B14CB36C6}" type="slidenum">
              <a:rPr lang="nl-NL" altLang="nl-NL"/>
              <a:pPr>
                <a:defRPr/>
              </a:pPr>
              <a:t>‹nr.›</a:t>
            </a:fld>
            <a:endParaRPr lang="nl-NL" altLang="nl-NL" dirty="0"/>
          </a:p>
        </p:txBody>
      </p:sp>
    </p:spTree>
    <p:extLst>
      <p:ext uri="{BB962C8B-B14F-4D97-AF65-F5344CB8AC3E}">
        <p14:creationId xmlns:p14="http://schemas.microsoft.com/office/powerpoint/2010/main" val="3076414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FDB85B06-ABC8-45EF-A6C1-C1EC2435B272}" type="slidenum">
              <a:rPr lang="nl-NL" altLang="nl-NL"/>
              <a:pPr>
                <a:defRPr/>
              </a:pPr>
              <a:t>‹nr.›</a:t>
            </a:fld>
            <a:endParaRPr lang="nl-NL" altLang="nl-NL" dirty="0"/>
          </a:p>
        </p:txBody>
      </p:sp>
    </p:spTree>
    <p:extLst>
      <p:ext uri="{BB962C8B-B14F-4D97-AF65-F5344CB8AC3E}">
        <p14:creationId xmlns:p14="http://schemas.microsoft.com/office/powerpoint/2010/main" val="2863836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2C7F29F-1EFE-4EB2-A524-D39082A20615}" type="slidenum">
              <a:rPr lang="nl-NL" altLang="nl-NL"/>
              <a:pPr>
                <a:defRPr/>
              </a:pPr>
              <a:t>‹nr.›</a:t>
            </a:fld>
            <a:endParaRPr lang="nl-NL" altLang="nl-NL" dirty="0"/>
          </a:p>
        </p:txBody>
      </p:sp>
    </p:spTree>
    <p:extLst>
      <p:ext uri="{BB962C8B-B14F-4D97-AF65-F5344CB8AC3E}">
        <p14:creationId xmlns:p14="http://schemas.microsoft.com/office/powerpoint/2010/main" val="144967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DEB04F7-AE0D-44A1-8A95-133FDD6AAE32}" type="slidenum">
              <a:rPr lang="nl-NL" altLang="nl-NL"/>
              <a:pPr>
                <a:defRPr/>
              </a:pPr>
              <a:t>‹nr.›</a:t>
            </a:fld>
            <a:endParaRPr lang="nl-NL" altLang="nl-NL" dirty="0"/>
          </a:p>
        </p:txBody>
      </p:sp>
    </p:spTree>
    <p:extLst>
      <p:ext uri="{BB962C8B-B14F-4D97-AF65-F5344CB8AC3E}">
        <p14:creationId xmlns:p14="http://schemas.microsoft.com/office/powerpoint/2010/main" val="380321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B660242-F8B6-4049-BF5F-594C50EACCD5}" type="slidenum">
              <a:rPr lang="nl-NL" altLang="nl-NL"/>
              <a:pPr>
                <a:defRPr/>
              </a:pPr>
              <a:t>‹nr.›</a:t>
            </a:fld>
            <a:endParaRPr lang="nl-NL" altLang="nl-NL" dirty="0"/>
          </a:p>
        </p:txBody>
      </p:sp>
    </p:spTree>
    <p:extLst>
      <p:ext uri="{BB962C8B-B14F-4D97-AF65-F5344CB8AC3E}">
        <p14:creationId xmlns:p14="http://schemas.microsoft.com/office/powerpoint/2010/main" val="1719269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BE41A4F-AD13-4715-A434-F1C0CFECFA37}" type="slidenum">
              <a:rPr lang="nl-NL" altLang="nl-NL"/>
              <a:pPr>
                <a:defRPr/>
              </a:pPr>
              <a:t>‹nr.›</a:t>
            </a:fld>
            <a:endParaRPr lang="nl-NL" altLang="nl-NL" dirty="0"/>
          </a:p>
        </p:txBody>
      </p:sp>
    </p:spTree>
    <p:extLst>
      <p:ext uri="{BB962C8B-B14F-4D97-AF65-F5344CB8AC3E}">
        <p14:creationId xmlns:p14="http://schemas.microsoft.com/office/powerpoint/2010/main" val="934102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77DFD44-354B-4BE9-BEA1-4AD3743AC125}" type="slidenum">
              <a:rPr lang="nl-NL" altLang="nl-NL"/>
              <a:pPr>
                <a:defRPr/>
              </a:pPr>
              <a:t>‹nr.›</a:t>
            </a:fld>
            <a:endParaRPr lang="nl-NL" altLang="nl-NL" dirty="0"/>
          </a:p>
        </p:txBody>
      </p:sp>
    </p:spTree>
    <p:extLst>
      <p:ext uri="{BB962C8B-B14F-4D97-AF65-F5344CB8AC3E}">
        <p14:creationId xmlns:p14="http://schemas.microsoft.com/office/powerpoint/2010/main" val="1093307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B5F7C6A-F2F6-432A-8771-1A4DB7AF3E35}" type="slidenum">
              <a:rPr lang="nl-NL" altLang="nl-NL"/>
              <a:pPr>
                <a:defRPr/>
              </a:pPr>
              <a:t>‹nr.›</a:t>
            </a:fld>
            <a:endParaRPr lang="nl-NL" altLang="nl-NL" dirty="0"/>
          </a:p>
        </p:txBody>
      </p:sp>
    </p:spTree>
    <p:extLst>
      <p:ext uri="{BB962C8B-B14F-4D97-AF65-F5344CB8AC3E}">
        <p14:creationId xmlns:p14="http://schemas.microsoft.com/office/powerpoint/2010/main" val="2555313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869029B4-BFF5-48A3-948B-0DD7FC3692F3}" type="slidenum">
              <a:rPr lang="nl-NL" altLang="nl-NL"/>
              <a:pPr>
                <a:defRPr/>
              </a:pPr>
              <a:t>‹nr.›</a:t>
            </a:fld>
            <a:endParaRPr lang="nl-NL" altLang="nl-NL" dirty="0"/>
          </a:p>
        </p:txBody>
      </p:sp>
    </p:spTree>
    <p:extLst>
      <p:ext uri="{BB962C8B-B14F-4D97-AF65-F5344CB8AC3E}">
        <p14:creationId xmlns:p14="http://schemas.microsoft.com/office/powerpoint/2010/main" val="62628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B3532DFC-138E-47A8-A83F-E762E638E762}" type="slidenum">
              <a:rPr lang="nl-NL" altLang="nl-NL"/>
              <a:pPr>
                <a:defRPr/>
              </a:pPr>
              <a:t>‹nr.›</a:t>
            </a:fld>
            <a:endParaRPr lang="nl-NL" altLang="nl-NL" dirty="0"/>
          </a:p>
        </p:txBody>
      </p:sp>
    </p:spTree>
    <p:extLst>
      <p:ext uri="{BB962C8B-B14F-4D97-AF65-F5344CB8AC3E}">
        <p14:creationId xmlns:p14="http://schemas.microsoft.com/office/powerpoint/2010/main" val="158109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1FACA55-81DD-48D7-80BB-58ADED8BA829}" type="slidenum">
              <a:rPr lang="nl-NL" altLang="nl-NL"/>
              <a:pPr>
                <a:defRPr/>
              </a:pPr>
              <a:t>‹nr.›</a:t>
            </a:fld>
            <a:endParaRPr lang="nl-NL" altLang="nl-NL" dirty="0"/>
          </a:p>
        </p:txBody>
      </p:sp>
    </p:spTree>
    <p:extLst>
      <p:ext uri="{BB962C8B-B14F-4D97-AF65-F5344CB8AC3E}">
        <p14:creationId xmlns:p14="http://schemas.microsoft.com/office/powerpoint/2010/main" val="2559883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F3068801-680A-4DDC-A8DD-18B0A59A3D95}" type="slidenum">
              <a:rPr lang="nl-NL" altLang="nl-NL"/>
              <a:pPr>
                <a:defRPr/>
              </a:pPr>
              <a:t>‹nr.›</a:t>
            </a:fld>
            <a:endParaRPr lang="nl-NL" altLang="nl-NL" dirty="0"/>
          </a:p>
        </p:txBody>
      </p:sp>
    </p:spTree>
    <p:extLst>
      <p:ext uri="{BB962C8B-B14F-4D97-AF65-F5344CB8AC3E}">
        <p14:creationId xmlns:p14="http://schemas.microsoft.com/office/powerpoint/2010/main" val="3343987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0962F21C-1487-4B27-8B8E-37103796D175}" type="slidenum">
              <a:rPr lang="nl-NL" altLang="nl-NL"/>
              <a:pPr>
                <a:defRPr/>
              </a:pPr>
              <a:t>‹nr.›</a:t>
            </a:fld>
            <a:endParaRPr lang="nl-NL" altLang="nl-NL" dirty="0"/>
          </a:p>
        </p:txBody>
      </p:sp>
    </p:spTree>
    <p:extLst>
      <p:ext uri="{BB962C8B-B14F-4D97-AF65-F5344CB8AC3E}">
        <p14:creationId xmlns:p14="http://schemas.microsoft.com/office/powerpoint/2010/main" val="4229424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F5EE3EF-FDE3-4C63-B602-8C77387A08A1}" type="slidenum">
              <a:rPr lang="nl-NL" altLang="nl-NL"/>
              <a:pPr>
                <a:defRPr/>
              </a:pPr>
              <a:t>‹nr.›</a:t>
            </a:fld>
            <a:endParaRPr lang="nl-NL" altLang="nl-NL" dirty="0"/>
          </a:p>
        </p:txBody>
      </p:sp>
    </p:spTree>
    <p:extLst>
      <p:ext uri="{BB962C8B-B14F-4D97-AF65-F5344CB8AC3E}">
        <p14:creationId xmlns:p14="http://schemas.microsoft.com/office/powerpoint/2010/main" val="1125626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E28406A-E17E-47DA-B239-0C6D72138452}" type="slidenum">
              <a:rPr lang="nl-NL" altLang="nl-NL"/>
              <a:pPr>
                <a:defRPr/>
              </a:pPr>
              <a:t>‹nr.›</a:t>
            </a:fld>
            <a:endParaRPr lang="nl-NL" altLang="nl-NL" dirty="0"/>
          </a:p>
        </p:txBody>
      </p:sp>
    </p:spTree>
    <p:extLst>
      <p:ext uri="{BB962C8B-B14F-4D97-AF65-F5344CB8AC3E}">
        <p14:creationId xmlns:p14="http://schemas.microsoft.com/office/powerpoint/2010/main" val="1996220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7FAAAA9-5454-4EDC-AB1D-8B8318DC3977}" type="slidenum">
              <a:rPr lang="nl-NL" altLang="nl-NL"/>
              <a:pPr>
                <a:defRPr/>
              </a:pPr>
              <a:t>‹nr.›</a:t>
            </a:fld>
            <a:endParaRPr lang="nl-NL" altLang="nl-NL" dirty="0"/>
          </a:p>
        </p:txBody>
      </p:sp>
    </p:spTree>
    <p:extLst>
      <p:ext uri="{BB962C8B-B14F-4D97-AF65-F5344CB8AC3E}">
        <p14:creationId xmlns:p14="http://schemas.microsoft.com/office/powerpoint/2010/main" val="2283164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45A0BAC-1D1E-47D9-B891-2F283B59EE89}" type="slidenum">
              <a:rPr lang="nl-NL" altLang="nl-NL"/>
              <a:pPr>
                <a:defRPr/>
              </a:pPr>
              <a:t>‹nr.›</a:t>
            </a:fld>
            <a:endParaRPr lang="nl-NL" altLang="nl-NL" dirty="0"/>
          </a:p>
        </p:txBody>
      </p:sp>
    </p:spTree>
    <p:extLst>
      <p:ext uri="{BB962C8B-B14F-4D97-AF65-F5344CB8AC3E}">
        <p14:creationId xmlns:p14="http://schemas.microsoft.com/office/powerpoint/2010/main" val="21843528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9179D23-522D-4968-AC30-C962D0E34882}" type="slidenum">
              <a:rPr lang="nl-NL" altLang="nl-NL"/>
              <a:pPr>
                <a:defRPr/>
              </a:pPr>
              <a:t>‹nr.›</a:t>
            </a:fld>
            <a:endParaRPr lang="nl-NL" altLang="nl-NL" dirty="0"/>
          </a:p>
        </p:txBody>
      </p:sp>
    </p:spTree>
    <p:extLst>
      <p:ext uri="{BB962C8B-B14F-4D97-AF65-F5344CB8AC3E}">
        <p14:creationId xmlns:p14="http://schemas.microsoft.com/office/powerpoint/2010/main" val="1157973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5D09EB1-11E2-4E70-BEBD-9C19BF00341B}" type="slidenum">
              <a:rPr lang="nl-NL" altLang="nl-NL"/>
              <a:pPr>
                <a:defRPr/>
              </a:pPr>
              <a:t>‹nr.›</a:t>
            </a:fld>
            <a:endParaRPr lang="nl-NL" altLang="nl-NL" dirty="0"/>
          </a:p>
        </p:txBody>
      </p:sp>
    </p:spTree>
    <p:extLst>
      <p:ext uri="{BB962C8B-B14F-4D97-AF65-F5344CB8AC3E}">
        <p14:creationId xmlns:p14="http://schemas.microsoft.com/office/powerpoint/2010/main" val="1430466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6DEA1B0-E6C0-4D04-9451-DF9FF56F6576}" type="slidenum">
              <a:rPr lang="nl-NL" altLang="nl-NL"/>
              <a:pPr>
                <a:defRPr/>
              </a:pPr>
              <a:t>‹nr.›</a:t>
            </a:fld>
            <a:endParaRPr lang="nl-NL" altLang="nl-NL" dirty="0"/>
          </a:p>
        </p:txBody>
      </p:sp>
    </p:spTree>
    <p:extLst>
      <p:ext uri="{BB962C8B-B14F-4D97-AF65-F5344CB8AC3E}">
        <p14:creationId xmlns:p14="http://schemas.microsoft.com/office/powerpoint/2010/main" val="1265531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3AA8F78-9798-455C-904A-08F29C85A9F3}" type="slidenum">
              <a:rPr lang="nl-NL" altLang="nl-NL"/>
              <a:pPr>
                <a:defRPr/>
              </a:pPr>
              <a:t>‹nr.›</a:t>
            </a:fld>
            <a:endParaRPr lang="nl-NL" altLang="nl-NL" dirty="0"/>
          </a:p>
        </p:txBody>
      </p:sp>
    </p:spTree>
    <p:extLst>
      <p:ext uri="{BB962C8B-B14F-4D97-AF65-F5344CB8AC3E}">
        <p14:creationId xmlns:p14="http://schemas.microsoft.com/office/powerpoint/2010/main" val="102634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2A61D6EB-2A77-4221-ACE0-12358A529272}" type="slidenum">
              <a:rPr lang="nl-NL" altLang="nl-NL"/>
              <a:pPr>
                <a:defRPr/>
              </a:pPr>
              <a:t>‹nr.›</a:t>
            </a:fld>
            <a:endParaRPr lang="nl-NL" altLang="nl-NL" dirty="0"/>
          </a:p>
        </p:txBody>
      </p:sp>
    </p:spTree>
    <p:extLst>
      <p:ext uri="{BB962C8B-B14F-4D97-AF65-F5344CB8AC3E}">
        <p14:creationId xmlns:p14="http://schemas.microsoft.com/office/powerpoint/2010/main" val="2996135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B537E071-7D8D-4C7A-9B1E-8B06B929DB1B}" type="slidenum">
              <a:rPr lang="nl-NL" altLang="nl-NL"/>
              <a:pPr>
                <a:defRPr/>
              </a:pPr>
              <a:t>‹nr.›</a:t>
            </a:fld>
            <a:endParaRPr lang="nl-NL" altLang="nl-NL" dirty="0"/>
          </a:p>
        </p:txBody>
      </p:sp>
    </p:spTree>
    <p:extLst>
      <p:ext uri="{BB962C8B-B14F-4D97-AF65-F5344CB8AC3E}">
        <p14:creationId xmlns:p14="http://schemas.microsoft.com/office/powerpoint/2010/main" val="10081280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AA82344E-B8B6-4BE6-8A92-2ABF7C77D54F}" type="slidenum">
              <a:rPr lang="nl-NL" altLang="nl-NL"/>
              <a:pPr>
                <a:defRPr/>
              </a:pPr>
              <a:t>‹nr.›</a:t>
            </a:fld>
            <a:endParaRPr lang="nl-NL" altLang="nl-NL" dirty="0"/>
          </a:p>
        </p:txBody>
      </p:sp>
    </p:spTree>
    <p:extLst>
      <p:ext uri="{BB962C8B-B14F-4D97-AF65-F5344CB8AC3E}">
        <p14:creationId xmlns:p14="http://schemas.microsoft.com/office/powerpoint/2010/main" val="2241845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290626FE-5F26-4F5B-9B68-C190AA723921}" type="slidenum">
              <a:rPr lang="nl-NL" altLang="nl-NL"/>
              <a:pPr>
                <a:defRPr/>
              </a:pPr>
              <a:t>‹nr.›</a:t>
            </a:fld>
            <a:endParaRPr lang="nl-NL" altLang="nl-NL" dirty="0"/>
          </a:p>
        </p:txBody>
      </p:sp>
    </p:spTree>
    <p:extLst>
      <p:ext uri="{BB962C8B-B14F-4D97-AF65-F5344CB8AC3E}">
        <p14:creationId xmlns:p14="http://schemas.microsoft.com/office/powerpoint/2010/main" val="257742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0127B9E8-C690-421F-AE3E-8A549E631C16}" type="slidenum">
              <a:rPr lang="nl-NL" altLang="nl-NL"/>
              <a:pPr>
                <a:defRPr/>
              </a:pPr>
              <a:t>‹nr.›</a:t>
            </a:fld>
            <a:endParaRPr lang="nl-NL" altLang="nl-NL" dirty="0"/>
          </a:p>
        </p:txBody>
      </p:sp>
    </p:spTree>
    <p:extLst>
      <p:ext uri="{BB962C8B-B14F-4D97-AF65-F5344CB8AC3E}">
        <p14:creationId xmlns:p14="http://schemas.microsoft.com/office/powerpoint/2010/main" val="3233304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550A9A94-D299-4927-8291-BBB31C6FC87A}" type="slidenum">
              <a:rPr lang="nl-NL" altLang="nl-NL"/>
              <a:pPr>
                <a:defRPr/>
              </a:pPr>
              <a:t>‹nr.›</a:t>
            </a:fld>
            <a:endParaRPr lang="nl-NL" altLang="nl-NL" dirty="0"/>
          </a:p>
        </p:txBody>
      </p:sp>
    </p:spTree>
    <p:extLst>
      <p:ext uri="{BB962C8B-B14F-4D97-AF65-F5344CB8AC3E}">
        <p14:creationId xmlns:p14="http://schemas.microsoft.com/office/powerpoint/2010/main" val="37652880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9EC2B048-9027-4E64-A9B7-DF8B2E6503B2}" type="slidenum">
              <a:rPr lang="nl-NL" altLang="nl-NL"/>
              <a:pPr>
                <a:defRPr/>
              </a:pPr>
              <a:t>‹nr.›</a:t>
            </a:fld>
            <a:endParaRPr lang="nl-NL" altLang="nl-NL" dirty="0"/>
          </a:p>
        </p:txBody>
      </p:sp>
    </p:spTree>
    <p:extLst>
      <p:ext uri="{BB962C8B-B14F-4D97-AF65-F5344CB8AC3E}">
        <p14:creationId xmlns:p14="http://schemas.microsoft.com/office/powerpoint/2010/main" val="502099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09A2490-D225-4090-BC97-E960F089E713}" type="slidenum">
              <a:rPr lang="nl-NL" altLang="nl-NL"/>
              <a:pPr>
                <a:defRPr/>
              </a:pPr>
              <a:t>‹nr.›</a:t>
            </a:fld>
            <a:endParaRPr lang="nl-NL" altLang="nl-NL" dirty="0"/>
          </a:p>
        </p:txBody>
      </p:sp>
    </p:spTree>
    <p:extLst>
      <p:ext uri="{BB962C8B-B14F-4D97-AF65-F5344CB8AC3E}">
        <p14:creationId xmlns:p14="http://schemas.microsoft.com/office/powerpoint/2010/main" val="97207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93AA8D8-3E9C-477B-AA53-3B991D902F51}" type="slidenum">
              <a:rPr lang="nl-NL" altLang="nl-NL"/>
              <a:pPr>
                <a:defRPr/>
              </a:pPr>
              <a:t>‹nr.›</a:t>
            </a:fld>
            <a:endParaRPr lang="nl-NL" altLang="nl-NL" dirty="0"/>
          </a:p>
        </p:txBody>
      </p:sp>
    </p:spTree>
    <p:extLst>
      <p:ext uri="{BB962C8B-B14F-4D97-AF65-F5344CB8AC3E}">
        <p14:creationId xmlns:p14="http://schemas.microsoft.com/office/powerpoint/2010/main" val="4028000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D33D3580-78D6-4ED1-8F99-F67FDEFC0662}" type="slidenum">
              <a:rPr lang="nl-NL" altLang="nl-NL"/>
              <a:pPr>
                <a:defRPr/>
              </a:pPr>
              <a:t>‹nr.›</a:t>
            </a:fld>
            <a:endParaRPr lang="nl-NL" altLang="nl-NL" dirty="0"/>
          </a:p>
        </p:txBody>
      </p:sp>
    </p:spTree>
    <p:extLst>
      <p:ext uri="{BB962C8B-B14F-4D97-AF65-F5344CB8AC3E}">
        <p14:creationId xmlns:p14="http://schemas.microsoft.com/office/powerpoint/2010/main" val="4048725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1A1CFE46-03E4-44DA-92F0-4B8E88AEDAA1}" type="slidenum">
              <a:rPr lang="nl-NL" altLang="nl-NL"/>
              <a:pPr>
                <a:defRPr/>
              </a:pPr>
              <a:t>‹nr.›</a:t>
            </a:fld>
            <a:endParaRPr lang="nl-NL" altLang="nl-NL" dirty="0"/>
          </a:p>
        </p:txBody>
      </p:sp>
    </p:spTree>
    <p:extLst>
      <p:ext uri="{BB962C8B-B14F-4D97-AF65-F5344CB8AC3E}">
        <p14:creationId xmlns:p14="http://schemas.microsoft.com/office/powerpoint/2010/main" val="43371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2145D1D9-49C0-413A-B90E-DF2ACA5F4765}" type="slidenum">
              <a:rPr lang="nl-NL" altLang="nl-NL"/>
              <a:pPr>
                <a:defRPr/>
              </a:pPr>
              <a:t>‹nr.›</a:t>
            </a:fld>
            <a:endParaRPr lang="nl-NL" altLang="nl-NL" dirty="0"/>
          </a:p>
        </p:txBody>
      </p:sp>
    </p:spTree>
    <p:extLst>
      <p:ext uri="{BB962C8B-B14F-4D97-AF65-F5344CB8AC3E}">
        <p14:creationId xmlns:p14="http://schemas.microsoft.com/office/powerpoint/2010/main" val="2200570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569219E-8650-4135-83D7-641120C7FE48}" type="slidenum">
              <a:rPr lang="nl-NL" altLang="nl-NL"/>
              <a:pPr>
                <a:defRPr/>
              </a:pPr>
              <a:t>‹nr.›</a:t>
            </a:fld>
            <a:endParaRPr lang="nl-NL" altLang="nl-NL" dirty="0"/>
          </a:p>
        </p:txBody>
      </p:sp>
    </p:spTree>
    <p:extLst>
      <p:ext uri="{BB962C8B-B14F-4D97-AF65-F5344CB8AC3E}">
        <p14:creationId xmlns:p14="http://schemas.microsoft.com/office/powerpoint/2010/main" val="11490854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B953FB0-1A7D-4262-AEAF-FA861C7E6186}" type="slidenum">
              <a:rPr lang="nl-NL" altLang="nl-NL"/>
              <a:pPr>
                <a:defRPr/>
              </a:pPr>
              <a:t>‹nr.›</a:t>
            </a:fld>
            <a:endParaRPr lang="nl-NL" altLang="nl-NL" dirty="0"/>
          </a:p>
        </p:txBody>
      </p:sp>
    </p:spTree>
    <p:extLst>
      <p:ext uri="{BB962C8B-B14F-4D97-AF65-F5344CB8AC3E}">
        <p14:creationId xmlns:p14="http://schemas.microsoft.com/office/powerpoint/2010/main" val="7467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92F4051D-E08D-4FD5-BCCE-20FF3BB4AFE8}" type="slidenum">
              <a:rPr lang="nl-NL" altLang="nl-NL"/>
              <a:pPr>
                <a:defRPr/>
              </a:pPr>
              <a:t>‹nr.›</a:t>
            </a:fld>
            <a:endParaRPr lang="nl-NL" altLang="nl-NL" dirty="0"/>
          </a:p>
        </p:txBody>
      </p:sp>
    </p:spTree>
    <p:extLst>
      <p:ext uri="{BB962C8B-B14F-4D97-AF65-F5344CB8AC3E}">
        <p14:creationId xmlns:p14="http://schemas.microsoft.com/office/powerpoint/2010/main" val="2640567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B7D67D38-B3E9-4EB9-8E6B-E2E49AD65339}" type="slidenum">
              <a:rPr lang="nl-NL" altLang="nl-NL"/>
              <a:pPr>
                <a:defRPr/>
              </a:pPr>
              <a:t>‹nr.›</a:t>
            </a:fld>
            <a:endParaRPr lang="nl-NL" altLang="nl-NL" dirty="0"/>
          </a:p>
        </p:txBody>
      </p:sp>
    </p:spTree>
    <p:extLst>
      <p:ext uri="{BB962C8B-B14F-4D97-AF65-F5344CB8AC3E}">
        <p14:creationId xmlns:p14="http://schemas.microsoft.com/office/powerpoint/2010/main" val="1581952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492D9E14-2EA3-43F7-978B-143CC5A684E8}" type="slidenum">
              <a:rPr lang="nl-NL" altLang="nl-NL"/>
              <a:pPr>
                <a:defRPr/>
              </a:pPr>
              <a:t>‹nr.›</a:t>
            </a:fld>
            <a:endParaRPr lang="nl-NL" altLang="nl-NL" dirty="0"/>
          </a:p>
        </p:txBody>
      </p:sp>
    </p:spTree>
    <p:extLst>
      <p:ext uri="{BB962C8B-B14F-4D97-AF65-F5344CB8AC3E}">
        <p14:creationId xmlns:p14="http://schemas.microsoft.com/office/powerpoint/2010/main" val="2917207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980CE676-D8C5-4508-92B2-0D7678865A34}" type="slidenum">
              <a:rPr lang="nl-NL" altLang="nl-NL"/>
              <a:pPr>
                <a:defRPr/>
              </a:pPr>
              <a:t>‹nr.›</a:t>
            </a:fld>
            <a:endParaRPr lang="nl-NL" altLang="nl-NL" dirty="0"/>
          </a:p>
        </p:txBody>
      </p:sp>
    </p:spTree>
    <p:extLst>
      <p:ext uri="{BB962C8B-B14F-4D97-AF65-F5344CB8AC3E}">
        <p14:creationId xmlns:p14="http://schemas.microsoft.com/office/powerpoint/2010/main" val="580560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459E93CC-B440-4277-8DEC-8A6075FB03E4}" type="slidenum">
              <a:rPr lang="nl-NL" altLang="nl-NL"/>
              <a:pPr>
                <a:defRPr/>
              </a:pPr>
              <a:t>‹nr.›</a:t>
            </a:fld>
            <a:endParaRPr lang="nl-NL" altLang="nl-NL" dirty="0"/>
          </a:p>
        </p:txBody>
      </p:sp>
    </p:spTree>
    <p:extLst>
      <p:ext uri="{BB962C8B-B14F-4D97-AF65-F5344CB8AC3E}">
        <p14:creationId xmlns:p14="http://schemas.microsoft.com/office/powerpoint/2010/main" val="2141091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A6D0D4A3-F54B-426A-9AD8-A6B7D2ACE99A}" type="slidenum">
              <a:rPr lang="nl-NL" altLang="nl-NL"/>
              <a:pPr>
                <a:defRPr/>
              </a:pPr>
              <a:t>‹nr.›</a:t>
            </a:fld>
            <a:endParaRPr lang="nl-NL" altLang="nl-NL" dirty="0"/>
          </a:p>
        </p:txBody>
      </p:sp>
    </p:spTree>
    <p:extLst>
      <p:ext uri="{BB962C8B-B14F-4D97-AF65-F5344CB8AC3E}">
        <p14:creationId xmlns:p14="http://schemas.microsoft.com/office/powerpoint/2010/main" val="3788462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9A3EABC-0561-4DD2-A3BB-762D9C5730C2}" type="slidenum">
              <a:rPr lang="nl-NL" altLang="nl-NL"/>
              <a:pPr>
                <a:defRPr/>
              </a:pPr>
              <a:t>‹nr.›</a:t>
            </a:fld>
            <a:endParaRPr lang="nl-NL" altLang="nl-NL" dirty="0"/>
          </a:p>
        </p:txBody>
      </p:sp>
    </p:spTree>
    <p:extLst>
      <p:ext uri="{BB962C8B-B14F-4D97-AF65-F5344CB8AC3E}">
        <p14:creationId xmlns:p14="http://schemas.microsoft.com/office/powerpoint/2010/main" val="1503414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9EC9581-77A4-43C4-86F3-99BFEB206E09}" type="slidenum">
              <a:rPr lang="nl-NL" altLang="nl-NL"/>
              <a:pPr>
                <a:defRPr/>
              </a:pPr>
              <a:t>‹nr.›</a:t>
            </a:fld>
            <a:endParaRPr lang="nl-NL" altLang="nl-NL" dirty="0"/>
          </a:p>
        </p:txBody>
      </p:sp>
    </p:spTree>
    <p:extLst>
      <p:ext uri="{BB962C8B-B14F-4D97-AF65-F5344CB8AC3E}">
        <p14:creationId xmlns:p14="http://schemas.microsoft.com/office/powerpoint/2010/main" val="353068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F0A592D6-639B-4499-B4A7-2A298C0AF04E}" type="slidenum">
              <a:rPr lang="nl-NL" altLang="nl-NL"/>
              <a:pPr>
                <a:defRPr/>
              </a:pPr>
              <a:t>‹nr.›</a:t>
            </a:fld>
            <a:endParaRPr lang="nl-NL" altLang="nl-NL" dirty="0"/>
          </a:p>
        </p:txBody>
      </p:sp>
    </p:spTree>
    <p:extLst>
      <p:ext uri="{BB962C8B-B14F-4D97-AF65-F5344CB8AC3E}">
        <p14:creationId xmlns:p14="http://schemas.microsoft.com/office/powerpoint/2010/main" val="41803779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8E58FAF-03A0-4BAE-B407-776D4C2E5ED5}" type="slidenum">
              <a:rPr lang="nl-NL" altLang="nl-NL"/>
              <a:pPr>
                <a:defRPr/>
              </a:pPr>
              <a:t>‹nr.›</a:t>
            </a:fld>
            <a:endParaRPr lang="nl-NL" altLang="nl-NL" dirty="0"/>
          </a:p>
        </p:txBody>
      </p:sp>
    </p:spTree>
    <p:extLst>
      <p:ext uri="{BB962C8B-B14F-4D97-AF65-F5344CB8AC3E}">
        <p14:creationId xmlns:p14="http://schemas.microsoft.com/office/powerpoint/2010/main" val="38277239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9F8452D-00B0-46EB-A725-B6E2A5861453}" type="slidenum">
              <a:rPr lang="nl-NL" altLang="nl-NL"/>
              <a:pPr>
                <a:defRPr/>
              </a:pPr>
              <a:t>‹nr.›</a:t>
            </a:fld>
            <a:endParaRPr lang="nl-NL" altLang="nl-NL" dirty="0"/>
          </a:p>
        </p:txBody>
      </p:sp>
    </p:spTree>
    <p:extLst>
      <p:ext uri="{BB962C8B-B14F-4D97-AF65-F5344CB8AC3E}">
        <p14:creationId xmlns:p14="http://schemas.microsoft.com/office/powerpoint/2010/main" val="2681626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135E469-FEDE-46FD-93A5-64B12D661B1C}" type="slidenum">
              <a:rPr lang="nl-NL" altLang="nl-NL"/>
              <a:pPr>
                <a:defRPr/>
              </a:pPr>
              <a:t>‹nr.›</a:t>
            </a:fld>
            <a:endParaRPr lang="nl-NL" altLang="nl-NL" dirty="0"/>
          </a:p>
        </p:txBody>
      </p:sp>
    </p:spTree>
    <p:extLst>
      <p:ext uri="{BB962C8B-B14F-4D97-AF65-F5344CB8AC3E}">
        <p14:creationId xmlns:p14="http://schemas.microsoft.com/office/powerpoint/2010/main" val="13864392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3AF173F1-DD84-49A5-B536-9FC036EAFC57}" type="slidenum">
              <a:rPr lang="nl-NL" altLang="nl-NL"/>
              <a:pPr>
                <a:defRPr/>
              </a:pPr>
              <a:t>‹nr.›</a:t>
            </a:fld>
            <a:endParaRPr lang="nl-NL" altLang="nl-NL" dirty="0"/>
          </a:p>
        </p:txBody>
      </p:sp>
    </p:spTree>
    <p:extLst>
      <p:ext uri="{BB962C8B-B14F-4D97-AF65-F5344CB8AC3E}">
        <p14:creationId xmlns:p14="http://schemas.microsoft.com/office/powerpoint/2010/main" val="3000541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606F24CC-925D-4629-9656-56540D4EB420}" type="slidenum">
              <a:rPr lang="nl-NL" altLang="nl-NL"/>
              <a:pPr>
                <a:defRPr/>
              </a:pPr>
              <a:t>‹nr.›</a:t>
            </a:fld>
            <a:endParaRPr lang="nl-NL" altLang="nl-NL" dirty="0"/>
          </a:p>
        </p:txBody>
      </p:sp>
    </p:spTree>
    <p:extLst>
      <p:ext uri="{BB962C8B-B14F-4D97-AF65-F5344CB8AC3E}">
        <p14:creationId xmlns:p14="http://schemas.microsoft.com/office/powerpoint/2010/main" val="2734182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1E4773A2-AA2D-4F93-9FD0-381FEFB54908}" type="slidenum">
              <a:rPr lang="nl-NL" altLang="nl-NL"/>
              <a:pPr>
                <a:defRPr/>
              </a:pPr>
              <a:t>‹nr.›</a:t>
            </a:fld>
            <a:endParaRPr lang="nl-NL" altLang="nl-NL" dirty="0"/>
          </a:p>
        </p:txBody>
      </p:sp>
    </p:spTree>
    <p:extLst>
      <p:ext uri="{BB962C8B-B14F-4D97-AF65-F5344CB8AC3E}">
        <p14:creationId xmlns:p14="http://schemas.microsoft.com/office/powerpoint/2010/main" val="2658760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2C40F906-3840-4A4A-AF72-4ECB5ADCDC85}" type="slidenum">
              <a:rPr lang="nl-NL" altLang="nl-NL"/>
              <a:pPr>
                <a:defRPr/>
              </a:pPr>
              <a:t>‹nr.›</a:t>
            </a:fld>
            <a:endParaRPr lang="nl-NL" altLang="nl-NL" dirty="0"/>
          </a:p>
        </p:txBody>
      </p:sp>
    </p:spTree>
    <p:extLst>
      <p:ext uri="{BB962C8B-B14F-4D97-AF65-F5344CB8AC3E}">
        <p14:creationId xmlns:p14="http://schemas.microsoft.com/office/powerpoint/2010/main" val="2612332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D675AA99-783B-464B-86C3-180C2E18BA78}" type="slidenum">
              <a:rPr lang="nl-NL" altLang="nl-NL"/>
              <a:pPr>
                <a:defRPr/>
              </a:pPr>
              <a:t>‹nr.›</a:t>
            </a:fld>
            <a:endParaRPr lang="nl-NL" altLang="nl-NL" dirty="0"/>
          </a:p>
        </p:txBody>
      </p:sp>
    </p:spTree>
    <p:extLst>
      <p:ext uri="{BB962C8B-B14F-4D97-AF65-F5344CB8AC3E}">
        <p14:creationId xmlns:p14="http://schemas.microsoft.com/office/powerpoint/2010/main" val="40311540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3745755F-20C7-4C09-94FE-04A874CCCAC8}" type="slidenum">
              <a:rPr lang="nl-NL" altLang="nl-NL"/>
              <a:pPr>
                <a:defRPr/>
              </a:pPr>
              <a:t>‹nr.›</a:t>
            </a:fld>
            <a:endParaRPr lang="nl-NL" altLang="nl-NL" dirty="0"/>
          </a:p>
        </p:txBody>
      </p:sp>
    </p:spTree>
    <p:extLst>
      <p:ext uri="{BB962C8B-B14F-4D97-AF65-F5344CB8AC3E}">
        <p14:creationId xmlns:p14="http://schemas.microsoft.com/office/powerpoint/2010/main" val="33847605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A7243D91-AEF1-43FE-A1AD-3FDD1BE54B38}" type="slidenum">
              <a:rPr lang="nl-NL" altLang="nl-NL"/>
              <a:pPr>
                <a:defRPr/>
              </a:pPr>
              <a:t>‹nr.›</a:t>
            </a:fld>
            <a:endParaRPr lang="nl-NL" altLang="nl-NL" dirty="0"/>
          </a:p>
        </p:txBody>
      </p:sp>
    </p:spTree>
    <p:extLst>
      <p:ext uri="{BB962C8B-B14F-4D97-AF65-F5344CB8AC3E}">
        <p14:creationId xmlns:p14="http://schemas.microsoft.com/office/powerpoint/2010/main" val="13598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A5CB23C9-8AEE-45F2-808A-5897BF684236}" type="slidenum">
              <a:rPr lang="nl-NL" altLang="nl-NL"/>
              <a:pPr>
                <a:defRPr/>
              </a:pPr>
              <a:t>‹nr.›</a:t>
            </a:fld>
            <a:endParaRPr lang="nl-NL" altLang="nl-NL" dirty="0"/>
          </a:p>
        </p:txBody>
      </p:sp>
    </p:spTree>
    <p:extLst>
      <p:ext uri="{BB962C8B-B14F-4D97-AF65-F5344CB8AC3E}">
        <p14:creationId xmlns:p14="http://schemas.microsoft.com/office/powerpoint/2010/main" val="28463310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77F43176-85AA-4BDF-992C-E2F51983C18B}" type="slidenum">
              <a:rPr lang="nl-NL" altLang="nl-NL"/>
              <a:pPr>
                <a:defRPr/>
              </a:pPr>
              <a:t>‹nr.›</a:t>
            </a:fld>
            <a:endParaRPr lang="nl-NL" altLang="nl-NL" dirty="0"/>
          </a:p>
        </p:txBody>
      </p:sp>
    </p:spTree>
    <p:extLst>
      <p:ext uri="{BB962C8B-B14F-4D97-AF65-F5344CB8AC3E}">
        <p14:creationId xmlns:p14="http://schemas.microsoft.com/office/powerpoint/2010/main" val="12520093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80274380-4E41-4100-A3C1-F837DC5276ED}" type="slidenum">
              <a:rPr lang="nl-NL" altLang="nl-NL"/>
              <a:pPr>
                <a:defRPr/>
              </a:pPr>
              <a:t>‹nr.›</a:t>
            </a:fld>
            <a:endParaRPr lang="nl-NL" altLang="nl-NL" dirty="0"/>
          </a:p>
        </p:txBody>
      </p:sp>
    </p:spTree>
    <p:extLst>
      <p:ext uri="{BB962C8B-B14F-4D97-AF65-F5344CB8AC3E}">
        <p14:creationId xmlns:p14="http://schemas.microsoft.com/office/powerpoint/2010/main" val="20212047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B312E6BD-8704-4342-9CC7-10DF3F02C87A}" type="slidenum">
              <a:rPr lang="nl-NL" altLang="nl-NL"/>
              <a:pPr>
                <a:defRPr/>
              </a:pPr>
              <a:t>‹nr.›</a:t>
            </a:fld>
            <a:endParaRPr lang="nl-NL" altLang="nl-NL" dirty="0"/>
          </a:p>
        </p:txBody>
      </p:sp>
    </p:spTree>
    <p:extLst>
      <p:ext uri="{BB962C8B-B14F-4D97-AF65-F5344CB8AC3E}">
        <p14:creationId xmlns:p14="http://schemas.microsoft.com/office/powerpoint/2010/main" val="39134387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5B1912AC-7D1D-4270-A053-D88F37ECFDE3}" type="slidenum">
              <a:rPr lang="nl-NL" altLang="nl-NL"/>
              <a:pPr>
                <a:defRPr/>
              </a:pPr>
              <a:t>‹nr.›</a:t>
            </a:fld>
            <a:endParaRPr lang="nl-NL" altLang="nl-NL" dirty="0"/>
          </a:p>
        </p:txBody>
      </p:sp>
    </p:spTree>
    <p:extLst>
      <p:ext uri="{BB962C8B-B14F-4D97-AF65-F5344CB8AC3E}">
        <p14:creationId xmlns:p14="http://schemas.microsoft.com/office/powerpoint/2010/main" val="3482271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6B82A872-AEEF-471D-96C0-0783525A061B}" type="slidenum">
              <a:rPr lang="nl-NL" altLang="nl-NL"/>
              <a:pPr>
                <a:defRPr/>
              </a:pPr>
              <a:t>‹nr.›</a:t>
            </a:fld>
            <a:endParaRPr lang="nl-NL" altLang="nl-NL" dirty="0"/>
          </a:p>
        </p:txBody>
      </p:sp>
    </p:spTree>
    <p:extLst>
      <p:ext uri="{BB962C8B-B14F-4D97-AF65-F5344CB8AC3E}">
        <p14:creationId xmlns:p14="http://schemas.microsoft.com/office/powerpoint/2010/main" val="4009914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48A6AD6-C2D8-4300-9F96-1954E0F8C638}" type="slidenum">
              <a:rPr lang="nl-NL" altLang="nl-NL"/>
              <a:pPr>
                <a:defRPr/>
              </a:pPr>
              <a:t>‹nr.›</a:t>
            </a:fld>
            <a:endParaRPr lang="nl-NL" altLang="nl-NL" dirty="0"/>
          </a:p>
        </p:txBody>
      </p:sp>
    </p:spTree>
    <p:extLst>
      <p:ext uri="{BB962C8B-B14F-4D97-AF65-F5344CB8AC3E}">
        <p14:creationId xmlns:p14="http://schemas.microsoft.com/office/powerpoint/2010/main" val="25438141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FE46FBC7-D993-4E67-9C65-8B59FAD37901}" type="slidenum">
              <a:rPr lang="nl-NL" altLang="nl-NL"/>
              <a:pPr>
                <a:defRPr/>
              </a:pPr>
              <a:t>‹nr.›</a:t>
            </a:fld>
            <a:endParaRPr lang="nl-NL" altLang="nl-NL" dirty="0"/>
          </a:p>
        </p:txBody>
      </p:sp>
    </p:spTree>
    <p:extLst>
      <p:ext uri="{BB962C8B-B14F-4D97-AF65-F5344CB8AC3E}">
        <p14:creationId xmlns:p14="http://schemas.microsoft.com/office/powerpoint/2010/main" val="4056794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D9994E35-5054-4ED8-A032-414535F611CF}" type="slidenum">
              <a:rPr lang="nl-NL" altLang="nl-NL"/>
              <a:pPr>
                <a:defRPr/>
              </a:pPr>
              <a:t>‹nr.›</a:t>
            </a:fld>
            <a:endParaRPr lang="nl-NL" altLang="nl-NL" dirty="0"/>
          </a:p>
        </p:txBody>
      </p:sp>
    </p:spTree>
    <p:extLst>
      <p:ext uri="{BB962C8B-B14F-4D97-AF65-F5344CB8AC3E}">
        <p14:creationId xmlns:p14="http://schemas.microsoft.com/office/powerpoint/2010/main" val="3311547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3FDB7428-E58F-47A1-830F-4D6EFBC31FA3}" type="slidenum">
              <a:rPr lang="nl-NL" altLang="nl-NL"/>
              <a:pPr>
                <a:defRPr/>
              </a:pPr>
              <a:t>‹nr.›</a:t>
            </a:fld>
            <a:endParaRPr lang="nl-NL" altLang="nl-NL" dirty="0"/>
          </a:p>
        </p:txBody>
      </p:sp>
    </p:spTree>
    <p:extLst>
      <p:ext uri="{BB962C8B-B14F-4D97-AF65-F5344CB8AC3E}">
        <p14:creationId xmlns:p14="http://schemas.microsoft.com/office/powerpoint/2010/main" val="23704637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38B5DA7C-F5C1-48A4-855A-63067E8DE945}" type="slidenum">
              <a:rPr lang="nl-NL" altLang="nl-NL"/>
              <a:pPr>
                <a:defRPr/>
              </a:pPr>
              <a:t>‹nr.›</a:t>
            </a:fld>
            <a:endParaRPr lang="nl-NL" altLang="nl-NL" dirty="0"/>
          </a:p>
        </p:txBody>
      </p:sp>
    </p:spTree>
    <p:extLst>
      <p:ext uri="{BB962C8B-B14F-4D97-AF65-F5344CB8AC3E}">
        <p14:creationId xmlns:p14="http://schemas.microsoft.com/office/powerpoint/2010/main" val="3193661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4FD2EB0B-7DF1-4645-94AF-A653C21779E0}" type="slidenum">
              <a:rPr lang="nl-NL" altLang="nl-NL"/>
              <a:pPr>
                <a:defRPr/>
              </a:pPr>
              <a:t>‹nr.›</a:t>
            </a:fld>
            <a:endParaRPr lang="nl-NL" altLang="nl-NL" dirty="0"/>
          </a:p>
        </p:txBody>
      </p:sp>
    </p:spTree>
    <p:extLst>
      <p:ext uri="{BB962C8B-B14F-4D97-AF65-F5344CB8AC3E}">
        <p14:creationId xmlns:p14="http://schemas.microsoft.com/office/powerpoint/2010/main" val="42754409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DACD740A-8D68-4785-BFB6-2EDDD968994F}" type="slidenum">
              <a:rPr lang="nl-NL" altLang="nl-NL"/>
              <a:pPr>
                <a:defRPr/>
              </a:pPr>
              <a:t>‹nr.›</a:t>
            </a:fld>
            <a:endParaRPr lang="nl-NL" altLang="nl-NL" dirty="0"/>
          </a:p>
        </p:txBody>
      </p:sp>
    </p:spTree>
    <p:extLst>
      <p:ext uri="{BB962C8B-B14F-4D97-AF65-F5344CB8AC3E}">
        <p14:creationId xmlns:p14="http://schemas.microsoft.com/office/powerpoint/2010/main" val="17730666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2FFF3E97-3D70-4F09-838E-1EDCE6979FDA}" type="slidenum">
              <a:rPr lang="nl-NL" altLang="nl-NL"/>
              <a:pPr>
                <a:defRPr/>
              </a:pPr>
              <a:t>‹nr.›</a:t>
            </a:fld>
            <a:endParaRPr lang="nl-NL" altLang="nl-NL" dirty="0"/>
          </a:p>
        </p:txBody>
      </p:sp>
    </p:spTree>
    <p:extLst>
      <p:ext uri="{BB962C8B-B14F-4D97-AF65-F5344CB8AC3E}">
        <p14:creationId xmlns:p14="http://schemas.microsoft.com/office/powerpoint/2010/main" val="8527648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D40584B-BD53-41D8-93D2-01011E7BA578}" type="slidenum">
              <a:rPr lang="nl-NL" altLang="nl-NL"/>
              <a:pPr>
                <a:defRPr/>
              </a:pPr>
              <a:t>‹nr.›</a:t>
            </a:fld>
            <a:endParaRPr lang="nl-NL" altLang="nl-NL" dirty="0"/>
          </a:p>
        </p:txBody>
      </p:sp>
    </p:spTree>
    <p:extLst>
      <p:ext uri="{BB962C8B-B14F-4D97-AF65-F5344CB8AC3E}">
        <p14:creationId xmlns:p14="http://schemas.microsoft.com/office/powerpoint/2010/main" val="9195527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EF40015-3086-4C79-9DA7-AF9A15D4CC27}" type="slidenum">
              <a:rPr lang="nl-NL" altLang="nl-NL"/>
              <a:pPr>
                <a:defRPr/>
              </a:pPr>
              <a:t>‹nr.›</a:t>
            </a:fld>
            <a:endParaRPr lang="nl-NL" altLang="nl-NL" dirty="0"/>
          </a:p>
        </p:txBody>
      </p:sp>
    </p:spTree>
    <p:extLst>
      <p:ext uri="{BB962C8B-B14F-4D97-AF65-F5344CB8AC3E}">
        <p14:creationId xmlns:p14="http://schemas.microsoft.com/office/powerpoint/2010/main" val="19620545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42E7D249-0B0A-45DE-8D85-D07A24CEDC85}" type="slidenum">
              <a:rPr lang="nl-NL" altLang="nl-NL"/>
              <a:pPr>
                <a:defRPr/>
              </a:pPr>
              <a:t>‹nr.›</a:t>
            </a:fld>
            <a:endParaRPr lang="nl-NL" altLang="nl-NL" dirty="0"/>
          </a:p>
        </p:txBody>
      </p:sp>
    </p:spTree>
    <p:extLst>
      <p:ext uri="{BB962C8B-B14F-4D97-AF65-F5344CB8AC3E}">
        <p14:creationId xmlns:p14="http://schemas.microsoft.com/office/powerpoint/2010/main" val="42425147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E95AB9CC-3D1E-4AF6-9F61-56E146060C3B}" type="slidenum">
              <a:rPr lang="nl-NL" altLang="nl-NL"/>
              <a:pPr>
                <a:defRPr/>
              </a:pPr>
              <a:t>‹nr.›</a:t>
            </a:fld>
            <a:endParaRPr lang="nl-NL" altLang="nl-NL" dirty="0"/>
          </a:p>
        </p:txBody>
      </p:sp>
    </p:spTree>
    <p:extLst>
      <p:ext uri="{BB962C8B-B14F-4D97-AF65-F5344CB8AC3E}">
        <p14:creationId xmlns:p14="http://schemas.microsoft.com/office/powerpoint/2010/main" val="22303407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F9D87BAC-8CC3-4E24-8395-D211B1608C12}" type="slidenum">
              <a:rPr lang="nl-NL" altLang="nl-NL"/>
              <a:pPr>
                <a:defRPr/>
              </a:pPr>
              <a:t>‹nr.›</a:t>
            </a:fld>
            <a:endParaRPr lang="nl-NL" altLang="nl-NL" dirty="0"/>
          </a:p>
        </p:txBody>
      </p:sp>
    </p:spTree>
    <p:extLst>
      <p:ext uri="{BB962C8B-B14F-4D97-AF65-F5344CB8AC3E}">
        <p14:creationId xmlns:p14="http://schemas.microsoft.com/office/powerpoint/2010/main" val="36857573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20724C86-77E6-41F1-B277-E65C1381FBBB}" type="slidenum">
              <a:rPr lang="nl-NL" altLang="nl-NL"/>
              <a:pPr>
                <a:defRPr/>
              </a:pPr>
              <a:t>‹nr.›</a:t>
            </a:fld>
            <a:endParaRPr lang="nl-NL" altLang="nl-NL" dirty="0"/>
          </a:p>
        </p:txBody>
      </p:sp>
    </p:spTree>
    <p:extLst>
      <p:ext uri="{BB962C8B-B14F-4D97-AF65-F5344CB8AC3E}">
        <p14:creationId xmlns:p14="http://schemas.microsoft.com/office/powerpoint/2010/main" val="16140654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E4090AF2-B4D0-460D-B686-B45343B65D4B}" type="slidenum">
              <a:rPr lang="nl-NL" altLang="nl-NL"/>
              <a:pPr>
                <a:defRPr/>
              </a:pPr>
              <a:t>‹nr.›</a:t>
            </a:fld>
            <a:endParaRPr lang="nl-NL" altLang="nl-NL" dirty="0"/>
          </a:p>
        </p:txBody>
      </p:sp>
    </p:spTree>
    <p:extLst>
      <p:ext uri="{BB962C8B-B14F-4D97-AF65-F5344CB8AC3E}">
        <p14:creationId xmlns:p14="http://schemas.microsoft.com/office/powerpoint/2010/main" val="16953356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fld id="{B912F53E-6075-497A-81CF-085D7D0D7F24}" type="slidenum">
              <a:rPr lang="nl-NL" altLang="nl-NL"/>
              <a:pPr>
                <a:defRPr/>
              </a:pPr>
              <a:t>‹nr.›</a:t>
            </a:fld>
            <a:endParaRPr lang="nl-NL" altLang="nl-NL" dirty="0"/>
          </a:p>
        </p:txBody>
      </p:sp>
    </p:spTree>
    <p:extLst>
      <p:ext uri="{BB962C8B-B14F-4D97-AF65-F5344CB8AC3E}">
        <p14:creationId xmlns:p14="http://schemas.microsoft.com/office/powerpoint/2010/main" val="345723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FEC0A8F9-D4AF-4357-ABD3-BFD484275F45}" type="slidenum">
              <a:rPr lang="nl-NL" altLang="nl-NL"/>
              <a:pPr>
                <a:defRPr/>
              </a:pPr>
              <a:t>‹nr.›</a:t>
            </a:fld>
            <a:endParaRPr lang="nl-NL" altLang="nl-NL" dirty="0"/>
          </a:p>
        </p:txBody>
      </p:sp>
    </p:spTree>
    <p:extLst>
      <p:ext uri="{BB962C8B-B14F-4D97-AF65-F5344CB8AC3E}">
        <p14:creationId xmlns:p14="http://schemas.microsoft.com/office/powerpoint/2010/main" val="6683772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fld id="{EE33C7C4-36D3-47CB-822C-2D175A899FBE}" type="slidenum">
              <a:rPr lang="nl-NL" altLang="nl-NL"/>
              <a:pPr>
                <a:defRPr/>
              </a:pPr>
              <a:t>‹nr.›</a:t>
            </a:fld>
            <a:endParaRPr lang="nl-NL" altLang="nl-NL" dirty="0"/>
          </a:p>
        </p:txBody>
      </p:sp>
    </p:spTree>
    <p:extLst>
      <p:ext uri="{BB962C8B-B14F-4D97-AF65-F5344CB8AC3E}">
        <p14:creationId xmlns:p14="http://schemas.microsoft.com/office/powerpoint/2010/main" val="2340870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fld id="{7AA4CC8F-D8FD-4CD8-B9F0-9E372F33A9C9}" type="slidenum">
              <a:rPr lang="nl-NL" altLang="nl-NL"/>
              <a:pPr>
                <a:defRPr/>
              </a:pPr>
              <a:t>‹nr.›</a:t>
            </a:fld>
            <a:endParaRPr lang="nl-NL" altLang="nl-NL" dirty="0"/>
          </a:p>
        </p:txBody>
      </p:sp>
    </p:spTree>
    <p:extLst>
      <p:ext uri="{BB962C8B-B14F-4D97-AF65-F5344CB8AC3E}">
        <p14:creationId xmlns:p14="http://schemas.microsoft.com/office/powerpoint/2010/main" val="7683964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596BF971-572E-43C6-A365-9DBCB87545F1}" type="slidenum">
              <a:rPr lang="nl-NL" altLang="nl-NL"/>
              <a:pPr>
                <a:defRPr/>
              </a:pPr>
              <a:t>‹nr.›</a:t>
            </a:fld>
            <a:endParaRPr lang="nl-NL" altLang="nl-NL" dirty="0"/>
          </a:p>
        </p:txBody>
      </p:sp>
    </p:spTree>
    <p:extLst>
      <p:ext uri="{BB962C8B-B14F-4D97-AF65-F5344CB8AC3E}">
        <p14:creationId xmlns:p14="http://schemas.microsoft.com/office/powerpoint/2010/main" val="17848359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fld id="{F2565D25-9C6F-456B-A397-6104BF556136}" type="slidenum">
              <a:rPr lang="nl-NL" altLang="nl-NL"/>
              <a:pPr>
                <a:defRPr/>
              </a:pPr>
              <a:t>‹nr.›</a:t>
            </a:fld>
            <a:endParaRPr lang="nl-NL" altLang="nl-NL" dirty="0"/>
          </a:p>
        </p:txBody>
      </p:sp>
    </p:spTree>
    <p:extLst>
      <p:ext uri="{BB962C8B-B14F-4D97-AF65-F5344CB8AC3E}">
        <p14:creationId xmlns:p14="http://schemas.microsoft.com/office/powerpoint/2010/main" val="37148665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AA4903F6-23AB-411F-9678-9117FA17F613}" type="slidenum">
              <a:rPr lang="nl-NL" altLang="nl-NL"/>
              <a:pPr>
                <a:defRPr/>
              </a:pPr>
              <a:t>‹nr.›</a:t>
            </a:fld>
            <a:endParaRPr lang="nl-NL" altLang="nl-NL" dirty="0"/>
          </a:p>
        </p:txBody>
      </p:sp>
    </p:spTree>
    <p:extLst>
      <p:ext uri="{BB962C8B-B14F-4D97-AF65-F5344CB8AC3E}">
        <p14:creationId xmlns:p14="http://schemas.microsoft.com/office/powerpoint/2010/main" val="20338327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C406787B-6603-4E36-B102-DB479F1D89D9}" type="slidenum">
              <a:rPr lang="nl-NL" altLang="nl-NL"/>
              <a:pPr>
                <a:defRPr/>
              </a:pPr>
              <a:t>‹nr.›</a:t>
            </a:fld>
            <a:endParaRPr lang="nl-NL" altLang="nl-NL" dirty="0"/>
          </a:p>
        </p:txBody>
      </p:sp>
    </p:spTree>
    <p:extLst>
      <p:ext uri="{BB962C8B-B14F-4D97-AF65-F5344CB8AC3E}">
        <p14:creationId xmlns:p14="http://schemas.microsoft.com/office/powerpoint/2010/main" val="2746292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685800" y="1981200"/>
            <a:ext cx="7772400" cy="4114800"/>
          </a:xfrm>
        </p:spPr>
        <p:txBody>
          <a:bodyPr/>
          <a:lstStyle/>
          <a:p>
            <a:pPr lvl="0"/>
            <a:endParaRPr lang="nl-NL"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fld id="{0CC573CD-20A7-4AC9-ACE1-0A1D13BB8DFE}" type="slidenum">
              <a:rPr lang="nl-NL" altLang="nl-NL"/>
              <a:pPr>
                <a:defRPr/>
              </a:pPr>
              <a:t>‹nr.›</a:t>
            </a:fld>
            <a:endParaRPr lang="nl-NL" altLang="nl-NL" dirty="0"/>
          </a:p>
        </p:txBody>
      </p:sp>
    </p:spTree>
    <p:extLst>
      <p:ext uri="{BB962C8B-B14F-4D97-AF65-F5344CB8AC3E}">
        <p14:creationId xmlns:p14="http://schemas.microsoft.com/office/powerpoint/2010/main" val="2301538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9A6EFF43-2013-4EEB-A59F-242240474F16}"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D0B003EA-CB69-4CF8-93F3-22F8913E42FA}" type="slidenum">
              <a:rPr lang="nl-NL"/>
              <a:pPr>
                <a:defRPr/>
              </a:pPr>
              <a:t>‹nr.›</a:t>
            </a:fld>
            <a:endParaRPr lang="nl-NL"/>
          </a:p>
        </p:txBody>
      </p:sp>
    </p:spTree>
    <p:extLst>
      <p:ext uri="{BB962C8B-B14F-4D97-AF65-F5344CB8AC3E}">
        <p14:creationId xmlns:p14="http://schemas.microsoft.com/office/powerpoint/2010/main" val="34844116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87C7A7D8-09C1-42A8-88DA-6539A7E8B688}"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51F68727-D5B2-4525-9F7F-141A21C642CE}" type="slidenum">
              <a:rPr lang="nl-NL"/>
              <a:pPr>
                <a:defRPr/>
              </a:pPr>
              <a:t>‹nr.›</a:t>
            </a:fld>
            <a:endParaRPr lang="nl-NL"/>
          </a:p>
        </p:txBody>
      </p:sp>
    </p:spTree>
    <p:extLst>
      <p:ext uri="{BB962C8B-B14F-4D97-AF65-F5344CB8AC3E}">
        <p14:creationId xmlns:p14="http://schemas.microsoft.com/office/powerpoint/2010/main" val="10912697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defTabSz="914400" fontAlgn="base">
              <a:spcBef>
                <a:spcPct val="0"/>
              </a:spcBef>
              <a:spcAft>
                <a:spcPct val="0"/>
              </a:spcAft>
              <a:defRPr>
                <a:latin typeface="Arial" charset="0"/>
              </a:defRPr>
            </a:lvl1pPr>
          </a:lstStyle>
          <a:p>
            <a:pPr>
              <a:defRPr/>
            </a:pPr>
            <a:fld id="{20452CA9-2FF4-42FA-A0F1-4D1705B13886}" type="datetimeFigureOut">
              <a:rPr lang="nl-NL"/>
              <a:pPr>
                <a:defRPr/>
              </a:pPr>
              <a:t>29-05-2018</a:t>
            </a:fld>
            <a:endParaRPr lang="nl-NL"/>
          </a:p>
        </p:txBody>
      </p:sp>
      <p:sp>
        <p:nvSpPr>
          <p:cNvPr id="5" name="Tijdelijke aanduiding voor voettekst 4"/>
          <p:cNvSpPr>
            <a:spLocks noGrp="1"/>
          </p:cNvSpPr>
          <p:nvPr>
            <p:ph type="ftr" sz="quarter" idx="11"/>
          </p:nvPr>
        </p:nvSpPr>
        <p:spPr/>
        <p:txBody>
          <a:bodyPr/>
          <a:lstStyle>
            <a:lvl1pPr defTabSz="914400" fontAlgn="base">
              <a:spcBef>
                <a:spcPct val="0"/>
              </a:spcBef>
              <a:spcAft>
                <a:spcPct val="0"/>
              </a:spcAft>
              <a:defRPr>
                <a:latin typeface="Arial" charset="0"/>
              </a:defRPr>
            </a:lvl1pPr>
          </a:lstStyle>
          <a:p>
            <a:pPr>
              <a:defRPr/>
            </a:pPr>
            <a:endParaRPr lang="nl-NL"/>
          </a:p>
        </p:txBody>
      </p:sp>
      <p:sp>
        <p:nvSpPr>
          <p:cNvPr id="6" name="Tijdelijke aanduiding voor dianummer 5"/>
          <p:cNvSpPr>
            <a:spLocks noGrp="1"/>
          </p:cNvSpPr>
          <p:nvPr>
            <p:ph type="sldNum" sz="quarter" idx="12"/>
          </p:nvPr>
        </p:nvSpPr>
        <p:spPr/>
        <p:txBody>
          <a:bodyPr/>
          <a:lstStyle>
            <a:lvl1pPr defTabSz="914400" fontAlgn="base">
              <a:spcBef>
                <a:spcPct val="0"/>
              </a:spcBef>
              <a:spcAft>
                <a:spcPct val="0"/>
              </a:spcAft>
              <a:defRPr>
                <a:latin typeface="Arial" charset="0"/>
              </a:defRPr>
            </a:lvl1pPr>
          </a:lstStyle>
          <a:p>
            <a:pPr>
              <a:defRPr/>
            </a:pPr>
            <a:fld id="{83771ACE-6AB8-4EB6-83A9-52697C66FF7E}" type="slidenum">
              <a:rPr lang="nl-NL"/>
              <a:pPr>
                <a:defRPr/>
              </a:pPr>
              <a:t>‹nr.›</a:t>
            </a:fld>
            <a:endParaRPr lang="nl-NL"/>
          </a:p>
        </p:txBody>
      </p:sp>
    </p:spTree>
    <p:extLst>
      <p:ext uri="{BB962C8B-B14F-4D97-AF65-F5344CB8AC3E}">
        <p14:creationId xmlns:p14="http://schemas.microsoft.com/office/powerpoint/2010/main" val="34264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a:defRPr/>
            </a:pPr>
            <a:fld id="{9EC626AE-B5D3-45B8-A8B1-C07785191051}"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A6006238-84C7-46CA-9368-26F3DA001CD7}"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606CC224-086F-4516-9C44-46B43F8DF097}"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 id="214748445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DBE0A9E4-4097-40CD-AF6E-366EEF01E322}"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 id="214748446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ACC80B97-6F6D-475D-B499-444AF251AC40}"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4C9165BD-A8C5-4820-8FF4-77768AB65CD1}"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8CD6AA32-8E9F-4473-B020-5E8BB6BE8755}"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het opmaakprofiel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nl-NL" altLang="nl-NL"/>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nl-NL" altLang="nl-NL"/>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84BBDD3F-EF04-461F-BB4A-99FF952DE55B}"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p>
        </p:txBody>
      </p:sp>
      <p:sp>
        <p:nvSpPr>
          <p:cNvPr id="9219"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fld id="{CDFEBDD7-E7F9-4B1E-9D1C-0C183F45FE5F}" type="datetimeFigureOut">
              <a:rPr lang="nl-NL"/>
              <a:pPr>
                <a:defRPr/>
              </a:pPr>
              <a:t>29-05-2018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defRPr>
            </a:lvl1pPr>
          </a:lstStyle>
          <a:p>
            <a:pPr>
              <a:defRPr/>
            </a:pPr>
            <a:fld id="{13114B6F-AE6E-49BE-A713-BA3AC44FD2DA}"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themeOverride" Target="../theme/themeOverride2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2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2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2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2.xml"/><Relationship Id="rId1" Type="http://schemas.openxmlformats.org/officeDocument/2006/relationships/themeOverride" Target="../theme/themeOverride2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4.xml"/><Relationship Id="rId1" Type="http://schemas.openxmlformats.org/officeDocument/2006/relationships/themeOverride" Target="../theme/themeOverr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hemeOverride" Target="../theme/themeOverride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el 1"/>
          <p:cNvSpPr>
            <a:spLocks noGrp="1"/>
          </p:cNvSpPr>
          <p:nvPr>
            <p:ph type="ctrTitle"/>
          </p:nvPr>
        </p:nvSpPr>
        <p:spPr>
          <a:xfrm>
            <a:off x="1259632" y="4797152"/>
            <a:ext cx="6878637" cy="741363"/>
          </a:xfrm>
        </p:spPr>
        <p:txBody>
          <a:bodyPr/>
          <a:lstStyle/>
          <a:p>
            <a:pPr eaLnBrk="1" hangingPunct="1"/>
            <a:r>
              <a:rPr lang="en-US" altLang="nl-NL" sz="3600" b="1" dirty="0" err="1" smtClean="0">
                <a:solidFill>
                  <a:srgbClr val="993366"/>
                </a:solidFill>
                <a:latin typeface="Arial" panose="020B0604020202020204" pitchFamily="34" charset="0"/>
                <a:cs typeface="Arial" panose="020B0604020202020204" pitchFamily="34" charset="0"/>
              </a:rPr>
              <a:t>Motiverende</a:t>
            </a:r>
            <a:r>
              <a:rPr lang="en-US" altLang="nl-NL" sz="3600" b="1" dirty="0" smtClean="0">
                <a:solidFill>
                  <a:srgbClr val="993366"/>
                </a:solidFill>
                <a:latin typeface="Arial" panose="020B0604020202020204" pitchFamily="34" charset="0"/>
                <a:cs typeface="Arial" panose="020B0604020202020204" pitchFamily="34" charset="0"/>
              </a:rPr>
              <a:t> </a:t>
            </a:r>
            <a:r>
              <a:rPr lang="en-US" altLang="nl-NL" sz="3600" b="1" dirty="0" err="1" smtClean="0">
                <a:solidFill>
                  <a:srgbClr val="993366"/>
                </a:solidFill>
                <a:latin typeface="Arial" panose="020B0604020202020204" pitchFamily="34" charset="0"/>
                <a:cs typeface="Arial" panose="020B0604020202020204" pitchFamily="34" charset="0"/>
              </a:rPr>
              <a:t>gespreksvoering</a:t>
            </a:r>
            <a:endParaRPr lang="en-US" altLang="nl-NL" sz="3600" b="1" dirty="0" smtClean="0">
              <a:solidFill>
                <a:srgbClr val="993366"/>
              </a:solidFill>
              <a:latin typeface="Arial" panose="020B0604020202020204" pitchFamily="34" charset="0"/>
              <a:cs typeface="Arial" panose="020B0604020202020204" pitchFamily="34" charset="0"/>
            </a:endParaRPr>
          </a:p>
        </p:txBody>
      </p:sp>
      <p:sp>
        <p:nvSpPr>
          <p:cNvPr id="3" name="Subtitel 2"/>
          <p:cNvSpPr>
            <a:spLocks noGrp="1"/>
          </p:cNvSpPr>
          <p:nvPr>
            <p:ph type="subTitle" idx="1"/>
          </p:nvPr>
        </p:nvSpPr>
        <p:spPr>
          <a:xfrm>
            <a:off x="1115616" y="5661248"/>
            <a:ext cx="6513512" cy="648072"/>
          </a:xfrm>
        </p:spPr>
        <p:txBody>
          <a:bodyPr rtlCol="0">
            <a:noAutofit/>
          </a:bodyPr>
          <a:lstStyle/>
          <a:p>
            <a:pPr eaLnBrk="1" fontAlgn="auto" hangingPunct="1">
              <a:spcBef>
                <a:spcPct val="0"/>
              </a:spcBef>
              <a:spcAft>
                <a:spcPts val="0"/>
              </a:spcAft>
              <a:buFont typeface="Arial"/>
              <a:buNone/>
              <a:defRPr/>
            </a:pPr>
            <a:r>
              <a:rPr lang="en-US" altLang="nl-NL" sz="2000" b="1" dirty="0">
                <a:solidFill>
                  <a:schemeClr val="tx1"/>
                </a:solidFill>
                <a:latin typeface="Arial" panose="020B0604020202020204" pitchFamily="34" charset="0"/>
                <a:cs typeface="Arial" panose="020B0604020202020204" pitchFamily="34" charset="0"/>
              </a:rPr>
              <a:t>Blended </a:t>
            </a:r>
            <a:r>
              <a:rPr lang="en-US" altLang="nl-NL" sz="2000" b="1" dirty="0" smtClean="0">
                <a:solidFill>
                  <a:schemeClr val="tx1"/>
                </a:solidFill>
                <a:latin typeface="Arial" panose="020B0604020202020204" pitchFamily="34" charset="0"/>
                <a:cs typeface="Arial" panose="020B0604020202020204" pitchFamily="34" charset="0"/>
              </a:rPr>
              <a:t>Learning </a:t>
            </a:r>
            <a:endParaRPr lang="en-US" altLang="nl-NL" sz="2000" b="1" dirty="0">
              <a:solidFill>
                <a:schemeClr val="tx1"/>
              </a:solidFill>
              <a:latin typeface="Arial" panose="020B0604020202020204" pitchFamily="34" charset="0"/>
              <a:cs typeface="Arial" panose="020B0604020202020204" pitchFamily="34" charset="0"/>
            </a:endParaRPr>
          </a:p>
          <a:p>
            <a:pPr eaLnBrk="1" fontAlgn="auto" hangingPunct="1">
              <a:spcBef>
                <a:spcPct val="0"/>
              </a:spcBef>
              <a:spcAft>
                <a:spcPts val="0"/>
              </a:spcAft>
              <a:buFont typeface="Arial"/>
              <a:buNone/>
              <a:defRPr/>
            </a:pPr>
            <a:r>
              <a:rPr lang="en-US" altLang="nl-NL" sz="2000" b="1" dirty="0" err="1">
                <a:solidFill>
                  <a:schemeClr val="tx1"/>
                </a:solidFill>
                <a:latin typeface="Arial" panose="020B0604020202020204" pitchFamily="34" charset="0"/>
                <a:cs typeface="Arial" panose="020B0604020202020204" pitchFamily="34" charset="0"/>
              </a:rPr>
              <a:t>Dagdeel</a:t>
            </a:r>
            <a:r>
              <a:rPr lang="en-US" altLang="nl-NL" sz="2000" b="1" dirty="0">
                <a:solidFill>
                  <a:schemeClr val="tx1"/>
                </a:solidFill>
                <a:latin typeface="Arial" panose="020B0604020202020204" pitchFamily="34" charset="0"/>
                <a:cs typeface="Arial" panose="020B0604020202020204" pitchFamily="34" charset="0"/>
              </a:rPr>
              <a:t> </a:t>
            </a:r>
            <a:r>
              <a:rPr lang="en-US" altLang="nl-NL" sz="2000" b="1" dirty="0" smtClean="0">
                <a:solidFill>
                  <a:schemeClr val="tx1"/>
                </a:solidFill>
                <a:latin typeface="Arial" panose="020B0604020202020204" pitchFamily="34" charset="0"/>
                <a:cs typeface="Arial" panose="020B0604020202020204" pitchFamily="34" charset="0"/>
              </a:rPr>
              <a:t>1</a:t>
            </a:r>
            <a:endParaRPr lang="nl-NL" altLang="nl-NL" sz="2000" b="1" dirty="0">
              <a:solidFill>
                <a:schemeClr val="tx1"/>
              </a:solidFill>
              <a:latin typeface="Arial" panose="020B0604020202020204" pitchFamily="34" charset="0"/>
              <a:cs typeface="Arial" panose="020B0604020202020204" pitchFamily="34" charset="0"/>
            </a:endParaRPr>
          </a:p>
          <a:p>
            <a:pPr algn="l" eaLnBrk="1" fontAlgn="auto" hangingPunct="1">
              <a:spcAft>
                <a:spcPts val="0"/>
              </a:spcAft>
              <a:buFont typeface="Arial"/>
              <a:buNone/>
              <a:defRPr/>
            </a:pPr>
            <a:endParaRPr lang="nl-NL" sz="20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inhoud 2"/>
          <p:cNvSpPr>
            <a:spLocks noGrp="1"/>
          </p:cNvSpPr>
          <p:nvPr>
            <p:ph idx="1"/>
          </p:nvPr>
        </p:nvSpPr>
        <p:spPr>
          <a:xfrm>
            <a:off x="827088" y="3141663"/>
            <a:ext cx="7485062" cy="1230312"/>
          </a:xfrm>
        </p:spPr>
        <p:txBody>
          <a:bodyPr/>
          <a:lstStyle/>
          <a:p>
            <a:pPr marL="0" indent="0" algn="ctr">
              <a:buFontTx/>
              <a:buNone/>
              <a:defRPr/>
            </a:pPr>
            <a:r>
              <a:rPr lang="nl-NL" altLang="nl-NL" sz="3600" b="1" kern="1200" dirty="0">
                <a:solidFill>
                  <a:srgbClr val="E90088"/>
                </a:solidFill>
                <a:latin typeface="Arial Bold"/>
                <a:ea typeface="+mj-ea"/>
                <a:cs typeface="Arial Bold"/>
              </a:rPr>
              <a:t>Oefening ‘best – </a:t>
            </a:r>
            <a:r>
              <a:rPr lang="nl-NL" altLang="nl-NL" sz="3600" b="1" kern="1200" dirty="0" err="1">
                <a:solidFill>
                  <a:srgbClr val="E90088"/>
                </a:solidFill>
                <a:latin typeface="Arial Bold"/>
                <a:ea typeface="+mj-ea"/>
                <a:cs typeface="Arial Bold"/>
              </a:rPr>
              <a:t>practice</a:t>
            </a:r>
            <a:r>
              <a:rPr lang="nl-NL" altLang="nl-NL" sz="3600" b="1" kern="1200" dirty="0">
                <a:solidFill>
                  <a:srgbClr val="E90088"/>
                </a:solidFill>
                <a:latin typeface="Arial Bold"/>
                <a:ea typeface="+mj-ea"/>
                <a:cs typeface="Arial Bold"/>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inhoud 2"/>
          <p:cNvSpPr>
            <a:spLocks noGrp="1"/>
          </p:cNvSpPr>
          <p:nvPr>
            <p:ph idx="1"/>
          </p:nvPr>
        </p:nvSpPr>
        <p:spPr>
          <a:xfrm>
            <a:off x="1187450" y="2060575"/>
            <a:ext cx="5761038" cy="2592388"/>
          </a:xfrm>
        </p:spPr>
        <p:txBody>
          <a:bodyPr/>
          <a:lstStyle/>
          <a:p>
            <a:pPr marL="0" indent="0">
              <a:buFontTx/>
              <a:buNone/>
              <a:defRPr/>
            </a:pPr>
            <a:r>
              <a:rPr lang="en-US" altLang="nl-NL" sz="3600" b="1" kern="1200" dirty="0">
                <a:solidFill>
                  <a:srgbClr val="E90088"/>
                </a:solidFill>
                <a:latin typeface="Arial Bold"/>
                <a:ea typeface="+mj-ea"/>
                <a:cs typeface="Arial Bold"/>
              </a:rPr>
              <a:t>4 </a:t>
            </a:r>
            <a:r>
              <a:rPr lang="en-US" altLang="nl-NL" sz="3600" b="1" kern="1200" dirty="0" err="1" smtClean="0">
                <a:solidFill>
                  <a:srgbClr val="E90088"/>
                </a:solidFill>
                <a:latin typeface="Arial Bold"/>
                <a:ea typeface="+mj-ea"/>
                <a:cs typeface="Arial Bold"/>
              </a:rPr>
              <a:t>Processen</a:t>
            </a:r>
            <a:endParaRPr lang="en-US" altLang="nl-NL" sz="3600" b="1" kern="1200" dirty="0" smtClean="0">
              <a:solidFill>
                <a:srgbClr val="E90088"/>
              </a:solidFill>
              <a:latin typeface="Arial Bold"/>
              <a:ea typeface="+mj-ea"/>
              <a:cs typeface="Arial Bold"/>
            </a:endParaRPr>
          </a:p>
          <a:p>
            <a:pPr marL="0" indent="0">
              <a:buFontTx/>
              <a:buNone/>
              <a:defRPr/>
            </a:pPr>
            <a:endParaRPr lang="nl-NL" altLang="nl-NL" sz="2400" b="1" kern="1200" dirty="0">
              <a:solidFill>
                <a:srgbClr val="E90088"/>
              </a:solidFill>
              <a:latin typeface="Arial Bold"/>
              <a:ea typeface="+mj-ea"/>
              <a:cs typeface="Arial Bold"/>
            </a:endParaRPr>
          </a:p>
          <a:p>
            <a:pPr eaLnBrk="1" hangingPunct="1">
              <a:defRPr/>
            </a:pPr>
            <a:r>
              <a:rPr lang="nl-NL" altLang="nl-NL" sz="2000" dirty="0" smtClean="0">
                <a:solidFill>
                  <a:srgbClr val="000000"/>
                </a:solidFill>
              </a:rPr>
              <a:t>Engageren</a:t>
            </a:r>
          </a:p>
          <a:p>
            <a:pPr eaLnBrk="1" hangingPunct="1">
              <a:defRPr/>
            </a:pPr>
            <a:r>
              <a:rPr lang="nl-NL" altLang="nl-NL" sz="2000" dirty="0" smtClean="0">
                <a:solidFill>
                  <a:srgbClr val="000000"/>
                </a:solidFill>
              </a:rPr>
              <a:t>Focussen</a:t>
            </a:r>
          </a:p>
          <a:p>
            <a:pPr eaLnBrk="1" hangingPunct="1">
              <a:defRPr/>
            </a:pPr>
            <a:r>
              <a:rPr lang="nl-NL" altLang="nl-NL" sz="2000" dirty="0" smtClean="0">
                <a:solidFill>
                  <a:srgbClr val="000000"/>
                </a:solidFill>
              </a:rPr>
              <a:t>Ontlokken</a:t>
            </a:r>
          </a:p>
          <a:p>
            <a:pPr eaLnBrk="1" hangingPunct="1">
              <a:defRPr/>
            </a:pPr>
            <a:r>
              <a:rPr lang="nl-NL" altLang="nl-NL" sz="2000" dirty="0" smtClean="0">
                <a:solidFill>
                  <a:srgbClr val="000000"/>
                </a:solidFill>
              </a:rPr>
              <a:t>Plannen</a:t>
            </a:r>
          </a:p>
          <a:p>
            <a:pPr>
              <a:defRPr/>
            </a:pPr>
            <a:endParaRPr lang="nl-NL" altLang="nl-NL" sz="2000" dirty="0"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00113" y="1916113"/>
            <a:ext cx="7483475" cy="1143000"/>
          </a:xfrm>
        </p:spPr>
        <p:txBody>
          <a:bodyPr/>
          <a:lstStyle/>
          <a:p>
            <a:pPr algn="l" eaLnBrk="1" hangingPunct="1">
              <a:defRPr/>
            </a:pPr>
            <a:r>
              <a:rPr lang="en-US" altLang="nl-NL" sz="3600" b="1" kern="1200" dirty="0" err="1">
                <a:solidFill>
                  <a:srgbClr val="E90088"/>
                </a:solidFill>
                <a:latin typeface="Arial Bold"/>
                <a:cs typeface="Arial Bold"/>
              </a:rPr>
              <a:t>Engageren</a:t>
            </a:r>
            <a:endParaRPr lang="nl-NL" altLang="nl-NL" sz="3600" b="1" kern="1200" dirty="0">
              <a:solidFill>
                <a:srgbClr val="E90088"/>
              </a:solidFill>
              <a:latin typeface="Arial Bold"/>
              <a:cs typeface="Arial Bold"/>
            </a:endParaRPr>
          </a:p>
        </p:txBody>
      </p:sp>
      <p:sp>
        <p:nvSpPr>
          <p:cNvPr id="32771" name="Rectangle 3"/>
          <p:cNvSpPr>
            <a:spLocks noGrp="1" noChangeArrowheads="1"/>
          </p:cNvSpPr>
          <p:nvPr>
            <p:ph type="body" idx="1"/>
          </p:nvPr>
        </p:nvSpPr>
        <p:spPr>
          <a:xfrm>
            <a:off x="971550" y="3141663"/>
            <a:ext cx="7772400" cy="1447800"/>
          </a:xfrm>
        </p:spPr>
        <p:txBody>
          <a:bodyPr/>
          <a:lstStyle/>
          <a:p>
            <a:pPr eaLnBrk="1" hangingPunct="1">
              <a:buFontTx/>
              <a:buNone/>
            </a:pPr>
            <a:r>
              <a:rPr lang="en-US" altLang="nl-NL" sz="2000" smtClean="0">
                <a:solidFill>
                  <a:srgbClr val="000000"/>
                </a:solidFill>
              </a:rPr>
              <a:t>“Het proces van het aangaan van een behulpzaam</a:t>
            </a:r>
          </a:p>
          <a:p>
            <a:pPr eaLnBrk="1" hangingPunct="1">
              <a:buFontTx/>
              <a:buNone/>
            </a:pPr>
            <a:r>
              <a:rPr lang="en-US" altLang="nl-NL" sz="2000" smtClean="0">
                <a:solidFill>
                  <a:srgbClr val="000000"/>
                </a:solidFill>
              </a:rPr>
              <a:t>contact en een werkrelatie”</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00113" y="1916113"/>
            <a:ext cx="7483475" cy="1143000"/>
          </a:xfrm>
        </p:spPr>
        <p:txBody>
          <a:bodyPr/>
          <a:lstStyle/>
          <a:p>
            <a:pPr algn="l" eaLnBrk="1" hangingPunct="1">
              <a:defRPr/>
            </a:pPr>
            <a:r>
              <a:rPr lang="en-US" altLang="nl-NL" sz="3600" b="1" kern="1200" dirty="0" err="1">
                <a:solidFill>
                  <a:srgbClr val="E90088"/>
                </a:solidFill>
                <a:latin typeface="Arial Bold"/>
                <a:cs typeface="Arial Bold"/>
              </a:rPr>
              <a:t>Focussen</a:t>
            </a:r>
            <a:endParaRPr lang="nl-NL" altLang="nl-NL" sz="3600" b="1" kern="1200" dirty="0">
              <a:solidFill>
                <a:srgbClr val="E90088"/>
              </a:solidFill>
              <a:latin typeface="Arial Bold"/>
              <a:cs typeface="Arial Bold"/>
            </a:endParaRPr>
          </a:p>
        </p:txBody>
      </p:sp>
      <p:sp>
        <p:nvSpPr>
          <p:cNvPr id="33795" name="Rectangle 3"/>
          <p:cNvSpPr>
            <a:spLocks noGrp="1" noChangeArrowheads="1"/>
          </p:cNvSpPr>
          <p:nvPr>
            <p:ph type="body" idx="1"/>
          </p:nvPr>
        </p:nvSpPr>
        <p:spPr>
          <a:xfrm>
            <a:off x="971550" y="3141663"/>
            <a:ext cx="7772400" cy="1447800"/>
          </a:xfrm>
        </p:spPr>
        <p:txBody>
          <a:bodyPr/>
          <a:lstStyle/>
          <a:p>
            <a:pPr eaLnBrk="1" hangingPunct="1">
              <a:buFontTx/>
              <a:buNone/>
            </a:pPr>
            <a:r>
              <a:rPr lang="en-US" altLang="nl-NL" sz="2000" smtClean="0">
                <a:solidFill>
                  <a:srgbClr val="000000"/>
                </a:solidFill>
              </a:rPr>
              <a:t>“Het proces waarmee het gesprek over verandering</a:t>
            </a:r>
          </a:p>
          <a:p>
            <a:pPr eaLnBrk="1" hangingPunct="1">
              <a:buFontTx/>
              <a:buNone/>
            </a:pPr>
            <a:r>
              <a:rPr lang="en-US" altLang="nl-NL" sz="2000" smtClean="0">
                <a:solidFill>
                  <a:srgbClr val="000000"/>
                </a:solidFill>
              </a:rPr>
              <a:t>een bepaalde kant op gaat en blijft gaan”</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71550" y="1916113"/>
            <a:ext cx="7412038" cy="1143000"/>
          </a:xfrm>
        </p:spPr>
        <p:txBody>
          <a:bodyPr/>
          <a:lstStyle/>
          <a:p>
            <a:pPr algn="l" eaLnBrk="1" hangingPunct="1">
              <a:defRPr/>
            </a:pPr>
            <a:r>
              <a:rPr lang="en-US" altLang="nl-NL" sz="3600" b="1" kern="1200" dirty="0" err="1">
                <a:solidFill>
                  <a:srgbClr val="E90088"/>
                </a:solidFill>
                <a:latin typeface="Arial Bold"/>
                <a:cs typeface="Arial Bold"/>
              </a:rPr>
              <a:t>Ontlokken</a:t>
            </a:r>
            <a:endParaRPr lang="nl-NL" altLang="nl-NL" sz="3600" b="1" kern="1200" dirty="0">
              <a:solidFill>
                <a:srgbClr val="E90088"/>
              </a:solidFill>
              <a:latin typeface="Arial Bold"/>
              <a:cs typeface="Arial Bold"/>
            </a:endParaRPr>
          </a:p>
        </p:txBody>
      </p:sp>
      <p:sp>
        <p:nvSpPr>
          <p:cNvPr id="34819" name="Rectangle 3"/>
          <p:cNvSpPr>
            <a:spLocks noGrp="1" noChangeArrowheads="1"/>
          </p:cNvSpPr>
          <p:nvPr>
            <p:ph type="body" idx="1"/>
          </p:nvPr>
        </p:nvSpPr>
        <p:spPr>
          <a:xfrm>
            <a:off x="971550" y="3141663"/>
            <a:ext cx="7772400" cy="1871662"/>
          </a:xfrm>
        </p:spPr>
        <p:txBody>
          <a:bodyPr/>
          <a:lstStyle/>
          <a:p>
            <a:pPr eaLnBrk="1" hangingPunct="1">
              <a:buFontTx/>
              <a:buNone/>
            </a:pPr>
            <a:r>
              <a:rPr lang="en-US" altLang="nl-NL" sz="2000" smtClean="0">
                <a:solidFill>
                  <a:srgbClr val="000000"/>
                </a:solidFill>
              </a:rPr>
              <a:t>“Het proces van de eigen motivatie van de persoon</a:t>
            </a:r>
          </a:p>
          <a:p>
            <a:pPr eaLnBrk="1" hangingPunct="1">
              <a:buFontTx/>
              <a:buNone/>
            </a:pPr>
            <a:r>
              <a:rPr lang="en-US" altLang="nl-NL" sz="2000" smtClean="0">
                <a:solidFill>
                  <a:srgbClr val="000000"/>
                </a:solidFill>
              </a:rPr>
              <a:t>voor een bepaalde verandering ontlokken”</a:t>
            </a:r>
          </a:p>
          <a:p>
            <a:pPr eaLnBrk="1" hangingPunct="1">
              <a:buFontTx/>
              <a:buNone/>
            </a:pPr>
            <a:endParaRPr lang="en-US" altLang="nl-NL" sz="2000" smtClean="0">
              <a:solidFill>
                <a:srgbClr val="000000"/>
              </a:solidFill>
            </a:endParaRPr>
          </a:p>
          <a:p>
            <a:pPr eaLnBrk="1" hangingPunct="1">
              <a:buFontTx/>
              <a:buNone/>
            </a:pPr>
            <a:r>
              <a:rPr lang="en-US" altLang="nl-NL" sz="2000" smtClean="0">
                <a:solidFill>
                  <a:srgbClr val="000000"/>
                </a:solidFill>
              </a:rPr>
              <a:t>= de kern van Motiverende Gespreksvoering</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42988" y="1916113"/>
            <a:ext cx="7340600" cy="1143000"/>
          </a:xfrm>
        </p:spPr>
        <p:txBody>
          <a:bodyPr/>
          <a:lstStyle/>
          <a:p>
            <a:pPr algn="l" eaLnBrk="1" hangingPunct="1">
              <a:defRPr/>
            </a:pPr>
            <a:r>
              <a:rPr lang="en-US" altLang="nl-NL" sz="3600" b="1" kern="1200" dirty="0" err="1">
                <a:solidFill>
                  <a:srgbClr val="E90088"/>
                </a:solidFill>
                <a:latin typeface="Arial Bold"/>
                <a:cs typeface="Arial Bold"/>
              </a:rPr>
              <a:t>Plannen</a:t>
            </a:r>
            <a:endParaRPr lang="nl-NL" altLang="nl-NL" sz="3600" b="1" kern="1200" dirty="0">
              <a:solidFill>
                <a:srgbClr val="E90088"/>
              </a:solidFill>
              <a:latin typeface="Arial Bold"/>
              <a:cs typeface="Arial Bold"/>
            </a:endParaRPr>
          </a:p>
        </p:txBody>
      </p:sp>
      <p:sp>
        <p:nvSpPr>
          <p:cNvPr id="35843" name="Rectangle 3"/>
          <p:cNvSpPr>
            <a:spLocks noGrp="1" noChangeArrowheads="1"/>
          </p:cNvSpPr>
          <p:nvPr>
            <p:ph type="body" idx="1"/>
          </p:nvPr>
        </p:nvSpPr>
        <p:spPr>
          <a:xfrm>
            <a:off x="971550" y="3141663"/>
            <a:ext cx="7772400" cy="1447800"/>
          </a:xfrm>
        </p:spPr>
        <p:txBody>
          <a:bodyPr/>
          <a:lstStyle/>
          <a:p>
            <a:pPr eaLnBrk="1" hangingPunct="1">
              <a:buFontTx/>
              <a:buNone/>
            </a:pPr>
            <a:r>
              <a:rPr lang="en-US" altLang="nl-NL" sz="2000" smtClean="0">
                <a:solidFill>
                  <a:srgbClr val="000000"/>
                </a:solidFill>
              </a:rPr>
              <a:t>“ Het proces van zowel het ontwikkelen van</a:t>
            </a:r>
          </a:p>
          <a:p>
            <a:pPr eaLnBrk="1" hangingPunct="1">
              <a:buFontTx/>
              <a:buNone/>
            </a:pPr>
            <a:r>
              <a:rPr lang="en-US" altLang="nl-NL" sz="2000" smtClean="0">
                <a:solidFill>
                  <a:srgbClr val="000000"/>
                </a:solidFill>
              </a:rPr>
              <a:t>vastbeslotenheid om te veranderen, als het</a:t>
            </a:r>
          </a:p>
          <a:p>
            <a:pPr eaLnBrk="1" hangingPunct="1">
              <a:buFontTx/>
              <a:buNone/>
            </a:pPr>
            <a:r>
              <a:rPr lang="en-US" altLang="nl-NL" sz="2000" smtClean="0">
                <a:solidFill>
                  <a:srgbClr val="000000"/>
                </a:solidFill>
              </a:rPr>
              <a:t>formuleren van een concreet plan van actie”</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611188" y="1916113"/>
            <a:ext cx="7772400" cy="3671887"/>
          </a:xfrm>
        </p:spPr>
        <p:txBody>
          <a:bodyPr/>
          <a:lstStyle/>
          <a:p>
            <a:pPr eaLnBrk="1" hangingPunct="1">
              <a:lnSpc>
                <a:spcPct val="90000"/>
              </a:lnSpc>
              <a:buFontTx/>
              <a:buNone/>
              <a:defRPr/>
            </a:pPr>
            <a:r>
              <a:rPr lang="en-US" altLang="nl-NL" sz="2000" b="1" dirty="0" smtClean="0">
                <a:solidFill>
                  <a:srgbClr val="000000"/>
                </a:solidFill>
              </a:rPr>
              <a:t>	</a:t>
            </a:r>
            <a:r>
              <a:rPr lang="en-US" altLang="nl-NL" sz="3600" b="1" kern="1200" dirty="0" err="1">
                <a:solidFill>
                  <a:srgbClr val="E90088"/>
                </a:solidFill>
                <a:latin typeface="Arial Bold"/>
                <a:ea typeface="+mj-ea"/>
                <a:cs typeface="Arial Bold"/>
              </a:rPr>
              <a:t>Motiverende</a:t>
            </a:r>
            <a:r>
              <a:rPr lang="en-US" altLang="nl-NL" sz="3600" b="1" kern="1200" dirty="0">
                <a:solidFill>
                  <a:srgbClr val="E90088"/>
                </a:solidFill>
                <a:latin typeface="Arial Bold"/>
                <a:ea typeface="+mj-ea"/>
                <a:cs typeface="Arial Bold"/>
              </a:rPr>
              <a:t> </a:t>
            </a:r>
            <a:r>
              <a:rPr lang="en-US" altLang="nl-NL" sz="3600" b="1" kern="1200" dirty="0" err="1">
                <a:solidFill>
                  <a:srgbClr val="E90088"/>
                </a:solidFill>
                <a:latin typeface="Arial Bold"/>
                <a:ea typeface="+mj-ea"/>
                <a:cs typeface="Arial Bold"/>
              </a:rPr>
              <a:t>Gespreksvoering</a:t>
            </a:r>
            <a:endParaRPr lang="nl-NL" altLang="nl-NL" sz="3600" b="1" kern="1200" dirty="0">
              <a:solidFill>
                <a:srgbClr val="E90088"/>
              </a:solidFill>
              <a:latin typeface="Arial Bold"/>
              <a:ea typeface="+mj-ea"/>
              <a:cs typeface="Arial Bold"/>
            </a:endParaRPr>
          </a:p>
          <a:p>
            <a:pPr eaLnBrk="1" hangingPunct="1">
              <a:buFontTx/>
              <a:buNone/>
              <a:defRPr/>
            </a:pPr>
            <a:r>
              <a:rPr lang="nl-NL" altLang="nl-NL" sz="2000" dirty="0" smtClean="0">
                <a:solidFill>
                  <a:srgbClr val="000000"/>
                </a:solidFill>
              </a:rPr>
              <a:t>	</a:t>
            </a:r>
          </a:p>
          <a:p>
            <a:pPr indent="15875" eaLnBrk="1" hangingPunct="1">
              <a:buFontTx/>
              <a:buNone/>
              <a:defRPr/>
            </a:pPr>
            <a:r>
              <a:rPr lang="nl-NL" altLang="nl-NL" sz="2000" dirty="0" smtClean="0">
                <a:solidFill>
                  <a:srgbClr val="000000"/>
                </a:solidFill>
              </a:rPr>
              <a:t>“Motiverende gespreksvoering is een op samenwerking gerichte, doelgerichte gespreksstijl met bijzondere aandacht voor verandertaal. Het is ontworpen om de persoonlijke motivatie en de commitment voor een bepaald doel te versterken. Dit doe je door het ontlokken en verkennen van iemands eigen redenen om te veranderen in een sfeer van acceptatie en compassie.”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827088" y="1773238"/>
            <a:ext cx="7412037" cy="4105275"/>
          </a:xfrm>
        </p:spPr>
        <p:txBody>
          <a:bodyPr/>
          <a:lstStyle/>
          <a:p>
            <a:pPr eaLnBrk="1" hangingPunct="1">
              <a:buFontTx/>
              <a:buNone/>
              <a:defRPr/>
            </a:pPr>
            <a:r>
              <a:rPr lang="nl-NL" altLang="nl-NL" sz="3600" b="1" kern="1200" dirty="0">
                <a:solidFill>
                  <a:srgbClr val="E90088"/>
                </a:solidFill>
                <a:latin typeface="Arial Bold"/>
                <a:ea typeface="+mj-ea"/>
                <a:cs typeface="Arial Bold"/>
              </a:rPr>
              <a:t>Gespreksvaardigheden ORBSI</a:t>
            </a:r>
          </a:p>
          <a:p>
            <a:pPr eaLnBrk="1" hangingPunct="1">
              <a:defRPr/>
            </a:pPr>
            <a:endParaRPr lang="nl-NL" altLang="nl-NL" sz="2000" b="1" dirty="0" smtClean="0">
              <a:solidFill>
                <a:srgbClr val="000000"/>
              </a:solidFill>
            </a:endParaRPr>
          </a:p>
          <a:p>
            <a:pPr eaLnBrk="1" hangingPunct="1">
              <a:defRPr/>
            </a:pPr>
            <a:r>
              <a:rPr lang="nl-NL" altLang="nl-NL" sz="2000" b="1" dirty="0" smtClean="0">
                <a:solidFill>
                  <a:srgbClr val="000000"/>
                </a:solidFill>
              </a:rPr>
              <a:t>O</a:t>
            </a:r>
            <a:r>
              <a:rPr lang="nl-NL" altLang="nl-NL" sz="2000" dirty="0" smtClean="0">
                <a:solidFill>
                  <a:srgbClr val="000000"/>
                </a:solidFill>
              </a:rPr>
              <a:t>pen vragen</a:t>
            </a:r>
          </a:p>
          <a:p>
            <a:pPr eaLnBrk="1" hangingPunct="1">
              <a:defRPr/>
            </a:pPr>
            <a:r>
              <a:rPr lang="nl-NL" altLang="nl-NL" sz="2000" b="1" dirty="0" smtClean="0">
                <a:solidFill>
                  <a:srgbClr val="000000"/>
                </a:solidFill>
              </a:rPr>
              <a:t>R</a:t>
            </a:r>
            <a:r>
              <a:rPr lang="nl-NL" altLang="nl-NL" sz="2000" dirty="0" smtClean="0">
                <a:solidFill>
                  <a:srgbClr val="000000"/>
                </a:solidFill>
              </a:rPr>
              <a:t>eflecteren</a:t>
            </a:r>
          </a:p>
          <a:p>
            <a:pPr eaLnBrk="1" hangingPunct="1">
              <a:defRPr/>
            </a:pPr>
            <a:r>
              <a:rPr lang="nl-NL" altLang="nl-NL" sz="2000" b="1" dirty="0" smtClean="0">
                <a:solidFill>
                  <a:srgbClr val="000000"/>
                </a:solidFill>
              </a:rPr>
              <a:t>B</a:t>
            </a:r>
            <a:r>
              <a:rPr lang="nl-NL" altLang="nl-NL" sz="2000" dirty="0" smtClean="0">
                <a:solidFill>
                  <a:srgbClr val="000000"/>
                </a:solidFill>
              </a:rPr>
              <a:t>evestigen</a:t>
            </a:r>
          </a:p>
          <a:p>
            <a:pPr eaLnBrk="1" hangingPunct="1">
              <a:defRPr/>
            </a:pPr>
            <a:r>
              <a:rPr lang="nl-NL" altLang="nl-NL" sz="2000" b="1" dirty="0" smtClean="0">
                <a:solidFill>
                  <a:srgbClr val="000000"/>
                </a:solidFill>
              </a:rPr>
              <a:t>S</a:t>
            </a:r>
            <a:r>
              <a:rPr lang="nl-NL" altLang="nl-NL" sz="2000" dirty="0" smtClean="0">
                <a:solidFill>
                  <a:srgbClr val="000000"/>
                </a:solidFill>
              </a:rPr>
              <a:t>amenvatten</a:t>
            </a:r>
          </a:p>
          <a:p>
            <a:pPr eaLnBrk="1" hangingPunct="1">
              <a:defRPr/>
            </a:pPr>
            <a:r>
              <a:rPr lang="nl-NL" altLang="nl-NL" sz="2000" b="1" dirty="0" smtClean="0">
                <a:solidFill>
                  <a:srgbClr val="000000"/>
                </a:solidFill>
              </a:rPr>
              <a:t>I</a:t>
            </a:r>
            <a:r>
              <a:rPr lang="nl-NL" altLang="nl-NL" sz="2000" dirty="0" smtClean="0">
                <a:solidFill>
                  <a:srgbClr val="000000"/>
                </a:solidFill>
              </a:rPr>
              <a:t>nformeren en adviseren (na toestemming)</a:t>
            </a:r>
          </a:p>
          <a:p>
            <a:pPr eaLnBrk="1" hangingPunct="1">
              <a:buFontTx/>
              <a:buNone/>
              <a:defRPr/>
            </a:pPr>
            <a:endParaRPr lang="nl-NL" altLang="nl-NL" sz="2000" dirty="0" smtClean="0">
              <a:solidFill>
                <a:srgbClr val="000000"/>
              </a:solidFill>
            </a:endParaRPr>
          </a:p>
          <a:p>
            <a:pPr eaLnBrk="1" hangingPunct="1">
              <a:buFontTx/>
              <a:buNone/>
              <a:defRPr/>
            </a:pPr>
            <a:r>
              <a:rPr lang="nl-NL" altLang="nl-NL" sz="2000" dirty="0" smtClean="0">
                <a:solidFill>
                  <a:srgbClr val="000000"/>
                </a:solidFill>
              </a:rPr>
              <a:t>Doel:</a:t>
            </a:r>
          </a:p>
          <a:p>
            <a:pPr eaLnBrk="1" hangingPunct="1">
              <a:defRPr/>
            </a:pPr>
            <a:r>
              <a:rPr lang="nl-NL" altLang="nl-NL" sz="2000" dirty="0" smtClean="0">
                <a:solidFill>
                  <a:srgbClr val="000000"/>
                </a:solidFill>
              </a:rPr>
              <a:t>Uitlokken verandertaal</a:t>
            </a:r>
            <a:endParaRPr lang="en-GB" altLang="nl-NL" sz="2000" dirty="0" smtClean="0">
              <a:solidFill>
                <a:srgbClr val="000000"/>
              </a:solidFill>
            </a:endParaRPr>
          </a:p>
          <a:p>
            <a:pPr eaLnBrk="1" hangingPunct="1">
              <a:defRPr/>
            </a:pP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inhoud 2"/>
          <p:cNvSpPr>
            <a:spLocks noGrp="1"/>
          </p:cNvSpPr>
          <p:nvPr>
            <p:ph idx="1"/>
          </p:nvPr>
        </p:nvSpPr>
        <p:spPr>
          <a:xfrm>
            <a:off x="684213" y="1196975"/>
            <a:ext cx="7772400" cy="4968875"/>
          </a:xfrm>
        </p:spPr>
        <p:txBody>
          <a:bodyPr/>
          <a:lstStyle/>
          <a:p>
            <a:pPr marL="0" indent="0" eaLnBrk="1" hangingPunct="1">
              <a:spcBef>
                <a:spcPct val="0"/>
              </a:spcBef>
              <a:buFontTx/>
              <a:buNone/>
              <a:defRPr/>
            </a:pPr>
            <a:r>
              <a:rPr lang="nl-NL" altLang="nl-NL" sz="3600" b="1" kern="1200" dirty="0">
                <a:solidFill>
                  <a:srgbClr val="E90088"/>
                </a:solidFill>
                <a:latin typeface="Arial Bold"/>
                <a:ea typeface="+mj-ea"/>
                <a:cs typeface="Arial Bold"/>
              </a:rPr>
              <a:t>Open of gesloten?</a:t>
            </a:r>
          </a:p>
          <a:p>
            <a:pPr algn="just" eaLnBrk="1" hangingPunct="1">
              <a:defRPr/>
            </a:pPr>
            <a:endParaRPr lang="nl-NL" altLang="nl-NL" sz="1600" dirty="0" smtClean="0">
              <a:solidFill>
                <a:srgbClr val="000000"/>
              </a:solidFill>
              <a:cs typeface="Arial" charset="0"/>
            </a:endParaRPr>
          </a:p>
          <a:p>
            <a:pPr algn="just" eaLnBrk="1" hangingPunct="1">
              <a:defRPr/>
            </a:pPr>
            <a:r>
              <a:rPr lang="nl-NL" altLang="nl-NL" sz="2000" dirty="0" smtClean="0">
                <a:solidFill>
                  <a:srgbClr val="000000"/>
                </a:solidFill>
                <a:cs typeface="Arial" charset="0"/>
              </a:rPr>
              <a:t>Vindt </a:t>
            </a:r>
            <a:r>
              <a:rPr lang="nl-NL" altLang="nl-NL" sz="2000" dirty="0">
                <a:solidFill>
                  <a:srgbClr val="000000"/>
                </a:solidFill>
                <a:cs typeface="Arial" charset="0"/>
              </a:rPr>
              <a:t>u het vervelend dat uw huisarts u hier naar toe heeft gestuurd?</a:t>
            </a:r>
          </a:p>
          <a:p>
            <a:pPr algn="just" eaLnBrk="1" hangingPunct="1">
              <a:defRPr/>
            </a:pPr>
            <a:r>
              <a:rPr lang="nl-NL" altLang="nl-NL" sz="2000" dirty="0">
                <a:solidFill>
                  <a:srgbClr val="000000"/>
                </a:solidFill>
                <a:cs typeface="Arial" charset="0"/>
              </a:rPr>
              <a:t>Is er iets dat u met me wilt bespreken?</a:t>
            </a:r>
          </a:p>
          <a:p>
            <a:pPr algn="just" eaLnBrk="1" hangingPunct="1">
              <a:defRPr/>
            </a:pPr>
            <a:r>
              <a:rPr lang="nl-NL" altLang="nl-NL" sz="2000" dirty="0">
                <a:solidFill>
                  <a:srgbClr val="000000"/>
                </a:solidFill>
                <a:cs typeface="Arial" charset="0"/>
              </a:rPr>
              <a:t>Wat lijkt je moeilijk aan stoppen met blowen?</a:t>
            </a:r>
          </a:p>
          <a:p>
            <a:pPr algn="just" eaLnBrk="1" hangingPunct="1">
              <a:defRPr/>
            </a:pPr>
            <a:r>
              <a:rPr lang="nl-NL" altLang="nl-NL" sz="2000" dirty="0">
                <a:solidFill>
                  <a:srgbClr val="000000"/>
                </a:solidFill>
                <a:cs typeface="Arial" charset="0"/>
              </a:rPr>
              <a:t>Vind je dat je te veel drinkt?</a:t>
            </a:r>
          </a:p>
          <a:p>
            <a:pPr algn="just" eaLnBrk="1" hangingPunct="1">
              <a:defRPr/>
            </a:pPr>
            <a:r>
              <a:rPr lang="nl-NL" altLang="nl-NL" sz="2000" dirty="0">
                <a:solidFill>
                  <a:srgbClr val="000000"/>
                </a:solidFill>
                <a:cs typeface="Arial" charset="0"/>
              </a:rPr>
              <a:t>Heeft het gokken tot veel problemen geleid in je leven?</a:t>
            </a:r>
          </a:p>
          <a:p>
            <a:pPr algn="just" eaLnBrk="1" hangingPunct="1">
              <a:defRPr/>
            </a:pPr>
            <a:r>
              <a:rPr lang="nl-NL" altLang="nl-NL" sz="2000" dirty="0">
                <a:solidFill>
                  <a:srgbClr val="000000"/>
                </a:solidFill>
                <a:cs typeface="Arial" charset="0"/>
              </a:rPr>
              <a:t>Wat vind je prettig aan het gebruik van XTC?</a:t>
            </a:r>
          </a:p>
          <a:p>
            <a:pPr algn="just" eaLnBrk="1" hangingPunct="1">
              <a:defRPr/>
            </a:pPr>
            <a:r>
              <a:rPr lang="en-US" altLang="nl-NL" sz="2000" dirty="0">
                <a:solidFill>
                  <a:srgbClr val="000000"/>
                </a:solidFill>
                <a:cs typeface="Arial" charset="0"/>
              </a:rPr>
              <a:t>W</a:t>
            </a:r>
            <a:r>
              <a:rPr lang="nl-NL" altLang="nl-NL" sz="2000" dirty="0">
                <a:solidFill>
                  <a:srgbClr val="000000"/>
                </a:solidFill>
                <a:cs typeface="Arial" charset="0"/>
              </a:rPr>
              <a:t>il je stoppen met drinken of wil je je alcoholgebruik verminderen? </a:t>
            </a:r>
          </a:p>
          <a:p>
            <a:pPr algn="just" eaLnBrk="1" hangingPunct="1">
              <a:defRPr/>
            </a:pPr>
            <a:r>
              <a:rPr lang="en-US" altLang="nl-NL" sz="2000" dirty="0">
                <a:solidFill>
                  <a:srgbClr val="000000"/>
                </a:solidFill>
                <a:cs typeface="Arial" charset="0"/>
              </a:rPr>
              <a:t>I</a:t>
            </a:r>
            <a:r>
              <a:rPr lang="nl-NL" altLang="nl-NL" sz="2000" dirty="0">
                <a:solidFill>
                  <a:srgbClr val="000000"/>
                </a:solidFill>
                <a:cs typeface="Arial" charset="0"/>
              </a:rPr>
              <a:t>n welke situaties </a:t>
            </a:r>
            <a:r>
              <a:rPr lang="en-US" altLang="nl-NL" sz="2000" dirty="0">
                <a:solidFill>
                  <a:srgbClr val="000000"/>
                </a:solidFill>
                <a:cs typeface="Arial" charset="0"/>
              </a:rPr>
              <a:t>is </a:t>
            </a:r>
            <a:r>
              <a:rPr lang="nl-NL" altLang="nl-NL" sz="2000" dirty="0">
                <a:solidFill>
                  <a:srgbClr val="000000"/>
                </a:solidFill>
                <a:cs typeface="Arial" charset="0"/>
              </a:rPr>
              <a:t>het moeilijk voor je </a:t>
            </a:r>
            <a:r>
              <a:rPr lang="en-US" altLang="nl-NL" sz="2000" dirty="0">
                <a:solidFill>
                  <a:srgbClr val="000000"/>
                </a:solidFill>
                <a:cs typeface="Arial" charset="0"/>
              </a:rPr>
              <a:t>o</a:t>
            </a:r>
            <a:r>
              <a:rPr lang="nl-NL" altLang="nl-NL" sz="2000" dirty="0">
                <a:solidFill>
                  <a:srgbClr val="000000"/>
                </a:solidFill>
                <a:cs typeface="Arial" charset="0"/>
              </a:rPr>
              <a:t>m niet te gebruiken?</a:t>
            </a:r>
          </a:p>
          <a:p>
            <a:pPr algn="just" eaLnBrk="1" hangingPunct="1">
              <a:defRPr/>
            </a:pPr>
            <a:r>
              <a:rPr lang="nl-NL" altLang="nl-NL" sz="2000" dirty="0">
                <a:solidFill>
                  <a:srgbClr val="000000"/>
                </a:solidFill>
                <a:cs typeface="Arial" charset="0"/>
              </a:rPr>
              <a:t> Is je partner blij dat je nu niet meer drinkt?</a:t>
            </a:r>
          </a:p>
          <a:p>
            <a:pPr marL="0" indent="0" algn="ctr">
              <a:buFontTx/>
              <a:buNone/>
              <a:defRPr/>
            </a:pPr>
            <a:endParaRPr lang="nl-NL" altLang="nl-NL" sz="2000" dirty="0" smtClean="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6"/>
          <p:cNvSpPr>
            <a:spLocks noGrp="1" noChangeArrowheads="1"/>
          </p:cNvSpPr>
          <p:nvPr>
            <p:ph type="title"/>
          </p:nvPr>
        </p:nvSpPr>
        <p:spPr>
          <a:xfrm>
            <a:off x="557213" y="1106488"/>
            <a:ext cx="7772400" cy="925512"/>
          </a:xfrm>
        </p:spPr>
        <p:txBody>
          <a:bodyPr/>
          <a:lstStyle/>
          <a:p>
            <a:pPr eaLnBrk="1" hangingPunct="1">
              <a:defRPr/>
            </a:pPr>
            <a:r>
              <a:rPr lang="nl-NL" altLang="nl-NL" sz="3600" b="1" kern="1200" dirty="0">
                <a:solidFill>
                  <a:srgbClr val="E90088"/>
                </a:solidFill>
                <a:latin typeface="Arial Bold"/>
                <a:cs typeface="Arial Bold"/>
              </a:rPr>
              <a:t>Reflectief luisteren</a:t>
            </a:r>
          </a:p>
        </p:txBody>
      </p:sp>
      <p:graphicFrame>
        <p:nvGraphicFramePr>
          <p:cNvPr id="215082" name="Group 42"/>
          <p:cNvGraphicFramePr>
            <a:graphicFrameLocks noGrp="1"/>
          </p:cNvGraphicFramePr>
          <p:nvPr>
            <p:ph idx="1"/>
          </p:nvPr>
        </p:nvGraphicFramePr>
        <p:xfrm>
          <a:off x="647700" y="1916113"/>
          <a:ext cx="7989888" cy="4375149"/>
        </p:xfrm>
        <a:graphic>
          <a:graphicData uri="http://schemas.openxmlformats.org/drawingml/2006/table">
            <a:tbl>
              <a:tblPr/>
              <a:tblGrid>
                <a:gridCol w="2843988">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841644">
                  <a:extLst>
                    <a:ext uri="{9D8B030D-6E8A-4147-A177-3AD203B41FA5}">
                      <a16:colId xmlns:a16="http://schemas.microsoft.com/office/drawing/2014/main" val="20002"/>
                    </a:ext>
                  </a:extLst>
                </a:gridCol>
              </a:tblGrid>
              <a:tr h="161602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000" b="0" i="0" u="none" strike="noStrike" cap="none" normalizeH="0" baseline="0" dirty="0" smtClean="0">
                          <a:ln>
                            <a:noFill/>
                          </a:ln>
                          <a:solidFill>
                            <a:srgbClr val="000000"/>
                          </a:solidFill>
                          <a:effectLst/>
                          <a:latin typeface="Arial" charset="0"/>
                        </a:rPr>
                        <a:t>De woorden die de spreker zegt</a:t>
                      </a:r>
                      <a:endParaRPr kumimoji="0" lang="en-US" altLang="nl-NL" sz="2000" b="0" i="0" u="none" strike="noStrike" cap="none" normalizeH="0" baseline="0" dirty="0" smtClean="0">
                        <a:ln>
                          <a:noFill/>
                        </a:ln>
                        <a:solidFill>
                          <a:srgbClr val="000000"/>
                        </a:solidFill>
                        <a:effectLst/>
                        <a:latin typeface="Arial" charset="0"/>
                      </a:endParaRPr>
                    </a:p>
                  </a:txBody>
                  <a:tcPr marT="45734" marB="45734"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dirty="0" smtClean="0">
                        <a:ln>
                          <a:noFill/>
                        </a:ln>
                        <a:solidFill>
                          <a:srgbClr val="000000"/>
                        </a:solidFill>
                        <a:effectLst/>
                        <a:latin typeface="Arial" charset="0"/>
                      </a:endParaRPr>
                    </a:p>
                  </a:txBody>
                  <a:tcPr marT="45734" marB="45734"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altLang="nl-NL" sz="2000" b="0" i="0" u="none" strike="noStrike" cap="none" normalizeH="0" baseline="0" dirty="0" smtClean="0">
                          <a:ln>
                            <a:noFill/>
                          </a:ln>
                          <a:solidFill>
                            <a:srgbClr val="000000"/>
                          </a:solidFill>
                          <a:effectLst/>
                          <a:latin typeface="Arial" charset="0"/>
                        </a:rPr>
                        <a:t>Woorden die de luisteraar hoort</a:t>
                      </a:r>
                      <a:endParaRPr kumimoji="0" lang="en-US" altLang="nl-NL" sz="2000" b="0" i="0" u="none" strike="noStrike" cap="none" normalizeH="0" baseline="0" dirty="0" smtClean="0">
                        <a:ln>
                          <a:noFill/>
                        </a:ln>
                        <a:solidFill>
                          <a:srgbClr val="000000"/>
                        </a:solidFill>
                        <a:effectLst/>
                        <a:latin typeface="Arial" charset="0"/>
                      </a:endParaRPr>
                    </a:p>
                  </a:txBody>
                  <a:tcPr marT="45734" marB="4573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14441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dirty="0" smtClean="0">
                        <a:ln>
                          <a:noFill/>
                        </a:ln>
                        <a:solidFill>
                          <a:srgbClr val="000000"/>
                        </a:solidFill>
                        <a:effectLst/>
                        <a:latin typeface="Arial" charset="0"/>
                      </a:endParaRPr>
                    </a:p>
                  </a:txBody>
                  <a:tcPr marT="45734" marB="45734"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dirty="0" smtClean="0">
                        <a:ln>
                          <a:noFill/>
                        </a:ln>
                        <a:solidFill>
                          <a:srgbClr val="000000"/>
                        </a:solidFill>
                        <a:effectLst/>
                        <a:latin typeface="Arial" charset="0"/>
                      </a:endParaRPr>
                    </a:p>
                  </a:txBody>
                  <a:tcPr marT="45734" marB="45734"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dirty="0" smtClean="0">
                        <a:ln>
                          <a:noFill/>
                        </a:ln>
                        <a:solidFill>
                          <a:srgbClr val="000000"/>
                        </a:solidFill>
                        <a:effectLst/>
                        <a:latin typeface="Arial" charset="0"/>
                      </a:endParaRPr>
                    </a:p>
                  </a:txBody>
                  <a:tcPr marT="45734" marB="4573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61470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000" b="0" i="0" u="none" strike="noStrike" cap="none" normalizeH="0" baseline="0" dirty="0" smtClean="0">
                          <a:ln>
                            <a:noFill/>
                          </a:ln>
                          <a:solidFill>
                            <a:srgbClr val="000000"/>
                          </a:solidFill>
                          <a:effectLst/>
                          <a:latin typeface="Arial" charset="0"/>
                        </a:rPr>
                        <a:t>Wat de spreker bedoelt</a:t>
                      </a:r>
                    </a:p>
                  </a:txBody>
                  <a:tcPr marT="45734" marB="45734"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altLang="nl-NL" sz="2000" b="0" i="0" u="none" strike="noStrike" cap="none" normalizeH="0" baseline="0" dirty="0" smtClean="0">
                        <a:ln>
                          <a:noFill/>
                        </a:ln>
                        <a:solidFill>
                          <a:srgbClr val="000000"/>
                        </a:solidFill>
                        <a:effectLst/>
                        <a:latin typeface="Arial" charset="0"/>
                      </a:endParaRPr>
                    </a:p>
                  </a:txBody>
                  <a:tcPr marT="45734" marB="45734"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nl-NL" sz="2000" b="0" i="0" u="none" strike="noStrike" cap="none" normalizeH="0" baseline="0" dirty="0" smtClean="0">
                          <a:ln>
                            <a:noFill/>
                          </a:ln>
                          <a:solidFill>
                            <a:srgbClr val="000000"/>
                          </a:solidFill>
                          <a:effectLst/>
                          <a:latin typeface="Arial" charset="0"/>
                        </a:rPr>
                        <a:t>Wat de luisteraar denkt dat de gehoorde woorden betekenen</a:t>
                      </a:r>
                    </a:p>
                  </a:txBody>
                  <a:tcPr marT="45734" marB="4573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49" name="Line 30"/>
          <p:cNvSpPr>
            <a:spLocks noChangeShapeType="1"/>
          </p:cNvSpPr>
          <p:nvPr/>
        </p:nvSpPr>
        <p:spPr bwMode="auto">
          <a:xfrm flipH="1" flipV="1">
            <a:off x="3814763" y="5006975"/>
            <a:ext cx="16557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950" name="Line 31"/>
          <p:cNvSpPr>
            <a:spLocks noChangeShapeType="1"/>
          </p:cNvSpPr>
          <p:nvPr/>
        </p:nvSpPr>
        <p:spPr bwMode="auto">
          <a:xfrm>
            <a:off x="6875463" y="3194050"/>
            <a:ext cx="0" cy="12239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951" name="Line 32"/>
          <p:cNvSpPr>
            <a:spLocks noChangeShapeType="1"/>
          </p:cNvSpPr>
          <p:nvPr/>
        </p:nvSpPr>
        <p:spPr bwMode="auto">
          <a:xfrm flipV="1">
            <a:off x="1797050" y="3279775"/>
            <a:ext cx="0" cy="9366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9952" name="Line 30"/>
          <p:cNvSpPr>
            <a:spLocks noChangeShapeType="1"/>
          </p:cNvSpPr>
          <p:nvPr/>
        </p:nvSpPr>
        <p:spPr bwMode="auto">
          <a:xfrm>
            <a:off x="3814763" y="2414588"/>
            <a:ext cx="1655762"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8" name="Rectangle 3"/>
          <p:cNvSpPr txBox="1">
            <a:spLocks noChangeArrowheads="1"/>
          </p:cNvSpPr>
          <p:nvPr/>
        </p:nvSpPr>
        <p:spPr bwMode="auto">
          <a:xfrm>
            <a:off x="4102100" y="1970088"/>
            <a:ext cx="10810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nl-NL" sz="1800" kern="0" dirty="0" smtClean="0">
                <a:solidFill>
                  <a:srgbClr val="000000"/>
                </a:solidFill>
              </a:rPr>
              <a:t>Horen</a:t>
            </a:r>
            <a:endParaRPr lang="nl-NL" altLang="nl-NL" sz="1800" kern="0" dirty="0" smtClean="0">
              <a:solidFill>
                <a:srgbClr val="000000"/>
              </a:solidFill>
            </a:endParaRPr>
          </a:p>
        </p:txBody>
      </p:sp>
      <p:sp>
        <p:nvSpPr>
          <p:cNvPr id="9" name="Rectangle 3"/>
          <p:cNvSpPr txBox="1">
            <a:spLocks noChangeArrowheads="1"/>
          </p:cNvSpPr>
          <p:nvPr/>
        </p:nvSpPr>
        <p:spPr bwMode="auto">
          <a:xfrm>
            <a:off x="6156325" y="3478213"/>
            <a:ext cx="2160588"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nl-NL" sz="1800" kern="0" dirty="0" smtClean="0">
                <a:solidFill>
                  <a:srgbClr val="000000"/>
                </a:solidFill>
              </a:rPr>
              <a:t>Ontcijferen</a:t>
            </a:r>
          </a:p>
          <a:p>
            <a:pPr eaLnBrk="1" hangingPunct="1">
              <a:buFontTx/>
              <a:buNone/>
              <a:defRPr/>
            </a:pPr>
            <a:r>
              <a:rPr lang="en-US" altLang="nl-NL" sz="1800" kern="0" dirty="0" smtClean="0">
                <a:solidFill>
                  <a:srgbClr val="000000"/>
                </a:solidFill>
              </a:rPr>
              <a:t>(decoderen)</a:t>
            </a:r>
            <a:endParaRPr lang="nl-NL" altLang="nl-NL" sz="1800" kern="0" dirty="0" smtClean="0">
              <a:solidFill>
                <a:srgbClr val="000000"/>
              </a:solidFill>
            </a:endParaRPr>
          </a:p>
        </p:txBody>
      </p:sp>
      <p:sp>
        <p:nvSpPr>
          <p:cNvPr id="10" name="Rectangle 3"/>
          <p:cNvSpPr txBox="1">
            <a:spLocks noChangeArrowheads="1"/>
          </p:cNvSpPr>
          <p:nvPr/>
        </p:nvSpPr>
        <p:spPr bwMode="auto">
          <a:xfrm>
            <a:off x="714375" y="3479800"/>
            <a:ext cx="2087563"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nl-NL" sz="1800" kern="0" dirty="0" smtClean="0">
                <a:solidFill>
                  <a:srgbClr val="000000"/>
                </a:solidFill>
              </a:rPr>
              <a:t>Verboodschappen(encoderen)</a:t>
            </a:r>
            <a:endParaRPr lang="nl-NL" altLang="nl-NL" sz="1800" kern="0" dirty="0" smtClean="0">
              <a:solidFill>
                <a:srgbClr val="000000"/>
              </a:solidFill>
            </a:endParaRPr>
          </a:p>
        </p:txBody>
      </p:sp>
      <p:sp>
        <p:nvSpPr>
          <p:cNvPr id="11" name="Rectangle 3"/>
          <p:cNvSpPr txBox="1">
            <a:spLocks noChangeArrowheads="1"/>
          </p:cNvSpPr>
          <p:nvPr/>
        </p:nvSpPr>
        <p:spPr bwMode="auto">
          <a:xfrm>
            <a:off x="4102100" y="5006975"/>
            <a:ext cx="1081088"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altLang="nl-NL" sz="1800" kern="0" dirty="0" smtClean="0">
                <a:solidFill>
                  <a:srgbClr val="000000"/>
                </a:solidFill>
              </a:rPr>
              <a:t>Reflectie</a:t>
            </a:r>
            <a:endParaRPr lang="nl-NL" altLang="nl-NL" sz="1800" kern="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827088" y="1700213"/>
            <a:ext cx="7772400" cy="4114800"/>
          </a:xfrm>
        </p:spPr>
        <p:txBody>
          <a:bodyPr/>
          <a:lstStyle/>
          <a:p>
            <a:pPr marL="0" indent="0" defTabSz="457200" eaLnBrk="1" hangingPunct="1">
              <a:spcBef>
                <a:spcPct val="0"/>
              </a:spcBef>
              <a:buFontTx/>
              <a:buNone/>
              <a:defRPr/>
            </a:pPr>
            <a:r>
              <a:rPr lang="nl-NL" altLang="nl-NL" sz="3600" b="1" kern="1200" dirty="0">
                <a:solidFill>
                  <a:srgbClr val="E90088"/>
                </a:solidFill>
                <a:latin typeface="Arial Bold"/>
                <a:ea typeface="+mj-ea"/>
                <a:cs typeface="Arial Bold"/>
              </a:rPr>
              <a:t>Programma dagdeel 1</a:t>
            </a:r>
          </a:p>
          <a:p>
            <a:pPr marL="0" indent="0" eaLnBrk="1" hangingPunct="1">
              <a:buFontTx/>
              <a:buNone/>
              <a:defRPr/>
            </a:pPr>
            <a:endParaRPr lang="nl-NL" altLang="nl-NL" sz="2000" dirty="0" smtClean="0">
              <a:solidFill>
                <a:srgbClr val="000000"/>
              </a:solidFill>
            </a:endParaRPr>
          </a:p>
          <a:p>
            <a:pPr eaLnBrk="1" hangingPunct="1">
              <a:defRPr/>
            </a:pPr>
            <a:r>
              <a:rPr lang="nl-NL" altLang="nl-NL" sz="2000" dirty="0" smtClean="0">
                <a:solidFill>
                  <a:srgbClr val="000000"/>
                </a:solidFill>
              </a:rPr>
              <a:t>De Spirit</a:t>
            </a:r>
          </a:p>
          <a:p>
            <a:pPr eaLnBrk="1" hangingPunct="1">
              <a:defRPr/>
            </a:pPr>
            <a:r>
              <a:rPr lang="nl-NL" altLang="nl-NL" sz="2000" dirty="0" smtClean="0">
                <a:solidFill>
                  <a:srgbClr val="000000"/>
                </a:solidFill>
              </a:rPr>
              <a:t>De Processen</a:t>
            </a:r>
          </a:p>
          <a:p>
            <a:pPr eaLnBrk="1" hangingPunct="1">
              <a:defRPr/>
            </a:pPr>
            <a:r>
              <a:rPr lang="nl-NL" altLang="nl-NL" sz="2000" dirty="0" smtClean="0">
                <a:solidFill>
                  <a:srgbClr val="000000"/>
                </a:solidFill>
              </a:rPr>
              <a:t>ORBSI</a:t>
            </a:r>
          </a:p>
          <a:p>
            <a:pPr eaLnBrk="1" hangingPunct="1">
              <a:defRPr/>
            </a:pPr>
            <a:r>
              <a:rPr lang="nl-NL" altLang="nl-NL" sz="2000" dirty="0" smtClean="0">
                <a:solidFill>
                  <a:srgbClr val="000000"/>
                </a:solidFill>
              </a:rPr>
              <a:t>Engageren</a:t>
            </a:r>
          </a:p>
          <a:p>
            <a:pPr marL="0" indent="0" eaLnBrk="1" hangingPunct="1">
              <a:buFontTx/>
              <a:buNone/>
              <a:defRPr/>
            </a:pPr>
            <a:endParaRPr lang="nl-NL" altLang="nl-NL" sz="2000" dirty="0" smtClean="0">
              <a:solidFill>
                <a:srgbClr val="000000"/>
              </a:solidFill>
            </a:endParaRPr>
          </a:p>
          <a:p>
            <a:pPr marL="0" indent="0" eaLnBrk="1" hangingPunct="1">
              <a:buFontTx/>
              <a:buNone/>
              <a:defRPr/>
            </a:pPr>
            <a:endParaRPr lang="nl-NL" altLang="nl-NL" sz="2000" dirty="0" smtClean="0">
              <a:solidFill>
                <a:srgbClr val="000000"/>
              </a:solidFill>
            </a:endParaRPr>
          </a:p>
          <a:p>
            <a:pPr eaLnBrk="1" hangingPunct="1">
              <a:defRPr/>
            </a:pPr>
            <a:endParaRPr lang="nl-NL" altLang="nl-NL" sz="2000" dirty="0" smtClean="0">
              <a:solidFill>
                <a:srgbClr val="000000"/>
              </a:solidFill>
            </a:endParaRPr>
          </a:p>
          <a:p>
            <a:pPr eaLnBrk="1" hangingPunct="1">
              <a:buFontTx/>
              <a:buNone/>
              <a:defRPr/>
            </a:pPr>
            <a:endParaRPr lang="nl-NL" altLang="nl-NL" sz="2000" dirty="0" smtClean="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755650" y="1989138"/>
            <a:ext cx="7413625" cy="2736850"/>
          </a:xfrm>
        </p:spPr>
        <p:txBody>
          <a:bodyPr/>
          <a:lstStyle/>
          <a:p>
            <a:pPr eaLnBrk="1" hangingPunct="1">
              <a:lnSpc>
                <a:spcPct val="150000"/>
              </a:lnSpc>
              <a:buFontTx/>
              <a:buNone/>
              <a:defRPr/>
            </a:pPr>
            <a:r>
              <a:rPr lang="nl-NL" altLang="nl-NL" sz="3600" b="1" kern="1200" dirty="0">
                <a:solidFill>
                  <a:srgbClr val="E90088"/>
                </a:solidFill>
                <a:latin typeface="Arial Bold"/>
                <a:ea typeface="+mj-ea"/>
                <a:cs typeface="Arial Bold"/>
              </a:rPr>
              <a:t>Soorten reflecties</a:t>
            </a:r>
          </a:p>
          <a:p>
            <a:pPr eaLnBrk="1" hangingPunct="1">
              <a:lnSpc>
                <a:spcPct val="150000"/>
              </a:lnSpc>
              <a:defRPr/>
            </a:pPr>
            <a:r>
              <a:rPr lang="nl-NL" altLang="nl-NL" sz="2400" dirty="0" smtClean="0">
                <a:solidFill>
                  <a:srgbClr val="000000"/>
                </a:solidFill>
              </a:rPr>
              <a:t>Eenvoudige/ complexe reflecties</a:t>
            </a:r>
          </a:p>
          <a:p>
            <a:pPr eaLnBrk="1" hangingPunct="1">
              <a:lnSpc>
                <a:spcPct val="150000"/>
              </a:lnSpc>
              <a:defRPr/>
            </a:pPr>
            <a:r>
              <a:rPr lang="nl-NL" altLang="nl-NL" sz="2400" dirty="0" smtClean="0">
                <a:solidFill>
                  <a:srgbClr val="000000"/>
                </a:solidFill>
              </a:rPr>
              <a:t>Versterkte reflectie</a:t>
            </a:r>
          </a:p>
          <a:p>
            <a:pPr eaLnBrk="1" hangingPunct="1">
              <a:lnSpc>
                <a:spcPct val="150000"/>
              </a:lnSpc>
              <a:defRPr/>
            </a:pPr>
            <a:r>
              <a:rPr lang="nl-NL" altLang="nl-NL" sz="2400" dirty="0" smtClean="0">
                <a:solidFill>
                  <a:srgbClr val="000000"/>
                </a:solidFill>
              </a:rPr>
              <a:t>Dubbelzijdige reflectie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84213" y="1484313"/>
            <a:ext cx="7772400" cy="4248150"/>
          </a:xfrm>
        </p:spPr>
        <p:txBody>
          <a:bodyPr/>
          <a:lstStyle/>
          <a:p>
            <a:pPr eaLnBrk="1" hangingPunct="1">
              <a:lnSpc>
                <a:spcPct val="150000"/>
              </a:lnSpc>
              <a:buFontTx/>
              <a:buNone/>
              <a:defRPr/>
            </a:pPr>
            <a:r>
              <a:rPr lang="nl-NL" altLang="nl-NL" sz="3600" b="1" kern="1200" dirty="0">
                <a:solidFill>
                  <a:srgbClr val="E90088"/>
                </a:solidFill>
                <a:latin typeface="Arial Bold"/>
                <a:ea typeface="+mj-ea"/>
                <a:cs typeface="Arial Bold"/>
              </a:rPr>
              <a:t>Eenvoudige reflectie</a:t>
            </a:r>
          </a:p>
          <a:p>
            <a:pPr eaLnBrk="1" hangingPunct="1">
              <a:lnSpc>
                <a:spcPct val="110000"/>
              </a:lnSpc>
              <a:buFont typeface="Andale WT" pitchFamily="34" charset="-128"/>
              <a:buNone/>
              <a:defRPr/>
            </a:pPr>
            <a:r>
              <a:rPr lang="nl-NL" altLang="nl-NL" sz="2000" dirty="0" smtClean="0">
                <a:solidFill>
                  <a:srgbClr val="000000"/>
                </a:solidFill>
              </a:rPr>
              <a:t>“U zegt dat ik verslaafd ben, maar dat kan niet kloppen.</a:t>
            </a:r>
          </a:p>
          <a:p>
            <a:pPr eaLnBrk="1" hangingPunct="1">
              <a:lnSpc>
                <a:spcPct val="110000"/>
              </a:lnSpc>
              <a:buFont typeface="Andale WT" pitchFamily="34" charset="-128"/>
              <a:buNone/>
              <a:defRPr/>
            </a:pPr>
            <a:r>
              <a:rPr lang="nl-NL" altLang="nl-NL" sz="2000" dirty="0" smtClean="0">
                <a:solidFill>
                  <a:srgbClr val="000000"/>
                </a:solidFill>
              </a:rPr>
              <a:t>Ik kan elk moment stoppen als het moet.”</a:t>
            </a:r>
          </a:p>
          <a:p>
            <a:pPr eaLnBrk="1" hangingPunct="1">
              <a:lnSpc>
                <a:spcPct val="110000"/>
              </a:lnSpc>
              <a:buFont typeface="Andale WT" pitchFamily="34" charset="-128"/>
              <a:buNone/>
              <a:defRPr/>
            </a:pPr>
            <a:r>
              <a:rPr lang="nl-NL" altLang="nl-NL" sz="2000" i="1" dirty="0" smtClean="0">
                <a:solidFill>
                  <a:srgbClr val="000000"/>
                </a:solidFill>
              </a:rPr>
              <a:t>“U bent van mening dat het kunnen stoppen betekent</a:t>
            </a:r>
          </a:p>
          <a:p>
            <a:pPr eaLnBrk="1" hangingPunct="1">
              <a:lnSpc>
                <a:spcPct val="110000"/>
              </a:lnSpc>
              <a:buFont typeface="Andale WT" pitchFamily="34" charset="-128"/>
              <a:buNone/>
              <a:defRPr/>
            </a:pPr>
            <a:r>
              <a:rPr lang="nl-NL" altLang="nl-NL" sz="2000" i="1" dirty="0" smtClean="0">
                <a:solidFill>
                  <a:srgbClr val="000000"/>
                </a:solidFill>
              </a:rPr>
              <a:t>dat u niet verslaafd bent.”</a:t>
            </a:r>
            <a:br>
              <a:rPr lang="nl-NL" altLang="nl-NL" sz="2000" i="1" dirty="0" smtClean="0">
                <a:solidFill>
                  <a:srgbClr val="000000"/>
                </a:solidFill>
              </a:rPr>
            </a:br>
            <a:endParaRPr lang="nl-NL" altLang="nl-NL" sz="2000" i="1" dirty="0" smtClean="0">
              <a:solidFill>
                <a:srgbClr val="000000"/>
              </a:solidFill>
            </a:endParaRPr>
          </a:p>
          <a:p>
            <a:pPr eaLnBrk="1" hangingPunct="1">
              <a:lnSpc>
                <a:spcPct val="110000"/>
              </a:lnSpc>
              <a:buFont typeface="Andale WT" pitchFamily="34" charset="-128"/>
              <a:buNone/>
              <a:defRPr/>
            </a:pPr>
            <a:r>
              <a:rPr lang="nl-NL" altLang="nl-NL" sz="2000" dirty="0" smtClean="0">
                <a:solidFill>
                  <a:srgbClr val="000000"/>
                </a:solidFill>
              </a:rPr>
              <a:t>“Ik ben niet degene met een probleem. Als ik drink is</a:t>
            </a:r>
          </a:p>
          <a:p>
            <a:pPr eaLnBrk="1" hangingPunct="1">
              <a:lnSpc>
                <a:spcPct val="110000"/>
              </a:lnSpc>
              <a:buFont typeface="Andale WT" pitchFamily="34" charset="-128"/>
              <a:buNone/>
              <a:defRPr/>
            </a:pPr>
            <a:r>
              <a:rPr lang="nl-NL" altLang="nl-NL" sz="2000" dirty="0" smtClean="0">
                <a:solidFill>
                  <a:srgbClr val="000000"/>
                </a:solidFill>
              </a:rPr>
              <a:t>het omdat mijn man altijd zo tegen me </a:t>
            </a:r>
            <a:r>
              <a:rPr lang="nl-NL" altLang="nl-NL" sz="2000" dirty="0" err="1" smtClean="0">
                <a:solidFill>
                  <a:srgbClr val="000000"/>
                </a:solidFill>
              </a:rPr>
              <a:t>aanzeurt</a:t>
            </a:r>
            <a:r>
              <a:rPr lang="nl-NL" altLang="nl-NL" sz="2000" dirty="0" smtClean="0">
                <a:solidFill>
                  <a:srgbClr val="000000"/>
                </a:solidFill>
              </a:rPr>
              <a:t>.”</a:t>
            </a:r>
          </a:p>
          <a:p>
            <a:pPr eaLnBrk="1" hangingPunct="1">
              <a:lnSpc>
                <a:spcPct val="110000"/>
              </a:lnSpc>
              <a:buFont typeface="Andale WT" pitchFamily="34" charset="-128"/>
              <a:buNone/>
              <a:defRPr/>
            </a:pPr>
            <a:r>
              <a:rPr lang="nl-NL" altLang="nl-NL" sz="2000" i="1" dirty="0" smtClean="0">
                <a:solidFill>
                  <a:srgbClr val="000000"/>
                </a:solidFill>
              </a:rPr>
              <a:t>“U hebt het idee dat uw drinken te maken heeft met de</a:t>
            </a:r>
          </a:p>
          <a:p>
            <a:pPr eaLnBrk="1" hangingPunct="1">
              <a:lnSpc>
                <a:spcPct val="110000"/>
              </a:lnSpc>
              <a:buFont typeface="Andale WT" pitchFamily="34" charset="-128"/>
              <a:buNone/>
              <a:defRPr/>
            </a:pPr>
            <a:r>
              <a:rPr lang="nl-NL" altLang="nl-NL" sz="2000" i="1" dirty="0" smtClean="0">
                <a:solidFill>
                  <a:srgbClr val="000000"/>
                </a:solidFill>
              </a:rPr>
              <a:t>problemen in uw relatie.”</a:t>
            </a:r>
          </a:p>
          <a:p>
            <a:pPr eaLnBrk="1" hangingPunct="1">
              <a:lnSpc>
                <a:spcPct val="90000"/>
              </a:lnSpc>
              <a:buFontTx/>
              <a:buNone/>
              <a:defRPr/>
            </a:pP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684213" y="1484313"/>
            <a:ext cx="8135937" cy="4114800"/>
          </a:xfrm>
        </p:spPr>
        <p:txBody>
          <a:bodyPr/>
          <a:lstStyle/>
          <a:p>
            <a:pPr eaLnBrk="1" hangingPunct="1">
              <a:lnSpc>
                <a:spcPct val="150000"/>
              </a:lnSpc>
              <a:buFontTx/>
              <a:buNone/>
              <a:defRPr/>
            </a:pPr>
            <a:r>
              <a:rPr lang="nl-NL" altLang="nl-NL" sz="3600" b="1" kern="1200" dirty="0">
                <a:solidFill>
                  <a:srgbClr val="E90088"/>
                </a:solidFill>
                <a:latin typeface="Arial Bold"/>
                <a:ea typeface="+mj-ea"/>
                <a:cs typeface="Arial Bold"/>
              </a:rPr>
              <a:t>Versterkte reflectie</a:t>
            </a:r>
          </a:p>
          <a:p>
            <a:pPr eaLnBrk="1" hangingPunct="1">
              <a:lnSpc>
                <a:spcPct val="80000"/>
              </a:lnSpc>
              <a:buFont typeface="Andale WT" pitchFamily="34" charset="-128"/>
              <a:buNone/>
              <a:defRPr/>
            </a:pPr>
            <a:endParaRPr lang="nl-NL" altLang="nl-NL" sz="2400" b="1" dirty="0" smtClean="0">
              <a:solidFill>
                <a:srgbClr val="000000"/>
              </a:solidFill>
            </a:endParaRPr>
          </a:p>
          <a:p>
            <a:pPr eaLnBrk="1" hangingPunct="1">
              <a:lnSpc>
                <a:spcPct val="80000"/>
              </a:lnSpc>
              <a:buFont typeface="Andale WT" pitchFamily="34" charset="-128"/>
              <a:buNone/>
              <a:defRPr/>
            </a:pPr>
            <a:r>
              <a:rPr lang="nl-NL" altLang="nl-NL" sz="1800" dirty="0" smtClean="0">
                <a:solidFill>
                  <a:srgbClr val="000000"/>
                </a:solidFill>
              </a:rPr>
              <a:t>“Ik kan niet veranderen, ook al zou ik willen.”</a:t>
            </a:r>
          </a:p>
          <a:p>
            <a:pPr eaLnBrk="1" hangingPunct="1">
              <a:lnSpc>
                <a:spcPct val="80000"/>
              </a:lnSpc>
              <a:buFont typeface="Andale WT" pitchFamily="34" charset="-128"/>
              <a:buNone/>
              <a:defRPr/>
            </a:pPr>
            <a:r>
              <a:rPr lang="nl-NL" altLang="nl-NL" sz="1800" i="1" dirty="0" smtClean="0">
                <a:solidFill>
                  <a:srgbClr val="000000"/>
                </a:solidFill>
              </a:rPr>
              <a:t>“U ziet geen enkele manier waarop het u zou lukken om te </a:t>
            </a:r>
          </a:p>
          <a:p>
            <a:pPr eaLnBrk="1" hangingPunct="1">
              <a:lnSpc>
                <a:spcPct val="80000"/>
              </a:lnSpc>
              <a:buFont typeface="Andale WT" pitchFamily="34" charset="-128"/>
              <a:buNone/>
              <a:defRPr/>
            </a:pPr>
            <a:r>
              <a:rPr lang="nl-NL" altLang="nl-NL" sz="1800" i="1" dirty="0" smtClean="0">
                <a:solidFill>
                  <a:srgbClr val="000000"/>
                </a:solidFill>
              </a:rPr>
              <a:t>veranderen, ook al wilt u wel.“</a:t>
            </a:r>
            <a:br>
              <a:rPr lang="nl-NL" altLang="nl-NL" sz="1800" i="1" dirty="0" smtClean="0">
                <a:solidFill>
                  <a:srgbClr val="000000"/>
                </a:solidFill>
              </a:rPr>
            </a:br>
            <a:endParaRPr lang="nl-NL" altLang="nl-NL" sz="1800" i="1" dirty="0" smtClean="0">
              <a:solidFill>
                <a:srgbClr val="000000"/>
              </a:solidFill>
            </a:endParaRPr>
          </a:p>
          <a:p>
            <a:pPr eaLnBrk="1" hangingPunct="1">
              <a:lnSpc>
                <a:spcPct val="80000"/>
              </a:lnSpc>
              <a:buFont typeface="Andale WT" pitchFamily="34" charset="-128"/>
              <a:buNone/>
              <a:defRPr/>
            </a:pPr>
            <a:r>
              <a:rPr lang="nl-NL" altLang="nl-NL" sz="1800" dirty="0" smtClean="0">
                <a:solidFill>
                  <a:srgbClr val="000000"/>
                </a:solidFill>
              </a:rPr>
              <a:t>“Ik kan niet zomaar stoppen. Wat zouden mijn vrienden denken?”</a:t>
            </a:r>
          </a:p>
          <a:p>
            <a:pPr eaLnBrk="1" hangingPunct="1">
              <a:lnSpc>
                <a:spcPct val="80000"/>
              </a:lnSpc>
              <a:spcBef>
                <a:spcPct val="10000"/>
              </a:spcBef>
              <a:buFont typeface="Andale WT" pitchFamily="34" charset="-128"/>
              <a:buNone/>
              <a:defRPr/>
            </a:pPr>
            <a:r>
              <a:rPr lang="nl-NL" altLang="nl-NL" sz="1800" i="1" dirty="0" smtClean="0">
                <a:solidFill>
                  <a:srgbClr val="000000"/>
                </a:solidFill>
              </a:rPr>
              <a:t>“Het zou überhaupt wel eens moeilijk voor u kunnen zijn om te</a:t>
            </a:r>
          </a:p>
          <a:p>
            <a:pPr eaLnBrk="1" hangingPunct="1">
              <a:lnSpc>
                <a:spcPct val="80000"/>
              </a:lnSpc>
              <a:spcBef>
                <a:spcPct val="10000"/>
              </a:spcBef>
              <a:buFont typeface="Andale WT" pitchFamily="34" charset="-128"/>
              <a:buNone/>
              <a:defRPr/>
            </a:pPr>
            <a:r>
              <a:rPr lang="nl-NL" altLang="nl-NL" sz="1800" i="1" dirty="0" smtClean="0">
                <a:solidFill>
                  <a:srgbClr val="000000"/>
                </a:solidFill>
              </a:rPr>
              <a:t>stoppen.”</a:t>
            </a:r>
            <a:br>
              <a:rPr lang="nl-NL" altLang="nl-NL" sz="1800" i="1" dirty="0" smtClean="0">
                <a:solidFill>
                  <a:srgbClr val="000000"/>
                </a:solidFill>
              </a:rPr>
            </a:br>
            <a:endParaRPr lang="nl-NL" altLang="nl-NL" sz="1800" i="1" dirty="0" smtClean="0">
              <a:solidFill>
                <a:srgbClr val="000000"/>
              </a:solidFill>
            </a:endParaRPr>
          </a:p>
          <a:p>
            <a:pPr eaLnBrk="1" hangingPunct="1">
              <a:lnSpc>
                <a:spcPct val="80000"/>
              </a:lnSpc>
              <a:buFont typeface="Andale WT" pitchFamily="34" charset="-128"/>
              <a:buNone/>
              <a:defRPr/>
            </a:pPr>
            <a:r>
              <a:rPr lang="nl-NL" altLang="nl-NL" sz="1800" dirty="0" smtClean="0">
                <a:solidFill>
                  <a:srgbClr val="000000"/>
                </a:solidFill>
              </a:rPr>
              <a:t>“Ik kan uitstekend tegen drank. Ik sta nog steeds overeind wanneer</a:t>
            </a:r>
          </a:p>
          <a:p>
            <a:pPr eaLnBrk="1" hangingPunct="1">
              <a:lnSpc>
                <a:spcPct val="80000"/>
              </a:lnSpc>
              <a:buFont typeface="Andale WT" pitchFamily="34" charset="-128"/>
              <a:buNone/>
              <a:defRPr/>
            </a:pPr>
            <a:r>
              <a:rPr lang="nl-NL" altLang="nl-NL" sz="1800" dirty="0" smtClean="0">
                <a:solidFill>
                  <a:srgbClr val="000000"/>
                </a:solidFill>
              </a:rPr>
              <a:t>iedereen al onder tafel ligt.”</a:t>
            </a:r>
          </a:p>
          <a:p>
            <a:pPr eaLnBrk="1" hangingPunct="1">
              <a:lnSpc>
                <a:spcPct val="80000"/>
              </a:lnSpc>
              <a:buFont typeface="Andale WT" pitchFamily="34" charset="-128"/>
              <a:buNone/>
              <a:defRPr/>
            </a:pPr>
            <a:r>
              <a:rPr lang="nl-NL" altLang="nl-NL" sz="1800" i="1" dirty="0" smtClean="0">
                <a:solidFill>
                  <a:srgbClr val="000000"/>
                </a:solidFill>
              </a:rPr>
              <a:t>“U hebt niks om u zorgen over te maken. Enorme hoeveelheden</a:t>
            </a:r>
          </a:p>
          <a:p>
            <a:pPr eaLnBrk="1" hangingPunct="1">
              <a:lnSpc>
                <a:spcPct val="80000"/>
              </a:lnSpc>
              <a:buFont typeface="Andale WT" pitchFamily="34" charset="-128"/>
              <a:buNone/>
              <a:defRPr/>
            </a:pPr>
            <a:r>
              <a:rPr lang="nl-NL" altLang="nl-NL" sz="1800" i="1" dirty="0" smtClean="0">
                <a:solidFill>
                  <a:srgbClr val="000000"/>
                </a:solidFill>
              </a:rPr>
              <a:t>alcohol kunnen bij u helemaal geen kwaad.”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4213" y="1341438"/>
            <a:ext cx="7772400" cy="4114800"/>
          </a:xfrm>
        </p:spPr>
        <p:txBody>
          <a:bodyPr/>
          <a:lstStyle/>
          <a:p>
            <a:pPr eaLnBrk="1" hangingPunct="1">
              <a:lnSpc>
                <a:spcPct val="150000"/>
              </a:lnSpc>
              <a:buFontTx/>
              <a:buNone/>
              <a:defRPr/>
            </a:pPr>
            <a:r>
              <a:rPr lang="nl-NL" altLang="nl-NL" sz="3600" b="1" kern="1200" dirty="0">
                <a:solidFill>
                  <a:srgbClr val="E90088"/>
                </a:solidFill>
                <a:latin typeface="Arial Bold"/>
                <a:ea typeface="+mj-ea"/>
                <a:cs typeface="Arial Bold"/>
              </a:rPr>
              <a:t>Dubbelzijdige reflectie</a:t>
            </a:r>
            <a:endParaRPr lang="en-US" altLang="nl-NL" sz="3600" b="1" kern="1200" dirty="0">
              <a:solidFill>
                <a:srgbClr val="E90088"/>
              </a:solidFill>
              <a:latin typeface="Arial Bold"/>
              <a:ea typeface="+mj-ea"/>
              <a:cs typeface="Arial Bold"/>
            </a:endParaRPr>
          </a:p>
          <a:p>
            <a:pPr eaLnBrk="1" hangingPunct="1">
              <a:lnSpc>
                <a:spcPct val="90000"/>
              </a:lnSpc>
              <a:buFont typeface="Andale WT" pitchFamily="34" charset="-128"/>
              <a:buNone/>
              <a:defRPr/>
            </a:pPr>
            <a:endParaRPr lang="nl-NL" altLang="nl-NL" sz="2400" dirty="0" smtClean="0">
              <a:solidFill>
                <a:srgbClr val="000000"/>
              </a:solidFill>
            </a:endParaRPr>
          </a:p>
          <a:p>
            <a:pPr eaLnBrk="1" hangingPunct="1">
              <a:lnSpc>
                <a:spcPct val="90000"/>
              </a:lnSpc>
              <a:buFont typeface="Andale WT" pitchFamily="34" charset="-128"/>
              <a:buNone/>
              <a:defRPr/>
            </a:pPr>
            <a:r>
              <a:rPr lang="nl-NL" altLang="nl-NL" sz="2000" dirty="0" smtClean="0">
                <a:solidFill>
                  <a:srgbClr val="000000"/>
                </a:solidFill>
              </a:rPr>
              <a:t>“Ik drink helemaal niet meer dan mijn vrienden. Wat is er mis met af</a:t>
            </a:r>
          </a:p>
          <a:p>
            <a:pPr eaLnBrk="1" hangingPunct="1">
              <a:lnSpc>
                <a:spcPct val="90000"/>
              </a:lnSpc>
              <a:buFont typeface="Andale WT" pitchFamily="34" charset="-128"/>
              <a:buNone/>
              <a:defRPr/>
            </a:pPr>
            <a:r>
              <a:rPr lang="nl-NL" altLang="nl-NL" sz="2000" dirty="0" smtClean="0">
                <a:solidFill>
                  <a:srgbClr val="000000"/>
                </a:solidFill>
              </a:rPr>
              <a:t>en toe een biertje?”</a:t>
            </a:r>
          </a:p>
          <a:p>
            <a:pPr eaLnBrk="1" hangingPunct="1">
              <a:lnSpc>
                <a:spcPct val="90000"/>
              </a:lnSpc>
              <a:buFont typeface="Andale WT" pitchFamily="34" charset="-128"/>
              <a:buNone/>
              <a:defRPr/>
            </a:pPr>
            <a:r>
              <a:rPr lang="nl-NL" altLang="nl-NL" sz="2000" i="1" dirty="0" smtClean="0">
                <a:solidFill>
                  <a:srgbClr val="000000"/>
                </a:solidFill>
              </a:rPr>
              <a:t>“Ik begrijp dat dit erg verwarrend voor u is. Aan de ene kant lijkt het </a:t>
            </a:r>
          </a:p>
          <a:p>
            <a:pPr eaLnBrk="1" hangingPunct="1">
              <a:lnSpc>
                <a:spcPct val="90000"/>
              </a:lnSpc>
              <a:buFont typeface="Andale WT" pitchFamily="34" charset="-128"/>
              <a:buNone/>
              <a:defRPr/>
            </a:pPr>
            <a:r>
              <a:rPr lang="nl-NL" altLang="nl-NL" sz="2000" i="1" dirty="0" smtClean="0">
                <a:solidFill>
                  <a:srgbClr val="000000"/>
                </a:solidFill>
              </a:rPr>
              <a:t>dat u niet meer drinkt dan uw vrienden en aan de andere kant hebt </a:t>
            </a:r>
          </a:p>
          <a:p>
            <a:pPr eaLnBrk="1" hangingPunct="1">
              <a:lnSpc>
                <a:spcPct val="90000"/>
              </a:lnSpc>
              <a:buFont typeface="Andale WT" pitchFamily="34" charset="-128"/>
              <a:buNone/>
              <a:defRPr/>
            </a:pPr>
            <a:r>
              <a:rPr lang="nl-NL" altLang="nl-NL" sz="2000" i="1" dirty="0" smtClean="0">
                <a:solidFill>
                  <a:srgbClr val="000000"/>
                </a:solidFill>
              </a:rPr>
              <a:t>u me verteld dat u bezorgd bent over uw alcoholgebruik.”</a:t>
            </a:r>
            <a:br>
              <a:rPr lang="nl-NL" altLang="nl-NL" sz="2000" i="1" dirty="0" smtClean="0">
                <a:solidFill>
                  <a:srgbClr val="000000"/>
                </a:solidFill>
              </a:rPr>
            </a:br>
            <a:endParaRPr lang="nl-NL" altLang="nl-NL" sz="2000" dirty="0" smtClean="0">
              <a:solidFill>
                <a:srgbClr val="000000"/>
              </a:solidFill>
            </a:endParaRPr>
          </a:p>
          <a:p>
            <a:pPr eaLnBrk="1" hangingPunct="1">
              <a:lnSpc>
                <a:spcPct val="90000"/>
              </a:lnSpc>
              <a:buFont typeface="Andale WT" pitchFamily="34" charset="-128"/>
              <a:buNone/>
              <a:defRPr/>
            </a:pPr>
            <a:r>
              <a:rPr lang="nl-NL" altLang="nl-NL" sz="2000" dirty="0" smtClean="0">
                <a:solidFill>
                  <a:srgbClr val="000000"/>
                </a:solidFill>
              </a:rPr>
              <a:t>“U zult wel vinden dat ik helemaal geen alcohol meer zou moeten </a:t>
            </a:r>
          </a:p>
          <a:p>
            <a:pPr eaLnBrk="1" hangingPunct="1">
              <a:lnSpc>
                <a:spcPct val="90000"/>
              </a:lnSpc>
              <a:buFont typeface="Andale WT" pitchFamily="34" charset="-128"/>
              <a:buNone/>
              <a:defRPr/>
            </a:pPr>
            <a:r>
              <a:rPr lang="nl-NL" altLang="nl-NL" sz="2000" dirty="0" smtClean="0">
                <a:solidFill>
                  <a:srgbClr val="000000"/>
                </a:solidFill>
              </a:rPr>
              <a:t>gebruiken, maar dat doe ik dus mooi niet!”</a:t>
            </a:r>
          </a:p>
          <a:p>
            <a:pPr eaLnBrk="1" hangingPunct="1">
              <a:lnSpc>
                <a:spcPct val="90000"/>
              </a:lnSpc>
              <a:buFont typeface="Andale WT" pitchFamily="34" charset="-128"/>
              <a:buNone/>
              <a:defRPr/>
            </a:pPr>
            <a:r>
              <a:rPr lang="nl-NL" altLang="nl-NL" sz="2000" i="1" dirty="0" smtClean="0">
                <a:solidFill>
                  <a:srgbClr val="000000"/>
                </a:solidFill>
              </a:rPr>
              <a:t>“Aan de éne kant moet u er niet aan denken alcohol te missen en </a:t>
            </a:r>
          </a:p>
          <a:p>
            <a:pPr eaLnBrk="1" hangingPunct="1">
              <a:lnSpc>
                <a:spcPct val="90000"/>
              </a:lnSpc>
              <a:buFont typeface="Andale WT" pitchFamily="34" charset="-128"/>
              <a:buNone/>
              <a:defRPr/>
            </a:pPr>
            <a:r>
              <a:rPr lang="nl-NL" altLang="nl-NL" sz="2000" i="1" dirty="0" smtClean="0">
                <a:solidFill>
                  <a:srgbClr val="000000"/>
                </a:solidFill>
              </a:rPr>
              <a:t>tegelijkertijd wilt u uw alcoholgebruik minderen.”</a:t>
            </a:r>
          </a:p>
          <a:p>
            <a:pPr eaLnBrk="1" hangingPunct="1">
              <a:lnSpc>
                <a:spcPct val="90000"/>
              </a:lnSpc>
              <a:buFontTx/>
              <a:buNone/>
              <a:defRPr/>
            </a:pP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755650" y="1989138"/>
            <a:ext cx="7772400" cy="3529012"/>
          </a:xfrm>
        </p:spPr>
        <p:txBody>
          <a:bodyPr/>
          <a:lstStyle/>
          <a:p>
            <a:pPr algn="just" eaLnBrk="1" hangingPunct="1">
              <a:buFontTx/>
              <a:buNone/>
              <a:defRPr/>
            </a:pPr>
            <a:r>
              <a:rPr lang="nl-NL" altLang="nl-NL" sz="3600" b="1" kern="1200" dirty="0" smtClean="0">
                <a:solidFill>
                  <a:srgbClr val="E90088"/>
                </a:solidFill>
                <a:latin typeface="Arial Bold"/>
                <a:ea typeface="+mj-ea"/>
                <a:cs typeface="Arial Bold"/>
              </a:rPr>
              <a:t>Reflecteren</a:t>
            </a:r>
          </a:p>
          <a:p>
            <a:pPr algn="just" eaLnBrk="1" hangingPunct="1">
              <a:buFontTx/>
              <a:buNone/>
              <a:defRPr/>
            </a:pPr>
            <a:endParaRPr lang="nl-NL" altLang="nl-NL" sz="2400" b="1" kern="1200" dirty="0">
              <a:solidFill>
                <a:srgbClr val="E90088"/>
              </a:solidFill>
              <a:latin typeface="Arial Bold"/>
              <a:ea typeface="+mj-ea"/>
              <a:cs typeface="Arial Bold"/>
            </a:endParaRPr>
          </a:p>
          <a:p>
            <a:pPr algn="just" eaLnBrk="1" hangingPunct="1">
              <a:defRPr/>
            </a:pPr>
            <a:r>
              <a:rPr lang="nl-NL" altLang="nl-NL" sz="2400" dirty="0" smtClean="0">
                <a:solidFill>
                  <a:srgbClr val="000000"/>
                </a:solidFill>
                <a:cs typeface="Arial" charset="0"/>
              </a:rPr>
              <a:t>Een statement dus </a:t>
            </a:r>
            <a:r>
              <a:rPr lang="nl-NL" altLang="nl-NL" sz="2400" i="1" u="sng" dirty="0" smtClean="0">
                <a:solidFill>
                  <a:srgbClr val="000000"/>
                </a:solidFill>
                <a:cs typeface="Arial" charset="0"/>
              </a:rPr>
              <a:t>geen</a:t>
            </a:r>
            <a:r>
              <a:rPr lang="nl-NL" altLang="nl-NL" sz="2400" dirty="0" smtClean="0">
                <a:solidFill>
                  <a:srgbClr val="000000"/>
                </a:solidFill>
                <a:cs typeface="Arial" charset="0"/>
              </a:rPr>
              <a:t> vraag!</a:t>
            </a:r>
          </a:p>
          <a:p>
            <a:pPr eaLnBrk="1" hangingPunct="1">
              <a:defRPr/>
            </a:pPr>
            <a:r>
              <a:rPr lang="nl-NL" altLang="nl-NL" sz="2400" dirty="0" smtClean="0">
                <a:solidFill>
                  <a:srgbClr val="000000"/>
                </a:solidFill>
                <a:cs typeface="Arial" charset="0"/>
              </a:rPr>
              <a:t>Interpretatie van de hulpverlener</a:t>
            </a:r>
          </a:p>
          <a:p>
            <a:pPr eaLnBrk="1" hangingPunct="1">
              <a:defRPr/>
            </a:pPr>
            <a:r>
              <a:rPr lang="nl-NL" altLang="nl-NL" sz="2400" dirty="0" smtClean="0">
                <a:solidFill>
                  <a:srgbClr val="000000"/>
                </a:solidFill>
              </a:rPr>
              <a:t>Kort en directief</a:t>
            </a:r>
          </a:p>
          <a:p>
            <a:pPr eaLnBrk="1" hangingPunct="1">
              <a:defRPr/>
            </a:pPr>
            <a:r>
              <a:rPr lang="nl-NL" altLang="nl-NL" sz="2400" dirty="0" smtClean="0">
                <a:solidFill>
                  <a:srgbClr val="000000"/>
                </a:solidFill>
                <a:cs typeface="Arial" charset="0"/>
              </a:rPr>
              <a:t>Is nooit goed of fout</a:t>
            </a:r>
            <a:r>
              <a:rPr lang="nl-NL" altLang="nl-NL" sz="2400" dirty="0" smtClean="0">
                <a:solidFill>
                  <a:srgbClr val="000000"/>
                </a:solidFill>
              </a:rPr>
              <a:t> </a:t>
            </a:r>
          </a:p>
          <a:p>
            <a:pPr eaLnBrk="1" hangingPunct="1">
              <a:defRPr/>
            </a:pPr>
            <a:r>
              <a:rPr lang="nl-NL" altLang="nl-NL" sz="2400" dirty="0" smtClean="0">
                <a:solidFill>
                  <a:srgbClr val="000000"/>
                </a:solidFill>
              </a:rPr>
              <a:t>Wisselend in complexiteit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755650" y="1989138"/>
            <a:ext cx="7772400" cy="4114800"/>
          </a:xfrm>
        </p:spPr>
        <p:txBody>
          <a:bodyPr/>
          <a:lstStyle/>
          <a:p>
            <a:pPr eaLnBrk="1" hangingPunct="1">
              <a:buFontTx/>
              <a:buNone/>
              <a:defRPr/>
            </a:pPr>
            <a:r>
              <a:rPr lang="en-US" altLang="nl-NL" sz="3600" b="1" kern="1200" dirty="0" err="1">
                <a:solidFill>
                  <a:srgbClr val="E90088"/>
                </a:solidFill>
                <a:latin typeface="Arial Bold"/>
                <a:ea typeface="+mj-ea"/>
                <a:cs typeface="Arial Bold"/>
              </a:rPr>
              <a:t>Doel</a:t>
            </a:r>
            <a:r>
              <a:rPr lang="en-US" altLang="nl-NL" sz="3600" b="1" kern="1200" dirty="0">
                <a:solidFill>
                  <a:srgbClr val="E90088"/>
                </a:solidFill>
                <a:latin typeface="Arial Bold"/>
                <a:ea typeface="+mj-ea"/>
                <a:cs typeface="Arial Bold"/>
              </a:rPr>
              <a:t> </a:t>
            </a:r>
            <a:r>
              <a:rPr lang="en-US" altLang="nl-NL" sz="3600" b="1" kern="1200" dirty="0" err="1">
                <a:solidFill>
                  <a:srgbClr val="E90088"/>
                </a:solidFill>
                <a:latin typeface="Arial Bold"/>
                <a:ea typeface="+mj-ea"/>
                <a:cs typeface="Arial Bold"/>
              </a:rPr>
              <a:t>reflecteren</a:t>
            </a:r>
            <a:endParaRPr lang="nl-NL" altLang="nl-NL" sz="3600" b="1" kern="1200" dirty="0">
              <a:solidFill>
                <a:srgbClr val="E90088"/>
              </a:solidFill>
              <a:latin typeface="Arial Bold"/>
              <a:ea typeface="+mj-ea"/>
              <a:cs typeface="Arial Bold"/>
            </a:endParaRPr>
          </a:p>
          <a:p>
            <a:pPr eaLnBrk="1" hangingPunct="1">
              <a:defRPr/>
            </a:pPr>
            <a:endParaRPr lang="nl-NL" altLang="nl-NL" sz="2400" dirty="0" smtClean="0">
              <a:solidFill>
                <a:srgbClr val="000000"/>
              </a:solidFill>
            </a:endParaRPr>
          </a:p>
          <a:p>
            <a:pPr eaLnBrk="1" hangingPunct="1">
              <a:defRPr/>
            </a:pPr>
            <a:r>
              <a:rPr lang="nl-NL" altLang="nl-NL" sz="2400" dirty="0" smtClean="0">
                <a:solidFill>
                  <a:srgbClr val="000000"/>
                </a:solidFill>
              </a:rPr>
              <a:t>je benadert de communicatie met respect</a:t>
            </a:r>
          </a:p>
          <a:p>
            <a:pPr eaLnBrk="1" hangingPunct="1">
              <a:defRPr/>
            </a:pPr>
            <a:r>
              <a:rPr lang="nl-NL" altLang="nl-NL" sz="2400" dirty="0" smtClean="0">
                <a:solidFill>
                  <a:srgbClr val="000000"/>
                </a:solidFill>
              </a:rPr>
              <a:t>je exploreert de ambivalentie</a:t>
            </a:r>
          </a:p>
          <a:p>
            <a:pPr eaLnBrk="1" hangingPunct="1">
              <a:defRPr/>
            </a:pPr>
            <a:r>
              <a:rPr lang="nl-NL" altLang="nl-NL" sz="2400" dirty="0" smtClean="0">
                <a:solidFill>
                  <a:srgbClr val="000000"/>
                </a:solidFill>
              </a:rPr>
              <a:t>het werkt bekrachtigend voor motivatie</a:t>
            </a:r>
          </a:p>
          <a:p>
            <a:pPr eaLnBrk="1" hangingPunct="1">
              <a:defRPr/>
            </a:pPr>
            <a:r>
              <a:rPr lang="nl-NL" altLang="nl-NL" sz="2400" dirty="0" smtClean="0">
                <a:solidFill>
                  <a:srgbClr val="000000"/>
                </a:solidFill>
              </a:rPr>
              <a:t>je toont begrip i.p.v. vragen of je de cliënt goed hebt begrepen</a:t>
            </a:r>
          </a:p>
          <a:p>
            <a:pPr eaLnBrk="1" hangingPunct="1">
              <a:defRPr/>
            </a:pPr>
            <a:r>
              <a:rPr lang="nl-NL" altLang="nl-NL" sz="2400" dirty="0" smtClean="0">
                <a:solidFill>
                  <a:srgbClr val="000000"/>
                </a:solidFill>
              </a:rPr>
              <a:t>het geeft afname in de kans op wrijving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55650" y="2924175"/>
            <a:ext cx="7772400" cy="1143000"/>
          </a:xfrm>
        </p:spPr>
        <p:txBody>
          <a:bodyPr/>
          <a:lstStyle/>
          <a:p>
            <a:pPr marL="342900" indent="-342900" eaLnBrk="1" hangingPunct="1">
              <a:spcBef>
                <a:spcPct val="20000"/>
              </a:spcBef>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variatie</a:t>
            </a:r>
            <a:r>
              <a:rPr lang="en-US" altLang="nl-NL" sz="3600" b="1" kern="1200" dirty="0">
                <a:solidFill>
                  <a:srgbClr val="E90088"/>
                </a:solidFill>
                <a:latin typeface="Arial Bold"/>
                <a:cs typeface="Arial Bold"/>
              </a:rPr>
              <a:t> in </a:t>
            </a:r>
            <a:r>
              <a:rPr lang="en-US" altLang="nl-NL" sz="3600" b="1" kern="1200" dirty="0" err="1">
                <a:solidFill>
                  <a:srgbClr val="E90088"/>
                </a:solidFill>
                <a:latin typeface="Arial Bold"/>
                <a:cs typeface="Arial Bold"/>
              </a:rPr>
              <a:t>reflecties</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746125" y="1844675"/>
            <a:ext cx="8307388" cy="4114800"/>
          </a:xfrm>
        </p:spPr>
        <p:txBody>
          <a:bodyPr/>
          <a:lstStyle/>
          <a:p>
            <a:pPr eaLnBrk="1" hangingPunct="1">
              <a:buFontTx/>
              <a:buNone/>
              <a:defRPr/>
            </a:pPr>
            <a:r>
              <a:rPr lang="en-US" altLang="nl-NL" sz="3600" b="1" kern="1200" dirty="0" err="1">
                <a:solidFill>
                  <a:srgbClr val="E90088"/>
                </a:solidFill>
                <a:latin typeface="Arial Bold"/>
                <a:ea typeface="+mj-ea"/>
                <a:cs typeface="Arial Bold"/>
              </a:rPr>
              <a:t>Bevestigen</a:t>
            </a:r>
            <a:endParaRPr lang="en-US" altLang="nl-NL" sz="3600" b="1" kern="1200" dirty="0">
              <a:solidFill>
                <a:srgbClr val="E90088"/>
              </a:solidFill>
              <a:latin typeface="Arial Bold"/>
              <a:ea typeface="+mj-ea"/>
              <a:cs typeface="Arial Bold"/>
            </a:endParaRPr>
          </a:p>
          <a:p>
            <a:pPr eaLnBrk="1" hangingPunct="1">
              <a:buFontTx/>
              <a:buNone/>
              <a:defRPr/>
            </a:pPr>
            <a:endParaRPr lang="en-US" altLang="nl-NL" sz="2400" dirty="0" smtClean="0">
              <a:solidFill>
                <a:srgbClr val="000000"/>
              </a:solidFill>
            </a:endParaRPr>
          </a:p>
          <a:p>
            <a:pPr eaLnBrk="1" hangingPunct="1">
              <a:buFontTx/>
              <a:buNone/>
              <a:defRPr/>
            </a:pPr>
            <a:r>
              <a:rPr lang="en-US" altLang="nl-NL" sz="2400" dirty="0" smtClean="0">
                <a:solidFill>
                  <a:srgbClr val="000000"/>
                </a:solidFill>
              </a:rPr>
              <a:t>Hoe?</a:t>
            </a:r>
            <a:endParaRPr lang="nl-NL" altLang="nl-NL" sz="2400" dirty="0" smtClean="0">
              <a:solidFill>
                <a:srgbClr val="000000"/>
              </a:solidFill>
            </a:endParaRPr>
          </a:p>
          <a:p>
            <a:pPr eaLnBrk="1" hangingPunct="1">
              <a:defRPr/>
            </a:pPr>
            <a:r>
              <a:rPr lang="nl-NL" altLang="nl-NL" sz="2400" dirty="0" smtClean="0">
                <a:solidFill>
                  <a:srgbClr val="000000"/>
                </a:solidFill>
              </a:rPr>
              <a:t>Bewustwording creëren in eigen verandermogelijkheden</a:t>
            </a:r>
          </a:p>
          <a:p>
            <a:pPr eaLnBrk="1" hangingPunct="1">
              <a:defRPr/>
            </a:pPr>
            <a:r>
              <a:rPr lang="nl-NL" altLang="nl-NL" sz="2400" dirty="0" smtClean="0">
                <a:solidFill>
                  <a:srgbClr val="000000"/>
                </a:solidFill>
              </a:rPr>
              <a:t>Benadrukken wat positief is</a:t>
            </a:r>
          </a:p>
          <a:p>
            <a:pPr eaLnBrk="1" hangingPunct="1">
              <a:defRPr/>
            </a:pPr>
            <a:r>
              <a:rPr lang="nl-NL" altLang="nl-NL" sz="2400" dirty="0" smtClean="0">
                <a:solidFill>
                  <a:srgbClr val="000000"/>
                </a:solidFill>
              </a:rPr>
              <a:t>Herkennen en erkennen wat positief is</a:t>
            </a:r>
          </a:p>
          <a:p>
            <a:pPr eaLnBrk="1" hangingPunct="1">
              <a:defRPr/>
            </a:pPr>
            <a:r>
              <a:rPr lang="nl-NL" altLang="nl-NL" sz="2400" dirty="0" smtClean="0">
                <a:solidFill>
                  <a:srgbClr val="000000"/>
                </a:solidFill>
              </a:rPr>
              <a:t>Ondersteunen en aanmoedigen</a:t>
            </a:r>
          </a:p>
          <a:p>
            <a:pPr eaLnBrk="1" hangingPunct="1">
              <a:defRPr/>
            </a:pPr>
            <a:r>
              <a:rPr lang="nl-NL" altLang="nl-NL" sz="2400" dirty="0" smtClean="0">
                <a:solidFill>
                  <a:srgbClr val="000000"/>
                </a:solidFill>
              </a:rPr>
              <a:t>Uiten van waardering t.a.v. gedrag, ervaring, cognities</a:t>
            </a:r>
          </a:p>
          <a:p>
            <a:pPr eaLnBrk="1" hangingPunct="1">
              <a:defRPr/>
            </a:pPr>
            <a:endParaRPr lang="nl-NL" altLang="nl-NL" sz="2400" dirty="0" smtClean="0">
              <a:solidFill>
                <a:srgbClr val="000000"/>
              </a:solidFill>
            </a:endParaRPr>
          </a:p>
          <a:p>
            <a:pPr eaLnBrk="1" hangingPunct="1">
              <a:defRPr/>
            </a:pPr>
            <a:endParaRPr lang="nl-NL" altLang="nl-NL" sz="2400" dirty="0" smtClean="0">
              <a:solidFill>
                <a:srgbClr val="000000"/>
              </a:solidFill>
            </a:endParaRPr>
          </a:p>
          <a:p>
            <a:pPr eaLnBrk="1" hangingPunct="1">
              <a:defRPr/>
            </a:pPr>
            <a:endParaRPr lang="nl-NL" altLang="nl-NL" sz="24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9750" y="2924175"/>
            <a:ext cx="7772400" cy="1143000"/>
          </a:xfrm>
        </p:spPr>
        <p:txBody>
          <a:bodyPr/>
          <a:lstStyle/>
          <a:p>
            <a:pPr eaLnBrk="1" hangingPunct="1">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moeilijke</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cliënt</a:t>
            </a:r>
            <a:r>
              <a:rPr lang="en-US" altLang="nl-NL" sz="3600" b="1" kern="1200" dirty="0">
                <a:solidFill>
                  <a:srgbClr val="E90088"/>
                </a:solidFill>
                <a:latin typeface="Arial Bold"/>
                <a:cs typeface="Arial Bold"/>
              </a:rPr>
              <a:t>’</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765175" y="2133600"/>
            <a:ext cx="8307388" cy="4114800"/>
          </a:xfrm>
        </p:spPr>
        <p:txBody>
          <a:bodyPr/>
          <a:lstStyle/>
          <a:p>
            <a:pPr eaLnBrk="1" hangingPunct="1">
              <a:buFontTx/>
              <a:buNone/>
              <a:defRPr/>
            </a:pPr>
            <a:r>
              <a:rPr lang="nl-NL" altLang="nl-NL" sz="3600" b="1" kern="1200" dirty="0">
                <a:solidFill>
                  <a:srgbClr val="E90088"/>
                </a:solidFill>
                <a:latin typeface="Arial Bold"/>
                <a:ea typeface="+mj-ea"/>
                <a:cs typeface="Arial Bold"/>
              </a:rPr>
              <a:t>Samenvatten</a:t>
            </a:r>
          </a:p>
          <a:p>
            <a:pPr eaLnBrk="1" hangingPunct="1">
              <a:buFontTx/>
              <a:buNone/>
              <a:defRPr/>
            </a:pPr>
            <a:endParaRPr lang="nl-NL" altLang="nl-NL" sz="2000" dirty="0" smtClean="0">
              <a:solidFill>
                <a:srgbClr val="000000"/>
              </a:solidFill>
            </a:endParaRPr>
          </a:p>
          <a:p>
            <a:pPr eaLnBrk="1" hangingPunct="1">
              <a:buFontTx/>
              <a:buNone/>
              <a:defRPr/>
            </a:pPr>
            <a:r>
              <a:rPr lang="nl-NL" altLang="nl-NL" sz="2000" dirty="0" smtClean="0">
                <a:solidFill>
                  <a:srgbClr val="000000"/>
                </a:solidFill>
              </a:rPr>
              <a:t>Doel: bijeenbrengen van informatie die cliënt gegeven heeft</a:t>
            </a:r>
          </a:p>
          <a:p>
            <a:pPr eaLnBrk="1" hangingPunct="1">
              <a:defRPr/>
            </a:pPr>
            <a:r>
              <a:rPr lang="nl-NL" altLang="nl-NL" sz="2000" dirty="0" smtClean="0">
                <a:solidFill>
                  <a:srgbClr val="000000"/>
                </a:solidFill>
              </a:rPr>
              <a:t>Samenvoegend: samen voegen van samenhangende punten</a:t>
            </a:r>
          </a:p>
          <a:p>
            <a:pPr eaLnBrk="1" hangingPunct="1">
              <a:defRPr/>
            </a:pPr>
            <a:r>
              <a:rPr lang="nl-NL" altLang="nl-NL" sz="2000" dirty="0" smtClean="0">
                <a:solidFill>
                  <a:srgbClr val="000000"/>
                </a:solidFill>
              </a:rPr>
              <a:t>Verbindend: informatie van cliënt verbinden met wat eerder gezegd is</a:t>
            </a:r>
          </a:p>
          <a:p>
            <a:pPr eaLnBrk="1" hangingPunct="1">
              <a:defRPr/>
            </a:pPr>
            <a:r>
              <a:rPr lang="nl-NL" altLang="nl-NL" sz="2000" dirty="0" smtClean="0">
                <a:solidFill>
                  <a:srgbClr val="000000"/>
                </a:solidFill>
              </a:rPr>
              <a:t>Afrondend: als een taak of protocol is afgerond</a:t>
            </a:r>
            <a:br>
              <a:rPr lang="nl-NL" altLang="nl-NL" sz="2000" dirty="0" smtClean="0">
                <a:solidFill>
                  <a:srgbClr val="000000"/>
                </a:solidFill>
              </a:rPr>
            </a:b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inhoud 2"/>
          <p:cNvSpPr>
            <a:spLocks noGrp="1"/>
          </p:cNvSpPr>
          <p:nvPr>
            <p:ph idx="1"/>
          </p:nvPr>
        </p:nvSpPr>
        <p:spPr>
          <a:xfrm>
            <a:off x="611188" y="3068638"/>
            <a:ext cx="7772400" cy="936625"/>
          </a:xfrm>
        </p:spPr>
        <p:txBody>
          <a:bodyPr/>
          <a:lstStyle/>
          <a:p>
            <a:pPr marL="0" indent="0" algn="ctr">
              <a:buFontTx/>
              <a:buNone/>
              <a:defRPr/>
            </a:pPr>
            <a:r>
              <a:rPr lang="nl-NL" altLang="nl-NL" sz="3600" b="1" kern="1200" dirty="0">
                <a:solidFill>
                  <a:srgbClr val="E90088"/>
                </a:solidFill>
                <a:latin typeface="Arial Bold"/>
                <a:ea typeface="+mj-ea"/>
                <a:cs typeface="Arial Bold"/>
              </a:rPr>
              <a:t>Kennismaking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746125" y="1844675"/>
            <a:ext cx="8307388" cy="4114800"/>
          </a:xfrm>
        </p:spPr>
        <p:txBody>
          <a:bodyPr/>
          <a:lstStyle/>
          <a:p>
            <a:pPr marL="0" indent="0" eaLnBrk="1" hangingPunct="1">
              <a:buFontTx/>
              <a:buNone/>
              <a:defRPr/>
            </a:pPr>
            <a:r>
              <a:rPr lang="nl-NL" altLang="nl-NL" sz="3600" b="1" kern="1200" dirty="0">
                <a:solidFill>
                  <a:srgbClr val="E90088"/>
                </a:solidFill>
                <a:latin typeface="Arial Bold"/>
                <a:ea typeface="+mj-ea"/>
                <a:cs typeface="Arial Bold"/>
              </a:rPr>
              <a:t>Verschil tussen samenvatten en </a:t>
            </a:r>
            <a:r>
              <a:rPr lang="nl-NL" altLang="nl-NL" sz="3600" b="1" kern="1200" dirty="0" smtClean="0">
                <a:solidFill>
                  <a:srgbClr val="E90088"/>
                </a:solidFill>
                <a:latin typeface="Arial Bold"/>
                <a:ea typeface="+mj-ea"/>
                <a:cs typeface="Arial Bold"/>
              </a:rPr>
              <a:t>reflectie</a:t>
            </a:r>
            <a:endParaRPr lang="nl-NL" altLang="nl-NL" sz="3600" b="1" kern="1200" dirty="0">
              <a:solidFill>
                <a:srgbClr val="E90088"/>
              </a:solidFill>
              <a:latin typeface="Arial Bold"/>
              <a:ea typeface="+mj-ea"/>
              <a:cs typeface="Arial Bold"/>
            </a:endParaRPr>
          </a:p>
          <a:p>
            <a:pPr eaLnBrk="1" hangingPunct="1">
              <a:buFontTx/>
              <a:buNone/>
              <a:defRPr/>
            </a:pPr>
            <a:endParaRPr lang="nl-NL" altLang="nl-NL" sz="2000" dirty="0" smtClean="0">
              <a:solidFill>
                <a:srgbClr val="000000"/>
              </a:solidFill>
            </a:endParaRPr>
          </a:p>
          <a:p>
            <a:pPr eaLnBrk="1" hangingPunct="1">
              <a:buFontTx/>
              <a:buNone/>
              <a:defRPr/>
            </a:pPr>
            <a:r>
              <a:rPr lang="nl-NL" altLang="nl-NL" sz="2000" dirty="0" smtClean="0">
                <a:solidFill>
                  <a:srgbClr val="000000"/>
                </a:solidFill>
              </a:rPr>
              <a:t>Samenvatting:</a:t>
            </a:r>
          </a:p>
          <a:p>
            <a:pPr eaLnBrk="1" hangingPunct="1">
              <a:buFontTx/>
              <a:buChar char="-"/>
              <a:defRPr/>
            </a:pPr>
            <a:r>
              <a:rPr lang="nl-NL" altLang="nl-NL" sz="2000" dirty="0" smtClean="0">
                <a:solidFill>
                  <a:srgbClr val="000000"/>
                </a:solidFill>
              </a:rPr>
              <a:t>Bevat enkele punten</a:t>
            </a:r>
          </a:p>
          <a:p>
            <a:pPr eaLnBrk="1" hangingPunct="1">
              <a:buFontTx/>
              <a:buChar char="-"/>
              <a:defRPr/>
            </a:pPr>
            <a:r>
              <a:rPr lang="nl-NL" altLang="nl-NL" sz="2000" dirty="0" smtClean="0">
                <a:solidFill>
                  <a:srgbClr val="000000"/>
                </a:solidFill>
              </a:rPr>
              <a:t>Het geheel is meer dan de som der delen</a:t>
            </a:r>
          </a:p>
          <a:p>
            <a:pPr marL="0" indent="0" eaLnBrk="1" hangingPunct="1">
              <a:buFontTx/>
              <a:buNone/>
              <a:defRPr/>
            </a:pPr>
            <a:endParaRPr lang="nl-NL" altLang="nl-NL" sz="2000" dirty="0">
              <a:solidFill>
                <a:srgbClr val="000000"/>
              </a:solidFill>
            </a:endParaRPr>
          </a:p>
          <a:p>
            <a:pPr marL="0" indent="0" eaLnBrk="1" hangingPunct="1">
              <a:buFontTx/>
              <a:buNone/>
              <a:defRPr/>
            </a:pPr>
            <a:r>
              <a:rPr lang="nl-NL" altLang="nl-NL" sz="2000" dirty="0" smtClean="0">
                <a:solidFill>
                  <a:srgbClr val="000000"/>
                </a:solidFill>
              </a:rPr>
              <a:t>Reflectie:</a:t>
            </a:r>
          </a:p>
          <a:p>
            <a:pPr eaLnBrk="1" hangingPunct="1">
              <a:buFontTx/>
              <a:buChar char="-"/>
              <a:defRPr/>
            </a:pPr>
            <a:r>
              <a:rPr lang="nl-NL" altLang="nl-NL" sz="2000" dirty="0" smtClean="0">
                <a:solidFill>
                  <a:srgbClr val="000000"/>
                </a:solidFill>
              </a:rPr>
              <a:t>Gericht op één aspect</a:t>
            </a:r>
          </a:p>
          <a:p>
            <a:pPr eaLnBrk="1" hangingPunct="1">
              <a:buFontTx/>
              <a:buChar char="-"/>
              <a:defRPr/>
            </a:pPr>
            <a:r>
              <a:rPr lang="nl-NL" altLang="nl-NL" sz="2000" dirty="0" smtClean="0">
                <a:solidFill>
                  <a:srgbClr val="000000"/>
                </a:solidFill>
              </a:rPr>
              <a:t>Nodigt uit voor verdere exploratie</a:t>
            </a:r>
          </a:p>
          <a:p>
            <a:pPr eaLnBrk="1" hangingPunct="1">
              <a:buFontTx/>
              <a:buChar char="-"/>
              <a:defRPr/>
            </a:pPr>
            <a:endParaRPr lang="nl-NL" altLang="nl-NL" sz="2000" dirty="0" smtClean="0">
              <a:solidFill>
                <a:srgbClr val="000000"/>
              </a:solidFill>
            </a:endParaRPr>
          </a:p>
          <a:p>
            <a:pPr eaLnBrk="1" hangingPunct="1">
              <a:buFontTx/>
              <a:buChar char="-"/>
              <a:defRPr/>
            </a:pP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inhoud 2"/>
          <p:cNvSpPr>
            <a:spLocks noGrp="1"/>
          </p:cNvSpPr>
          <p:nvPr>
            <p:ph idx="1"/>
          </p:nvPr>
        </p:nvSpPr>
        <p:spPr>
          <a:xfrm>
            <a:off x="1258888" y="2997200"/>
            <a:ext cx="7054850" cy="1439863"/>
          </a:xfrm>
        </p:spPr>
        <p:txBody>
          <a:bodyPr/>
          <a:lstStyle/>
          <a:p>
            <a:pPr marL="0" indent="0" algn="ctr">
              <a:buFontTx/>
              <a:buNone/>
              <a:defRPr/>
            </a:pPr>
            <a:r>
              <a:rPr lang="nl-NL" altLang="nl-NL" sz="3600" b="1" kern="1200" dirty="0">
                <a:solidFill>
                  <a:srgbClr val="E90088"/>
                </a:solidFill>
                <a:latin typeface="Arial Bold"/>
                <a:ea typeface="+mj-ea"/>
                <a:cs typeface="Arial Bold"/>
              </a:rPr>
              <a:t>Informatie en advies geven</a:t>
            </a:r>
          </a:p>
          <a:p>
            <a:pPr marL="0" indent="0">
              <a:buFontTx/>
              <a:buNone/>
              <a:defRPr/>
            </a:pPr>
            <a:endParaRPr lang="nl-NL" altLang="nl-NL" sz="3600" b="1" kern="1200" dirty="0">
              <a:solidFill>
                <a:srgbClr val="E90088"/>
              </a:solidFill>
              <a:latin typeface="Arial Bold"/>
              <a:ea typeface="+mj-ea"/>
              <a:cs typeface="Arial 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971550" y="1844675"/>
            <a:ext cx="7412038" cy="4105275"/>
          </a:xfrm>
        </p:spPr>
        <p:txBody>
          <a:bodyPr/>
          <a:lstStyle/>
          <a:p>
            <a:pPr eaLnBrk="1" hangingPunct="1">
              <a:buFontTx/>
              <a:buNone/>
              <a:defRPr/>
            </a:pPr>
            <a:r>
              <a:rPr lang="nl-NL" altLang="nl-NL" sz="3600" b="1" kern="1200" dirty="0">
                <a:solidFill>
                  <a:srgbClr val="E90088"/>
                </a:solidFill>
                <a:latin typeface="Arial Bold"/>
                <a:ea typeface="+mj-ea"/>
                <a:cs typeface="Arial Bold"/>
              </a:rPr>
              <a:t>Gespreksvaardigheden ORBSI</a:t>
            </a:r>
          </a:p>
          <a:p>
            <a:pPr eaLnBrk="1" hangingPunct="1">
              <a:defRPr/>
            </a:pPr>
            <a:endParaRPr lang="nl-NL" altLang="nl-NL" sz="2000" b="1" dirty="0" smtClean="0">
              <a:solidFill>
                <a:srgbClr val="000000"/>
              </a:solidFill>
            </a:endParaRPr>
          </a:p>
          <a:p>
            <a:pPr eaLnBrk="1" hangingPunct="1">
              <a:defRPr/>
            </a:pPr>
            <a:r>
              <a:rPr lang="nl-NL" altLang="nl-NL" sz="2000" b="1" dirty="0" smtClean="0">
                <a:solidFill>
                  <a:srgbClr val="000000"/>
                </a:solidFill>
              </a:rPr>
              <a:t>O</a:t>
            </a:r>
            <a:r>
              <a:rPr lang="nl-NL" altLang="nl-NL" sz="2000" dirty="0" smtClean="0">
                <a:solidFill>
                  <a:srgbClr val="000000"/>
                </a:solidFill>
              </a:rPr>
              <a:t>pen vragen</a:t>
            </a:r>
          </a:p>
          <a:p>
            <a:pPr eaLnBrk="1" hangingPunct="1">
              <a:defRPr/>
            </a:pPr>
            <a:r>
              <a:rPr lang="nl-NL" altLang="nl-NL" sz="2000" b="1" dirty="0" smtClean="0">
                <a:solidFill>
                  <a:srgbClr val="000000"/>
                </a:solidFill>
              </a:rPr>
              <a:t>R</a:t>
            </a:r>
            <a:r>
              <a:rPr lang="nl-NL" altLang="nl-NL" sz="2000" dirty="0" smtClean="0">
                <a:solidFill>
                  <a:srgbClr val="000000"/>
                </a:solidFill>
              </a:rPr>
              <a:t>eflecteren</a:t>
            </a:r>
          </a:p>
          <a:p>
            <a:pPr eaLnBrk="1" hangingPunct="1">
              <a:defRPr/>
            </a:pPr>
            <a:r>
              <a:rPr lang="nl-NL" altLang="nl-NL" sz="2000" b="1" dirty="0" smtClean="0">
                <a:solidFill>
                  <a:srgbClr val="000000"/>
                </a:solidFill>
              </a:rPr>
              <a:t>B</a:t>
            </a:r>
            <a:r>
              <a:rPr lang="nl-NL" altLang="nl-NL" sz="2000" dirty="0" smtClean="0">
                <a:solidFill>
                  <a:srgbClr val="000000"/>
                </a:solidFill>
              </a:rPr>
              <a:t>evestigen</a:t>
            </a:r>
          </a:p>
          <a:p>
            <a:pPr eaLnBrk="1" hangingPunct="1">
              <a:defRPr/>
            </a:pPr>
            <a:r>
              <a:rPr lang="nl-NL" altLang="nl-NL" sz="2000" b="1" dirty="0" smtClean="0">
                <a:solidFill>
                  <a:srgbClr val="000000"/>
                </a:solidFill>
              </a:rPr>
              <a:t>S</a:t>
            </a:r>
            <a:r>
              <a:rPr lang="nl-NL" altLang="nl-NL" sz="2000" dirty="0" smtClean="0">
                <a:solidFill>
                  <a:srgbClr val="000000"/>
                </a:solidFill>
              </a:rPr>
              <a:t>amenvatten</a:t>
            </a:r>
          </a:p>
          <a:p>
            <a:pPr eaLnBrk="1" hangingPunct="1">
              <a:defRPr/>
            </a:pPr>
            <a:r>
              <a:rPr lang="nl-NL" altLang="nl-NL" sz="2000" b="1" dirty="0" smtClean="0">
                <a:solidFill>
                  <a:srgbClr val="000000"/>
                </a:solidFill>
              </a:rPr>
              <a:t>I</a:t>
            </a:r>
            <a:r>
              <a:rPr lang="nl-NL" altLang="nl-NL" sz="2000" dirty="0" smtClean="0">
                <a:solidFill>
                  <a:srgbClr val="000000"/>
                </a:solidFill>
              </a:rPr>
              <a:t>nformeren en adviseren (na toestemming)</a:t>
            </a:r>
          </a:p>
          <a:p>
            <a:pPr eaLnBrk="1" hangingPunct="1">
              <a:buFontTx/>
              <a:buNone/>
              <a:defRPr/>
            </a:pPr>
            <a:endParaRPr lang="nl-NL" altLang="nl-NL" sz="2000" dirty="0" smtClean="0">
              <a:solidFill>
                <a:srgbClr val="000000"/>
              </a:solidFill>
            </a:endParaRPr>
          </a:p>
          <a:p>
            <a:pPr eaLnBrk="1" hangingPunct="1">
              <a:buFontTx/>
              <a:buNone/>
              <a:defRPr/>
            </a:pPr>
            <a:r>
              <a:rPr lang="nl-NL" altLang="nl-NL" sz="2000" dirty="0" smtClean="0">
                <a:solidFill>
                  <a:srgbClr val="000000"/>
                </a:solidFill>
              </a:rPr>
              <a:t>Doel:</a:t>
            </a:r>
          </a:p>
          <a:p>
            <a:pPr eaLnBrk="1" hangingPunct="1">
              <a:defRPr/>
            </a:pPr>
            <a:r>
              <a:rPr lang="nl-NL" altLang="nl-NL" sz="2000" dirty="0" smtClean="0">
                <a:solidFill>
                  <a:srgbClr val="000000"/>
                </a:solidFill>
              </a:rPr>
              <a:t>Uitlokken verandertaal</a:t>
            </a:r>
            <a:endParaRPr lang="en-GB" altLang="nl-NL" sz="2000" dirty="0" smtClean="0">
              <a:solidFill>
                <a:srgbClr val="000000"/>
              </a:solidFill>
            </a:endParaRPr>
          </a:p>
          <a:p>
            <a:pPr eaLnBrk="1" hangingPunct="1">
              <a:defRPr/>
            </a:pPr>
            <a:endParaRPr lang="nl-NL" altLang="nl-NL" sz="2000"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71550" y="2852738"/>
            <a:ext cx="7340600" cy="1143000"/>
          </a:xfrm>
        </p:spPr>
        <p:txBody>
          <a:bodyPr/>
          <a:lstStyle/>
          <a:p>
            <a:pPr eaLnBrk="1" hangingPunct="1">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ORBSI </a:t>
            </a:r>
            <a:r>
              <a:rPr lang="en-US" altLang="nl-NL" sz="3600" b="1" kern="1200" dirty="0" err="1">
                <a:solidFill>
                  <a:srgbClr val="E90088"/>
                </a:solidFill>
                <a:latin typeface="Arial Bold"/>
                <a:cs typeface="Arial Bold"/>
              </a:rPr>
              <a:t>scoren</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71550" y="1916113"/>
            <a:ext cx="7412038" cy="1143000"/>
          </a:xfrm>
        </p:spPr>
        <p:txBody>
          <a:bodyPr/>
          <a:lstStyle/>
          <a:p>
            <a:pPr algn="l" eaLnBrk="1" hangingPunct="1">
              <a:defRPr/>
            </a:pPr>
            <a:r>
              <a:rPr lang="en-US" altLang="nl-NL" sz="3600" b="1" kern="1200" dirty="0" err="1">
                <a:solidFill>
                  <a:srgbClr val="E90088"/>
                </a:solidFill>
                <a:latin typeface="Arial Bold"/>
                <a:cs typeface="Arial Bold"/>
              </a:rPr>
              <a:t>Engageren</a:t>
            </a:r>
            <a:endParaRPr lang="nl-NL" altLang="nl-NL" sz="3600" b="1" kern="1200" dirty="0">
              <a:solidFill>
                <a:srgbClr val="E90088"/>
              </a:solidFill>
              <a:latin typeface="Arial Bold"/>
              <a:cs typeface="Arial Bold"/>
            </a:endParaRPr>
          </a:p>
        </p:txBody>
      </p:sp>
      <p:sp>
        <p:nvSpPr>
          <p:cNvPr id="55299" name="Rectangle 3"/>
          <p:cNvSpPr>
            <a:spLocks noGrp="1" noChangeArrowheads="1"/>
          </p:cNvSpPr>
          <p:nvPr>
            <p:ph type="body" idx="1"/>
          </p:nvPr>
        </p:nvSpPr>
        <p:spPr>
          <a:xfrm>
            <a:off x="971550" y="3141663"/>
            <a:ext cx="7772400" cy="1447800"/>
          </a:xfrm>
        </p:spPr>
        <p:txBody>
          <a:bodyPr/>
          <a:lstStyle/>
          <a:p>
            <a:pPr eaLnBrk="1" hangingPunct="1">
              <a:buFontTx/>
              <a:buNone/>
            </a:pPr>
            <a:r>
              <a:rPr lang="en-US" altLang="nl-NL" sz="2000" smtClean="0">
                <a:solidFill>
                  <a:srgbClr val="000000"/>
                </a:solidFill>
              </a:rPr>
              <a:t>“Het proces van het aangaan van een behulpzaam</a:t>
            </a:r>
          </a:p>
          <a:p>
            <a:pPr eaLnBrk="1" hangingPunct="1">
              <a:buFontTx/>
              <a:buNone/>
            </a:pPr>
            <a:r>
              <a:rPr lang="en-US" altLang="nl-NL" sz="2000" smtClean="0">
                <a:solidFill>
                  <a:srgbClr val="000000"/>
                </a:solidFill>
              </a:rPr>
              <a:t>contact en een werkrelatie”</a:t>
            </a:r>
            <a:endParaRPr lang="nl-NL" altLang="nl-NL" sz="200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971550" y="2781300"/>
            <a:ext cx="7486650" cy="3314700"/>
          </a:xfrm>
        </p:spPr>
        <p:txBody>
          <a:bodyPr/>
          <a:lstStyle/>
          <a:p>
            <a:pPr algn="ctr" eaLnBrk="1" hangingPunct="1">
              <a:buFontTx/>
              <a:buNone/>
              <a:defRPr/>
            </a:pPr>
            <a:r>
              <a:rPr lang="en-US" altLang="nl-NL" sz="3600" b="1" kern="1200" dirty="0" err="1">
                <a:solidFill>
                  <a:srgbClr val="E90088"/>
                </a:solidFill>
                <a:latin typeface="Arial Bold"/>
                <a:ea typeface="+mj-ea"/>
                <a:cs typeface="Arial Bold"/>
              </a:rPr>
              <a:t>Carrouseloefening</a:t>
            </a:r>
            <a:endParaRPr lang="nl-NL" altLang="nl-NL" sz="3600" b="1" kern="1200" dirty="0">
              <a:solidFill>
                <a:srgbClr val="E90088"/>
              </a:solidFill>
              <a:latin typeface="Arial Bold"/>
              <a:ea typeface="+mj-ea"/>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900113" y="1844675"/>
            <a:ext cx="7267575" cy="3816573"/>
          </a:xfrm>
        </p:spPr>
        <p:txBody>
          <a:bodyPr/>
          <a:lstStyle/>
          <a:p>
            <a:pPr eaLnBrk="1" hangingPunct="1">
              <a:buFontTx/>
              <a:buNone/>
              <a:defRPr/>
            </a:pPr>
            <a:r>
              <a:rPr lang="nl-NL" altLang="nl-NL" sz="3600" b="1" kern="1200" dirty="0" smtClean="0">
                <a:solidFill>
                  <a:srgbClr val="E90088"/>
                </a:solidFill>
                <a:latin typeface="Arial Bold"/>
                <a:ea typeface="+mj-ea"/>
                <a:cs typeface="Arial Bold"/>
              </a:rPr>
              <a:t>Reparatiereflex</a:t>
            </a:r>
            <a:endParaRPr lang="nl-NL" altLang="nl-NL" sz="3600" b="1" kern="1200" dirty="0">
              <a:solidFill>
                <a:srgbClr val="E90088"/>
              </a:solidFill>
              <a:latin typeface="Arial Bold"/>
              <a:ea typeface="+mj-ea"/>
              <a:cs typeface="Arial Bold"/>
            </a:endParaRPr>
          </a:p>
          <a:p>
            <a:pPr eaLnBrk="1" hangingPunct="1">
              <a:buFontTx/>
              <a:buNone/>
              <a:defRPr/>
            </a:pPr>
            <a:endParaRPr lang="nl-NL" altLang="nl-NL" sz="2000" b="1" dirty="0" smtClean="0">
              <a:solidFill>
                <a:srgbClr val="000000"/>
              </a:solidFill>
            </a:endParaRPr>
          </a:p>
          <a:p>
            <a:pPr eaLnBrk="1" hangingPunct="1">
              <a:buFont typeface="Arial" panose="020B0604020202020204" pitchFamily="34" charset="0"/>
              <a:buChar char="•"/>
              <a:defRPr/>
            </a:pPr>
            <a:r>
              <a:rPr lang="nl-NL" altLang="nl-NL" sz="2000" dirty="0" smtClean="0">
                <a:solidFill>
                  <a:srgbClr val="000000"/>
                </a:solidFill>
              </a:rPr>
              <a:t>Assessment</a:t>
            </a:r>
          </a:p>
          <a:p>
            <a:pPr eaLnBrk="1" hangingPunct="1">
              <a:buFont typeface="Arial" panose="020B0604020202020204" pitchFamily="34" charset="0"/>
              <a:buChar char="•"/>
              <a:defRPr/>
            </a:pPr>
            <a:r>
              <a:rPr lang="nl-NL" altLang="nl-NL" sz="2000" dirty="0" smtClean="0">
                <a:solidFill>
                  <a:srgbClr val="000000"/>
                </a:solidFill>
              </a:rPr>
              <a:t>Deskundigheid</a:t>
            </a:r>
          </a:p>
          <a:p>
            <a:pPr eaLnBrk="1" hangingPunct="1">
              <a:buFont typeface="Arial" panose="020B0604020202020204" pitchFamily="34" charset="0"/>
              <a:buChar char="•"/>
              <a:defRPr/>
            </a:pPr>
            <a:r>
              <a:rPr lang="nl-NL" altLang="nl-NL" sz="2000" dirty="0" smtClean="0">
                <a:solidFill>
                  <a:srgbClr val="000000"/>
                </a:solidFill>
              </a:rPr>
              <a:t>Voortijdig focussen</a:t>
            </a:r>
          </a:p>
          <a:p>
            <a:pPr eaLnBrk="1" hangingPunct="1">
              <a:buFont typeface="Arial" panose="020B0604020202020204" pitchFamily="34" charset="0"/>
              <a:buChar char="•"/>
              <a:defRPr/>
            </a:pPr>
            <a:r>
              <a:rPr lang="nl-NL" altLang="nl-NL" sz="2000" dirty="0" smtClean="0">
                <a:solidFill>
                  <a:srgbClr val="000000"/>
                </a:solidFill>
              </a:rPr>
              <a:t>Etiketteren</a:t>
            </a:r>
          </a:p>
          <a:p>
            <a:pPr eaLnBrk="1" hangingPunct="1">
              <a:buFont typeface="Arial" panose="020B0604020202020204" pitchFamily="34" charset="0"/>
              <a:buChar char="•"/>
              <a:defRPr/>
            </a:pPr>
            <a:r>
              <a:rPr lang="nl-NL" altLang="nl-NL" sz="2000" dirty="0" smtClean="0">
                <a:solidFill>
                  <a:srgbClr val="000000"/>
                </a:solidFill>
              </a:rPr>
              <a:t>Schuldvraag</a:t>
            </a:r>
          </a:p>
          <a:p>
            <a:pPr eaLnBrk="1" hangingPunct="1">
              <a:buFont typeface="Arial" panose="020B0604020202020204" pitchFamily="34" charset="0"/>
              <a:buChar char="•"/>
              <a:defRPr/>
            </a:pPr>
            <a:r>
              <a:rPr lang="nl-NL" altLang="nl-NL" sz="2000" dirty="0" smtClean="0">
                <a:solidFill>
                  <a:srgbClr val="000000"/>
                </a:solidFill>
              </a:rPr>
              <a:t>Informeel praten</a:t>
            </a:r>
          </a:p>
          <a:p>
            <a:pPr marL="0" indent="0" eaLnBrk="1" hangingPunct="1">
              <a:buFontTx/>
              <a:buNone/>
              <a:defRPr/>
            </a:pPr>
            <a:endParaRPr lang="nl-NL" altLang="nl-NL" sz="2000" b="1" dirty="0" smtClean="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27088" y="2781300"/>
            <a:ext cx="7556500" cy="1143000"/>
          </a:xfrm>
        </p:spPr>
        <p:txBody>
          <a:bodyPr/>
          <a:lstStyle/>
          <a:p>
            <a:pPr marL="342900" indent="-342900" eaLnBrk="1" hangingPunct="1">
              <a:spcBef>
                <a:spcPct val="20000"/>
              </a:spcBef>
              <a:defRPr/>
            </a:pPr>
            <a:r>
              <a:rPr lang="en-US" altLang="nl-NL" sz="3600" b="1" kern="1200" dirty="0" err="1">
                <a:solidFill>
                  <a:srgbClr val="E90088"/>
                </a:solidFill>
                <a:latin typeface="Arial Bold"/>
                <a:cs typeface="Arial Bold"/>
              </a:rPr>
              <a:t>Behoudtaal</a:t>
            </a:r>
            <a:r>
              <a:rPr lang="en-US" altLang="nl-NL" sz="3600" b="1" kern="1200" dirty="0">
                <a:solidFill>
                  <a:srgbClr val="E90088"/>
                </a:solidFill>
                <a:latin typeface="Arial Bold"/>
                <a:cs typeface="Arial Bold"/>
              </a:rPr>
              <a:t>/ </a:t>
            </a:r>
            <a:r>
              <a:rPr lang="en-US" altLang="nl-NL" sz="3600" b="1" kern="1200" dirty="0" err="1">
                <a:solidFill>
                  <a:srgbClr val="E90088"/>
                </a:solidFill>
                <a:latin typeface="Arial Bold"/>
                <a:cs typeface="Arial Bold"/>
              </a:rPr>
              <a:t>wrijving</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27088" y="2781300"/>
            <a:ext cx="7772400" cy="1143000"/>
          </a:xfrm>
        </p:spPr>
        <p:txBody>
          <a:bodyPr/>
          <a:lstStyle/>
          <a:p>
            <a:pPr marL="342900" indent="-342900" eaLnBrk="1" hangingPunct="1">
              <a:spcBef>
                <a:spcPct val="20000"/>
              </a:spcBef>
              <a:defRPr/>
            </a:pPr>
            <a:r>
              <a:rPr lang="en-US" altLang="nl-NL" sz="3600" b="1" kern="1200" dirty="0" err="1">
                <a:solidFill>
                  <a:srgbClr val="E90088"/>
                </a:solidFill>
                <a:latin typeface="Arial Bold"/>
                <a:cs typeface="Arial Bold"/>
              </a:rPr>
              <a:t>Oefening</a:t>
            </a:r>
            <a:r>
              <a:rPr lang="en-US" altLang="nl-NL" sz="3600" b="1" kern="1200" dirty="0">
                <a:solidFill>
                  <a:srgbClr val="E90088"/>
                </a:solidFill>
                <a:latin typeface="Arial Bold"/>
                <a:cs typeface="Arial Bold"/>
              </a:rPr>
              <a:t> met </a:t>
            </a:r>
            <a:r>
              <a:rPr lang="en-US" altLang="nl-NL" sz="3600" b="1" kern="1200" dirty="0" err="1">
                <a:solidFill>
                  <a:srgbClr val="E90088"/>
                </a:solidFill>
                <a:latin typeface="Arial Bold"/>
                <a:cs typeface="Arial Bold"/>
              </a:rPr>
              <a:t>reflecties</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inhoud 2"/>
          <p:cNvSpPr>
            <a:spLocks noGrp="1"/>
          </p:cNvSpPr>
          <p:nvPr>
            <p:ph idx="1"/>
          </p:nvPr>
        </p:nvSpPr>
        <p:spPr>
          <a:xfrm>
            <a:off x="1042988" y="2997200"/>
            <a:ext cx="7415212" cy="1081088"/>
          </a:xfrm>
        </p:spPr>
        <p:txBody>
          <a:bodyPr/>
          <a:lstStyle/>
          <a:p>
            <a:pPr algn="ctr" eaLnBrk="1" hangingPunct="1">
              <a:buFontTx/>
              <a:buNone/>
              <a:defRPr/>
            </a:pPr>
            <a:r>
              <a:rPr lang="nl-NL" altLang="nl-NL" sz="3600" b="1" kern="1200" dirty="0">
                <a:solidFill>
                  <a:srgbClr val="E90088"/>
                </a:solidFill>
                <a:latin typeface="Arial Bold"/>
                <a:ea typeface="+mj-ea"/>
                <a:cs typeface="Arial Bold"/>
              </a:rPr>
              <a:t>Opdracht voor volgende keer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84213" y="1557338"/>
            <a:ext cx="7772400" cy="4464050"/>
          </a:xfrm>
        </p:spPr>
        <p:txBody>
          <a:bodyPr/>
          <a:lstStyle/>
          <a:p>
            <a:pPr algn="ctr" eaLnBrk="1" hangingPunct="1">
              <a:buFontTx/>
              <a:buNone/>
              <a:defRPr/>
            </a:pPr>
            <a:r>
              <a:rPr lang="en-US" altLang="nl-NL" sz="3600" b="1" kern="1200" dirty="0">
                <a:solidFill>
                  <a:srgbClr val="E90088"/>
                </a:solidFill>
                <a:latin typeface="Arial Bold"/>
                <a:ea typeface="+mj-ea"/>
                <a:cs typeface="Arial Bold"/>
              </a:rPr>
              <a:t>SPIRIT</a:t>
            </a:r>
          </a:p>
          <a:p>
            <a:pPr algn="ctr" eaLnBrk="1" hangingPunct="1">
              <a:buFontTx/>
              <a:buNone/>
              <a:defRPr/>
            </a:pPr>
            <a:r>
              <a:rPr lang="nl-NL" altLang="nl-NL" sz="2000" b="1" kern="1200" dirty="0">
                <a:solidFill>
                  <a:srgbClr val="E90088"/>
                </a:solidFill>
                <a:latin typeface="Arial Bold"/>
                <a:ea typeface="+mj-ea"/>
                <a:cs typeface="Arial Bold"/>
              </a:rPr>
              <a:t>(</a:t>
            </a:r>
            <a:r>
              <a:rPr lang="en-US" altLang="nl-NL" sz="2000" b="1" kern="1200" dirty="0" err="1">
                <a:solidFill>
                  <a:srgbClr val="E90088"/>
                </a:solidFill>
                <a:latin typeface="Arial Bold"/>
                <a:ea typeface="+mj-ea"/>
                <a:cs typeface="Arial Bold"/>
              </a:rPr>
              <a:t>Grondhouding</a:t>
            </a:r>
            <a:r>
              <a:rPr lang="en-US" altLang="nl-NL" sz="2000" b="1" kern="1200" dirty="0">
                <a:solidFill>
                  <a:srgbClr val="E90088"/>
                </a:solidFill>
                <a:latin typeface="Arial Bold"/>
                <a:ea typeface="+mj-ea"/>
                <a:cs typeface="Arial Bold"/>
              </a:rPr>
              <a:t> </a:t>
            </a:r>
            <a:r>
              <a:rPr lang="nl-NL" altLang="nl-NL" sz="2000" b="1" kern="1200" dirty="0">
                <a:solidFill>
                  <a:srgbClr val="E90088"/>
                </a:solidFill>
                <a:latin typeface="Arial Bold"/>
                <a:ea typeface="+mj-ea"/>
                <a:cs typeface="Arial Bold"/>
              </a:rPr>
              <a:t>PACO)</a:t>
            </a:r>
          </a:p>
          <a:p>
            <a:pPr algn="ctr" eaLnBrk="1" hangingPunct="1">
              <a:buFontTx/>
              <a:buNone/>
              <a:defRPr/>
            </a:pPr>
            <a:endParaRPr lang="en-US" altLang="nl-NL" sz="2000" b="1" dirty="0" smtClean="0">
              <a:solidFill>
                <a:srgbClr val="000000"/>
              </a:solidFill>
            </a:endParaRPr>
          </a:p>
          <a:p>
            <a:pPr eaLnBrk="1" hangingPunct="1">
              <a:defRPr/>
            </a:pPr>
            <a:r>
              <a:rPr lang="en-US" altLang="nl-NL" sz="2000" b="1" dirty="0" err="1" smtClean="0">
                <a:solidFill>
                  <a:srgbClr val="000000"/>
                </a:solidFill>
              </a:rPr>
              <a:t>P</a:t>
            </a:r>
            <a:r>
              <a:rPr lang="en-US" altLang="nl-NL" sz="2000" dirty="0" err="1" smtClean="0">
                <a:solidFill>
                  <a:srgbClr val="000000"/>
                </a:solidFill>
              </a:rPr>
              <a:t>artnerschap</a:t>
            </a:r>
            <a:endParaRPr lang="en-US" altLang="nl-NL" sz="2000" dirty="0" smtClean="0">
              <a:solidFill>
                <a:srgbClr val="000000"/>
              </a:solidFill>
            </a:endParaRPr>
          </a:p>
          <a:p>
            <a:pPr eaLnBrk="1" hangingPunct="1">
              <a:defRPr/>
            </a:pPr>
            <a:r>
              <a:rPr lang="en-US" altLang="nl-NL" sz="2000" b="1" dirty="0" err="1" smtClean="0">
                <a:solidFill>
                  <a:srgbClr val="000000"/>
                </a:solidFill>
              </a:rPr>
              <a:t>A</a:t>
            </a:r>
            <a:r>
              <a:rPr lang="en-US" altLang="nl-NL" sz="2000" dirty="0" err="1" smtClean="0">
                <a:solidFill>
                  <a:srgbClr val="000000"/>
                </a:solidFill>
              </a:rPr>
              <a:t>cceptatie</a:t>
            </a:r>
            <a:endParaRPr lang="en-US" altLang="nl-NL" sz="2000" dirty="0" smtClean="0">
              <a:solidFill>
                <a:srgbClr val="000000"/>
              </a:solidFill>
            </a:endParaRPr>
          </a:p>
          <a:p>
            <a:pPr eaLnBrk="1" hangingPunct="1">
              <a:defRPr/>
            </a:pPr>
            <a:r>
              <a:rPr lang="en-US" altLang="nl-NL" sz="2000" b="1" dirty="0" err="1" smtClean="0">
                <a:solidFill>
                  <a:srgbClr val="000000"/>
                </a:solidFill>
              </a:rPr>
              <a:t>C</a:t>
            </a:r>
            <a:r>
              <a:rPr lang="en-US" altLang="nl-NL" sz="2000" dirty="0" err="1" smtClean="0">
                <a:solidFill>
                  <a:srgbClr val="000000"/>
                </a:solidFill>
              </a:rPr>
              <a:t>ompassie</a:t>
            </a:r>
            <a:endParaRPr lang="en-US" altLang="nl-NL" sz="2000" dirty="0" smtClean="0">
              <a:solidFill>
                <a:srgbClr val="000000"/>
              </a:solidFill>
            </a:endParaRPr>
          </a:p>
          <a:p>
            <a:pPr eaLnBrk="1" hangingPunct="1">
              <a:defRPr/>
            </a:pPr>
            <a:r>
              <a:rPr lang="en-US" altLang="nl-NL" sz="2000" b="1" dirty="0" err="1" smtClean="0">
                <a:solidFill>
                  <a:srgbClr val="000000"/>
                </a:solidFill>
              </a:rPr>
              <a:t>O</a:t>
            </a:r>
            <a:r>
              <a:rPr lang="en-US" altLang="nl-NL" sz="2000" dirty="0" err="1" smtClean="0">
                <a:solidFill>
                  <a:srgbClr val="000000"/>
                </a:solidFill>
              </a:rPr>
              <a:t>ntlokken</a:t>
            </a:r>
            <a:endParaRPr lang="nl-NL" altLang="nl-NL" sz="2000" dirty="0" smtClean="0">
              <a:solidFill>
                <a:srgbClr val="000000"/>
              </a:solidFill>
            </a:endParaRPr>
          </a:p>
        </p:txBody>
      </p:sp>
      <p:pic>
        <p:nvPicPr>
          <p:cNvPr id="245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2924175"/>
            <a:ext cx="63119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3068638"/>
            <a:ext cx="7772400" cy="1143000"/>
          </a:xfrm>
        </p:spPr>
        <p:txBody>
          <a:bodyPr/>
          <a:lstStyle/>
          <a:p>
            <a:pPr eaLnBrk="1" hangingPunct="1">
              <a:defRPr/>
            </a:pPr>
            <a:r>
              <a:rPr lang="en-US" altLang="nl-NL" sz="3600" b="1" kern="1200" dirty="0">
                <a:solidFill>
                  <a:srgbClr val="E90088"/>
                </a:solidFill>
                <a:latin typeface="Arial Bold"/>
                <a:cs typeface="Arial Bold"/>
              </a:rPr>
              <a:t>EINDE</a:t>
            </a:r>
            <a:endParaRPr lang="nl-NL" altLang="nl-NL" sz="3600" b="1" kern="1200" dirty="0">
              <a:solidFill>
                <a:srgbClr val="E90088"/>
              </a:solidFill>
              <a:latin typeface="Arial Bold"/>
              <a:cs typeface="Arial Bold"/>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27088" y="1989138"/>
            <a:ext cx="7772400" cy="4114800"/>
          </a:xfrm>
        </p:spPr>
        <p:txBody>
          <a:bodyPr/>
          <a:lstStyle/>
          <a:p>
            <a:pPr marL="0" indent="0">
              <a:buFontTx/>
              <a:buNone/>
              <a:defRPr/>
            </a:pPr>
            <a:r>
              <a:rPr lang="nl-NL" sz="3600" b="1" kern="1200" dirty="0">
                <a:solidFill>
                  <a:srgbClr val="E90088"/>
                </a:solidFill>
                <a:latin typeface="Arial Bold"/>
                <a:ea typeface="+mj-ea"/>
                <a:cs typeface="Arial Bold"/>
              </a:rPr>
              <a:t>Partnerschap</a:t>
            </a:r>
          </a:p>
          <a:p>
            <a:pPr marL="0" indent="0">
              <a:buFontTx/>
              <a:buNone/>
              <a:defRPr/>
            </a:pPr>
            <a:endParaRPr lang="nl-NL" sz="2000" dirty="0" smtClean="0">
              <a:solidFill>
                <a:srgbClr val="000000"/>
              </a:solidFill>
            </a:endParaRPr>
          </a:p>
          <a:p>
            <a:pPr marL="0" indent="0">
              <a:buFontTx/>
              <a:buNone/>
              <a:defRPr/>
            </a:pPr>
            <a:r>
              <a:rPr lang="nl-NL" sz="2000" dirty="0" smtClean="0">
                <a:solidFill>
                  <a:srgbClr val="000000"/>
                </a:solidFill>
              </a:rPr>
              <a:t>“…een manier om hun eigen motivatie en bronnen voor verandering te activeren”</a:t>
            </a:r>
          </a:p>
          <a:p>
            <a:pPr marL="0" indent="0">
              <a:buFontTx/>
              <a:buNone/>
              <a:defRPr/>
            </a:pPr>
            <a:endParaRPr lang="nl-NL" sz="2000" dirty="0">
              <a:solidFill>
                <a:srgbClr val="000000"/>
              </a:solidFill>
            </a:endParaRPr>
          </a:p>
          <a:p>
            <a:pPr>
              <a:buFont typeface="Arial" panose="020B0604020202020204" pitchFamily="34" charset="0"/>
              <a:buChar char="•"/>
              <a:defRPr/>
            </a:pPr>
            <a:r>
              <a:rPr lang="nl-NL" sz="2000" dirty="0" smtClean="0">
                <a:solidFill>
                  <a:srgbClr val="000000"/>
                </a:solidFill>
              </a:rPr>
              <a:t>Samenwerking</a:t>
            </a:r>
          </a:p>
          <a:p>
            <a:pPr>
              <a:buFont typeface="Arial" panose="020B0604020202020204" pitchFamily="34" charset="0"/>
              <a:buChar char="•"/>
              <a:defRPr/>
            </a:pPr>
            <a:r>
              <a:rPr lang="nl-NL" sz="2000" dirty="0" smtClean="0">
                <a:solidFill>
                  <a:srgbClr val="000000"/>
                </a:solidFill>
              </a:rPr>
              <a:t>Bundeling van expertise</a:t>
            </a:r>
            <a:endParaRPr lang="nl-NL" sz="2000" dirty="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00113" y="1989138"/>
            <a:ext cx="7772400" cy="4114800"/>
          </a:xfrm>
        </p:spPr>
        <p:txBody>
          <a:bodyPr/>
          <a:lstStyle/>
          <a:p>
            <a:pPr marL="0" indent="0">
              <a:buFontTx/>
              <a:buNone/>
              <a:defRPr/>
            </a:pPr>
            <a:r>
              <a:rPr lang="nl-NL" sz="3600" b="1" kern="1200" dirty="0">
                <a:solidFill>
                  <a:srgbClr val="E90088"/>
                </a:solidFill>
                <a:latin typeface="Arial Bold"/>
                <a:ea typeface="+mj-ea"/>
                <a:cs typeface="Arial Bold"/>
              </a:rPr>
              <a:t>Acceptatie</a:t>
            </a:r>
          </a:p>
          <a:p>
            <a:pPr>
              <a:buFont typeface="Arial" panose="020B0604020202020204" pitchFamily="34" charset="0"/>
              <a:buChar char="•"/>
              <a:defRPr/>
            </a:pPr>
            <a:endParaRPr lang="nl-NL" sz="2000" dirty="0" smtClean="0">
              <a:solidFill>
                <a:srgbClr val="000000"/>
              </a:solidFill>
            </a:endParaRPr>
          </a:p>
          <a:p>
            <a:pPr>
              <a:buFont typeface="Arial" panose="020B0604020202020204" pitchFamily="34" charset="0"/>
              <a:buChar char="•"/>
              <a:defRPr/>
            </a:pPr>
            <a:r>
              <a:rPr lang="nl-NL" sz="2000" dirty="0" smtClean="0">
                <a:solidFill>
                  <a:srgbClr val="000000"/>
                </a:solidFill>
              </a:rPr>
              <a:t>Absolute waarde</a:t>
            </a:r>
            <a:endParaRPr lang="nl-NL" sz="2000" dirty="0">
              <a:solidFill>
                <a:srgbClr val="000000"/>
              </a:solidFill>
            </a:endParaRPr>
          </a:p>
          <a:p>
            <a:pPr>
              <a:buFont typeface="Arial" panose="020B0604020202020204" pitchFamily="34" charset="0"/>
              <a:buChar char="•"/>
              <a:defRPr/>
            </a:pPr>
            <a:r>
              <a:rPr lang="nl-NL" sz="2000" dirty="0" smtClean="0">
                <a:solidFill>
                  <a:srgbClr val="000000"/>
                </a:solidFill>
              </a:rPr>
              <a:t>Accurate empathie</a:t>
            </a:r>
          </a:p>
          <a:p>
            <a:pPr>
              <a:buFont typeface="Arial" panose="020B0604020202020204" pitchFamily="34" charset="0"/>
              <a:buChar char="•"/>
              <a:defRPr/>
            </a:pPr>
            <a:r>
              <a:rPr lang="nl-NL" sz="2000" dirty="0" smtClean="0">
                <a:solidFill>
                  <a:srgbClr val="000000"/>
                </a:solidFill>
              </a:rPr>
              <a:t>Autonomie ondersteunen</a:t>
            </a:r>
          </a:p>
          <a:p>
            <a:pPr>
              <a:buFont typeface="Arial" panose="020B0604020202020204" pitchFamily="34" charset="0"/>
              <a:buChar char="•"/>
              <a:defRPr/>
            </a:pPr>
            <a:r>
              <a:rPr lang="nl-NL" sz="2000" dirty="0" smtClean="0">
                <a:solidFill>
                  <a:srgbClr val="000000"/>
                </a:solidFill>
              </a:rPr>
              <a:t>Bevestigen</a:t>
            </a:r>
            <a:endParaRPr lang="nl-NL" sz="2000" dirty="0">
              <a:solidFill>
                <a:srgbClr val="000000"/>
              </a:solidFill>
            </a:endParaRPr>
          </a:p>
          <a:p>
            <a:pPr marL="0" indent="0">
              <a:buFontTx/>
              <a:buNone/>
              <a:defRPr/>
            </a:pPr>
            <a:endParaRPr lang="nl-NL" sz="2000"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827088" y="2133600"/>
            <a:ext cx="7772400" cy="3176588"/>
          </a:xfrm>
        </p:spPr>
        <p:txBody>
          <a:bodyPr/>
          <a:lstStyle/>
          <a:p>
            <a:pPr eaLnBrk="1" hangingPunct="1">
              <a:buFontTx/>
              <a:buNone/>
              <a:defRPr/>
            </a:pPr>
            <a:r>
              <a:rPr lang="en-US" altLang="nl-NL" sz="3600" b="1" kern="1200" dirty="0" err="1">
                <a:solidFill>
                  <a:srgbClr val="E90088"/>
                </a:solidFill>
                <a:latin typeface="Arial Bold"/>
                <a:ea typeface="+mj-ea"/>
                <a:cs typeface="Arial Bold"/>
              </a:rPr>
              <a:t>Ruimte</a:t>
            </a:r>
            <a:r>
              <a:rPr lang="en-US" altLang="nl-NL" sz="3600" b="1" kern="1200" dirty="0">
                <a:solidFill>
                  <a:srgbClr val="E90088"/>
                </a:solidFill>
                <a:latin typeface="Arial Bold"/>
                <a:ea typeface="+mj-ea"/>
                <a:cs typeface="Arial Bold"/>
              </a:rPr>
              <a:t> </a:t>
            </a:r>
            <a:r>
              <a:rPr lang="en-US" altLang="nl-NL" sz="3600" b="1" kern="1200" dirty="0" err="1">
                <a:solidFill>
                  <a:srgbClr val="E90088"/>
                </a:solidFill>
                <a:latin typeface="Arial Bold"/>
                <a:ea typeface="+mj-ea"/>
                <a:cs typeface="Arial Bold"/>
              </a:rPr>
              <a:t>voor</a:t>
            </a:r>
            <a:r>
              <a:rPr lang="en-US" altLang="nl-NL" sz="3600" b="1" kern="1200" dirty="0">
                <a:solidFill>
                  <a:srgbClr val="E90088"/>
                </a:solidFill>
                <a:latin typeface="Arial Bold"/>
                <a:ea typeface="+mj-ea"/>
                <a:cs typeface="Arial Bold"/>
              </a:rPr>
              <a:t> </a:t>
            </a:r>
            <a:r>
              <a:rPr lang="en-US" altLang="nl-NL" sz="3600" b="1" kern="1200" dirty="0" err="1">
                <a:solidFill>
                  <a:srgbClr val="E90088"/>
                </a:solidFill>
                <a:latin typeface="Arial Bold"/>
                <a:ea typeface="+mj-ea"/>
                <a:cs typeface="Arial Bold"/>
              </a:rPr>
              <a:t>autonomie</a:t>
            </a:r>
            <a:r>
              <a:rPr lang="nl-NL" altLang="nl-NL" sz="3600" b="1" kern="1200" dirty="0">
                <a:solidFill>
                  <a:srgbClr val="E90088"/>
                </a:solidFill>
                <a:latin typeface="Arial Bold"/>
                <a:ea typeface="+mj-ea"/>
                <a:cs typeface="Arial Bold"/>
              </a:rPr>
              <a:t> </a:t>
            </a:r>
            <a:r>
              <a:rPr lang="nl-NL" altLang="nl-NL" sz="2000" b="1" i="1" dirty="0" smtClean="0">
                <a:solidFill>
                  <a:srgbClr val="000000"/>
                </a:solidFill>
              </a:rPr>
              <a:t>	</a:t>
            </a:r>
          </a:p>
          <a:p>
            <a:pPr eaLnBrk="1" hangingPunct="1">
              <a:buFontTx/>
              <a:buNone/>
              <a:defRPr/>
            </a:pPr>
            <a:endParaRPr lang="nl-NL" altLang="nl-NL" sz="2000" b="1" i="1" dirty="0" smtClean="0">
              <a:solidFill>
                <a:srgbClr val="000000"/>
              </a:solidFill>
            </a:endParaRPr>
          </a:p>
          <a:p>
            <a:pPr eaLnBrk="1" hangingPunct="1">
              <a:buFontTx/>
              <a:buNone/>
              <a:defRPr/>
            </a:pPr>
            <a:r>
              <a:rPr lang="nl-NL" altLang="nl-NL" sz="2000" b="1" i="1" dirty="0" smtClean="0">
                <a:solidFill>
                  <a:srgbClr val="000000"/>
                </a:solidFill>
              </a:rPr>
              <a:t> </a:t>
            </a:r>
            <a:r>
              <a:rPr lang="nl-NL" altLang="nl-NL" sz="2000" dirty="0" smtClean="0">
                <a:solidFill>
                  <a:srgbClr val="000000"/>
                </a:solidFill>
              </a:rPr>
              <a:t>“Er is iets in de menselijke natuur wat zich verzet tegen</a:t>
            </a:r>
          </a:p>
          <a:p>
            <a:pPr eaLnBrk="1" hangingPunct="1">
              <a:buFontTx/>
              <a:buNone/>
              <a:defRPr/>
            </a:pPr>
            <a:r>
              <a:rPr lang="nl-NL" altLang="nl-NL" sz="2000" dirty="0" smtClean="0">
                <a:solidFill>
                  <a:srgbClr val="000000"/>
                </a:solidFill>
              </a:rPr>
              <a:t>dwang en bevoogding. Het rare is: als je erkent dat de</a:t>
            </a:r>
          </a:p>
          <a:p>
            <a:pPr eaLnBrk="1" hangingPunct="1">
              <a:buFontTx/>
              <a:buNone/>
              <a:defRPr/>
            </a:pPr>
            <a:r>
              <a:rPr lang="nl-NL" altLang="nl-NL" sz="2000" dirty="0" smtClean="0">
                <a:solidFill>
                  <a:srgbClr val="000000"/>
                </a:solidFill>
              </a:rPr>
              <a:t>ander het recht en de vrijheid heeft om niet te</a:t>
            </a:r>
          </a:p>
          <a:p>
            <a:pPr eaLnBrk="1" hangingPunct="1">
              <a:buFontTx/>
              <a:buNone/>
              <a:defRPr/>
            </a:pPr>
            <a:r>
              <a:rPr lang="nl-NL" altLang="nl-NL" sz="2000" dirty="0" smtClean="0">
                <a:solidFill>
                  <a:srgbClr val="000000"/>
                </a:solidFill>
              </a:rPr>
              <a:t>veranderen, maak je daarmee soms juist ruimte voor</a:t>
            </a:r>
          </a:p>
          <a:p>
            <a:pPr eaLnBrk="1" hangingPunct="1">
              <a:buFontTx/>
              <a:buNone/>
              <a:defRPr/>
            </a:pPr>
            <a:r>
              <a:rPr lang="nl-NL" altLang="nl-NL" sz="2000" dirty="0" smtClean="0">
                <a:solidFill>
                  <a:srgbClr val="000000"/>
                </a:solidFill>
              </a:rPr>
              <a:t>verandering”.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00113" y="1989138"/>
            <a:ext cx="7559675" cy="4114800"/>
          </a:xfrm>
        </p:spPr>
        <p:txBody>
          <a:bodyPr/>
          <a:lstStyle/>
          <a:p>
            <a:pPr marL="0" indent="0">
              <a:buFontTx/>
              <a:buNone/>
              <a:defRPr/>
            </a:pPr>
            <a:r>
              <a:rPr lang="nl-NL" sz="3600" b="1" kern="1200" dirty="0">
                <a:solidFill>
                  <a:srgbClr val="E90088"/>
                </a:solidFill>
                <a:latin typeface="Arial Bold"/>
                <a:ea typeface="+mj-ea"/>
                <a:cs typeface="Arial Bold"/>
              </a:rPr>
              <a:t>Compassie</a:t>
            </a:r>
          </a:p>
          <a:p>
            <a:pPr marL="0" indent="0">
              <a:buFontTx/>
              <a:buNone/>
              <a:defRPr/>
            </a:pPr>
            <a:endParaRPr lang="nl-NL" sz="2000" dirty="0" smtClean="0">
              <a:solidFill>
                <a:srgbClr val="000000"/>
              </a:solidFill>
            </a:endParaRPr>
          </a:p>
          <a:p>
            <a:pPr marL="0" indent="0">
              <a:buFontTx/>
              <a:buNone/>
              <a:defRPr/>
            </a:pPr>
            <a:r>
              <a:rPr lang="nl-NL" sz="2000" dirty="0" smtClean="0">
                <a:solidFill>
                  <a:srgbClr val="000000"/>
                </a:solidFill>
              </a:rPr>
              <a:t>“…houdt in dat je je actief inzet voor het welzijn van een ander, dat je de behoeften van de ander voorop stelt”</a:t>
            </a:r>
          </a:p>
          <a:p>
            <a:pPr>
              <a:defRPr/>
            </a:pPr>
            <a:endParaRPr lang="nl-NL" sz="20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inhoud 2"/>
          <p:cNvSpPr>
            <a:spLocks noGrp="1"/>
          </p:cNvSpPr>
          <p:nvPr>
            <p:ph idx="1"/>
          </p:nvPr>
        </p:nvSpPr>
        <p:spPr>
          <a:xfrm>
            <a:off x="827088" y="1989138"/>
            <a:ext cx="7772400" cy="4114800"/>
          </a:xfrm>
        </p:spPr>
        <p:txBody>
          <a:bodyPr/>
          <a:lstStyle/>
          <a:p>
            <a:pPr marL="0" indent="0">
              <a:buFontTx/>
              <a:buNone/>
              <a:defRPr/>
            </a:pPr>
            <a:r>
              <a:rPr lang="nl-NL" altLang="nl-NL" sz="3600" b="1" kern="1200" dirty="0">
                <a:solidFill>
                  <a:srgbClr val="E90088"/>
                </a:solidFill>
                <a:latin typeface="Arial Bold"/>
                <a:ea typeface="+mj-ea"/>
                <a:cs typeface="Arial Bold"/>
              </a:rPr>
              <a:t>Ontlokken</a:t>
            </a:r>
          </a:p>
          <a:p>
            <a:pPr marL="0" indent="0">
              <a:buFontTx/>
              <a:buNone/>
              <a:defRPr/>
            </a:pPr>
            <a:endParaRPr lang="nl-NL" altLang="nl-NL" sz="2000" dirty="0" smtClean="0">
              <a:solidFill>
                <a:srgbClr val="000000"/>
              </a:solidFill>
            </a:endParaRPr>
          </a:p>
          <a:p>
            <a:pPr marL="0" indent="0">
              <a:buFontTx/>
              <a:buNone/>
              <a:defRPr/>
            </a:pPr>
            <a:r>
              <a:rPr lang="nl-NL" altLang="nl-NL" sz="2000" dirty="0" smtClean="0">
                <a:solidFill>
                  <a:srgbClr val="000000"/>
                </a:solidFill>
              </a:rPr>
              <a:t>“…het naar boven halen van wat er reeds aanwezig 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Lege presentatie">
  <a:themeElements>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Lege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ge presentat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Lege presentat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Lege presentat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Lege presentat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Lege presentatie 8">
        <a:dk1>
          <a:srgbClr val="993366"/>
        </a:dk1>
        <a:lt1>
          <a:srgbClr val="FFFFFF"/>
        </a:lt1>
        <a:dk2>
          <a:srgbClr val="000000"/>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owerpoint_VNN JEUG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3.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4.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5.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6.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27.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1_Lege presentatie 9">
    <a:dk1>
      <a:srgbClr val="993366"/>
    </a:dk1>
    <a:lt1>
      <a:srgbClr val="FFFFFF"/>
    </a:lt1>
    <a:dk2>
      <a:srgbClr val="993366"/>
    </a:dk2>
    <a:lt2>
      <a:srgbClr val="808080"/>
    </a:lt2>
    <a:accent1>
      <a:srgbClr val="00CC99"/>
    </a:accent1>
    <a:accent2>
      <a:srgbClr val="3333CC"/>
    </a:accent2>
    <a:accent3>
      <a:srgbClr val="FFFFFF"/>
    </a:accent3>
    <a:accent4>
      <a:srgbClr val="822A56"/>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2732</TotalTime>
  <Words>711</Words>
  <Application>Microsoft Office PowerPoint</Application>
  <PresentationFormat>Diavoorstelling (4:3)</PresentationFormat>
  <Paragraphs>204</Paragraphs>
  <Slides>40</Slides>
  <Notes>0</Notes>
  <HiddenSlides>0</HiddenSlides>
  <MMClips>0</MMClips>
  <ScaleCrop>false</ScaleCrop>
  <HeadingPairs>
    <vt:vector size="6" baseType="variant">
      <vt:variant>
        <vt:lpstr>Gebruikte lettertypen</vt:lpstr>
      </vt:variant>
      <vt:variant>
        <vt:i4>4</vt:i4>
      </vt:variant>
      <vt:variant>
        <vt:lpstr>Thema</vt:lpstr>
      </vt:variant>
      <vt:variant>
        <vt:i4>9</vt:i4>
      </vt:variant>
      <vt:variant>
        <vt:lpstr>Diatitels</vt:lpstr>
      </vt:variant>
      <vt:variant>
        <vt:i4>40</vt:i4>
      </vt:variant>
    </vt:vector>
  </HeadingPairs>
  <TitlesOfParts>
    <vt:vector size="53" baseType="lpstr">
      <vt:lpstr>Andale WT</vt:lpstr>
      <vt:lpstr>Arial</vt:lpstr>
      <vt:lpstr>Arial Bold</vt:lpstr>
      <vt:lpstr>Calibri</vt:lpstr>
      <vt:lpstr>1_Lege presentatie</vt:lpstr>
      <vt:lpstr>2_Lege presentatie</vt:lpstr>
      <vt:lpstr>7_Lege presentatie</vt:lpstr>
      <vt:lpstr>4_Lege presentatie</vt:lpstr>
      <vt:lpstr>5_Lege presentatie</vt:lpstr>
      <vt:lpstr>8_Lege presentatie</vt:lpstr>
      <vt:lpstr>6_Lege presentatie</vt:lpstr>
      <vt:lpstr>9_Lege presentatie</vt:lpstr>
      <vt:lpstr>Powerpoint_VNN JEUGD</vt:lpstr>
      <vt:lpstr>Motiverende gespreksvoering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Engageren</vt:lpstr>
      <vt:lpstr>Focussen</vt:lpstr>
      <vt:lpstr>Ontlokken</vt:lpstr>
      <vt:lpstr>Plannen</vt:lpstr>
      <vt:lpstr>PowerPoint-presentatie</vt:lpstr>
      <vt:lpstr>PowerPoint-presentatie</vt:lpstr>
      <vt:lpstr>PowerPoint-presentatie</vt:lpstr>
      <vt:lpstr>Reflectief luisteren</vt:lpstr>
      <vt:lpstr>PowerPoint-presentatie</vt:lpstr>
      <vt:lpstr>PowerPoint-presentatie</vt:lpstr>
      <vt:lpstr>PowerPoint-presentatie</vt:lpstr>
      <vt:lpstr>PowerPoint-presentatie</vt:lpstr>
      <vt:lpstr>PowerPoint-presentatie</vt:lpstr>
      <vt:lpstr>PowerPoint-presentatie</vt:lpstr>
      <vt:lpstr>Oefening variatie in reflecties</vt:lpstr>
      <vt:lpstr>PowerPoint-presentatie</vt:lpstr>
      <vt:lpstr>Oefening ‘moeilijke cliënt’</vt:lpstr>
      <vt:lpstr>PowerPoint-presentatie</vt:lpstr>
      <vt:lpstr>PowerPoint-presentatie</vt:lpstr>
      <vt:lpstr>PowerPoint-presentatie</vt:lpstr>
      <vt:lpstr>PowerPoint-presentatie</vt:lpstr>
      <vt:lpstr>Oefening ORBSI scoren</vt:lpstr>
      <vt:lpstr>Engageren</vt:lpstr>
      <vt:lpstr>PowerPoint-presentatie</vt:lpstr>
      <vt:lpstr>PowerPoint-presentatie</vt:lpstr>
      <vt:lpstr>Behoudtaal/ wrijving</vt:lpstr>
      <vt:lpstr>Oefening met reflecties</vt:lpstr>
      <vt:lpstr>PowerPoint-presentatie</vt:lpstr>
      <vt:lpstr>EINDE</vt:lpstr>
    </vt:vector>
  </TitlesOfParts>
  <Company>Kuno van Dijk stichting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Blaauw</dc:creator>
  <cp:lastModifiedBy>Colinda Folkerts</cp:lastModifiedBy>
  <cp:revision>212</cp:revision>
  <cp:lastPrinted>2014-09-02T08:39:07Z</cp:lastPrinted>
  <dcterms:created xsi:type="dcterms:W3CDTF">2004-12-06T04:09:42Z</dcterms:created>
  <dcterms:modified xsi:type="dcterms:W3CDTF">2018-05-29T13:52:19Z</dcterms:modified>
</cp:coreProperties>
</file>