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1 maart 2016</a:t>
            </a:r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5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(Praktijk) Leercoach :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reflectie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Even s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tilstaan helpt je om verder te komen!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zaal 3, 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Langendijk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18</cp:revision>
  <cp:lastPrinted>2015-06-18T13:16:22Z</cp:lastPrinted>
  <dcterms:created xsi:type="dcterms:W3CDTF">2015-06-18T12:42:49Z</dcterms:created>
  <dcterms:modified xsi:type="dcterms:W3CDTF">2016-02-22T14:56:51Z</dcterms:modified>
</cp:coreProperties>
</file>