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4142-D004-4C59-9C7A-0D5D7DBBDEA6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19FE-0528-4727-B4D9-52DAA8A65F7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4142-D004-4C59-9C7A-0D5D7DBBDEA6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19FE-0528-4727-B4D9-52DAA8A65F7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4142-D004-4C59-9C7A-0D5D7DBBDEA6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19FE-0528-4727-B4D9-52DAA8A65F7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4142-D004-4C59-9C7A-0D5D7DBBDEA6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19FE-0528-4727-B4D9-52DAA8A65F7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4142-D004-4C59-9C7A-0D5D7DBBDEA6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19FE-0528-4727-B4D9-52DAA8A65F7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4142-D004-4C59-9C7A-0D5D7DBBDEA6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19FE-0528-4727-B4D9-52DAA8A65F7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4142-D004-4C59-9C7A-0D5D7DBBDEA6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19FE-0528-4727-B4D9-52DAA8A65F7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4142-D004-4C59-9C7A-0D5D7DBBDEA6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19FE-0528-4727-B4D9-52DAA8A65F7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4142-D004-4C59-9C7A-0D5D7DBBDEA6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19FE-0528-4727-B4D9-52DAA8A65F7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4142-D004-4C59-9C7A-0D5D7DBBDEA6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19FE-0528-4727-B4D9-52DAA8A65F7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4142-D004-4C59-9C7A-0D5D7DBBDEA6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19FE-0528-4727-B4D9-52DAA8A65F7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04142-D004-4C59-9C7A-0D5D7DBBDEA6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E19FE-0528-4727-B4D9-52DAA8A65F7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395536" y="260648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smtClean="0">
                <a:solidFill>
                  <a:schemeClr val="tx2">
                    <a:satMod val="130000"/>
                  </a:schemeClr>
                </a:solidFill>
              </a:rPr>
              <a:t>Agenda</a:t>
            </a:r>
          </a:p>
          <a:p>
            <a:r>
              <a:rPr lang="nl-NL" b="1" dirty="0" smtClean="0">
                <a:solidFill>
                  <a:schemeClr val="tx2">
                    <a:satMod val="130000"/>
                  </a:schemeClr>
                </a:solidFill>
              </a:rPr>
              <a:t>Klinisch Onderzoek in de Praktijk (</a:t>
            </a:r>
            <a:r>
              <a:rPr lang="nl-NL" b="1" dirty="0" smtClean="0">
                <a:solidFill>
                  <a:schemeClr val="tx2">
                    <a:satMod val="130000"/>
                  </a:schemeClr>
                </a:solidFill>
              </a:rPr>
              <a:t>15.00-17.00, geen pauze)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467544" y="1124744"/>
            <a:ext cx="806489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283464">
              <a:defRPr/>
            </a:pPr>
            <a:r>
              <a:rPr lang="nl-NL" sz="1200" b="1" dirty="0" smtClean="0"/>
              <a:t>1</a:t>
            </a:r>
            <a:r>
              <a:rPr lang="nl-NL" sz="1200" b="1" dirty="0"/>
              <a:t>. Inleiding van de training	</a:t>
            </a:r>
            <a:r>
              <a:rPr lang="nl-NL" sz="1200" b="1" dirty="0" smtClean="0"/>
              <a:t>		(</a:t>
            </a:r>
            <a:r>
              <a:rPr lang="nl-NL" sz="1200" b="1" dirty="0" smtClean="0"/>
              <a:t>15.00-15.10)</a:t>
            </a:r>
            <a:r>
              <a:rPr lang="nl-NL" sz="1200" dirty="0"/>
              <a:t>				</a:t>
            </a:r>
          </a:p>
          <a:p>
            <a:pPr marL="640080" lvl="1" indent="-237744">
              <a:defRPr/>
            </a:pPr>
            <a:r>
              <a:rPr lang="nl-NL" sz="1200" dirty="0"/>
              <a:t>Belang van goed onderzoek</a:t>
            </a:r>
          </a:p>
          <a:p>
            <a:pPr marL="640080" lvl="1" indent="-237744">
              <a:defRPr/>
            </a:pPr>
            <a:r>
              <a:rPr lang="nl-NL" sz="1200" dirty="0"/>
              <a:t>Verantwoordelijkheden binnen JBZ</a:t>
            </a:r>
          </a:p>
          <a:p>
            <a:pPr marL="365760" indent="-283464">
              <a:defRPr/>
            </a:pPr>
            <a:endParaRPr lang="nl-NL" sz="1200" dirty="0"/>
          </a:p>
          <a:p>
            <a:pPr marL="365760" indent="-283464">
              <a:defRPr/>
            </a:pPr>
            <a:r>
              <a:rPr lang="nl-NL" sz="1200" b="1" dirty="0"/>
              <a:t>2. Kwaliteitssysteem klinisch onderzoek </a:t>
            </a:r>
            <a:r>
              <a:rPr lang="nl-NL" sz="1200" b="1" dirty="0" smtClean="0"/>
              <a:t>JBZ	(</a:t>
            </a:r>
            <a:r>
              <a:rPr lang="nl-NL" sz="1200" b="1" dirty="0" smtClean="0"/>
              <a:t>15.10-15.20</a:t>
            </a:r>
            <a:r>
              <a:rPr lang="nl-NL" sz="1200" b="1" dirty="0" smtClean="0"/>
              <a:t>)</a:t>
            </a:r>
            <a:r>
              <a:rPr lang="nl-NL" sz="1200" dirty="0"/>
              <a:t>				   </a:t>
            </a:r>
          </a:p>
          <a:p>
            <a:pPr marL="640080" lvl="1" indent="-237744">
              <a:defRPr/>
            </a:pPr>
            <a:r>
              <a:rPr lang="nl-NL" sz="1200" dirty="0"/>
              <a:t>Handboek en </a:t>
            </a:r>
            <a:r>
              <a:rPr lang="nl-NL" sz="1200" dirty="0" err="1"/>
              <a:t>SOPs</a:t>
            </a:r>
            <a:endParaRPr lang="nl-NL" sz="1200" dirty="0"/>
          </a:p>
          <a:p>
            <a:pPr marL="365760" indent="-283464">
              <a:defRPr/>
            </a:pPr>
            <a:endParaRPr lang="nl-NL" sz="1200" dirty="0"/>
          </a:p>
          <a:p>
            <a:pPr marL="365760" indent="-283464">
              <a:defRPr/>
            </a:pPr>
            <a:r>
              <a:rPr lang="nl-NL" sz="1200" b="1" dirty="0"/>
              <a:t>3. Toetsing en uitvoering van het onderzoek</a:t>
            </a:r>
            <a:r>
              <a:rPr lang="nl-NL" sz="1200" dirty="0"/>
              <a:t>	</a:t>
            </a:r>
            <a:r>
              <a:rPr lang="nl-NL" sz="1200" b="1" dirty="0" smtClean="0"/>
              <a:t>(</a:t>
            </a:r>
            <a:r>
              <a:rPr lang="nl-NL" sz="1200" b="1" dirty="0" smtClean="0"/>
              <a:t>15.20-15.35)</a:t>
            </a:r>
            <a:r>
              <a:rPr lang="nl-NL" sz="1200" b="1" dirty="0"/>
              <a:t>	</a:t>
            </a:r>
            <a:r>
              <a:rPr lang="nl-NL" sz="1200" dirty="0"/>
              <a:t>		</a:t>
            </a:r>
          </a:p>
          <a:p>
            <a:pPr marL="365760" indent="-283464">
              <a:defRPr/>
            </a:pPr>
            <a:r>
              <a:rPr lang="nl-NL" sz="1200" dirty="0"/>
              <a:t>     	Procedures wel/niet WMO</a:t>
            </a:r>
          </a:p>
          <a:p>
            <a:pPr marL="365760" indent="-283464">
              <a:defRPr/>
            </a:pPr>
            <a:endParaRPr lang="nl-NL" sz="1200" b="1" dirty="0"/>
          </a:p>
          <a:p>
            <a:pPr marL="365760" indent="-283464">
              <a:defRPr/>
            </a:pPr>
            <a:r>
              <a:rPr lang="nl-NL" sz="1200" b="1" dirty="0"/>
              <a:t>4. Research Management	</a:t>
            </a:r>
            <a:r>
              <a:rPr lang="nl-NL" sz="1200" dirty="0"/>
              <a:t>		</a:t>
            </a:r>
            <a:r>
              <a:rPr lang="nl-NL" sz="1200" b="1" dirty="0" smtClean="0"/>
              <a:t>(15.35-15.55)</a:t>
            </a:r>
            <a:r>
              <a:rPr lang="nl-NL" sz="1200" dirty="0"/>
              <a:t>		   </a:t>
            </a:r>
          </a:p>
          <a:p>
            <a:pPr marL="640080" lvl="1" indent="-237744">
              <a:defRPr/>
            </a:pPr>
            <a:r>
              <a:rPr lang="nl-NL" sz="1200" dirty="0" err="1"/>
              <a:t>Study</a:t>
            </a:r>
            <a:r>
              <a:rPr lang="nl-NL" sz="1200" dirty="0"/>
              <a:t> Management</a:t>
            </a:r>
          </a:p>
          <a:p>
            <a:pPr marL="640080" lvl="1" indent="-237744">
              <a:defRPr/>
            </a:pPr>
            <a:r>
              <a:rPr lang="nl-NL" sz="1200" dirty="0"/>
              <a:t>Data Management</a:t>
            </a:r>
          </a:p>
          <a:p>
            <a:pPr marL="365760" indent="-283464">
              <a:defRPr/>
            </a:pPr>
            <a:endParaRPr lang="nl-NL" sz="1200" dirty="0"/>
          </a:p>
          <a:p>
            <a:pPr marL="365760" indent="-283464">
              <a:defRPr/>
            </a:pPr>
            <a:r>
              <a:rPr lang="nl-NL" sz="1200" b="1" dirty="0"/>
              <a:t>5. Uitvoering van het </a:t>
            </a:r>
            <a:r>
              <a:rPr lang="nl-NL" sz="1200" b="1" dirty="0" smtClean="0"/>
              <a:t>onderzoek		(</a:t>
            </a:r>
            <a:r>
              <a:rPr lang="nl-NL" sz="1200" b="1" dirty="0" smtClean="0"/>
              <a:t>15.55-16.20)</a:t>
            </a:r>
            <a:endParaRPr lang="nl-NL" sz="1200" dirty="0"/>
          </a:p>
          <a:p>
            <a:pPr marL="365760" indent="-283464">
              <a:defRPr/>
            </a:pPr>
            <a:r>
              <a:rPr lang="nl-NL" sz="1200" dirty="0"/>
              <a:t>				   </a:t>
            </a:r>
          </a:p>
          <a:p>
            <a:pPr marL="365760" indent="-283464">
              <a:defRPr/>
            </a:pPr>
            <a:r>
              <a:rPr lang="nl-NL" sz="1200" b="1" dirty="0"/>
              <a:t>6. Monitor </a:t>
            </a:r>
            <a:r>
              <a:rPr lang="nl-NL" sz="1200" b="1" dirty="0" smtClean="0"/>
              <a:t>systeem			</a:t>
            </a:r>
            <a:r>
              <a:rPr lang="nl-NL" sz="1200" b="1" smtClean="0"/>
              <a:t>(</a:t>
            </a:r>
            <a:r>
              <a:rPr lang="nl-NL" sz="1200" b="1" smtClean="0"/>
              <a:t>16.20-16.45</a:t>
            </a:r>
            <a:r>
              <a:rPr lang="nl-NL" sz="1200" b="1" dirty="0" smtClean="0"/>
              <a:t>)</a:t>
            </a:r>
            <a:endParaRPr lang="nl-NL" sz="1200" b="1" dirty="0"/>
          </a:p>
          <a:p>
            <a:pPr marL="365760" indent="-283464">
              <a:defRPr/>
            </a:pPr>
            <a:endParaRPr lang="nl-NL" sz="1200" b="1" dirty="0"/>
          </a:p>
          <a:p>
            <a:pPr marL="365760" indent="-283464">
              <a:defRPr/>
            </a:pPr>
            <a:r>
              <a:rPr lang="nl-NL" sz="1200" b="1" dirty="0"/>
              <a:t>7. Wetenschapsbureau </a:t>
            </a:r>
            <a:r>
              <a:rPr lang="nl-NL" sz="1200" b="1" dirty="0" smtClean="0"/>
              <a:t>JB			</a:t>
            </a:r>
            <a:r>
              <a:rPr lang="nl-NL" sz="1200" b="1" dirty="0" smtClean="0"/>
              <a:t>(16.45-17.00)</a:t>
            </a:r>
            <a:endParaRPr lang="nl-NL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</Words>
  <Application>Microsoft Office PowerPoint</Application>
  <PresentationFormat>Diavoorstelling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Company>Jeroen Bosch Ziekenhuis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jvdelshout</dc:creator>
  <cp:lastModifiedBy>jvdelshout</cp:lastModifiedBy>
  <cp:revision>4</cp:revision>
  <dcterms:created xsi:type="dcterms:W3CDTF">2017-01-20T16:05:44Z</dcterms:created>
  <dcterms:modified xsi:type="dcterms:W3CDTF">2017-01-23T14:11:22Z</dcterms:modified>
</cp:coreProperties>
</file>