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125" d="100"/>
          <a:sy n="125" d="100"/>
        </p:scale>
        <p:origin x="-912" y="222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12-12-2018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12-12-2018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12-12-2018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12-12-2018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/>
              <a:t>Percutane koolzuurmeting middels </a:t>
            </a:r>
            <a:r>
              <a:rPr lang="nl-NL" sz="2400" dirty="0" err="1"/>
              <a:t>Sentec</a:t>
            </a:r>
            <a:r>
              <a:rPr lang="nl-NL" sz="2400" dirty="0"/>
              <a:t> apparatuur</a:t>
            </a:r>
            <a:endParaRPr lang="nl-NL" sz="3600" dirty="0">
              <a:latin typeface="Times New Roman"/>
              <a:ea typeface="Times New Roman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Data: </a:t>
            </a: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24-12-2018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nl-NL" sz="2400" dirty="0"/>
              <a:t>Percutane koolzuurmeting middels </a:t>
            </a:r>
            <a:r>
              <a:rPr lang="nl-NL" sz="2400" dirty="0" err="1"/>
              <a:t>Sentec</a:t>
            </a:r>
            <a:r>
              <a:rPr lang="nl-NL" sz="2400" dirty="0"/>
              <a:t> apparatuur</a:t>
            </a:r>
            <a:endParaRPr lang="nl-NL" sz="3600" dirty="0">
              <a:latin typeface="Times New Roman"/>
              <a:ea typeface="Times New Roman"/>
            </a:endParaRPr>
          </a:p>
          <a:p>
            <a:pPr lvl="0" algn="ctr"/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2018</a:t>
            </a:r>
            <a:endParaRPr lang="nl-NL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77681"/>
              </p:ext>
            </p:extLst>
          </p:nvPr>
        </p:nvGraphicFramePr>
        <p:xfrm>
          <a:off x="1960086" y="3582987"/>
          <a:ext cx="4066540" cy="152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654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r>
                        <a:rPr lang="nl-NL" sz="1000" dirty="0" smtClean="0">
                          <a:effectLst/>
                        </a:rPr>
                        <a:t>Tijd: 15,00 – 16,00</a:t>
                      </a:r>
                      <a:endParaRPr lang="nl-NL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712640" y="43651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Locatie: slaapcentrum </a:t>
            </a:r>
            <a:r>
              <a:rPr lang="nl-NL" dirty="0" err="1" smtClean="0"/>
              <a:t>Pasteurlaan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18</Words>
  <Application>Microsoft Office PowerPoint</Application>
  <PresentationFormat>A4 (210 x 297 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Jansen, mw. L. (Stafmedewerker Skillslab)</cp:lastModifiedBy>
  <cp:revision>58</cp:revision>
  <dcterms:created xsi:type="dcterms:W3CDTF">2015-09-25T08:17:47Z</dcterms:created>
  <dcterms:modified xsi:type="dcterms:W3CDTF">2018-12-12T10:57:09Z</dcterms:modified>
</cp:coreProperties>
</file>