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7FF32-3DCE-4191-8A0C-80A6748AC48B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69C2BA-B014-466C-A691-75B22383EA9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2923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>
                <a:ea typeface="MS PGothic" charset="0"/>
              </a:rPr>
              <a:t>Dit</a:t>
            </a:r>
            <a:r>
              <a:rPr lang="en-US" dirty="0" smtClean="0">
                <a:ea typeface="MS PGothic" charset="0"/>
              </a:rPr>
              <a:t> is het </a:t>
            </a:r>
            <a:r>
              <a:rPr lang="en-US" dirty="0" err="1" smtClean="0">
                <a:ea typeface="MS PGothic" charset="0"/>
              </a:rPr>
              <a:t>programma</a:t>
            </a:r>
            <a:r>
              <a:rPr lang="en-US" dirty="0" smtClean="0">
                <a:ea typeface="MS PGothic" charset="0"/>
              </a:rPr>
              <a:t> van </a:t>
            </a:r>
            <a:r>
              <a:rPr lang="en-US" dirty="0" err="1" smtClean="0">
                <a:ea typeface="MS PGothic" charset="0"/>
              </a:rPr>
              <a:t>vandaag</a:t>
            </a:r>
            <a:r>
              <a:rPr lang="en-US" dirty="0" smtClean="0">
                <a:ea typeface="MS PGothic" charset="0"/>
              </a:rPr>
              <a:t>. In </a:t>
            </a:r>
            <a:r>
              <a:rPr lang="en-US" dirty="0" err="1" smtClean="0">
                <a:ea typeface="MS PGothic" charset="0"/>
              </a:rPr>
              <a:t>vijf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err="1" smtClean="0">
                <a:ea typeface="MS PGothic" charset="0"/>
              </a:rPr>
              <a:t>stappen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err="1" smtClean="0">
                <a:ea typeface="MS PGothic" charset="0"/>
              </a:rPr>
              <a:t>proberen</a:t>
            </a:r>
            <a:r>
              <a:rPr lang="en-US" dirty="0" smtClean="0">
                <a:ea typeface="MS PGothic" charset="0"/>
              </a:rPr>
              <a:t> we u </a:t>
            </a:r>
            <a:r>
              <a:rPr lang="en-US" dirty="0" err="1" smtClean="0">
                <a:ea typeface="MS PGothic" charset="0"/>
              </a:rPr>
              <a:t>te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err="1" smtClean="0">
                <a:ea typeface="MS PGothic" charset="0"/>
              </a:rPr>
              <a:t>laten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err="1" smtClean="0">
                <a:ea typeface="MS PGothic" charset="0"/>
              </a:rPr>
              <a:t>ervaren</a:t>
            </a:r>
            <a:r>
              <a:rPr lang="en-US" dirty="0" smtClean="0">
                <a:ea typeface="MS PGothic" charset="0"/>
              </a:rPr>
              <a:t> hoe u de </a:t>
            </a:r>
            <a:r>
              <a:rPr lang="en-US" dirty="0" err="1" smtClean="0">
                <a:ea typeface="MS PGothic" charset="0"/>
              </a:rPr>
              <a:t>belangrijkste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err="1" smtClean="0">
                <a:ea typeface="MS PGothic" charset="0"/>
              </a:rPr>
              <a:t>aanbevelingen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err="1" smtClean="0">
                <a:ea typeface="MS PGothic" charset="0"/>
              </a:rPr>
              <a:t>uit</a:t>
            </a:r>
            <a:r>
              <a:rPr lang="en-US" dirty="0" smtClean="0">
                <a:ea typeface="MS PGothic" charset="0"/>
              </a:rPr>
              <a:t> de </a:t>
            </a:r>
            <a:r>
              <a:rPr lang="en-US" dirty="0" err="1" smtClean="0">
                <a:ea typeface="MS PGothic" charset="0"/>
              </a:rPr>
              <a:t>richtlijn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err="1" smtClean="0">
                <a:ea typeface="MS PGothic" charset="0"/>
              </a:rPr>
              <a:t>kunt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err="1" smtClean="0">
                <a:ea typeface="MS PGothic" charset="0"/>
              </a:rPr>
              <a:t>toepassen</a:t>
            </a:r>
            <a:r>
              <a:rPr lang="en-US" dirty="0" smtClean="0">
                <a:ea typeface="MS PGothic" charset="0"/>
              </a:rPr>
              <a:t> in </a:t>
            </a:r>
            <a:r>
              <a:rPr lang="en-US" dirty="0" err="1" smtClean="0">
                <a:ea typeface="MS PGothic" charset="0"/>
              </a:rPr>
              <a:t>uw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err="1" smtClean="0">
                <a:ea typeface="MS PGothic" charset="0"/>
              </a:rPr>
              <a:t>dagelijkse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err="1" smtClean="0">
                <a:ea typeface="MS PGothic" charset="0"/>
              </a:rPr>
              <a:t>praktijk</a:t>
            </a:r>
            <a:r>
              <a:rPr lang="en-US" dirty="0" smtClean="0">
                <a:ea typeface="MS PGothic" charset="0"/>
              </a:rPr>
              <a:t>. De </a:t>
            </a:r>
            <a:r>
              <a:rPr lang="en-US" dirty="0" err="1" smtClean="0">
                <a:ea typeface="MS PGothic" charset="0"/>
              </a:rPr>
              <a:t>tijden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err="1" smtClean="0">
                <a:ea typeface="MS PGothic" charset="0"/>
              </a:rPr>
              <a:t>geven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err="1" smtClean="0">
                <a:ea typeface="MS PGothic" charset="0"/>
              </a:rPr>
              <a:t>een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err="1" smtClean="0">
                <a:ea typeface="MS PGothic" charset="0"/>
              </a:rPr>
              <a:t>richtlijn</a:t>
            </a:r>
            <a:r>
              <a:rPr lang="en-US" dirty="0" smtClean="0">
                <a:ea typeface="MS PGothic" charset="0"/>
              </a:rPr>
              <a:t>, maar </a:t>
            </a:r>
            <a:r>
              <a:rPr lang="en-US" dirty="0" err="1" smtClean="0">
                <a:ea typeface="MS PGothic" charset="0"/>
              </a:rPr>
              <a:t>soms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err="1" smtClean="0">
                <a:ea typeface="MS PGothic" charset="0"/>
              </a:rPr>
              <a:t>lopen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err="1" smtClean="0">
                <a:ea typeface="MS PGothic" charset="0"/>
              </a:rPr>
              <a:t>onderdelen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err="1" smtClean="0">
                <a:ea typeface="MS PGothic" charset="0"/>
              </a:rPr>
              <a:t>uit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err="1" smtClean="0">
                <a:ea typeface="MS PGothic" charset="0"/>
              </a:rPr>
              <a:t>omdat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err="1" smtClean="0">
                <a:ea typeface="MS PGothic" charset="0"/>
              </a:rPr>
              <a:t>ze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err="1" smtClean="0">
                <a:ea typeface="MS PGothic" charset="0"/>
              </a:rPr>
              <a:t>binnen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err="1" smtClean="0">
                <a:ea typeface="MS PGothic" charset="0"/>
              </a:rPr>
              <a:t>uw</a:t>
            </a:r>
            <a:r>
              <a:rPr lang="en-US" dirty="0" smtClean="0">
                <a:ea typeface="MS PGothic" charset="0"/>
              </a:rPr>
              <a:t> team extra </a:t>
            </a:r>
            <a:r>
              <a:rPr lang="en-US" dirty="0" err="1" smtClean="0">
                <a:ea typeface="MS PGothic" charset="0"/>
              </a:rPr>
              <a:t>aandacht</a:t>
            </a:r>
            <a:r>
              <a:rPr lang="en-US" dirty="0" smtClean="0">
                <a:ea typeface="MS PGothic" charset="0"/>
              </a:rPr>
              <a:t> </a:t>
            </a:r>
            <a:r>
              <a:rPr lang="en-US" dirty="0" err="1" smtClean="0">
                <a:ea typeface="MS PGothic" charset="0"/>
              </a:rPr>
              <a:t>vragen</a:t>
            </a:r>
            <a:r>
              <a:rPr lang="en-US" dirty="0" smtClean="0">
                <a:ea typeface="MS PGothic" charset="0"/>
              </a:rPr>
              <a:t>.</a:t>
            </a:r>
            <a:endParaRPr lang="en-US" dirty="0">
              <a:ea typeface="MS PGothic" charset="0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9C21-2E94-5747-8753-18836879D3CA}" type="slidenum">
              <a:rPr lang="nl-NL" smtClean="0"/>
              <a:pPr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41986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52A6-F3AD-48DB-A015-2AD04959545A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7170-112E-438D-A9A1-0B56A1FC9A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63866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52A6-F3AD-48DB-A015-2AD04959545A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7170-112E-438D-A9A1-0B56A1FC9A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7429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52A6-F3AD-48DB-A015-2AD04959545A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7170-112E-438D-A9A1-0B56A1FC9A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75185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52A6-F3AD-48DB-A015-2AD04959545A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7170-112E-438D-A9A1-0B56A1FC9A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972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52A6-F3AD-48DB-A015-2AD04959545A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7170-112E-438D-A9A1-0B56A1FC9A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7796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52A6-F3AD-48DB-A015-2AD04959545A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7170-112E-438D-A9A1-0B56A1FC9A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29851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52A6-F3AD-48DB-A015-2AD04959545A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7170-112E-438D-A9A1-0B56A1FC9A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3208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52A6-F3AD-48DB-A015-2AD04959545A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7170-112E-438D-A9A1-0B56A1FC9A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533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52A6-F3AD-48DB-A015-2AD04959545A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7170-112E-438D-A9A1-0B56A1FC9A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5060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52A6-F3AD-48DB-A015-2AD04959545A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7170-112E-438D-A9A1-0B56A1FC9A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5778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152A6-F3AD-48DB-A015-2AD04959545A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E7170-112E-438D-A9A1-0B56A1FC9A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9289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152A6-F3AD-48DB-A015-2AD04959545A}" type="datetimeFigureOut">
              <a:rPr lang="nl-NL" smtClean="0"/>
              <a:t>30-1-2018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E7170-112E-438D-A9A1-0B56A1FC9AE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1670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Programma</a:t>
            </a:r>
            <a:r>
              <a:rPr lang="en-US" dirty="0" smtClean="0"/>
              <a:t> PITSTOP basis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81890" y="1825625"/>
            <a:ext cx="11064240" cy="431726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dirty="0" smtClean="0">
                <a:solidFill>
                  <a:prstClr val="black"/>
                </a:solidFill>
              </a:rPr>
              <a:t>09.30 	</a:t>
            </a:r>
            <a:r>
              <a:rPr lang="nl-NL" dirty="0">
                <a:solidFill>
                  <a:prstClr val="black"/>
                </a:solidFill>
              </a:rPr>
              <a:t>	</a:t>
            </a:r>
            <a:r>
              <a:rPr lang="nl-NL" dirty="0" smtClean="0">
                <a:solidFill>
                  <a:prstClr val="black"/>
                </a:solidFill>
              </a:rPr>
              <a:t>Kennismaken </a:t>
            </a:r>
            <a:endParaRPr lang="nl-NL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prstClr val="black"/>
                </a:solidFill>
              </a:rPr>
              <a:t>10.00		Epidemiologie</a:t>
            </a:r>
            <a:endParaRPr lang="nl-NL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prstClr val="black"/>
                </a:solidFill>
              </a:rPr>
              <a:t>10.30 		Principes </a:t>
            </a:r>
            <a:r>
              <a:rPr lang="nl-NL" dirty="0">
                <a:solidFill>
                  <a:prstClr val="black"/>
                </a:solidFill>
              </a:rPr>
              <a:t>voor de omgang met suïcidaal </a:t>
            </a:r>
            <a:r>
              <a:rPr lang="nl-NL" dirty="0" smtClean="0">
                <a:solidFill>
                  <a:prstClr val="black"/>
                </a:solidFill>
              </a:rPr>
              <a:t>gedrag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C00000"/>
                </a:solidFill>
              </a:rPr>
              <a:t>11.30</a:t>
            </a:r>
            <a:r>
              <a:rPr lang="nl-NL" dirty="0">
                <a:solidFill>
                  <a:srgbClr val="C00000"/>
                </a:solidFill>
              </a:rPr>
              <a:t>		</a:t>
            </a:r>
            <a:r>
              <a:rPr lang="nl-NL" dirty="0" smtClean="0">
                <a:solidFill>
                  <a:srgbClr val="C00000"/>
                </a:solidFill>
              </a:rPr>
              <a:t>Pauze</a:t>
            </a:r>
            <a:endParaRPr lang="nl-NL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prstClr val="black"/>
                </a:solidFill>
              </a:rPr>
              <a:t>11.45 		Systematisch onderzoek van suïcidaal gedrag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C00000"/>
                </a:solidFill>
              </a:rPr>
              <a:t>13.00		Lunch</a:t>
            </a:r>
          </a:p>
          <a:p>
            <a:pPr marL="0" indent="0">
              <a:buNone/>
            </a:pPr>
            <a:r>
              <a:rPr lang="nl-NL" dirty="0" smtClean="0">
                <a:solidFill>
                  <a:prstClr val="black"/>
                </a:solidFill>
              </a:rPr>
              <a:t>14.00 	</a:t>
            </a:r>
            <a:r>
              <a:rPr lang="nl-NL" dirty="0">
                <a:solidFill>
                  <a:prstClr val="black"/>
                </a:solidFill>
              </a:rPr>
              <a:t>	Structuurdiagnose en </a:t>
            </a:r>
            <a:r>
              <a:rPr lang="nl-NL" dirty="0" smtClean="0">
                <a:solidFill>
                  <a:prstClr val="black"/>
                </a:solidFill>
              </a:rPr>
              <a:t>veiligheidsplan</a:t>
            </a:r>
          </a:p>
          <a:p>
            <a:pPr marL="0" indent="0">
              <a:buNone/>
            </a:pPr>
            <a:r>
              <a:rPr lang="nl-NL" dirty="0" smtClean="0">
                <a:solidFill>
                  <a:srgbClr val="C00000"/>
                </a:solidFill>
              </a:rPr>
              <a:t>15.30</a:t>
            </a:r>
            <a:r>
              <a:rPr lang="nl-NL" dirty="0">
                <a:solidFill>
                  <a:srgbClr val="C00000"/>
                </a:solidFill>
              </a:rPr>
              <a:t>		</a:t>
            </a:r>
            <a:r>
              <a:rPr lang="nl-NL" dirty="0" smtClean="0">
                <a:solidFill>
                  <a:srgbClr val="C00000"/>
                </a:solidFill>
              </a:rPr>
              <a:t>Pauze</a:t>
            </a:r>
            <a:endParaRPr lang="nl-NL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prstClr val="black"/>
                </a:solidFill>
              </a:rPr>
              <a:t>15.45 		Suïcidaliteit binnen multidisciplinair team</a:t>
            </a:r>
          </a:p>
          <a:p>
            <a:pPr marL="0" indent="0">
              <a:buNone/>
            </a:pPr>
            <a:r>
              <a:rPr lang="nl-NL" dirty="0" smtClean="0">
                <a:solidFill>
                  <a:prstClr val="black"/>
                </a:solidFill>
              </a:rPr>
              <a:t>16.15 		Chronisch suïcidaal gedrag</a:t>
            </a:r>
            <a:endParaRPr lang="nl-NL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prstClr val="black"/>
                </a:solidFill>
              </a:rPr>
              <a:t>16.45		Evaluatie en afronding</a:t>
            </a:r>
            <a:r>
              <a:rPr lang="nl-NL" dirty="0">
                <a:solidFill>
                  <a:prstClr val="black"/>
                </a:solidFill>
              </a:rPr>
              <a:t>	</a:t>
            </a:r>
            <a:endParaRPr lang="nl-NL" dirty="0" smtClean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nl-NL" dirty="0">
              <a:solidFill>
                <a:prstClr val="black"/>
              </a:solidFill>
            </a:endParaRPr>
          </a:p>
          <a:p>
            <a:endParaRPr lang="nl-NL" dirty="0">
              <a:solidFill>
                <a:prstClr val="black"/>
              </a:solidFill>
            </a:endParaRPr>
          </a:p>
          <a:p>
            <a:endParaRPr lang="nl-NL" dirty="0">
              <a:solidFill>
                <a:prstClr val="black"/>
              </a:solidFill>
            </a:endParaRPr>
          </a:p>
          <a:p>
            <a:endParaRPr lang="nl-NL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072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</Words>
  <Application>Microsoft Office PowerPoint</Application>
  <PresentationFormat>Breedbeeld</PresentationFormat>
  <Paragraphs>16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Kantoorthema</vt:lpstr>
      <vt:lpstr>Programma PITSTOP basis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Programma PITSTOP basis</dc:title>
  <dc:creator>Basselier-Venema, Maryse</dc:creator>
  <cp:lastModifiedBy>Basselier-Venema, Maryse</cp:lastModifiedBy>
  <cp:revision>1</cp:revision>
  <dcterms:created xsi:type="dcterms:W3CDTF">2018-01-30T08:26:24Z</dcterms:created>
  <dcterms:modified xsi:type="dcterms:W3CDTF">2018-01-30T08:26:38Z</dcterms:modified>
</cp:coreProperties>
</file>