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2"/>
  </p:notesMasterIdLst>
  <p:handoutMasterIdLst>
    <p:handoutMasterId r:id="rId63"/>
  </p:handoutMasterIdLst>
  <p:sldIdLst>
    <p:sldId id="277" r:id="rId3"/>
    <p:sldId id="332" r:id="rId4"/>
    <p:sldId id="257" r:id="rId5"/>
    <p:sldId id="376" r:id="rId6"/>
    <p:sldId id="377" r:id="rId7"/>
    <p:sldId id="382" r:id="rId8"/>
    <p:sldId id="260" r:id="rId9"/>
    <p:sldId id="346" r:id="rId10"/>
    <p:sldId id="281" r:id="rId11"/>
    <p:sldId id="282" r:id="rId12"/>
    <p:sldId id="284" r:id="rId13"/>
    <p:sldId id="283" r:id="rId14"/>
    <p:sldId id="343" r:id="rId15"/>
    <p:sldId id="342" r:id="rId16"/>
    <p:sldId id="341" r:id="rId17"/>
    <p:sldId id="406" r:id="rId18"/>
    <p:sldId id="340" r:id="rId19"/>
    <p:sldId id="268" r:id="rId20"/>
    <p:sldId id="286" r:id="rId21"/>
    <p:sldId id="339" r:id="rId22"/>
    <p:sldId id="338" r:id="rId23"/>
    <p:sldId id="362" r:id="rId24"/>
    <p:sldId id="288" r:id="rId25"/>
    <p:sldId id="287" r:id="rId26"/>
    <p:sldId id="269" r:id="rId27"/>
    <p:sldId id="270" r:id="rId28"/>
    <p:sldId id="405" r:id="rId29"/>
    <p:sldId id="321" r:id="rId30"/>
    <p:sldId id="292" r:id="rId31"/>
    <p:sldId id="364" r:id="rId32"/>
    <p:sldId id="365" r:id="rId33"/>
    <p:sldId id="363" r:id="rId34"/>
    <p:sldId id="347" r:id="rId35"/>
    <p:sldId id="404" r:id="rId36"/>
    <p:sldId id="352" r:id="rId37"/>
    <p:sldId id="370" r:id="rId38"/>
    <p:sldId id="403" r:id="rId39"/>
    <p:sldId id="356" r:id="rId40"/>
    <p:sldId id="359" r:id="rId41"/>
    <p:sldId id="337" r:id="rId42"/>
    <p:sldId id="360" r:id="rId43"/>
    <p:sldId id="357" r:id="rId44"/>
    <p:sldId id="369" r:id="rId45"/>
    <p:sldId id="385" r:id="rId46"/>
    <p:sldId id="408" r:id="rId47"/>
    <p:sldId id="373" r:id="rId48"/>
    <p:sldId id="387" r:id="rId49"/>
    <p:sldId id="389" r:id="rId50"/>
    <p:sldId id="398" r:id="rId51"/>
    <p:sldId id="399" r:id="rId52"/>
    <p:sldId id="400" r:id="rId53"/>
    <p:sldId id="401" r:id="rId54"/>
    <p:sldId id="402" r:id="rId55"/>
    <p:sldId id="392" r:id="rId56"/>
    <p:sldId id="394" r:id="rId57"/>
    <p:sldId id="395" r:id="rId58"/>
    <p:sldId id="397" r:id="rId59"/>
    <p:sldId id="396" r:id="rId60"/>
    <p:sldId id="391" r:id="rId61"/>
  </p:sldIdLst>
  <p:sldSz cx="12192000" cy="6858000"/>
  <p:notesSz cx="6797675" cy="9926638"/>
  <p:defaultTex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5" autoAdjust="0"/>
    <p:restoredTop sz="85221" autoAdjust="0"/>
  </p:normalViewPr>
  <p:slideViewPr>
    <p:cSldViewPr>
      <p:cViewPr varScale="1">
        <p:scale>
          <a:sx n="74" d="100"/>
          <a:sy n="74" d="100"/>
        </p:scale>
        <p:origin x="72" y="346"/>
      </p:cViewPr>
      <p:guideLst>
        <p:guide orient="horz" pos="2160"/>
        <p:guide pos="3840"/>
      </p:guideLst>
    </p:cSldViewPr>
  </p:slideViewPr>
  <p:outlineViewPr>
    <p:cViewPr>
      <p:scale>
        <a:sx n="33" d="100"/>
        <a:sy n="33" d="100"/>
      </p:scale>
      <p:origin x="0" y="4854"/>
    </p:cViewPr>
    <p:sldLst>
      <p:sld r:id="rId1" collapse="1"/>
    </p:sldLst>
  </p:outlineViewPr>
  <p:notesTextViewPr>
    <p:cViewPr>
      <p:scale>
        <a:sx n="100" d="100"/>
        <a:sy n="100" d="100"/>
      </p:scale>
      <p:origin x="0" y="0"/>
    </p:cViewPr>
  </p:notesTextViewPr>
  <p:sorterViewPr>
    <p:cViewPr>
      <p:scale>
        <a:sx n="100" d="100"/>
        <a:sy n="100" d="100"/>
      </p:scale>
      <p:origin x="0" y="-10435"/>
    </p:cViewPr>
  </p:sorterViewPr>
  <p:notesViewPr>
    <p:cSldViewPr>
      <p:cViewPr varScale="1">
        <p:scale>
          <a:sx n="78" d="100"/>
          <a:sy n="78" d="100"/>
        </p:scale>
        <p:origin x="-1440"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BEA64F0-A1C6-4082-96E9-72D686736BD4}"/>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26627" name="Rectangle 3">
            <a:extLst>
              <a:ext uri="{FF2B5EF4-FFF2-40B4-BE49-F238E27FC236}">
                <a16:creationId xmlns:a16="http://schemas.microsoft.com/office/drawing/2014/main" id="{D7D71115-191F-41B1-BA3C-D800A894C4B7}"/>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r>
              <a:rPr lang="nl-NL"/>
              <a:t>16-9-2010</a:t>
            </a:r>
          </a:p>
        </p:txBody>
      </p:sp>
      <p:sp>
        <p:nvSpPr>
          <p:cNvPr id="26628" name="Rectangle 4">
            <a:extLst>
              <a:ext uri="{FF2B5EF4-FFF2-40B4-BE49-F238E27FC236}">
                <a16:creationId xmlns:a16="http://schemas.microsoft.com/office/drawing/2014/main" id="{25F05B57-CD46-4E38-A3C3-93E901BEBA28}"/>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nl-NL"/>
              <a:t>© Chi International bv</a:t>
            </a:r>
          </a:p>
        </p:txBody>
      </p:sp>
      <p:sp>
        <p:nvSpPr>
          <p:cNvPr id="26629" name="Rectangle 5">
            <a:extLst>
              <a:ext uri="{FF2B5EF4-FFF2-40B4-BE49-F238E27FC236}">
                <a16:creationId xmlns:a16="http://schemas.microsoft.com/office/drawing/2014/main" id="{82E8CEED-2D3D-4B6A-ACA8-5C8E15675508}"/>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E0AC61-6F68-4460-B54D-FDDD04DD28A3}" type="slidenum">
              <a:rPr lang="nl-NL"/>
              <a:pPr>
                <a:defRPr/>
              </a:pPr>
              <a:t>‹nr.›</a:t>
            </a:fld>
            <a:endParaRPr lang="nl-NL"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76571E0-5615-4103-A8B6-C5BCEE3212D6}"/>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3" name="Tijdelijke aanduiding voor datum 2">
            <a:extLst>
              <a:ext uri="{FF2B5EF4-FFF2-40B4-BE49-F238E27FC236}">
                <a16:creationId xmlns:a16="http://schemas.microsoft.com/office/drawing/2014/main" id="{40065F9D-70AB-4219-B87E-265D01F1281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r>
              <a:rPr lang="nl-NL"/>
              <a:t>16-9-2010</a:t>
            </a:r>
          </a:p>
        </p:txBody>
      </p:sp>
      <p:sp>
        <p:nvSpPr>
          <p:cNvPr id="4" name="Tijdelijke aanduiding voor dia-afbeelding 3">
            <a:extLst>
              <a:ext uri="{FF2B5EF4-FFF2-40B4-BE49-F238E27FC236}">
                <a16:creationId xmlns:a16="http://schemas.microsoft.com/office/drawing/2014/main" id="{1C1A1765-3844-414B-BAE2-B00887930C24}"/>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a:extLst>
              <a:ext uri="{FF2B5EF4-FFF2-40B4-BE49-F238E27FC236}">
                <a16:creationId xmlns:a16="http://schemas.microsoft.com/office/drawing/2014/main" id="{72A95082-0068-4A20-AE97-B1252E3AA1F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FEE69C4B-BB32-4FF1-97EB-1EB74B9E3865}"/>
              </a:ext>
            </a:extLst>
          </p:cNvPr>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nl-NL"/>
              <a:t>© Chi International bv</a:t>
            </a:r>
          </a:p>
        </p:txBody>
      </p:sp>
      <p:sp>
        <p:nvSpPr>
          <p:cNvPr id="7" name="Tijdelijke aanduiding voor dianummer 6">
            <a:extLst>
              <a:ext uri="{FF2B5EF4-FFF2-40B4-BE49-F238E27FC236}">
                <a16:creationId xmlns:a16="http://schemas.microsoft.com/office/drawing/2014/main" id="{CFF760D1-BEA5-45A5-A0E2-C35A7F83136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7F32B7E-C6C3-4839-8CBF-DEB3A6C17D5C}" type="slidenum">
              <a:rPr lang="nl-NL"/>
              <a:pPr>
                <a:defRPr/>
              </a:pPr>
              <a:t>‹nr.›</a:t>
            </a:fld>
            <a:endParaRPr lang="nl-NL"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a:extLst>
              <a:ext uri="{FF2B5EF4-FFF2-40B4-BE49-F238E27FC236}">
                <a16:creationId xmlns:a16="http://schemas.microsoft.com/office/drawing/2014/main" id="{E6FC9680-20F6-4B5A-9098-C7001285F9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a:extLst>
              <a:ext uri="{FF2B5EF4-FFF2-40B4-BE49-F238E27FC236}">
                <a16:creationId xmlns:a16="http://schemas.microsoft.com/office/drawing/2014/main" id="{E383E156-BF1C-4640-BCF2-401B044F4D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124" name="Tijdelijke aanduiding voor voettekst 3">
            <a:extLst>
              <a:ext uri="{FF2B5EF4-FFF2-40B4-BE49-F238E27FC236}">
                <a16:creationId xmlns:a16="http://schemas.microsoft.com/office/drawing/2014/main" id="{D6F993AA-DD1D-4D0F-84AC-9BA4B9FF61A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5125" name="Tijdelijke aanduiding voor dianummer 4">
            <a:extLst>
              <a:ext uri="{FF2B5EF4-FFF2-40B4-BE49-F238E27FC236}">
                <a16:creationId xmlns:a16="http://schemas.microsoft.com/office/drawing/2014/main" id="{3903DFFB-0DEA-4F7F-8EA9-090280151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F94A38-42F4-41C2-B358-98C5D4C73B9A}" type="slidenum">
              <a:rPr lang="nl-NL" altLang="nl-NL" smtClean="0">
                <a:latin typeface="Times New Roman" panose="02020603050405020304" pitchFamily="18" charset="0"/>
              </a:rPr>
              <a:pPr>
                <a:spcBef>
                  <a:spcPct val="0"/>
                </a:spcBef>
              </a:pPr>
              <a:t>1</a:t>
            </a:fld>
            <a:endParaRPr lang="nl-NL" altLang="nl-NL">
              <a:latin typeface="Times New Roman" panose="02020603050405020304" pitchFamily="18" charset="0"/>
            </a:endParaRPr>
          </a:p>
        </p:txBody>
      </p:sp>
      <p:sp>
        <p:nvSpPr>
          <p:cNvPr id="5126" name="Tijdelijke aanduiding voor datum 5">
            <a:extLst>
              <a:ext uri="{FF2B5EF4-FFF2-40B4-BE49-F238E27FC236}">
                <a16:creationId xmlns:a16="http://schemas.microsoft.com/office/drawing/2014/main" id="{6F055DEE-1C9F-488C-B6D3-C84FCF5B21C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7EAC993-E174-4C5D-996D-CF752C971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53067F-25CB-46FA-AFC2-C53926525C8F}" type="slidenum">
              <a:rPr lang="nl-NL" altLang="nl-NL" smtClean="0">
                <a:latin typeface="Times New Roman" panose="02020603050405020304" pitchFamily="18" charset="0"/>
              </a:rPr>
              <a:pPr>
                <a:spcBef>
                  <a:spcPct val="0"/>
                </a:spcBef>
              </a:pPr>
              <a:t>43</a:t>
            </a:fld>
            <a:endParaRPr lang="nl-NL" altLang="nl-NL">
              <a:latin typeface="Times New Roman" panose="02020603050405020304" pitchFamily="18" charset="0"/>
            </a:endParaRPr>
          </a:p>
        </p:txBody>
      </p:sp>
      <p:sp>
        <p:nvSpPr>
          <p:cNvPr id="75779" name="Rectangle 2">
            <a:extLst>
              <a:ext uri="{FF2B5EF4-FFF2-40B4-BE49-F238E27FC236}">
                <a16:creationId xmlns:a16="http://schemas.microsoft.com/office/drawing/2014/main" id="{EC7D8ECE-44C9-4259-9FA0-71F64907A3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F7A354AA-D534-43DB-AD19-B9F1199E8B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a:extLst>
              <a:ext uri="{FF2B5EF4-FFF2-40B4-BE49-F238E27FC236}">
                <a16:creationId xmlns:a16="http://schemas.microsoft.com/office/drawing/2014/main" id="{C1A7DA79-7602-42BE-A272-9CACDF089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Tijdelijke aanduiding voor notities 2">
            <a:extLst>
              <a:ext uri="{FF2B5EF4-FFF2-40B4-BE49-F238E27FC236}">
                <a16:creationId xmlns:a16="http://schemas.microsoft.com/office/drawing/2014/main" id="{8BAD65D9-C404-47FA-ACE5-97AA2C0DE6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77828" name="Tijdelijke aanduiding voor datum 3">
            <a:extLst>
              <a:ext uri="{FF2B5EF4-FFF2-40B4-BE49-F238E27FC236}">
                <a16:creationId xmlns:a16="http://schemas.microsoft.com/office/drawing/2014/main" id="{9FC590EF-97FD-40C3-9129-C6A6F4DA063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
        <p:nvSpPr>
          <p:cNvPr id="77829" name="Tijdelijke aanduiding voor voettekst 4">
            <a:extLst>
              <a:ext uri="{FF2B5EF4-FFF2-40B4-BE49-F238E27FC236}">
                <a16:creationId xmlns:a16="http://schemas.microsoft.com/office/drawing/2014/main" id="{0715AB80-B770-4BA8-B167-637F10C5BF1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77830" name="Tijdelijke aanduiding voor dianummer 5">
            <a:extLst>
              <a:ext uri="{FF2B5EF4-FFF2-40B4-BE49-F238E27FC236}">
                <a16:creationId xmlns:a16="http://schemas.microsoft.com/office/drawing/2014/main" id="{56342F7E-2E44-4E4A-9CF6-2A03F50F9C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485C2A-AAFE-461E-A318-7D261D581774}" type="slidenum">
              <a:rPr lang="nl-NL" altLang="nl-NL" smtClean="0">
                <a:latin typeface="Times New Roman" panose="02020603050405020304" pitchFamily="18" charset="0"/>
              </a:rPr>
              <a:pPr>
                <a:spcBef>
                  <a:spcPct val="0"/>
                </a:spcBef>
              </a:pPr>
              <a:t>44</a:t>
            </a:fld>
            <a:endParaRPr lang="nl-NL" altLang="nl-N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EB4DD-49A6-4BBD-92AC-B9BCBD7594F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75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voettekst 5">
            <a:extLst>
              <a:ext uri="{FF2B5EF4-FFF2-40B4-BE49-F238E27FC236}">
                <a16:creationId xmlns:a16="http://schemas.microsoft.com/office/drawing/2014/main" id="{54CE29DB-B413-43D4-9E0D-1EB64087174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95235" name="Rectangle 7">
            <a:extLst>
              <a:ext uri="{FF2B5EF4-FFF2-40B4-BE49-F238E27FC236}">
                <a16:creationId xmlns:a16="http://schemas.microsoft.com/office/drawing/2014/main" id="{6F459DDB-36B9-44CB-9835-FAB8F94B2C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B0749B-3249-4670-B88A-5EF25372D731}" type="slidenum">
              <a:rPr lang="nl-NL" altLang="nl-NL" smtClean="0">
                <a:latin typeface="Times New Roman" panose="02020603050405020304" pitchFamily="18" charset="0"/>
              </a:rPr>
              <a:pPr>
                <a:spcBef>
                  <a:spcPct val="0"/>
                </a:spcBef>
              </a:pPr>
              <a:t>59</a:t>
            </a:fld>
            <a:endParaRPr lang="nl-NL" altLang="nl-NL">
              <a:latin typeface="Times New Roman" panose="02020603050405020304" pitchFamily="18" charset="0"/>
            </a:endParaRPr>
          </a:p>
        </p:txBody>
      </p:sp>
      <p:sp>
        <p:nvSpPr>
          <p:cNvPr id="95236" name="Rectangle 1026">
            <a:extLst>
              <a:ext uri="{FF2B5EF4-FFF2-40B4-BE49-F238E27FC236}">
                <a16:creationId xmlns:a16="http://schemas.microsoft.com/office/drawing/2014/main" id="{8D43AEB7-5D1D-4F2B-8C6C-C3B87120AB03}"/>
              </a:ext>
            </a:extLst>
          </p:cNvPr>
          <p:cNvSpPr>
            <a:spLocks noGrp="1" noRot="1" noChangeAspect="1" noChangeArrowheads="1" noTextEdit="1"/>
          </p:cNvSpPr>
          <p:nvPr>
            <p:ph type="sldImg"/>
          </p:nvPr>
        </p:nvSpPr>
        <p:spPr bwMode="auto">
          <a:xfrm>
            <a:off x="90488" y="744538"/>
            <a:ext cx="6618287" cy="3724275"/>
          </a:xfrm>
          <a:solidFill>
            <a:srgbClr val="FFFFFF"/>
          </a:solidFill>
          <a:ln>
            <a:solidFill>
              <a:srgbClr val="000000"/>
            </a:solidFill>
            <a:miter lim="800000"/>
            <a:headEnd/>
            <a:tailEnd/>
          </a:ln>
        </p:spPr>
      </p:sp>
      <p:sp>
        <p:nvSpPr>
          <p:cNvPr id="95237" name="Rectangle 1027">
            <a:extLst>
              <a:ext uri="{FF2B5EF4-FFF2-40B4-BE49-F238E27FC236}">
                <a16:creationId xmlns:a16="http://schemas.microsoft.com/office/drawing/2014/main" id="{A2966EE6-95CE-4812-A7BE-6DEEAE9AAB75}"/>
              </a:ext>
            </a:extLst>
          </p:cNvPr>
          <p:cNvSpPr>
            <a:spLocks noGrp="1" noChangeArrowheads="1"/>
          </p:cNvSpPr>
          <p:nvPr>
            <p:ph type="body" idx="1"/>
          </p:nvPr>
        </p:nvSpPr>
        <p:spPr bwMode="auto">
          <a:xfrm>
            <a:off x="906463" y="4716463"/>
            <a:ext cx="4984750" cy="44656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nl-NL" altLang="nl-NL"/>
          </a:p>
        </p:txBody>
      </p:sp>
      <p:sp>
        <p:nvSpPr>
          <p:cNvPr id="95238" name="Tijdelijke aanduiding voor datum 5">
            <a:extLst>
              <a:ext uri="{FF2B5EF4-FFF2-40B4-BE49-F238E27FC236}">
                <a16:creationId xmlns:a16="http://schemas.microsoft.com/office/drawing/2014/main" id="{719306C4-6D90-487F-B4F2-647E0BA81BF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a:extLst>
              <a:ext uri="{FF2B5EF4-FFF2-40B4-BE49-F238E27FC236}">
                <a16:creationId xmlns:a16="http://schemas.microsoft.com/office/drawing/2014/main" id="{FDEF1239-96D7-4485-B740-2670610A3A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a:extLst>
              <a:ext uri="{FF2B5EF4-FFF2-40B4-BE49-F238E27FC236}">
                <a16:creationId xmlns:a16="http://schemas.microsoft.com/office/drawing/2014/main" id="{20344529-669A-45E5-85D0-5033904B1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7172" name="Tijdelijke aanduiding voor voettekst 3">
            <a:extLst>
              <a:ext uri="{FF2B5EF4-FFF2-40B4-BE49-F238E27FC236}">
                <a16:creationId xmlns:a16="http://schemas.microsoft.com/office/drawing/2014/main" id="{7BD801D1-7F0F-40DE-AA02-FB4376369D4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7173" name="Tijdelijke aanduiding voor dianummer 4">
            <a:extLst>
              <a:ext uri="{FF2B5EF4-FFF2-40B4-BE49-F238E27FC236}">
                <a16:creationId xmlns:a16="http://schemas.microsoft.com/office/drawing/2014/main" id="{4A153BE9-2316-45C4-85AE-144C697C1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D1831E-407C-4374-BD33-12A76A1C4C3F}" type="slidenum">
              <a:rPr lang="nl-NL" altLang="nl-NL" smtClean="0">
                <a:latin typeface="Times New Roman" panose="02020603050405020304" pitchFamily="18" charset="0"/>
              </a:rPr>
              <a:pPr>
                <a:spcBef>
                  <a:spcPct val="0"/>
                </a:spcBef>
              </a:pPr>
              <a:t>2</a:t>
            </a:fld>
            <a:endParaRPr lang="nl-NL" altLang="nl-NL">
              <a:latin typeface="Times New Roman" panose="02020603050405020304" pitchFamily="18" charset="0"/>
            </a:endParaRPr>
          </a:p>
        </p:txBody>
      </p:sp>
      <p:sp>
        <p:nvSpPr>
          <p:cNvPr id="7174" name="Tijdelijke aanduiding voor datum 5">
            <a:extLst>
              <a:ext uri="{FF2B5EF4-FFF2-40B4-BE49-F238E27FC236}">
                <a16:creationId xmlns:a16="http://schemas.microsoft.com/office/drawing/2014/main" id="{B83B507A-70F8-40BE-BB10-DF72ACBAD94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voettekst 5">
            <a:extLst>
              <a:ext uri="{FF2B5EF4-FFF2-40B4-BE49-F238E27FC236}">
                <a16:creationId xmlns:a16="http://schemas.microsoft.com/office/drawing/2014/main" id="{1A5066F5-0D04-420F-AFF7-40D10A3108C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9219" name="Rectangle 2">
            <a:extLst>
              <a:ext uri="{FF2B5EF4-FFF2-40B4-BE49-F238E27FC236}">
                <a16:creationId xmlns:a16="http://schemas.microsoft.com/office/drawing/2014/main" id="{4A2C58B1-659E-4CD5-A57C-CDE10CC8B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19562B54-3DB5-4492-9E2F-E40868EED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1" name="Tijdelijke aanduiding voor dianummer 4">
            <a:extLst>
              <a:ext uri="{FF2B5EF4-FFF2-40B4-BE49-F238E27FC236}">
                <a16:creationId xmlns:a16="http://schemas.microsoft.com/office/drawing/2014/main" id="{E94F9A8B-5BB1-4420-9705-D67712DC1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D4FC36-ECF6-43E9-9FEF-21A471A1191B}" type="slidenum">
              <a:rPr lang="nl-NL" altLang="nl-NL" smtClean="0">
                <a:latin typeface="Times New Roman" panose="02020603050405020304" pitchFamily="18" charset="0"/>
              </a:rPr>
              <a:pPr>
                <a:spcBef>
                  <a:spcPct val="0"/>
                </a:spcBef>
              </a:pPr>
              <a:t>3</a:t>
            </a:fld>
            <a:endParaRPr lang="nl-NL" altLang="nl-NL">
              <a:latin typeface="Times New Roman" panose="02020603050405020304" pitchFamily="18" charset="0"/>
            </a:endParaRPr>
          </a:p>
        </p:txBody>
      </p:sp>
      <p:sp>
        <p:nvSpPr>
          <p:cNvPr id="9222" name="Tijdelijke aanduiding voor datum 5">
            <a:extLst>
              <a:ext uri="{FF2B5EF4-FFF2-40B4-BE49-F238E27FC236}">
                <a16:creationId xmlns:a16="http://schemas.microsoft.com/office/drawing/2014/main" id="{B388B33E-68B8-455F-9A12-D573598941D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voettekst 5">
            <a:extLst>
              <a:ext uri="{FF2B5EF4-FFF2-40B4-BE49-F238E27FC236}">
                <a16:creationId xmlns:a16="http://schemas.microsoft.com/office/drawing/2014/main" id="{0272FC07-F3A4-45F3-A397-1C64C25EC55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11267" name="Rectangle 2">
            <a:extLst>
              <a:ext uri="{FF2B5EF4-FFF2-40B4-BE49-F238E27FC236}">
                <a16:creationId xmlns:a16="http://schemas.microsoft.com/office/drawing/2014/main" id="{C3AE6A15-BDD5-4C79-87A7-3CB4433252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CA073F08-F7AC-46BA-8F03-59E1902D0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1269" name="Tijdelijke aanduiding voor dianummer 4">
            <a:extLst>
              <a:ext uri="{FF2B5EF4-FFF2-40B4-BE49-F238E27FC236}">
                <a16:creationId xmlns:a16="http://schemas.microsoft.com/office/drawing/2014/main" id="{48A2EE64-34A2-4B51-95DC-CA21C89F6D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8D97EC-9CC0-4A0B-8382-63F61AAE42A0}" type="slidenum">
              <a:rPr lang="nl-NL" altLang="nl-NL" smtClean="0">
                <a:latin typeface="Times New Roman" panose="02020603050405020304" pitchFamily="18" charset="0"/>
              </a:rPr>
              <a:pPr>
                <a:spcBef>
                  <a:spcPct val="0"/>
                </a:spcBef>
              </a:pPr>
              <a:t>4</a:t>
            </a:fld>
            <a:endParaRPr lang="nl-NL" altLang="nl-NL">
              <a:latin typeface="Times New Roman" panose="02020603050405020304" pitchFamily="18" charset="0"/>
            </a:endParaRPr>
          </a:p>
        </p:txBody>
      </p:sp>
      <p:sp>
        <p:nvSpPr>
          <p:cNvPr id="11270" name="Tijdelijke aanduiding voor datum 5">
            <a:extLst>
              <a:ext uri="{FF2B5EF4-FFF2-40B4-BE49-F238E27FC236}">
                <a16:creationId xmlns:a16="http://schemas.microsoft.com/office/drawing/2014/main" id="{79877272-F3E2-404B-AF22-AA20E65215D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voettekst 5">
            <a:extLst>
              <a:ext uri="{FF2B5EF4-FFF2-40B4-BE49-F238E27FC236}">
                <a16:creationId xmlns:a16="http://schemas.microsoft.com/office/drawing/2014/main" id="{0CE4753D-D63A-47FE-8D4E-2709ACD5FC9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15363" name="Rectangle 2">
            <a:extLst>
              <a:ext uri="{FF2B5EF4-FFF2-40B4-BE49-F238E27FC236}">
                <a16:creationId xmlns:a16="http://schemas.microsoft.com/office/drawing/2014/main" id="{ED68DB46-7D57-4E47-B300-D6DF812F4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2FCFDEA6-6323-4AFC-AFA8-6369A87B35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5365" name="Tijdelijke aanduiding voor dianummer 4">
            <a:extLst>
              <a:ext uri="{FF2B5EF4-FFF2-40B4-BE49-F238E27FC236}">
                <a16:creationId xmlns:a16="http://schemas.microsoft.com/office/drawing/2014/main" id="{ABAE463E-4DE1-4514-B8AA-4DEA72102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30D56-AF18-4858-A41E-C586694F6626}" type="slidenum">
              <a:rPr lang="nl-NL" altLang="nl-NL" smtClean="0">
                <a:latin typeface="Times New Roman" panose="02020603050405020304" pitchFamily="18" charset="0"/>
              </a:rPr>
              <a:pPr>
                <a:spcBef>
                  <a:spcPct val="0"/>
                </a:spcBef>
              </a:pPr>
              <a:t>5</a:t>
            </a:fld>
            <a:endParaRPr lang="nl-NL" altLang="nl-NL">
              <a:latin typeface="Times New Roman" panose="02020603050405020304" pitchFamily="18" charset="0"/>
            </a:endParaRPr>
          </a:p>
        </p:txBody>
      </p:sp>
      <p:sp>
        <p:nvSpPr>
          <p:cNvPr id="15366" name="Tijdelijke aanduiding voor datum 5">
            <a:extLst>
              <a:ext uri="{FF2B5EF4-FFF2-40B4-BE49-F238E27FC236}">
                <a16:creationId xmlns:a16="http://schemas.microsoft.com/office/drawing/2014/main" id="{6E17A5F3-D455-4204-ADDB-B2FEE100E2D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27FCDCD-9EB7-4B15-BA8E-EF49303BFD8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FB1D39-4753-4156-B3E5-6DC9B67CBFC1}" type="datetime1">
              <a:rPr lang="nl-NL" altLang="nl-NL" smtClean="0">
                <a:latin typeface="Times New Roman" panose="02020603050405020304" pitchFamily="18" charset="0"/>
              </a:rPr>
              <a:pPr>
                <a:spcBef>
                  <a:spcPct val="0"/>
                </a:spcBef>
              </a:pPr>
              <a:t>5-10-2018</a:t>
            </a:fld>
            <a:endParaRPr lang="nl-NL" altLang="nl-NL">
              <a:latin typeface="Times New Roman" panose="02020603050405020304" pitchFamily="18" charset="0"/>
            </a:endParaRPr>
          </a:p>
        </p:txBody>
      </p:sp>
      <p:sp>
        <p:nvSpPr>
          <p:cNvPr id="30723" name="Rectangle 7">
            <a:extLst>
              <a:ext uri="{FF2B5EF4-FFF2-40B4-BE49-F238E27FC236}">
                <a16:creationId xmlns:a16="http://schemas.microsoft.com/office/drawing/2014/main" id="{680F7930-542C-4E2D-94F2-ED05F55F2E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EB1175-522D-4681-97BC-6EF3E389CEBB}" type="slidenum">
              <a:rPr lang="nl-NL" altLang="nl-NL" smtClean="0">
                <a:latin typeface="Times New Roman" panose="02020603050405020304" pitchFamily="18" charset="0"/>
              </a:rPr>
              <a:pPr>
                <a:spcBef>
                  <a:spcPct val="0"/>
                </a:spcBef>
              </a:pPr>
              <a:t>6</a:t>
            </a:fld>
            <a:endParaRPr lang="nl-NL" altLang="nl-NL">
              <a:latin typeface="Times New Roman" panose="02020603050405020304" pitchFamily="18" charset="0"/>
            </a:endParaRPr>
          </a:p>
        </p:txBody>
      </p:sp>
      <p:sp>
        <p:nvSpPr>
          <p:cNvPr id="30724" name="Rectangle 2">
            <a:extLst>
              <a:ext uri="{FF2B5EF4-FFF2-40B4-BE49-F238E27FC236}">
                <a16:creationId xmlns:a16="http://schemas.microsoft.com/office/drawing/2014/main" id="{513DCD3D-BC20-44CE-AE5D-27EDA4A37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a:extLst>
              <a:ext uri="{FF2B5EF4-FFF2-40B4-BE49-F238E27FC236}">
                <a16:creationId xmlns:a16="http://schemas.microsoft.com/office/drawing/2014/main" id="{4064310B-2FB6-4204-B077-3EBD301F2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voettekst 5">
            <a:extLst>
              <a:ext uri="{FF2B5EF4-FFF2-40B4-BE49-F238E27FC236}">
                <a16:creationId xmlns:a16="http://schemas.microsoft.com/office/drawing/2014/main" id="{82A70BF2-D06C-49B9-9BE8-6184969B49A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33795" name="Rectangle 2">
            <a:extLst>
              <a:ext uri="{FF2B5EF4-FFF2-40B4-BE49-F238E27FC236}">
                <a16:creationId xmlns:a16="http://schemas.microsoft.com/office/drawing/2014/main" id="{CBB44F80-341E-4D93-9E78-6A91C181C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0E43A8EC-2A45-4111-BA5D-A0D7C6497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3797" name="Tijdelijke aanduiding voor dianummer 4">
            <a:extLst>
              <a:ext uri="{FF2B5EF4-FFF2-40B4-BE49-F238E27FC236}">
                <a16:creationId xmlns:a16="http://schemas.microsoft.com/office/drawing/2014/main" id="{1803C9D8-4FE9-4C1D-A7B8-0061A19BA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70884-51DD-46A0-81DA-ED12818BFE5E}" type="slidenum">
              <a:rPr lang="nl-NL" altLang="nl-NL" smtClean="0">
                <a:latin typeface="Times New Roman" panose="02020603050405020304" pitchFamily="18" charset="0"/>
              </a:rPr>
              <a:pPr>
                <a:spcBef>
                  <a:spcPct val="0"/>
                </a:spcBef>
              </a:pPr>
              <a:t>8</a:t>
            </a:fld>
            <a:endParaRPr lang="nl-NL" altLang="nl-NL">
              <a:latin typeface="Times New Roman" panose="02020603050405020304" pitchFamily="18" charset="0"/>
            </a:endParaRPr>
          </a:p>
        </p:txBody>
      </p:sp>
      <p:sp>
        <p:nvSpPr>
          <p:cNvPr id="33798" name="Tijdelijke aanduiding voor datum 5">
            <a:extLst>
              <a:ext uri="{FF2B5EF4-FFF2-40B4-BE49-F238E27FC236}">
                <a16:creationId xmlns:a16="http://schemas.microsoft.com/office/drawing/2014/main" id="{4F14A29F-8608-4D65-BCA4-17F0FB46E32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6556E97D-5E8A-48F6-BA51-66CAC3556B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Tijdelijke aanduiding voor notities 2">
            <a:extLst>
              <a:ext uri="{FF2B5EF4-FFF2-40B4-BE49-F238E27FC236}">
                <a16:creationId xmlns:a16="http://schemas.microsoft.com/office/drawing/2014/main" id="{A489466A-EA60-419A-AAC7-4C43F25EB5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62468" name="Tijdelijke aanduiding voor voettekst 3">
            <a:extLst>
              <a:ext uri="{FF2B5EF4-FFF2-40B4-BE49-F238E27FC236}">
                <a16:creationId xmlns:a16="http://schemas.microsoft.com/office/drawing/2014/main" id="{8D8336D2-79DD-4888-814B-0ABC8303C94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 Chi International bv</a:t>
            </a:r>
          </a:p>
        </p:txBody>
      </p:sp>
      <p:sp>
        <p:nvSpPr>
          <p:cNvPr id="62469" name="Tijdelijke aanduiding voor dianummer 4">
            <a:extLst>
              <a:ext uri="{FF2B5EF4-FFF2-40B4-BE49-F238E27FC236}">
                <a16:creationId xmlns:a16="http://schemas.microsoft.com/office/drawing/2014/main" id="{2231DE47-61E9-42D5-9269-A93575B67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2CA25C-E6CB-4181-A013-58079DE38FBA}" type="slidenum">
              <a:rPr lang="nl-NL" altLang="nl-NL" smtClean="0">
                <a:latin typeface="Times New Roman" panose="02020603050405020304" pitchFamily="18" charset="0"/>
              </a:rPr>
              <a:pPr>
                <a:spcBef>
                  <a:spcPct val="0"/>
                </a:spcBef>
              </a:pPr>
              <a:t>29</a:t>
            </a:fld>
            <a:endParaRPr lang="nl-NL" altLang="nl-NL">
              <a:latin typeface="Times New Roman" panose="02020603050405020304" pitchFamily="18" charset="0"/>
            </a:endParaRPr>
          </a:p>
        </p:txBody>
      </p:sp>
      <p:sp>
        <p:nvSpPr>
          <p:cNvPr id="62470" name="Tijdelijke aanduiding voor datum 5">
            <a:extLst>
              <a:ext uri="{FF2B5EF4-FFF2-40B4-BE49-F238E27FC236}">
                <a16:creationId xmlns:a16="http://schemas.microsoft.com/office/drawing/2014/main" id="{5702E225-910C-49D1-AAA0-0D3204ED17A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nl-NL" altLang="nl-NL">
                <a:latin typeface="Times New Roman" panose="02020603050405020304" pitchFamily="18" charset="0"/>
              </a:rPr>
              <a:t>16-9-2010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803F082-3C14-4512-8D89-B8550B0114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1BAC36-1C09-454C-8162-E7CDD6DFAB44}" type="slidenum">
              <a:rPr kumimoji="0" lang="nl-NL" altLang="nl-NL"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altLang="nl-NL"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083" name="Rectangle 2">
            <a:extLst>
              <a:ext uri="{FF2B5EF4-FFF2-40B4-BE49-F238E27FC236}">
                <a16:creationId xmlns:a16="http://schemas.microsoft.com/office/drawing/2014/main" id="{E6694868-5FBB-4F5A-945C-E4123F4174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38808EF7-A1E7-4C2C-A142-22AFB4477B07}"/>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Tree>
    <p:extLst>
      <p:ext uri="{BB962C8B-B14F-4D97-AF65-F5344CB8AC3E}">
        <p14:creationId xmlns:p14="http://schemas.microsoft.com/office/powerpoint/2010/main" val="75584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2D3246BB-0529-4F3A-AAA9-7B10BC47BE48}"/>
              </a:ext>
            </a:extLst>
          </p:cNvPr>
          <p:cNvSpPr>
            <a:spLocks noGrp="1" noChangeArrowheads="1"/>
          </p:cNvSpPr>
          <p:nvPr>
            <p:ph type="dt" sz="half" idx="10"/>
          </p:nvPr>
        </p:nvSpPr>
        <p:spPr>
          <a:ln/>
        </p:spPr>
        <p:txBody>
          <a:bodyPr/>
          <a:lstStyle>
            <a:lvl1pPr>
              <a:defRPr/>
            </a:lvl1pPr>
          </a:lstStyle>
          <a:p>
            <a:pPr>
              <a:defRPr/>
            </a:pPr>
            <a:fld id="{30BE8307-FF0D-4878-8DA9-E78A9A4631AD}" type="datetime1">
              <a:rPr lang="nl-NL"/>
              <a:pPr>
                <a:defRPr/>
              </a:pPr>
              <a:t>5-10-2018</a:t>
            </a:fld>
            <a:endParaRPr lang="nl-NL" dirty="0"/>
          </a:p>
        </p:txBody>
      </p:sp>
      <p:sp>
        <p:nvSpPr>
          <p:cNvPr id="5" name="Rectangle 5">
            <a:extLst>
              <a:ext uri="{FF2B5EF4-FFF2-40B4-BE49-F238E27FC236}">
                <a16:creationId xmlns:a16="http://schemas.microsoft.com/office/drawing/2014/main" id="{2241034A-D51E-45F3-AE28-A53FC5867D1B}"/>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6" name="Rectangle 6">
            <a:extLst>
              <a:ext uri="{FF2B5EF4-FFF2-40B4-BE49-F238E27FC236}">
                <a16:creationId xmlns:a16="http://schemas.microsoft.com/office/drawing/2014/main" id="{2F809615-36DC-4C53-98B4-A1F6CBC7ED81}"/>
              </a:ext>
            </a:extLst>
          </p:cNvPr>
          <p:cNvSpPr>
            <a:spLocks noGrp="1" noChangeArrowheads="1"/>
          </p:cNvSpPr>
          <p:nvPr>
            <p:ph type="sldNum" sz="quarter" idx="12"/>
          </p:nvPr>
        </p:nvSpPr>
        <p:spPr>
          <a:ln/>
        </p:spPr>
        <p:txBody>
          <a:bodyPr/>
          <a:lstStyle>
            <a:lvl1pPr>
              <a:defRPr/>
            </a:lvl1pPr>
          </a:lstStyle>
          <a:p>
            <a:pPr>
              <a:defRPr/>
            </a:pPr>
            <a:fld id="{58D72E2C-00CB-4A5F-A115-6401D150EC1C}" type="slidenum">
              <a:rPr lang="nl-NL"/>
              <a:pPr>
                <a:defRPr/>
              </a:pPr>
              <a:t>‹nr.›</a:t>
            </a:fld>
            <a:endParaRPr lang="nl-NL" dirty="0"/>
          </a:p>
        </p:txBody>
      </p:sp>
    </p:spTree>
    <p:extLst>
      <p:ext uri="{BB962C8B-B14F-4D97-AF65-F5344CB8AC3E}">
        <p14:creationId xmlns:p14="http://schemas.microsoft.com/office/powerpoint/2010/main" val="11774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2862CCB-9F6A-483B-9C3C-530299A7CC79}"/>
              </a:ext>
            </a:extLst>
          </p:cNvPr>
          <p:cNvSpPr>
            <a:spLocks noGrp="1" noChangeArrowheads="1"/>
          </p:cNvSpPr>
          <p:nvPr>
            <p:ph type="dt" sz="half" idx="10"/>
          </p:nvPr>
        </p:nvSpPr>
        <p:spPr>
          <a:ln/>
        </p:spPr>
        <p:txBody>
          <a:bodyPr/>
          <a:lstStyle>
            <a:lvl1pPr>
              <a:defRPr/>
            </a:lvl1pPr>
          </a:lstStyle>
          <a:p>
            <a:pPr>
              <a:defRPr/>
            </a:pPr>
            <a:fld id="{FBD91418-4333-41AC-BB42-CCE100C382F6}" type="datetime1">
              <a:rPr lang="nl-NL"/>
              <a:pPr>
                <a:defRPr/>
              </a:pPr>
              <a:t>5-10-2018</a:t>
            </a:fld>
            <a:endParaRPr lang="nl-NL" dirty="0"/>
          </a:p>
        </p:txBody>
      </p:sp>
      <p:sp>
        <p:nvSpPr>
          <p:cNvPr id="5" name="Rectangle 5">
            <a:extLst>
              <a:ext uri="{FF2B5EF4-FFF2-40B4-BE49-F238E27FC236}">
                <a16:creationId xmlns:a16="http://schemas.microsoft.com/office/drawing/2014/main" id="{63470652-C4FE-4BB4-9BA3-5CD57BF3AA05}"/>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6" name="Rectangle 6">
            <a:extLst>
              <a:ext uri="{FF2B5EF4-FFF2-40B4-BE49-F238E27FC236}">
                <a16:creationId xmlns:a16="http://schemas.microsoft.com/office/drawing/2014/main" id="{81DCDEAB-27EC-43E9-A238-944833B3C5DD}"/>
              </a:ext>
            </a:extLst>
          </p:cNvPr>
          <p:cNvSpPr>
            <a:spLocks noGrp="1" noChangeArrowheads="1"/>
          </p:cNvSpPr>
          <p:nvPr>
            <p:ph type="sldNum" sz="quarter" idx="12"/>
          </p:nvPr>
        </p:nvSpPr>
        <p:spPr>
          <a:ln/>
        </p:spPr>
        <p:txBody>
          <a:bodyPr/>
          <a:lstStyle>
            <a:lvl1pPr>
              <a:defRPr/>
            </a:lvl1pPr>
          </a:lstStyle>
          <a:p>
            <a:pPr>
              <a:defRPr/>
            </a:pPr>
            <a:fld id="{99BF9381-52D3-4680-BACB-23EC042B4DB3}" type="slidenum">
              <a:rPr lang="nl-NL"/>
              <a:pPr>
                <a:defRPr/>
              </a:pPr>
              <a:t>‹nr.›</a:t>
            </a:fld>
            <a:endParaRPr lang="nl-NL" dirty="0"/>
          </a:p>
        </p:txBody>
      </p:sp>
    </p:spTree>
    <p:extLst>
      <p:ext uri="{BB962C8B-B14F-4D97-AF65-F5344CB8AC3E}">
        <p14:creationId xmlns:p14="http://schemas.microsoft.com/office/powerpoint/2010/main" val="210883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19C39A6A-39EF-4E06-B2EF-7B6E7D339AE2}"/>
              </a:ext>
            </a:extLst>
          </p:cNvPr>
          <p:cNvSpPr>
            <a:spLocks noGrp="1" noChangeArrowheads="1"/>
          </p:cNvSpPr>
          <p:nvPr>
            <p:ph type="dt" sz="half" idx="10"/>
          </p:nvPr>
        </p:nvSpPr>
        <p:spPr>
          <a:ln/>
        </p:spPr>
        <p:txBody>
          <a:bodyPr/>
          <a:lstStyle>
            <a:lvl1pPr>
              <a:defRPr/>
            </a:lvl1pPr>
          </a:lstStyle>
          <a:p>
            <a:pPr>
              <a:defRPr/>
            </a:pPr>
            <a:fld id="{D25A6517-CA8E-43F2-9EBE-9F2F6DDC6EF3}" type="datetime1">
              <a:rPr lang="nl-NL"/>
              <a:pPr>
                <a:defRPr/>
              </a:pPr>
              <a:t>5-10-2018</a:t>
            </a:fld>
            <a:endParaRPr lang="nl-NL" dirty="0"/>
          </a:p>
        </p:txBody>
      </p:sp>
      <p:sp>
        <p:nvSpPr>
          <p:cNvPr id="5" name="Rectangle 5">
            <a:extLst>
              <a:ext uri="{FF2B5EF4-FFF2-40B4-BE49-F238E27FC236}">
                <a16:creationId xmlns:a16="http://schemas.microsoft.com/office/drawing/2014/main" id="{DF2BA99E-7ABB-4551-AD5B-99520D775242}"/>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6" name="Rectangle 6">
            <a:extLst>
              <a:ext uri="{FF2B5EF4-FFF2-40B4-BE49-F238E27FC236}">
                <a16:creationId xmlns:a16="http://schemas.microsoft.com/office/drawing/2014/main" id="{01227298-AF00-4FA2-BBA5-7257458C2E6E}"/>
              </a:ext>
            </a:extLst>
          </p:cNvPr>
          <p:cNvSpPr>
            <a:spLocks noGrp="1" noChangeArrowheads="1"/>
          </p:cNvSpPr>
          <p:nvPr>
            <p:ph type="sldNum" sz="quarter" idx="12"/>
          </p:nvPr>
        </p:nvSpPr>
        <p:spPr>
          <a:ln/>
        </p:spPr>
        <p:txBody>
          <a:bodyPr/>
          <a:lstStyle>
            <a:lvl1pPr>
              <a:defRPr/>
            </a:lvl1pPr>
          </a:lstStyle>
          <a:p>
            <a:pPr>
              <a:defRPr/>
            </a:pPr>
            <a:fld id="{35AF9AB9-4D2D-4F35-BD1A-B0D7DE6D1829}" type="slidenum">
              <a:rPr lang="nl-NL"/>
              <a:pPr>
                <a:defRPr/>
              </a:pPr>
              <a:t>‹nr.›</a:t>
            </a:fld>
            <a:endParaRPr lang="nl-NL" dirty="0"/>
          </a:p>
        </p:txBody>
      </p:sp>
    </p:spTree>
    <p:extLst>
      <p:ext uri="{BB962C8B-B14F-4D97-AF65-F5344CB8AC3E}">
        <p14:creationId xmlns:p14="http://schemas.microsoft.com/office/powerpoint/2010/main" val="39304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914400" y="1981200"/>
            <a:ext cx="5080000" cy="4114800"/>
          </a:xfrm>
        </p:spPr>
        <p:txBody>
          <a:bodyPr/>
          <a:lstStyle/>
          <a:p>
            <a:pPr lvl="0"/>
            <a:endParaRPr lang="nl-NL" noProof="0" dirty="0"/>
          </a:p>
        </p:txBody>
      </p:sp>
      <p:sp>
        <p:nvSpPr>
          <p:cNvPr id="4" name="Tijdelijke aanduiding voor tekst 3"/>
          <p:cNvSpPr>
            <a:spLocks noGrp="1"/>
          </p:cNvSpPr>
          <p:nvPr>
            <p:ph type="body" sz="half" idx="2"/>
          </p:nvPr>
        </p:nvSpPr>
        <p:spPr>
          <a:xfrm>
            <a:off x="61976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FFAC4E56-84F6-455A-A0CB-BB2392AA6F26}"/>
              </a:ext>
            </a:extLst>
          </p:cNvPr>
          <p:cNvSpPr>
            <a:spLocks noGrp="1" noChangeArrowheads="1"/>
          </p:cNvSpPr>
          <p:nvPr>
            <p:ph type="dt" sz="half" idx="10"/>
          </p:nvPr>
        </p:nvSpPr>
        <p:spPr>
          <a:ln/>
        </p:spPr>
        <p:txBody>
          <a:bodyPr/>
          <a:lstStyle>
            <a:lvl1pPr>
              <a:defRPr/>
            </a:lvl1pPr>
          </a:lstStyle>
          <a:p>
            <a:pPr>
              <a:defRPr/>
            </a:pPr>
            <a:fld id="{2CB148E0-DCD8-4B26-9B3E-3DAA631422BC}" type="datetime1">
              <a:rPr lang="nl-NL"/>
              <a:pPr>
                <a:defRPr/>
              </a:pPr>
              <a:t>5-10-2018</a:t>
            </a:fld>
            <a:endParaRPr lang="nl-NL" dirty="0"/>
          </a:p>
        </p:txBody>
      </p:sp>
      <p:sp>
        <p:nvSpPr>
          <p:cNvPr id="6" name="Rectangle 5">
            <a:extLst>
              <a:ext uri="{FF2B5EF4-FFF2-40B4-BE49-F238E27FC236}">
                <a16:creationId xmlns:a16="http://schemas.microsoft.com/office/drawing/2014/main" id="{9F57110C-D0FF-47E3-A27C-84978EF1E533}"/>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7" name="Rectangle 6">
            <a:extLst>
              <a:ext uri="{FF2B5EF4-FFF2-40B4-BE49-F238E27FC236}">
                <a16:creationId xmlns:a16="http://schemas.microsoft.com/office/drawing/2014/main" id="{D1FC31F7-DAB8-4C51-823A-B970BC69CC40}"/>
              </a:ext>
            </a:extLst>
          </p:cNvPr>
          <p:cNvSpPr>
            <a:spLocks noGrp="1" noChangeArrowheads="1"/>
          </p:cNvSpPr>
          <p:nvPr>
            <p:ph type="sldNum" sz="quarter" idx="12"/>
          </p:nvPr>
        </p:nvSpPr>
        <p:spPr>
          <a:ln/>
        </p:spPr>
        <p:txBody>
          <a:bodyPr/>
          <a:lstStyle>
            <a:lvl1pPr>
              <a:defRPr/>
            </a:lvl1pPr>
          </a:lstStyle>
          <a:p>
            <a:pPr>
              <a:defRPr/>
            </a:pPr>
            <a:fld id="{2D571414-3D4F-4B63-83ED-3E57842FC5F8}" type="slidenum">
              <a:rPr lang="nl-NL"/>
              <a:pPr>
                <a:defRPr/>
              </a:pPr>
              <a:t>‹nr.›</a:t>
            </a:fld>
            <a:endParaRPr lang="nl-NL" dirty="0"/>
          </a:p>
        </p:txBody>
      </p:sp>
    </p:spTree>
    <p:extLst>
      <p:ext uri="{BB962C8B-B14F-4D97-AF65-F5344CB8AC3E}">
        <p14:creationId xmlns:p14="http://schemas.microsoft.com/office/powerpoint/2010/main" val="199611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197600" y="1600201"/>
            <a:ext cx="5384800" cy="4525963"/>
          </a:xfrm>
        </p:spPr>
        <p:txBody>
          <a:bodyPr/>
          <a:lstStyle/>
          <a:p>
            <a:pPr lvl="0"/>
            <a:endParaRPr lang="nl-NL" noProof="0" dirty="0"/>
          </a:p>
        </p:txBody>
      </p:sp>
      <p:sp>
        <p:nvSpPr>
          <p:cNvPr id="5" name="Rectangle 4">
            <a:extLst>
              <a:ext uri="{FF2B5EF4-FFF2-40B4-BE49-F238E27FC236}">
                <a16:creationId xmlns:a16="http://schemas.microsoft.com/office/drawing/2014/main" id="{EEC20B8F-CA76-49F6-B5EE-DEAA32B3AD82}"/>
              </a:ext>
            </a:extLst>
          </p:cNvPr>
          <p:cNvSpPr>
            <a:spLocks noGrp="1" noChangeArrowheads="1"/>
          </p:cNvSpPr>
          <p:nvPr>
            <p:ph type="dt" sz="half" idx="10"/>
          </p:nvPr>
        </p:nvSpPr>
        <p:spPr>
          <a:ln/>
        </p:spPr>
        <p:txBody>
          <a:bodyPr/>
          <a:lstStyle>
            <a:lvl1pPr>
              <a:defRPr/>
            </a:lvl1pPr>
          </a:lstStyle>
          <a:p>
            <a:pPr>
              <a:defRPr/>
            </a:pPr>
            <a:fld id="{7F403FF0-2040-4D31-B6D3-11EE9576295F}" type="datetime1">
              <a:rPr lang="nl-NL"/>
              <a:pPr>
                <a:defRPr/>
              </a:pPr>
              <a:t>5-10-2018</a:t>
            </a:fld>
            <a:endParaRPr lang="nl-NL" dirty="0"/>
          </a:p>
        </p:txBody>
      </p:sp>
      <p:sp>
        <p:nvSpPr>
          <p:cNvPr id="6" name="Rectangle 5">
            <a:extLst>
              <a:ext uri="{FF2B5EF4-FFF2-40B4-BE49-F238E27FC236}">
                <a16:creationId xmlns:a16="http://schemas.microsoft.com/office/drawing/2014/main" id="{A741143B-A636-43A3-986B-77951B41F77C}"/>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7" name="Rectangle 6">
            <a:extLst>
              <a:ext uri="{FF2B5EF4-FFF2-40B4-BE49-F238E27FC236}">
                <a16:creationId xmlns:a16="http://schemas.microsoft.com/office/drawing/2014/main" id="{15E77AE7-2DA9-43BC-9295-DE87A3304AF9}"/>
              </a:ext>
            </a:extLst>
          </p:cNvPr>
          <p:cNvSpPr>
            <a:spLocks noGrp="1" noChangeArrowheads="1"/>
          </p:cNvSpPr>
          <p:nvPr>
            <p:ph type="sldNum" sz="quarter" idx="12"/>
          </p:nvPr>
        </p:nvSpPr>
        <p:spPr>
          <a:ln/>
        </p:spPr>
        <p:txBody>
          <a:bodyPr/>
          <a:lstStyle>
            <a:lvl1pPr>
              <a:defRPr/>
            </a:lvl1pPr>
          </a:lstStyle>
          <a:p>
            <a:pPr>
              <a:defRPr/>
            </a:pPr>
            <a:fld id="{3915F3FA-B697-4D31-BC9C-242897BD1525}" type="slidenum">
              <a:rPr lang="nl-NL"/>
              <a:pPr>
                <a:defRPr/>
              </a:pPr>
              <a:t>‹nr.›</a:t>
            </a:fld>
            <a:endParaRPr lang="nl-NL" dirty="0"/>
          </a:p>
        </p:txBody>
      </p:sp>
    </p:spTree>
    <p:extLst>
      <p:ext uri="{BB962C8B-B14F-4D97-AF65-F5344CB8AC3E}">
        <p14:creationId xmlns:p14="http://schemas.microsoft.com/office/powerpoint/2010/main" val="313410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52D92484-6548-418E-92F5-C9559FB390B5}" type="datetime1">
              <a:rPr lang="nl-NL" smtClean="0"/>
              <a:pPr/>
              <a:t>5-10-2018</a:t>
            </a:fld>
            <a:endParaRPr lang="nl-NL"/>
          </a:p>
        </p:txBody>
      </p:sp>
      <p:sp>
        <p:nvSpPr>
          <p:cNvPr id="5" name="Tijdelijke aanduiding voor voettekst 4"/>
          <p:cNvSpPr>
            <a:spLocks noGrp="1"/>
          </p:cNvSpPr>
          <p:nvPr>
            <p:ph type="ftr" sz="quarter" idx="11"/>
          </p:nvPr>
        </p:nvSpPr>
        <p:spPr/>
        <p:txBody>
          <a:bodyPr/>
          <a:lstStyle/>
          <a:p>
            <a:r>
              <a:rPr lang="nl-NL"/>
              <a:t>V&amp;VN Complementaire Zorg</a:t>
            </a:r>
          </a:p>
        </p:txBody>
      </p:sp>
      <p:sp>
        <p:nvSpPr>
          <p:cNvPr id="6" name="Tijdelijke aanduiding voor dianummer 5"/>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33086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A22E4F-F650-48CE-9B8D-94E5FA6E60D3}" type="datetime1">
              <a:rPr lang="nl-NL" smtClean="0"/>
              <a:pPr/>
              <a:t>5-10-2018</a:t>
            </a:fld>
            <a:endParaRPr lang="nl-NL"/>
          </a:p>
        </p:txBody>
      </p:sp>
      <p:sp>
        <p:nvSpPr>
          <p:cNvPr id="5" name="Tijdelijke aanduiding voor voettekst 4"/>
          <p:cNvSpPr>
            <a:spLocks noGrp="1"/>
          </p:cNvSpPr>
          <p:nvPr>
            <p:ph type="ftr" sz="quarter" idx="11"/>
          </p:nvPr>
        </p:nvSpPr>
        <p:spPr/>
        <p:txBody>
          <a:bodyPr/>
          <a:lstStyle/>
          <a:p>
            <a:r>
              <a:rPr lang="nl-NL"/>
              <a:t>V&amp;VN Complementaire Zorg</a:t>
            </a:r>
          </a:p>
        </p:txBody>
      </p:sp>
      <p:sp>
        <p:nvSpPr>
          <p:cNvPr id="6" name="Tijdelijke aanduiding voor dianummer 5"/>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1154569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D8E8656-F09A-4828-BBCA-E3DAB90507D7}" type="datetime1">
              <a:rPr lang="nl-NL" smtClean="0"/>
              <a:pPr/>
              <a:t>5-10-2018</a:t>
            </a:fld>
            <a:endParaRPr lang="nl-NL"/>
          </a:p>
        </p:txBody>
      </p:sp>
      <p:sp>
        <p:nvSpPr>
          <p:cNvPr id="5" name="Tijdelijke aanduiding voor voettekst 4"/>
          <p:cNvSpPr>
            <a:spLocks noGrp="1"/>
          </p:cNvSpPr>
          <p:nvPr>
            <p:ph type="ftr" sz="quarter" idx="11"/>
          </p:nvPr>
        </p:nvSpPr>
        <p:spPr/>
        <p:txBody>
          <a:bodyPr/>
          <a:lstStyle/>
          <a:p>
            <a:r>
              <a:rPr lang="nl-NL"/>
              <a:t>V&amp;VN Complementaire Zorg</a:t>
            </a:r>
          </a:p>
        </p:txBody>
      </p:sp>
      <p:sp>
        <p:nvSpPr>
          <p:cNvPr id="6" name="Tijdelijke aanduiding voor dianummer 5"/>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219221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4B8BA7-BCD8-4A21-B2A8-0B06A3585C60}" type="datetime1">
              <a:rPr lang="nl-NL" smtClean="0"/>
              <a:pPr/>
              <a:t>5-10-2018</a:t>
            </a:fld>
            <a:endParaRPr lang="nl-NL"/>
          </a:p>
        </p:txBody>
      </p:sp>
      <p:sp>
        <p:nvSpPr>
          <p:cNvPr id="6" name="Tijdelijke aanduiding voor voettekst 5"/>
          <p:cNvSpPr>
            <a:spLocks noGrp="1"/>
          </p:cNvSpPr>
          <p:nvPr>
            <p:ph type="ftr" sz="quarter" idx="11"/>
          </p:nvPr>
        </p:nvSpPr>
        <p:spPr/>
        <p:txBody>
          <a:bodyPr/>
          <a:lstStyle/>
          <a:p>
            <a:r>
              <a:rPr lang="nl-NL"/>
              <a:t>V&amp;VN Complementaire Zorg</a:t>
            </a:r>
          </a:p>
        </p:txBody>
      </p:sp>
      <p:sp>
        <p:nvSpPr>
          <p:cNvPr id="7" name="Tijdelijke aanduiding voor dianummer 6"/>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78895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70393BE-AEFC-44BA-94CF-520CF97B6B94}" type="datetime1">
              <a:rPr lang="nl-NL" smtClean="0"/>
              <a:pPr/>
              <a:t>5-10-2018</a:t>
            </a:fld>
            <a:endParaRPr lang="nl-NL"/>
          </a:p>
        </p:txBody>
      </p:sp>
      <p:sp>
        <p:nvSpPr>
          <p:cNvPr id="8" name="Tijdelijke aanduiding voor voettekst 7"/>
          <p:cNvSpPr>
            <a:spLocks noGrp="1"/>
          </p:cNvSpPr>
          <p:nvPr>
            <p:ph type="ftr" sz="quarter" idx="11"/>
          </p:nvPr>
        </p:nvSpPr>
        <p:spPr/>
        <p:txBody>
          <a:bodyPr/>
          <a:lstStyle/>
          <a:p>
            <a:r>
              <a:rPr lang="nl-NL"/>
              <a:t>V&amp;VN Complementaire Zorg</a:t>
            </a:r>
          </a:p>
        </p:txBody>
      </p:sp>
      <p:sp>
        <p:nvSpPr>
          <p:cNvPr id="9" name="Tijdelijke aanduiding voor dianummer 8"/>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295120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8FEE458-75E2-4FFB-BFC5-984E61F6D9E6}" type="datetime1">
              <a:rPr lang="nl-NL" smtClean="0"/>
              <a:pPr/>
              <a:t>5-10-2018</a:t>
            </a:fld>
            <a:endParaRPr lang="nl-NL"/>
          </a:p>
        </p:txBody>
      </p:sp>
      <p:sp>
        <p:nvSpPr>
          <p:cNvPr id="4" name="Tijdelijke aanduiding voor voettekst 3"/>
          <p:cNvSpPr>
            <a:spLocks noGrp="1"/>
          </p:cNvSpPr>
          <p:nvPr>
            <p:ph type="ftr" sz="quarter" idx="11"/>
          </p:nvPr>
        </p:nvSpPr>
        <p:spPr/>
        <p:txBody>
          <a:bodyPr/>
          <a:lstStyle/>
          <a:p>
            <a:r>
              <a:rPr lang="nl-NL"/>
              <a:t>V&amp;VN Complementaire Zorg</a:t>
            </a:r>
          </a:p>
        </p:txBody>
      </p:sp>
      <p:sp>
        <p:nvSpPr>
          <p:cNvPr id="5" name="Tijdelijke aanduiding voor dianummer 4"/>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64764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A280E74-574A-4E0B-971D-2B522D8F480A}"/>
              </a:ext>
            </a:extLst>
          </p:cNvPr>
          <p:cNvSpPr>
            <a:spLocks noGrp="1" noChangeArrowheads="1"/>
          </p:cNvSpPr>
          <p:nvPr>
            <p:ph type="dt" sz="half" idx="10"/>
          </p:nvPr>
        </p:nvSpPr>
        <p:spPr>
          <a:ln/>
        </p:spPr>
        <p:txBody>
          <a:bodyPr/>
          <a:lstStyle>
            <a:lvl1pPr>
              <a:defRPr/>
            </a:lvl1pPr>
          </a:lstStyle>
          <a:p>
            <a:pPr>
              <a:defRPr/>
            </a:pPr>
            <a:fld id="{F87814F9-104F-42FB-934F-AB0156059487}" type="datetime1">
              <a:rPr lang="nl-NL"/>
              <a:pPr>
                <a:defRPr/>
              </a:pPr>
              <a:t>5-10-2018</a:t>
            </a:fld>
            <a:endParaRPr lang="nl-NL" dirty="0"/>
          </a:p>
        </p:txBody>
      </p:sp>
      <p:sp>
        <p:nvSpPr>
          <p:cNvPr id="5" name="Rectangle 5">
            <a:extLst>
              <a:ext uri="{FF2B5EF4-FFF2-40B4-BE49-F238E27FC236}">
                <a16:creationId xmlns:a16="http://schemas.microsoft.com/office/drawing/2014/main" id="{6478E02F-58AD-4ADC-B60E-822E455D1C28}"/>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6" name="Rectangle 6">
            <a:extLst>
              <a:ext uri="{FF2B5EF4-FFF2-40B4-BE49-F238E27FC236}">
                <a16:creationId xmlns:a16="http://schemas.microsoft.com/office/drawing/2014/main" id="{16EC9BD0-AC4F-4FF9-A18C-B5DF2139710E}"/>
              </a:ext>
            </a:extLst>
          </p:cNvPr>
          <p:cNvSpPr>
            <a:spLocks noGrp="1" noChangeArrowheads="1"/>
          </p:cNvSpPr>
          <p:nvPr>
            <p:ph type="sldNum" sz="quarter" idx="12"/>
          </p:nvPr>
        </p:nvSpPr>
        <p:spPr>
          <a:ln/>
        </p:spPr>
        <p:txBody>
          <a:bodyPr/>
          <a:lstStyle>
            <a:lvl1pPr>
              <a:defRPr/>
            </a:lvl1pPr>
          </a:lstStyle>
          <a:p>
            <a:pPr>
              <a:defRPr/>
            </a:pPr>
            <a:fld id="{F9013355-7B32-4350-BF0E-5A6198FB4D45}" type="slidenum">
              <a:rPr lang="nl-NL"/>
              <a:pPr>
                <a:defRPr/>
              </a:pPr>
              <a:t>‹nr.›</a:t>
            </a:fld>
            <a:endParaRPr lang="nl-NL" dirty="0"/>
          </a:p>
        </p:txBody>
      </p:sp>
    </p:spTree>
    <p:extLst>
      <p:ext uri="{BB962C8B-B14F-4D97-AF65-F5344CB8AC3E}">
        <p14:creationId xmlns:p14="http://schemas.microsoft.com/office/powerpoint/2010/main" val="520621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28F4E1-B7E4-49E8-9EEE-20882EA9135D}" type="datetime1">
              <a:rPr lang="nl-NL" smtClean="0"/>
              <a:pPr/>
              <a:t>5-10-2018</a:t>
            </a:fld>
            <a:endParaRPr lang="nl-NL"/>
          </a:p>
        </p:txBody>
      </p:sp>
      <p:sp>
        <p:nvSpPr>
          <p:cNvPr id="3" name="Tijdelijke aanduiding voor voettekst 2"/>
          <p:cNvSpPr>
            <a:spLocks noGrp="1"/>
          </p:cNvSpPr>
          <p:nvPr>
            <p:ph type="ftr" sz="quarter" idx="11"/>
          </p:nvPr>
        </p:nvSpPr>
        <p:spPr/>
        <p:txBody>
          <a:bodyPr/>
          <a:lstStyle/>
          <a:p>
            <a:r>
              <a:rPr lang="nl-NL"/>
              <a:t>V&amp;VN Complementaire Zorg</a:t>
            </a:r>
          </a:p>
        </p:txBody>
      </p:sp>
      <p:sp>
        <p:nvSpPr>
          <p:cNvPr id="4" name="Tijdelijke aanduiding voor dianummer 3"/>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67315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6E10621-0613-41E6-BF52-8827FB5B30BB}" type="datetime1">
              <a:rPr lang="nl-NL" smtClean="0"/>
              <a:pPr/>
              <a:t>5-10-2018</a:t>
            </a:fld>
            <a:endParaRPr lang="nl-NL"/>
          </a:p>
        </p:txBody>
      </p:sp>
      <p:sp>
        <p:nvSpPr>
          <p:cNvPr id="6" name="Tijdelijke aanduiding voor voettekst 5"/>
          <p:cNvSpPr>
            <a:spLocks noGrp="1"/>
          </p:cNvSpPr>
          <p:nvPr>
            <p:ph type="ftr" sz="quarter" idx="11"/>
          </p:nvPr>
        </p:nvSpPr>
        <p:spPr/>
        <p:txBody>
          <a:bodyPr/>
          <a:lstStyle/>
          <a:p>
            <a:r>
              <a:rPr lang="nl-NL"/>
              <a:t>V&amp;VN Complementaire Zorg</a:t>
            </a:r>
          </a:p>
        </p:txBody>
      </p:sp>
      <p:sp>
        <p:nvSpPr>
          <p:cNvPr id="7" name="Tijdelijke aanduiding voor dianummer 6"/>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80340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14A2A28-E0EB-4EB6-BA9F-9A4EBC53D1EA}" type="datetime1">
              <a:rPr lang="nl-NL" smtClean="0"/>
              <a:pPr/>
              <a:t>5-10-2018</a:t>
            </a:fld>
            <a:endParaRPr lang="nl-NL"/>
          </a:p>
        </p:txBody>
      </p:sp>
      <p:sp>
        <p:nvSpPr>
          <p:cNvPr id="6" name="Tijdelijke aanduiding voor voettekst 5"/>
          <p:cNvSpPr>
            <a:spLocks noGrp="1"/>
          </p:cNvSpPr>
          <p:nvPr>
            <p:ph type="ftr" sz="quarter" idx="11"/>
          </p:nvPr>
        </p:nvSpPr>
        <p:spPr/>
        <p:txBody>
          <a:bodyPr/>
          <a:lstStyle/>
          <a:p>
            <a:r>
              <a:rPr lang="nl-NL"/>
              <a:t>V&amp;VN Complementaire Zorg</a:t>
            </a:r>
          </a:p>
        </p:txBody>
      </p:sp>
      <p:sp>
        <p:nvSpPr>
          <p:cNvPr id="7" name="Tijdelijke aanduiding voor dianummer 6"/>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2009279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D4B4D5D-AF9D-4C66-8115-70AFFFF7A596}" type="datetime1">
              <a:rPr lang="nl-NL" smtClean="0"/>
              <a:pPr/>
              <a:t>5-10-2018</a:t>
            </a:fld>
            <a:endParaRPr lang="nl-NL"/>
          </a:p>
        </p:txBody>
      </p:sp>
      <p:sp>
        <p:nvSpPr>
          <p:cNvPr id="5" name="Tijdelijke aanduiding voor voettekst 4"/>
          <p:cNvSpPr>
            <a:spLocks noGrp="1"/>
          </p:cNvSpPr>
          <p:nvPr>
            <p:ph type="ftr" sz="quarter" idx="11"/>
          </p:nvPr>
        </p:nvSpPr>
        <p:spPr/>
        <p:txBody>
          <a:bodyPr/>
          <a:lstStyle/>
          <a:p>
            <a:r>
              <a:rPr lang="nl-NL"/>
              <a:t>V&amp;VN Complementaire Zorg</a:t>
            </a:r>
          </a:p>
        </p:txBody>
      </p:sp>
      <p:sp>
        <p:nvSpPr>
          <p:cNvPr id="6" name="Tijdelijke aanduiding voor dianummer 5"/>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50079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CE936D-92C6-4A05-8C1D-8F3BE8485D6D}" type="datetime1">
              <a:rPr lang="nl-NL" smtClean="0"/>
              <a:pPr/>
              <a:t>5-10-2018</a:t>
            </a:fld>
            <a:endParaRPr lang="nl-NL"/>
          </a:p>
        </p:txBody>
      </p:sp>
      <p:sp>
        <p:nvSpPr>
          <p:cNvPr id="5" name="Tijdelijke aanduiding voor voettekst 4"/>
          <p:cNvSpPr>
            <a:spLocks noGrp="1"/>
          </p:cNvSpPr>
          <p:nvPr>
            <p:ph type="ftr" sz="quarter" idx="11"/>
          </p:nvPr>
        </p:nvSpPr>
        <p:spPr/>
        <p:txBody>
          <a:bodyPr/>
          <a:lstStyle/>
          <a:p>
            <a:r>
              <a:rPr lang="nl-NL"/>
              <a:t>V&amp;VN Complementaire Zorg</a:t>
            </a:r>
          </a:p>
        </p:txBody>
      </p:sp>
      <p:sp>
        <p:nvSpPr>
          <p:cNvPr id="6" name="Tijdelijke aanduiding voor dianummer 5"/>
          <p:cNvSpPr>
            <a:spLocks noGrp="1"/>
          </p:cNvSpPr>
          <p:nvPr>
            <p:ph type="sldNum" sz="quarter" idx="12"/>
          </p:nvPr>
        </p:nvSpPr>
        <p:spPr/>
        <p:txBody>
          <a:bodyPr/>
          <a:lstStyle/>
          <a:p>
            <a:fld id="{42312812-2909-4E7B-8645-DB5E4AB4D18A}" type="slidenum">
              <a:rPr lang="nl-NL" smtClean="0"/>
              <a:pPr/>
              <a:t>‹nr.›</a:t>
            </a:fld>
            <a:endParaRPr lang="nl-NL"/>
          </a:p>
        </p:txBody>
      </p:sp>
    </p:spTree>
    <p:extLst>
      <p:ext uri="{BB962C8B-B14F-4D97-AF65-F5344CB8AC3E}">
        <p14:creationId xmlns:p14="http://schemas.microsoft.com/office/powerpoint/2010/main" val="32423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D3089130-A8D9-4E55-A22B-36A6E1C50A0A}"/>
              </a:ext>
            </a:extLst>
          </p:cNvPr>
          <p:cNvSpPr>
            <a:spLocks noGrp="1" noChangeArrowheads="1"/>
          </p:cNvSpPr>
          <p:nvPr>
            <p:ph type="dt" sz="half" idx="10"/>
          </p:nvPr>
        </p:nvSpPr>
        <p:spPr>
          <a:ln/>
        </p:spPr>
        <p:txBody>
          <a:bodyPr/>
          <a:lstStyle>
            <a:lvl1pPr>
              <a:defRPr/>
            </a:lvl1pPr>
          </a:lstStyle>
          <a:p>
            <a:pPr>
              <a:defRPr/>
            </a:pPr>
            <a:fld id="{9AB89FC1-34D7-4824-8789-3716E8640625}" type="datetime1">
              <a:rPr lang="nl-NL"/>
              <a:pPr>
                <a:defRPr/>
              </a:pPr>
              <a:t>5-10-2018</a:t>
            </a:fld>
            <a:endParaRPr lang="nl-NL" dirty="0"/>
          </a:p>
        </p:txBody>
      </p:sp>
      <p:sp>
        <p:nvSpPr>
          <p:cNvPr id="5" name="Rectangle 5">
            <a:extLst>
              <a:ext uri="{FF2B5EF4-FFF2-40B4-BE49-F238E27FC236}">
                <a16:creationId xmlns:a16="http://schemas.microsoft.com/office/drawing/2014/main" id="{69866E5E-D74C-4B46-9E69-D88688A95BA1}"/>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6" name="Rectangle 6">
            <a:extLst>
              <a:ext uri="{FF2B5EF4-FFF2-40B4-BE49-F238E27FC236}">
                <a16:creationId xmlns:a16="http://schemas.microsoft.com/office/drawing/2014/main" id="{D71D0383-94C3-4910-B392-DC92A9219091}"/>
              </a:ext>
            </a:extLst>
          </p:cNvPr>
          <p:cNvSpPr>
            <a:spLocks noGrp="1" noChangeArrowheads="1"/>
          </p:cNvSpPr>
          <p:nvPr>
            <p:ph type="sldNum" sz="quarter" idx="12"/>
          </p:nvPr>
        </p:nvSpPr>
        <p:spPr>
          <a:ln/>
        </p:spPr>
        <p:txBody>
          <a:bodyPr/>
          <a:lstStyle>
            <a:lvl1pPr>
              <a:defRPr/>
            </a:lvl1pPr>
          </a:lstStyle>
          <a:p>
            <a:pPr>
              <a:defRPr/>
            </a:pPr>
            <a:fld id="{08CC3F24-4C4B-4F6F-AB00-56D080ACD02D}" type="slidenum">
              <a:rPr lang="nl-NL"/>
              <a:pPr>
                <a:defRPr/>
              </a:pPr>
              <a:t>‹nr.›</a:t>
            </a:fld>
            <a:endParaRPr lang="nl-NL" dirty="0"/>
          </a:p>
        </p:txBody>
      </p:sp>
    </p:spTree>
    <p:extLst>
      <p:ext uri="{BB962C8B-B14F-4D97-AF65-F5344CB8AC3E}">
        <p14:creationId xmlns:p14="http://schemas.microsoft.com/office/powerpoint/2010/main" val="426886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1007A9A-BDD7-4A1C-B777-0BFA09F899D1}"/>
              </a:ext>
            </a:extLst>
          </p:cNvPr>
          <p:cNvSpPr>
            <a:spLocks noGrp="1" noChangeArrowheads="1"/>
          </p:cNvSpPr>
          <p:nvPr>
            <p:ph type="dt" sz="half" idx="10"/>
          </p:nvPr>
        </p:nvSpPr>
        <p:spPr>
          <a:ln/>
        </p:spPr>
        <p:txBody>
          <a:bodyPr/>
          <a:lstStyle>
            <a:lvl1pPr>
              <a:defRPr/>
            </a:lvl1pPr>
          </a:lstStyle>
          <a:p>
            <a:pPr>
              <a:defRPr/>
            </a:pPr>
            <a:fld id="{C2A7D8D6-7C89-4ABA-8F74-DEAADB2854E0}" type="datetime1">
              <a:rPr lang="nl-NL"/>
              <a:pPr>
                <a:defRPr/>
              </a:pPr>
              <a:t>5-10-2018</a:t>
            </a:fld>
            <a:endParaRPr lang="nl-NL" dirty="0"/>
          </a:p>
        </p:txBody>
      </p:sp>
      <p:sp>
        <p:nvSpPr>
          <p:cNvPr id="6" name="Rectangle 5">
            <a:extLst>
              <a:ext uri="{FF2B5EF4-FFF2-40B4-BE49-F238E27FC236}">
                <a16:creationId xmlns:a16="http://schemas.microsoft.com/office/drawing/2014/main" id="{96C6210D-B74B-482B-867B-97C96B9A744F}"/>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7" name="Rectangle 6">
            <a:extLst>
              <a:ext uri="{FF2B5EF4-FFF2-40B4-BE49-F238E27FC236}">
                <a16:creationId xmlns:a16="http://schemas.microsoft.com/office/drawing/2014/main" id="{099134AD-EE69-4380-88E3-F79234BEF75C}"/>
              </a:ext>
            </a:extLst>
          </p:cNvPr>
          <p:cNvSpPr>
            <a:spLocks noGrp="1" noChangeArrowheads="1"/>
          </p:cNvSpPr>
          <p:nvPr>
            <p:ph type="sldNum" sz="quarter" idx="12"/>
          </p:nvPr>
        </p:nvSpPr>
        <p:spPr>
          <a:ln/>
        </p:spPr>
        <p:txBody>
          <a:bodyPr/>
          <a:lstStyle>
            <a:lvl1pPr>
              <a:defRPr/>
            </a:lvl1pPr>
          </a:lstStyle>
          <a:p>
            <a:pPr>
              <a:defRPr/>
            </a:pPr>
            <a:fld id="{67E7B744-E652-4367-9FA1-52040D4732BF}" type="slidenum">
              <a:rPr lang="nl-NL"/>
              <a:pPr>
                <a:defRPr/>
              </a:pPr>
              <a:t>‹nr.›</a:t>
            </a:fld>
            <a:endParaRPr lang="nl-NL" dirty="0"/>
          </a:p>
        </p:txBody>
      </p:sp>
    </p:spTree>
    <p:extLst>
      <p:ext uri="{BB962C8B-B14F-4D97-AF65-F5344CB8AC3E}">
        <p14:creationId xmlns:p14="http://schemas.microsoft.com/office/powerpoint/2010/main" val="301516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F66F0076-C562-40A2-8C58-ADFF2790C1A3}"/>
              </a:ext>
            </a:extLst>
          </p:cNvPr>
          <p:cNvSpPr>
            <a:spLocks noGrp="1" noChangeArrowheads="1"/>
          </p:cNvSpPr>
          <p:nvPr>
            <p:ph type="dt" sz="half" idx="10"/>
          </p:nvPr>
        </p:nvSpPr>
        <p:spPr>
          <a:ln/>
        </p:spPr>
        <p:txBody>
          <a:bodyPr/>
          <a:lstStyle>
            <a:lvl1pPr>
              <a:defRPr/>
            </a:lvl1pPr>
          </a:lstStyle>
          <a:p>
            <a:pPr>
              <a:defRPr/>
            </a:pPr>
            <a:fld id="{E0B33B00-98C2-421B-AAD4-ECFBF5EAE71D}" type="datetime1">
              <a:rPr lang="nl-NL"/>
              <a:pPr>
                <a:defRPr/>
              </a:pPr>
              <a:t>5-10-2018</a:t>
            </a:fld>
            <a:endParaRPr lang="nl-NL" dirty="0"/>
          </a:p>
        </p:txBody>
      </p:sp>
      <p:sp>
        <p:nvSpPr>
          <p:cNvPr id="8" name="Rectangle 5">
            <a:extLst>
              <a:ext uri="{FF2B5EF4-FFF2-40B4-BE49-F238E27FC236}">
                <a16:creationId xmlns:a16="http://schemas.microsoft.com/office/drawing/2014/main" id="{A315C552-9A5D-4FCC-BCCB-71C3D5CBCA50}"/>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9" name="Rectangle 6">
            <a:extLst>
              <a:ext uri="{FF2B5EF4-FFF2-40B4-BE49-F238E27FC236}">
                <a16:creationId xmlns:a16="http://schemas.microsoft.com/office/drawing/2014/main" id="{56E7A802-F44D-4DC5-ADFC-AB85EE8CFA7B}"/>
              </a:ext>
            </a:extLst>
          </p:cNvPr>
          <p:cNvSpPr>
            <a:spLocks noGrp="1" noChangeArrowheads="1"/>
          </p:cNvSpPr>
          <p:nvPr>
            <p:ph type="sldNum" sz="quarter" idx="12"/>
          </p:nvPr>
        </p:nvSpPr>
        <p:spPr>
          <a:ln/>
        </p:spPr>
        <p:txBody>
          <a:bodyPr/>
          <a:lstStyle>
            <a:lvl1pPr>
              <a:defRPr/>
            </a:lvl1pPr>
          </a:lstStyle>
          <a:p>
            <a:pPr>
              <a:defRPr/>
            </a:pPr>
            <a:fld id="{FDBFC175-1B95-4CEB-90C6-964E4998189F}" type="slidenum">
              <a:rPr lang="nl-NL"/>
              <a:pPr>
                <a:defRPr/>
              </a:pPr>
              <a:t>‹nr.›</a:t>
            </a:fld>
            <a:endParaRPr lang="nl-NL" dirty="0"/>
          </a:p>
        </p:txBody>
      </p:sp>
    </p:spTree>
    <p:extLst>
      <p:ext uri="{BB962C8B-B14F-4D97-AF65-F5344CB8AC3E}">
        <p14:creationId xmlns:p14="http://schemas.microsoft.com/office/powerpoint/2010/main" val="414882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2D5033-C742-42F8-B25E-4429D8FC0EF6}"/>
              </a:ext>
            </a:extLst>
          </p:cNvPr>
          <p:cNvSpPr>
            <a:spLocks noGrp="1" noChangeArrowheads="1"/>
          </p:cNvSpPr>
          <p:nvPr>
            <p:ph type="dt" sz="half" idx="10"/>
          </p:nvPr>
        </p:nvSpPr>
        <p:spPr>
          <a:ln/>
        </p:spPr>
        <p:txBody>
          <a:bodyPr/>
          <a:lstStyle>
            <a:lvl1pPr>
              <a:defRPr/>
            </a:lvl1pPr>
          </a:lstStyle>
          <a:p>
            <a:pPr>
              <a:defRPr/>
            </a:pPr>
            <a:fld id="{F2508DD0-AEFB-4389-A925-BDEE13998E9E}" type="datetime1">
              <a:rPr lang="nl-NL"/>
              <a:pPr>
                <a:defRPr/>
              </a:pPr>
              <a:t>5-10-2018</a:t>
            </a:fld>
            <a:endParaRPr lang="nl-NL" dirty="0"/>
          </a:p>
        </p:txBody>
      </p:sp>
      <p:sp>
        <p:nvSpPr>
          <p:cNvPr id="3" name="Rectangle 5">
            <a:extLst>
              <a:ext uri="{FF2B5EF4-FFF2-40B4-BE49-F238E27FC236}">
                <a16:creationId xmlns:a16="http://schemas.microsoft.com/office/drawing/2014/main" id="{302B7757-0535-427A-BD82-1E68A4997FB8}"/>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4" name="Rectangle 6">
            <a:extLst>
              <a:ext uri="{FF2B5EF4-FFF2-40B4-BE49-F238E27FC236}">
                <a16:creationId xmlns:a16="http://schemas.microsoft.com/office/drawing/2014/main" id="{9B117782-2D91-408B-A70D-6163A1858DE9}"/>
              </a:ext>
            </a:extLst>
          </p:cNvPr>
          <p:cNvSpPr>
            <a:spLocks noGrp="1" noChangeArrowheads="1"/>
          </p:cNvSpPr>
          <p:nvPr>
            <p:ph type="sldNum" sz="quarter" idx="12"/>
          </p:nvPr>
        </p:nvSpPr>
        <p:spPr>
          <a:ln/>
        </p:spPr>
        <p:txBody>
          <a:bodyPr/>
          <a:lstStyle>
            <a:lvl1pPr>
              <a:defRPr/>
            </a:lvl1pPr>
          </a:lstStyle>
          <a:p>
            <a:pPr>
              <a:defRPr/>
            </a:pPr>
            <a:fld id="{54BCCA4E-75F0-4C99-B5A0-9A568EDC7E09}" type="slidenum">
              <a:rPr lang="nl-NL"/>
              <a:pPr>
                <a:defRPr/>
              </a:pPr>
              <a:t>‹nr.›</a:t>
            </a:fld>
            <a:endParaRPr lang="nl-NL" dirty="0"/>
          </a:p>
        </p:txBody>
      </p:sp>
    </p:spTree>
    <p:extLst>
      <p:ext uri="{BB962C8B-B14F-4D97-AF65-F5344CB8AC3E}">
        <p14:creationId xmlns:p14="http://schemas.microsoft.com/office/powerpoint/2010/main" val="342978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639156-CF86-4D25-96C1-00C843B1BAC8}"/>
              </a:ext>
            </a:extLst>
          </p:cNvPr>
          <p:cNvSpPr>
            <a:spLocks noGrp="1" noChangeArrowheads="1"/>
          </p:cNvSpPr>
          <p:nvPr>
            <p:ph type="dt" sz="half" idx="10"/>
          </p:nvPr>
        </p:nvSpPr>
        <p:spPr>
          <a:ln/>
        </p:spPr>
        <p:txBody>
          <a:bodyPr/>
          <a:lstStyle>
            <a:lvl1pPr>
              <a:defRPr/>
            </a:lvl1pPr>
          </a:lstStyle>
          <a:p>
            <a:pPr>
              <a:defRPr/>
            </a:pPr>
            <a:fld id="{AE385A77-38AF-4073-B33E-D6C01CBC068A}" type="datetime1">
              <a:rPr lang="nl-NL"/>
              <a:pPr>
                <a:defRPr/>
              </a:pPr>
              <a:t>5-10-2018</a:t>
            </a:fld>
            <a:endParaRPr lang="nl-NL" dirty="0"/>
          </a:p>
        </p:txBody>
      </p:sp>
      <p:sp>
        <p:nvSpPr>
          <p:cNvPr id="3" name="Rectangle 5">
            <a:extLst>
              <a:ext uri="{FF2B5EF4-FFF2-40B4-BE49-F238E27FC236}">
                <a16:creationId xmlns:a16="http://schemas.microsoft.com/office/drawing/2014/main" id="{C3FBDDED-ADE6-4875-8B64-97B47A4CF8FE}"/>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4" name="Rectangle 6">
            <a:extLst>
              <a:ext uri="{FF2B5EF4-FFF2-40B4-BE49-F238E27FC236}">
                <a16:creationId xmlns:a16="http://schemas.microsoft.com/office/drawing/2014/main" id="{55C7F772-F42F-4DFD-AD4B-4A91AD310AFC}"/>
              </a:ext>
            </a:extLst>
          </p:cNvPr>
          <p:cNvSpPr>
            <a:spLocks noGrp="1" noChangeArrowheads="1"/>
          </p:cNvSpPr>
          <p:nvPr>
            <p:ph type="sldNum" sz="quarter" idx="12"/>
          </p:nvPr>
        </p:nvSpPr>
        <p:spPr>
          <a:ln/>
        </p:spPr>
        <p:txBody>
          <a:bodyPr/>
          <a:lstStyle>
            <a:lvl1pPr>
              <a:defRPr/>
            </a:lvl1pPr>
          </a:lstStyle>
          <a:p>
            <a:pPr>
              <a:defRPr/>
            </a:pPr>
            <a:fld id="{99411246-62F0-43E6-A038-0A7838C3C5D8}" type="slidenum">
              <a:rPr lang="nl-NL"/>
              <a:pPr>
                <a:defRPr/>
              </a:pPr>
              <a:t>‹nr.›</a:t>
            </a:fld>
            <a:endParaRPr lang="nl-NL" dirty="0"/>
          </a:p>
        </p:txBody>
      </p:sp>
    </p:spTree>
    <p:extLst>
      <p:ext uri="{BB962C8B-B14F-4D97-AF65-F5344CB8AC3E}">
        <p14:creationId xmlns:p14="http://schemas.microsoft.com/office/powerpoint/2010/main" val="296661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5"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B09C8AD1-A792-4A92-AD4D-CD111A729B92}"/>
              </a:ext>
            </a:extLst>
          </p:cNvPr>
          <p:cNvSpPr>
            <a:spLocks noGrp="1" noChangeArrowheads="1"/>
          </p:cNvSpPr>
          <p:nvPr>
            <p:ph type="dt" sz="half" idx="10"/>
          </p:nvPr>
        </p:nvSpPr>
        <p:spPr>
          <a:ln/>
        </p:spPr>
        <p:txBody>
          <a:bodyPr/>
          <a:lstStyle>
            <a:lvl1pPr>
              <a:defRPr/>
            </a:lvl1pPr>
          </a:lstStyle>
          <a:p>
            <a:pPr>
              <a:defRPr/>
            </a:pPr>
            <a:fld id="{84A75DAE-106A-45B5-B0C1-051D24B446C7}" type="datetime1">
              <a:rPr lang="nl-NL"/>
              <a:pPr>
                <a:defRPr/>
              </a:pPr>
              <a:t>5-10-2018</a:t>
            </a:fld>
            <a:endParaRPr lang="nl-NL" dirty="0"/>
          </a:p>
        </p:txBody>
      </p:sp>
      <p:sp>
        <p:nvSpPr>
          <p:cNvPr id="6" name="Rectangle 5">
            <a:extLst>
              <a:ext uri="{FF2B5EF4-FFF2-40B4-BE49-F238E27FC236}">
                <a16:creationId xmlns:a16="http://schemas.microsoft.com/office/drawing/2014/main" id="{B0B0736B-DC4B-4F9D-8A91-82CEF8863AA0}"/>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7" name="Rectangle 6">
            <a:extLst>
              <a:ext uri="{FF2B5EF4-FFF2-40B4-BE49-F238E27FC236}">
                <a16:creationId xmlns:a16="http://schemas.microsoft.com/office/drawing/2014/main" id="{E24E0961-EB48-46DC-AEA4-928630AAFF22}"/>
              </a:ext>
            </a:extLst>
          </p:cNvPr>
          <p:cNvSpPr>
            <a:spLocks noGrp="1" noChangeArrowheads="1"/>
          </p:cNvSpPr>
          <p:nvPr>
            <p:ph type="sldNum" sz="quarter" idx="12"/>
          </p:nvPr>
        </p:nvSpPr>
        <p:spPr>
          <a:ln/>
        </p:spPr>
        <p:txBody>
          <a:bodyPr/>
          <a:lstStyle>
            <a:lvl1pPr>
              <a:defRPr/>
            </a:lvl1pPr>
          </a:lstStyle>
          <a:p>
            <a:pPr>
              <a:defRPr/>
            </a:pPr>
            <a:fld id="{A773449B-77F3-46CA-8E68-D54416DA8B2B}" type="slidenum">
              <a:rPr lang="nl-NL"/>
              <a:pPr>
                <a:defRPr/>
              </a:pPr>
              <a:t>‹nr.›</a:t>
            </a:fld>
            <a:endParaRPr lang="nl-NL" dirty="0"/>
          </a:p>
        </p:txBody>
      </p:sp>
    </p:spTree>
    <p:extLst>
      <p:ext uri="{BB962C8B-B14F-4D97-AF65-F5344CB8AC3E}">
        <p14:creationId xmlns:p14="http://schemas.microsoft.com/office/powerpoint/2010/main" val="324955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767FFE4E-A393-4745-949A-9716A5B304BD}"/>
              </a:ext>
            </a:extLst>
          </p:cNvPr>
          <p:cNvSpPr>
            <a:spLocks noGrp="1" noChangeArrowheads="1"/>
          </p:cNvSpPr>
          <p:nvPr>
            <p:ph type="dt" sz="half" idx="10"/>
          </p:nvPr>
        </p:nvSpPr>
        <p:spPr>
          <a:ln/>
        </p:spPr>
        <p:txBody>
          <a:bodyPr/>
          <a:lstStyle>
            <a:lvl1pPr>
              <a:defRPr/>
            </a:lvl1pPr>
          </a:lstStyle>
          <a:p>
            <a:pPr>
              <a:defRPr/>
            </a:pPr>
            <a:fld id="{8070CC37-931B-4EAD-B156-14D0A52FB93E}" type="datetime1">
              <a:rPr lang="nl-NL"/>
              <a:pPr>
                <a:defRPr/>
              </a:pPr>
              <a:t>5-10-2018</a:t>
            </a:fld>
            <a:endParaRPr lang="nl-NL" dirty="0"/>
          </a:p>
        </p:txBody>
      </p:sp>
      <p:sp>
        <p:nvSpPr>
          <p:cNvPr id="6" name="Rectangle 5">
            <a:extLst>
              <a:ext uri="{FF2B5EF4-FFF2-40B4-BE49-F238E27FC236}">
                <a16:creationId xmlns:a16="http://schemas.microsoft.com/office/drawing/2014/main" id="{B22C8320-E539-450A-AEC0-185B4B741784}"/>
              </a:ext>
            </a:extLst>
          </p:cNvPr>
          <p:cNvSpPr>
            <a:spLocks noGrp="1" noChangeArrowheads="1"/>
          </p:cNvSpPr>
          <p:nvPr>
            <p:ph type="ftr" sz="quarter" idx="11"/>
          </p:nvPr>
        </p:nvSpPr>
        <p:spPr>
          <a:ln/>
        </p:spPr>
        <p:txBody>
          <a:bodyPr/>
          <a:lstStyle>
            <a:lvl1pPr>
              <a:defRPr/>
            </a:lvl1pPr>
          </a:lstStyle>
          <a:p>
            <a:pPr>
              <a:defRPr/>
            </a:pPr>
            <a:r>
              <a:rPr lang="nl-NL"/>
              <a:t>© Chi Opleidingen 2012</a:t>
            </a:r>
          </a:p>
        </p:txBody>
      </p:sp>
      <p:sp>
        <p:nvSpPr>
          <p:cNvPr id="7" name="Rectangle 6">
            <a:extLst>
              <a:ext uri="{FF2B5EF4-FFF2-40B4-BE49-F238E27FC236}">
                <a16:creationId xmlns:a16="http://schemas.microsoft.com/office/drawing/2014/main" id="{FEAAF8B4-FA8F-4114-8D64-4869E0A6A7E0}"/>
              </a:ext>
            </a:extLst>
          </p:cNvPr>
          <p:cNvSpPr>
            <a:spLocks noGrp="1" noChangeArrowheads="1"/>
          </p:cNvSpPr>
          <p:nvPr>
            <p:ph type="sldNum" sz="quarter" idx="12"/>
          </p:nvPr>
        </p:nvSpPr>
        <p:spPr>
          <a:ln/>
        </p:spPr>
        <p:txBody>
          <a:bodyPr/>
          <a:lstStyle>
            <a:lvl1pPr>
              <a:defRPr/>
            </a:lvl1pPr>
          </a:lstStyle>
          <a:p>
            <a:pPr>
              <a:defRPr/>
            </a:pPr>
            <a:fld id="{CA429365-6D08-48CB-93C8-0561BC38E150}" type="slidenum">
              <a:rPr lang="nl-NL"/>
              <a:pPr>
                <a:defRPr/>
              </a:pPr>
              <a:t>‹nr.›</a:t>
            </a:fld>
            <a:endParaRPr lang="nl-NL" dirty="0"/>
          </a:p>
        </p:txBody>
      </p:sp>
    </p:spTree>
    <p:extLst>
      <p:ext uri="{BB962C8B-B14F-4D97-AF65-F5344CB8AC3E}">
        <p14:creationId xmlns:p14="http://schemas.microsoft.com/office/powerpoint/2010/main" val="270756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86A286-20F3-4314-8726-0E71ACBACF59}"/>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a:extLst>
              <a:ext uri="{FF2B5EF4-FFF2-40B4-BE49-F238E27FC236}">
                <a16:creationId xmlns:a16="http://schemas.microsoft.com/office/drawing/2014/main" id="{698D996B-AA91-45EE-99DF-FC2E31FADEB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E6701C63-7115-4CA7-83B6-CE1DF28D7EE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1389383-F703-4660-9338-9E8A23D4351D}" type="datetime1">
              <a:rPr lang="nl-NL"/>
              <a:pPr>
                <a:defRPr/>
              </a:pPr>
              <a:t>5-10-2018</a:t>
            </a:fld>
            <a:endParaRPr lang="nl-NL" dirty="0"/>
          </a:p>
        </p:txBody>
      </p:sp>
      <p:sp>
        <p:nvSpPr>
          <p:cNvPr id="1029" name="Rectangle 5">
            <a:extLst>
              <a:ext uri="{FF2B5EF4-FFF2-40B4-BE49-F238E27FC236}">
                <a16:creationId xmlns:a16="http://schemas.microsoft.com/office/drawing/2014/main" id="{CC2F127F-E2B6-419A-8F91-D52B362741D0}"/>
              </a:ext>
            </a:extLst>
          </p:cNvPr>
          <p:cNvSpPr>
            <a:spLocks noGrp="1" noChangeArrowheads="1"/>
          </p:cNvSpPr>
          <p:nvPr>
            <p:ph type="ftr" sz="quarter" idx="3"/>
          </p:nvPr>
        </p:nvSpPr>
        <p:spPr bwMode="auto">
          <a:xfrm>
            <a:off x="4176713" y="64008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nl-NL"/>
              <a:t>© Chi Opleidingen 2012</a:t>
            </a:r>
          </a:p>
        </p:txBody>
      </p:sp>
      <p:sp>
        <p:nvSpPr>
          <p:cNvPr id="1030" name="Rectangle 6">
            <a:extLst>
              <a:ext uri="{FF2B5EF4-FFF2-40B4-BE49-F238E27FC236}">
                <a16:creationId xmlns:a16="http://schemas.microsoft.com/office/drawing/2014/main" id="{25E49BA6-9277-4258-9E04-69C0D4FE33F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C6D749B-698A-43EC-AD83-E2B2854058AD}"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1E5F9-7623-436E-BF38-FCDAAFEA89FB}" type="datetime1">
              <a:rPr lang="nl-NL" smtClean="0"/>
              <a:pPr/>
              <a:t>5-10-2018</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V&amp;VN Complementaire Zorg</a:t>
            </a: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12812-2909-4E7B-8645-DB5E4AB4D18A}" type="slidenum">
              <a:rPr lang="nl-NL" smtClean="0"/>
              <a:pPr/>
              <a:t>‹nr.›</a:t>
            </a:fld>
            <a:endParaRPr lang="nl-NL"/>
          </a:p>
        </p:txBody>
      </p:sp>
    </p:spTree>
    <p:extLst>
      <p:ext uri="{BB962C8B-B14F-4D97-AF65-F5344CB8AC3E}">
        <p14:creationId xmlns:p14="http://schemas.microsoft.com/office/powerpoint/2010/main" val="27416282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24219F5B-5A2D-4811-9706-C1178B62426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a:t>© Chi Opleidingen 2012</a:t>
            </a:r>
          </a:p>
        </p:txBody>
      </p:sp>
      <p:sp>
        <p:nvSpPr>
          <p:cNvPr id="4099" name="Titel 1">
            <a:extLst>
              <a:ext uri="{FF2B5EF4-FFF2-40B4-BE49-F238E27FC236}">
                <a16:creationId xmlns:a16="http://schemas.microsoft.com/office/drawing/2014/main" id="{273E70F6-4F62-4013-84DB-8DFFB17D8C6C}"/>
              </a:ext>
            </a:extLst>
          </p:cNvPr>
          <p:cNvSpPr>
            <a:spLocks noGrp="1" noChangeArrowheads="1"/>
          </p:cNvSpPr>
          <p:nvPr>
            <p:ph type="title" idx="4294967295"/>
          </p:nvPr>
        </p:nvSpPr>
        <p:spPr>
          <a:xfrm>
            <a:off x="0" y="609600"/>
            <a:ext cx="7772400" cy="604838"/>
          </a:xfrm>
        </p:spPr>
        <p:txBody>
          <a:bodyPr/>
          <a:lstStyle/>
          <a:p>
            <a:r>
              <a:rPr lang="nl-NL" altLang="nl-NL" b="1" dirty="0">
                <a:solidFill>
                  <a:srgbClr val="006600"/>
                </a:solidFill>
                <a:latin typeface="Verdana" panose="020B0604030504040204" pitchFamily="34" charset="0"/>
              </a:rPr>
              <a:t>              Welkom</a:t>
            </a:r>
          </a:p>
        </p:txBody>
      </p:sp>
      <p:pic>
        <p:nvPicPr>
          <p:cNvPr id="4100" name="Afbeelding 9" descr="producten op een rij copy.JPG">
            <a:extLst>
              <a:ext uri="{FF2B5EF4-FFF2-40B4-BE49-F238E27FC236}">
                <a16:creationId xmlns:a16="http://schemas.microsoft.com/office/drawing/2014/main" id="{E00D932A-8C22-4C85-80FD-BD1391D1F4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5097463"/>
            <a:ext cx="8358188"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kstvak 5">
            <a:extLst>
              <a:ext uri="{FF2B5EF4-FFF2-40B4-BE49-F238E27FC236}">
                <a16:creationId xmlns:a16="http://schemas.microsoft.com/office/drawing/2014/main" id="{801F6C64-8E42-48BD-A80E-AD696074D7E7}"/>
              </a:ext>
            </a:extLst>
          </p:cNvPr>
          <p:cNvSpPr txBox="1">
            <a:spLocks noChangeArrowheads="1"/>
          </p:cNvSpPr>
          <p:nvPr/>
        </p:nvSpPr>
        <p:spPr bwMode="auto">
          <a:xfrm>
            <a:off x="1881187" y="3429000"/>
            <a:ext cx="8462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de 2-daagse cursus </a:t>
            </a:r>
          </a:p>
          <a:p>
            <a:pPr algn="ctr" eaLnBrk="1" hangingPunct="1">
              <a:spcBef>
                <a:spcPct val="0"/>
              </a:spcBef>
              <a:buFontTx/>
              <a:buNone/>
            </a:pPr>
            <a:r>
              <a:rPr lang="en-US" altLang="nl-NL"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Werken</a:t>
            </a: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met </a:t>
            </a:r>
            <a:r>
              <a:rPr lang="en-US" altLang="nl-NL"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etherische</a:t>
            </a: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nl-NL"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oliën </a:t>
            </a: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in de </a:t>
            </a:r>
            <a:r>
              <a:rPr lang="en-US" altLang="nl-NL"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complementaire</a:t>
            </a: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altLang="nl-NL"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zorg</a:t>
            </a:r>
            <a:r>
              <a:rPr lang="en-US"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endParaRPr lang="nl-NL" altLang="nl-NL"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a:extLst>
              <a:ext uri="{FF2B5EF4-FFF2-40B4-BE49-F238E27FC236}">
                <a16:creationId xmlns:a16="http://schemas.microsoft.com/office/drawing/2014/main" id="{E672D7A1-6748-4950-B5BD-6B343B26489E}"/>
              </a:ext>
            </a:extLst>
          </p:cNvPr>
          <p:cNvSpPr txBox="1"/>
          <p:nvPr/>
        </p:nvSpPr>
        <p:spPr>
          <a:xfrm>
            <a:off x="2639616" y="1886883"/>
            <a:ext cx="4464496" cy="707886"/>
          </a:xfrm>
          <a:prstGeom prst="rect">
            <a:avLst/>
          </a:prstGeom>
          <a:noFill/>
        </p:spPr>
        <p:txBody>
          <a:bodyPr wrap="square" rtlCol="0">
            <a:spAutoFit/>
          </a:bodyPr>
          <a:lstStyle/>
          <a:p>
            <a:r>
              <a:rPr lang="nl-NL" sz="4000" dirty="0">
                <a:solidFill>
                  <a:srgbClr val="006600"/>
                </a:solidFill>
              </a:rPr>
              <a:t>          4  X AAAA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a:extLst>
              <a:ext uri="{FF2B5EF4-FFF2-40B4-BE49-F238E27FC236}">
                <a16:creationId xmlns:a16="http://schemas.microsoft.com/office/drawing/2014/main" id="{F8932A4A-71A2-4B38-AE17-D7E601919CE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35842" name="Rectangle 2">
            <a:extLst>
              <a:ext uri="{FF2B5EF4-FFF2-40B4-BE49-F238E27FC236}">
                <a16:creationId xmlns:a16="http://schemas.microsoft.com/office/drawing/2014/main" id="{B6445E1D-878F-45BA-A379-DB97681ED77B}"/>
              </a:ext>
            </a:extLst>
          </p:cNvPr>
          <p:cNvSpPr>
            <a:spLocks noGrp="1" noChangeArrowheads="1"/>
          </p:cNvSpPr>
          <p:nvPr>
            <p:ph type="title" idx="4294967295"/>
          </p:nvPr>
        </p:nvSpPr>
        <p:spPr>
          <a:xfrm>
            <a:off x="0" y="609600"/>
            <a:ext cx="10363200" cy="1143000"/>
          </a:xfrm>
        </p:spPr>
        <p:txBody>
          <a:bodyPr/>
          <a:lstStyle/>
          <a:p>
            <a:pPr eaLnBrk="1" hangingPunct="1"/>
            <a:r>
              <a:rPr lang="nl-NL" altLang="nl-NL" b="1">
                <a:solidFill>
                  <a:srgbClr val="006600"/>
                </a:solidFill>
                <a:latin typeface="Verdana" panose="020B0604030504040204" pitchFamily="34" charset="0"/>
              </a:rPr>
              <a:t>Toepassingen</a:t>
            </a:r>
          </a:p>
        </p:txBody>
      </p:sp>
      <p:sp>
        <p:nvSpPr>
          <p:cNvPr id="35844" name="Rectangle 3">
            <a:extLst>
              <a:ext uri="{FF2B5EF4-FFF2-40B4-BE49-F238E27FC236}">
                <a16:creationId xmlns:a16="http://schemas.microsoft.com/office/drawing/2014/main" id="{7424E395-D28D-4A57-BB47-1979C846C83E}"/>
              </a:ext>
            </a:extLst>
          </p:cNvPr>
          <p:cNvSpPr>
            <a:spLocks noGrp="1" noChangeArrowheads="1"/>
          </p:cNvSpPr>
          <p:nvPr>
            <p:ph type="body" idx="4294967295"/>
          </p:nvPr>
        </p:nvSpPr>
        <p:spPr>
          <a:xfrm>
            <a:off x="0" y="1989138"/>
            <a:ext cx="7715250" cy="4724400"/>
          </a:xfrm>
        </p:spPr>
        <p:txBody>
          <a:bodyPr/>
          <a:lstStyle/>
          <a:p>
            <a:pPr eaLnBrk="1" hangingPunct="1">
              <a:lnSpc>
                <a:spcPct val="90000"/>
              </a:lnSpc>
            </a:pPr>
            <a:r>
              <a:rPr lang="nl-NL" altLang="nl-NL" sz="2800" dirty="0">
                <a:latin typeface="Verdana" panose="020B0604030504040204" pitchFamily="34" charset="0"/>
              </a:rPr>
              <a:t>Inhalatie, verdampen</a:t>
            </a:r>
          </a:p>
          <a:p>
            <a:pPr eaLnBrk="1" hangingPunct="1">
              <a:lnSpc>
                <a:spcPct val="90000"/>
              </a:lnSpc>
            </a:pPr>
            <a:r>
              <a:rPr lang="nl-NL" altLang="nl-NL" sz="2800" dirty="0">
                <a:latin typeface="Verdana" panose="020B0604030504040204" pitchFamily="34" charset="0"/>
              </a:rPr>
              <a:t>Luchtzuivering</a:t>
            </a:r>
          </a:p>
          <a:p>
            <a:pPr eaLnBrk="1" hangingPunct="1">
              <a:lnSpc>
                <a:spcPct val="90000"/>
              </a:lnSpc>
            </a:pPr>
            <a:r>
              <a:rPr lang="nl-NL" altLang="nl-NL" sz="2800" dirty="0">
                <a:latin typeface="Verdana" panose="020B0604030504040204" pitchFamily="34" charset="0"/>
              </a:rPr>
              <a:t>Baden, sauna, stomen</a:t>
            </a:r>
          </a:p>
          <a:p>
            <a:pPr eaLnBrk="1" hangingPunct="1">
              <a:lnSpc>
                <a:spcPct val="90000"/>
              </a:lnSpc>
            </a:pPr>
            <a:r>
              <a:rPr lang="nl-NL" altLang="nl-NL" sz="2800" dirty="0">
                <a:latin typeface="Verdana" panose="020B0604030504040204" pitchFamily="34" charset="0"/>
              </a:rPr>
              <a:t>Massages</a:t>
            </a:r>
          </a:p>
          <a:p>
            <a:pPr eaLnBrk="1" hangingPunct="1">
              <a:lnSpc>
                <a:spcPct val="90000"/>
              </a:lnSpc>
            </a:pPr>
            <a:r>
              <a:rPr lang="nl-NL" altLang="nl-NL" sz="2800" dirty="0">
                <a:latin typeface="Verdana" panose="020B0604030504040204" pitchFamily="34" charset="0"/>
              </a:rPr>
              <a:t>Maskers en pakkingen</a:t>
            </a:r>
          </a:p>
          <a:p>
            <a:pPr eaLnBrk="1" hangingPunct="1">
              <a:lnSpc>
                <a:spcPct val="90000"/>
              </a:lnSpc>
            </a:pPr>
            <a:r>
              <a:rPr lang="nl-NL" altLang="nl-NL" sz="2800" dirty="0">
                <a:latin typeface="Verdana" panose="020B0604030504040204" pitchFamily="34" charset="0"/>
              </a:rPr>
              <a:t>Bodymilk, crèmes</a:t>
            </a:r>
          </a:p>
          <a:p>
            <a:pPr eaLnBrk="1" hangingPunct="1">
              <a:lnSpc>
                <a:spcPct val="90000"/>
              </a:lnSpc>
            </a:pPr>
            <a:r>
              <a:rPr lang="nl-NL" altLang="nl-NL" sz="2800" dirty="0">
                <a:latin typeface="Verdana" panose="020B0604030504040204" pitchFamily="34" charset="0"/>
              </a:rPr>
              <a:t>Parfums, aftershaves</a:t>
            </a:r>
          </a:p>
          <a:p>
            <a:pPr eaLnBrk="1" hangingPunct="1">
              <a:lnSpc>
                <a:spcPct val="90000"/>
              </a:lnSpc>
            </a:pPr>
            <a:r>
              <a:rPr lang="nl-NL" altLang="nl-NL" sz="2800" dirty="0">
                <a:latin typeface="Verdana" panose="020B0604030504040204" pitchFamily="34" charset="0"/>
              </a:rPr>
              <a:t>In gerechten en gebak</a:t>
            </a:r>
            <a:endParaRPr lang="en-US" altLang="nl-NL" sz="2800" dirty="0">
              <a:latin typeface="Verdana" panose="020B0604030504040204" pitchFamily="34" charset="0"/>
            </a:endParaRPr>
          </a:p>
          <a:p>
            <a:pPr eaLnBrk="1" hangingPunct="1">
              <a:lnSpc>
                <a:spcPct val="90000"/>
              </a:lnSpc>
            </a:pPr>
            <a:r>
              <a:rPr lang="nl-NL" altLang="nl-NL" sz="2800" dirty="0">
                <a:latin typeface="Verdana" panose="020B0604030504040204" pitchFamily="34" charset="0"/>
              </a:rPr>
              <a:t>Stoomstrijkijzer, dweilwater, stofzuiger</a:t>
            </a:r>
            <a:endParaRPr lang="en-US" altLang="nl-NL" sz="2800" dirty="0">
              <a:latin typeface="Verdana" panose="020B0604030504040204" pitchFamily="34" charset="0"/>
            </a:endParaRPr>
          </a:p>
        </p:txBody>
      </p:sp>
      <p:pic>
        <p:nvPicPr>
          <p:cNvPr id="35845" name="Picture 7">
            <a:extLst>
              <a:ext uri="{FF2B5EF4-FFF2-40B4-BE49-F238E27FC236}">
                <a16:creationId xmlns:a16="http://schemas.microsoft.com/office/drawing/2014/main" id="{CA9769C8-9C70-4DE2-8A35-0F6DEF6FA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2133600"/>
            <a:ext cx="40782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324C0F2-27A2-4E64-8832-0808781FA2A2}"/>
              </a:ext>
            </a:extLst>
          </p:cNvPr>
          <p:cNvSpPr>
            <a:spLocks noGrp="1" noChangeArrowheads="1"/>
          </p:cNvSpPr>
          <p:nvPr>
            <p:ph type="title"/>
          </p:nvPr>
        </p:nvSpPr>
        <p:spPr>
          <a:xfrm>
            <a:off x="2895600" y="438150"/>
            <a:ext cx="7772400" cy="990600"/>
          </a:xfrm>
        </p:spPr>
        <p:txBody>
          <a:bodyPr/>
          <a:lstStyle/>
          <a:p>
            <a:pPr eaLnBrk="1" hangingPunct="1"/>
            <a:r>
              <a:rPr lang="nl-NL" altLang="nl-NL" b="1">
                <a:solidFill>
                  <a:srgbClr val="006600"/>
                </a:solidFill>
                <a:latin typeface="Verdana" panose="020B0604030504040204" pitchFamily="34" charset="0"/>
              </a:rPr>
              <a:t>Waarschuwing</a:t>
            </a:r>
          </a:p>
        </p:txBody>
      </p:sp>
      <p:sp>
        <p:nvSpPr>
          <p:cNvPr id="36867" name="Rectangle 3">
            <a:extLst>
              <a:ext uri="{FF2B5EF4-FFF2-40B4-BE49-F238E27FC236}">
                <a16:creationId xmlns:a16="http://schemas.microsoft.com/office/drawing/2014/main" id="{0197AD86-8FAB-446E-A862-300F2A408317}"/>
              </a:ext>
            </a:extLst>
          </p:cNvPr>
          <p:cNvSpPr>
            <a:spLocks noGrp="1" noChangeArrowheads="1"/>
          </p:cNvSpPr>
          <p:nvPr>
            <p:ph idx="1"/>
          </p:nvPr>
        </p:nvSpPr>
        <p:spPr>
          <a:xfrm>
            <a:off x="2238375" y="2143125"/>
            <a:ext cx="7391400" cy="2571750"/>
          </a:xfrm>
        </p:spPr>
        <p:txBody>
          <a:bodyPr/>
          <a:lstStyle/>
          <a:p>
            <a:pPr eaLnBrk="1" hangingPunct="1">
              <a:lnSpc>
                <a:spcPct val="90000"/>
              </a:lnSpc>
              <a:buFontTx/>
              <a:buNone/>
            </a:pPr>
            <a:r>
              <a:rPr lang="nl-NL" altLang="nl-NL" sz="2800" b="1">
                <a:latin typeface="Verdana" panose="020B0604030504040204" pitchFamily="34" charset="0"/>
              </a:rPr>
              <a:t>	Essentiële olie nooit puur op een kunststof of gelakte ondergrond druppelen of laten lekken! </a:t>
            </a:r>
          </a:p>
          <a:p>
            <a:pPr eaLnBrk="1" hangingPunct="1">
              <a:lnSpc>
                <a:spcPct val="90000"/>
              </a:lnSpc>
              <a:buFontTx/>
              <a:buNone/>
            </a:pPr>
            <a:r>
              <a:rPr lang="nl-NL" altLang="nl-NL" sz="2800" b="1">
                <a:latin typeface="Verdana" panose="020B0604030504040204" pitchFamily="34" charset="0"/>
              </a:rPr>
              <a:t>  </a:t>
            </a:r>
          </a:p>
          <a:p>
            <a:pPr eaLnBrk="1" hangingPunct="1">
              <a:lnSpc>
                <a:spcPct val="90000"/>
              </a:lnSpc>
              <a:buFontTx/>
              <a:buNone/>
            </a:pPr>
            <a:r>
              <a:rPr lang="nl-NL" altLang="nl-NL" sz="2800" b="1">
                <a:solidFill>
                  <a:schemeClr val="accent2"/>
                </a:solidFill>
                <a:latin typeface="Arial" panose="020B0604020202020204" pitchFamily="34" charset="0"/>
              </a:rPr>
              <a:t>                              </a:t>
            </a:r>
            <a:endParaRPr lang="nl-NL" altLang="nl-NL" sz="2800" b="1">
              <a:solidFill>
                <a:srgbClr val="008000"/>
              </a:solidFill>
              <a:latin typeface="Arial" panose="020B0604020202020204" pitchFamily="34" charset="0"/>
            </a:endParaRPr>
          </a:p>
        </p:txBody>
      </p:sp>
      <p:pic>
        <p:nvPicPr>
          <p:cNvPr id="36868" name="Afbeelding 6" descr="W00273_1.png">
            <a:extLst>
              <a:ext uri="{FF2B5EF4-FFF2-40B4-BE49-F238E27FC236}">
                <a16:creationId xmlns:a16="http://schemas.microsoft.com/office/drawing/2014/main" id="{CD435E6A-6619-4D99-8B94-9B56235FF4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0" y="4786313"/>
            <a:ext cx="18335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1FA85B0A-339D-4D40-8AC5-7C77ACDFC6DF}"/>
              </a:ext>
            </a:extLst>
          </p:cNvPr>
          <p:cNvSpPr>
            <a:spLocks noGrp="1" noChangeArrowheads="1"/>
          </p:cNvSpPr>
          <p:nvPr>
            <p:ph type="title"/>
          </p:nvPr>
        </p:nvSpPr>
        <p:spPr>
          <a:xfrm>
            <a:off x="2895600" y="438150"/>
            <a:ext cx="7772400" cy="990600"/>
          </a:xfrm>
        </p:spPr>
        <p:txBody>
          <a:bodyPr/>
          <a:lstStyle/>
          <a:p>
            <a:pPr eaLnBrk="1" hangingPunct="1"/>
            <a:r>
              <a:rPr lang="nl-NL" altLang="nl-NL" b="1">
                <a:solidFill>
                  <a:srgbClr val="006600"/>
                </a:solidFill>
                <a:latin typeface="Verdana" panose="020B0604030504040204" pitchFamily="34" charset="0"/>
              </a:rPr>
              <a:t>Het belang van geurtesten!</a:t>
            </a:r>
            <a:endParaRPr lang="nl-NL" altLang="nl-NL">
              <a:solidFill>
                <a:srgbClr val="006600"/>
              </a:solidFill>
              <a:latin typeface="Verdana" panose="020B0604030504040204" pitchFamily="34" charset="0"/>
            </a:endParaRPr>
          </a:p>
        </p:txBody>
      </p:sp>
      <p:sp>
        <p:nvSpPr>
          <p:cNvPr id="37892" name="Rectangle 3">
            <a:extLst>
              <a:ext uri="{FF2B5EF4-FFF2-40B4-BE49-F238E27FC236}">
                <a16:creationId xmlns:a16="http://schemas.microsoft.com/office/drawing/2014/main" id="{9E648A34-27EF-42BE-8948-460903F30C64}"/>
              </a:ext>
            </a:extLst>
          </p:cNvPr>
          <p:cNvSpPr>
            <a:spLocks noGrp="1" noChangeArrowheads="1"/>
          </p:cNvSpPr>
          <p:nvPr>
            <p:ph idx="1"/>
          </p:nvPr>
        </p:nvSpPr>
        <p:spPr>
          <a:xfrm>
            <a:off x="2166938" y="1989138"/>
            <a:ext cx="7391400" cy="3152775"/>
          </a:xfrm>
        </p:spPr>
        <p:txBody>
          <a:bodyPr/>
          <a:lstStyle/>
          <a:p>
            <a:pPr eaLnBrk="1" hangingPunct="1">
              <a:lnSpc>
                <a:spcPct val="90000"/>
              </a:lnSpc>
            </a:pPr>
            <a:r>
              <a:rPr lang="nl-NL" altLang="nl-NL" sz="2800">
                <a:latin typeface="Verdana" panose="020B0604030504040204" pitchFamily="34" charset="0"/>
              </a:rPr>
              <a:t>Een olie heeft alleen de gewenste psychologische werking wanneer de persoon de geur lekker vindt.</a:t>
            </a:r>
          </a:p>
          <a:p>
            <a:pPr eaLnBrk="1" hangingPunct="1">
              <a:lnSpc>
                <a:spcPct val="90000"/>
              </a:lnSpc>
              <a:buFontTx/>
              <a:buNone/>
            </a:pPr>
            <a:endParaRPr lang="nl-NL" altLang="nl-NL" sz="2800">
              <a:latin typeface="Verdana" panose="020B0604030504040204" pitchFamily="34" charset="0"/>
            </a:endParaRPr>
          </a:p>
          <a:p>
            <a:pPr eaLnBrk="1" hangingPunct="1">
              <a:lnSpc>
                <a:spcPct val="90000"/>
              </a:lnSpc>
            </a:pPr>
            <a:r>
              <a:rPr lang="nl-NL" altLang="nl-NL" sz="2800">
                <a:latin typeface="Verdana" panose="020B0604030504040204" pitchFamily="34" charset="0"/>
              </a:rPr>
              <a:t>Geuren kunnen niet alleen positieve, maar ook negatieve herinneringen naar boven brengen.</a:t>
            </a:r>
          </a:p>
          <a:p>
            <a:pPr eaLnBrk="1" hangingPunct="1">
              <a:lnSpc>
                <a:spcPct val="90000"/>
              </a:lnSpc>
              <a:buFontTx/>
              <a:buNone/>
            </a:pPr>
            <a:endParaRPr lang="nl-NL" altLang="nl-NL" sz="2800">
              <a:latin typeface="Verdana" panose="020B0604030504040204" pitchFamily="34" charset="0"/>
            </a:endParaRPr>
          </a:p>
          <a:p>
            <a:pPr eaLnBrk="1" hangingPunct="1">
              <a:lnSpc>
                <a:spcPct val="90000"/>
              </a:lnSpc>
              <a:buFontTx/>
              <a:buNone/>
            </a:pPr>
            <a:endParaRPr lang="en-US" altLang="nl-NL" sz="2800">
              <a:latin typeface="Verdana" panose="020B0604030504040204" pitchFamily="34" charset="0"/>
            </a:endParaRPr>
          </a:p>
          <a:p>
            <a:pPr eaLnBrk="1" hangingPunct="1">
              <a:lnSpc>
                <a:spcPct val="90000"/>
              </a:lnSpc>
              <a:buFontTx/>
              <a:buNone/>
            </a:pPr>
            <a:r>
              <a:rPr lang="nl-NL" altLang="nl-NL" sz="2800" b="1">
                <a:solidFill>
                  <a:schemeClr val="accent2"/>
                </a:solidFill>
                <a:latin typeface="Arial" panose="020B0604020202020204" pitchFamily="34" charset="0"/>
              </a:rPr>
              <a:t>                                 </a:t>
            </a:r>
            <a:endParaRPr lang="nl-NL" altLang="nl-NL" sz="2800" b="1">
              <a:solidFill>
                <a:srgbClr val="008000"/>
              </a:solidFill>
              <a:latin typeface="Arial" panose="020B0604020202020204" pitchFamily="34" charset="0"/>
            </a:endParaRPr>
          </a:p>
        </p:txBody>
      </p:sp>
      <p:sp>
        <p:nvSpPr>
          <p:cNvPr id="37890" name="Rectangle 5">
            <a:extLst>
              <a:ext uri="{FF2B5EF4-FFF2-40B4-BE49-F238E27FC236}">
                <a16:creationId xmlns:a16="http://schemas.microsoft.com/office/drawing/2014/main" id="{B3188949-18F4-4630-A2F7-2E40C32BF86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grpSp>
        <p:nvGrpSpPr>
          <p:cNvPr id="37893" name="Groep 6">
            <a:extLst>
              <a:ext uri="{FF2B5EF4-FFF2-40B4-BE49-F238E27FC236}">
                <a16:creationId xmlns:a16="http://schemas.microsoft.com/office/drawing/2014/main" id="{9789AB97-1CD5-40DE-B276-EE65DABD3A4B}"/>
              </a:ext>
            </a:extLst>
          </p:cNvPr>
          <p:cNvGrpSpPr>
            <a:grpSpLocks/>
          </p:cNvGrpSpPr>
          <p:nvPr/>
        </p:nvGrpSpPr>
        <p:grpSpPr bwMode="auto">
          <a:xfrm>
            <a:off x="2692400" y="5229225"/>
            <a:ext cx="6689725" cy="1143000"/>
            <a:chOff x="869950" y="5429250"/>
            <a:chExt cx="6689725" cy="1143000"/>
          </a:xfrm>
        </p:grpSpPr>
        <p:pic>
          <p:nvPicPr>
            <p:cNvPr id="37894" name="Afbeelding 9" descr="neus (google).jpg">
              <a:extLst>
                <a:ext uri="{FF2B5EF4-FFF2-40B4-BE49-F238E27FC236}">
                  <a16:creationId xmlns:a16="http://schemas.microsoft.com/office/drawing/2014/main" id="{6C236E95-8AFC-4025-86CF-1AA304815147}"/>
                </a:ext>
              </a:extLst>
            </p:cNvPr>
            <p:cNvPicPr>
              <a:picLocks noChangeAspect="1"/>
            </p:cNvPicPr>
            <p:nvPr/>
          </p:nvPicPr>
          <p:blipFill>
            <a:blip r:embed="rId2">
              <a:extLst>
                <a:ext uri="{28A0092B-C50C-407E-A947-70E740481C1C}">
                  <a14:useLocalDpi xmlns:a14="http://schemas.microsoft.com/office/drawing/2010/main" val="0"/>
                </a:ext>
              </a:extLst>
            </a:blip>
            <a:srcRect l="7843" b="51765"/>
            <a:stretch>
              <a:fillRect/>
            </a:stretch>
          </p:blipFill>
          <p:spPr bwMode="auto">
            <a:xfrm>
              <a:off x="4202113" y="5429250"/>
              <a:ext cx="3357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Afbeelding 7" descr="neus (google).jpg">
              <a:extLst>
                <a:ext uri="{FF2B5EF4-FFF2-40B4-BE49-F238E27FC236}">
                  <a16:creationId xmlns:a16="http://schemas.microsoft.com/office/drawing/2014/main" id="{3CB5BF5D-1CD2-484B-BD33-34E092811D59}"/>
                </a:ext>
              </a:extLst>
            </p:cNvPr>
            <p:cNvPicPr>
              <a:picLocks noChangeAspect="1"/>
            </p:cNvPicPr>
            <p:nvPr/>
          </p:nvPicPr>
          <p:blipFill>
            <a:blip r:embed="rId2">
              <a:extLst>
                <a:ext uri="{28A0092B-C50C-407E-A947-70E740481C1C}">
                  <a14:useLocalDpi xmlns:a14="http://schemas.microsoft.com/office/drawing/2010/main" val="0"/>
                </a:ext>
              </a:extLst>
            </a:blip>
            <a:srcRect t="51250" r="7841" b="5020"/>
            <a:stretch>
              <a:fillRect/>
            </a:stretch>
          </p:blipFill>
          <p:spPr bwMode="auto">
            <a:xfrm>
              <a:off x="869950" y="5535613"/>
              <a:ext cx="33575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F6A19FAA-1239-4167-A13B-DC7A7A1AD86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38915" name="Rectangle 2">
            <a:extLst>
              <a:ext uri="{FF2B5EF4-FFF2-40B4-BE49-F238E27FC236}">
                <a16:creationId xmlns:a16="http://schemas.microsoft.com/office/drawing/2014/main" id="{D2A269EF-E0F6-4DEE-A988-9639D2BBBDDB}"/>
              </a:ext>
            </a:extLst>
          </p:cNvPr>
          <p:cNvSpPr>
            <a:spLocks noGrp="1" noChangeArrowheads="1"/>
          </p:cNvSpPr>
          <p:nvPr>
            <p:ph type="title" idx="4294967295"/>
          </p:nvPr>
        </p:nvSpPr>
        <p:spPr>
          <a:xfrm>
            <a:off x="4343400" y="304800"/>
            <a:ext cx="7848600" cy="1295400"/>
          </a:xfrm>
        </p:spPr>
        <p:txBody>
          <a:bodyPr/>
          <a:lstStyle/>
          <a:p>
            <a:pPr eaLnBrk="1" hangingPunct="1"/>
            <a:r>
              <a:rPr lang="en-US" altLang="nl-NL" sz="4000" b="1">
                <a:solidFill>
                  <a:srgbClr val="006600"/>
                </a:solidFill>
                <a:latin typeface="Verdana" panose="020B0604030504040204" pitchFamily="34" charset="0"/>
              </a:rPr>
              <a:t>Kenmerken etherische oliën </a:t>
            </a:r>
            <a:endParaRPr lang="nl-NL" altLang="nl-NL" b="1" u="sng">
              <a:solidFill>
                <a:srgbClr val="006600"/>
              </a:solidFill>
              <a:latin typeface="Verdana" panose="020B0604030504040204" pitchFamily="34" charset="0"/>
            </a:endParaRPr>
          </a:p>
        </p:txBody>
      </p:sp>
      <p:sp>
        <p:nvSpPr>
          <p:cNvPr id="38916" name="Rectangle 3">
            <a:extLst>
              <a:ext uri="{FF2B5EF4-FFF2-40B4-BE49-F238E27FC236}">
                <a16:creationId xmlns:a16="http://schemas.microsoft.com/office/drawing/2014/main" id="{C521CD9A-70B7-4EE1-BFBD-03A4133E1171}"/>
              </a:ext>
            </a:extLst>
          </p:cNvPr>
          <p:cNvSpPr>
            <a:spLocks noChangeArrowheads="1"/>
          </p:cNvSpPr>
          <p:nvPr/>
        </p:nvSpPr>
        <p:spPr bwMode="auto">
          <a:xfrm>
            <a:off x="1919288" y="2117725"/>
            <a:ext cx="87487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800">
                <a:latin typeface="Verdana" panose="020B0604030504040204" pitchFamily="34" charset="0"/>
              </a:rPr>
              <a:t> Van plantaardige herkomst</a:t>
            </a:r>
          </a:p>
          <a:p>
            <a:pPr eaLnBrk="1" hangingPunct="1">
              <a:spcBef>
                <a:spcPct val="0"/>
              </a:spcBef>
            </a:pPr>
            <a:r>
              <a:rPr lang="nl-NL" altLang="nl-NL" sz="2800">
                <a:latin typeface="Verdana" panose="020B0604030504040204" pitchFamily="34" charset="0"/>
              </a:rPr>
              <a:t> Vluchtige oliën, vervliegen snel</a:t>
            </a:r>
          </a:p>
          <a:p>
            <a:pPr eaLnBrk="1" hangingPunct="1">
              <a:spcBef>
                <a:spcPct val="0"/>
              </a:spcBef>
            </a:pPr>
            <a:r>
              <a:rPr lang="nl-NL" altLang="nl-NL" sz="2800">
                <a:latin typeface="Verdana" panose="020B0604030504040204" pitchFamily="34" charset="0"/>
              </a:rPr>
              <a:t> Rijke organische verbindingen met eigen   </a:t>
            </a:r>
          </a:p>
          <a:p>
            <a:pPr eaLnBrk="1" hangingPunct="1">
              <a:spcBef>
                <a:spcPct val="0"/>
              </a:spcBef>
              <a:buFontTx/>
              <a:buNone/>
            </a:pPr>
            <a:r>
              <a:rPr lang="nl-NL" altLang="nl-NL" sz="2800">
                <a:latin typeface="Verdana" panose="020B0604030504040204" pitchFamily="34" charset="0"/>
              </a:rPr>
              <a:t>  unieke samenstelling</a:t>
            </a:r>
          </a:p>
          <a:p>
            <a:pPr eaLnBrk="1" hangingPunct="1">
              <a:spcBef>
                <a:spcPct val="0"/>
              </a:spcBef>
            </a:pPr>
            <a:r>
              <a:rPr lang="nl-NL" altLang="nl-NL" sz="2800">
                <a:latin typeface="Verdana" panose="020B0604030504040204" pitchFamily="34" charset="0"/>
              </a:rPr>
              <a:t> Specifieke geneeskrachtige werking</a:t>
            </a:r>
          </a:p>
          <a:p>
            <a:pPr eaLnBrk="1" hangingPunct="1">
              <a:spcBef>
                <a:spcPct val="0"/>
              </a:spcBef>
            </a:pPr>
            <a:r>
              <a:rPr lang="nl-NL" altLang="nl-NL" sz="2800">
                <a:latin typeface="Verdana" panose="020B0604030504040204" pitchFamily="34" charset="0"/>
              </a:rPr>
              <a:t> Zeer geconcentreerd en niet geschikt voor</a:t>
            </a:r>
          </a:p>
          <a:p>
            <a:pPr eaLnBrk="1" hangingPunct="1">
              <a:spcBef>
                <a:spcPct val="0"/>
              </a:spcBef>
              <a:buFontTx/>
              <a:buNone/>
            </a:pPr>
            <a:r>
              <a:rPr lang="nl-NL" altLang="nl-NL" sz="2800">
                <a:latin typeface="Verdana" panose="020B0604030504040204" pitchFamily="34" charset="0"/>
              </a:rPr>
              <a:t>  inname, tenzij onder begeleiding van arts of   </a:t>
            </a:r>
          </a:p>
          <a:p>
            <a:pPr eaLnBrk="1" hangingPunct="1">
              <a:spcBef>
                <a:spcPct val="0"/>
              </a:spcBef>
              <a:buFontTx/>
              <a:buNone/>
            </a:pPr>
            <a:r>
              <a:rPr lang="nl-NL" altLang="nl-NL" sz="2800">
                <a:latin typeface="Verdana" panose="020B0604030504040204" pitchFamily="34" charset="0"/>
              </a:rPr>
              <a:t>  natuurgeneeskundige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D2821BB6-D8A5-4FB3-9388-211E73F71B5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 </a:t>
            </a:r>
          </a:p>
        </p:txBody>
      </p:sp>
      <p:sp>
        <p:nvSpPr>
          <p:cNvPr id="39939" name="Rectangle 2">
            <a:extLst>
              <a:ext uri="{FF2B5EF4-FFF2-40B4-BE49-F238E27FC236}">
                <a16:creationId xmlns:a16="http://schemas.microsoft.com/office/drawing/2014/main" id="{69142F3F-8DE6-4CC0-A2FE-8F15C0AF179F}"/>
              </a:ext>
            </a:extLst>
          </p:cNvPr>
          <p:cNvSpPr>
            <a:spLocks noGrp="1" noChangeArrowheads="1"/>
          </p:cNvSpPr>
          <p:nvPr>
            <p:ph type="title" idx="4294967295"/>
          </p:nvPr>
        </p:nvSpPr>
        <p:spPr>
          <a:xfrm>
            <a:off x="-96688" y="304800"/>
            <a:ext cx="12288688" cy="1295400"/>
          </a:xfrm>
        </p:spPr>
        <p:txBody>
          <a:bodyPr/>
          <a:lstStyle/>
          <a:p>
            <a:pPr eaLnBrk="1" hangingPunct="1"/>
            <a:r>
              <a:rPr lang="nl-NL" altLang="nl-NL" b="1" dirty="0">
                <a:solidFill>
                  <a:srgbClr val="006600"/>
                </a:solidFill>
                <a:latin typeface="Verdana" panose="020B0604030504040204" pitchFamily="34" charset="0"/>
              </a:rPr>
              <a:t>Fotosynthese</a:t>
            </a:r>
            <a:endParaRPr lang="nl-NL" altLang="nl-NL" b="1" u="sng" dirty="0">
              <a:solidFill>
                <a:srgbClr val="006600"/>
              </a:solidFill>
              <a:latin typeface="Verdana" panose="020B0604030504040204" pitchFamily="34" charset="0"/>
            </a:endParaRPr>
          </a:p>
        </p:txBody>
      </p:sp>
      <p:sp>
        <p:nvSpPr>
          <p:cNvPr id="39940" name="Rectangle 3">
            <a:extLst>
              <a:ext uri="{FF2B5EF4-FFF2-40B4-BE49-F238E27FC236}">
                <a16:creationId xmlns:a16="http://schemas.microsoft.com/office/drawing/2014/main" id="{24B88B7C-CC42-4AA2-8CB6-5E1C84D28B6C}"/>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pic>
        <p:nvPicPr>
          <p:cNvPr id="39941" name="Picture 4" descr="FOTOSYNT">
            <a:extLst>
              <a:ext uri="{FF2B5EF4-FFF2-40B4-BE49-F238E27FC236}">
                <a16:creationId xmlns:a16="http://schemas.microsoft.com/office/drawing/2014/main" id="{F2C34B04-6488-4D64-A846-E0C2B70E4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4" y="1403752"/>
            <a:ext cx="4464496" cy="498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hthoek 6">
            <a:extLst>
              <a:ext uri="{FF2B5EF4-FFF2-40B4-BE49-F238E27FC236}">
                <a16:creationId xmlns:a16="http://schemas.microsoft.com/office/drawing/2014/main" id="{07CEDDEC-831F-4B77-A642-4FBA4C4E96DA}"/>
              </a:ext>
            </a:extLst>
          </p:cNvPr>
          <p:cNvSpPr>
            <a:spLocks noChangeArrowheads="1"/>
          </p:cNvSpPr>
          <p:nvPr/>
        </p:nvSpPr>
        <p:spPr bwMode="auto">
          <a:xfrm>
            <a:off x="2495550" y="1989138"/>
            <a:ext cx="38163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400">
                <a:latin typeface="Verdana" panose="020B0604030504040204" pitchFamily="34" charset="0"/>
                <a:ea typeface="Verdana" panose="020B0604030504040204" pitchFamily="34" charset="0"/>
                <a:cs typeface="Verdana" panose="020B0604030504040204" pitchFamily="34" charset="0"/>
              </a:rPr>
              <a:t> De zon levert energie</a:t>
            </a:r>
          </a:p>
          <a:p>
            <a:pPr eaLnBrk="1" hangingPunct="1">
              <a:spcBef>
                <a:spcPct val="0"/>
              </a:spcBef>
            </a:pPr>
            <a:r>
              <a:rPr lang="nl-NL" altLang="nl-NL" sz="2400">
                <a:latin typeface="Verdana" panose="020B0604030504040204" pitchFamily="34" charset="0"/>
                <a:ea typeface="Verdana" panose="020B0604030504040204" pitchFamily="34" charset="0"/>
                <a:cs typeface="Verdana" panose="020B0604030504040204" pitchFamily="34" charset="0"/>
              </a:rPr>
              <a:t> CO2 uit de lucht</a:t>
            </a:r>
          </a:p>
          <a:p>
            <a:pPr eaLnBrk="1" hangingPunct="1">
              <a:spcBef>
                <a:spcPct val="0"/>
              </a:spcBef>
            </a:pPr>
            <a:r>
              <a:rPr lang="nl-NL" altLang="nl-NL" sz="2400">
                <a:latin typeface="Verdana" panose="020B0604030504040204" pitchFamily="34" charset="0"/>
                <a:ea typeface="Verdana" panose="020B0604030504040204" pitchFamily="34" charset="0"/>
                <a:cs typeface="Verdana" panose="020B0604030504040204" pitchFamily="34" charset="0"/>
              </a:rPr>
              <a:t> water uit de grond</a:t>
            </a:r>
          </a:p>
          <a:p>
            <a:pPr eaLnBrk="1" hangingPunct="1">
              <a:spcBef>
                <a:spcPct val="0"/>
              </a:spcBef>
            </a:pPr>
            <a:r>
              <a:rPr lang="nl-NL" altLang="nl-NL" sz="2400">
                <a:latin typeface="Verdana" panose="020B0604030504040204" pitchFamily="34" charset="0"/>
                <a:ea typeface="Verdana" panose="020B0604030504040204" pitchFamily="34" charset="0"/>
                <a:cs typeface="Verdana" panose="020B0604030504040204" pitchFamily="34" charset="0"/>
              </a:rPr>
              <a:t> chlorofyl in bladgroen</a:t>
            </a:r>
            <a:br>
              <a:rPr lang="nl-NL" altLang="nl-NL" sz="2400">
                <a:latin typeface="Verdana" panose="020B0604030504040204" pitchFamily="34" charset="0"/>
                <a:ea typeface="Verdana" panose="020B0604030504040204" pitchFamily="34" charset="0"/>
                <a:cs typeface="Verdana" panose="020B0604030504040204" pitchFamily="34" charset="0"/>
              </a:rPr>
            </a:br>
            <a:br>
              <a:rPr lang="nl-NL" altLang="nl-NL" sz="2400">
                <a:latin typeface="Verdana" panose="020B0604030504040204" pitchFamily="34" charset="0"/>
                <a:ea typeface="Verdana" panose="020B0604030504040204" pitchFamily="34" charset="0"/>
                <a:cs typeface="Verdana" panose="020B0604030504040204" pitchFamily="34" charset="0"/>
              </a:rPr>
            </a:br>
            <a:r>
              <a:rPr lang="nl-NL" altLang="nl-NL" sz="2400">
                <a:latin typeface="Verdana" panose="020B0604030504040204" pitchFamily="34" charset="0"/>
                <a:ea typeface="Verdana" panose="020B0604030504040204" pitchFamily="34" charset="0"/>
                <a:cs typeface="Verdana" panose="020B0604030504040204" pitchFamily="34" charset="0"/>
              </a:rPr>
              <a:t>1) omzetting tot glucose =</a:t>
            </a:r>
            <a:br>
              <a:rPr lang="nl-NL" altLang="nl-NL" sz="2400">
                <a:latin typeface="Verdana" panose="020B0604030504040204" pitchFamily="34" charset="0"/>
                <a:ea typeface="Verdana" panose="020B0604030504040204" pitchFamily="34" charset="0"/>
                <a:cs typeface="Verdana" panose="020B0604030504040204" pitchFamily="34" charset="0"/>
              </a:rPr>
            </a:br>
            <a:r>
              <a:rPr lang="nl-NL" altLang="nl-NL" sz="2400">
                <a:latin typeface="Verdana" panose="020B0604030504040204" pitchFamily="34" charset="0"/>
                <a:ea typeface="Verdana" panose="020B0604030504040204" pitchFamily="34" charset="0"/>
                <a:cs typeface="Verdana" panose="020B0604030504040204" pitchFamily="34" charset="0"/>
              </a:rPr>
              <a:t>C6 H12  06</a:t>
            </a:r>
          </a:p>
          <a:p>
            <a:pPr eaLnBrk="1" hangingPunct="1">
              <a:spcBef>
                <a:spcPct val="0"/>
              </a:spcBef>
              <a:buFontTx/>
              <a:buNone/>
            </a:pPr>
            <a:r>
              <a:rPr lang="nl-NL" altLang="nl-NL" sz="2400">
                <a:latin typeface="Verdana" panose="020B0604030504040204" pitchFamily="34" charset="0"/>
                <a:ea typeface="Verdana" panose="020B0604030504040204" pitchFamily="34" charset="0"/>
                <a:cs typeface="Verdana" panose="020B0604030504040204" pitchFamily="34" charset="0"/>
              </a:rPr>
              <a:t>2) verdere omzetting tot allerlei processen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DDAFE30-1A5C-49B1-8FE5-3D7A9386BA9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40963" name="Rectangle 2">
            <a:extLst>
              <a:ext uri="{FF2B5EF4-FFF2-40B4-BE49-F238E27FC236}">
                <a16:creationId xmlns:a16="http://schemas.microsoft.com/office/drawing/2014/main" id="{2D025F86-42DE-4CB0-A035-D62B6C4DC08F}"/>
              </a:ext>
            </a:extLst>
          </p:cNvPr>
          <p:cNvSpPr>
            <a:spLocks noGrp="1" noChangeArrowheads="1"/>
          </p:cNvSpPr>
          <p:nvPr>
            <p:ph type="title" idx="4294967295"/>
          </p:nvPr>
        </p:nvSpPr>
        <p:spPr>
          <a:xfrm>
            <a:off x="551384" y="304800"/>
            <a:ext cx="11640616" cy="2260600"/>
          </a:xfrm>
        </p:spPr>
        <p:txBody>
          <a:bodyPr/>
          <a:lstStyle/>
          <a:p>
            <a:pPr eaLnBrk="1" hangingPunct="1"/>
            <a:br>
              <a:rPr lang="nl-NL" altLang="nl-NL" sz="4000" dirty="0"/>
            </a:br>
            <a:r>
              <a:rPr lang="nl-NL" altLang="nl-NL" sz="3600" b="1" dirty="0">
                <a:solidFill>
                  <a:srgbClr val="006600"/>
                </a:solidFill>
                <a:latin typeface="Verdana" panose="020B0604030504040204" pitchFamily="34" charset="0"/>
              </a:rPr>
              <a:t>Het werken met etherische olie:</a:t>
            </a:r>
            <a:br>
              <a:rPr lang="nl-NL" altLang="nl-NL" sz="3600" b="1" dirty="0">
                <a:solidFill>
                  <a:srgbClr val="006600"/>
                </a:solidFill>
                <a:latin typeface="Verdana" panose="020B0604030504040204" pitchFamily="34" charset="0"/>
              </a:rPr>
            </a:br>
            <a:r>
              <a:rPr lang="nl-NL" altLang="nl-NL" sz="3600" b="1" dirty="0">
                <a:solidFill>
                  <a:srgbClr val="006600"/>
                </a:solidFill>
                <a:latin typeface="Verdana" panose="020B0604030504040204" pitchFamily="34" charset="0"/>
              </a:rPr>
              <a:t> Holistische aanvulling op reguliere zorg: </a:t>
            </a:r>
            <a:br>
              <a:rPr lang="nl-NL" altLang="nl-NL" sz="4000" dirty="0"/>
            </a:br>
            <a:endParaRPr lang="nl-NL" altLang="nl-NL" u="sng" dirty="0"/>
          </a:p>
        </p:txBody>
      </p:sp>
      <p:sp>
        <p:nvSpPr>
          <p:cNvPr id="40964" name="Rectangle 3">
            <a:extLst>
              <a:ext uri="{FF2B5EF4-FFF2-40B4-BE49-F238E27FC236}">
                <a16:creationId xmlns:a16="http://schemas.microsoft.com/office/drawing/2014/main" id="{04C64169-CC24-484C-9444-3FE1ACCBDA43}"/>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sp>
        <p:nvSpPr>
          <p:cNvPr id="40965" name="Rechthoek 5">
            <a:extLst>
              <a:ext uri="{FF2B5EF4-FFF2-40B4-BE49-F238E27FC236}">
                <a16:creationId xmlns:a16="http://schemas.microsoft.com/office/drawing/2014/main" id="{51BA2F34-7FF2-4827-B4CE-AF0382AE9394}"/>
              </a:ext>
            </a:extLst>
          </p:cNvPr>
          <p:cNvSpPr>
            <a:spLocks noChangeArrowheads="1"/>
          </p:cNvSpPr>
          <p:nvPr/>
        </p:nvSpPr>
        <p:spPr bwMode="auto">
          <a:xfrm>
            <a:off x="2135188" y="3068638"/>
            <a:ext cx="828198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400" dirty="0"/>
              <a:t> </a:t>
            </a:r>
            <a:r>
              <a:rPr lang="nl-NL" altLang="nl-NL" sz="2400" dirty="0">
                <a:latin typeface="Verdana" panose="020B0604030504040204" pitchFamily="34" charset="0"/>
              </a:rPr>
              <a:t>Werkt in op de totale mens: </a:t>
            </a:r>
          </a:p>
          <a:p>
            <a:pPr eaLnBrk="1" hangingPunct="1">
              <a:spcBef>
                <a:spcPct val="0"/>
              </a:spcBef>
            </a:pPr>
            <a:r>
              <a:rPr lang="nl-NL" altLang="nl-NL" sz="2400" dirty="0">
                <a:latin typeface="Verdana" panose="020B0604030504040204" pitchFamily="34" charset="0"/>
              </a:rPr>
              <a:t> eenheid van lichaam, ziel en geest in relatie</a:t>
            </a:r>
          </a:p>
          <a:p>
            <a:pPr eaLnBrk="1" hangingPunct="1">
              <a:spcBef>
                <a:spcPct val="0"/>
              </a:spcBef>
              <a:buFontTx/>
              <a:buNone/>
            </a:pPr>
            <a:r>
              <a:rPr lang="nl-NL" altLang="nl-NL" sz="2400" dirty="0">
                <a:latin typeface="Verdana" panose="020B0604030504040204" pitchFamily="34" charset="0"/>
              </a:rPr>
              <a:t>  zijnde met zijn omgeving</a:t>
            </a:r>
          </a:p>
          <a:p>
            <a:pPr eaLnBrk="1" hangingPunct="1">
              <a:spcBef>
                <a:spcPct val="0"/>
              </a:spcBef>
            </a:pPr>
            <a:r>
              <a:rPr lang="nl-NL" altLang="nl-NL" sz="2400" dirty="0">
                <a:latin typeface="Verdana" panose="020B0604030504040204" pitchFamily="34" charset="0"/>
              </a:rPr>
              <a:t> gericht op totale gezondheid en welbevinden van    </a:t>
            </a:r>
          </a:p>
          <a:p>
            <a:pPr eaLnBrk="1" hangingPunct="1">
              <a:spcBef>
                <a:spcPct val="0"/>
              </a:spcBef>
              <a:buFontTx/>
              <a:buNone/>
            </a:pPr>
            <a:r>
              <a:rPr lang="nl-NL" altLang="nl-NL" sz="2400" dirty="0">
                <a:latin typeface="Verdana" panose="020B0604030504040204" pitchFamily="34" charset="0"/>
              </a:rPr>
              <a:t>  het individu</a:t>
            </a:r>
          </a:p>
          <a:p>
            <a:pPr eaLnBrk="1" hangingPunct="1">
              <a:spcBef>
                <a:spcPct val="0"/>
              </a:spcBef>
            </a:pPr>
            <a:r>
              <a:rPr lang="nl-NL" altLang="nl-NL" sz="2400" dirty="0">
                <a:latin typeface="Verdana" panose="020B0604030504040204" pitchFamily="34" charset="0"/>
              </a:rPr>
              <a:t> uitgaande van het </a:t>
            </a:r>
            <a:r>
              <a:rPr lang="nl-NL" altLang="nl-NL" sz="2400" dirty="0" err="1">
                <a:latin typeface="Verdana" panose="020B0604030504040204" pitchFamily="34" charset="0"/>
              </a:rPr>
              <a:t>zelfgenezend</a:t>
            </a:r>
            <a:r>
              <a:rPr lang="nl-NL" altLang="nl-NL" sz="2400" dirty="0">
                <a:latin typeface="Verdana" panose="020B0604030504040204" pitchFamily="34" charset="0"/>
              </a:rPr>
              <a:t> vermogen of een.</a:t>
            </a:r>
          </a:p>
          <a:p>
            <a:pPr eaLnBrk="1" hangingPunct="1">
              <a:spcBef>
                <a:spcPct val="0"/>
              </a:spcBef>
              <a:buFontTx/>
              <a:buNone/>
            </a:pPr>
            <a:r>
              <a:rPr lang="nl-NL" altLang="nl-NL" sz="2400" dirty="0">
                <a:latin typeface="Verdana" panose="020B0604030504040204" pitchFamily="34" charset="0"/>
              </a:rPr>
              <a:t>  waardig levenseinde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EA42D9-B7BB-48F5-B8C5-EFAF75F78337}"/>
              </a:ext>
            </a:extLst>
          </p:cNvPr>
          <p:cNvPicPr>
            <a:picLocks noChangeAspect="1"/>
          </p:cNvPicPr>
          <p:nvPr/>
        </p:nvPicPr>
        <p:blipFill>
          <a:blip r:embed="rId2"/>
          <a:stretch>
            <a:fillRect/>
          </a:stretch>
        </p:blipFill>
        <p:spPr>
          <a:xfrm>
            <a:off x="1991544" y="1219200"/>
            <a:ext cx="8136904" cy="4946104"/>
          </a:xfrm>
          <a:prstGeom prst="rect">
            <a:avLst/>
          </a:prstGeom>
        </p:spPr>
      </p:pic>
    </p:spTree>
    <p:extLst>
      <p:ext uri="{BB962C8B-B14F-4D97-AF65-F5344CB8AC3E}">
        <p14:creationId xmlns:p14="http://schemas.microsoft.com/office/powerpoint/2010/main" val="69070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992CC6E9-BE34-4E15-A9AE-8816F6A1481F}"/>
              </a:ext>
            </a:extLst>
          </p:cNvPr>
          <p:cNvSpPr>
            <a:spLocks noGrp="1" noChangeArrowheads="1"/>
          </p:cNvSpPr>
          <p:nvPr>
            <p:ph type="title" idx="4294967295"/>
          </p:nvPr>
        </p:nvSpPr>
        <p:spPr>
          <a:xfrm>
            <a:off x="-312712" y="304800"/>
            <a:ext cx="12504712" cy="1295400"/>
          </a:xfrm>
        </p:spPr>
        <p:txBody>
          <a:bodyPr/>
          <a:lstStyle/>
          <a:p>
            <a:pPr eaLnBrk="1" hangingPunct="1"/>
            <a:r>
              <a:rPr lang="nl-NL" altLang="nl-NL" b="1" dirty="0">
                <a:solidFill>
                  <a:srgbClr val="006600"/>
                </a:solidFill>
                <a:latin typeface="Verdana" panose="020B0604030504040204" pitchFamily="34" charset="0"/>
              </a:rPr>
              <a:t>Verdamping in aromalamp</a:t>
            </a:r>
            <a:endParaRPr lang="nl-NL" altLang="nl-NL" b="1" u="sng" dirty="0">
              <a:solidFill>
                <a:srgbClr val="006600"/>
              </a:solidFill>
              <a:latin typeface="Verdana" panose="020B0604030504040204" pitchFamily="34" charset="0"/>
            </a:endParaRPr>
          </a:p>
        </p:txBody>
      </p:sp>
      <p:sp>
        <p:nvSpPr>
          <p:cNvPr id="41988" name="Rectangle 3">
            <a:extLst>
              <a:ext uri="{FF2B5EF4-FFF2-40B4-BE49-F238E27FC236}">
                <a16:creationId xmlns:a16="http://schemas.microsoft.com/office/drawing/2014/main" id="{ECCD8332-B00C-4B5A-AA68-7D01B49E903C}"/>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sp>
        <p:nvSpPr>
          <p:cNvPr id="41989" name="Rechthoek 5">
            <a:extLst>
              <a:ext uri="{FF2B5EF4-FFF2-40B4-BE49-F238E27FC236}">
                <a16:creationId xmlns:a16="http://schemas.microsoft.com/office/drawing/2014/main" id="{C24EC2E8-F591-44A1-8812-F284E1431A67}"/>
              </a:ext>
            </a:extLst>
          </p:cNvPr>
          <p:cNvSpPr>
            <a:spLocks noChangeArrowheads="1"/>
          </p:cNvSpPr>
          <p:nvPr/>
        </p:nvSpPr>
        <p:spPr bwMode="auto">
          <a:xfrm>
            <a:off x="2279650" y="2276475"/>
            <a:ext cx="7416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spcBef>
                <a:spcPct val="0"/>
              </a:spcBef>
              <a:buFont typeface="Arial" panose="020B0604020202020204" pitchFamily="34" charset="0"/>
              <a:buChar char="•"/>
            </a:pPr>
            <a:r>
              <a:rPr lang="nl-NL" altLang="nl-NL" sz="2000" dirty="0">
                <a:latin typeface="Verdana" panose="020B0604030504040204" pitchFamily="34" charset="0"/>
              </a:rPr>
              <a:t> om een speciale sfeer te creëren</a:t>
            </a:r>
          </a:p>
          <a:p>
            <a:pPr lvl="1" eaLnBrk="1" hangingPunct="1">
              <a:spcBef>
                <a:spcPct val="0"/>
              </a:spcBef>
              <a:buFont typeface="Arial" panose="020B0604020202020204" pitchFamily="34" charset="0"/>
              <a:buChar char="•"/>
            </a:pPr>
            <a:r>
              <a:rPr lang="nl-NL" altLang="nl-NL" sz="2000" dirty="0">
                <a:latin typeface="Verdana" panose="020B0604030504040204" pitchFamily="34" charset="0"/>
              </a:rPr>
              <a:t> om de werkruimte te reinigen: verdrijven van    energie die is blijven hangen</a:t>
            </a:r>
          </a:p>
          <a:p>
            <a:pPr lvl="1" eaLnBrk="1" hangingPunct="1">
              <a:spcBef>
                <a:spcPct val="0"/>
              </a:spcBef>
              <a:buFont typeface="Arial" panose="020B0604020202020204" pitchFamily="34" charset="0"/>
              <a:buChar char="•"/>
            </a:pPr>
            <a:r>
              <a:rPr lang="nl-NL" altLang="nl-NL" sz="2000" dirty="0">
                <a:latin typeface="Verdana" panose="020B0604030504040204" pitchFamily="34" charset="0"/>
              </a:rPr>
              <a:t> ziektekiemen verdrijven / evt. rooklucht  verwijderen </a:t>
            </a:r>
          </a:p>
          <a:p>
            <a:pPr eaLnBrk="1" hangingPunct="1">
              <a:spcBef>
                <a:spcPct val="0"/>
              </a:spcBef>
              <a:buFontTx/>
              <a:buNone/>
            </a:pPr>
            <a:endParaRPr lang="nl-NL" altLang="nl-NL" sz="2000" dirty="0">
              <a:latin typeface="Verdana" panose="020B0604030504040204" pitchFamily="34" charset="0"/>
            </a:endParaRPr>
          </a:p>
          <a:p>
            <a:pPr eaLnBrk="1" hangingPunct="1">
              <a:spcBef>
                <a:spcPct val="0"/>
              </a:spcBef>
              <a:buFontTx/>
              <a:buNone/>
            </a:pPr>
            <a:endParaRPr lang="nl-NL" altLang="nl-NL" sz="2000" dirty="0">
              <a:latin typeface="Verdana" panose="020B0604030504040204" pitchFamily="34" charset="0"/>
            </a:endParaRPr>
          </a:p>
          <a:p>
            <a:pPr eaLnBrk="1" hangingPunct="1">
              <a:spcBef>
                <a:spcPct val="0"/>
              </a:spcBef>
              <a:buFontTx/>
              <a:buNone/>
            </a:pPr>
            <a:r>
              <a:rPr lang="nl-NL" altLang="nl-NL" sz="2000" dirty="0">
                <a:latin typeface="Verdana" panose="020B0604030504040204" pitchFamily="34" charset="0"/>
              </a:rPr>
              <a:t>Andere verdampingsmogelijkheden: </a:t>
            </a:r>
            <a:br>
              <a:rPr lang="nl-NL" altLang="nl-NL" sz="2000" dirty="0">
                <a:latin typeface="Verdana" panose="020B0604030504040204" pitchFamily="34" charset="0"/>
              </a:rPr>
            </a:br>
            <a:r>
              <a:rPr lang="nl-NL" altLang="nl-NL" sz="2000" dirty="0">
                <a:latin typeface="Verdana" panose="020B0604030504040204" pitchFamily="34" charset="0"/>
              </a:rPr>
              <a:t>aromabol /-kruik, aromawaaier, </a:t>
            </a:r>
            <a:r>
              <a:rPr lang="nl-NL" altLang="nl-NL" sz="2000" dirty="0" err="1">
                <a:latin typeface="Verdana" panose="020B0604030504040204" pitchFamily="34" charset="0"/>
              </a:rPr>
              <a:t>streamer</a:t>
            </a:r>
            <a:r>
              <a:rPr lang="nl-NL" altLang="nl-NL" sz="2000" dirty="0">
                <a:latin typeface="Verdana" panose="020B0604030504040204" pitchFamily="34" charset="0"/>
              </a:rPr>
              <a:t>, </a:t>
            </a:r>
            <a:r>
              <a:rPr lang="nl-NL" altLang="nl-NL" sz="2000" dirty="0" err="1">
                <a:latin typeface="Verdana" panose="020B0604030504040204" pitchFamily="34" charset="0"/>
              </a:rPr>
              <a:t>whisper</a:t>
            </a:r>
            <a:r>
              <a:rPr lang="nl-NL" altLang="nl-NL" sz="2000" dirty="0">
                <a:latin typeface="Verdana" panose="020B0604030504040204" pitchFamily="34" charset="0"/>
              </a:rPr>
              <a:t>, </a:t>
            </a:r>
            <a:r>
              <a:rPr lang="nl-NL" altLang="nl-NL" sz="2000" dirty="0" err="1">
                <a:latin typeface="Verdana" panose="020B0604030504040204" pitchFamily="34" charset="0"/>
              </a:rPr>
              <a:t>stone</a:t>
            </a:r>
            <a:r>
              <a:rPr lang="nl-NL" altLang="nl-NL" sz="2000" dirty="0">
                <a:latin typeface="Verdana" panose="020B0604030504040204" pitchFamily="34" charset="0"/>
              </a:rPr>
              <a:t>, </a:t>
            </a:r>
            <a:r>
              <a:rPr lang="nl-NL" altLang="nl-NL" sz="2000" dirty="0" err="1">
                <a:latin typeface="Verdana" panose="020B0604030504040204" pitchFamily="34" charset="0"/>
              </a:rPr>
              <a:t>Yunique</a:t>
            </a:r>
            <a:endParaRPr lang="nl-NL" altLang="nl-NL" sz="2000" dirty="0">
              <a:latin typeface="Verdana" panose="020B0604030504040204" pitchFamily="34" charset="0"/>
            </a:endParaRPr>
          </a:p>
        </p:txBody>
      </p:sp>
      <p:sp>
        <p:nvSpPr>
          <p:cNvPr id="2" name="Tekstvak 1">
            <a:extLst>
              <a:ext uri="{FF2B5EF4-FFF2-40B4-BE49-F238E27FC236}">
                <a16:creationId xmlns:a16="http://schemas.microsoft.com/office/drawing/2014/main" id="{A9F02F4A-8934-4F61-96FB-71FB00EF4785}"/>
              </a:ext>
            </a:extLst>
          </p:cNvPr>
          <p:cNvSpPr txBox="1"/>
          <p:nvPr/>
        </p:nvSpPr>
        <p:spPr>
          <a:xfrm>
            <a:off x="2927648" y="6122988"/>
            <a:ext cx="5256584" cy="338554"/>
          </a:xfrm>
          <a:prstGeom prst="rect">
            <a:avLst/>
          </a:prstGeom>
          <a:noFill/>
        </p:spPr>
        <p:txBody>
          <a:bodyPr wrap="square" rtlCol="0">
            <a:spAutoFit/>
          </a:bodyPr>
          <a:lstStyle/>
          <a:p>
            <a:r>
              <a:rPr lang="nl-NL" sz="1600" dirty="0"/>
              <a:t>                                 </a:t>
            </a:r>
            <a:r>
              <a:rPr lang="nl-NL" sz="1600" dirty="0" err="1"/>
              <a:t>Sango</a:t>
            </a:r>
            <a:r>
              <a:rPr lang="nl-NL" sz="1600" dirty="0"/>
              <a:t> Opleidingen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F5DCAD13-D9C8-40E3-B480-9F8C5CF8886C}"/>
              </a:ext>
            </a:extLst>
          </p:cNvPr>
          <p:cNvSpPr>
            <a:spLocks noGrp="1" noChangeArrowheads="1"/>
          </p:cNvSpPr>
          <p:nvPr>
            <p:ph type="title"/>
          </p:nvPr>
        </p:nvSpPr>
        <p:spPr>
          <a:xfrm>
            <a:off x="2495600" y="642631"/>
            <a:ext cx="6959600" cy="914400"/>
          </a:xfrm>
        </p:spPr>
        <p:txBody>
          <a:bodyPr/>
          <a:lstStyle/>
          <a:p>
            <a:pPr eaLnBrk="1" hangingPunct="1"/>
            <a:r>
              <a:rPr lang="nl-NL" altLang="nl-NL" sz="1600" b="1" dirty="0">
                <a:solidFill>
                  <a:srgbClr val="006600"/>
                </a:solidFill>
                <a:latin typeface="Verdana" panose="020B0604030504040204" pitchFamily="34" charset="0"/>
              </a:rPr>
              <a:t> </a:t>
            </a:r>
            <a:r>
              <a:rPr lang="nl-NL" altLang="nl-NL" sz="4800" b="1" dirty="0">
                <a:solidFill>
                  <a:srgbClr val="006600"/>
                </a:solidFill>
                <a:latin typeface="Verdana" panose="020B0604030504040204" pitchFamily="34" charset="0"/>
              </a:rPr>
              <a:t>Vette plant oli</a:t>
            </a:r>
            <a:r>
              <a:rPr lang="nl-NL" altLang="nl-NL" sz="4800" b="1" dirty="0">
                <a:solidFill>
                  <a:srgbClr val="006600"/>
                </a:solidFill>
                <a:latin typeface="Verdana" panose="020B0604030504040204" pitchFamily="34" charset="0"/>
                <a:cs typeface="Arial" panose="020B0604020202020204" pitchFamily="34" charset="0"/>
              </a:rPr>
              <a:t>ën</a:t>
            </a:r>
          </a:p>
        </p:txBody>
      </p:sp>
      <p:sp>
        <p:nvSpPr>
          <p:cNvPr id="53250" name="Rectangle 5">
            <a:extLst>
              <a:ext uri="{FF2B5EF4-FFF2-40B4-BE49-F238E27FC236}">
                <a16:creationId xmlns:a16="http://schemas.microsoft.com/office/drawing/2014/main" id="{083DA51C-470B-423E-B05E-C25646C34A1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Sango</a:t>
            </a:r>
            <a:r>
              <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Opleidingen</a:t>
            </a:r>
          </a:p>
        </p:txBody>
      </p:sp>
      <p:sp>
        <p:nvSpPr>
          <p:cNvPr id="53252" name="Text Box 5">
            <a:extLst>
              <a:ext uri="{FF2B5EF4-FFF2-40B4-BE49-F238E27FC236}">
                <a16:creationId xmlns:a16="http://schemas.microsoft.com/office/drawing/2014/main" id="{4A1E03A9-BC5F-4AE4-91C5-A3A0B2A8190A}"/>
              </a:ext>
            </a:extLst>
          </p:cNvPr>
          <p:cNvSpPr txBox="1">
            <a:spLocks noChangeArrowheads="1"/>
          </p:cNvSpPr>
          <p:nvPr/>
        </p:nvSpPr>
        <p:spPr bwMode="auto">
          <a:xfrm>
            <a:off x="7112000" y="577215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3253" name="Picture 6" descr="F:\DATA\Afbeeldingen\planten\amandelbloesem 1.JPG">
            <a:extLst>
              <a:ext uri="{FF2B5EF4-FFF2-40B4-BE49-F238E27FC236}">
                <a16:creationId xmlns:a16="http://schemas.microsoft.com/office/drawing/2014/main" id="{8287A2EE-0018-49A5-BBE6-EF6EBBE39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354" y="3472908"/>
            <a:ext cx="38608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3">
            <a:extLst>
              <a:ext uri="{FF2B5EF4-FFF2-40B4-BE49-F238E27FC236}">
                <a16:creationId xmlns:a16="http://schemas.microsoft.com/office/drawing/2014/main" id="{050B0B60-DD8C-44BC-8D40-E046DA9A292E}"/>
              </a:ext>
            </a:extLst>
          </p:cNvPr>
          <p:cNvSpPr>
            <a:spLocks noChangeArrowheads="1"/>
          </p:cNvSpPr>
          <p:nvPr/>
        </p:nvSpPr>
        <p:spPr bwMode="auto">
          <a:xfrm>
            <a:off x="2855913" y="1844675"/>
            <a:ext cx="73580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Als drager olie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Als tussenstof bij massageoli</a:t>
            </a:r>
            <a:r>
              <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ën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Huidverzorgingsproducten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Spijsolie</a:t>
            </a:r>
          </a:p>
          <a:p>
            <a:pPr marL="342900" marR="0" lvl="0" indent="-342900" algn="l" defTabSz="914400" rtl="0" eaLnBrk="1" fontAlgn="base" latinLnBrk="0" hangingPunct="1">
              <a:lnSpc>
                <a:spcPct val="40000"/>
              </a:lnSpc>
              <a:spcBef>
                <a:spcPct val="20000"/>
              </a:spcBef>
              <a:spcAft>
                <a:spcPct val="0"/>
              </a:spcAft>
              <a:buClrTx/>
              <a:buSzTx/>
              <a:buFontTx/>
              <a:buNone/>
              <a:tabLst/>
              <a:defRPr/>
            </a:pPr>
            <a:endPar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0094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260814FF-6A1F-42E5-AB53-BAC73CD3AF60}"/>
              </a:ext>
            </a:extLst>
          </p:cNvPr>
          <p:cNvSpPr>
            <a:spLocks noGrp="1" noChangeArrowheads="1"/>
          </p:cNvSpPr>
          <p:nvPr>
            <p:ph type="title"/>
          </p:nvPr>
        </p:nvSpPr>
        <p:spPr>
          <a:xfrm>
            <a:off x="2895600" y="228600"/>
            <a:ext cx="6959600" cy="914400"/>
          </a:xfrm>
        </p:spPr>
        <p:txBody>
          <a:bodyPr/>
          <a:lstStyle/>
          <a:p>
            <a:pPr eaLnBrk="1" hangingPunct="1"/>
            <a:r>
              <a:rPr lang="nl-NL" altLang="nl-NL" sz="4800" b="1">
                <a:solidFill>
                  <a:srgbClr val="006600"/>
                </a:solidFill>
                <a:latin typeface="Verdana" panose="020B0604030504040204" pitchFamily="34" charset="0"/>
              </a:rPr>
              <a:t>Vette plant oli</a:t>
            </a:r>
            <a:r>
              <a:rPr lang="nl-NL" altLang="nl-NL" sz="4800" b="1">
                <a:solidFill>
                  <a:srgbClr val="006600"/>
                </a:solidFill>
                <a:latin typeface="Verdana" panose="020B0604030504040204" pitchFamily="34" charset="0"/>
                <a:cs typeface="Arial" panose="020B0604020202020204" pitchFamily="34" charset="0"/>
              </a:rPr>
              <a:t>ën</a:t>
            </a:r>
          </a:p>
        </p:txBody>
      </p:sp>
      <p:sp>
        <p:nvSpPr>
          <p:cNvPr id="55300" name="Rectangle 4">
            <a:extLst>
              <a:ext uri="{FF2B5EF4-FFF2-40B4-BE49-F238E27FC236}">
                <a16:creationId xmlns:a16="http://schemas.microsoft.com/office/drawing/2014/main" id="{9337CD76-ADB6-4C49-800B-147BC95690D0}"/>
              </a:ext>
            </a:extLst>
          </p:cNvPr>
          <p:cNvSpPr>
            <a:spLocks noGrp="1" noChangeArrowheads="1"/>
          </p:cNvSpPr>
          <p:nvPr>
            <p:ph sz="half" idx="1"/>
          </p:nvPr>
        </p:nvSpPr>
        <p:spPr>
          <a:xfrm>
            <a:off x="2381250" y="1714500"/>
            <a:ext cx="3357563" cy="4429125"/>
          </a:xfrm>
        </p:spPr>
        <p:txBody>
          <a:bodyPr/>
          <a:lstStyle/>
          <a:p>
            <a:pPr eaLnBrk="1" hangingPunct="1">
              <a:lnSpc>
                <a:spcPct val="90000"/>
              </a:lnSpc>
            </a:pPr>
            <a:r>
              <a:rPr lang="nl-NL" altLang="nl-NL">
                <a:latin typeface="Verdana" panose="020B0604030504040204" pitchFamily="34" charset="0"/>
              </a:rPr>
              <a:t>Abrikozenpit</a:t>
            </a:r>
          </a:p>
          <a:p>
            <a:pPr eaLnBrk="1" hangingPunct="1">
              <a:lnSpc>
                <a:spcPct val="90000"/>
              </a:lnSpc>
            </a:pPr>
            <a:r>
              <a:rPr lang="nl-NL" altLang="nl-NL">
                <a:latin typeface="Verdana" panose="020B0604030504040204" pitchFamily="34" charset="0"/>
              </a:rPr>
              <a:t>Amandel</a:t>
            </a:r>
          </a:p>
          <a:p>
            <a:pPr eaLnBrk="1" hangingPunct="1">
              <a:lnSpc>
                <a:spcPct val="90000"/>
              </a:lnSpc>
            </a:pPr>
            <a:r>
              <a:rPr lang="nl-NL" altLang="nl-NL">
                <a:latin typeface="Verdana" panose="020B0604030504040204" pitchFamily="34" charset="0"/>
              </a:rPr>
              <a:t>Argaan</a:t>
            </a:r>
          </a:p>
          <a:p>
            <a:pPr eaLnBrk="1" hangingPunct="1">
              <a:lnSpc>
                <a:spcPct val="90000"/>
              </a:lnSpc>
            </a:pPr>
            <a:r>
              <a:rPr lang="nl-NL" altLang="nl-NL">
                <a:latin typeface="Verdana" panose="020B0604030504040204" pitchFamily="34" charset="0"/>
              </a:rPr>
              <a:t>Avocado</a:t>
            </a:r>
          </a:p>
          <a:p>
            <a:pPr eaLnBrk="1" hangingPunct="1">
              <a:lnSpc>
                <a:spcPct val="90000"/>
              </a:lnSpc>
            </a:pPr>
            <a:r>
              <a:rPr lang="nl-NL" altLang="nl-NL">
                <a:latin typeface="Verdana" panose="020B0604030504040204" pitchFamily="34" charset="0"/>
              </a:rPr>
              <a:t>Hazelnoot</a:t>
            </a:r>
          </a:p>
          <a:p>
            <a:pPr eaLnBrk="1" hangingPunct="1">
              <a:lnSpc>
                <a:spcPct val="90000"/>
              </a:lnSpc>
            </a:pPr>
            <a:r>
              <a:rPr lang="nl-NL" altLang="nl-NL">
                <a:latin typeface="Verdana" panose="020B0604030504040204" pitchFamily="34" charset="0"/>
              </a:rPr>
              <a:t>Jojoba (was)</a:t>
            </a:r>
          </a:p>
          <a:p>
            <a:pPr eaLnBrk="1" hangingPunct="1">
              <a:lnSpc>
                <a:spcPct val="90000"/>
              </a:lnSpc>
            </a:pPr>
            <a:r>
              <a:rPr lang="nl-NL" altLang="nl-NL">
                <a:latin typeface="Verdana" panose="020B0604030504040204" pitchFamily="34" charset="0"/>
              </a:rPr>
              <a:t>Kokos</a:t>
            </a:r>
          </a:p>
          <a:p>
            <a:pPr eaLnBrk="1" hangingPunct="1">
              <a:lnSpc>
                <a:spcPct val="90000"/>
              </a:lnSpc>
            </a:pPr>
            <a:r>
              <a:rPr lang="nl-NL" altLang="nl-NL">
                <a:latin typeface="Verdana" panose="020B0604030504040204" pitchFamily="34" charset="0"/>
              </a:rPr>
              <a:t>Macadamia</a:t>
            </a:r>
          </a:p>
          <a:p>
            <a:pPr eaLnBrk="1" hangingPunct="1">
              <a:lnSpc>
                <a:spcPct val="90000"/>
              </a:lnSpc>
            </a:pPr>
            <a:r>
              <a:rPr lang="nl-NL" altLang="nl-NL">
                <a:latin typeface="Verdana" panose="020B0604030504040204" pitchFamily="34" charset="0"/>
              </a:rPr>
              <a:t>Olijf</a:t>
            </a:r>
          </a:p>
        </p:txBody>
      </p:sp>
      <p:sp>
        <p:nvSpPr>
          <p:cNvPr id="55298" name="Rectangle 5">
            <a:extLst>
              <a:ext uri="{FF2B5EF4-FFF2-40B4-BE49-F238E27FC236}">
                <a16:creationId xmlns:a16="http://schemas.microsoft.com/office/drawing/2014/main" id="{DEE360A8-4BCD-4D90-A112-5D3D4CB2FD4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1600" dirty="0" err="1">
                <a:solidFill>
                  <a:srgbClr val="000000"/>
                </a:solidFill>
              </a:rPr>
              <a:t>Sango</a:t>
            </a:r>
            <a:r>
              <a:rPr lang="nl-NL" altLang="nl-NL" sz="1600" dirty="0">
                <a:solidFill>
                  <a:srgbClr val="000000"/>
                </a:solidFill>
              </a:rPr>
              <a:t> opleidingen</a:t>
            </a:r>
            <a:endPar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5301" name="Text Box 5">
            <a:extLst>
              <a:ext uri="{FF2B5EF4-FFF2-40B4-BE49-F238E27FC236}">
                <a16:creationId xmlns:a16="http://schemas.microsoft.com/office/drawing/2014/main" id="{4E5AB556-2B05-4A09-B9B3-80A9710794CE}"/>
              </a:ext>
            </a:extLst>
          </p:cNvPr>
          <p:cNvSpPr txBox="1">
            <a:spLocks noChangeArrowheads="1"/>
          </p:cNvSpPr>
          <p:nvPr/>
        </p:nvSpPr>
        <p:spPr bwMode="auto">
          <a:xfrm>
            <a:off x="7112000" y="577215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5302" name="Picture 8" descr="G:\data\Afbeeldingen\planten\cd 2004\olijf\olijf okt..JPG">
            <a:extLst>
              <a:ext uri="{FF2B5EF4-FFF2-40B4-BE49-F238E27FC236}">
                <a16:creationId xmlns:a16="http://schemas.microsoft.com/office/drawing/2014/main" id="{36DB3950-8285-46F1-A5E9-12254265B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790" y="3573016"/>
            <a:ext cx="3357561" cy="268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6295A485-F85A-45C8-B67D-DFDC973AD858}"/>
              </a:ext>
            </a:extLst>
          </p:cNvPr>
          <p:cNvSpPr txBox="1">
            <a:spLocks noChangeArrowheads="1"/>
          </p:cNvSpPr>
          <p:nvPr/>
        </p:nvSpPr>
        <p:spPr bwMode="auto">
          <a:xfrm>
            <a:off x="5554302" y="1714499"/>
            <a:ext cx="3357562" cy="4429125"/>
          </a:xfrm>
          <a:prstGeom prst="rect">
            <a:avLst/>
          </a:prstGeom>
          <a:noFill/>
          <a:ln w="9525">
            <a:noFill/>
            <a:miter lim="800000"/>
            <a:headEnd/>
            <a:tailEnd/>
          </a:ln>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00"/>
                </a:solidFill>
                <a:effectLst/>
                <a:uLnTx/>
                <a:uFillTx/>
                <a:latin typeface="Verdana" pitchFamily="34" charset="0"/>
                <a:ea typeface="+mn-ea"/>
                <a:cs typeface="+mn-cs"/>
              </a:rPr>
              <a:t>Rozenbottel</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00"/>
                </a:solidFill>
                <a:effectLst/>
                <a:uLnTx/>
                <a:uFillTx/>
                <a:latin typeface="Verdana" pitchFamily="34" charset="0"/>
                <a:ea typeface="+mn-ea"/>
                <a:cs typeface="+mn-cs"/>
              </a:rPr>
              <a:t>Sesamzaad</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nl-NL" sz="2800" b="0" i="0" u="none" strike="noStrike" kern="0" cap="none" spc="0" normalizeH="0" baseline="0" noProof="0" dirty="0" err="1">
                <a:ln>
                  <a:noFill/>
                </a:ln>
                <a:solidFill>
                  <a:srgbClr val="000000"/>
                </a:solidFill>
                <a:effectLst/>
                <a:uLnTx/>
                <a:uFillTx/>
                <a:latin typeface="Verdana" pitchFamily="34" charset="0"/>
                <a:ea typeface="+mn-ea"/>
                <a:cs typeface="+mn-cs"/>
              </a:rPr>
              <a:t>Sheabutter</a:t>
            </a:r>
            <a:endParaRPr kumimoji="0" lang="nl-NL" sz="2800" b="0" i="0" u="none" strike="noStrike" kern="0" cap="none" spc="0" normalizeH="0" baseline="0" noProof="0" dirty="0">
              <a:ln>
                <a:noFill/>
              </a:ln>
              <a:solidFill>
                <a:srgbClr val="000000"/>
              </a:solidFill>
              <a:effectLst/>
              <a:uLnTx/>
              <a:uFillTx/>
              <a:latin typeface="Verdana" pitchFamily="34"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00"/>
                </a:solidFill>
                <a:effectLst/>
                <a:uLnTx/>
                <a:uFillTx/>
                <a:latin typeface="Verdana" pitchFamily="34" charset="0"/>
                <a:ea typeface="+mn-ea"/>
                <a:cs typeface="+mn-cs"/>
              </a:rPr>
              <a:t>Teunisbloem</a:t>
            </a:r>
          </a:p>
        </p:txBody>
      </p:sp>
    </p:spTree>
    <p:extLst>
      <p:ext uri="{BB962C8B-B14F-4D97-AF65-F5344CB8AC3E}">
        <p14:creationId xmlns:p14="http://schemas.microsoft.com/office/powerpoint/2010/main" val="268088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05F8DED7-B0C4-4A3F-8D86-635DC1737E4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dirty="0" err="1"/>
              <a:t>Sango</a:t>
            </a:r>
            <a:r>
              <a:rPr lang="nl-NL" altLang="nl-NL" sz="1400" dirty="0"/>
              <a:t> Opleidingen</a:t>
            </a:r>
          </a:p>
        </p:txBody>
      </p:sp>
      <p:sp>
        <p:nvSpPr>
          <p:cNvPr id="6147" name="Titel 1">
            <a:extLst>
              <a:ext uri="{FF2B5EF4-FFF2-40B4-BE49-F238E27FC236}">
                <a16:creationId xmlns:a16="http://schemas.microsoft.com/office/drawing/2014/main" id="{0BCA82F0-6A71-4E95-A78F-60825FDF4602}"/>
              </a:ext>
            </a:extLst>
          </p:cNvPr>
          <p:cNvSpPr>
            <a:spLocks noGrp="1" noChangeArrowheads="1"/>
          </p:cNvSpPr>
          <p:nvPr>
            <p:ph type="title" idx="4294967295"/>
          </p:nvPr>
        </p:nvSpPr>
        <p:spPr>
          <a:xfrm>
            <a:off x="0" y="609600"/>
            <a:ext cx="7921625" cy="604838"/>
          </a:xfrm>
        </p:spPr>
        <p:txBody>
          <a:bodyPr/>
          <a:lstStyle/>
          <a:p>
            <a:r>
              <a:rPr lang="nl-NL" altLang="nl-NL" b="1">
                <a:solidFill>
                  <a:srgbClr val="006600"/>
                </a:solidFill>
                <a:latin typeface="Verdana" panose="020B0604030504040204" pitchFamily="34" charset="0"/>
              </a:rPr>
              <a:t>Inleiding</a:t>
            </a:r>
          </a:p>
        </p:txBody>
      </p:sp>
      <p:pic>
        <p:nvPicPr>
          <p:cNvPr id="6" name="Afbeelding 5" descr="geranium en lavendel.jpg">
            <a:extLst>
              <a:ext uri="{FF2B5EF4-FFF2-40B4-BE49-F238E27FC236}">
                <a16:creationId xmlns:a16="http://schemas.microsoft.com/office/drawing/2014/main" id="{B2D8A5C5-C3F1-4503-BD0C-221B50B428F7}"/>
              </a:ext>
            </a:extLst>
          </p:cNvPr>
          <p:cNvPicPr/>
          <p:nvPr/>
        </p:nvPicPr>
        <p:blipFill>
          <a:blip r:embed="rId3"/>
          <a:stretch>
            <a:fillRect/>
          </a:stretch>
        </p:blipFill>
        <p:spPr>
          <a:xfrm>
            <a:off x="3719513" y="2060575"/>
            <a:ext cx="4660900" cy="3116263"/>
          </a:xfrm>
          <a:prstGeom prst="rect">
            <a:avLst/>
          </a:prstGeom>
          <a:ln>
            <a:solidFill>
              <a:schemeClr val="accent3">
                <a:lumMod val="50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6276C317-2F9B-42AE-B526-CFC85B64824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43011" name="Rectangle 2">
            <a:extLst>
              <a:ext uri="{FF2B5EF4-FFF2-40B4-BE49-F238E27FC236}">
                <a16:creationId xmlns:a16="http://schemas.microsoft.com/office/drawing/2014/main" id="{774DC4D4-0EDA-4BC6-B27A-B4B61A642326}"/>
              </a:ext>
            </a:extLst>
          </p:cNvPr>
          <p:cNvSpPr>
            <a:spLocks noGrp="1" noChangeArrowheads="1"/>
          </p:cNvSpPr>
          <p:nvPr>
            <p:ph type="title" idx="4294967295"/>
          </p:nvPr>
        </p:nvSpPr>
        <p:spPr>
          <a:xfrm>
            <a:off x="263352" y="304800"/>
            <a:ext cx="11928648" cy="1295400"/>
          </a:xfrm>
        </p:spPr>
        <p:txBody>
          <a:bodyPr/>
          <a:lstStyle/>
          <a:p>
            <a:pPr eaLnBrk="1" hangingPunct="1"/>
            <a:r>
              <a:rPr lang="nl-NL" altLang="nl-NL" sz="4000" b="1" dirty="0">
                <a:solidFill>
                  <a:srgbClr val="006600"/>
                </a:solidFill>
                <a:latin typeface="Verdana" panose="020B0604030504040204" pitchFamily="34" charset="0"/>
              </a:rPr>
              <a:t>Voor welke problemen? (1)</a:t>
            </a:r>
            <a:endParaRPr lang="nl-NL" altLang="nl-NL" sz="4000" b="1" u="sng" dirty="0">
              <a:solidFill>
                <a:srgbClr val="006600"/>
              </a:solidFill>
              <a:latin typeface="Verdana" panose="020B0604030504040204" pitchFamily="34" charset="0"/>
            </a:endParaRPr>
          </a:p>
        </p:txBody>
      </p:sp>
      <p:sp>
        <p:nvSpPr>
          <p:cNvPr id="43012" name="Rectangle 3">
            <a:extLst>
              <a:ext uri="{FF2B5EF4-FFF2-40B4-BE49-F238E27FC236}">
                <a16:creationId xmlns:a16="http://schemas.microsoft.com/office/drawing/2014/main" id="{14783916-5814-4872-BA2C-6041A524EC05}"/>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sp>
        <p:nvSpPr>
          <p:cNvPr id="43013" name="Rechthoek 5">
            <a:extLst>
              <a:ext uri="{FF2B5EF4-FFF2-40B4-BE49-F238E27FC236}">
                <a16:creationId xmlns:a16="http://schemas.microsoft.com/office/drawing/2014/main" id="{69D9AFCE-D51D-4DA8-836F-331D5FCF3E43}"/>
              </a:ext>
            </a:extLst>
          </p:cNvPr>
          <p:cNvSpPr>
            <a:spLocks noChangeArrowheads="1"/>
          </p:cNvSpPr>
          <p:nvPr/>
        </p:nvSpPr>
        <p:spPr bwMode="auto">
          <a:xfrm>
            <a:off x="2063750" y="2852738"/>
            <a:ext cx="83534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200">
                <a:latin typeface="Verdana" panose="020B0604030504040204" pitchFamily="34" charset="0"/>
              </a:rPr>
              <a:t> Spanning, onrust, slapeloosheid: o.a. lavendel,</a:t>
            </a:r>
          </a:p>
          <a:p>
            <a:pPr eaLnBrk="1" hangingPunct="1">
              <a:spcBef>
                <a:spcPct val="0"/>
              </a:spcBef>
              <a:buFontTx/>
              <a:buNone/>
            </a:pPr>
            <a:r>
              <a:rPr lang="nl-NL" altLang="nl-NL" sz="2200">
                <a:latin typeface="Verdana" panose="020B0604030504040204" pitchFamily="34" charset="0"/>
              </a:rPr>
              <a:t>  geranium, mandarijn, ylang-ylang</a:t>
            </a:r>
          </a:p>
          <a:p>
            <a:pPr eaLnBrk="1" hangingPunct="1">
              <a:spcBef>
                <a:spcPct val="0"/>
              </a:spcBef>
            </a:pPr>
            <a:r>
              <a:rPr lang="nl-NL" altLang="nl-NL" sz="2200">
                <a:latin typeface="Verdana" panose="020B0604030504040204" pitchFamily="34" charset="0"/>
              </a:rPr>
              <a:t> Ademhalingsproblemen: ceder en lavendel, eucalyptus,</a:t>
            </a:r>
          </a:p>
          <a:p>
            <a:pPr eaLnBrk="1" hangingPunct="1">
              <a:spcBef>
                <a:spcPct val="0"/>
              </a:spcBef>
              <a:buFontTx/>
              <a:buNone/>
            </a:pPr>
            <a:r>
              <a:rPr lang="nl-NL" altLang="nl-NL" sz="2200">
                <a:latin typeface="Verdana" panose="020B0604030504040204" pitchFamily="34" charset="0"/>
              </a:rPr>
              <a:t>  pepermunt</a:t>
            </a:r>
          </a:p>
          <a:p>
            <a:pPr eaLnBrk="1" hangingPunct="1">
              <a:spcBef>
                <a:spcPct val="0"/>
              </a:spcBef>
            </a:pPr>
            <a:r>
              <a:rPr lang="nl-NL" altLang="nl-NL" sz="2200">
                <a:latin typeface="Verdana" panose="020B0604030504040204" pitchFamily="34" charset="0"/>
              </a:rPr>
              <a:t> Koorts en transpireren: citroen ,sinaasappel</a:t>
            </a:r>
          </a:p>
          <a:p>
            <a:pPr eaLnBrk="1" hangingPunct="1">
              <a:spcBef>
                <a:spcPct val="0"/>
              </a:spcBef>
            </a:pPr>
            <a:r>
              <a:rPr lang="nl-NL" altLang="nl-NL" sz="2200">
                <a:latin typeface="Verdana" panose="020B0604030504040204" pitchFamily="34" charset="0"/>
              </a:rPr>
              <a:t> Jeuk: pepermunt, teatree</a:t>
            </a:r>
          </a:p>
          <a:p>
            <a:pPr eaLnBrk="1" hangingPunct="1">
              <a:spcBef>
                <a:spcPct val="0"/>
              </a:spcBef>
            </a:pPr>
            <a:r>
              <a:rPr lang="nl-NL" altLang="nl-NL" sz="2200">
                <a:latin typeface="Verdana" panose="020B0604030504040204" pitchFamily="34" charset="0"/>
              </a:rPr>
              <a:t> Misselijkheid en braken: pepermunt, gember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58896CC2-2CF2-4B85-A002-2AFD2AA8958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44035" name="Rectangle 2">
            <a:extLst>
              <a:ext uri="{FF2B5EF4-FFF2-40B4-BE49-F238E27FC236}">
                <a16:creationId xmlns:a16="http://schemas.microsoft.com/office/drawing/2014/main" id="{1143EB81-1A68-4878-B852-B04832B7F55B}"/>
              </a:ext>
            </a:extLst>
          </p:cNvPr>
          <p:cNvSpPr>
            <a:spLocks noGrp="1" noChangeArrowheads="1"/>
          </p:cNvSpPr>
          <p:nvPr>
            <p:ph type="title" idx="4294967295"/>
          </p:nvPr>
        </p:nvSpPr>
        <p:spPr>
          <a:xfrm>
            <a:off x="335360" y="304800"/>
            <a:ext cx="11856640" cy="1295400"/>
          </a:xfrm>
        </p:spPr>
        <p:txBody>
          <a:bodyPr/>
          <a:lstStyle/>
          <a:p>
            <a:pPr eaLnBrk="1" hangingPunct="1"/>
            <a:r>
              <a:rPr lang="nl-NL" altLang="nl-NL" sz="4000" b="1" dirty="0">
                <a:solidFill>
                  <a:srgbClr val="006600"/>
                </a:solidFill>
                <a:latin typeface="Verdana" panose="020B0604030504040204" pitchFamily="34" charset="0"/>
              </a:rPr>
              <a:t>Voor welke problemen? (2)</a:t>
            </a:r>
            <a:endParaRPr lang="nl-NL" altLang="nl-NL" b="1" u="sng" dirty="0">
              <a:solidFill>
                <a:srgbClr val="006600"/>
              </a:solidFill>
              <a:latin typeface="Verdana" panose="020B0604030504040204" pitchFamily="34" charset="0"/>
            </a:endParaRPr>
          </a:p>
        </p:txBody>
      </p:sp>
      <p:sp>
        <p:nvSpPr>
          <p:cNvPr id="44036" name="Rectangle 3">
            <a:extLst>
              <a:ext uri="{FF2B5EF4-FFF2-40B4-BE49-F238E27FC236}">
                <a16:creationId xmlns:a16="http://schemas.microsoft.com/office/drawing/2014/main" id="{FEFFE3DB-8695-4913-9C97-A2CBA3233D9B}"/>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sp>
        <p:nvSpPr>
          <p:cNvPr id="44037" name="Rechthoek 5">
            <a:extLst>
              <a:ext uri="{FF2B5EF4-FFF2-40B4-BE49-F238E27FC236}">
                <a16:creationId xmlns:a16="http://schemas.microsoft.com/office/drawing/2014/main" id="{4DAC603C-8040-48D9-9CE2-A064FD61128A}"/>
              </a:ext>
            </a:extLst>
          </p:cNvPr>
          <p:cNvSpPr>
            <a:spLocks noChangeArrowheads="1"/>
          </p:cNvSpPr>
          <p:nvPr/>
        </p:nvSpPr>
        <p:spPr bwMode="auto">
          <a:xfrm>
            <a:off x="2279650" y="2924175"/>
            <a:ext cx="7993063"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400">
                <a:latin typeface="Verdana" panose="020B0604030504040204" pitchFamily="34" charset="0"/>
              </a:rPr>
              <a:t> Pijnklachten: lavendel, bergamot, jeneverbes</a:t>
            </a:r>
          </a:p>
          <a:p>
            <a:pPr eaLnBrk="1" hangingPunct="1">
              <a:spcBef>
                <a:spcPct val="0"/>
              </a:spcBef>
            </a:pPr>
            <a:r>
              <a:rPr lang="nl-NL" altLang="nl-NL" sz="2400">
                <a:latin typeface="Verdana" panose="020B0604030504040204" pitchFamily="34" charset="0"/>
              </a:rPr>
              <a:t> Psychische shock: neroli, citroenmelisse,</a:t>
            </a:r>
          </a:p>
          <a:p>
            <a:pPr eaLnBrk="1" hangingPunct="1">
              <a:spcBef>
                <a:spcPct val="0"/>
              </a:spcBef>
              <a:buFontTx/>
              <a:buNone/>
            </a:pPr>
            <a:r>
              <a:rPr lang="nl-NL" altLang="nl-NL" sz="2400">
                <a:latin typeface="Verdana" panose="020B0604030504040204" pitchFamily="34" charset="0"/>
              </a:rPr>
              <a:t>  kamfer, lavendel </a:t>
            </a:r>
          </a:p>
          <a:p>
            <a:pPr eaLnBrk="1" hangingPunct="1">
              <a:spcBef>
                <a:spcPct val="0"/>
              </a:spcBef>
            </a:pPr>
            <a:r>
              <a:rPr lang="nl-NL" altLang="nl-NL" sz="2400">
                <a:latin typeface="Verdana" panose="020B0604030504040204" pitchFamily="34" charset="0"/>
              </a:rPr>
              <a:t> depressieve gevoelens: neroli, bergamot</a:t>
            </a:r>
          </a:p>
          <a:p>
            <a:pPr eaLnBrk="1" hangingPunct="1">
              <a:spcBef>
                <a:spcPct val="0"/>
              </a:spcBef>
            </a:pPr>
            <a:r>
              <a:rPr lang="nl-NL" altLang="nl-NL" sz="2400">
                <a:latin typeface="Verdana" panose="020B0604030504040204" pitchFamily="34" charset="0"/>
              </a:rPr>
              <a:t> loslaten van angst voor het lijden en de dood:</a:t>
            </a:r>
          </a:p>
          <a:p>
            <a:pPr eaLnBrk="1" hangingPunct="1">
              <a:spcBef>
                <a:spcPct val="0"/>
              </a:spcBef>
              <a:buFontTx/>
              <a:buNone/>
            </a:pPr>
            <a:r>
              <a:rPr lang="nl-NL" altLang="nl-NL" sz="2400">
                <a:latin typeface="Verdana" panose="020B0604030504040204" pitchFamily="34" charset="0"/>
              </a:rPr>
              <a:t>  neroli, roos, ylang-ylang, wierook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316E4C35-05FD-4216-B61B-08986DA697E4}"/>
              </a:ext>
            </a:extLst>
          </p:cNvPr>
          <p:cNvSpPr>
            <a:spLocks noGrp="1" noChangeArrowheads="1"/>
          </p:cNvSpPr>
          <p:nvPr>
            <p:ph type="title"/>
          </p:nvPr>
        </p:nvSpPr>
        <p:spPr>
          <a:xfrm>
            <a:off x="1991545" y="0"/>
            <a:ext cx="8676456" cy="1630363"/>
          </a:xfrm>
        </p:spPr>
        <p:txBody>
          <a:bodyPr/>
          <a:lstStyle/>
          <a:p>
            <a:pPr eaLnBrk="1" hangingPunct="1"/>
            <a:r>
              <a:rPr lang="en-US" altLang="nl-NL" b="1" dirty="0">
                <a:solidFill>
                  <a:srgbClr val="006600"/>
                </a:solidFill>
                <a:latin typeface="Verdana" panose="020B0604030504040204" pitchFamily="34" charset="0"/>
              </a:rPr>
              <a:t>Basis </a:t>
            </a:r>
            <a:r>
              <a:rPr lang="en-US" altLang="nl-NL" b="1" dirty="0" err="1">
                <a:solidFill>
                  <a:srgbClr val="006600"/>
                </a:solidFill>
                <a:latin typeface="Verdana" panose="020B0604030504040204" pitchFamily="34" charset="0"/>
              </a:rPr>
              <a:t>oliën</a:t>
            </a:r>
            <a:br>
              <a:rPr lang="en-US" altLang="nl-NL" b="1" dirty="0">
                <a:solidFill>
                  <a:srgbClr val="006600"/>
                </a:solidFill>
                <a:latin typeface="Verdana" panose="020B0604030504040204" pitchFamily="34" charset="0"/>
              </a:rPr>
            </a:br>
            <a:r>
              <a:rPr lang="en-US" altLang="nl-NL" sz="4000" b="1" dirty="0">
                <a:solidFill>
                  <a:srgbClr val="006600"/>
                </a:solidFill>
                <a:latin typeface="Verdana" panose="020B0604030504040204" pitchFamily="34" charset="0"/>
              </a:rPr>
              <a:t>(</a:t>
            </a:r>
            <a:r>
              <a:rPr lang="en-US" altLang="nl-NL" sz="4000" b="1" dirty="0" err="1">
                <a:solidFill>
                  <a:srgbClr val="006600"/>
                </a:solidFill>
                <a:latin typeface="Verdana" panose="020B0604030504040204" pitchFamily="34" charset="0"/>
              </a:rPr>
              <a:t>biologisch</a:t>
            </a:r>
            <a:r>
              <a:rPr lang="en-US" altLang="nl-NL" sz="4000" b="1" dirty="0">
                <a:solidFill>
                  <a:srgbClr val="006600"/>
                </a:solidFill>
                <a:latin typeface="Verdana" panose="020B0604030504040204" pitchFamily="34" charset="0"/>
              </a:rPr>
              <a:t> </a:t>
            </a:r>
            <a:r>
              <a:rPr lang="en-US" altLang="nl-NL" sz="4000" b="1" dirty="0" err="1">
                <a:solidFill>
                  <a:srgbClr val="006600"/>
                </a:solidFill>
                <a:latin typeface="Verdana" panose="020B0604030504040204" pitchFamily="34" charset="0"/>
              </a:rPr>
              <a:t>koudgeperst</a:t>
            </a:r>
            <a:r>
              <a:rPr lang="en-US" altLang="nl-NL" sz="4000" b="1" dirty="0">
                <a:solidFill>
                  <a:srgbClr val="006600"/>
                </a:solidFill>
                <a:latin typeface="Verdana" panose="020B0604030504040204" pitchFamily="34" charset="0"/>
              </a:rPr>
              <a:t>)</a:t>
            </a:r>
            <a:endParaRPr lang="nl-NL" altLang="nl-NL" sz="4000" b="1" dirty="0">
              <a:solidFill>
                <a:srgbClr val="006600"/>
              </a:solidFill>
              <a:latin typeface="Verdana" panose="020B0604030504040204" pitchFamily="34" charset="0"/>
            </a:endParaRPr>
          </a:p>
        </p:txBody>
      </p:sp>
      <p:sp>
        <p:nvSpPr>
          <p:cNvPr id="54276" name="Rectangle 3">
            <a:extLst>
              <a:ext uri="{FF2B5EF4-FFF2-40B4-BE49-F238E27FC236}">
                <a16:creationId xmlns:a16="http://schemas.microsoft.com/office/drawing/2014/main" id="{49EF29E1-5C78-4A04-9F8E-A50D32C0E153}"/>
              </a:ext>
            </a:extLst>
          </p:cNvPr>
          <p:cNvSpPr>
            <a:spLocks noGrp="1" noChangeArrowheads="1"/>
          </p:cNvSpPr>
          <p:nvPr>
            <p:ph type="body" sz="half" idx="1"/>
          </p:nvPr>
        </p:nvSpPr>
        <p:spPr>
          <a:xfrm>
            <a:off x="2438400" y="1981200"/>
            <a:ext cx="3200400" cy="4114800"/>
          </a:xfrm>
        </p:spPr>
        <p:txBody>
          <a:bodyPr/>
          <a:lstStyle/>
          <a:p>
            <a:pPr eaLnBrk="1" hangingPunct="1">
              <a:lnSpc>
                <a:spcPct val="90000"/>
              </a:lnSpc>
              <a:buFontTx/>
              <a:buNone/>
            </a:pPr>
            <a:r>
              <a:rPr lang="en-US" altLang="nl-NL" sz="2400">
                <a:latin typeface="Verdana" panose="020B0604030504040204" pitchFamily="34" charset="0"/>
              </a:rPr>
              <a:t>Eigenschappen:</a:t>
            </a:r>
          </a:p>
          <a:p>
            <a:pPr eaLnBrk="1" hangingPunct="1">
              <a:lnSpc>
                <a:spcPct val="90000"/>
              </a:lnSpc>
            </a:pPr>
            <a:r>
              <a:rPr lang="en-US" altLang="nl-NL" sz="2400">
                <a:latin typeface="Verdana" panose="020B0604030504040204" pitchFamily="34" charset="0"/>
              </a:rPr>
              <a:t>Verzachtend</a:t>
            </a:r>
          </a:p>
          <a:p>
            <a:pPr eaLnBrk="1" hangingPunct="1">
              <a:lnSpc>
                <a:spcPct val="90000"/>
              </a:lnSpc>
            </a:pPr>
            <a:r>
              <a:rPr lang="en-US" altLang="nl-NL" sz="2400">
                <a:latin typeface="Verdana" panose="020B0604030504040204" pitchFamily="34" charset="0"/>
              </a:rPr>
              <a:t>Voedend</a:t>
            </a:r>
          </a:p>
          <a:p>
            <a:pPr eaLnBrk="1" hangingPunct="1">
              <a:lnSpc>
                <a:spcPct val="90000"/>
              </a:lnSpc>
            </a:pPr>
            <a:r>
              <a:rPr lang="en-US" altLang="nl-NL" sz="2400">
                <a:latin typeface="Verdana" panose="020B0604030504040204" pitchFamily="34" charset="0"/>
              </a:rPr>
              <a:t>Beschermend</a:t>
            </a:r>
          </a:p>
          <a:p>
            <a:pPr eaLnBrk="1" hangingPunct="1">
              <a:lnSpc>
                <a:spcPct val="90000"/>
              </a:lnSpc>
            </a:pPr>
            <a:endParaRPr lang="en-US" altLang="nl-NL" sz="2400">
              <a:latin typeface="Verdana" panose="020B0604030504040204" pitchFamily="34" charset="0"/>
            </a:endParaRPr>
          </a:p>
          <a:p>
            <a:pPr eaLnBrk="1" hangingPunct="1">
              <a:lnSpc>
                <a:spcPct val="90000"/>
              </a:lnSpc>
              <a:buFontTx/>
              <a:buNone/>
            </a:pPr>
            <a:r>
              <a:rPr lang="en-US" altLang="nl-NL" sz="2400">
                <a:latin typeface="Verdana" panose="020B0604030504040204" pitchFamily="34" charset="0"/>
              </a:rPr>
              <a:t>Inzet:</a:t>
            </a:r>
          </a:p>
          <a:p>
            <a:pPr eaLnBrk="1" hangingPunct="1">
              <a:lnSpc>
                <a:spcPct val="90000"/>
              </a:lnSpc>
            </a:pPr>
            <a:r>
              <a:rPr lang="en-US" altLang="nl-NL" sz="2400">
                <a:latin typeface="Verdana" panose="020B0604030504040204" pitchFamily="34" charset="0"/>
              </a:rPr>
              <a:t>Massage olie</a:t>
            </a:r>
          </a:p>
          <a:p>
            <a:pPr eaLnBrk="1" hangingPunct="1">
              <a:lnSpc>
                <a:spcPct val="90000"/>
              </a:lnSpc>
            </a:pPr>
            <a:r>
              <a:rPr lang="en-US" altLang="nl-NL" sz="2400">
                <a:latin typeface="Verdana" panose="020B0604030504040204" pitchFamily="34" charset="0"/>
              </a:rPr>
              <a:t>Huidverzorgings-produkten</a:t>
            </a:r>
          </a:p>
          <a:p>
            <a:pPr eaLnBrk="1" hangingPunct="1">
              <a:lnSpc>
                <a:spcPct val="90000"/>
              </a:lnSpc>
            </a:pPr>
            <a:r>
              <a:rPr lang="en-US" altLang="nl-NL" sz="2400">
                <a:latin typeface="Verdana" panose="020B0604030504040204" pitchFamily="34" charset="0"/>
              </a:rPr>
              <a:t>S</a:t>
            </a:r>
            <a:r>
              <a:rPr lang="nl-NL" altLang="nl-NL" sz="2400">
                <a:latin typeface="Verdana" panose="020B0604030504040204" pitchFamily="34" charset="0"/>
              </a:rPr>
              <a:t>pijsolie </a:t>
            </a:r>
            <a:endParaRPr lang="en-US" altLang="nl-NL" sz="2400">
              <a:latin typeface="Verdana" panose="020B0604030504040204" pitchFamily="34" charset="0"/>
            </a:endParaRPr>
          </a:p>
        </p:txBody>
      </p:sp>
      <p:pic>
        <p:nvPicPr>
          <p:cNvPr id="54277" name="Picture 4" descr="Etheme-6083-00052">
            <a:extLst>
              <a:ext uri="{FF2B5EF4-FFF2-40B4-BE49-F238E27FC236}">
                <a16:creationId xmlns:a16="http://schemas.microsoft.com/office/drawing/2014/main" id="{4E4C8832-3E7B-423A-B7F8-5988F97DB763}"/>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08663" y="2636838"/>
            <a:ext cx="4624387" cy="3514725"/>
          </a:xfrm>
        </p:spPr>
      </p:pic>
      <p:sp>
        <p:nvSpPr>
          <p:cNvPr id="54274" name="Tijdelijke aanduiding voor voettekst 5">
            <a:extLst>
              <a:ext uri="{FF2B5EF4-FFF2-40B4-BE49-F238E27FC236}">
                <a16:creationId xmlns:a16="http://schemas.microsoft.com/office/drawing/2014/main" id="{51CA74EF-E7A5-4010-A1D3-F6B973100B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F6A64B5C-87F0-4A81-80D7-99318AC7435B}"/>
              </a:ext>
            </a:extLst>
          </p:cNvPr>
          <p:cNvSpPr>
            <a:spLocks noGrp="1" noChangeArrowheads="1"/>
          </p:cNvSpPr>
          <p:nvPr>
            <p:ph type="title"/>
          </p:nvPr>
        </p:nvSpPr>
        <p:spPr/>
        <p:txBody>
          <a:bodyPr/>
          <a:lstStyle/>
          <a:p>
            <a:pPr eaLnBrk="1" hangingPunct="1"/>
            <a:r>
              <a:rPr lang="nl-NL" altLang="nl-NL" sz="4800" b="1">
                <a:solidFill>
                  <a:srgbClr val="006600"/>
                </a:solidFill>
                <a:latin typeface="Verdana" panose="020B0604030504040204" pitchFamily="34" charset="0"/>
              </a:rPr>
              <a:t>Maceraten</a:t>
            </a:r>
            <a:endParaRPr lang="nl-NL" altLang="nl-NL" sz="4800" b="1">
              <a:solidFill>
                <a:srgbClr val="006600"/>
              </a:solidFill>
              <a:latin typeface="Verdana" panose="020B0604030504040204" pitchFamily="34" charset="0"/>
              <a:cs typeface="Arial" panose="020B0604020202020204" pitchFamily="34" charset="0"/>
            </a:endParaRPr>
          </a:p>
        </p:txBody>
      </p:sp>
      <p:sp>
        <p:nvSpPr>
          <p:cNvPr id="2" name="Tijdelijke aanduiding voor inhoud 1">
            <a:extLst>
              <a:ext uri="{FF2B5EF4-FFF2-40B4-BE49-F238E27FC236}">
                <a16:creationId xmlns:a16="http://schemas.microsoft.com/office/drawing/2014/main" id="{193674AA-991A-4FF3-ACEA-DA953314FD51}"/>
              </a:ext>
            </a:extLst>
          </p:cNvPr>
          <p:cNvSpPr>
            <a:spLocks noGrp="1"/>
          </p:cNvSpPr>
          <p:nvPr>
            <p:ph sz="half" idx="2"/>
          </p:nvPr>
        </p:nvSpPr>
        <p:spPr/>
        <p:txBody>
          <a:bodyPr/>
          <a:lstStyle/>
          <a:p>
            <a:endParaRPr lang="nl-NL" dirty="0"/>
          </a:p>
        </p:txBody>
      </p:sp>
      <p:sp>
        <p:nvSpPr>
          <p:cNvPr id="56322" name="Rectangle 5">
            <a:extLst>
              <a:ext uri="{FF2B5EF4-FFF2-40B4-BE49-F238E27FC236}">
                <a16:creationId xmlns:a16="http://schemas.microsoft.com/office/drawing/2014/main" id="{B378A79E-B5D3-4552-8841-E9860FAAD3A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56325" name="Text Box 5">
            <a:extLst>
              <a:ext uri="{FF2B5EF4-FFF2-40B4-BE49-F238E27FC236}">
                <a16:creationId xmlns:a16="http://schemas.microsoft.com/office/drawing/2014/main" id="{628FDCDC-1336-4DAE-836C-5C1D62D3E4CC}"/>
              </a:ext>
            </a:extLst>
          </p:cNvPr>
          <p:cNvSpPr txBox="1">
            <a:spLocks noChangeArrowheads="1"/>
          </p:cNvSpPr>
          <p:nvPr/>
        </p:nvSpPr>
        <p:spPr bwMode="auto">
          <a:xfrm>
            <a:off x="7112000" y="577215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nl-NL" altLang="nl-NL" sz="2400"/>
          </a:p>
        </p:txBody>
      </p:sp>
      <p:pic>
        <p:nvPicPr>
          <p:cNvPr id="56326" name="Afbeelding 7" descr="aloe vera no restrictions.jpg">
            <a:extLst>
              <a:ext uri="{FF2B5EF4-FFF2-40B4-BE49-F238E27FC236}">
                <a16:creationId xmlns:a16="http://schemas.microsoft.com/office/drawing/2014/main" id="{8E95FCCD-168E-4B20-8097-DC8465D48C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2057400"/>
            <a:ext cx="3535363"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inhoud 3">
            <a:extLst>
              <a:ext uri="{FF2B5EF4-FFF2-40B4-BE49-F238E27FC236}">
                <a16:creationId xmlns:a16="http://schemas.microsoft.com/office/drawing/2014/main" id="{FDD58106-25D9-4817-BC9E-9F55FF62A409}"/>
              </a:ext>
            </a:extLst>
          </p:cNvPr>
          <p:cNvSpPr>
            <a:spLocks noGrp="1"/>
          </p:cNvSpPr>
          <p:nvPr>
            <p:ph sz="half" idx="1"/>
          </p:nvPr>
        </p:nvSpPr>
        <p:spPr/>
        <p:txBody>
          <a:bodyPr/>
          <a:lstStyle/>
          <a:p>
            <a:pPr marL="0" indent="0">
              <a:buNone/>
            </a:pPr>
            <a:r>
              <a:rPr lang="nl-NL" dirty="0" err="1"/>
              <a:t>Maceraten</a:t>
            </a:r>
            <a:r>
              <a:rPr lang="nl-NL" dirty="0"/>
              <a:t> zijn vette </a:t>
            </a:r>
            <a:r>
              <a:rPr lang="nl-NL" dirty="0" err="1"/>
              <a:t>plantenolien</a:t>
            </a:r>
            <a:endParaRPr lang="nl-NL" dirty="0"/>
          </a:p>
          <a:p>
            <a:pPr marL="0" indent="0">
              <a:buNone/>
            </a:pPr>
            <a:r>
              <a:rPr lang="nl-NL" dirty="0"/>
              <a:t>die verrijkt zijn met werkzame stoffen uit plantenmateriaal zoals</a:t>
            </a:r>
          </a:p>
          <a:p>
            <a:pPr marL="0" indent="0">
              <a:buNone/>
            </a:pPr>
            <a:r>
              <a:rPr lang="nl-NL" dirty="0"/>
              <a:t>avocado-olie of </a:t>
            </a:r>
            <a:r>
              <a:rPr lang="nl-NL" dirty="0" err="1"/>
              <a:t>joba</a:t>
            </a:r>
            <a:r>
              <a:rPr lang="nl-NL" dirty="0"/>
              <a:t>-olie.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55AB55BD-E273-4B4E-893B-7A4ADA2D2637}"/>
              </a:ext>
            </a:extLst>
          </p:cNvPr>
          <p:cNvSpPr>
            <a:spLocks noGrp="1" noChangeArrowheads="1"/>
          </p:cNvSpPr>
          <p:nvPr>
            <p:ph type="title"/>
          </p:nvPr>
        </p:nvSpPr>
        <p:spPr>
          <a:xfrm>
            <a:off x="1703512" y="438150"/>
            <a:ext cx="8964488" cy="990600"/>
          </a:xfrm>
        </p:spPr>
        <p:txBody>
          <a:bodyPr/>
          <a:lstStyle/>
          <a:p>
            <a:pPr eaLnBrk="1" hangingPunct="1"/>
            <a:r>
              <a:rPr lang="nl-NL" altLang="nl-NL" b="1" dirty="0">
                <a:solidFill>
                  <a:srgbClr val="006600"/>
                </a:solidFill>
                <a:latin typeface="Verdana" panose="020B0604030504040204" pitchFamily="34" charset="0"/>
              </a:rPr>
              <a:t>Waarschuwing</a:t>
            </a:r>
          </a:p>
        </p:txBody>
      </p:sp>
      <p:sp>
        <p:nvSpPr>
          <p:cNvPr id="57348" name="Rectangle 3">
            <a:extLst>
              <a:ext uri="{FF2B5EF4-FFF2-40B4-BE49-F238E27FC236}">
                <a16:creationId xmlns:a16="http://schemas.microsoft.com/office/drawing/2014/main" id="{7916E9EF-C992-4337-AD4A-4EB98F978816}"/>
              </a:ext>
            </a:extLst>
          </p:cNvPr>
          <p:cNvSpPr>
            <a:spLocks noGrp="1" noChangeArrowheads="1"/>
          </p:cNvSpPr>
          <p:nvPr>
            <p:ph idx="1"/>
          </p:nvPr>
        </p:nvSpPr>
        <p:spPr>
          <a:xfrm>
            <a:off x="2238375" y="1928813"/>
            <a:ext cx="7391400" cy="4214812"/>
          </a:xfrm>
        </p:spPr>
        <p:txBody>
          <a:bodyPr/>
          <a:lstStyle/>
          <a:p>
            <a:pPr marL="0" indent="0" eaLnBrk="1" hangingPunct="1">
              <a:spcBef>
                <a:spcPct val="0"/>
              </a:spcBef>
              <a:buFontTx/>
              <a:buNone/>
            </a:pPr>
            <a:r>
              <a:rPr lang="nl-NL" altLang="nl-NL" sz="2800" b="1">
                <a:latin typeface="Verdana" panose="020B0604030504040204" pitchFamily="34" charset="0"/>
              </a:rPr>
              <a:t>Doe voordat u vette plant olie op de huid gebruikt altijd een allergietest aan de binnenkant van de elleboog (i.v.m. notenintolerantie)</a:t>
            </a:r>
          </a:p>
          <a:p>
            <a:pPr marL="0" indent="0" eaLnBrk="1" hangingPunct="1">
              <a:spcBef>
                <a:spcPct val="0"/>
              </a:spcBef>
              <a:buFontTx/>
              <a:buNone/>
            </a:pPr>
            <a:endParaRPr lang="nl-NL" altLang="nl-NL" sz="2800" b="1">
              <a:latin typeface="Verdana" panose="020B0604030504040204" pitchFamily="34" charset="0"/>
            </a:endParaRPr>
          </a:p>
          <a:p>
            <a:pPr marL="0" indent="0" eaLnBrk="1" hangingPunct="1">
              <a:spcBef>
                <a:spcPct val="0"/>
              </a:spcBef>
              <a:buFontTx/>
              <a:buNone/>
            </a:pPr>
            <a:r>
              <a:rPr lang="nl-NL" altLang="nl-NL" sz="2800" b="1">
                <a:latin typeface="Verdana" panose="020B0604030504040204" pitchFamily="34" charset="0"/>
              </a:rPr>
              <a:t>Sommige vette plant oliën zijn te dik of hebben een te onaangename geur om puur te gebruiken.</a:t>
            </a:r>
          </a:p>
          <a:p>
            <a:pPr marL="0" indent="0" eaLnBrk="1" hangingPunct="1">
              <a:lnSpc>
                <a:spcPct val="90000"/>
              </a:lnSpc>
              <a:buFontTx/>
              <a:buNone/>
            </a:pPr>
            <a:r>
              <a:rPr lang="nl-NL" altLang="nl-NL" sz="2800" b="1">
                <a:solidFill>
                  <a:schemeClr val="accent2"/>
                </a:solidFill>
                <a:latin typeface="Arial" panose="020B0604020202020204" pitchFamily="34" charset="0"/>
              </a:rPr>
              <a:t>                              </a:t>
            </a:r>
            <a:endParaRPr lang="nl-NL" altLang="nl-NL" sz="2800" b="1">
              <a:solidFill>
                <a:srgbClr val="008000"/>
              </a:solidFill>
              <a:latin typeface="Arial" panose="020B0604020202020204" pitchFamily="34" charset="0"/>
            </a:endParaRPr>
          </a:p>
        </p:txBody>
      </p:sp>
      <p:sp>
        <p:nvSpPr>
          <p:cNvPr id="57346" name="Rectangle 5">
            <a:extLst>
              <a:ext uri="{FF2B5EF4-FFF2-40B4-BE49-F238E27FC236}">
                <a16:creationId xmlns:a16="http://schemas.microsoft.com/office/drawing/2014/main" id="{26E22E4E-9544-4D99-B1D9-8FA04430F49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pic>
        <p:nvPicPr>
          <p:cNvPr id="57349" name="Afbeelding 6" descr="W00273_1.png">
            <a:extLst>
              <a:ext uri="{FF2B5EF4-FFF2-40B4-BE49-F238E27FC236}">
                <a16:creationId xmlns:a16="http://schemas.microsoft.com/office/drawing/2014/main" id="{AB7611E8-5668-46E4-8FC2-E7F2910698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5024438"/>
            <a:ext cx="18335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5FF79AA5-DBFF-42A7-99A0-EAB78407CDEE}"/>
              </a:ext>
            </a:extLst>
          </p:cNvPr>
          <p:cNvSpPr>
            <a:spLocks noGrp="1" noChangeArrowheads="1"/>
          </p:cNvSpPr>
          <p:nvPr>
            <p:ph type="title"/>
          </p:nvPr>
        </p:nvSpPr>
        <p:spPr>
          <a:xfrm>
            <a:off x="2738438" y="142875"/>
            <a:ext cx="7786687" cy="1371600"/>
          </a:xfrm>
        </p:spPr>
        <p:txBody>
          <a:bodyPr/>
          <a:lstStyle/>
          <a:p>
            <a:pPr eaLnBrk="1" hangingPunct="1"/>
            <a:br>
              <a:rPr lang="nl-NL" altLang="nl-NL">
                <a:latin typeface="Arial" panose="020B0604020202020204" pitchFamily="34" charset="0"/>
              </a:rPr>
            </a:br>
            <a:r>
              <a:rPr lang="nl-NL" altLang="nl-NL" sz="4000" b="1">
                <a:solidFill>
                  <a:srgbClr val="006600"/>
                </a:solidFill>
                <a:latin typeface="Verdana" panose="020B0604030504040204" pitchFamily="34" charset="0"/>
              </a:rPr>
              <a:t>Dosering op de huid*</a:t>
            </a:r>
            <a:br>
              <a:rPr lang="nl-NL" altLang="nl-NL" sz="4000" b="1">
                <a:solidFill>
                  <a:srgbClr val="006600"/>
                </a:solidFill>
                <a:latin typeface="Verdana" panose="020B0604030504040204" pitchFamily="34" charset="0"/>
              </a:rPr>
            </a:br>
            <a:r>
              <a:rPr lang="nl-NL" altLang="nl-NL" sz="4000">
                <a:solidFill>
                  <a:srgbClr val="006600"/>
                </a:solidFill>
                <a:latin typeface="Verdana" panose="020B0604030504040204" pitchFamily="34" charset="0"/>
              </a:rPr>
              <a:t>per 100 ml vette plantolie</a:t>
            </a:r>
            <a:br>
              <a:rPr lang="nl-NL" altLang="nl-NL">
                <a:latin typeface="Arial" panose="020B0604020202020204" pitchFamily="34" charset="0"/>
              </a:rPr>
            </a:br>
            <a:endParaRPr lang="nl-NL" altLang="nl-NL">
              <a:latin typeface="Arial" panose="020B0604020202020204" pitchFamily="34" charset="0"/>
            </a:endParaRPr>
          </a:p>
        </p:txBody>
      </p:sp>
      <p:sp>
        <p:nvSpPr>
          <p:cNvPr id="58372" name="Rectangle 3">
            <a:extLst>
              <a:ext uri="{FF2B5EF4-FFF2-40B4-BE49-F238E27FC236}">
                <a16:creationId xmlns:a16="http://schemas.microsoft.com/office/drawing/2014/main" id="{152025A0-B075-469A-B0B3-71ABBDC7AB70}"/>
              </a:ext>
            </a:extLst>
          </p:cNvPr>
          <p:cNvSpPr>
            <a:spLocks noGrp="1" noChangeArrowheads="1"/>
          </p:cNvSpPr>
          <p:nvPr>
            <p:ph idx="1"/>
          </p:nvPr>
        </p:nvSpPr>
        <p:spPr>
          <a:xfrm>
            <a:off x="2203450" y="1839913"/>
            <a:ext cx="7777163" cy="4468812"/>
          </a:xfrm>
        </p:spPr>
        <p:txBody>
          <a:bodyPr/>
          <a:lstStyle/>
          <a:p>
            <a:pPr marL="0" indent="0" eaLnBrk="1" hangingPunct="1">
              <a:spcBef>
                <a:spcPct val="0"/>
              </a:spcBef>
              <a:buFontTx/>
              <a:buNone/>
            </a:pPr>
            <a:r>
              <a:rPr lang="nl-NL" altLang="nl-NL" sz="2800" b="1">
                <a:latin typeface="Verdana" panose="020B0604030504040204" pitchFamily="34" charset="0"/>
              </a:rPr>
              <a:t>Volwassenen</a:t>
            </a:r>
          </a:p>
          <a:p>
            <a:pPr marL="0" indent="0" eaLnBrk="1" hangingPunct="1">
              <a:spcBef>
                <a:spcPct val="0"/>
              </a:spcBef>
              <a:buFontTx/>
              <a:buNone/>
            </a:pPr>
            <a:r>
              <a:rPr lang="nl-NL" altLang="nl-NL" sz="2800">
                <a:latin typeface="Verdana" panose="020B0604030504040204" pitchFamily="34" charset="0"/>
              </a:rPr>
              <a:t>max. 5% = 1</a:t>
            </a:r>
            <a:r>
              <a:rPr lang="en-US" altLang="nl-NL" sz="2800">
                <a:latin typeface="Verdana" panose="020B0604030504040204" pitchFamily="34" charset="0"/>
              </a:rPr>
              <a:t>25</a:t>
            </a:r>
            <a:r>
              <a:rPr lang="nl-NL" altLang="nl-NL" sz="2800">
                <a:latin typeface="Verdana" panose="020B0604030504040204" pitchFamily="34" charset="0"/>
              </a:rPr>
              <a:t> druppels e.o.</a:t>
            </a:r>
          </a:p>
          <a:p>
            <a:pPr marL="0" indent="0" eaLnBrk="1" hangingPunct="1">
              <a:spcBef>
                <a:spcPct val="0"/>
              </a:spcBef>
              <a:buFontTx/>
              <a:buNone/>
            </a:pPr>
            <a:endParaRPr lang="nl-NL" altLang="nl-NL" sz="2800" b="1">
              <a:latin typeface="Verdana" panose="020B0604030504040204" pitchFamily="34" charset="0"/>
            </a:endParaRPr>
          </a:p>
          <a:p>
            <a:pPr marL="0" indent="0" eaLnBrk="1" hangingPunct="1">
              <a:spcBef>
                <a:spcPct val="0"/>
              </a:spcBef>
              <a:buFontTx/>
              <a:buNone/>
            </a:pPr>
            <a:r>
              <a:rPr lang="nl-NL" altLang="nl-NL" sz="2800" b="1">
                <a:latin typeface="Verdana" panose="020B0604030504040204" pitchFamily="34" charset="0"/>
              </a:rPr>
              <a:t>Kinderen &lt; 6 jaar</a:t>
            </a:r>
          </a:p>
          <a:p>
            <a:pPr marL="0" indent="0" eaLnBrk="1" hangingPunct="1">
              <a:spcBef>
                <a:spcPct val="0"/>
              </a:spcBef>
              <a:buFontTx/>
              <a:buNone/>
            </a:pPr>
            <a:r>
              <a:rPr lang="nl-NL" altLang="nl-NL" sz="2800">
                <a:latin typeface="Verdana" panose="020B0604030504040204" pitchFamily="34" charset="0"/>
              </a:rPr>
              <a:t>max. 1% = 25 druppels e.o.</a:t>
            </a:r>
          </a:p>
          <a:p>
            <a:pPr marL="0" indent="0" eaLnBrk="1" hangingPunct="1">
              <a:spcBef>
                <a:spcPct val="0"/>
              </a:spcBef>
              <a:buFontTx/>
              <a:buNone/>
            </a:pPr>
            <a:endParaRPr lang="nl-NL" altLang="nl-NL" sz="2800" b="1">
              <a:latin typeface="Verdana" panose="020B0604030504040204" pitchFamily="34" charset="0"/>
            </a:endParaRPr>
          </a:p>
          <a:p>
            <a:pPr marL="0" indent="0" eaLnBrk="1" hangingPunct="1">
              <a:spcBef>
                <a:spcPct val="0"/>
              </a:spcBef>
              <a:buFontTx/>
              <a:buNone/>
            </a:pPr>
            <a:r>
              <a:rPr lang="nl-NL" altLang="nl-NL" sz="2800" b="1">
                <a:latin typeface="Verdana" panose="020B0604030504040204" pitchFamily="34" charset="0"/>
              </a:rPr>
              <a:t>Baby’s / kleuters</a:t>
            </a:r>
          </a:p>
          <a:p>
            <a:pPr marL="0" indent="0" eaLnBrk="1" hangingPunct="1">
              <a:spcBef>
                <a:spcPct val="0"/>
              </a:spcBef>
              <a:buFontTx/>
              <a:buNone/>
            </a:pPr>
            <a:r>
              <a:rPr lang="nl-NL" altLang="nl-NL" sz="2800">
                <a:latin typeface="Verdana" panose="020B0604030504040204" pitchFamily="34" charset="0"/>
              </a:rPr>
              <a:t>max. 0,5% = 12 druppels e.o.</a:t>
            </a:r>
          </a:p>
          <a:p>
            <a:pPr marL="0" indent="0" eaLnBrk="1" hangingPunct="1">
              <a:spcBef>
                <a:spcPct val="0"/>
              </a:spcBef>
              <a:buFontTx/>
              <a:buNone/>
            </a:pPr>
            <a:endParaRPr lang="nl-NL" altLang="nl-NL" sz="2000" b="1" i="1">
              <a:latin typeface="Verdana" panose="020B0604030504040204" pitchFamily="34" charset="0"/>
            </a:endParaRPr>
          </a:p>
          <a:p>
            <a:pPr marL="0" indent="0" eaLnBrk="1" hangingPunct="1">
              <a:spcBef>
                <a:spcPct val="0"/>
              </a:spcBef>
              <a:buFontTx/>
              <a:buNone/>
            </a:pPr>
            <a:r>
              <a:rPr lang="nl-NL" altLang="nl-NL" sz="2000" b="1" i="1">
                <a:solidFill>
                  <a:srgbClr val="006600"/>
                </a:solidFill>
                <a:latin typeface="Verdana" panose="020B0604030504040204" pitchFamily="34" charset="0"/>
              </a:rPr>
              <a:t>* N.B.: let op bijzonderheden vermeld in de bijsluiter van de gekozen olie.</a:t>
            </a:r>
            <a:endParaRPr lang="nl-NL" altLang="nl-NL" sz="2000" b="1">
              <a:solidFill>
                <a:srgbClr val="006600"/>
              </a:solidFill>
              <a:latin typeface="Verdana" panose="020B0604030504040204" pitchFamily="34" charset="0"/>
            </a:endParaRPr>
          </a:p>
        </p:txBody>
      </p:sp>
      <p:sp>
        <p:nvSpPr>
          <p:cNvPr id="58370" name="Rectangle 5">
            <a:extLst>
              <a:ext uri="{FF2B5EF4-FFF2-40B4-BE49-F238E27FC236}">
                <a16:creationId xmlns:a16="http://schemas.microsoft.com/office/drawing/2014/main" id="{FB9FD434-F193-48FE-B25B-3BFD94F4130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pic>
        <p:nvPicPr>
          <p:cNvPr id="58373" name="Picture 6" descr="handje">
            <a:extLst>
              <a:ext uri="{FF2B5EF4-FFF2-40B4-BE49-F238E27FC236}">
                <a16:creationId xmlns:a16="http://schemas.microsoft.com/office/drawing/2014/main" id="{DAE8EACE-936F-4A0F-BF79-2D4588B4C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0"/>
            <a:ext cx="17748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F86769C9-81B8-40BA-82DE-6BE4B5983667}"/>
              </a:ext>
            </a:extLst>
          </p:cNvPr>
          <p:cNvSpPr>
            <a:spLocks noGrp="1" noChangeArrowheads="1"/>
          </p:cNvSpPr>
          <p:nvPr>
            <p:ph type="title"/>
          </p:nvPr>
        </p:nvSpPr>
        <p:spPr>
          <a:xfrm>
            <a:off x="2738438" y="571500"/>
            <a:ext cx="7572375" cy="800100"/>
          </a:xfrm>
        </p:spPr>
        <p:txBody>
          <a:bodyPr/>
          <a:lstStyle/>
          <a:p>
            <a:pPr eaLnBrk="1" hangingPunct="1"/>
            <a:r>
              <a:rPr lang="nl-NL" altLang="nl-NL" sz="4000" b="1">
                <a:solidFill>
                  <a:srgbClr val="006600"/>
                </a:solidFill>
                <a:latin typeface="Verdana" panose="020B0604030504040204" pitchFamily="34" charset="0"/>
              </a:rPr>
              <a:t>Dosering in een vol bad *</a:t>
            </a:r>
          </a:p>
        </p:txBody>
      </p:sp>
      <p:sp>
        <p:nvSpPr>
          <p:cNvPr id="59396" name="Rectangle 3">
            <a:extLst>
              <a:ext uri="{FF2B5EF4-FFF2-40B4-BE49-F238E27FC236}">
                <a16:creationId xmlns:a16="http://schemas.microsoft.com/office/drawing/2014/main" id="{4189A49F-C196-499D-BE41-DC35AEB0FBF2}"/>
              </a:ext>
            </a:extLst>
          </p:cNvPr>
          <p:cNvSpPr>
            <a:spLocks noGrp="1" noChangeArrowheads="1"/>
          </p:cNvSpPr>
          <p:nvPr>
            <p:ph idx="1"/>
          </p:nvPr>
        </p:nvSpPr>
        <p:spPr>
          <a:xfrm>
            <a:off x="2438400" y="1524000"/>
            <a:ext cx="7620000" cy="4784725"/>
          </a:xfrm>
        </p:spPr>
        <p:txBody>
          <a:bodyPr/>
          <a:lstStyle/>
          <a:p>
            <a:pPr eaLnBrk="1" hangingPunct="1">
              <a:buFontTx/>
              <a:buNone/>
            </a:pPr>
            <a:endParaRPr lang="nl-NL" altLang="nl-NL" sz="2800" b="1">
              <a:solidFill>
                <a:schemeClr val="accent2"/>
              </a:solidFill>
              <a:latin typeface="Verdana" panose="020B0604030504040204" pitchFamily="34" charset="0"/>
            </a:endParaRPr>
          </a:p>
          <a:p>
            <a:pPr eaLnBrk="1" hangingPunct="1">
              <a:spcBef>
                <a:spcPct val="0"/>
              </a:spcBef>
              <a:buFontTx/>
              <a:buNone/>
            </a:pPr>
            <a:r>
              <a:rPr lang="nl-NL" altLang="nl-NL" sz="2800" b="1">
                <a:latin typeface="Verdana" panose="020B0604030504040204" pitchFamily="34" charset="0"/>
              </a:rPr>
              <a:t>Volwassenen</a:t>
            </a:r>
          </a:p>
          <a:p>
            <a:pPr eaLnBrk="1" hangingPunct="1">
              <a:spcBef>
                <a:spcPct val="0"/>
              </a:spcBef>
              <a:buFontTx/>
              <a:buNone/>
            </a:pPr>
            <a:r>
              <a:rPr lang="nl-NL" altLang="nl-NL" sz="2800">
                <a:latin typeface="Verdana" panose="020B0604030504040204" pitchFamily="34" charset="0"/>
              </a:rPr>
              <a:t>max. 15 druppels e.o. in emulgator</a:t>
            </a:r>
          </a:p>
          <a:p>
            <a:pPr eaLnBrk="1" hangingPunct="1">
              <a:spcBef>
                <a:spcPct val="0"/>
              </a:spcBef>
              <a:buFontTx/>
              <a:buNone/>
            </a:pPr>
            <a:endParaRPr lang="nl-NL" altLang="nl-NL" sz="2800" b="1">
              <a:latin typeface="Verdana" panose="020B0604030504040204" pitchFamily="34" charset="0"/>
            </a:endParaRPr>
          </a:p>
          <a:p>
            <a:pPr eaLnBrk="1" hangingPunct="1">
              <a:spcBef>
                <a:spcPct val="0"/>
              </a:spcBef>
              <a:buFontTx/>
              <a:buNone/>
            </a:pPr>
            <a:r>
              <a:rPr lang="nl-NL" altLang="nl-NL" sz="2800" b="1">
                <a:latin typeface="Verdana" panose="020B0604030504040204" pitchFamily="34" charset="0"/>
              </a:rPr>
              <a:t>Kinderen &lt; 6 jaar</a:t>
            </a:r>
          </a:p>
          <a:p>
            <a:pPr eaLnBrk="1" hangingPunct="1">
              <a:spcBef>
                <a:spcPct val="0"/>
              </a:spcBef>
              <a:buFontTx/>
              <a:buNone/>
            </a:pPr>
            <a:r>
              <a:rPr lang="nl-NL" altLang="nl-NL" sz="2800">
                <a:latin typeface="Verdana" panose="020B0604030504040204" pitchFamily="34" charset="0"/>
              </a:rPr>
              <a:t>max. 6 druppels e.o. in emulgator</a:t>
            </a:r>
          </a:p>
          <a:p>
            <a:pPr eaLnBrk="1" hangingPunct="1">
              <a:spcBef>
                <a:spcPct val="0"/>
              </a:spcBef>
              <a:buFontTx/>
              <a:buNone/>
            </a:pPr>
            <a:endParaRPr lang="nl-NL" altLang="nl-NL" sz="2800" b="1">
              <a:latin typeface="Verdana" panose="020B0604030504040204" pitchFamily="34" charset="0"/>
            </a:endParaRPr>
          </a:p>
          <a:p>
            <a:pPr eaLnBrk="1" hangingPunct="1">
              <a:spcBef>
                <a:spcPct val="0"/>
              </a:spcBef>
              <a:buFontTx/>
              <a:buNone/>
            </a:pPr>
            <a:r>
              <a:rPr lang="nl-NL" altLang="nl-NL" sz="2800" b="1">
                <a:latin typeface="Verdana" panose="020B0604030504040204" pitchFamily="34" charset="0"/>
              </a:rPr>
              <a:t>Baby’s / kleuters</a:t>
            </a:r>
          </a:p>
          <a:p>
            <a:pPr eaLnBrk="1" hangingPunct="1">
              <a:spcBef>
                <a:spcPct val="0"/>
              </a:spcBef>
              <a:buFontTx/>
              <a:buNone/>
            </a:pPr>
            <a:r>
              <a:rPr lang="nl-NL" altLang="nl-NL" sz="2800">
                <a:latin typeface="Verdana" panose="020B0604030504040204" pitchFamily="34" charset="0"/>
              </a:rPr>
              <a:t>max. 3 druppels e.o. in emulgator</a:t>
            </a:r>
          </a:p>
          <a:p>
            <a:pPr eaLnBrk="1" hangingPunct="1">
              <a:spcBef>
                <a:spcPct val="0"/>
              </a:spcBef>
              <a:buFontTx/>
              <a:buNone/>
            </a:pPr>
            <a:endParaRPr lang="nl-NL" altLang="nl-NL" sz="2000" b="1">
              <a:latin typeface="Verdana" panose="020B0604030504040204" pitchFamily="34" charset="0"/>
            </a:endParaRPr>
          </a:p>
          <a:p>
            <a:pPr eaLnBrk="1" hangingPunct="1">
              <a:spcBef>
                <a:spcPct val="0"/>
              </a:spcBef>
              <a:buFontTx/>
              <a:buNone/>
            </a:pPr>
            <a:r>
              <a:rPr lang="nl-NL" altLang="nl-NL" sz="2000" b="1" i="1">
                <a:solidFill>
                  <a:srgbClr val="006600"/>
                </a:solidFill>
                <a:latin typeface="Verdana" panose="020B0604030504040204" pitchFamily="34" charset="0"/>
              </a:rPr>
              <a:t>* N.B.: let op bijzonderheden vermeld in de bijsluiter van de gebruikte olie.</a:t>
            </a:r>
          </a:p>
        </p:txBody>
      </p:sp>
      <p:sp>
        <p:nvSpPr>
          <p:cNvPr id="59394" name="Rectangle 5">
            <a:extLst>
              <a:ext uri="{FF2B5EF4-FFF2-40B4-BE49-F238E27FC236}">
                <a16:creationId xmlns:a16="http://schemas.microsoft.com/office/drawing/2014/main" id="{003BF5CE-D79B-4BD1-83E9-8BC6B31FD2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pic>
        <p:nvPicPr>
          <p:cNvPr id="59397" name="Picture 6" descr="badje">
            <a:extLst>
              <a:ext uri="{FF2B5EF4-FFF2-40B4-BE49-F238E27FC236}">
                <a16:creationId xmlns:a16="http://schemas.microsoft.com/office/drawing/2014/main" id="{2A0E7E06-D528-4E1E-A61F-4094D0D3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357313"/>
            <a:ext cx="1936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766F4-4A35-4FD6-8595-D5630ADF77D1}"/>
              </a:ext>
            </a:extLst>
          </p:cNvPr>
          <p:cNvSpPr>
            <a:spLocks noGrp="1"/>
          </p:cNvSpPr>
          <p:nvPr>
            <p:ph type="title"/>
          </p:nvPr>
        </p:nvSpPr>
        <p:spPr/>
        <p:txBody>
          <a:bodyPr/>
          <a:lstStyle/>
          <a:p>
            <a:r>
              <a:rPr lang="nl-NL" dirty="0">
                <a:solidFill>
                  <a:srgbClr val="006600"/>
                </a:solidFill>
              </a:rPr>
              <a:t>Druppelschema</a:t>
            </a:r>
          </a:p>
        </p:txBody>
      </p:sp>
      <p:pic>
        <p:nvPicPr>
          <p:cNvPr id="5" name="Tijdelijke aanduiding voor inhoud 4">
            <a:extLst>
              <a:ext uri="{FF2B5EF4-FFF2-40B4-BE49-F238E27FC236}">
                <a16:creationId xmlns:a16="http://schemas.microsoft.com/office/drawing/2014/main" id="{4477CB91-DDA9-4EB7-881B-1FB0F159FCDA}"/>
              </a:ext>
            </a:extLst>
          </p:cNvPr>
          <p:cNvPicPr>
            <a:picLocks noGrp="1" noChangeAspect="1"/>
          </p:cNvPicPr>
          <p:nvPr>
            <p:ph idx="1"/>
          </p:nvPr>
        </p:nvPicPr>
        <p:blipFill>
          <a:blip r:embed="rId2"/>
          <a:stretch>
            <a:fillRect/>
          </a:stretch>
        </p:blipFill>
        <p:spPr>
          <a:xfrm>
            <a:off x="2639616" y="1752600"/>
            <a:ext cx="9289032" cy="4176464"/>
          </a:xfrm>
          <a:prstGeom prst="rect">
            <a:avLst/>
          </a:prstGeom>
        </p:spPr>
      </p:pic>
      <p:sp>
        <p:nvSpPr>
          <p:cNvPr id="4" name="Tijdelijke aanduiding voor voettekst 3">
            <a:extLst>
              <a:ext uri="{FF2B5EF4-FFF2-40B4-BE49-F238E27FC236}">
                <a16:creationId xmlns:a16="http://schemas.microsoft.com/office/drawing/2014/main" id="{B5CA4543-795E-4436-ACAA-E331F7B5092E}"/>
              </a:ext>
            </a:extLst>
          </p:cNvPr>
          <p:cNvSpPr>
            <a:spLocks noGrp="1"/>
          </p:cNvSpPr>
          <p:nvPr>
            <p:ph type="ftr" sz="quarter" idx="11"/>
          </p:nvPr>
        </p:nvSpPr>
        <p:spPr/>
        <p:txBody>
          <a:bodyPr/>
          <a:lstStyle/>
          <a:p>
            <a:pPr>
              <a:defRPr/>
            </a:pPr>
            <a:r>
              <a:rPr lang="nl-NL" dirty="0" err="1"/>
              <a:t>Sango</a:t>
            </a:r>
            <a:r>
              <a:rPr lang="nl-NL" dirty="0"/>
              <a:t> opleidingen</a:t>
            </a:r>
          </a:p>
        </p:txBody>
      </p:sp>
    </p:spTree>
    <p:extLst>
      <p:ext uri="{BB962C8B-B14F-4D97-AF65-F5344CB8AC3E}">
        <p14:creationId xmlns:p14="http://schemas.microsoft.com/office/powerpoint/2010/main" val="71781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90DEDE98-5133-49AC-B2CE-F4D2131B413E}"/>
              </a:ext>
            </a:extLst>
          </p:cNvPr>
          <p:cNvSpPr>
            <a:spLocks noGrp="1" noChangeArrowheads="1"/>
          </p:cNvSpPr>
          <p:nvPr>
            <p:ph type="title" idx="4294967295"/>
          </p:nvPr>
        </p:nvSpPr>
        <p:spPr>
          <a:xfrm>
            <a:off x="2580120" y="547703"/>
            <a:ext cx="7572375" cy="800100"/>
          </a:xfrm>
        </p:spPr>
        <p:txBody>
          <a:bodyPr/>
          <a:lstStyle/>
          <a:p>
            <a:pPr eaLnBrk="1" hangingPunct="1"/>
            <a:r>
              <a:rPr lang="nl-NL" altLang="nl-NL" sz="4000" b="1">
                <a:solidFill>
                  <a:srgbClr val="006600"/>
                </a:solidFill>
                <a:latin typeface="Verdana" panose="020B0604030504040204" pitchFamily="34" charset="0"/>
              </a:rPr>
              <a:t>Voorbeelden emulgatoren</a:t>
            </a:r>
          </a:p>
        </p:txBody>
      </p:sp>
      <p:sp>
        <p:nvSpPr>
          <p:cNvPr id="60420" name="Rectangle 3">
            <a:extLst>
              <a:ext uri="{FF2B5EF4-FFF2-40B4-BE49-F238E27FC236}">
                <a16:creationId xmlns:a16="http://schemas.microsoft.com/office/drawing/2014/main" id="{3F861993-8A71-48DF-88EE-3A19B1E2D007}"/>
              </a:ext>
            </a:extLst>
          </p:cNvPr>
          <p:cNvSpPr>
            <a:spLocks noGrp="1" noChangeArrowheads="1"/>
          </p:cNvSpPr>
          <p:nvPr>
            <p:ph type="body" idx="4294967295"/>
          </p:nvPr>
        </p:nvSpPr>
        <p:spPr>
          <a:xfrm>
            <a:off x="4572000" y="1773238"/>
            <a:ext cx="7620000" cy="4511675"/>
          </a:xfrm>
        </p:spPr>
        <p:txBody>
          <a:bodyPr/>
          <a:lstStyle/>
          <a:p>
            <a:pPr eaLnBrk="1" hangingPunct="1">
              <a:buFontTx/>
              <a:buNone/>
            </a:pPr>
            <a:endParaRPr lang="nl-NL" altLang="nl-NL" sz="2800" b="1">
              <a:solidFill>
                <a:schemeClr val="accent2"/>
              </a:solidFill>
              <a:latin typeface="Verdana" panose="020B0604030504040204" pitchFamily="34" charset="0"/>
            </a:endParaRPr>
          </a:p>
          <a:p>
            <a:pPr eaLnBrk="1" hangingPunct="1">
              <a:spcBef>
                <a:spcPct val="0"/>
              </a:spcBef>
            </a:pPr>
            <a:r>
              <a:rPr lang="nl-NL" altLang="nl-NL" sz="2800">
                <a:latin typeface="Verdana" panose="020B0604030504040204" pitchFamily="34" charset="0"/>
              </a:rPr>
              <a:t>Volle melk</a:t>
            </a:r>
          </a:p>
          <a:p>
            <a:pPr eaLnBrk="1" hangingPunct="1">
              <a:spcBef>
                <a:spcPct val="0"/>
              </a:spcBef>
            </a:pPr>
            <a:r>
              <a:rPr lang="nl-NL" altLang="nl-NL" sz="2800">
                <a:latin typeface="Verdana" panose="020B0604030504040204" pitchFamily="34" charset="0"/>
              </a:rPr>
              <a:t>Vette Plantenolie</a:t>
            </a:r>
          </a:p>
          <a:p>
            <a:pPr eaLnBrk="1" hangingPunct="1">
              <a:spcBef>
                <a:spcPct val="0"/>
              </a:spcBef>
            </a:pPr>
            <a:r>
              <a:rPr lang="nl-NL" altLang="nl-NL" sz="2800">
                <a:latin typeface="Verdana" panose="020B0604030504040204" pitchFamily="34" charset="0"/>
              </a:rPr>
              <a:t>Emulgator 80</a:t>
            </a:r>
          </a:p>
          <a:p>
            <a:pPr eaLnBrk="1" hangingPunct="1">
              <a:spcBef>
                <a:spcPct val="0"/>
              </a:spcBef>
            </a:pPr>
            <a:r>
              <a:rPr lang="nl-NL" altLang="nl-NL" sz="2800">
                <a:latin typeface="Verdana" panose="020B0604030504040204" pitchFamily="34" charset="0"/>
              </a:rPr>
              <a:t>Honing</a:t>
            </a:r>
          </a:p>
          <a:p>
            <a:pPr eaLnBrk="1" hangingPunct="1">
              <a:spcBef>
                <a:spcPct val="0"/>
              </a:spcBef>
            </a:pPr>
            <a:r>
              <a:rPr lang="nl-NL" altLang="nl-NL" sz="2800">
                <a:latin typeface="Verdana" panose="020B0604030504040204" pitchFamily="34" charset="0"/>
              </a:rPr>
              <a:t>Neutrale shampoo</a:t>
            </a:r>
          </a:p>
          <a:p>
            <a:pPr eaLnBrk="1" hangingPunct="1">
              <a:spcBef>
                <a:spcPct val="0"/>
              </a:spcBef>
            </a:pPr>
            <a:r>
              <a:rPr lang="nl-NL" altLang="nl-NL" sz="2800">
                <a:latin typeface="Verdana" panose="020B0604030504040204" pitchFamily="34" charset="0"/>
              </a:rPr>
              <a:t>Neutrale badolie</a:t>
            </a:r>
          </a:p>
          <a:p>
            <a:pPr eaLnBrk="1" hangingPunct="1">
              <a:spcBef>
                <a:spcPct val="0"/>
              </a:spcBef>
            </a:pPr>
            <a:r>
              <a:rPr lang="nl-NL" altLang="nl-NL" sz="2800">
                <a:latin typeface="Verdana" panose="020B0604030504040204" pitchFamily="34" charset="0"/>
              </a:rPr>
              <a:t>Neutrale badschuim</a:t>
            </a:r>
          </a:p>
          <a:p>
            <a:pPr eaLnBrk="1" hangingPunct="1">
              <a:spcBef>
                <a:spcPct val="0"/>
              </a:spcBef>
            </a:pPr>
            <a:r>
              <a:rPr lang="nl-NL" altLang="nl-NL" sz="2800">
                <a:latin typeface="Verdana" panose="020B0604030504040204" pitchFamily="34" charset="0"/>
              </a:rPr>
              <a:t>Neutrale hydrofiele olie</a:t>
            </a:r>
          </a:p>
          <a:p>
            <a:pPr eaLnBrk="1" hangingPunct="1">
              <a:buFontTx/>
              <a:buNone/>
            </a:pPr>
            <a:endParaRPr lang="nl-NL" altLang="nl-NL" sz="2800" i="1"/>
          </a:p>
        </p:txBody>
      </p:sp>
      <p:pic>
        <p:nvPicPr>
          <p:cNvPr id="60421" name="Afbeelding 3" descr="5296.jpg">
            <a:extLst>
              <a:ext uri="{FF2B5EF4-FFF2-40B4-BE49-F238E27FC236}">
                <a16:creationId xmlns:a16="http://schemas.microsoft.com/office/drawing/2014/main" id="{6602FA4B-C0F7-432A-8E79-6465B1C74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72" y="1517080"/>
            <a:ext cx="1833983" cy="347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Afbeelding 2" descr="5286.jpg">
            <a:extLst>
              <a:ext uri="{FF2B5EF4-FFF2-40B4-BE49-F238E27FC236}">
                <a16:creationId xmlns:a16="http://schemas.microsoft.com/office/drawing/2014/main" id="{17CE1A77-729A-4DA2-B391-69CBB334A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2424" y="1603961"/>
            <a:ext cx="1556852" cy="33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F9A55CD5-3ADC-4570-A37D-5D3F49F71C06}"/>
              </a:ext>
            </a:extLst>
          </p:cNvPr>
          <p:cNvSpPr txBox="1"/>
          <p:nvPr/>
        </p:nvSpPr>
        <p:spPr>
          <a:xfrm>
            <a:off x="3863752" y="6284913"/>
            <a:ext cx="3672111" cy="338554"/>
          </a:xfrm>
          <a:prstGeom prst="rect">
            <a:avLst/>
          </a:prstGeom>
          <a:noFill/>
        </p:spPr>
        <p:txBody>
          <a:bodyPr wrap="square" rtlCol="0">
            <a:spAutoFit/>
          </a:bodyPr>
          <a:lstStyle/>
          <a:p>
            <a:r>
              <a:rPr lang="nl-NL" sz="1600" dirty="0"/>
              <a:t>              </a:t>
            </a:r>
            <a:r>
              <a:rPr lang="nl-NL" sz="1600" dirty="0" err="1"/>
              <a:t>Sango</a:t>
            </a:r>
            <a:r>
              <a:rPr lang="nl-NL" sz="1600" dirty="0"/>
              <a:t> opleidingen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81E35A12-6EFC-42BB-9A91-B89F6BE60EB4}"/>
              </a:ext>
            </a:extLst>
          </p:cNvPr>
          <p:cNvSpPr>
            <a:spLocks noGrp="1" noChangeArrowheads="1"/>
          </p:cNvSpPr>
          <p:nvPr>
            <p:ph type="title"/>
          </p:nvPr>
        </p:nvSpPr>
        <p:spPr>
          <a:xfrm>
            <a:off x="695400" y="438150"/>
            <a:ext cx="9972600" cy="990600"/>
          </a:xfrm>
        </p:spPr>
        <p:txBody>
          <a:bodyPr/>
          <a:lstStyle/>
          <a:p>
            <a:pPr eaLnBrk="1" hangingPunct="1"/>
            <a:r>
              <a:rPr lang="nl-NL" altLang="nl-NL" b="1" dirty="0">
                <a:solidFill>
                  <a:srgbClr val="006600"/>
                </a:solidFill>
                <a:latin typeface="Verdana" panose="020B0604030504040204" pitchFamily="34" charset="0"/>
              </a:rPr>
              <a:t>Waarschuwing</a:t>
            </a:r>
          </a:p>
        </p:txBody>
      </p:sp>
      <p:sp>
        <p:nvSpPr>
          <p:cNvPr id="61444" name="Rectangle 3">
            <a:extLst>
              <a:ext uri="{FF2B5EF4-FFF2-40B4-BE49-F238E27FC236}">
                <a16:creationId xmlns:a16="http://schemas.microsoft.com/office/drawing/2014/main" id="{D8C05227-2240-4B14-AFF6-0E1FE0B66F8B}"/>
              </a:ext>
            </a:extLst>
          </p:cNvPr>
          <p:cNvSpPr>
            <a:spLocks noGrp="1" noChangeArrowheads="1"/>
          </p:cNvSpPr>
          <p:nvPr>
            <p:ph idx="1"/>
          </p:nvPr>
        </p:nvSpPr>
        <p:spPr>
          <a:xfrm>
            <a:off x="2238375" y="1928813"/>
            <a:ext cx="7391400" cy="4214812"/>
          </a:xfrm>
        </p:spPr>
        <p:txBody>
          <a:bodyPr/>
          <a:lstStyle/>
          <a:p>
            <a:pPr marL="0" indent="0" eaLnBrk="1" hangingPunct="1">
              <a:spcBef>
                <a:spcPct val="0"/>
              </a:spcBef>
              <a:buFontTx/>
              <a:buNone/>
            </a:pPr>
            <a:r>
              <a:rPr lang="nl-NL" altLang="nl-NL" sz="2800" b="1">
                <a:latin typeface="Verdana" panose="020B0604030504040204" pitchFamily="34" charset="0"/>
              </a:rPr>
              <a:t>Doe voordat u essentiële olie (gemengd in een vette plant olie) op de huid gebruikt altijd een allergietest aan de binnenkant </a:t>
            </a:r>
          </a:p>
          <a:p>
            <a:pPr marL="0" indent="0" eaLnBrk="1" hangingPunct="1">
              <a:spcBef>
                <a:spcPct val="0"/>
              </a:spcBef>
              <a:buFontTx/>
              <a:buNone/>
            </a:pPr>
            <a:r>
              <a:rPr lang="nl-NL" altLang="nl-NL" sz="2800" b="1">
                <a:latin typeface="Verdana" panose="020B0604030504040204" pitchFamily="34" charset="0"/>
              </a:rPr>
              <a:t>van de elleboog</a:t>
            </a:r>
          </a:p>
          <a:p>
            <a:pPr marL="0" indent="0" eaLnBrk="1" hangingPunct="1">
              <a:spcBef>
                <a:spcPct val="0"/>
              </a:spcBef>
              <a:buFontTx/>
              <a:buNone/>
            </a:pPr>
            <a:endParaRPr lang="nl-NL" altLang="nl-NL" sz="2800" b="1">
              <a:latin typeface="Verdana" panose="020B0604030504040204" pitchFamily="34" charset="0"/>
            </a:endParaRPr>
          </a:p>
          <a:p>
            <a:pPr marL="0" indent="0" eaLnBrk="1" hangingPunct="1">
              <a:spcBef>
                <a:spcPct val="0"/>
              </a:spcBef>
              <a:buFontTx/>
              <a:buNone/>
            </a:pPr>
            <a:r>
              <a:rPr lang="nl-NL" altLang="nl-NL" sz="2800" b="1">
                <a:latin typeface="Verdana" panose="020B0604030504040204" pitchFamily="34" charset="0"/>
              </a:rPr>
              <a:t>Pas op slijmvliezen bij gebruik van essentiële olie op de huid. Vooral bij kinderen.</a:t>
            </a:r>
          </a:p>
          <a:p>
            <a:pPr marL="0" indent="0" eaLnBrk="1" hangingPunct="1">
              <a:lnSpc>
                <a:spcPct val="90000"/>
              </a:lnSpc>
              <a:buFontTx/>
              <a:buNone/>
            </a:pPr>
            <a:r>
              <a:rPr lang="nl-NL" altLang="nl-NL" b="1">
                <a:solidFill>
                  <a:schemeClr val="accent2"/>
                </a:solidFill>
                <a:latin typeface="Arial" panose="020B0604020202020204" pitchFamily="34" charset="0"/>
              </a:rPr>
              <a:t>                              </a:t>
            </a:r>
            <a:endParaRPr lang="nl-NL" altLang="nl-NL" b="1">
              <a:solidFill>
                <a:srgbClr val="008000"/>
              </a:solidFill>
              <a:latin typeface="Arial" panose="020B0604020202020204" pitchFamily="34" charset="0"/>
            </a:endParaRPr>
          </a:p>
        </p:txBody>
      </p:sp>
      <p:sp>
        <p:nvSpPr>
          <p:cNvPr id="61442" name="Rectangle 5">
            <a:extLst>
              <a:ext uri="{FF2B5EF4-FFF2-40B4-BE49-F238E27FC236}">
                <a16:creationId xmlns:a16="http://schemas.microsoft.com/office/drawing/2014/main" id="{96F67978-3A5B-49FA-A4F6-6A0F56E3253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pic>
        <p:nvPicPr>
          <p:cNvPr id="61445" name="Afbeelding 6" descr="W00273_1.png">
            <a:extLst>
              <a:ext uri="{FF2B5EF4-FFF2-40B4-BE49-F238E27FC236}">
                <a16:creationId xmlns:a16="http://schemas.microsoft.com/office/drawing/2014/main" id="{51852B35-F7AA-45A0-9B5D-03C7AE73C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488" y="2781300"/>
            <a:ext cx="1871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D197DB6-2F18-4192-9921-8F918576E57C}"/>
              </a:ext>
            </a:extLst>
          </p:cNvPr>
          <p:cNvSpPr>
            <a:spLocks noGrp="1" noChangeArrowheads="1"/>
          </p:cNvSpPr>
          <p:nvPr>
            <p:ph type="title"/>
          </p:nvPr>
        </p:nvSpPr>
        <p:spPr>
          <a:xfrm>
            <a:off x="2495550" y="447675"/>
            <a:ext cx="7488238" cy="838200"/>
          </a:xfrm>
        </p:spPr>
        <p:txBody>
          <a:bodyPr/>
          <a:lstStyle/>
          <a:p>
            <a:pPr eaLnBrk="1" hangingPunct="1"/>
            <a:r>
              <a:rPr lang="nl-NL" altLang="nl-NL" sz="3200" b="1">
                <a:solidFill>
                  <a:srgbClr val="006600"/>
                </a:solidFill>
                <a:latin typeface="Verdana" panose="020B0604030504040204" pitchFamily="34" charset="0"/>
              </a:rPr>
              <a:t>Wat is complementaire zorg?</a:t>
            </a:r>
          </a:p>
        </p:txBody>
      </p:sp>
      <p:sp>
        <p:nvSpPr>
          <p:cNvPr id="8195" name="Tekstvak 5">
            <a:extLst>
              <a:ext uri="{FF2B5EF4-FFF2-40B4-BE49-F238E27FC236}">
                <a16:creationId xmlns:a16="http://schemas.microsoft.com/office/drawing/2014/main" id="{95A780F4-0C59-4F38-9BF4-5559AC717138}"/>
              </a:ext>
            </a:extLst>
          </p:cNvPr>
          <p:cNvSpPr txBox="1">
            <a:spLocks noChangeArrowheads="1"/>
          </p:cNvSpPr>
          <p:nvPr/>
        </p:nvSpPr>
        <p:spPr bwMode="auto">
          <a:xfrm>
            <a:off x="2386806" y="1628800"/>
            <a:ext cx="77057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800" b="1" dirty="0">
                <a:latin typeface="Verdana" panose="020B0604030504040204" pitchFamily="34" charset="0"/>
                <a:ea typeface="Verdana" panose="020B0604030504040204" pitchFamily="34" charset="0"/>
                <a:cs typeface="Verdana" panose="020B0604030504040204" pitchFamily="34" charset="0"/>
              </a:rPr>
              <a:t>Definitie</a:t>
            </a:r>
          </a:p>
          <a:p>
            <a:pPr eaLnBrk="1" hangingPunct="1">
              <a:spcBef>
                <a:spcPct val="0"/>
              </a:spcBef>
              <a:buFontTx/>
              <a:buNone/>
            </a:pPr>
            <a:endParaRPr lang="nl-NL" altLang="nl-NL" sz="2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400" dirty="0">
                <a:latin typeface="Verdana" panose="020B0604030504040204" pitchFamily="34" charset="0"/>
                <a:ea typeface="Verdana" panose="020B0604030504040204" pitchFamily="34" charset="0"/>
                <a:cs typeface="Verdana" panose="020B0604030504040204" pitchFamily="34" charset="0"/>
              </a:rPr>
              <a:t>Complementaire zorg betekent letterlijk</a:t>
            </a:r>
          </a:p>
          <a:p>
            <a:pPr eaLnBrk="1" hangingPunct="1">
              <a:spcBef>
                <a:spcPct val="0"/>
              </a:spcBef>
              <a:buFontTx/>
              <a:buNone/>
            </a:pPr>
            <a:endParaRPr lang="nl-NL" altLang="nl-NL" sz="2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400" dirty="0">
                <a:latin typeface="Verdana" panose="020B0604030504040204" pitchFamily="34" charset="0"/>
                <a:ea typeface="Verdana" panose="020B0604030504040204" pitchFamily="34" charset="0"/>
                <a:cs typeface="Verdana" panose="020B0604030504040204" pitchFamily="34" charset="0"/>
              </a:rPr>
              <a:t> “aanvullende zorg”, met als uitgangspunt de</a:t>
            </a:r>
          </a:p>
          <a:p>
            <a:pPr eaLnBrk="1" hangingPunct="1">
              <a:spcBef>
                <a:spcPct val="0"/>
              </a:spcBef>
              <a:buFontTx/>
              <a:buNone/>
            </a:pPr>
            <a:endParaRPr lang="nl-NL" altLang="nl-NL" sz="2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400" dirty="0">
                <a:latin typeface="Verdana" panose="020B0604030504040204" pitchFamily="34" charset="0"/>
                <a:ea typeface="Verdana" panose="020B0604030504040204" pitchFamily="34" charset="0"/>
                <a:cs typeface="Verdana" panose="020B0604030504040204" pitchFamily="34" charset="0"/>
              </a:rPr>
              <a:t>kwaliteit van het leven te bevorderen door</a:t>
            </a:r>
          </a:p>
          <a:p>
            <a:pPr eaLnBrk="1" hangingPunct="1">
              <a:spcBef>
                <a:spcPct val="0"/>
              </a:spcBef>
              <a:buFontTx/>
              <a:buNone/>
            </a:pPr>
            <a:endParaRPr lang="nl-NL" altLang="nl-NL" sz="2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400" dirty="0">
                <a:latin typeface="Verdana" panose="020B0604030504040204" pitchFamily="34" charset="0"/>
                <a:ea typeface="Verdana" panose="020B0604030504040204" pitchFamily="34" charset="0"/>
                <a:cs typeface="Verdana" panose="020B0604030504040204" pitchFamily="34" charset="0"/>
              </a:rPr>
              <a:t>een aanvullende interventie.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98E878F-AA79-462A-BF08-726D1D5DF2CE}"/>
              </a:ext>
            </a:extLst>
          </p:cNvPr>
          <p:cNvSpPr>
            <a:spLocks noGrp="1" noChangeArrowheads="1"/>
          </p:cNvSpPr>
          <p:nvPr>
            <p:ph type="title"/>
          </p:nvPr>
        </p:nvSpPr>
        <p:spPr>
          <a:xfrm>
            <a:off x="1524000" y="274638"/>
            <a:ext cx="9144000" cy="1554162"/>
          </a:xfrm>
        </p:spPr>
        <p:txBody>
          <a:bodyPr/>
          <a:lstStyle/>
          <a:p>
            <a:pPr eaLnBrk="1" hangingPunct="1"/>
            <a:r>
              <a:rPr lang="en-US" altLang="nl-NL" b="1">
                <a:solidFill>
                  <a:srgbClr val="006600"/>
                </a:solidFill>
                <a:latin typeface="Verdana" panose="020B0604030504040204" pitchFamily="34" charset="0"/>
              </a:rPr>
              <a:t>Bergamot</a:t>
            </a:r>
            <a:br>
              <a:rPr lang="en-US" altLang="nl-NL" sz="4000">
                <a:latin typeface="Verdana" panose="020B0604030504040204" pitchFamily="34" charset="0"/>
              </a:rPr>
            </a:br>
            <a:r>
              <a:rPr lang="en-US" altLang="nl-NL" sz="3400" i="1">
                <a:solidFill>
                  <a:srgbClr val="006600"/>
                </a:solidFill>
                <a:latin typeface="Verdana" panose="020B0604030504040204" pitchFamily="34" charset="0"/>
              </a:rPr>
              <a:t>(Citrus aurantium var. bergamia)</a:t>
            </a:r>
            <a:endParaRPr lang="nl-NL" altLang="nl-NL" sz="3400" i="1">
              <a:solidFill>
                <a:srgbClr val="006600"/>
              </a:solidFill>
              <a:latin typeface="Verdana" panose="020B0604030504040204" pitchFamily="34" charset="0"/>
            </a:endParaRPr>
          </a:p>
        </p:txBody>
      </p:sp>
      <p:sp>
        <p:nvSpPr>
          <p:cNvPr id="63491" name="Rectangle 3">
            <a:extLst>
              <a:ext uri="{FF2B5EF4-FFF2-40B4-BE49-F238E27FC236}">
                <a16:creationId xmlns:a16="http://schemas.microsoft.com/office/drawing/2014/main" id="{2FEB0441-6E18-4B41-9FC3-F546DD302470}"/>
              </a:ext>
            </a:extLst>
          </p:cNvPr>
          <p:cNvSpPr>
            <a:spLocks noGrp="1" noChangeArrowheads="1"/>
          </p:cNvSpPr>
          <p:nvPr>
            <p:ph type="body" sz="half" idx="1"/>
          </p:nvPr>
        </p:nvSpPr>
        <p:spPr>
          <a:xfrm>
            <a:off x="1919288" y="1700213"/>
            <a:ext cx="4037012" cy="4525962"/>
          </a:xfrm>
        </p:spPr>
        <p:txBody>
          <a:bodyPr/>
          <a:lstStyle/>
          <a:p>
            <a:pPr eaLnBrk="1" hangingPunct="1">
              <a:lnSpc>
                <a:spcPct val="90000"/>
              </a:lnSpc>
              <a:buFontTx/>
              <a:buNone/>
            </a:pPr>
            <a:r>
              <a:rPr lang="en-US" altLang="nl-NL" sz="2000">
                <a:latin typeface="Verdana" panose="020B0604030504040204" pitchFamily="34" charset="0"/>
              </a:rPr>
              <a:t>Werking:</a:t>
            </a:r>
          </a:p>
          <a:p>
            <a:pPr eaLnBrk="1" hangingPunct="1">
              <a:lnSpc>
                <a:spcPct val="90000"/>
              </a:lnSpc>
            </a:pPr>
            <a:r>
              <a:rPr lang="en-US" altLang="nl-NL" sz="2000">
                <a:latin typeface="Verdana" panose="020B0604030504040204" pitchFamily="34" charset="0"/>
              </a:rPr>
              <a:t>Sedatief</a:t>
            </a:r>
          </a:p>
          <a:p>
            <a:pPr eaLnBrk="1" hangingPunct="1">
              <a:lnSpc>
                <a:spcPct val="90000"/>
              </a:lnSpc>
            </a:pPr>
            <a:r>
              <a:rPr lang="en-US" altLang="nl-NL" sz="2000">
                <a:latin typeface="Verdana" panose="020B0604030504040204" pitchFamily="34" charset="0"/>
              </a:rPr>
              <a:t>Anti-depressief</a:t>
            </a:r>
          </a:p>
          <a:p>
            <a:pPr eaLnBrk="1" hangingPunct="1">
              <a:lnSpc>
                <a:spcPct val="90000"/>
              </a:lnSpc>
            </a:pPr>
            <a:r>
              <a:rPr lang="en-US" altLang="nl-NL" sz="2000">
                <a:latin typeface="Verdana" panose="020B0604030504040204" pitchFamily="34" charset="0"/>
              </a:rPr>
              <a:t>Verfrissend</a:t>
            </a:r>
          </a:p>
          <a:p>
            <a:pPr eaLnBrk="1" hangingPunct="1">
              <a:lnSpc>
                <a:spcPct val="90000"/>
              </a:lnSpc>
            </a:pPr>
            <a:endParaRPr lang="en-US" altLang="nl-NL" sz="2000">
              <a:latin typeface="Verdana" panose="020B0604030504040204" pitchFamily="34" charset="0"/>
            </a:endParaRPr>
          </a:p>
          <a:p>
            <a:pPr eaLnBrk="1" hangingPunct="1">
              <a:lnSpc>
                <a:spcPct val="90000"/>
              </a:lnSpc>
              <a:buFontTx/>
              <a:buNone/>
            </a:pPr>
            <a:r>
              <a:rPr lang="en-US" altLang="nl-NL" sz="2000">
                <a:latin typeface="Verdana" panose="020B0604030504040204" pitchFamily="34" charset="0"/>
              </a:rPr>
              <a:t>Inzet:</a:t>
            </a:r>
          </a:p>
          <a:p>
            <a:pPr eaLnBrk="1" hangingPunct="1">
              <a:lnSpc>
                <a:spcPct val="90000"/>
              </a:lnSpc>
            </a:pPr>
            <a:r>
              <a:rPr lang="en-US" altLang="nl-NL" sz="2000">
                <a:latin typeface="Verdana" panose="020B0604030504040204" pitchFamily="34" charset="0"/>
              </a:rPr>
              <a:t>Depressiviteit</a:t>
            </a:r>
          </a:p>
          <a:p>
            <a:pPr eaLnBrk="1" hangingPunct="1">
              <a:lnSpc>
                <a:spcPct val="90000"/>
              </a:lnSpc>
            </a:pPr>
            <a:r>
              <a:rPr lang="en-US" altLang="nl-NL" sz="2000">
                <a:latin typeface="Verdana" panose="020B0604030504040204" pitchFamily="34" charset="0"/>
              </a:rPr>
              <a:t>Verhelderend voor de geest</a:t>
            </a:r>
          </a:p>
          <a:p>
            <a:pPr eaLnBrk="1" hangingPunct="1">
              <a:lnSpc>
                <a:spcPct val="90000"/>
              </a:lnSpc>
            </a:pPr>
            <a:r>
              <a:rPr lang="en-US" altLang="nl-NL" sz="2000">
                <a:latin typeface="Verdana" panose="020B0604030504040204" pitchFamily="34" charset="0"/>
              </a:rPr>
              <a:t>Slapeloosheid</a:t>
            </a:r>
          </a:p>
          <a:p>
            <a:pPr eaLnBrk="1" hangingPunct="1">
              <a:lnSpc>
                <a:spcPct val="90000"/>
              </a:lnSpc>
            </a:pPr>
            <a:r>
              <a:rPr lang="en-US" altLang="nl-NL" sz="2000">
                <a:latin typeface="Verdana" panose="020B0604030504040204" pitchFamily="34" charset="0"/>
              </a:rPr>
              <a:t>Niet gebruiken in de zon of onder de zonnebank!</a:t>
            </a:r>
            <a:endParaRPr lang="nl-NL" altLang="nl-NL" sz="2000">
              <a:latin typeface="Verdana" panose="020B0604030504040204" pitchFamily="34" charset="0"/>
            </a:endParaRPr>
          </a:p>
        </p:txBody>
      </p:sp>
      <p:graphicFrame>
        <p:nvGraphicFramePr>
          <p:cNvPr id="63492" name="Object 4">
            <a:extLst>
              <a:ext uri="{FF2B5EF4-FFF2-40B4-BE49-F238E27FC236}">
                <a16:creationId xmlns:a16="http://schemas.microsoft.com/office/drawing/2014/main" id="{BACF8257-EB72-4E33-98FD-C5D426E36CB5}"/>
              </a:ext>
            </a:extLst>
          </p:cNvPr>
          <p:cNvGraphicFramePr>
            <a:graphicFrameLocks noGrp="1" noChangeAspect="1"/>
          </p:cNvGraphicFramePr>
          <p:nvPr>
            <p:ph type="clipArt" sz="half" idx="2"/>
          </p:nvPr>
        </p:nvGraphicFramePr>
        <p:xfrm>
          <a:off x="7005638" y="2057400"/>
          <a:ext cx="2644775" cy="3687763"/>
        </p:xfrm>
        <a:graphic>
          <a:graphicData uri="http://schemas.openxmlformats.org/presentationml/2006/ole">
            <mc:AlternateContent xmlns:mc="http://schemas.openxmlformats.org/markup-compatibility/2006">
              <mc:Choice xmlns:v="urn:schemas-microsoft-com:vml" Requires="v">
                <p:oleObj spid="_x0000_s80911" name="Bitmap-afbeelding" r:id="rId3" imgW="3552381" imgH="4952381" progId="Paint.Picture">
                  <p:embed/>
                </p:oleObj>
              </mc:Choice>
              <mc:Fallback>
                <p:oleObj name="Bitmap-afbeelding" r:id="rId3" imgW="3552381" imgH="4952381" progId="Paint.Picture">
                  <p:embed/>
                  <p:pic>
                    <p:nvPicPr>
                      <p:cNvPr id="63492" name="Object 4">
                        <a:extLst>
                          <a:ext uri="{FF2B5EF4-FFF2-40B4-BE49-F238E27FC236}">
                            <a16:creationId xmlns:a16="http://schemas.microsoft.com/office/drawing/2014/main" id="{BACF8257-EB72-4E33-98FD-C5D426E36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638" y="2057400"/>
                        <a:ext cx="2644775"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Tijdelijke aanduiding voor voettekst 5">
            <a:extLst>
              <a:ext uri="{FF2B5EF4-FFF2-40B4-BE49-F238E27FC236}">
                <a16:creationId xmlns:a16="http://schemas.microsoft.com/office/drawing/2014/main" id="{25494DA2-FFBF-4D6E-B077-73193AE4865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Sango</a:t>
            </a:r>
            <a:r>
              <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Opleidingen</a:t>
            </a:r>
          </a:p>
        </p:txBody>
      </p:sp>
    </p:spTree>
    <p:extLst>
      <p:ext uri="{BB962C8B-B14F-4D97-AF65-F5344CB8AC3E}">
        <p14:creationId xmlns:p14="http://schemas.microsoft.com/office/powerpoint/2010/main" val="197951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1D416F7-0813-4B2E-9BC4-F16593B30E26}"/>
              </a:ext>
            </a:extLst>
          </p:cNvPr>
          <p:cNvSpPr>
            <a:spLocks noGrp="1" noChangeArrowheads="1"/>
          </p:cNvSpPr>
          <p:nvPr>
            <p:ph type="title"/>
          </p:nvPr>
        </p:nvSpPr>
        <p:spPr>
          <a:xfrm>
            <a:off x="1524000" y="152400"/>
            <a:ext cx="9144000" cy="1630363"/>
          </a:xfrm>
        </p:spPr>
        <p:txBody>
          <a:bodyPr/>
          <a:lstStyle/>
          <a:p>
            <a:pPr eaLnBrk="1" hangingPunct="1"/>
            <a:r>
              <a:rPr lang="en-US" altLang="nl-NL" b="1">
                <a:solidFill>
                  <a:srgbClr val="006600"/>
                </a:solidFill>
                <a:latin typeface="Verdana" panose="020B0604030504040204" pitchFamily="34" charset="0"/>
              </a:rPr>
              <a:t>Citroen</a:t>
            </a:r>
            <a:br>
              <a:rPr lang="en-US" altLang="nl-NL" b="1">
                <a:solidFill>
                  <a:srgbClr val="006600"/>
                </a:solidFill>
                <a:latin typeface="Verdana" panose="020B0604030504040204" pitchFamily="34" charset="0"/>
              </a:rPr>
            </a:br>
            <a:r>
              <a:rPr lang="en-US" altLang="nl-NL" i="1">
                <a:solidFill>
                  <a:srgbClr val="006600"/>
                </a:solidFill>
                <a:latin typeface="Verdana" panose="020B0604030504040204" pitchFamily="34" charset="0"/>
              </a:rPr>
              <a:t>(Citrus limonum)</a:t>
            </a:r>
            <a:endParaRPr lang="nl-NL" altLang="nl-NL" i="1">
              <a:solidFill>
                <a:srgbClr val="006600"/>
              </a:solidFill>
              <a:latin typeface="Verdana" panose="020B0604030504040204" pitchFamily="34" charset="0"/>
            </a:endParaRPr>
          </a:p>
        </p:txBody>
      </p:sp>
      <p:sp>
        <p:nvSpPr>
          <p:cNvPr id="45059" name="Rectangle 3">
            <a:extLst>
              <a:ext uri="{FF2B5EF4-FFF2-40B4-BE49-F238E27FC236}">
                <a16:creationId xmlns:a16="http://schemas.microsoft.com/office/drawing/2014/main" id="{FFDE2E52-1AC8-4605-8DDD-7AC0B69287A8}"/>
              </a:ext>
            </a:extLst>
          </p:cNvPr>
          <p:cNvSpPr>
            <a:spLocks noGrp="1" noChangeArrowheads="1"/>
          </p:cNvSpPr>
          <p:nvPr>
            <p:ph type="body" sz="half" idx="1"/>
          </p:nvPr>
        </p:nvSpPr>
        <p:spPr>
          <a:xfrm>
            <a:off x="2590800" y="2133600"/>
            <a:ext cx="2743200" cy="4267200"/>
          </a:xfrm>
        </p:spPr>
        <p:txBody>
          <a:bodyPr/>
          <a:lstStyle/>
          <a:p>
            <a:pPr eaLnBrk="1" hangingPunct="1">
              <a:lnSpc>
                <a:spcPct val="90000"/>
              </a:lnSpc>
              <a:buFontTx/>
              <a:buNone/>
            </a:pPr>
            <a:r>
              <a:rPr lang="en-US" altLang="nl-NL" sz="2400">
                <a:latin typeface="Verdana" panose="020B0604030504040204" pitchFamily="34" charset="0"/>
              </a:rPr>
              <a:t>Werking:</a:t>
            </a:r>
          </a:p>
          <a:p>
            <a:pPr eaLnBrk="1" hangingPunct="1">
              <a:lnSpc>
                <a:spcPct val="90000"/>
              </a:lnSpc>
            </a:pPr>
            <a:r>
              <a:rPr lang="en-US" altLang="nl-NL" sz="2400">
                <a:latin typeface="Verdana" panose="020B0604030504040204" pitchFamily="34" charset="0"/>
              </a:rPr>
              <a:t>Antiseptisch</a:t>
            </a:r>
          </a:p>
          <a:p>
            <a:pPr eaLnBrk="1" hangingPunct="1">
              <a:lnSpc>
                <a:spcPct val="90000"/>
              </a:lnSpc>
            </a:pPr>
            <a:r>
              <a:rPr lang="en-US" altLang="nl-NL" sz="2400">
                <a:latin typeface="Verdana" panose="020B0604030504040204" pitchFamily="34" charset="0"/>
              </a:rPr>
              <a:t>Vitaliserend</a:t>
            </a:r>
          </a:p>
          <a:p>
            <a:pPr eaLnBrk="1" hangingPunct="1">
              <a:lnSpc>
                <a:spcPct val="90000"/>
              </a:lnSpc>
            </a:pPr>
            <a:r>
              <a:rPr lang="en-US" altLang="nl-NL" sz="2400">
                <a:latin typeface="Verdana" panose="020B0604030504040204" pitchFamily="34" charset="0"/>
              </a:rPr>
              <a:t>Verfrissend</a:t>
            </a:r>
          </a:p>
          <a:p>
            <a:pPr eaLnBrk="1" hangingPunct="1">
              <a:lnSpc>
                <a:spcPct val="90000"/>
              </a:lnSpc>
              <a:buFontTx/>
              <a:buNone/>
            </a:pPr>
            <a:endParaRPr lang="en-US" altLang="nl-NL" sz="2800">
              <a:latin typeface="Verdana" panose="020B0604030504040204" pitchFamily="34" charset="0"/>
            </a:endParaRPr>
          </a:p>
          <a:p>
            <a:pPr eaLnBrk="1" hangingPunct="1">
              <a:lnSpc>
                <a:spcPct val="90000"/>
              </a:lnSpc>
              <a:buFontTx/>
              <a:buNone/>
            </a:pPr>
            <a:r>
              <a:rPr lang="en-US" altLang="nl-NL" sz="2400">
                <a:latin typeface="Verdana" panose="020B0604030504040204" pitchFamily="34" charset="0"/>
              </a:rPr>
              <a:t>Inzet:</a:t>
            </a:r>
          </a:p>
          <a:p>
            <a:pPr eaLnBrk="1" hangingPunct="1">
              <a:lnSpc>
                <a:spcPct val="90000"/>
              </a:lnSpc>
            </a:pPr>
            <a:r>
              <a:rPr lang="en-US" altLang="nl-NL" sz="2400">
                <a:latin typeface="Verdana" panose="020B0604030504040204" pitchFamily="34" charset="0"/>
              </a:rPr>
              <a:t>Infecties</a:t>
            </a:r>
          </a:p>
          <a:p>
            <a:pPr eaLnBrk="1" hangingPunct="1">
              <a:lnSpc>
                <a:spcPct val="90000"/>
              </a:lnSpc>
            </a:pPr>
            <a:r>
              <a:rPr lang="en-US" altLang="nl-NL" sz="2400">
                <a:latin typeface="Verdana" panose="020B0604030504040204" pitchFamily="34" charset="0"/>
              </a:rPr>
              <a:t>Tonicum</a:t>
            </a:r>
          </a:p>
          <a:p>
            <a:pPr eaLnBrk="1" hangingPunct="1">
              <a:lnSpc>
                <a:spcPct val="90000"/>
              </a:lnSpc>
            </a:pPr>
            <a:r>
              <a:rPr lang="en-US" altLang="nl-NL" sz="2400">
                <a:latin typeface="Verdana" panose="020B0604030504040204" pitchFamily="34" charset="0"/>
              </a:rPr>
              <a:t>Vermoeidheid</a:t>
            </a:r>
          </a:p>
          <a:p>
            <a:pPr eaLnBrk="1" hangingPunct="1">
              <a:lnSpc>
                <a:spcPct val="90000"/>
              </a:lnSpc>
            </a:pPr>
            <a:r>
              <a:rPr lang="en-US" altLang="nl-NL" sz="2400">
                <a:latin typeface="Verdana" panose="020B0604030504040204" pitchFamily="34" charset="0"/>
              </a:rPr>
              <a:t>Acne</a:t>
            </a:r>
            <a:endParaRPr lang="nl-NL" altLang="nl-NL" sz="2400">
              <a:latin typeface="Verdana" panose="020B0604030504040204" pitchFamily="34" charset="0"/>
            </a:endParaRPr>
          </a:p>
        </p:txBody>
      </p:sp>
      <p:sp>
        <p:nvSpPr>
          <p:cNvPr id="45062" name="Tijdelijke aanduiding voor voettekst 6">
            <a:extLst>
              <a:ext uri="{FF2B5EF4-FFF2-40B4-BE49-F238E27FC236}">
                <a16:creationId xmlns:a16="http://schemas.microsoft.com/office/drawing/2014/main" id="{58BCF532-222F-4044-9FC5-757DC90D0DB6}"/>
              </a:ext>
            </a:extLst>
          </p:cNvPr>
          <p:cNvSpPr>
            <a:spLocks noGrp="1"/>
          </p:cNvSpPr>
          <p:nvPr>
            <p:ph type="ftr" sz="quarter" idx="11"/>
          </p:nvPr>
        </p:nvSpPr>
        <p:spPr>
          <a:xfrm>
            <a:off x="4176713" y="6237312"/>
            <a:ext cx="3860800" cy="6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1600" dirty="0" err="1">
                <a:solidFill>
                  <a:srgbClr val="000000"/>
                </a:solidFill>
              </a:rPr>
              <a:t>Sango</a:t>
            </a:r>
            <a:r>
              <a:rPr lang="nl-NL" altLang="nl-NL" sz="1600" dirty="0">
                <a:solidFill>
                  <a:srgbClr val="000000"/>
                </a:solidFill>
              </a:rPr>
              <a:t> Opleidingen</a:t>
            </a:r>
            <a:endPar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5060" name="Rectangle 4">
            <a:extLst>
              <a:ext uri="{FF2B5EF4-FFF2-40B4-BE49-F238E27FC236}">
                <a16:creationId xmlns:a16="http://schemas.microsoft.com/office/drawing/2014/main" id="{C801B181-A885-4A15-A954-F326C3FE2420}"/>
              </a:ext>
            </a:extLst>
          </p:cNvPr>
          <p:cNvSpPr>
            <a:spLocks noChangeArrowheads="1"/>
          </p:cNvSpPr>
          <p:nvPr/>
        </p:nvSpPr>
        <p:spPr bwMode="auto">
          <a:xfrm>
            <a:off x="1524000" y="2357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5061" name="Picture 5" descr="Etheme-5006-020">
            <a:extLst>
              <a:ext uri="{FF2B5EF4-FFF2-40B4-BE49-F238E27FC236}">
                <a16:creationId xmlns:a16="http://schemas.microsoft.com/office/drawing/2014/main" id="{267E758E-FBB2-4CDC-BA40-65B402CB1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89339"/>
            <a:ext cx="3973016" cy="420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28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988D7A9-6DC1-456F-BEBB-371C13B4F0B9}"/>
              </a:ext>
            </a:extLst>
          </p:cNvPr>
          <p:cNvSpPr>
            <a:spLocks noGrp="1" noChangeArrowheads="1"/>
          </p:cNvSpPr>
          <p:nvPr>
            <p:ph type="title"/>
          </p:nvPr>
        </p:nvSpPr>
        <p:spPr>
          <a:xfrm>
            <a:off x="1524000" y="274638"/>
            <a:ext cx="9144000" cy="1630362"/>
          </a:xfrm>
        </p:spPr>
        <p:txBody>
          <a:bodyPr/>
          <a:lstStyle/>
          <a:p>
            <a:pPr eaLnBrk="1" hangingPunct="1"/>
            <a:r>
              <a:rPr lang="en-US" altLang="nl-NL" b="1">
                <a:solidFill>
                  <a:srgbClr val="006600"/>
                </a:solidFill>
                <a:latin typeface="Verdana" panose="020B0604030504040204" pitchFamily="34" charset="0"/>
              </a:rPr>
              <a:t>Mandarijn</a:t>
            </a:r>
            <a:br>
              <a:rPr lang="en-US" altLang="nl-NL" b="1">
                <a:solidFill>
                  <a:srgbClr val="006600"/>
                </a:solidFill>
                <a:latin typeface="Verdana" panose="020B0604030504040204" pitchFamily="34" charset="0"/>
              </a:rPr>
            </a:br>
            <a:r>
              <a:rPr lang="en-US" altLang="nl-NL" i="1">
                <a:solidFill>
                  <a:srgbClr val="006600"/>
                </a:solidFill>
                <a:latin typeface="Verdana" panose="020B0604030504040204" pitchFamily="34" charset="0"/>
              </a:rPr>
              <a:t>(Citrus reticulata)</a:t>
            </a:r>
            <a:endParaRPr lang="nl-NL" altLang="nl-NL" i="1">
              <a:solidFill>
                <a:srgbClr val="006600"/>
              </a:solidFill>
              <a:latin typeface="Verdana" panose="020B0604030504040204" pitchFamily="34" charset="0"/>
            </a:endParaRPr>
          </a:p>
        </p:txBody>
      </p:sp>
      <p:sp>
        <p:nvSpPr>
          <p:cNvPr id="50179" name="Rectangle 3">
            <a:extLst>
              <a:ext uri="{FF2B5EF4-FFF2-40B4-BE49-F238E27FC236}">
                <a16:creationId xmlns:a16="http://schemas.microsoft.com/office/drawing/2014/main" id="{4304A6E2-C6B2-49CD-8D4C-31EC814B6F27}"/>
              </a:ext>
            </a:extLst>
          </p:cNvPr>
          <p:cNvSpPr>
            <a:spLocks noGrp="1" noChangeArrowheads="1"/>
          </p:cNvSpPr>
          <p:nvPr>
            <p:ph type="body" sz="half" idx="1"/>
          </p:nvPr>
        </p:nvSpPr>
        <p:spPr>
          <a:xfrm>
            <a:off x="2743200" y="2209800"/>
            <a:ext cx="3048000" cy="4191000"/>
          </a:xfrm>
        </p:spPr>
        <p:txBody>
          <a:bodyPr/>
          <a:lstStyle/>
          <a:p>
            <a:pPr eaLnBrk="1" hangingPunct="1">
              <a:lnSpc>
                <a:spcPct val="90000"/>
              </a:lnSpc>
              <a:buFontTx/>
              <a:buNone/>
            </a:pPr>
            <a:r>
              <a:rPr lang="en-US" altLang="nl-NL" sz="2400">
                <a:latin typeface="Verdana" panose="020B0604030504040204" pitchFamily="34" charset="0"/>
              </a:rPr>
              <a:t>Werking:</a:t>
            </a:r>
          </a:p>
          <a:p>
            <a:pPr eaLnBrk="1" hangingPunct="1">
              <a:lnSpc>
                <a:spcPct val="90000"/>
              </a:lnSpc>
            </a:pPr>
            <a:r>
              <a:rPr lang="en-US" altLang="nl-NL" sz="2400">
                <a:latin typeface="Verdana" panose="020B0604030504040204" pitchFamily="34" charset="0"/>
              </a:rPr>
              <a:t>Rustgevend</a:t>
            </a:r>
          </a:p>
          <a:p>
            <a:pPr eaLnBrk="1" hangingPunct="1">
              <a:lnSpc>
                <a:spcPct val="90000"/>
              </a:lnSpc>
            </a:pPr>
            <a:r>
              <a:rPr lang="en-US" altLang="nl-NL" sz="2400">
                <a:latin typeface="Verdana" panose="020B0604030504040204" pitchFamily="34" charset="0"/>
              </a:rPr>
              <a:t>Anti-depressief</a:t>
            </a:r>
          </a:p>
          <a:p>
            <a:pPr eaLnBrk="1" hangingPunct="1">
              <a:lnSpc>
                <a:spcPct val="90000"/>
              </a:lnSpc>
            </a:pPr>
            <a:r>
              <a:rPr lang="en-US" altLang="nl-NL" sz="2400">
                <a:latin typeface="Verdana" panose="020B0604030504040204" pitchFamily="34" charset="0"/>
              </a:rPr>
              <a:t>Ontkrampend</a:t>
            </a:r>
          </a:p>
          <a:p>
            <a:pPr eaLnBrk="1" hangingPunct="1">
              <a:lnSpc>
                <a:spcPct val="90000"/>
              </a:lnSpc>
            </a:pPr>
            <a:endParaRPr lang="en-US" altLang="nl-NL" sz="2400">
              <a:latin typeface="Verdana" panose="020B0604030504040204" pitchFamily="34" charset="0"/>
            </a:endParaRPr>
          </a:p>
          <a:p>
            <a:pPr eaLnBrk="1" hangingPunct="1">
              <a:lnSpc>
                <a:spcPct val="90000"/>
              </a:lnSpc>
              <a:buFontTx/>
              <a:buNone/>
            </a:pPr>
            <a:r>
              <a:rPr lang="en-US" altLang="nl-NL" sz="2400">
                <a:latin typeface="Verdana" panose="020B0604030504040204" pitchFamily="34" charset="0"/>
              </a:rPr>
              <a:t>Inzet:</a:t>
            </a:r>
          </a:p>
          <a:p>
            <a:pPr eaLnBrk="1" hangingPunct="1">
              <a:lnSpc>
                <a:spcPct val="90000"/>
              </a:lnSpc>
            </a:pPr>
            <a:r>
              <a:rPr lang="en-US" altLang="nl-NL" sz="2400">
                <a:latin typeface="Verdana" panose="020B0604030504040204" pitchFamily="34" charset="0"/>
              </a:rPr>
              <a:t>Depressies</a:t>
            </a:r>
          </a:p>
          <a:p>
            <a:pPr eaLnBrk="1" hangingPunct="1">
              <a:lnSpc>
                <a:spcPct val="90000"/>
              </a:lnSpc>
            </a:pPr>
            <a:r>
              <a:rPr lang="en-US" altLang="nl-NL" sz="2400">
                <a:latin typeface="Verdana" panose="020B0604030504040204" pitchFamily="34" charset="0"/>
              </a:rPr>
              <a:t>Verdriet</a:t>
            </a:r>
          </a:p>
          <a:p>
            <a:pPr eaLnBrk="1" hangingPunct="1">
              <a:lnSpc>
                <a:spcPct val="90000"/>
              </a:lnSpc>
            </a:pPr>
            <a:r>
              <a:rPr lang="en-US" altLang="nl-NL" sz="2400">
                <a:latin typeface="Verdana" panose="020B0604030504040204" pitchFamily="34" charset="0"/>
              </a:rPr>
              <a:t>Slapeloosheid</a:t>
            </a:r>
          </a:p>
          <a:p>
            <a:pPr eaLnBrk="1" hangingPunct="1">
              <a:lnSpc>
                <a:spcPct val="90000"/>
              </a:lnSpc>
            </a:pPr>
            <a:r>
              <a:rPr lang="en-US" altLang="nl-NL" sz="2400">
                <a:latin typeface="Verdana" panose="020B0604030504040204" pitchFamily="34" charset="0"/>
              </a:rPr>
              <a:t>Angsten</a:t>
            </a:r>
            <a:endParaRPr lang="nl-NL" altLang="nl-NL" sz="2800">
              <a:latin typeface="Verdana" panose="020B0604030504040204" pitchFamily="34" charset="0"/>
            </a:endParaRPr>
          </a:p>
        </p:txBody>
      </p:sp>
      <p:pic>
        <p:nvPicPr>
          <p:cNvPr id="50180" name="Picture 4" descr="Etheme-5006-022">
            <a:extLst>
              <a:ext uri="{FF2B5EF4-FFF2-40B4-BE49-F238E27FC236}">
                <a16:creationId xmlns:a16="http://schemas.microsoft.com/office/drawing/2014/main" id="{89C9F042-DCCD-4EFC-B73A-85F62C5C1DFB}"/>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324600" y="1981200"/>
            <a:ext cx="3994150" cy="4876800"/>
          </a:xfrm>
          <a:noFill/>
        </p:spPr>
      </p:pic>
      <p:sp>
        <p:nvSpPr>
          <p:cNvPr id="50181" name="Tijdelijke aanduiding voor voettekst 5">
            <a:extLst>
              <a:ext uri="{FF2B5EF4-FFF2-40B4-BE49-F238E27FC236}">
                <a16:creationId xmlns:a16="http://schemas.microsoft.com/office/drawing/2014/main" id="{7EA766C4-7321-473C-9BB1-C5434F61120E}"/>
              </a:ext>
            </a:extLst>
          </p:cNvPr>
          <p:cNvSpPr>
            <a:spLocks noGrp="1"/>
          </p:cNvSpPr>
          <p:nvPr>
            <p:ph type="ftr" sz="quarter" idx="11"/>
          </p:nvPr>
        </p:nvSpPr>
        <p:spPr>
          <a:xfrm>
            <a:off x="5159375" y="65071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1600" dirty="0" err="1">
                <a:solidFill>
                  <a:srgbClr val="000000"/>
                </a:solidFill>
              </a:rPr>
              <a:t>Sango</a:t>
            </a:r>
            <a:r>
              <a:rPr lang="nl-NL" altLang="nl-NL" sz="1600" dirty="0">
                <a:solidFill>
                  <a:srgbClr val="000000"/>
                </a:solidFill>
              </a:rPr>
              <a:t> Opleidingen</a:t>
            </a:r>
            <a:endPar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9512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83BEC706-5153-43E0-8432-E529EDE45E51}"/>
              </a:ext>
            </a:extLst>
          </p:cNvPr>
          <p:cNvSpPr>
            <a:spLocks noGrp="1" noChangeArrowheads="1"/>
          </p:cNvSpPr>
          <p:nvPr>
            <p:ph type="ftr" sz="quarter" idx="11"/>
          </p:nvPr>
        </p:nvSpPr>
        <p:spPr>
          <a:xfrm>
            <a:off x="48006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1600" dirty="0" err="1">
                <a:solidFill>
                  <a:srgbClr val="000000"/>
                </a:solidFill>
              </a:rPr>
              <a:t>Sango</a:t>
            </a:r>
            <a:r>
              <a:rPr lang="nl-NL" altLang="nl-NL" sz="1600" dirty="0">
                <a:solidFill>
                  <a:srgbClr val="000000"/>
                </a:solidFill>
              </a:rPr>
              <a:t> opleidingen</a:t>
            </a:r>
            <a:endPar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58F064F3-D90B-467E-8073-B7074A20F47B}"/>
              </a:ext>
            </a:extLst>
          </p:cNvPr>
          <p:cNvSpPr>
            <a:spLocks noGrp="1" noChangeArrowheads="1"/>
          </p:cNvSpPr>
          <p:nvPr>
            <p:ph type="title" idx="4294967295"/>
          </p:nvPr>
        </p:nvSpPr>
        <p:spPr>
          <a:xfrm>
            <a:off x="1487488" y="304800"/>
            <a:ext cx="10704512" cy="1295400"/>
          </a:xfrm>
        </p:spPr>
        <p:txBody>
          <a:bodyPr/>
          <a:lstStyle/>
          <a:p>
            <a:pPr eaLnBrk="1" hangingPunct="1"/>
            <a:r>
              <a:rPr lang="nl-NL" altLang="nl-NL" sz="3600" b="1" dirty="0">
                <a:solidFill>
                  <a:srgbClr val="006600"/>
                </a:solidFill>
                <a:latin typeface="Verdana" panose="020B0604030504040204" pitchFamily="34" charset="0"/>
              </a:rPr>
              <a:t>Dementie en </a:t>
            </a:r>
            <a:r>
              <a:rPr lang="nl-NL" altLang="nl-NL" sz="3600" b="1" dirty="0" err="1">
                <a:solidFill>
                  <a:srgbClr val="006600"/>
                </a:solidFill>
                <a:latin typeface="Verdana" panose="020B0604030504040204" pitchFamily="34" charset="0"/>
              </a:rPr>
              <a:t>citrusachtigen</a:t>
            </a:r>
            <a:endParaRPr lang="nl-NL" altLang="nl-NL" sz="3600" b="1" u="sng" dirty="0">
              <a:solidFill>
                <a:srgbClr val="006600"/>
              </a:solidFill>
              <a:latin typeface="Verdana" panose="020B0604030504040204" pitchFamily="34" charset="0"/>
            </a:endParaRPr>
          </a:p>
        </p:txBody>
      </p:sp>
      <p:sp>
        <p:nvSpPr>
          <p:cNvPr id="52228" name="Rectangle 3">
            <a:extLst>
              <a:ext uri="{FF2B5EF4-FFF2-40B4-BE49-F238E27FC236}">
                <a16:creationId xmlns:a16="http://schemas.microsoft.com/office/drawing/2014/main" id="{D28F7069-627B-44F1-90A3-42FD433E7622}"/>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52229" name="Rechthoek 5">
            <a:extLst>
              <a:ext uri="{FF2B5EF4-FFF2-40B4-BE49-F238E27FC236}">
                <a16:creationId xmlns:a16="http://schemas.microsoft.com/office/drawing/2014/main" id="{12611B13-420B-43C7-9763-31D9E64751B1}"/>
              </a:ext>
            </a:extLst>
          </p:cNvPr>
          <p:cNvSpPr>
            <a:spLocks noChangeArrowheads="1"/>
          </p:cNvSpPr>
          <p:nvPr/>
        </p:nvSpPr>
        <p:spPr bwMode="auto">
          <a:xfrm>
            <a:off x="2135188" y="1844675"/>
            <a:ext cx="64087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vrolijke, zonnige oliën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verbeteren het humeur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maken helder in je hoofd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stimuleren het korte termijn geheugen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kalmerend bij nachtmerries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ondersteunen het immuunsysteem</a:t>
            </a:r>
          </a:p>
        </p:txBody>
      </p:sp>
      <p:pic>
        <p:nvPicPr>
          <p:cNvPr id="52230" name="Afbeelding 4" descr="grapefruit notification.jpg">
            <a:extLst>
              <a:ext uri="{FF2B5EF4-FFF2-40B4-BE49-F238E27FC236}">
                <a16:creationId xmlns:a16="http://schemas.microsoft.com/office/drawing/2014/main" id="{8E2CC868-229F-40CC-8BB5-174EE7BB23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3429000"/>
            <a:ext cx="2794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81D6FA-2129-4932-BFE9-63CD2D71269D}"/>
              </a:ext>
            </a:extLst>
          </p:cNvPr>
          <p:cNvSpPr>
            <a:spLocks noGrp="1"/>
          </p:cNvSpPr>
          <p:nvPr>
            <p:ph type="ctrTitle"/>
          </p:nvPr>
        </p:nvSpPr>
        <p:spPr>
          <a:xfrm>
            <a:off x="914400" y="548680"/>
            <a:ext cx="10363200" cy="936104"/>
          </a:xfrm>
        </p:spPr>
        <p:txBody>
          <a:bodyPr/>
          <a:lstStyle/>
          <a:p>
            <a:r>
              <a:rPr lang="nl-NL" sz="4800" b="1" dirty="0" err="1">
                <a:solidFill>
                  <a:schemeClr val="accent1">
                    <a:lumMod val="50000"/>
                  </a:schemeClr>
                </a:solidFill>
              </a:rPr>
              <a:t>Happinez</a:t>
            </a:r>
            <a:br>
              <a:rPr lang="nl-NL" sz="2800" b="1" dirty="0">
                <a:solidFill>
                  <a:schemeClr val="accent1">
                    <a:lumMod val="50000"/>
                  </a:schemeClr>
                </a:solidFill>
              </a:rPr>
            </a:br>
            <a:r>
              <a:rPr lang="nl-NL" sz="2800" b="1" dirty="0">
                <a:solidFill>
                  <a:schemeClr val="accent1">
                    <a:lumMod val="50000"/>
                  </a:schemeClr>
                </a:solidFill>
              </a:rPr>
              <a:t>(sinaasappel, mandarijn en </a:t>
            </a:r>
            <a:r>
              <a:rPr lang="nl-NL" sz="2800" b="1" dirty="0" err="1">
                <a:solidFill>
                  <a:schemeClr val="accent1">
                    <a:lumMod val="50000"/>
                  </a:schemeClr>
                </a:solidFill>
              </a:rPr>
              <a:t>benzoe</a:t>
            </a:r>
            <a:r>
              <a:rPr lang="nl-NL" sz="2800" b="1" dirty="0">
                <a:solidFill>
                  <a:schemeClr val="accent1">
                    <a:lumMod val="50000"/>
                  </a:schemeClr>
                </a:solidFill>
              </a:rPr>
              <a:t>)</a:t>
            </a:r>
          </a:p>
        </p:txBody>
      </p:sp>
      <p:sp>
        <p:nvSpPr>
          <p:cNvPr id="2" name="Tijdelijke aanduiding voor voettekst 1">
            <a:extLst>
              <a:ext uri="{FF2B5EF4-FFF2-40B4-BE49-F238E27FC236}">
                <a16:creationId xmlns:a16="http://schemas.microsoft.com/office/drawing/2014/main" id="{70FD6496-A18D-4740-99B2-E91128FE2D93}"/>
              </a:ext>
            </a:extLst>
          </p:cNvPr>
          <p:cNvSpPr>
            <a:spLocks noGrp="1"/>
          </p:cNvSpPr>
          <p:nvPr>
            <p:ph type="ftr" sz="quarter" idx="11"/>
          </p:nvPr>
        </p:nvSpPr>
        <p:spPr/>
        <p:txBody>
          <a:bodyPr/>
          <a:lstStyle/>
          <a:p>
            <a:pPr>
              <a:defRPr/>
            </a:pPr>
            <a:r>
              <a:rPr lang="nl-NL" dirty="0" err="1">
                <a:solidFill>
                  <a:schemeClr val="accent1">
                    <a:lumMod val="50000"/>
                  </a:schemeClr>
                </a:solidFill>
              </a:rPr>
              <a:t>Sango</a:t>
            </a:r>
            <a:r>
              <a:rPr lang="nl-NL" dirty="0">
                <a:solidFill>
                  <a:schemeClr val="accent1">
                    <a:lumMod val="50000"/>
                  </a:schemeClr>
                </a:solidFill>
              </a:rPr>
              <a:t> opleidingen</a:t>
            </a:r>
          </a:p>
        </p:txBody>
      </p:sp>
      <p:sp>
        <p:nvSpPr>
          <p:cNvPr id="6" name="Tekstvak 5">
            <a:extLst>
              <a:ext uri="{FF2B5EF4-FFF2-40B4-BE49-F238E27FC236}">
                <a16:creationId xmlns:a16="http://schemas.microsoft.com/office/drawing/2014/main" id="{0DAF6C95-981B-41D1-849B-13E281B149E3}"/>
              </a:ext>
            </a:extLst>
          </p:cNvPr>
          <p:cNvSpPr txBox="1"/>
          <p:nvPr/>
        </p:nvSpPr>
        <p:spPr>
          <a:xfrm>
            <a:off x="1919536" y="2276872"/>
            <a:ext cx="5184576" cy="3785652"/>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Werking:</a:t>
            </a:r>
          </a:p>
          <a:p>
            <a:r>
              <a:rPr lang="nl-NL" dirty="0">
                <a:latin typeface="Verdana" panose="020B0604030504040204" pitchFamily="34" charset="0"/>
                <a:ea typeface="Verdana" panose="020B0604030504040204" pitchFamily="34" charset="0"/>
              </a:rPr>
              <a:t>● Ontspanning</a:t>
            </a:r>
          </a:p>
          <a:p>
            <a:r>
              <a:rPr lang="nl-NL" dirty="0">
                <a:latin typeface="Verdana" panose="020B0604030504040204" pitchFamily="34" charset="0"/>
                <a:ea typeface="Verdana" panose="020B0604030504040204" pitchFamily="34" charset="0"/>
              </a:rPr>
              <a:t>● Opvrolijken</a:t>
            </a:r>
          </a:p>
          <a:p>
            <a:r>
              <a:rPr lang="nl-NL" dirty="0">
                <a:latin typeface="Verdana" panose="020B0604030504040204" pitchFamily="34" charset="0"/>
                <a:ea typeface="Verdana" panose="020B0604030504040204" pitchFamily="34" charset="0"/>
              </a:rPr>
              <a:t>● Huidverzorging</a:t>
            </a:r>
          </a:p>
          <a:p>
            <a:endParaRPr lang="nl-NL" dirty="0">
              <a:latin typeface="Verdana" panose="020B0604030504040204" pitchFamily="34" charset="0"/>
              <a:ea typeface="Verdana" panose="020B0604030504040204" pitchFamily="34" charset="0"/>
            </a:endParaRPr>
          </a:p>
          <a:p>
            <a:r>
              <a:rPr lang="nl-NL" dirty="0">
                <a:latin typeface="Verdana" panose="020B0604030504040204" pitchFamily="34" charset="0"/>
                <a:ea typeface="Verdana" panose="020B0604030504040204" pitchFamily="34" charset="0"/>
              </a:rPr>
              <a:t>Inzet:</a:t>
            </a:r>
          </a:p>
          <a:p>
            <a:r>
              <a:rPr lang="nl-NL" dirty="0">
                <a:latin typeface="Verdana" panose="020B0604030504040204" pitchFamily="34" charset="0"/>
                <a:ea typeface="Verdana" panose="020B0604030504040204" pitchFamily="34" charset="0"/>
              </a:rPr>
              <a:t>● Bij gespannenheid</a:t>
            </a:r>
          </a:p>
          <a:p>
            <a:r>
              <a:rPr lang="nl-NL" dirty="0">
                <a:latin typeface="Verdana" panose="020B0604030504040204" pitchFamily="34" charset="0"/>
                <a:ea typeface="Verdana" panose="020B0604030504040204" pitchFamily="34" charset="0"/>
              </a:rPr>
              <a:t>● Slecht slapen</a:t>
            </a:r>
          </a:p>
          <a:p>
            <a:r>
              <a:rPr lang="nl-NL" dirty="0">
                <a:latin typeface="Verdana" panose="020B0604030504040204" pitchFamily="34" charset="0"/>
                <a:ea typeface="Verdana" panose="020B0604030504040204" pitchFamily="34" charset="0"/>
              </a:rPr>
              <a:t>● Onrustige huid</a:t>
            </a:r>
          </a:p>
          <a:p>
            <a:endParaRPr lang="nl-NL" dirty="0"/>
          </a:p>
        </p:txBody>
      </p:sp>
      <p:sp>
        <p:nvSpPr>
          <p:cNvPr id="8" name="Tekstvak 7">
            <a:extLst>
              <a:ext uri="{FF2B5EF4-FFF2-40B4-BE49-F238E27FC236}">
                <a16:creationId xmlns:a16="http://schemas.microsoft.com/office/drawing/2014/main" id="{DE0350B3-EE68-4AF0-938A-39CB7C5C023C}"/>
              </a:ext>
            </a:extLst>
          </p:cNvPr>
          <p:cNvSpPr txBox="1"/>
          <p:nvPr/>
        </p:nvSpPr>
        <p:spPr>
          <a:xfrm>
            <a:off x="7608168" y="2636912"/>
            <a:ext cx="3860800" cy="2592288"/>
          </a:xfrm>
          <a:prstGeom prst="rect">
            <a:avLst/>
          </a:prstGeom>
          <a:noFill/>
        </p:spPr>
        <p:txBody>
          <a:bodyPr wrap="square" rtlCol="0">
            <a:spAutoFit/>
          </a:bodyPr>
          <a:lstStyle/>
          <a:p>
            <a:endParaRPr lang="nl-NL" dirty="0"/>
          </a:p>
        </p:txBody>
      </p:sp>
      <p:sp>
        <p:nvSpPr>
          <p:cNvPr id="9" name="Tekstvak 8">
            <a:extLst>
              <a:ext uri="{FF2B5EF4-FFF2-40B4-BE49-F238E27FC236}">
                <a16:creationId xmlns:a16="http://schemas.microsoft.com/office/drawing/2014/main" id="{8A5F7D01-0FD6-4B5F-8D13-2C8D746133A4}"/>
              </a:ext>
            </a:extLst>
          </p:cNvPr>
          <p:cNvSpPr txBox="1"/>
          <p:nvPr/>
        </p:nvSpPr>
        <p:spPr>
          <a:xfrm>
            <a:off x="7760568" y="2789312"/>
            <a:ext cx="3860800" cy="2592288"/>
          </a:xfrm>
          <a:prstGeom prst="rect">
            <a:avLst/>
          </a:prstGeom>
          <a:noFill/>
        </p:spPr>
        <p:txBody>
          <a:bodyPr wrap="square" rtlCol="0">
            <a:spAutoFit/>
          </a:bodyPr>
          <a:lstStyle/>
          <a:p>
            <a:endParaRPr lang="nl-NL" dirty="0"/>
          </a:p>
        </p:txBody>
      </p:sp>
      <p:pic>
        <p:nvPicPr>
          <p:cNvPr id="11" name="Afbeelding 10" descr="Afbeelding met toiletbenodigdheden, binnen, tafel&#10;&#10;Beschrijving is gegenereerd met zeer hoge betrouwbaarheid">
            <a:extLst>
              <a:ext uri="{FF2B5EF4-FFF2-40B4-BE49-F238E27FC236}">
                <a16:creationId xmlns:a16="http://schemas.microsoft.com/office/drawing/2014/main" id="{D89DC554-255C-4DDE-BE95-90407081C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598" y="2238374"/>
            <a:ext cx="4247002" cy="2990825"/>
          </a:xfrm>
          <a:prstGeom prst="rect">
            <a:avLst/>
          </a:prstGeom>
        </p:spPr>
      </p:pic>
    </p:spTree>
    <p:extLst>
      <p:ext uri="{BB962C8B-B14F-4D97-AF65-F5344CB8AC3E}">
        <p14:creationId xmlns:p14="http://schemas.microsoft.com/office/powerpoint/2010/main" val="2229430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C5D52C67-B4FA-44E7-8EF0-91DB015692E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64515" name="Rectangle 2">
            <a:extLst>
              <a:ext uri="{FF2B5EF4-FFF2-40B4-BE49-F238E27FC236}">
                <a16:creationId xmlns:a16="http://schemas.microsoft.com/office/drawing/2014/main" id="{69899738-1393-4D2D-B945-591A3ACC219B}"/>
              </a:ext>
            </a:extLst>
          </p:cNvPr>
          <p:cNvSpPr>
            <a:spLocks noGrp="1" noChangeArrowheads="1"/>
          </p:cNvSpPr>
          <p:nvPr>
            <p:ph type="title" idx="4294967295"/>
          </p:nvPr>
        </p:nvSpPr>
        <p:spPr>
          <a:xfrm>
            <a:off x="191344" y="304800"/>
            <a:ext cx="12000656" cy="1295400"/>
          </a:xfrm>
        </p:spPr>
        <p:txBody>
          <a:bodyPr/>
          <a:lstStyle/>
          <a:p>
            <a:pPr eaLnBrk="1" hangingPunct="1"/>
            <a:br>
              <a:rPr lang="nl-NL" altLang="nl-NL" sz="3800" b="1" u="sng" dirty="0">
                <a:solidFill>
                  <a:srgbClr val="006600"/>
                </a:solidFill>
                <a:latin typeface="Arial" panose="020B0604020202020204" pitchFamily="34" charset="0"/>
              </a:rPr>
            </a:br>
            <a:r>
              <a:rPr lang="nl-NL" altLang="nl-NL" b="1" dirty="0" err="1">
                <a:solidFill>
                  <a:srgbClr val="006600"/>
                </a:solidFill>
                <a:latin typeface="Verdana" panose="020B0604030504040204" pitchFamily="34" charset="0"/>
              </a:rPr>
              <a:t>Davos</a:t>
            </a:r>
            <a:br>
              <a:rPr lang="nl-NL" altLang="nl-NL" b="1" dirty="0">
                <a:solidFill>
                  <a:srgbClr val="006600"/>
                </a:solidFill>
                <a:latin typeface="Verdana" panose="020B0604030504040204" pitchFamily="34" charset="0"/>
              </a:rPr>
            </a:br>
            <a:r>
              <a:rPr lang="nl-NL" altLang="nl-NL" sz="2000" i="1" dirty="0">
                <a:solidFill>
                  <a:srgbClr val="006600"/>
                </a:solidFill>
                <a:latin typeface="Verdana" panose="020B0604030504040204" pitchFamily="34" charset="0"/>
              </a:rPr>
              <a:t>(Grove Den, eucalyptus, pepermunt en akkermunt)</a:t>
            </a:r>
            <a:br>
              <a:rPr lang="nl-NL" altLang="nl-NL" sz="2400" i="1" dirty="0">
                <a:solidFill>
                  <a:srgbClr val="006600"/>
                </a:solidFill>
                <a:latin typeface="Verdana" panose="020B0604030504040204" pitchFamily="34" charset="0"/>
              </a:rPr>
            </a:br>
            <a:endParaRPr lang="nl-NL" altLang="nl-NL" sz="2400" i="1" dirty="0">
              <a:solidFill>
                <a:srgbClr val="006600"/>
              </a:solidFill>
              <a:latin typeface="Verdana" panose="020B0604030504040204" pitchFamily="34" charset="0"/>
            </a:endParaRPr>
          </a:p>
        </p:txBody>
      </p:sp>
      <p:sp>
        <p:nvSpPr>
          <p:cNvPr id="64516" name="Rectangle 3">
            <a:extLst>
              <a:ext uri="{FF2B5EF4-FFF2-40B4-BE49-F238E27FC236}">
                <a16:creationId xmlns:a16="http://schemas.microsoft.com/office/drawing/2014/main" id="{2C695508-3411-4799-B635-22D293AB1DF4}"/>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endParaRPr lang="nl-NL" altLang="nl-NL" sz="2800">
              <a:latin typeface="Verdana" panose="020B0604030504040204" pitchFamily="34" charset="0"/>
            </a:endParaRPr>
          </a:p>
          <a:p>
            <a:pPr eaLnBrk="1" fontAlgn="b" hangingPunct="1">
              <a:spcBef>
                <a:spcPct val="50000"/>
              </a:spcBef>
              <a:buFontTx/>
              <a:buNone/>
            </a:pPr>
            <a:endParaRPr lang="nl-NL" altLang="nl-NL" sz="2400" b="1">
              <a:solidFill>
                <a:srgbClr val="008000"/>
              </a:solidFill>
              <a:latin typeface="Arial" panose="020B0604020202020204" pitchFamily="34" charset="0"/>
              <a:cs typeface="Arial" panose="020B0604020202020204" pitchFamily="34" charset="0"/>
            </a:endParaRPr>
          </a:p>
        </p:txBody>
      </p:sp>
      <p:sp>
        <p:nvSpPr>
          <p:cNvPr id="64517" name="Tekstvak 7">
            <a:extLst>
              <a:ext uri="{FF2B5EF4-FFF2-40B4-BE49-F238E27FC236}">
                <a16:creationId xmlns:a16="http://schemas.microsoft.com/office/drawing/2014/main" id="{992CE796-F8AF-4B33-B4C2-106D32A650FB}"/>
              </a:ext>
            </a:extLst>
          </p:cNvPr>
          <p:cNvSpPr txBox="1">
            <a:spLocks noChangeArrowheads="1"/>
          </p:cNvSpPr>
          <p:nvPr/>
        </p:nvSpPr>
        <p:spPr bwMode="auto">
          <a:xfrm>
            <a:off x="2566988" y="2636838"/>
            <a:ext cx="6192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400" dirty="0">
                <a:latin typeface="Verdana" panose="020B0604030504040204" pitchFamily="34" charset="0"/>
              </a:rPr>
              <a:t>Werking: </a:t>
            </a:r>
          </a:p>
          <a:p>
            <a:pPr eaLnBrk="1" hangingPunct="1">
              <a:spcBef>
                <a:spcPct val="0"/>
              </a:spcBef>
            </a:pPr>
            <a:r>
              <a:rPr lang="nl-NL" altLang="nl-NL" sz="2400" dirty="0">
                <a:latin typeface="Verdana" panose="020B0604030504040204" pitchFamily="34" charset="0"/>
              </a:rPr>
              <a:t> Geeft lucht, maakt ademhaling vrij.</a:t>
            </a:r>
          </a:p>
          <a:p>
            <a:pPr eaLnBrk="1" hangingPunct="1">
              <a:spcBef>
                <a:spcPct val="0"/>
              </a:spcBef>
            </a:pPr>
            <a:r>
              <a:rPr lang="nl-NL" altLang="nl-NL" sz="2400" dirty="0">
                <a:latin typeface="Verdana" panose="020B0604030504040204" pitchFamily="34" charset="0"/>
              </a:rPr>
              <a:t> Antiseptisch, luchtzuiverend.</a:t>
            </a:r>
          </a:p>
          <a:p>
            <a:pPr eaLnBrk="1" hangingPunct="1">
              <a:spcBef>
                <a:spcPct val="0"/>
              </a:spcBef>
              <a:buFontTx/>
              <a:buNone/>
            </a:pPr>
            <a:endParaRPr lang="nl-NL" altLang="nl-NL" sz="2400" dirty="0">
              <a:latin typeface="Verdana" panose="020B0604030504040204" pitchFamily="34" charset="0"/>
            </a:endParaRPr>
          </a:p>
          <a:p>
            <a:pPr eaLnBrk="1" hangingPunct="1">
              <a:spcBef>
                <a:spcPct val="0"/>
              </a:spcBef>
              <a:buFontTx/>
              <a:buNone/>
            </a:pPr>
            <a:r>
              <a:rPr lang="nl-NL" altLang="nl-NL" sz="2400" dirty="0">
                <a:latin typeface="Verdana" panose="020B0604030504040204" pitchFamily="34" charset="0"/>
              </a:rPr>
              <a:t>Inzet:</a:t>
            </a:r>
          </a:p>
          <a:p>
            <a:pPr eaLnBrk="1" hangingPunct="1">
              <a:spcBef>
                <a:spcPct val="0"/>
              </a:spcBef>
            </a:pPr>
            <a:r>
              <a:rPr lang="nl-NL" altLang="nl-NL" sz="2400" dirty="0">
                <a:latin typeface="Verdana" panose="020B0604030504040204" pitchFamily="34" charset="0"/>
              </a:rPr>
              <a:t> Zeer geschikt voor gebruik in een</a:t>
            </a:r>
          </a:p>
          <a:p>
            <a:pPr eaLnBrk="1" hangingPunct="1">
              <a:spcBef>
                <a:spcPct val="0"/>
              </a:spcBef>
              <a:buFontTx/>
              <a:buNone/>
            </a:pPr>
            <a:r>
              <a:rPr lang="nl-NL" altLang="nl-NL" sz="2400" dirty="0">
                <a:latin typeface="Verdana" panose="020B0604030504040204" pitchFamily="34" charset="0"/>
              </a:rPr>
              <a:t>   ziekenkamer</a:t>
            </a:r>
          </a:p>
        </p:txBody>
      </p:sp>
      <p:pic>
        <p:nvPicPr>
          <p:cNvPr id="64518" name="Picture 8" descr="G:\data\Afbeeldingen\Chi digi foto's\Producten 300 px\6182.jpg">
            <a:extLst>
              <a:ext uri="{FF2B5EF4-FFF2-40B4-BE49-F238E27FC236}">
                <a16:creationId xmlns:a16="http://schemas.microsoft.com/office/drawing/2014/main" id="{9CFA4649-901D-487E-A02A-D57C1012A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588" y="2924175"/>
            <a:ext cx="20875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CC882106-3306-49B9-A131-3D1A8979F99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Sango</a:t>
            </a:r>
            <a:r>
              <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Opleidingen</a:t>
            </a:r>
          </a:p>
        </p:txBody>
      </p:sp>
      <p:sp>
        <p:nvSpPr>
          <p:cNvPr id="71683" name="Rectangle 2">
            <a:extLst>
              <a:ext uri="{FF2B5EF4-FFF2-40B4-BE49-F238E27FC236}">
                <a16:creationId xmlns:a16="http://schemas.microsoft.com/office/drawing/2014/main" id="{24565DF7-346B-4458-B90F-B26B3984ED79}"/>
              </a:ext>
            </a:extLst>
          </p:cNvPr>
          <p:cNvSpPr>
            <a:spLocks noGrp="1" noChangeArrowheads="1"/>
          </p:cNvSpPr>
          <p:nvPr>
            <p:ph type="title" idx="4294967295"/>
          </p:nvPr>
        </p:nvSpPr>
        <p:spPr>
          <a:xfrm>
            <a:off x="191344" y="304800"/>
            <a:ext cx="12000656" cy="1295400"/>
          </a:xfrm>
        </p:spPr>
        <p:txBody>
          <a:bodyPr/>
          <a:lstStyle/>
          <a:p>
            <a:pPr eaLnBrk="1" hangingPunct="1"/>
            <a:r>
              <a:rPr lang="nl-NL" altLang="nl-NL" b="1" dirty="0">
                <a:solidFill>
                  <a:srgbClr val="006600"/>
                </a:solidFill>
                <a:latin typeface="Arial" panose="020B0604020202020204" pitchFamily="34" charset="0"/>
              </a:rPr>
              <a:t>Sandelhout</a:t>
            </a:r>
            <a:br>
              <a:rPr lang="nl-NL" altLang="nl-NL" sz="3800" u="sng" dirty="0">
                <a:solidFill>
                  <a:srgbClr val="006600"/>
                </a:solidFill>
                <a:latin typeface="Arial" panose="020B0604020202020204" pitchFamily="34" charset="0"/>
              </a:rPr>
            </a:br>
            <a:r>
              <a:rPr lang="nl-NL" altLang="nl-NL" sz="3400" i="1" dirty="0">
                <a:solidFill>
                  <a:srgbClr val="006600"/>
                </a:solidFill>
                <a:latin typeface="Arial" panose="020B0604020202020204" pitchFamily="34" charset="0"/>
              </a:rPr>
              <a:t>(</a:t>
            </a:r>
            <a:r>
              <a:rPr lang="nl-NL" altLang="nl-NL" sz="3400" i="1" dirty="0" err="1">
                <a:solidFill>
                  <a:srgbClr val="006600"/>
                </a:solidFill>
                <a:latin typeface="Arial" panose="020B0604020202020204" pitchFamily="34" charset="0"/>
              </a:rPr>
              <a:t>Santalum</a:t>
            </a:r>
            <a:r>
              <a:rPr lang="nl-NL" altLang="nl-NL" sz="3400" i="1" dirty="0">
                <a:solidFill>
                  <a:srgbClr val="006600"/>
                </a:solidFill>
                <a:latin typeface="Arial" panose="020B0604020202020204" pitchFamily="34" charset="0"/>
              </a:rPr>
              <a:t> Album)</a:t>
            </a:r>
            <a:endParaRPr lang="nl-NL" altLang="nl-NL" sz="3400" i="1" dirty="0">
              <a:solidFill>
                <a:srgbClr val="006600"/>
              </a:solidFill>
            </a:endParaRPr>
          </a:p>
        </p:txBody>
      </p:sp>
      <p:sp>
        <p:nvSpPr>
          <p:cNvPr id="71684" name="Rectangle 3">
            <a:extLst>
              <a:ext uri="{FF2B5EF4-FFF2-40B4-BE49-F238E27FC236}">
                <a16:creationId xmlns:a16="http://schemas.microsoft.com/office/drawing/2014/main" id="{B000A6D9-4DDA-4233-A158-5547B19C6DCD}"/>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71685" name="Picture 2" descr="http://t3.gstatic.com/images?q=tbn:ANd9GcSGS8yfSMlBh7VM9brjMO4TB9PQ2y29QkNc1g1ffh86jCKrFq7H4g">
            <a:extLst>
              <a:ext uri="{FF2B5EF4-FFF2-40B4-BE49-F238E27FC236}">
                <a16:creationId xmlns:a16="http://schemas.microsoft.com/office/drawing/2014/main" id="{909FEB82-D8F3-4D6F-BC2D-A9139FD9E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2492375"/>
            <a:ext cx="1762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kstvak 8">
            <a:extLst>
              <a:ext uri="{FF2B5EF4-FFF2-40B4-BE49-F238E27FC236}">
                <a16:creationId xmlns:a16="http://schemas.microsoft.com/office/drawing/2014/main" id="{ADE8172F-0626-4E06-B570-A284B308EF6E}"/>
              </a:ext>
            </a:extLst>
          </p:cNvPr>
          <p:cNvSpPr txBox="1">
            <a:spLocks noChangeArrowheads="1"/>
          </p:cNvSpPr>
          <p:nvPr/>
        </p:nvSpPr>
        <p:spPr bwMode="auto">
          <a:xfrm>
            <a:off x="2208213" y="1989138"/>
            <a:ext cx="5759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Werking: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Antidepressivum,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Antiseptisch, ontstekingsremmend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Tonicum voor het hart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Ontstopper voor bloed en lymfebanen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Verzachtend en kalmerend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Inzet: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Immuunstimulerend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Bij spier- en zenuwpijnen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Voor goed slaap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09814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6ED293C-C76A-4669-A7E8-272C1BF63ED7}"/>
              </a:ext>
            </a:extLst>
          </p:cNvPr>
          <p:cNvSpPr>
            <a:spLocks noGrp="1"/>
          </p:cNvSpPr>
          <p:nvPr>
            <p:ph type="ctrTitle"/>
          </p:nvPr>
        </p:nvSpPr>
        <p:spPr>
          <a:xfrm>
            <a:off x="191344" y="116632"/>
            <a:ext cx="11097369" cy="1174576"/>
          </a:xfrm>
        </p:spPr>
        <p:txBody>
          <a:bodyPr/>
          <a:lstStyle/>
          <a:p>
            <a:r>
              <a:rPr lang="nl-NL" sz="3600" b="1" dirty="0">
                <a:solidFill>
                  <a:schemeClr val="accent1">
                    <a:lumMod val="50000"/>
                  </a:schemeClr>
                </a:solidFill>
              </a:rPr>
              <a:t>Grove Den</a:t>
            </a:r>
            <a:br>
              <a:rPr lang="nl-NL" sz="3600" b="1" dirty="0">
                <a:solidFill>
                  <a:schemeClr val="accent1">
                    <a:lumMod val="50000"/>
                  </a:schemeClr>
                </a:solidFill>
              </a:rPr>
            </a:br>
            <a:r>
              <a:rPr lang="nl-NL" sz="3600" dirty="0">
                <a:solidFill>
                  <a:schemeClr val="accent1">
                    <a:lumMod val="50000"/>
                  </a:schemeClr>
                </a:solidFill>
              </a:rPr>
              <a:t>( </a:t>
            </a:r>
            <a:r>
              <a:rPr lang="nl-NL" sz="3600" dirty="0" err="1">
                <a:solidFill>
                  <a:schemeClr val="accent1">
                    <a:lumMod val="50000"/>
                  </a:schemeClr>
                </a:solidFill>
              </a:rPr>
              <a:t>Pinus</a:t>
            </a:r>
            <a:r>
              <a:rPr lang="nl-NL" sz="3600" dirty="0">
                <a:solidFill>
                  <a:schemeClr val="accent1">
                    <a:lumMod val="50000"/>
                  </a:schemeClr>
                </a:solidFill>
              </a:rPr>
              <a:t> </a:t>
            </a:r>
            <a:r>
              <a:rPr lang="nl-NL" sz="3600" dirty="0" err="1">
                <a:solidFill>
                  <a:schemeClr val="accent1">
                    <a:lumMod val="50000"/>
                  </a:schemeClr>
                </a:solidFill>
              </a:rPr>
              <a:t>Silvestris</a:t>
            </a:r>
            <a:r>
              <a:rPr lang="nl-NL" sz="3600" dirty="0">
                <a:solidFill>
                  <a:schemeClr val="accent1">
                    <a:lumMod val="50000"/>
                  </a:schemeClr>
                </a:solidFill>
              </a:rPr>
              <a:t>)</a:t>
            </a:r>
          </a:p>
        </p:txBody>
      </p:sp>
      <p:sp>
        <p:nvSpPr>
          <p:cNvPr id="4" name="Ondertitel 3">
            <a:extLst>
              <a:ext uri="{FF2B5EF4-FFF2-40B4-BE49-F238E27FC236}">
                <a16:creationId xmlns:a16="http://schemas.microsoft.com/office/drawing/2014/main" id="{B785F86D-ADA3-41B5-9A76-181D6DA85660}"/>
              </a:ext>
            </a:extLst>
          </p:cNvPr>
          <p:cNvSpPr>
            <a:spLocks noGrp="1"/>
          </p:cNvSpPr>
          <p:nvPr>
            <p:ph type="subTitle" idx="1"/>
          </p:nvPr>
        </p:nvSpPr>
        <p:spPr>
          <a:xfrm>
            <a:off x="407368" y="1052736"/>
            <a:ext cx="5400600" cy="4514056"/>
          </a:xfrm>
        </p:spPr>
        <p:txBody>
          <a:bodyPr/>
          <a:lstStyle/>
          <a:p>
            <a:r>
              <a:rPr lang="nl-NL" sz="1600" dirty="0">
                <a:latin typeface="Verdana" panose="020B0604030504040204" pitchFamily="34" charset="0"/>
                <a:ea typeface="Verdana" panose="020B0604030504040204" pitchFamily="34" charset="0"/>
              </a:rPr>
              <a:t> </a:t>
            </a:r>
          </a:p>
          <a:p>
            <a:r>
              <a:rPr lang="nl-NL" sz="1600" dirty="0">
                <a:latin typeface="Verdana" panose="020B0604030504040204" pitchFamily="34" charset="0"/>
                <a:ea typeface="Verdana" panose="020B0604030504040204" pitchFamily="34" charset="0"/>
              </a:rPr>
              <a:t>Werking:</a:t>
            </a:r>
          </a:p>
          <a:p>
            <a:r>
              <a:rPr lang="nl-NL" sz="1600" dirty="0">
                <a:latin typeface="Verdana" panose="020B0604030504040204" pitchFamily="34" charset="0"/>
                <a:ea typeface="Verdana" panose="020B0604030504040204" pitchFamily="34" charset="0"/>
              </a:rPr>
              <a:t> ●  Ontsmetten</a:t>
            </a:r>
          </a:p>
          <a:p>
            <a:r>
              <a:rPr lang="nl-NL" sz="1600" dirty="0">
                <a:latin typeface="Verdana" panose="020B0604030504040204" pitchFamily="34" charset="0"/>
                <a:ea typeface="Verdana" panose="020B0604030504040204" pitchFamily="34" charset="0"/>
              </a:rPr>
              <a:t>                      ●  Kalmerend /Zenuwstillend</a:t>
            </a:r>
          </a:p>
          <a:p>
            <a:r>
              <a:rPr lang="nl-NL" sz="1600" dirty="0">
                <a:latin typeface="Verdana" panose="020B0604030504040204" pitchFamily="34" charset="0"/>
                <a:ea typeface="Verdana" panose="020B0604030504040204" pitchFamily="34" charset="0"/>
              </a:rPr>
              <a:t> ●  Opwekkend </a:t>
            </a:r>
          </a:p>
          <a:p>
            <a:r>
              <a:rPr lang="nl-NL" sz="1600" dirty="0">
                <a:latin typeface="Verdana" panose="020B0604030504040204" pitchFamily="34" charset="0"/>
                <a:ea typeface="Verdana" panose="020B0604030504040204" pitchFamily="34" charset="0"/>
              </a:rPr>
              <a:t>                        ●  </a:t>
            </a:r>
            <a:r>
              <a:rPr lang="nl-NL" sz="1600" dirty="0" err="1">
                <a:latin typeface="Verdana" panose="020B0604030504040204" pitchFamily="34" charset="0"/>
                <a:ea typeface="Verdana" panose="020B0604030504040204" pitchFamily="34" charset="0"/>
              </a:rPr>
              <a:t>Ontstekings</a:t>
            </a:r>
            <a:r>
              <a:rPr lang="nl-NL" sz="1600" dirty="0">
                <a:latin typeface="Verdana" panose="020B0604030504040204" pitchFamily="34" charset="0"/>
                <a:ea typeface="Verdana" panose="020B0604030504040204" pitchFamily="34" charset="0"/>
              </a:rPr>
              <a:t>/</a:t>
            </a:r>
            <a:r>
              <a:rPr lang="nl-NL" sz="1600" dirty="0" err="1">
                <a:latin typeface="Verdana" panose="020B0604030504040204" pitchFamily="34" charset="0"/>
                <a:ea typeface="Verdana" panose="020B0604030504040204" pitchFamily="34" charset="0"/>
              </a:rPr>
              <a:t>virusremmend</a:t>
            </a:r>
            <a:endParaRPr lang="nl-NL" sz="1600" dirty="0">
              <a:latin typeface="Verdana" panose="020B0604030504040204" pitchFamily="34" charset="0"/>
              <a:ea typeface="Verdana" panose="020B0604030504040204" pitchFamily="34" charset="0"/>
            </a:endParaRPr>
          </a:p>
          <a:p>
            <a:endParaRPr lang="nl-NL" sz="1600" dirty="0">
              <a:latin typeface="Verdana" panose="020B0604030504040204" pitchFamily="34" charset="0"/>
              <a:ea typeface="Verdana" panose="020B0604030504040204" pitchFamily="34" charset="0"/>
            </a:endParaRPr>
          </a:p>
          <a:p>
            <a:endParaRPr lang="nl-NL" sz="1600" dirty="0">
              <a:latin typeface="Verdana" panose="020B0604030504040204" pitchFamily="34" charset="0"/>
              <a:ea typeface="Verdana" panose="020B0604030504040204" pitchFamily="34" charset="0"/>
            </a:endParaRPr>
          </a:p>
          <a:p>
            <a:r>
              <a:rPr lang="nl-NL" sz="1600" dirty="0">
                <a:latin typeface="Verdana" panose="020B0604030504040204" pitchFamily="34" charset="0"/>
                <a:ea typeface="Verdana" panose="020B0604030504040204" pitchFamily="34" charset="0"/>
              </a:rPr>
              <a:t>Inzet:</a:t>
            </a:r>
          </a:p>
          <a:p>
            <a:r>
              <a:rPr lang="nl-NL" sz="1600" dirty="0">
                <a:latin typeface="Verdana" panose="020B0604030504040204" pitchFamily="34" charset="0"/>
                <a:ea typeface="Verdana" panose="020B0604030504040204" pitchFamily="34" charset="0"/>
              </a:rPr>
              <a:t>          ●  Bij infectieziekten</a:t>
            </a:r>
          </a:p>
          <a:p>
            <a:r>
              <a:rPr lang="nl-NL" sz="1600" dirty="0">
                <a:latin typeface="Verdana" panose="020B0604030504040204" pitchFamily="34" charset="0"/>
                <a:ea typeface="Verdana" panose="020B0604030504040204" pitchFamily="34" charset="0"/>
              </a:rPr>
              <a:t>                  ●  Ademhalingsproblemen</a:t>
            </a:r>
          </a:p>
          <a:p>
            <a:r>
              <a:rPr lang="nl-NL" sz="1600" dirty="0">
                <a:latin typeface="Verdana" panose="020B0604030504040204" pitchFamily="34" charset="0"/>
                <a:ea typeface="Verdana" panose="020B0604030504040204" pitchFamily="34" charset="0"/>
              </a:rPr>
              <a:t>                         ●  Verfrist een vermoeide huid</a:t>
            </a:r>
          </a:p>
        </p:txBody>
      </p:sp>
      <p:sp>
        <p:nvSpPr>
          <p:cNvPr id="2" name="Tijdelijke aanduiding voor voettekst 1">
            <a:extLst>
              <a:ext uri="{FF2B5EF4-FFF2-40B4-BE49-F238E27FC236}">
                <a16:creationId xmlns:a16="http://schemas.microsoft.com/office/drawing/2014/main" id="{90AFBD9D-B8AD-4726-BE83-9395AB026714}"/>
              </a:ext>
            </a:extLst>
          </p:cNvPr>
          <p:cNvSpPr>
            <a:spLocks noGrp="1"/>
          </p:cNvSpPr>
          <p:nvPr>
            <p:ph type="ftr" sz="quarter" idx="11"/>
          </p:nvPr>
        </p:nvSpPr>
        <p:spPr/>
        <p:txBody>
          <a:bodyPr/>
          <a:lstStyle/>
          <a:p>
            <a:pPr>
              <a:defRPr/>
            </a:pPr>
            <a:r>
              <a:rPr lang="nl-NL" sz="1600" dirty="0" err="1"/>
              <a:t>Sango</a:t>
            </a:r>
            <a:r>
              <a:rPr lang="nl-NL" sz="1600" dirty="0"/>
              <a:t> Opleidingen</a:t>
            </a:r>
          </a:p>
        </p:txBody>
      </p:sp>
      <p:sp>
        <p:nvSpPr>
          <p:cNvPr id="5" name="Tekstvak 4">
            <a:extLst>
              <a:ext uri="{FF2B5EF4-FFF2-40B4-BE49-F238E27FC236}">
                <a16:creationId xmlns:a16="http://schemas.microsoft.com/office/drawing/2014/main" id="{3488C42C-282E-4D72-9D2B-172BCF0F7522}"/>
              </a:ext>
            </a:extLst>
          </p:cNvPr>
          <p:cNvSpPr txBox="1"/>
          <p:nvPr/>
        </p:nvSpPr>
        <p:spPr>
          <a:xfrm>
            <a:off x="7464152" y="1556792"/>
            <a:ext cx="4320480" cy="3456384"/>
          </a:xfrm>
          <a:prstGeom prst="rect">
            <a:avLst/>
          </a:prstGeom>
          <a:noFill/>
        </p:spPr>
        <p:txBody>
          <a:bodyPr wrap="square" rtlCol="0">
            <a:spAutoFit/>
          </a:bodyPr>
          <a:lstStyle/>
          <a:p>
            <a:endParaRPr lang="nl-NL" dirty="0"/>
          </a:p>
        </p:txBody>
      </p:sp>
      <p:pic>
        <p:nvPicPr>
          <p:cNvPr id="7" name="Afbeelding 6" descr="Afbeelding met boom, buiten, lucht, plant&#10;&#10;Beschrijving is gegenereerd met zeer hoge betrouwbaarheid">
            <a:extLst>
              <a:ext uri="{FF2B5EF4-FFF2-40B4-BE49-F238E27FC236}">
                <a16:creationId xmlns:a16="http://schemas.microsoft.com/office/drawing/2014/main" id="{9B103806-87D4-4842-BBB8-F4F55D9F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311" y="1458379"/>
            <a:ext cx="2966861" cy="3941241"/>
          </a:xfrm>
          <a:prstGeom prst="rect">
            <a:avLst/>
          </a:prstGeom>
        </p:spPr>
      </p:pic>
    </p:spTree>
    <p:extLst>
      <p:ext uri="{BB962C8B-B14F-4D97-AF65-F5344CB8AC3E}">
        <p14:creationId xmlns:p14="http://schemas.microsoft.com/office/powerpoint/2010/main" val="90404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2B7BA732-E2A2-46FE-AAA9-DD9FD76CBFF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1600" dirty="0" err="1">
                <a:solidFill>
                  <a:srgbClr val="000000"/>
                </a:solidFill>
              </a:rPr>
              <a:t>Sango</a:t>
            </a:r>
            <a:r>
              <a:rPr lang="nl-NL" altLang="nl-NL" sz="1600" dirty="0">
                <a:solidFill>
                  <a:srgbClr val="000000"/>
                </a:solidFill>
              </a:rPr>
              <a:t> Opleidingen</a:t>
            </a:r>
            <a:endPar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3731" name="Rectangle 2">
            <a:extLst>
              <a:ext uri="{FF2B5EF4-FFF2-40B4-BE49-F238E27FC236}">
                <a16:creationId xmlns:a16="http://schemas.microsoft.com/office/drawing/2014/main" id="{343E7366-8BB6-4158-937E-7E9771FC73C1}"/>
              </a:ext>
            </a:extLst>
          </p:cNvPr>
          <p:cNvSpPr>
            <a:spLocks noGrp="1" noChangeArrowheads="1"/>
          </p:cNvSpPr>
          <p:nvPr>
            <p:ph type="title" idx="4294967295"/>
          </p:nvPr>
        </p:nvSpPr>
        <p:spPr>
          <a:xfrm>
            <a:off x="0" y="304800"/>
            <a:ext cx="12192000" cy="1295400"/>
          </a:xfrm>
        </p:spPr>
        <p:txBody>
          <a:bodyPr/>
          <a:lstStyle/>
          <a:p>
            <a:pPr eaLnBrk="1" hangingPunct="1"/>
            <a:br>
              <a:rPr lang="nl-NL" altLang="nl-NL" sz="3800" u="sng" dirty="0">
                <a:latin typeface="Arial" panose="020B0604020202020204" pitchFamily="34" charset="0"/>
              </a:rPr>
            </a:br>
            <a:r>
              <a:rPr lang="nl-NL" altLang="nl-NL" b="1" dirty="0">
                <a:solidFill>
                  <a:srgbClr val="006600"/>
                </a:solidFill>
                <a:latin typeface="Verdana" panose="020B0604030504040204" pitchFamily="34" charset="0"/>
              </a:rPr>
              <a:t>W-Chi </a:t>
            </a:r>
            <a:br>
              <a:rPr lang="nl-NL" altLang="nl-NL" sz="3800" u="sng" dirty="0">
                <a:latin typeface="Verdana" panose="020B0604030504040204" pitchFamily="34" charset="0"/>
              </a:rPr>
            </a:br>
            <a:r>
              <a:rPr lang="nl-NL" altLang="nl-NL" sz="2000" i="1" dirty="0">
                <a:solidFill>
                  <a:srgbClr val="006600"/>
                </a:solidFill>
                <a:latin typeface="Verdana" panose="020B0604030504040204" pitchFamily="34" charset="0"/>
              </a:rPr>
              <a:t>(Grove Den, Geranium, pepermunt, Ho-blad)</a:t>
            </a:r>
            <a:br>
              <a:rPr lang="nl-NL" altLang="nl-NL" sz="3800" u="sng" dirty="0">
                <a:latin typeface="Verdana" panose="020B0604030504040204" pitchFamily="34" charset="0"/>
              </a:rPr>
            </a:br>
            <a:endParaRPr lang="nl-NL" altLang="nl-NL" u="sng" dirty="0">
              <a:latin typeface="Verdana" panose="020B0604030504040204" pitchFamily="34" charset="0"/>
            </a:endParaRPr>
          </a:p>
        </p:txBody>
      </p:sp>
      <p:sp>
        <p:nvSpPr>
          <p:cNvPr id="73732" name="Rectangle 3">
            <a:extLst>
              <a:ext uri="{FF2B5EF4-FFF2-40B4-BE49-F238E27FC236}">
                <a16:creationId xmlns:a16="http://schemas.microsoft.com/office/drawing/2014/main" id="{6FD894A1-50DC-405E-97D7-EF271A64332D}"/>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73733" name="AutoShape 2" descr="data:image/jpeg;base64,/9j/4AAQSkZJRgABAQAAAQABAAD/2wCEAAkGBggSBQkUEhQUFRUWDSEYFhcYGRgdHBsbHSAXIB8cHh4dHCgfGB0lHB0eIDAqIycqLCwxHR4xNTAqNSYuLikBCQoKDQsNGQ4OGTUkHiQ0NTU1LzYsNSw0LDQsLDQxLCw0LCwsKTQ0KTUsNCksLDQsLDQsLCk0LCkpLCk0NCwpLP/AABEIAHQALgMBIgACEQEDEQH/xAAbAAACAgMBAAAAAAAAAAAAAAAFBgMEAAIHAf/EAEMQAAECBAMDCQQGBwkAAAAAAAECEQADBCEFBjESQVEHEyJhcYGRocEUMrHRI1KSstLwFlRic+Hi8SQlM0JDU2N0ov/EABoBAAIDAQEAAAAAAAAAAAAAAAMEAQIFBgD/xAAiEQACAgEEAgMBAAAAAAAAAAABAgADEQQSITEiQRNRYQX/2gAMAwEAAhEDEQA/AOn5yxGdIybis6WdlSKclJ4Hj5xynEs2Zgk5aopntM0zFLSFOUkPsEqsze8I6dyhS9rImIp+uEo7lLQD5ExybPyQnDKNI/WVf+U/zQlRy6D7Jhlxg5laXym5p/WT9lH4YecnZlxmfgpXNnLKudIBZAcBv2bxyfBsOnVGKSJSA5UtuxtT3fIb47qMDk0+D0yUBhLRsns493nrvh3+igFW2vgyteA3MklYhWgn6VZ7dhu7oiGakmlVJKUd6AYUmDd0NGGH+66b92I53T2M4O4xi5QuCBAuflyxlZQUoJBnoBJ0ubebRyPlCUBIoQCCOcmFxoWEq8dV5R5QXl2nSXvWy9OolXpHPMx4CKlcr6TZ5tS0jo7T3Re6o3NJWWdDFC6qDmWuT3LUyXhQqD0Zi5iGBISrmnG0z6Egf0hrly68Ygsgy+aVNBKFTQVBKRoCTZyTp1RzZGTJj2qFfZP44e8tYIZGFBBXtkrKtojZ1a2pdmhvVBkG4cyiFX9wspATOUlwWNiCD8IZMFU+DUv7uFqpAly0lgeLQwZcW+XaI8ZfzjBFDoTYVwDGncEBcxf5Sp7UOEj61eH7AlUL0yW8oqSkl1qIHaRB3lPlKVR4YE2InqI+wfnCnJx2nXPTTqQSzh9ptFKHm0aGnscMFHUCUBHMqzsUmpPRZ+piRDJhOMLnSgkm4Gpuw3674AYhgUonQoIsklV9Q2vhBPD8NXImABO1b3g7fIQ7qbUWr9kU1EnEPYuuWaRIFyPODmT1E5Vo+oEeBMKtIuoCFGZduHf46w1ZRnoVl6WQ7c6seCjGN87WLtI4EO1YUboA5SqoITQk32QtXiEj1hepMDw8BE73itO2BvAO0dO07+A4XMcps0+206dpgaVW59VIFuuE7DqmdKEtQY/QJF+x9e+HK/CvI7k1V7zGyZLpZkhCmKVoDoJLXALdt4mpKsKo9pThkOX3Wc7uEKtFjlYqvKVAKSzht3U8MuHTipKwA9rg9esD4vXa8YsqahpDU43JC2T7pS4/O6GrIk1CsAmEae1L+8YUTRBdZMB2U36TXJHoIccliQMHnJQzJqVAtxs8VtqVFysDY2RiLHKHNAzRQkX2aZQIP7RF/KAEmQjmpY/4k/BMFuUEn9LeyjTqOKl+sU0yfo12cpkuN1wBbyhQ2lQRAb2BGJXkUjTC1ommy64V6WHRbUaPEq1JAQ3ScAJu1y4O73QxffoN8blagpA4pdTnQP1aqN+zrMB+YscRmu5kOW5lmbXpTKWoi7XIhj5P6mWvCawpDD2ov27KTCjXSz7OdB0U2J3kFXw+Hge5JpoOB1//AG38UIho2bxiAJPuAc8mYrPc69k06E21/wAx9Y8nFe3MYsWIdtAXFuuLGZ6cHP8AVdctP3R3HsiSqpZnOrILAHg/Hv3xn3Ph8QBU9wRPmELlhlEBDJCSQwKkuHBcku56h2x7LqpuyAEkMNgOLsx0Pbo73MWymdzYOt/qEesby0zGu77X1T5iJWwDsSMmQ1yppw5Zdiel7o1II42ATaDfJKf7Jig4Tk/d/hAuulTDRru1t6W9YJclnRVioOu0g+Sh6Q0pycS4JkuJSZSs4VfRDum/WyfAjTvjaqoEqWo3cadJvzrHuLUc6RnHnFXlT1Bi1kqASNk8LAkHgWjaoxWmSdUkvptAceMZ+prsFnUMCvuD5lAtKgohI01WRe1i+t4wUgcnosfdO2q76RYqMRp1IYpSoWIG2m5BB+IfuiqTQCelXNpCkpYHbvrvvEIrnuV8JtW4efZFApS3aqLPJsAnFMUG7m0fGZEdbiss0iyyePvA246XvGvJzWyTj2JAH/QRpwCpnzhqsWb8mT444j5WUkmZT7KwFJJuD1b+2Bn6IYKUuZQNuKvnGRkOrBGeDKGCf7KfFXziROUcFf8AwEd94yMj3uQJMMsYPstzEojrSDG9FgWGSJi1SZMuWSGJSkAkXsW1jIyCSRP/2Q==">
            <a:extLst>
              <a:ext uri="{FF2B5EF4-FFF2-40B4-BE49-F238E27FC236}">
                <a16:creationId xmlns:a16="http://schemas.microsoft.com/office/drawing/2014/main" id="{2518B3B6-847B-46B9-BE5B-141AA329516D}"/>
              </a:ext>
            </a:extLst>
          </p:cNvPr>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734" name="AutoShape 4" descr="data:image/jpeg;base64,/9j/4AAQSkZJRgABAQAAAQABAAD/2wCEAAkGBggSBQkUEhQUFRUWDSEYFhcYGRgdHBsbHSAXIB8cHh4dHCgfGB0lHB0eIDAqIycqLCwxHR4xNTAqNSYuLikBCQoKDQsNGQ4OGTUkHiQ0NTU1LzYsNSw0LDQsLDQxLCw0LCwsKTQ0KTUsNCksLDQsLDQsLCk0LCkpLCk0NCwpLP/AABEIAHQALgMBIgACEQEDEQH/xAAbAAACAgMBAAAAAAAAAAAAAAAFBgMEAAIHAf/EAEMQAAECBAMDCQQGBwkAAAAAAAECEQADBCEFBjESQVEHEyJhcYGRocEUMrHRI1KSstLwFlRic+Hi8SQlM0JDU2N0ov/EABoBAAIDAQEAAAAAAAAAAAAAAAMEAQIFBgD/xAAiEQACAgEEAgMBAAAAAAAAAAABAgADEQQSITEiQRNRYQX/2gAMAwEAAhEDEQA/AOn5yxGdIybis6WdlSKclJ4Hj5xynEs2Zgk5aopntM0zFLSFOUkPsEqsze8I6dyhS9rImIp+uEo7lLQD5ExybPyQnDKNI/WVf+U/zQlRy6D7Jhlxg5laXym5p/WT9lH4YecnZlxmfgpXNnLKudIBZAcBv2bxyfBsOnVGKSJSA5UtuxtT3fIb47qMDk0+D0yUBhLRsns493nrvh3+igFW2vgyteA3MklYhWgn6VZ7dhu7oiGakmlVJKUd6AYUmDd0NGGH+66b92I53T2M4O4xi5QuCBAuflyxlZQUoJBnoBJ0ubebRyPlCUBIoQCCOcmFxoWEq8dV5R5QXl2nSXvWy9OolXpHPMx4CKlcr6TZ5tS0jo7T3Re6o3NJWWdDFC6qDmWuT3LUyXhQqD0Zi5iGBISrmnG0z6Egf0hrly68Ygsgy+aVNBKFTQVBKRoCTZyTp1RzZGTJj2qFfZP44e8tYIZGFBBXtkrKtojZ1a2pdmhvVBkG4cyiFX9wspATOUlwWNiCD8IZMFU+DUv7uFqpAly0lgeLQwZcW+XaI8ZfzjBFDoTYVwDGncEBcxf5Sp7UOEj61eH7AlUL0yW8oqSkl1qIHaRB3lPlKVR4YE2InqI+wfnCnJx2nXPTTqQSzh9ptFKHm0aGnscMFHUCUBHMqzsUmpPRZ+piRDJhOMLnSgkm4Gpuw3674AYhgUonQoIsklV9Q2vhBPD8NXImABO1b3g7fIQ7qbUWr9kU1EnEPYuuWaRIFyPODmT1E5Vo+oEeBMKtIuoCFGZduHf46w1ZRnoVl6WQ7c6seCjGN87WLtI4EO1YUboA5SqoITQk32QtXiEj1hepMDw8BE73itO2BvAO0dO07+A4XMcps0+206dpgaVW59VIFuuE7DqmdKEtQY/QJF+x9e+HK/CvI7k1V7zGyZLpZkhCmKVoDoJLXALdt4mpKsKo9pThkOX3Wc7uEKtFjlYqvKVAKSzht3U8MuHTipKwA9rg9esD4vXa8YsqahpDU43JC2T7pS4/O6GrIk1CsAmEae1L+8YUTRBdZMB2U36TXJHoIccliQMHnJQzJqVAtxs8VtqVFysDY2RiLHKHNAzRQkX2aZQIP7RF/KAEmQjmpY/4k/BMFuUEn9LeyjTqOKl+sU0yfo12cpkuN1wBbyhQ2lQRAb2BGJXkUjTC1ommy64V6WHRbUaPEq1JAQ3ScAJu1y4O73QxffoN8blagpA4pdTnQP1aqN+zrMB+YscRmu5kOW5lmbXpTKWoi7XIhj5P6mWvCawpDD2ov27KTCjXSz7OdB0U2J3kFXw+Hge5JpoOB1//AG38UIho2bxiAJPuAc8mYrPc69k06E21/wAx9Y8nFe3MYsWIdtAXFuuLGZ6cHP8AVdctP3R3HsiSqpZnOrILAHg/Hv3xn3Ph8QBU9wRPmELlhlEBDJCSQwKkuHBcku56h2x7LqpuyAEkMNgOLsx0Pbo73MWymdzYOt/qEesby0zGu77X1T5iJWwDsSMmQ1yppw5Zdiel7o1II42ATaDfJKf7Jig4Tk/d/hAuulTDRru1t6W9YJclnRVioOu0g+Sh6Q0pycS4JkuJSZSs4VfRDum/WyfAjTvjaqoEqWo3cadJvzrHuLUc6RnHnFXlT1Bi1kqASNk8LAkHgWjaoxWmSdUkvptAceMZ+prsFnUMCvuD5lAtKgohI01WRe1i+t4wUgcnosfdO2q76RYqMRp1IYpSoWIG2m5BB+IfuiqTQCelXNpCkpYHbvrvvEIrnuV8JtW4efZFApS3aqLPJsAnFMUG7m0fGZEdbiss0iyyePvA246XvGvJzWyTj2JAH/QRpwCpnzhqsWb8mT444j5WUkmZT7KwFJJuD1b+2Bn6IYKUuZQNuKvnGRkOrBGeDKGCf7KfFXziROUcFf8AwEd94yMj3uQJMMsYPstzEojrSDG9FgWGSJi1SZMuWSGJSkAkXsW1jIyCSRP/2Q==">
            <a:extLst>
              <a:ext uri="{FF2B5EF4-FFF2-40B4-BE49-F238E27FC236}">
                <a16:creationId xmlns:a16="http://schemas.microsoft.com/office/drawing/2014/main" id="{B04F8135-14A2-4EFB-A84D-B4F93538AA23}"/>
              </a:ext>
            </a:extLst>
          </p:cNvPr>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735" name="AutoShape 6" descr="data:image/jpeg;base64,/9j/4AAQSkZJRgABAQAAAQABAAD/2wCEAAkGBggSBQkUEhQUFRUWDSEYFhcYGRgdHBsbHSAXIB8cHh4dHCgfGB0lHB0eIDAqIycqLCwxHR4xNTAqNSYuLikBCQoKDQsNGQ4OGTUkHiQ0NTU1LzYsNSw0LDQsLDQxLCw0LCwsKTQ0KTUsNCksLDQsLDQsLCk0LCkpLCk0NCwpLP/AABEIAHQALgMBIgACEQEDEQH/xAAbAAACAgMBAAAAAAAAAAAAAAAFBgMEAAIHAf/EAEMQAAECBAMDCQQGBwkAAAAAAAECEQADBCEFBjESQVEHEyJhcYGRocEUMrHRI1KSstLwFlRic+Hi8SQlM0JDU2N0ov/EABoBAAIDAQEAAAAAAAAAAAAAAAMEAQIFBgD/xAAiEQACAgEEAgMBAAAAAAAAAAABAgADEQQSITEiQRNRYQX/2gAMAwEAAhEDEQA/AOn5yxGdIybis6WdlSKclJ4Hj5xynEs2Zgk5aopntM0zFLSFOUkPsEqsze8I6dyhS9rImIp+uEo7lLQD5ExybPyQnDKNI/WVf+U/zQlRy6D7Jhlxg5laXym5p/WT9lH4YecnZlxmfgpXNnLKudIBZAcBv2bxyfBsOnVGKSJSA5UtuxtT3fIb47qMDk0+D0yUBhLRsns493nrvh3+igFW2vgyteA3MklYhWgn6VZ7dhu7oiGakmlVJKUd6AYUmDd0NGGH+66b92I53T2M4O4xi5QuCBAuflyxlZQUoJBnoBJ0ubebRyPlCUBIoQCCOcmFxoWEq8dV5R5QXl2nSXvWy9OolXpHPMx4CKlcr6TZ5tS0jo7T3Re6o3NJWWdDFC6qDmWuT3LUyXhQqD0Zi5iGBISrmnG0z6Egf0hrly68Ygsgy+aVNBKFTQVBKRoCTZyTp1RzZGTJj2qFfZP44e8tYIZGFBBXtkrKtojZ1a2pdmhvVBkG4cyiFX9wspATOUlwWNiCD8IZMFU+DUv7uFqpAly0lgeLQwZcW+XaI8ZfzjBFDoTYVwDGncEBcxf5Sp7UOEj61eH7AlUL0yW8oqSkl1qIHaRB3lPlKVR4YE2InqI+wfnCnJx2nXPTTqQSzh9ptFKHm0aGnscMFHUCUBHMqzsUmpPRZ+piRDJhOMLnSgkm4Gpuw3674AYhgUonQoIsklV9Q2vhBPD8NXImABO1b3g7fIQ7qbUWr9kU1EnEPYuuWaRIFyPODmT1E5Vo+oEeBMKtIuoCFGZduHf46w1ZRnoVl6WQ7c6seCjGN87WLtI4EO1YUboA5SqoITQk32QtXiEj1hepMDw8BE73itO2BvAO0dO07+A4XMcps0+206dpgaVW59VIFuuE7DqmdKEtQY/QJF+x9e+HK/CvI7k1V7zGyZLpZkhCmKVoDoJLXALdt4mpKsKo9pThkOX3Wc7uEKtFjlYqvKVAKSzht3U8MuHTipKwA9rg9esD4vXa8YsqahpDU43JC2T7pS4/O6GrIk1CsAmEae1L+8YUTRBdZMB2U36TXJHoIccliQMHnJQzJqVAtxs8VtqVFysDY2RiLHKHNAzRQkX2aZQIP7RF/KAEmQjmpY/4k/BMFuUEn9LeyjTqOKl+sU0yfo12cpkuN1wBbyhQ2lQRAb2BGJXkUjTC1ommy64V6WHRbUaPEq1JAQ3ScAJu1y4O73QxffoN8blagpA4pdTnQP1aqN+zrMB+YscRmu5kOW5lmbXpTKWoi7XIhj5P6mWvCawpDD2ov27KTCjXSz7OdB0U2J3kFXw+Hge5JpoOB1//AG38UIho2bxiAJPuAc8mYrPc69k06E21/wAx9Y8nFe3MYsWIdtAXFuuLGZ6cHP8AVdctP3R3HsiSqpZnOrILAHg/Hv3xn3Ph8QBU9wRPmELlhlEBDJCSQwKkuHBcku56h2x7LqpuyAEkMNgOLsx0Pbo73MWymdzYOt/qEesby0zGu77X1T5iJWwDsSMmQ1yppw5Zdiel7o1II42ATaDfJKf7Jig4Tk/d/hAuulTDRru1t6W9YJclnRVioOu0g+Sh6Q0pycS4JkuJSZSs4VfRDum/WyfAjTvjaqoEqWo3cadJvzrHuLUc6RnHnFXlT1Bi1kqASNk8LAkHgWjaoxWmSdUkvptAceMZ+prsFnUMCvuD5lAtKgohI01WRe1i+t4wUgcnosfdO2q76RYqMRp1IYpSoWIG2m5BB+IfuiqTQCelXNpCkpYHbvrvvEIrnuV8JtW4efZFApS3aqLPJsAnFMUG7m0fGZEdbiss0iyyePvA246XvGvJzWyTj2JAH/QRpwCpnzhqsWb8mT444j5WUkmZT7KwFJJuD1b+2Bn6IYKUuZQNuKvnGRkOrBGeDKGCf7KfFXziROUcFf8AwEd94yMj3uQJMMsYPstzEojrSDG9FgWGSJi1SZMuWSGJSkAkXsW1jIyCSRP/2Q==">
            <a:extLst>
              <a:ext uri="{FF2B5EF4-FFF2-40B4-BE49-F238E27FC236}">
                <a16:creationId xmlns:a16="http://schemas.microsoft.com/office/drawing/2014/main" id="{F65FA957-A8D5-4EA0-A895-66229311886B}"/>
              </a:ext>
            </a:extLst>
          </p:cNvPr>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736" name="Tekstvak 10">
            <a:extLst>
              <a:ext uri="{FF2B5EF4-FFF2-40B4-BE49-F238E27FC236}">
                <a16:creationId xmlns:a16="http://schemas.microsoft.com/office/drawing/2014/main" id="{25228C40-5674-4D9D-88A8-F67F6624EF91}"/>
              </a:ext>
            </a:extLst>
          </p:cNvPr>
          <p:cNvSpPr txBox="1">
            <a:spLocks noChangeArrowheads="1"/>
          </p:cNvSpPr>
          <p:nvPr/>
        </p:nvSpPr>
        <p:spPr bwMode="auto">
          <a:xfrm>
            <a:off x="3575050" y="1916113"/>
            <a:ext cx="47529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Werking;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Luchtzuiverend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Verfrissend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Inzet: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Daar waar onfrisse geurtjes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zijn.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423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E517CD3E-B74D-499F-8F41-183D84126D5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66563" name="Rectangle 2">
            <a:extLst>
              <a:ext uri="{FF2B5EF4-FFF2-40B4-BE49-F238E27FC236}">
                <a16:creationId xmlns:a16="http://schemas.microsoft.com/office/drawing/2014/main" id="{04F37829-90CF-4A97-8DA8-C281C0338C73}"/>
              </a:ext>
            </a:extLst>
          </p:cNvPr>
          <p:cNvSpPr>
            <a:spLocks noGrp="1" noChangeArrowheads="1"/>
          </p:cNvSpPr>
          <p:nvPr>
            <p:ph type="title" idx="4294967295"/>
          </p:nvPr>
        </p:nvSpPr>
        <p:spPr>
          <a:xfrm>
            <a:off x="0" y="304800"/>
            <a:ext cx="12192000" cy="1295400"/>
          </a:xfrm>
        </p:spPr>
        <p:txBody>
          <a:bodyPr/>
          <a:lstStyle/>
          <a:p>
            <a:pPr eaLnBrk="1" hangingPunct="1"/>
            <a:br>
              <a:rPr lang="nl-NL" altLang="nl-NL" sz="3800" u="sng" dirty="0">
                <a:latin typeface="Arial" panose="020B0604020202020204" pitchFamily="34" charset="0"/>
              </a:rPr>
            </a:br>
            <a:r>
              <a:rPr lang="nl-NL" altLang="nl-NL" b="1" dirty="0">
                <a:solidFill>
                  <a:srgbClr val="006600"/>
                </a:solidFill>
                <a:latin typeface="Arial" panose="020B0604020202020204" pitchFamily="34" charset="0"/>
              </a:rPr>
              <a:t>Gember</a:t>
            </a:r>
            <a:br>
              <a:rPr lang="nl-NL" altLang="nl-NL" sz="3800" u="sng" dirty="0">
                <a:latin typeface="Arial" panose="020B0604020202020204" pitchFamily="34" charset="0"/>
              </a:rPr>
            </a:br>
            <a:r>
              <a:rPr lang="nl-NL" altLang="nl-NL" sz="3800" i="1" dirty="0" err="1">
                <a:solidFill>
                  <a:srgbClr val="006600"/>
                </a:solidFill>
                <a:latin typeface="Arial" panose="020B0604020202020204" pitchFamily="34" charset="0"/>
              </a:rPr>
              <a:t>Zi</a:t>
            </a:r>
            <a:r>
              <a:rPr lang="nl-NL" altLang="nl-NL" sz="3400" i="1" dirty="0" err="1">
                <a:solidFill>
                  <a:srgbClr val="006600"/>
                </a:solidFill>
                <a:latin typeface="Arial" panose="020B0604020202020204" pitchFamily="34" charset="0"/>
              </a:rPr>
              <a:t>ngiber</a:t>
            </a:r>
            <a:r>
              <a:rPr lang="nl-NL" altLang="nl-NL" sz="3400" i="1" dirty="0">
                <a:solidFill>
                  <a:srgbClr val="006600"/>
                </a:solidFill>
                <a:latin typeface="Arial" panose="020B0604020202020204" pitchFamily="34" charset="0"/>
              </a:rPr>
              <a:t> officinale)</a:t>
            </a:r>
            <a:br>
              <a:rPr lang="nl-NL" altLang="nl-NL" sz="3800" u="sng" dirty="0">
                <a:latin typeface="Arial" panose="020B0604020202020204" pitchFamily="34" charset="0"/>
              </a:rPr>
            </a:br>
            <a:endParaRPr lang="nl-NL" altLang="nl-NL" u="sng" dirty="0"/>
          </a:p>
        </p:txBody>
      </p:sp>
      <p:sp>
        <p:nvSpPr>
          <p:cNvPr id="66564" name="Rectangle 3">
            <a:extLst>
              <a:ext uri="{FF2B5EF4-FFF2-40B4-BE49-F238E27FC236}">
                <a16:creationId xmlns:a16="http://schemas.microsoft.com/office/drawing/2014/main" id="{7E490BA5-C5EC-4B75-9547-B0C9BBDE8CC3}"/>
              </a:ext>
            </a:extLst>
          </p:cNvPr>
          <p:cNvSpPr>
            <a:spLocks noChangeArrowheads="1"/>
          </p:cNvSpPr>
          <p:nvPr/>
        </p:nvSpPr>
        <p:spPr bwMode="auto">
          <a:xfrm>
            <a:off x="2424113" y="2071688"/>
            <a:ext cx="699135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r>
              <a:rPr lang="nl-NL" altLang="nl-NL" sz="2400">
                <a:latin typeface="Verdana" panose="020B0604030504040204" pitchFamily="34" charset="0"/>
                <a:cs typeface="Arial" panose="020B0604020202020204" pitchFamily="34" charset="0"/>
              </a:rPr>
              <a:t>Werking:</a:t>
            </a:r>
          </a:p>
          <a:p>
            <a:pPr eaLnBrk="1" fontAlgn="b" hangingPunct="1">
              <a:spcBef>
                <a:spcPct val="50000"/>
              </a:spcBef>
            </a:pPr>
            <a:r>
              <a:rPr lang="nl-NL" altLang="nl-NL" sz="2400">
                <a:latin typeface="Verdana" panose="020B0604030504040204" pitchFamily="34" charset="0"/>
                <a:cs typeface="Arial" panose="020B0604020202020204" pitchFamily="34" charset="0"/>
              </a:rPr>
              <a:t> Pijnverdovend, tegen misselijkheid</a:t>
            </a:r>
          </a:p>
          <a:p>
            <a:pPr eaLnBrk="1" fontAlgn="b" hangingPunct="1">
              <a:spcBef>
                <a:spcPct val="50000"/>
              </a:spcBef>
            </a:pPr>
            <a:r>
              <a:rPr lang="nl-NL" altLang="nl-NL" sz="2400">
                <a:latin typeface="Verdana" panose="020B0604030504040204" pitchFamily="34" charset="0"/>
                <a:cs typeface="Arial" panose="020B0604020202020204" pitchFamily="34" charset="0"/>
              </a:rPr>
              <a:t> Antiseptisch, ontstekingsremmend</a:t>
            </a:r>
          </a:p>
          <a:p>
            <a:pPr eaLnBrk="1" fontAlgn="b" hangingPunct="1">
              <a:spcBef>
                <a:spcPct val="50000"/>
              </a:spcBef>
            </a:pPr>
            <a:r>
              <a:rPr lang="nl-NL" altLang="nl-NL" sz="2400">
                <a:latin typeface="Verdana" panose="020B0604030504040204" pitchFamily="34" charset="0"/>
                <a:cs typeface="Arial" panose="020B0604020202020204" pitchFamily="34" charset="0"/>
              </a:rPr>
              <a:t> Krampstillend, slijmoplossend</a:t>
            </a:r>
          </a:p>
          <a:p>
            <a:pPr eaLnBrk="1" fontAlgn="b" hangingPunct="1">
              <a:spcBef>
                <a:spcPct val="50000"/>
              </a:spcBef>
            </a:pPr>
            <a:r>
              <a:rPr lang="nl-NL" altLang="nl-NL" sz="2400">
                <a:latin typeface="Verdana" panose="020B0604030504040204" pitchFamily="34" charset="0"/>
                <a:cs typeface="Arial" panose="020B0604020202020204" pitchFamily="34" charset="0"/>
              </a:rPr>
              <a:t> Verwarmend</a:t>
            </a:r>
          </a:p>
          <a:p>
            <a:pPr eaLnBrk="1" fontAlgn="b" hangingPunct="1">
              <a:spcBef>
                <a:spcPct val="50000"/>
              </a:spcBef>
              <a:buFontTx/>
              <a:buNone/>
            </a:pPr>
            <a:r>
              <a:rPr lang="nl-NL" altLang="nl-NL" sz="2400">
                <a:latin typeface="Verdana" panose="020B0604030504040204" pitchFamily="34" charset="0"/>
                <a:cs typeface="Arial" panose="020B0604020202020204" pitchFamily="34" charset="0"/>
              </a:rPr>
              <a:t>Inzet:</a:t>
            </a:r>
          </a:p>
          <a:p>
            <a:pPr eaLnBrk="1" fontAlgn="b" hangingPunct="1">
              <a:spcBef>
                <a:spcPct val="50000"/>
              </a:spcBef>
            </a:pPr>
            <a:r>
              <a:rPr lang="nl-NL" altLang="nl-NL" sz="2400">
                <a:latin typeface="Verdana" panose="020B0604030504040204" pitchFamily="34" charset="0"/>
                <a:cs typeface="Arial" panose="020B0604020202020204" pitchFamily="34" charset="0"/>
              </a:rPr>
              <a:t> Bij kou of bij griep</a:t>
            </a:r>
          </a:p>
          <a:p>
            <a:pPr eaLnBrk="1" fontAlgn="b" hangingPunct="1">
              <a:spcBef>
                <a:spcPct val="50000"/>
              </a:spcBef>
            </a:pPr>
            <a:r>
              <a:rPr lang="nl-NL" altLang="nl-NL" sz="2400">
                <a:latin typeface="Verdana" panose="020B0604030504040204" pitchFamily="34" charset="0"/>
                <a:cs typeface="Arial" panose="020B0604020202020204" pitchFamily="34" charset="0"/>
              </a:rPr>
              <a:t> Bij vermoeidheid</a:t>
            </a:r>
            <a:endParaRPr lang="nl-NL" altLang="nl-NL" sz="2400">
              <a:latin typeface="Arial" panose="020B0604020202020204" pitchFamily="34" charset="0"/>
              <a:cs typeface="Arial" panose="020B0604020202020204" pitchFamily="34" charset="0"/>
            </a:endParaRPr>
          </a:p>
        </p:txBody>
      </p:sp>
      <p:pic>
        <p:nvPicPr>
          <p:cNvPr id="66565" name="Picture 2" descr="http://www.lekkertafelen.nl/wp-content/uploads/2011/03/gember-wortel1.jpg">
            <a:extLst>
              <a:ext uri="{FF2B5EF4-FFF2-40B4-BE49-F238E27FC236}">
                <a16:creationId xmlns:a16="http://schemas.microsoft.com/office/drawing/2014/main" id="{A1DA2B5C-8DFE-466D-B29E-40C615928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4221163"/>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8DC74888-3183-4230-9822-D5C7D688C743}"/>
              </a:ext>
            </a:extLst>
          </p:cNvPr>
          <p:cNvSpPr>
            <a:spLocks noGrp="1" noChangeArrowheads="1"/>
          </p:cNvSpPr>
          <p:nvPr>
            <p:ph type="title"/>
          </p:nvPr>
        </p:nvSpPr>
        <p:spPr>
          <a:xfrm>
            <a:off x="2495550" y="447675"/>
            <a:ext cx="7488238" cy="838200"/>
          </a:xfrm>
        </p:spPr>
        <p:txBody>
          <a:bodyPr/>
          <a:lstStyle/>
          <a:p>
            <a:pPr eaLnBrk="1" hangingPunct="1"/>
            <a:r>
              <a:rPr lang="nl-NL" altLang="nl-NL" sz="2400" b="1">
                <a:solidFill>
                  <a:srgbClr val="006600"/>
                </a:solidFill>
                <a:latin typeface="Verdana" panose="020B0604030504040204" pitchFamily="34" charset="0"/>
              </a:rPr>
              <a:t>Vervolg - Wat is complementaire zorg?</a:t>
            </a:r>
          </a:p>
        </p:txBody>
      </p:sp>
      <p:sp>
        <p:nvSpPr>
          <p:cNvPr id="10242" name="Rectangle 5">
            <a:extLst>
              <a:ext uri="{FF2B5EF4-FFF2-40B4-BE49-F238E27FC236}">
                <a16:creationId xmlns:a16="http://schemas.microsoft.com/office/drawing/2014/main" id="{EF684396-B132-4BF0-8EA3-F2E1C9A77C1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1400" dirty="0"/>
          </a:p>
        </p:txBody>
      </p:sp>
      <p:sp>
        <p:nvSpPr>
          <p:cNvPr id="10244" name="Tekstvak 5">
            <a:extLst>
              <a:ext uri="{FF2B5EF4-FFF2-40B4-BE49-F238E27FC236}">
                <a16:creationId xmlns:a16="http://schemas.microsoft.com/office/drawing/2014/main" id="{F5285972-3E00-4F10-80B4-3A62AF71F3A8}"/>
              </a:ext>
            </a:extLst>
          </p:cNvPr>
          <p:cNvSpPr txBox="1">
            <a:spLocks noChangeArrowheads="1"/>
          </p:cNvSpPr>
          <p:nvPr/>
        </p:nvSpPr>
        <p:spPr bwMode="auto">
          <a:xfrm>
            <a:off x="2711624" y="1628800"/>
            <a:ext cx="77057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1800" b="1" dirty="0">
                <a:latin typeface="Verdana" panose="020B0604030504040204" pitchFamily="34" charset="0"/>
                <a:ea typeface="Verdana" panose="020B0604030504040204" pitchFamily="34" charset="0"/>
                <a:cs typeface="Verdana" panose="020B0604030504040204" pitchFamily="34" charset="0"/>
              </a:rPr>
              <a:t>Definitie</a:t>
            </a:r>
          </a:p>
          <a:p>
            <a:pPr eaLnBrk="1" hangingPunct="1">
              <a:spcBef>
                <a:spcPct val="0"/>
              </a:spcBef>
              <a:buFontTx/>
              <a:buNone/>
            </a:pPr>
            <a:endParaRPr lang="nl-NL" altLang="nl-NL" sz="2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000" dirty="0">
                <a:latin typeface="Verdana" panose="020B0604030504040204" pitchFamily="34" charset="0"/>
                <a:ea typeface="Verdana" panose="020B0604030504040204" pitchFamily="34" charset="0"/>
                <a:cs typeface="Verdana" panose="020B0604030504040204" pitchFamily="34" charset="0"/>
              </a:rPr>
              <a:t>Het procesmatig opnemen van de complementaire</a:t>
            </a:r>
          </a:p>
          <a:p>
            <a:pPr eaLnBrk="1" hangingPunct="1">
              <a:spcBef>
                <a:spcPct val="0"/>
              </a:spcBef>
              <a:buFontTx/>
              <a:buNone/>
            </a:pPr>
            <a:endParaRPr lang="nl-NL" altLang="nl-NL" sz="2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000" dirty="0">
                <a:latin typeface="Verdana" panose="020B0604030504040204" pitchFamily="34" charset="0"/>
                <a:ea typeface="Verdana" panose="020B0604030504040204" pitchFamily="34" charset="0"/>
                <a:cs typeface="Verdana" panose="020B0604030504040204" pitchFamily="34" charset="0"/>
              </a:rPr>
              <a:t>interventies in het </a:t>
            </a:r>
            <a:r>
              <a:rPr lang="nl-NL" altLang="nl-NL" sz="2000" dirty="0" err="1">
                <a:latin typeface="Verdana" panose="020B0604030504040204" pitchFamily="34" charset="0"/>
                <a:ea typeface="Verdana" panose="020B0604030504040204" pitchFamily="34" charset="0"/>
                <a:cs typeface="Verdana" panose="020B0604030504040204" pitchFamily="34" charset="0"/>
              </a:rPr>
              <a:t>patientendossier</a:t>
            </a:r>
            <a:r>
              <a:rPr lang="nl-NL" altLang="nl-NL" sz="2000" dirty="0">
                <a:latin typeface="Verdana" panose="020B0604030504040204" pitchFamily="34" charset="0"/>
                <a:ea typeface="Verdana" panose="020B0604030504040204" pitchFamily="34" charset="0"/>
                <a:cs typeface="Verdana" panose="020B0604030504040204" pitchFamily="34" charset="0"/>
              </a:rPr>
              <a:t> / </a:t>
            </a:r>
            <a:r>
              <a:rPr lang="nl-NL" altLang="nl-NL" sz="2000" dirty="0" err="1">
                <a:latin typeface="Verdana" panose="020B0604030504040204" pitchFamily="34" charset="0"/>
                <a:ea typeface="Verdana" panose="020B0604030504040204" pitchFamily="34" charset="0"/>
                <a:cs typeface="Verdana" panose="020B0604030504040204" pitchFamily="34" charset="0"/>
              </a:rPr>
              <a:t>zorgleefplan</a:t>
            </a:r>
            <a:r>
              <a:rPr lang="nl-NL" altLang="nl-NL" sz="2000" dirty="0">
                <a:latin typeface="Verdana" panose="020B0604030504040204" pitchFamily="34" charset="0"/>
                <a:ea typeface="Verdana" panose="020B0604030504040204" pitchFamily="34" charset="0"/>
                <a:cs typeface="Verdana" panose="020B0604030504040204" pitchFamily="34" charset="0"/>
              </a:rPr>
              <a:t> vanuit</a:t>
            </a:r>
          </a:p>
          <a:p>
            <a:pPr eaLnBrk="1" hangingPunct="1">
              <a:spcBef>
                <a:spcPct val="0"/>
              </a:spcBef>
              <a:buFontTx/>
              <a:buNone/>
            </a:pPr>
            <a:endParaRPr lang="nl-NL" altLang="nl-NL" sz="2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2000" dirty="0">
                <a:latin typeface="Verdana" panose="020B0604030504040204" pitchFamily="34" charset="0"/>
                <a:ea typeface="Verdana" panose="020B0604030504040204" pitchFamily="34" charset="0"/>
                <a:cs typeface="Verdana" panose="020B0604030504040204" pitchFamily="34" charset="0"/>
              </a:rPr>
              <a:t>de holistische visie. </a:t>
            </a:r>
          </a:p>
          <a:p>
            <a:pPr eaLnBrk="1" hangingPunct="1">
              <a:spcBef>
                <a:spcPct val="0"/>
              </a:spcBef>
              <a:buFontTx/>
              <a:buNone/>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nl-NL" altLang="nl-NL" sz="1400"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1C19D219-118C-4777-9426-FE67D6A3766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Sango</a:t>
            </a:r>
            <a:r>
              <a:rPr kumimoji="0" lang="nl-NL" altLang="nl-N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Opleidingen</a:t>
            </a:r>
          </a:p>
        </p:txBody>
      </p:sp>
      <p:sp>
        <p:nvSpPr>
          <p:cNvPr id="47107" name="Rectangle 2">
            <a:extLst>
              <a:ext uri="{FF2B5EF4-FFF2-40B4-BE49-F238E27FC236}">
                <a16:creationId xmlns:a16="http://schemas.microsoft.com/office/drawing/2014/main" id="{271B4800-CEBC-42E3-935A-DE53E1EFAB80}"/>
              </a:ext>
            </a:extLst>
          </p:cNvPr>
          <p:cNvSpPr>
            <a:spLocks noGrp="1" noChangeArrowheads="1"/>
          </p:cNvSpPr>
          <p:nvPr>
            <p:ph type="title" idx="4294967295"/>
          </p:nvPr>
        </p:nvSpPr>
        <p:spPr>
          <a:xfrm>
            <a:off x="-240704" y="304800"/>
            <a:ext cx="12432704" cy="1295400"/>
          </a:xfrm>
        </p:spPr>
        <p:txBody>
          <a:bodyPr/>
          <a:lstStyle/>
          <a:p>
            <a:pPr eaLnBrk="1" hangingPunct="1"/>
            <a:r>
              <a:rPr lang="nl-NL" altLang="nl-NL" b="1" dirty="0">
                <a:solidFill>
                  <a:srgbClr val="006600"/>
                </a:solidFill>
                <a:latin typeface="Verdana" panose="020B0604030504040204" pitchFamily="34" charset="0"/>
              </a:rPr>
              <a:t>Lavendel</a:t>
            </a:r>
            <a:endParaRPr lang="nl-NL" altLang="nl-NL" b="1" u="sng" dirty="0">
              <a:solidFill>
                <a:srgbClr val="006600"/>
              </a:solidFill>
              <a:latin typeface="Verdana" panose="020B0604030504040204" pitchFamily="34" charset="0"/>
            </a:endParaRPr>
          </a:p>
        </p:txBody>
      </p:sp>
      <p:sp>
        <p:nvSpPr>
          <p:cNvPr id="47108" name="Rectangle 3">
            <a:extLst>
              <a:ext uri="{FF2B5EF4-FFF2-40B4-BE49-F238E27FC236}">
                <a16:creationId xmlns:a16="http://schemas.microsoft.com/office/drawing/2014/main" id="{59B4C4BC-8AB6-4798-86F8-64D329A1D95A}"/>
              </a:ext>
            </a:extLst>
          </p:cNvPr>
          <p:cNvSpPr>
            <a:spLocks noChangeArrowheads="1"/>
          </p:cNvSpPr>
          <p:nvPr/>
        </p:nvSpPr>
        <p:spPr bwMode="auto">
          <a:xfrm>
            <a:off x="2309813" y="2117725"/>
            <a:ext cx="6848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 latinLnBrk="0" hangingPunct="1">
              <a:lnSpc>
                <a:spcPct val="100000"/>
              </a:lnSpc>
              <a:spcBef>
                <a:spcPct val="50000"/>
              </a:spcBef>
              <a:spcAft>
                <a:spcPct val="0"/>
              </a:spcAft>
              <a:buClrTx/>
              <a:buSzTx/>
              <a:buFontTx/>
              <a:buNone/>
              <a:tabLst/>
              <a:defRPr/>
            </a:pPr>
            <a:endParaRPr kumimoji="0" lang="nl-NL" altLang="nl-NL"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47109" name="Rechthoek 5">
            <a:extLst>
              <a:ext uri="{FF2B5EF4-FFF2-40B4-BE49-F238E27FC236}">
                <a16:creationId xmlns:a16="http://schemas.microsoft.com/office/drawing/2014/main" id="{BAD286EA-E4C0-42AE-B64E-8110247A592D}"/>
              </a:ext>
            </a:extLst>
          </p:cNvPr>
          <p:cNvSpPr>
            <a:spLocks noChangeArrowheads="1"/>
          </p:cNvSpPr>
          <p:nvPr/>
        </p:nvSpPr>
        <p:spPr bwMode="auto">
          <a:xfrm>
            <a:off x="2351088" y="1557338"/>
            <a:ext cx="40322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Eén van de meest gebruikte essentiële oliën: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kalmerend op psyche (bij</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overdosering juist niet!)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slaapbevorderend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kalmerend op de huid 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huidverzorgend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eerste hulpmiddel bij</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brandwondjes, zonnebrand,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insektenbeten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pijnstillend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anti-depressief</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bloeddrukverlagend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altLang="nl-NL"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insectenwerend</a:t>
            </a:r>
          </a:p>
        </p:txBody>
      </p:sp>
      <p:pic>
        <p:nvPicPr>
          <p:cNvPr id="47110" name="Picture 5" descr="lavendelbloem">
            <a:extLst>
              <a:ext uri="{FF2B5EF4-FFF2-40B4-BE49-F238E27FC236}">
                <a16:creationId xmlns:a16="http://schemas.microsoft.com/office/drawing/2014/main" id="{B5E1ED3E-984C-4D34-9599-9684BF2EC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557338"/>
            <a:ext cx="354965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08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DF0FF2C7-53B3-4454-B9AB-2EF603A9EA7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67587" name="Rectangle 2">
            <a:extLst>
              <a:ext uri="{FF2B5EF4-FFF2-40B4-BE49-F238E27FC236}">
                <a16:creationId xmlns:a16="http://schemas.microsoft.com/office/drawing/2014/main" id="{3631C143-0812-4E68-8948-AA102EAC3CCF}"/>
              </a:ext>
            </a:extLst>
          </p:cNvPr>
          <p:cNvSpPr>
            <a:spLocks noGrp="1" noChangeArrowheads="1"/>
          </p:cNvSpPr>
          <p:nvPr>
            <p:ph type="title" idx="4294967295"/>
          </p:nvPr>
        </p:nvSpPr>
        <p:spPr>
          <a:xfrm>
            <a:off x="-168696" y="304800"/>
            <a:ext cx="12360696" cy="1295400"/>
          </a:xfrm>
        </p:spPr>
        <p:txBody>
          <a:bodyPr/>
          <a:lstStyle/>
          <a:p>
            <a:pPr eaLnBrk="1" hangingPunct="1"/>
            <a:br>
              <a:rPr lang="nl-NL" altLang="nl-NL" sz="3800" u="sng" dirty="0">
                <a:latin typeface="Arial" panose="020B0604020202020204" pitchFamily="34" charset="0"/>
              </a:rPr>
            </a:br>
            <a:r>
              <a:rPr lang="nl-NL" altLang="nl-NL" b="1" dirty="0">
                <a:solidFill>
                  <a:srgbClr val="006600"/>
                </a:solidFill>
                <a:latin typeface="Verdana" panose="020B0604030504040204" pitchFamily="34" charset="0"/>
              </a:rPr>
              <a:t>Geranium, Bourbon</a:t>
            </a:r>
            <a:br>
              <a:rPr lang="nl-NL" altLang="nl-NL" b="1" dirty="0">
                <a:solidFill>
                  <a:srgbClr val="006600"/>
                </a:solidFill>
                <a:latin typeface="Verdana" panose="020B0604030504040204" pitchFamily="34" charset="0"/>
              </a:rPr>
            </a:br>
            <a:r>
              <a:rPr lang="nl-NL" altLang="nl-NL" sz="3400" i="1" dirty="0">
                <a:solidFill>
                  <a:srgbClr val="006600"/>
                </a:solidFill>
                <a:latin typeface="Verdana" panose="020B0604030504040204" pitchFamily="34" charset="0"/>
              </a:rPr>
              <a:t>(Pelargonium </a:t>
            </a:r>
            <a:r>
              <a:rPr lang="nl-NL" altLang="nl-NL" sz="3400" i="1" dirty="0" err="1">
                <a:solidFill>
                  <a:srgbClr val="006600"/>
                </a:solidFill>
                <a:latin typeface="Verdana" panose="020B0604030504040204" pitchFamily="34" charset="0"/>
              </a:rPr>
              <a:t>graveolens</a:t>
            </a:r>
            <a:r>
              <a:rPr lang="nl-NL" altLang="nl-NL" b="1" dirty="0">
                <a:solidFill>
                  <a:srgbClr val="006600"/>
                </a:solidFill>
                <a:latin typeface="Verdana" panose="020B0604030504040204" pitchFamily="34" charset="0"/>
              </a:rPr>
              <a:t>)</a:t>
            </a:r>
            <a:br>
              <a:rPr lang="nl-NL" altLang="nl-NL" b="1" dirty="0">
                <a:solidFill>
                  <a:srgbClr val="006600"/>
                </a:solidFill>
                <a:latin typeface="Verdana" panose="020B0604030504040204" pitchFamily="34" charset="0"/>
              </a:rPr>
            </a:br>
            <a:endParaRPr lang="nl-NL" altLang="nl-NL" dirty="0">
              <a:solidFill>
                <a:srgbClr val="006600"/>
              </a:solidFill>
            </a:endParaRPr>
          </a:p>
        </p:txBody>
      </p:sp>
      <p:sp>
        <p:nvSpPr>
          <p:cNvPr id="67588" name="Rectangle 3">
            <a:extLst>
              <a:ext uri="{FF2B5EF4-FFF2-40B4-BE49-F238E27FC236}">
                <a16:creationId xmlns:a16="http://schemas.microsoft.com/office/drawing/2014/main" id="{E916ABAA-D7A1-4EBB-BCBD-EA8A04378406}"/>
              </a:ext>
            </a:extLst>
          </p:cNvPr>
          <p:cNvSpPr>
            <a:spLocks noChangeArrowheads="1"/>
          </p:cNvSpPr>
          <p:nvPr/>
        </p:nvSpPr>
        <p:spPr bwMode="auto">
          <a:xfrm>
            <a:off x="2208213" y="2060575"/>
            <a:ext cx="68484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r>
              <a:rPr lang="nl-NL" altLang="nl-NL" sz="2400">
                <a:latin typeface="Arial" panose="020B0604020202020204" pitchFamily="34" charset="0"/>
                <a:cs typeface="Arial" panose="020B0604020202020204" pitchFamily="34" charset="0"/>
              </a:rPr>
              <a:t>Werking:</a:t>
            </a:r>
          </a:p>
          <a:p>
            <a:pPr eaLnBrk="1" fontAlgn="b" hangingPunct="1">
              <a:spcBef>
                <a:spcPct val="50000"/>
              </a:spcBef>
            </a:pPr>
            <a:r>
              <a:rPr lang="nl-NL" altLang="nl-NL" sz="2400">
                <a:latin typeface="Arial" panose="020B0604020202020204" pitchFamily="34" charset="0"/>
                <a:cs typeface="Arial" panose="020B0604020202020204" pitchFamily="34" charset="0"/>
              </a:rPr>
              <a:t>  Ontstekingsremmend</a:t>
            </a:r>
          </a:p>
          <a:p>
            <a:pPr eaLnBrk="1" fontAlgn="b" hangingPunct="1">
              <a:spcBef>
                <a:spcPct val="50000"/>
              </a:spcBef>
            </a:pPr>
            <a:r>
              <a:rPr lang="nl-NL" altLang="nl-NL" sz="2400">
                <a:latin typeface="Arial" panose="020B0604020202020204" pitchFamily="34" charset="0"/>
                <a:cs typeface="Arial" panose="020B0604020202020204" pitchFamily="34" charset="0"/>
              </a:rPr>
              <a:t>   Anti-bacterieel, schimmeldodend</a:t>
            </a:r>
          </a:p>
          <a:p>
            <a:pPr eaLnBrk="1" fontAlgn="b" hangingPunct="1">
              <a:spcBef>
                <a:spcPct val="50000"/>
              </a:spcBef>
            </a:pPr>
            <a:r>
              <a:rPr lang="nl-NL" altLang="nl-NL" sz="2400">
                <a:latin typeface="Arial" panose="020B0604020202020204" pitchFamily="34" charset="0"/>
                <a:cs typeface="Arial" panose="020B0604020202020204" pitchFamily="34" charset="0"/>
              </a:rPr>
              <a:t>   Pijnverdovend, krampstillend</a:t>
            </a:r>
          </a:p>
          <a:p>
            <a:pPr eaLnBrk="1" fontAlgn="b" hangingPunct="1">
              <a:spcBef>
                <a:spcPct val="50000"/>
              </a:spcBef>
              <a:buFontTx/>
              <a:buNone/>
            </a:pPr>
            <a:r>
              <a:rPr lang="nl-NL" altLang="nl-NL" sz="2400">
                <a:latin typeface="Arial" panose="020B0604020202020204" pitchFamily="34" charset="0"/>
                <a:cs typeface="Arial" panose="020B0604020202020204" pitchFamily="34" charset="0"/>
              </a:rPr>
              <a:t>Inzet:</a:t>
            </a:r>
          </a:p>
          <a:p>
            <a:pPr eaLnBrk="1" fontAlgn="b" hangingPunct="1">
              <a:spcBef>
                <a:spcPct val="50000"/>
              </a:spcBef>
            </a:pPr>
            <a:r>
              <a:rPr lang="nl-NL" altLang="nl-NL" sz="2400">
                <a:latin typeface="Arial" panose="020B0604020202020204" pitchFamily="34" charset="0"/>
                <a:cs typeface="Arial" panose="020B0604020202020204" pitchFamily="34" charset="0"/>
              </a:rPr>
              <a:t>   Bij emotionele spanningen</a:t>
            </a:r>
          </a:p>
          <a:p>
            <a:pPr eaLnBrk="1" fontAlgn="b" hangingPunct="1">
              <a:spcBef>
                <a:spcPct val="50000"/>
              </a:spcBef>
            </a:pPr>
            <a:r>
              <a:rPr lang="nl-NL" altLang="nl-NL" sz="2400">
                <a:latin typeface="Arial" panose="020B0604020202020204" pitchFamily="34" charset="0"/>
                <a:cs typeface="Arial" panose="020B0604020202020204" pitchFamily="34" charset="0"/>
              </a:rPr>
              <a:t>   Algehele lichamelijke zwakte/futloosheid</a:t>
            </a:r>
          </a:p>
          <a:p>
            <a:pPr eaLnBrk="1" fontAlgn="b" hangingPunct="1">
              <a:spcBef>
                <a:spcPct val="50000"/>
              </a:spcBef>
              <a:buFontTx/>
              <a:buNone/>
            </a:pPr>
            <a:endParaRPr lang="nl-NL" altLang="nl-NL" sz="2400">
              <a:latin typeface="Arial" panose="020B0604020202020204" pitchFamily="34" charset="0"/>
              <a:cs typeface="Arial" panose="020B0604020202020204" pitchFamily="34" charset="0"/>
            </a:endParaRPr>
          </a:p>
        </p:txBody>
      </p:sp>
      <p:pic>
        <p:nvPicPr>
          <p:cNvPr id="67589" name="Afbeelding 2" descr="geranium gedroogd">
            <a:extLst>
              <a:ext uri="{FF2B5EF4-FFF2-40B4-BE49-F238E27FC236}">
                <a16:creationId xmlns:a16="http://schemas.microsoft.com/office/drawing/2014/main" id="{BB051469-42AE-4F2C-A146-CE16ACCE8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913" y="2133600"/>
            <a:ext cx="32400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095E99DA-1358-4612-AF76-2B8CCFFB3C5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70659" name="Rectangle 2">
            <a:extLst>
              <a:ext uri="{FF2B5EF4-FFF2-40B4-BE49-F238E27FC236}">
                <a16:creationId xmlns:a16="http://schemas.microsoft.com/office/drawing/2014/main" id="{62E8C3EC-F154-4416-8012-CF880E574C24}"/>
              </a:ext>
            </a:extLst>
          </p:cNvPr>
          <p:cNvSpPr>
            <a:spLocks noGrp="1" noChangeArrowheads="1"/>
          </p:cNvSpPr>
          <p:nvPr>
            <p:ph type="title" idx="4294967295"/>
          </p:nvPr>
        </p:nvSpPr>
        <p:spPr>
          <a:xfrm>
            <a:off x="-600744" y="260350"/>
            <a:ext cx="12792744" cy="1295400"/>
          </a:xfrm>
        </p:spPr>
        <p:txBody>
          <a:bodyPr/>
          <a:lstStyle/>
          <a:p>
            <a:pPr eaLnBrk="1" hangingPunct="1"/>
            <a:br>
              <a:rPr lang="nl-NL" altLang="nl-NL" sz="3800" u="sng" dirty="0">
                <a:latin typeface="Arial" panose="020B0604020202020204" pitchFamily="34" charset="0"/>
              </a:rPr>
            </a:br>
            <a:br>
              <a:rPr lang="nl-NL" altLang="nl-NL" sz="3800" u="sng" dirty="0">
                <a:latin typeface="Arial" panose="020B0604020202020204" pitchFamily="34" charset="0"/>
              </a:rPr>
            </a:br>
            <a:r>
              <a:rPr lang="nl-NL" altLang="nl-NL" b="1" dirty="0">
                <a:solidFill>
                  <a:srgbClr val="006600"/>
                </a:solidFill>
                <a:latin typeface="Verdana" panose="020B0604030504040204" pitchFamily="34" charset="0"/>
              </a:rPr>
              <a:t>Roos</a:t>
            </a:r>
            <a:br>
              <a:rPr lang="nl-NL" altLang="nl-NL" sz="3800" u="sng" dirty="0">
                <a:latin typeface="Arial" panose="020B0604020202020204" pitchFamily="34" charset="0"/>
              </a:rPr>
            </a:br>
            <a:r>
              <a:rPr lang="nl-NL" altLang="nl-NL" sz="3400" i="1" dirty="0">
                <a:solidFill>
                  <a:srgbClr val="006600"/>
                </a:solidFill>
                <a:latin typeface="Verdana" panose="020B0604030504040204" pitchFamily="34" charset="0"/>
              </a:rPr>
              <a:t>(Rosa </a:t>
            </a:r>
            <a:r>
              <a:rPr lang="nl-NL" altLang="nl-NL" sz="3400" i="1" dirty="0" err="1">
                <a:solidFill>
                  <a:srgbClr val="006600"/>
                </a:solidFill>
                <a:latin typeface="Verdana" panose="020B0604030504040204" pitchFamily="34" charset="0"/>
              </a:rPr>
              <a:t>damascena</a:t>
            </a:r>
            <a:r>
              <a:rPr lang="nl-NL" altLang="nl-NL" sz="3400" i="1" dirty="0">
                <a:solidFill>
                  <a:srgbClr val="006600"/>
                </a:solidFill>
                <a:latin typeface="Verdana" panose="020B0604030504040204" pitchFamily="34" charset="0"/>
              </a:rPr>
              <a:t>)</a:t>
            </a:r>
            <a:br>
              <a:rPr lang="nl-NL" altLang="nl-NL" sz="3400" i="1" dirty="0">
                <a:solidFill>
                  <a:srgbClr val="006600"/>
                </a:solidFill>
                <a:latin typeface="Verdana" panose="020B0604030504040204" pitchFamily="34" charset="0"/>
              </a:rPr>
            </a:br>
            <a:br>
              <a:rPr lang="nl-NL" altLang="nl-NL" sz="3800" u="sng" dirty="0">
                <a:latin typeface="Arial" panose="020B0604020202020204" pitchFamily="34" charset="0"/>
              </a:rPr>
            </a:br>
            <a:endParaRPr lang="nl-NL" altLang="nl-NL" u="sng" dirty="0"/>
          </a:p>
        </p:txBody>
      </p:sp>
      <p:sp>
        <p:nvSpPr>
          <p:cNvPr id="70660" name="Rectangle 3">
            <a:extLst>
              <a:ext uri="{FF2B5EF4-FFF2-40B4-BE49-F238E27FC236}">
                <a16:creationId xmlns:a16="http://schemas.microsoft.com/office/drawing/2014/main" id="{FA45B700-87EF-4FFB-BFDD-4EFA25F41C34}"/>
              </a:ext>
            </a:extLst>
          </p:cNvPr>
          <p:cNvSpPr>
            <a:spLocks noChangeArrowheads="1"/>
          </p:cNvSpPr>
          <p:nvPr/>
        </p:nvSpPr>
        <p:spPr bwMode="auto">
          <a:xfrm>
            <a:off x="2351088" y="1916113"/>
            <a:ext cx="720129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 hangingPunct="1">
              <a:spcBef>
                <a:spcPct val="50000"/>
              </a:spcBef>
              <a:buFontTx/>
              <a:buNone/>
            </a:pPr>
            <a:r>
              <a:rPr lang="nl-NL" altLang="nl-NL" sz="2400" dirty="0">
                <a:latin typeface="Verdana" panose="020B0604030504040204" pitchFamily="34" charset="0"/>
                <a:cs typeface="Arial" panose="020B0604020202020204" pitchFamily="34" charset="0"/>
              </a:rPr>
              <a:t>Werking:</a:t>
            </a:r>
          </a:p>
          <a:p>
            <a:pPr eaLnBrk="1" fontAlgn="b" hangingPunct="1">
              <a:spcBef>
                <a:spcPct val="50000"/>
              </a:spcBef>
            </a:pPr>
            <a:r>
              <a:rPr lang="nl-NL" altLang="nl-NL" sz="2400" dirty="0">
                <a:latin typeface="Verdana" panose="020B0604030504040204" pitchFamily="34" charset="0"/>
                <a:cs typeface="Arial" panose="020B0604020202020204" pitchFamily="34" charset="0"/>
              </a:rPr>
              <a:t> </a:t>
            </a:r>
            <a:r>
              <a:rPr lang="nl-NL" altLang="nl-NL" sz="2400" dirty="0" err="1">
                <a:latin typeface="Verdana" panose="020B0604030504040204" pitchFamily="34" charset="0"/>
                <a:cs typeface="Arial" panose="020B0604020202020204" pitchFamily="34" charset="0"/>
              </a:rPr>
              <a:t>Wondhelend</a:t>
            </a:r>
            <a:r>
              <a:rPr lang="nl-NL" altLang="nl-NL" sz="2400" dirty="0">
                <a:latin typeface="Verdana" panose="020B0604030504040204" pitchFamily="34" charset="0"/>
                <a:cs typeface="Arial" panose="020B0604020202020204" pitchFamily="34" charset="0"/>
              </a:rPr>
              <a:t>, zuiverend, troostend</a:t>
            </a:r>
          </a:p>
          <a:p>
            <a:pPr eaLnBrk="1" fontAlgn="b" hangingPunct="1">
              <a:spcBef>
                <a:spcPct val="50000"/>
              </a:spcBef>
            </a:pPr>
            <a:r>
              <a:rPr lang="nl-NL" altLang="nl-NL" sz="2400" dirty="0">
                <a:latin typeface="Verdana" panose="020B0604030504040204" pitchFamily="34" charset="0"/>
                <a:cs typeface="Arial" panose="020B0604020202020204" pitchFamily="34" charset="0"/>
              </a:rPr>
              <a:t> Kalmerend op </a:t>
            </a:r>
            <a:r>
              <a:rPr lang="nl-NL" altLang="nl-NL" sz="2400" dirty="0" err="1">
                <a:latin typeface="Verdana" panose="020B0604030504040204" pitchFamily="34" charset="0"/>
                <a:cs typeface="Arial" panose="020B0604020202020204" pitchFamily="34" charset="0"/>
              </a:rPr>
              <a:t>zenuwstelsen</a:t>
            </a:r>
            <a:endParaRPr lang="nl-NL" altLang="nl-NL" sz="2400" dirty="0">
              <a:latin typeface="Verdana" panose="020B0604030504040204" pitchFamily="34" charset="0"/>
              <a:cs typeface="Arial" panose="020B0604020202020204" pitchFamily="34" charset="0"/>
            </a:endParaRPr>
          </a:p>
          <a:p>
            <a:pPr eaLnBrk="1" fontAlgn="b" hangingPunct="1">
              <a:spcBef>
                <a:spcPct val="50000"/>
              </a:spcBef>
            </a:pPr>
            <a:r>
              <a:rPr lang="nl-NL" altLang="nl-NL" sz="2400" dirty="0">
                <a:latin typeface="Verdana" panose="020B0604030504040204" pitchFamily="34" charset="0"/>
                <a:cs typeface="Arial" panose="020B0604020202020204" pitchFamily="34" charset="0"/>
              </a:rPr>
              <a:t> Hart- en levertonicum</a:t>
            </a:r>
          </a:p>
          <a:p>
            <a:pPr eaLnBrk="1" fontAlgn="b" hangingPunct="1">
              <a:spcBef>
                <a:spcPct val="50000"/>
              </a:spcBef>
              <a:buFontTx/>
              <a:buNone/>
            </a:pPr>
            <a:r>
              <a:rPr lang="nl-NL" altLang="nl-NL" sz="2400" dirty="0">
                <a:latin typeface="Verdana" panose="020B0604030504040204" pitchFamily="34" charset="0"/>
                <a:cs typeface="Arial" panose="020B0604020202020204" pitchFamily="34" charset="0"/>
              </a:rPr>
              <a:t>Inzet:</a:t>
            </a:r>
          </a:p>
          <a:p>
            <a:pPr eaLnBrk="1" fontAlgn="b" hangingPunct="1">
              <a:spcBef>
                <a:spcPct val="50000"/>
              </a:spcBef>
            </a:pPr>
            <a:r>
              <a:rPr lang="nl-NL" altLang="nl-NL" sz="2400" dirty="0">
                <a:latin typeface="Verdana" panose="020B0604030504040204" pitchFamily="34" charset="0"/>
                <a:cs typeface="Arial" panose="020B0604020202020204" pitchFamily="34" charset="0"/>
              </a:rPr>
              <a:t> Bij huidklachten, </a:t>
            </a:r>
            <a:r>
              <a:rPr lang="nl-NL" altLang="nl-NL" sz="2400" dirty="0" err="1">
                <a:latin typeface="Verdana" panose="020B0604030504040204" pitchFamily="34" charset="0"/>
                <a:cs typeface="Arial" panose="020B0604020202020204" pitchFamily="34" charset="0"/>
              </a:rPr>
              <a:t>depressie,slapeloosheid</a:t>
            </a:r>
            <a:r>
              <a:rPr lang="nl-NL" altLang="nl-NL" sz="2400" dirty="0">
                <a:latin typeface="Verdana" panose="020B0604030504040204" pitchFamily="34" charset="0"/>
                <a:cs typeface="Arial" panose="020B0604020202020204" pitchFamily="34" charset="0"/>
              </a:rPr>
              <a:t>                   </a:t>
            </a:r>
          </a:p>
          <a:p>
            <a:pPr eaLnBrk="1" fontAlgn="b" hangingPunct="1">
              <a:spcBef>
                <a:spcPct val="50000"/>
              </a:spcBef>
            </a:pPr>
            <a:r>
              <a:rPr lang="nl-NL" altLang="nl-NL" sz="2400" dirty="0">
                <a:latin typeface="Verdana" panose="020B0604030504040204" pitchFamily="34" charset="0"/>
                <a:cs typeface="Arial" panose="020B0604020202020204" pitchFamily="34" charset="0"/>
              </a:rPr>
              <a:t> Bij verdriet, hoofdpijn, stress</a:t>
            </a:r>
          </a:p>
          <a:p>
            <a:pPr eaLnBrk="1" fontAlgn="b" hangingPunct="1">
              <a:spcBef>
                <a:spcPct val="50000"/>
              </a:spcBef>
            </a:pPr>
            <a:r>
              <a:rPr lang="nl-NL" altLang="nl-NL" sz="2400" dirty="0">
                <a:latin typeface="Verdana" panose="020B0604030504040204" pitchFamily="34" charset="0"/>
                <a:cs typeface="Arial" panose="020B0604020202020204" pitchFamily="34" charset="0"/>
              </a:rPr>
              <a:t> Bij gordelroos</a:t>
            </a:r>
            <a:endParaRPr lang="nl-NL" altLang="nl-NL" sz="2400" b="1" dirty="0">
              <a:solidFill>
                <a:srgbClr val="008000"/>
              </a:solidFill>
              <a:latin typeface="Arial" panose="020B0604020202020204" pitchFamily="34" charset="0"/>
              <a:cs typeface="Arial" panose="020B0604020202020204" pitchFamily="34" charset="0"/>
            </a:endParaRPr>
          </a:p>
        </p:txBody>
      </p:sp>
      <p:pic>
        <p:nvPicPr>
          <p:cNvPr id="70661" name="Picture 7" descr="G:\data\Afbeeldingen\Chi digi foto's\Chi en Ellen\Foto's gekocht\FGW10105-Etheme-00020.jpg">
            <a:extLst>
              <a:ext uri="{FF2B5EF4-FFF2-40B4-BE49-F238E27FC236}">
                <a16:creationId xmlns:a16="http://schemas.microsoft.com/office/drawing/2014/main" id="{87868432-20FA-4CAC-B2F7-BBD8F4EBD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80" t="1361"/>
          <a:stretch>
            <a:fillRect/>
          </a:stretch>
        </p:blipFill>
        <p:spPr bwMode="auto">
          <a:xfrm>
            <a:off x="8256588" y="1619250"/>
            <a:ext cx="2149475"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7678761-396A-4FA4-B120-E34A28A29908}"/>
              </a:ext>
            </a:extLst>
          </p:cNvPr>
          <p:cNvSpPr>
            <a:spLocks noGrp="1" noChangeArrowheads="1"/>
          </p:cNvSpPr>
          <p:nvPr>
            <p:ph type="title"/>
          </p:nvPr>
        </p:nvSpPr>
        <p:spPr>
          <a:xfrm>
            <a:off x="2595563" y="285750"/>
            <a:ext cx="7772400" cy="1143000"/>
          </a:xfrm>
        </p:spPr>
        <p:txBody>
          <a:bodyPr/>
          <a:lstStyle/>
          <a:p>
            <a:pPr eaLnBrk="1" hangingPunct="1"/>
            <a:r>
              <a:rPr lang="en-US" altLang="nl-NL" b="1">
                <a:solidFill>
                  <a:srgbClr val="006600"/>
                </a:solidFill>
                <a:latin typeface="Verdana" panose="020B0604030504040204" pitchFamily="34" charset="0"/>
              </a:rPr>
              <a:t>Wierook</a:t>
            </a:r>
            <a:br>
              <a:rPr lang="en-US" altLang="nl-NL" sz="4800">
                <a:latin typeface="Qarmic sans"/>
              </a:rPr>
            </a:br>
            <a:r>
              <a:rPr lang="en-US" altLang="nl-NL" sz="3400" i="1">
                <a:solidFill>
                  <a:srgbClr val="006600"/>
                </a:solidFill>
                <a:latin typeface="Verdana" panose="020B0604030504040204" pitchFamily="34" charset="0"/>
              </a:rPr>
              <a:t>(Boswellia carterii)</a:t>
            </a:r>
            <a:endParaRPr lang="nl-NL" altLang="nl-NL" sz="3400" i="1">
              <a:solidFill>
                <a:srgbClr val="006600"/>
              </a:solidFill>
              <a:latin typeface="Verdana" panose="020B0604030504040204" pitchFamily="34" charset="0"/>
            </a:endParaRPr>
          </a:p>
        </p:txBody>
      </p:sp>
      <p:sp>
        <p:nvSpPr>
          <p:cNvPr id="74755" name="Rectangle 3">
            <a:extLst>
              <a:ext uri="{FF2B5EF4-FFF2-40B4-BE49-F238E27FC236}">
                <a16:creationId xmlns:a16="http://schemas.microsoft.com/office/drawing/2014/main" id="{D66B7768-5941-426B-B9A8-95107DC8718E}"/>
              </a:ext>
            </a:extLst>
          </p:cNvPr>
          <p:cNvSpPr>
            <a:spLocks noGrp="1" noChangeArrowheads="1"/>
          </p:cNvSpPr>
          <p:nvPr>
            <p:ph type="body" sz="half" idx="1"/>
          </p:nvPr>
        </p:nvSpPr>
        <p:spPr>
          <a:xfrm>
            <a:off x="2209800" y="1981200"/>
            <a:ext cx="3813175" cy="4114800"/>
          </a:xfrm>
        </p:spPr>
        <p:txBody>
          <a:bodyPr/>
          <a:lstStyle/>
          <a:p>
            <a:pPr eaLnBrk="1" hangingPunct="1">
              <a:lnSpc>
                <a:spcPct val="90000"/>
              </a:lnSpc>
              <a:buFontTx/>
              <a:buNone/>
            </a:pPr>
            <a:r>
              <a:rPr lang="en-US" altLang="nl-NL" sz="2400">
                <a:latin typeface="Verdana" panose="020B0604030504040204" pitchFamily="34" charset="0"/>
              </a:rPr>
              <a:t>Werking:</a:t>
            </a:r>
          </a:p>
          <a:p>
            <a:pPr eaLnBrk="1" hangingPunct="1">
              <a:lnSpc>
                <a:spcPct val="90000"/>
              </a:lnSpc>
            </a:pPr>
            <a:r>
              <a:rPr lang="en-US" altLang="nl-NL" sz="2400">
                <a:latin typeface="Verdana" panose="020B0604030504040204" pitchFamily="34" charset="0"/>
              </a:rPr>
              <a:t>Immuunstimulerend</a:t>
            </a:r>
          </a:p>
          <a:p>
            <a:pPr eaLnBrk="1" hangingPunct="1">
              <a:lnSpc>
                <a:spcPct val="90000"/>
              </a:lnSpc>
            </a:pPr>
            <a:r>
              <a:rPr lang="en-US" altLang="nl-NL" sz="2400">
                <a:latin typeface="Verdana" panose="020B0604030504040204" pitchFamily="34" charset="0"/>
              </a:rPr>
              <a:t>Expectorans</a:t>
            </a:r>
          </a:p>
          <a:p>
            <a:pPr eaLnBrk="1" hangingPunct="1">
              <a:lnSpc>
                <a:spcPct val="90000"/>
              </a:lnSpc>
            </a:pPr>
            <a:endParaRPr lang="en-US" altLang="nl-NL" sz="2400">
              <a:latin typeface="Verdana" panose="020B0604030504040204" pitchFamily="34" charset="0"/>
            </a:endParaRPr>
          </a:p>
          <a:p>
            <a:pPr eaLnBrk="1" hangingPunct="1">
              <a:lnSpc>
                <a:spcPct val="90000"/>
              </a:lnSpc>
              <a:buFontTx/>
              <a:buNone/>
            </a:pPr>
            <a:r>
              <a:rPr lang="en-US" altLang="nl-NL" sz="2400">
                <a:latin typeface="Verdana" panose="020B0604030504040204" pitchFamily="34" charset="0"/>
              </a:rPr>
              <a:t>Inzet:</a:t>
            </a:r>
          </a:p>
          <a:p>
            <a:pPr eaLnBrk="1" hangingPunct="1">
              <a:lnSpc>
                <a:spcPct val="90000"/>
              </a:lnSpc>
            </a:pPr>
            <a:r>
              <a:rPr lang="en-US" altLang="nl-NL" sz="2400">
                <a:latin typeface="Verdana" panose="020B0604030504040204" pitchFamily="34" charset="0"/>
              </a:rPr>
              <a:t>Sinusitis</a:t>
            </a:r>
          </a:p>
          <a:p>
            <a:pPr eaLnBrk="1" hangingPunct="1">
              <a:lnSpc>
                <a:spcPct val="90000"/>
              </a:lnSpc>
            </a:pPr>
            <a:r>
              <a:rPr lang="en-US" altLang="nl-NL" sz="2400">
                <a:latin typeface="Verdana" panose="020B0604030504040204" pitchFamily="34" charset="0"/>
              </a:rPr>
              <a:t>Bronchitis</a:t>
            </a:r>
          </a:p>
          <a:p>
            <a:pPr eaLnBrk="1" hangingPunct="1">
              <a:lnSpc>
                <a:spcPct val="90000"/>
              </a:lnSpc>
            </a:pPr>
            <a:r>
              <a:rPr lang="en-US" altLang="nl-NL" sz="2400">
                <a:latin typeface="Verdana" panose="020B0604030504040204" pitchFamily="34" charset="0"/>
              </a:rPr>
              <a:t>Huidverzorgend</a:t>
            </a:r>
          </a:p>
          <a:p>
            <a:pPr eaLnBrk="1" hangingPunct="1">
              <a:lnSpc>
                <a:spcPct val="90000"/>
              </a:lnSpc>
            </a:pPr>
            <a:r>
              <a:rPr lang="en-US" altLang="nl-NL" sz="2400">
                <a:latin typeface="Verdana" panose="020B0604030504040204" pitchFamily="34" charset="0"/>
              </a:rPr>
              <a:t>Psyche: loslaten</a:t>
            </a:r>
          </a:p>
          <a:p>
            <a:pPr eaLnBrk="1" hangingPunct="1">
              <a:lnSpc>
                <a:spcPct val="90000"/>
              </a:lnSpc>
            </a:pPr>
            <a:endParaRPr lang="nl-NL" altLang="nl-NL" sz="2400">
              <a:latin typeface="Qarmic sans"/>
            </a:endParaRPr>
          </a:p>
        </p:txBody>
      </p:sp>
      <p:pic>
        <p:nvPicPr>
          <p:cNvPr id="74756" name="Picture 6" descr="_961">
            <a:extLst>
              <a:ext uri="{FF2B5EF4-FFF2-40B4-BE49-F238E27FC236}">
                <a16:creationId xmlns:a16="http://schemas.microsoft.com/office/drawing/2014/main" id="{D6EC667A-14C0-41AA-9024-3EAFE076E37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72200" y="2133600"/>
            <a:ext cx="3810000" cy="3810000"/>
          </a:xfrm>
        </p:spPr>
      </p:pic>
      <p:sp>
        <p:nvSpPr>
          <p:cNvPr id="74757" name="Tijdelijke aanduiding voor voettekst 5">
            <a:extLst>
              <a:ext uri="{FF2B5EF4-FFF2-40B4-BE49-F238E27FC236}">
                <a16:creationId xmlns:a16="http://schemas.microsoft.com/office/drawing/2014/main" id="{A4D38F6E-B2C3-45C0-8B52-F67E6D8106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861FF-9C58-448F-A334-498A44D5030E}"/>
              </a:ext>
            </a:extLst>
          </p:cNvPr>
          <p:cNvSpPr>
            <a:spLocks noGrp="1"/>
          </p:cNvSpPr>
          <p:nvPr>
            <p:ph type="ctrTitle"/>
          </p:nvPr>
        </p:nvSpPr>
        <p:spPr>
          <a:xfrm>
            <a:off x="2667000" y="-889000"/>
            <a:ext cx="7029450" cy="4605338"/>
          </a:xfrm>
        </p:spPr>
        <p:txBody>
          <a:bodyPr>
            <a:normAutofit fontScale="90000"/>
          </a:bodyPr>
          <a:lstStyle/>
          <a:p>
            <a:pPr>
              <a:defRPr/>
            </a:pPr>
            <a:br>
              <a:rPr lang="nl-NL" sz="2800" dirty="0"/>
            </a:br>
            <a:br>
              <a:rPr lang="nl-NL" sz="2800" dirty="0"/>
            </a:br>
            <a:br>
              <a:rPr lang="nl-NL" sz="2800" dirty="0"/>
            </a:br>
            <a:br>
              <a:rPr lang="nl-NL" sz="2800" dirty="0"/>
            </a:br>
            <a:br>
              <a:rPr lang="nl-NL" sz="2800" dirty="0"/>
            </a:br>
            <a:br>
              <a:rPr lang="nl-NL" sz="2800" dirty="0"/>
            </a:br>
            <a:br>
              <a:rPr lang="nl-NL" sz="2800" dirty="0"/>
            </a:br>
            <a:br>
              <a:rPr lang="nl-NL" sz="2800" dirty="0"/>
            </a:br>
            <a:br>
              <a:rPr lang="nl-NL" sz="2800" dirty="0"/>
            </a:br>
            <a:r>
              <a:rPr lang="nl-NL" sz="2400" u="sng" dirty="0">
                <a:latin typeface="Verdana" pitchFamily="34" charset="0"/>
              </a:rPr>
              <a:t>Dagindeling voor de oliën:</a:t>
            </a:r>
            <a:br>
              <a:rPr lang="nl-NL" sz="2000" dirty="0">
                <a:latin typeface="Verdana" pitchFamily="34" charset="0"/>
              </a:rPr>
            </a:br>
            <a:br>
              <a:rPr lang="nl-NL" sz="2000" dirty="0">
                <a:latin typeface="Verdana" pitchFamily="34" charset="0"/>
              </a:rPr>
            </a:br>
            <a:r>
              <a:rPr lang="nl-NL" sz="2000" b="1" dirty="0">
                <a:latin typeface="Verdana" pitchFamily="34" charset="0"/>
              </a:rPr>
              <a:t>‘</a:t>
            </a:r>
            <a:r>
              <a:rPr lang="nl-NL" sz="2200" b="1" dirty="0">
                <a:latin typeface="Verdana" pitchFamily="34" charset="0"/>
              </a:rPr>
              <a:t>s morgens </a:t>
            </a:r>
            <a:r>
              <a:rPr lang="nl-NL" sz="2200" dirty="0">
                <a:latin typeface="Verdana" pitchFamily="34" charset="0"/>
              </a:rPr>
              <a:t>(na de ADL vermoeid ) </a:t>
            </a:r>
            <a:r>
              <a:rPr lang="nl-NL" sz="2200" u="sng" dirty="0">
                <a:latin typeface="Verdana" pitchFamily="34" charset="0"/>
              </a:rPr>
              <a:t>mandarijn</a:t>
            </a:r>
            <a:r>
              <a:rPr lang="nl-NL" sz="2200" b="1" dirty="0">
                <a:latin typeface="Verdana" pitchFamily="34" charset="0"/>
              </a:rPr>
              <a:t> </a:t>
            </a:r>
            <a:r>
              <a:rPr lang="nl-NL" sz="2200" dirty="0">
                <a:latin typeface="Verdana" pitchFamily="34" charset="0"/>
              </a:rPr>
              <a:t>lage dosis rustgevend (2 a 3 </a:t>
            </a:r>
            <a:r>
              <a:rPr lang="nl-NL" sz="2200" dirty="0" err="1">
                <a:latin typeface="Verdana" pitchFamily="34" charset="0"/>
              </a:rPr>
              <a:t>dr</a:t>
            </a:r>
            <a:r>
              <a:rPr lang="nl-NL" sz="2200" dirty="0">
                <a:latin typeface="Verdana" pitchFamily="34" charset="0"/>
              </a:rPr>
              <a:t>) hogere dosis opwekkend (5 a 6 </a:t>
            </a:r>
            <a:r>
              <a:rPr lang="nl-NL" sz="2200" dirty="0" err="1">
                <a:latin typeface="Verdana" pitchFamily="34" charset="0"/>
              </a:rPr>
              <a:t>dr</a:t>
            </a:r>
            <a:r>
              <a:rPr lang="nl-NL" sz="2200" dirty="0">
                <a:latin typeface="Verdana" pitchFamily="34" charset="0"/>
              </a:rPr>
              <a:t>)</a:t>
            </a:r>
            <a:br>
              <a:rPr lang="nl-NL" sz="2200" dirty="0">
                <a:latin typeface="Verdana" pitchFamily="34" charset="0"/>
              </a:rPr>
            </a:br>
            <a:br>
              <a:rPr lang="nl-NL" sz="2200" dirty="0">
                <a:latin typeface="Verdana" pitchFamily="34" charset="0"/>
              </a:rPr>
            </a:br>
            <a:r>
              <a:rPr lang="nl-NL" sz="2200" b="1" dirty="0">
                <a:latin typeface="Verdana" pitchFamily="34" charset="0"/>
              </a:rPr>
              <a:t>Voor de lunch </a:t>
            </a:r>
            <a:r>
              <a:rPr lang="nl-NL" sz="2200" dirty="0">
                <a:latin typeface="Verdana" pitchFamily="34" charset="0"/>
              </a:rPr>
              <a:t>een opwekkende olie </a:t>
            </a:r>
            <a:r>
              <a:rPr lang="nl-NL" sz="2200" u="sng" dirty="0">
                <a:latin typeface="Verdana" pitchFamily="34" charset="0"/>
              </a:rPr>
              <a:t>citroen</a:t>
            </a:r>
            <a:r>
              <a:rPr lang="nl-NL" sz="2200" b="1" dirty="0">
                <a:latin typeface="Verdana" pitchFamily="34" charset="0"/>
              </a:rPr>
              <a:t> </a:t>
            </a:r>
            <a:r>
              <a:rPr lang="nl-NL" sz="2200" dirty="0">
                <a:latin typeface="Verdana" pitchFamily="34" charset="0"/>
              </a:rPr>
              <a:t>(ook voor het hier en nu)</a:t>
            </a:r>
            <a:br>
              <a:rPr lang="nl-NL" sz="2200" b="1" dirty="0">
                <a:latin typeface="Verdana" pitchFamily="34" charset="0"/>
              </a:rPr>
            </a:br>
            <a:r>
              <a:rPr lang="nl-NL" sz="2200" b="1" dirty="0">
                <a:latin typeface="Verdana" pitchFamily="34" charset="0"/>
              </a:rPr>
              <a:t>geen rozemarijn </a:t>
            </a:r>
            <a:r>
              <a:rPr lang="nl-NL" sz="2200" dirty="0">
                <a:latin typeface="Verdana" pitchFamily="34" charset="0"/>
              </a:rPr>
              <a:t>i.v.m. opwekken epileptisch insult</a:t>
            </a:r>
            <a:br>
              <a:rPr lang="nl-NL" sz="2200" b="1" dirty="0">
                <a:latin typeface="Verdana" pitchFamily="34" charset="0"/>
              </a:rPr>
            </a:br>
            <a:br>
              <a:rPr lang="nl-NL" sz="2200" b="1" dirty="0">
                <a:latin typeface="Verdana" pitchFamily="34" charset="0"/>
              </a:rPr>
            </a:br>
            <a:r>
              <a:rPr lang="nl-NL" sz="2200" b="1" dirty="0">
                <a:latin typeface="Verdana" pitchFamily="34" charset="0"/>
              </a:rPr>
              <a:t>Na de lunch </a:t>
            </a:r>
            <a:r>
              <a:rPr lang="nl-NL" sz="2200" dirty="0">
                <a:latin typeface="Verdana" pitchFamily="34" charset="0"/>
              </a:rPr>
              <a:t>zo nodig een rustgevende olie kan mandarijn zijn of sinaasappel of lavendel</a:t>
            </a:r>
            <a:br>
              <a:rPr lang="nl-NL" sz="2200" dirty="0">
                <a:latin typeface="Verdana" pitchFamily="34" charset="0"/>
              </a:rPr>
            </a:br>
            <a:br>
              <a:rPr lang="nl-NL" sz="2200" b="1" dirty="0">
                <a:latin typeface="Verdana" pitchFamily="34" charset="0"/>
              </a:rPr>
            </a:br>
            <a:r>
              <a:rPr lang="nl-NL" sz="2200" b="1" dirty="0">
                <a:latin typeface="Verdana" pitchFamily="34" charset="0"/>
              </a:rPr>
              <a:t>Later in de middag</a:t>
            </a:r>
            <a:r>
              <a:rPr lang="nl-NL" sz="2200" dirty="0">
                <a:latin typeface="Verdana" pitchFamily="34" charset="0"/>
              </a:rPr>
              <a:t> een opwekkende olie </a:t>
            </a:r>
            <a:r>
              <a:rPr lang="nl-NL" sz="2200" b="1" dirty="0">
                <a:latin typeface="Verdana" pitchFamily="34" charset="0"/>
              </a:rPr>
              <a:t>Citroen, Vanille</a:t>
            </a:r>
            <a:r>
              <a:rPr lang="nl-NL" sz="2200" dirty="0">
                <a:latin typeface="Verdana" pitchFamily="34" charset="0"/>
              </a:rPr>
              <a:t> om trek te krijgen in eten     </a:t>
            </a:r>
          </a:p>
        </p:txBody>
      </p:sp>
      <p:sp>
        <p:nvSpPr>
          <p:cNvPr id="76803" name="Ondertitel 2">
            <a:extLst>
              <a:ext uri="{FF2B5EF4-FFF2-40B4-BE49-F238E27FC236}">
                <a16:creationId xmlns:a16="http://schemas.microsoft.com/office/drawing/2014/main" id="{07AED5FA-0BBA-453F-8AA0-8B2F9EC186E7}"/>
              </a:ext>
            </a:extLst>
          </p:cNvPr>
          <p:cNvSpPr>
            <a:spLocks noGrp="1" noChangeArrowheads="1"/>
          </p:cNvSpPr>
          <p:nvPr>
            <p:ph type="subTitle" idx="1"/>
          </p:nvPr>
        </p:nvSpPr>
        <p:spPr>
          <a:xfrm>
            <a:off x="2895600" y="3886200"/>
            <a:ext cx="7016750" cy="2063750"/>
          </a:xfrm>
        </p:spPr>
        <p:txBody>
          <a:bodyPr/>
          <a:lstStyle/>
          <a:p>
            <a:endParaRPr lang="nl-NL" altLang="nl-NL" sz="1400">
              <a:latin typeface="Verdana" panose="020B0604030504040204" pitchFamily="34" charset="0"/>
            </a:endParaRPr>
          </a:p>
          <a:p>
            <a:endParaRPr lang="nl-NL" altLang="nl-NL" sz="1400">
              <a:latin typeface="Verdana" panose="020B0604030504040204" pitchFamily="34" charset="0"/>
            </a:endParaRPr>
          </a:p>
          <a:p>
            <a:endParaRPr lang="nl-NL" altLang="nl-NL" sz="1400">
              <a:latin typeface="Verdana" panose="020B0604030504040204" pitchFamily="34" charset="0"/>
            </a:endParaRPr>
          </a:p>
          <a:p>
            <a:endParaRPr lang="nl-NL" altLang="nl-NL" sz="1400">
              <a:latin typeface="Verdana" panose="020B0604030504040204" pitchFamily="34" charset="0"/>
            </a:endParaRPr>
          </a:p>
          <a:p>
            <a:endParaRPr lang="nl-NL" altLang="nl-NL" sz="1400">
              <a:latin typeface="Verdana" panose="020B0604030504040204" pitchFamily="34" charset="0"/>
            </a:endParaRPr>
          </a:p>
          <a:p>
            <a:endParaRPr lang="nl-NL" altLang="nl-NL" sz="1400">
              <a:latin typeface="Verdana" panose="020B0604030504040204" pitchFamily="34" charset="0"/>
            </a:endParaRPr>
          </a:p>
          <a:p>
            <a:r>
              <a:rPr lang="nl-NL" altLang="nl-NL" sz="1400">
                <a:latin typeface="Verdana" panose="020B0604030504040204" pitchFamily="34" charset="0"/>
              </a:rPr>
              <a:t>Als herkenning van de activiteitenperiode zou ik kiezen voor een lieve olie zoals Mandarijn of Bergamot</a:t>
            </a:r>
          </a:p>
        </p:txBody>
      </p:sp>
      <p:sp>
        <p:nvSpPr>
          <p:cNvPr id="76804" name="Rechthoek 4">
            <a:extLst>
              <a:ext uri="{FF2B5EF4-FFF2-40B4-BE49-F238E27FC236}">
                <a16:creationId xmlns:a16="http://schemas.microsoft.com/office/drawing/2014/main" id="{1077E58C-728D-4C20-941B-11414AFC07C8}"/>
              </a:ext>
            </a:extLst>
          </p:cNvPr>
          <p:cNvSpPr>
            <a:spLocks noChangeArrowheads="1"/>
          </p:cNvSpPr>
          <p:nvPr/>
        </p:nvSpPr>
        <p:spPr bwMode="auto">
          <a:xfrm>
            <a:off x="4481513" y="2997200"/>
            <a:ext cx="32702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endParaRPr lang="nl-NL" altLang="nl-NL" sz="2400" dirty="0"/>
          </a:p>
          <a:p>
            <a:pPr eaLnBrk="1" hangingPunct="1">
              <a:spcBef>
                <a:spcPct val="0"/>
              </a:spcBef>
              <a:buFontTx/>
              <a:buNone/>
            </a:pPr>
            <a:r>
              <a:rPr lang="nl-NL" altLang="nl-NL" sz="1600" dirty="0">
                <a:latin typeface="+mj-lt"/>
              </a:rPr>
              <a:t>           </a:t>
            </a:r>
            <a:r>
              <a:rPr lang="nl-NL" altLang="nl-NL" sz="1600" dirty="0" err="1">
                <a:latin typeface="+mj-lt"/>
              </a:rPr>
              <a:t>Sango</a:t>
            </a:r>
            <a:r>
              <a:rPr lang="nl-NL" altLang="nl-NL" sz="1600" dirty="0">
                <a:latin typeface="+mj-lt"/>
              </a:rPr>
              <a:t> Opleidingen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1200" y="5322887"/>
            <a:ext cx="8229600" cy="1443039"/>
          </a:xfrm>
        </p:spPr>
        <p:txBody>
          <a:bodyPr/>
          <a:lstStyle/>
          <a:p>
            <a:r>
              <a:rPr lang="nl-NL" dirty="0">
                <a:latin typeface="Comic Sans MS" pitchFamily="66" charset="0"/>
              </a:rPr>
              <a:t> </a:t>
            </a:r>
          </a:p>
        </p:txBody>
      </p:sp>
      <p:sp>
        <p:nvSpPr>
          <p:cNvPr id="6" name="Tijdelijke aanduiding voor tekst 5"/>
          <p:cNvSpPr>
            <a:spLocks noGrp="1"/>
          </p:cNvSpPr>
          <p:nvPr>
            <p:ph type="body" idx="1"/>
          </p:nvPr>
        </p:nvSpPr>
        <p:spPr/>
        <p:txBody>
          <a:bodyPr/>
          <a:lstStyle/>
          <a:p>
            <a:r>
              <a:rPr lang="nl-NL" dirty="0">
                <a:latin typeface="Comic Sans MS" pitchFamily="66" charset="0"/>
              </a:rPr>
              <a:t>koud</a:t>
            </a:r>
          </a:p>
        </p:txBody>
      </p:sp>
      <p:sp>
        <p:nvSpPr>
          <p:cNvPr id="7" name="Tijdelijke aanduiding voor inhoud 6"/>
          <p:cNvSpPr>
            <a:spLocks noGrp="1"/>
          </p:cNvSpPr>
          <p:nvPr>
            <p:ph sz="half" idx="2"/>
          </p:nvPr>
        </p:nvSpPr>
        <p:spPr/>
        <p:txBody>
          <a:bodyPr/>
          <a:lstStyle/>
          <a:p>
            <a:endParaRPr lang="nl-NL" dirty="0">
              <a:latin typeface="Comic Sans MS" pitchFamily="66" charset="0"/>
            </a:endParaRPr>
          </a:p>
          <a:p>
            <a:r>
              <a:rPr lang="nl-NL" dirty="0">
                <a:latin typeface="Comic Sans MS" pitchFamily="66" charset="0"/>
              </a:rPr>
              <a:t>Stimulerend, opwekkend</a:t>
            </a:r>
          </a:p>
          <a:p>
            <a:r>
              <a:rPr lang="nl-NL" dirty="0">
                <a:latin typeface="Comic Sans MS" pitchFamily="66" charset="0"/>
              </a:rPr>
              <a:t>Vermindert bloedcirculatie (samentrekken bloedvaten)</a:t>
            </a:r>
          </a:p>
          <a:p>
            <a:r>
              <a:rPr lang="nl-NL" dirty="0">
                <a:latin typeface="Comic Sans MS" pitchFamily="66" charset="0"/>
              </a:rPr>
              <a:t>Vermindert ontsteking</a:t>
            </a:r>
          </a:p>
          <a:p>
            <a:r>
              <a:rPr lang="nl-NL" dirty="0">
                <a:latin typeface="Comic Sans MS" pitchFamily="66" charset="0"/>
              </a:rPr>
              <a:t>Pijnstillend</a:t>
            </a:r>
          </a:p>
          <a:p>
            <a:pPr>
              <a:buNone/>
            </a:pPr>
            <a:endParaRPr lang="nl-NL" dirty="0">
              <a:latin typeface="Comic Sans MS" pitchFamily="66" charset="0"/>
            </a:endParaRPr>
          </a:p>
        </p:txBody>
      </p:sp>
      <p:sp>
        <p:nvSpPr>
          <p:cNvPr id="8" name="Tijdelijke aanduiding voor tekst 7"/>
          <p:cNvSpPr>
            <a:spLocks noGrp="1"/>
          </p:cNvSpPr>
          <p:nvPr>
            <p:ph type="body" sz="quarter" idx="3"/>
          </p:nvPr>
        </p:nvSpPr>
        <p:spPr/>
        <p:txBody>
          <a:bodyPr/>
          <a:lstStyle/>
          <a:p>
            <a:r>
              <a:rPr lang="nl-NL" dirty="0">
                <a:latin typeface="Comic Sans MS" pitchFamily="66" charset="0"/>
              </a:rPr>
              <a:t>warm</a:t>
            </a:r>
          </a:p>
        </p:txBody>
      </p:sp>
      <p:sp>
        <p:nvSpPr>
          <p:cNvPr id="4" name="Tijdelijke aanduiding voor voettekst 3"/>
          <p:cNvSpPr>
            <a:spLocks noGrp="1"/>
          </p:cNvSpPr>
          <p:nvPr>
            <p:ph type="ftr" sz="quarter" idx="11"/>
          </p:nvPr>
        </p:nvSpPr>
        <p:spPr/>
        <p:txBody>
          <a:bodyPr/>
          <a:lstStyle/>
          <a:p>
            <a:pPr eaLnBrk="1" fontAlgn="auto" hangingPunct="1">
              <a:spcBef>
                <a:spcPts val="0"/>
              </a:spcBef>
              <a:spcAft>
                <a:spcPts val="0"/>
              </a:spcAft>
            </a:pPr>
            <a:r>
              <a:rPr lang="nl-NL" dirty="0" err="1">
                <a:solidFill>
                  <a:prstClr val="black">
                    <a:tint val="75000"/>
                  </a:prstClr>
                </a:solidFill>
                <a:latin typeface="Calibri"/>
              </a:rPr>
              <a:t>Sango</a:t>
            </a:r>
            <a:r>
              <a:rPr lang="nl-NL" dirty="0">
                <a:solidFill>
                  <a:prstClr val="black">
                    <a:tint val="75000"/>
                  </a:prstClr>
                </a:solidFill>
                <a:latin typeface="Calibri"/>
              </a:rPr>
              <a:t> Opleidingen</a:t>
            </a:r>
          </a:p>
        </p:txBody>
      </p:sp>
      <p:sp>
        <p:nvSpPr>
          <p:cNvPr id="3" name="Tijdelijke aanduiding voor inhoud 2">
            <a:extLst>
              <a:ext uri="{FF2B5EF4-FFF2-40B4-BE49-F238E27FC236}">
                <a16:creationId xmlns:a16="http://schemas.microsoft.com/office/drawing/2014/main" id="{88FFC255-9EB1-4FEF-902D-D87870F8B61B}"/>
              </a:ext>
            </a:extLst>
          </p:cNvPr>
          <p:cNvSpPr>
            <a:spLocks noGrp="1"/>
          </p:cNvSpPr>
          <p:nvPr>
            <p:ph sz="quarter" idx="4"/>
          </p:nvPr>
        </p:nvSpPr>
        <p:spPr>
          <a:xfrm>
            <a:off x="6169025" y="2710661"/>
            <a:ext cx="4041776" cy="3526651"/>
          </a:xfrm>
        </p:spPr>
        <p:txBody>
          <a:bodyPr/>
          <a:lstStyle/>
          <a:p>
            <a:pPr marL="0" indent="0">
              <a:buNone/>
            </a:pPr>
            <a:r>
              <a:rPr lang="nl-NL" dirty="0"/>
              <a:t>• </a:t>
            </a:r>
            <a:r>
              <a:rPr lang="nl-NL" dirty="0">
                <a:latin typeface="Comic Sans MS" panose="030F0702030302020204" pitchFamily="66" charset="0"/>
              </a:rPr>
              <a:t>Ontspannend</a:t>
            </a:r>
          </a:p>
        </p:txBody>
      </p:sp>
      <p:sp>
        <p:nvSpPr>
          <p:cNvPr id="10" name="Tekstvak 9">
            <a:extLst>
              <a:ext uri="{FF2B5EF4-FFF2-40B4-BE49-F238E27FC236}">
                <a16:creationId xmlns:a16="http://schemas.microsoft.com/office/drawing/2014/main" id="{BB4ADC2C-F0D5-4A20-9656-0CDF87E1C259}"/>
              </a:ext>
            </a:extLst>
          </p:cNvPr>
          <p:cNvSpPr txBox="1"/>
          <p:nvPr/>
        </p:nvSpPr>
        <p:spPr>
          <a:xfrm>
            <a:off x="6096000" y="2710661"/>
            <a:ext cx="4176464" cy="1754326"/>
          </a:xfrm>
          <a:prstGeom prst="rect">
            <a:avLst/>
          </a:prstGeom>
          <a:noFill/>
        </p:spPr>
        <p:txBody>
          <a:bodyPr wrap="square" rtlCol="0">
            <a:spAutoFit/>
          </a:bodyPr>
          <a:lstStyle/>
          <a:p>
            <a:pPr eaLnBrk="1" fontAlgn="auto" hangingPunct="1">
              <a:spcBef>
                <a:spcPts val="0"/>
              </a:spcBef>
              <a:spcAft>
                <a:spcPts val="0"/>
              </a:spcAft>
            </a:pPr>
            <a:endParaRPr lang="nl-NL" sz="1800" b="1" dirty="0">
              <a:solidFill>
                <a:prstClr val="black"/>
              </a:solidFill>
              <a:latin typeface="Calibri"/>
            </a:endParaRPr>
          </a:p>
          <a:p>
            <a:pPr eaLnBrk="1" fontAlgn="auto" hangingPunct="1">
              <a:spcBef>
                <a:spcPts val="0"/>
              </a:spcBef>
              <a:spcAft>
                <a:spcPts val="0"/>
              </a:spcAft>
            </a:pPr>
            <a:endParaRPr lang="nl-NL" sz="1800" dirty="0">
              <a:solidFill>
                <a:prstClr val="black"/>
              </a:solidFill>
              <a:latin typeface="Calibri"/>
            </a:endParaRPr>
          </a:p>
          <a:p>
            <a:pPr eaLnBrk="1" fontAlgn="auto" hangingPunct="1">
              <a:spcBef>
                <a:spcPts val="0"/>
              </a:spcBef>
              <a:spcAft>
                <a:spcPts val="0"/>
              </a:spcAft>
            </a:pPr>
            <a:r>
              <a:rPr lang="nl-NL" sz="1800" dirty="0">
                <a:solidFill>
                  <a:prstClr val="black"/>
                </a:solidFill>
                <a:latin typeface="Calibri"/>
              </a:rPr>
              <a:t>  •  </a:t>
            </a:r>
            <a:r>
              <a:rPr lang="nl-NL" dirty="0">
                <a:solidFill>
                  <a:prstClr val="black"/>
                </a:solidFill>
                <a:latin typeface="Comic Sans MS" panose="030F0702030302020204" pitchFamily="66" charset="0"/>
              </a:rPr>
              <a:t>Ontspant bloedcirculatie</a:t>
            </a:r>
          </a:p>
          <a:p>
            <a:pPr eaLnBrk="1" fontAlgn="auto" hangingPunct="1">
              <a:spcBef>
                <a:spcPts val="0"/>
              </a:spcBef>
              <a:spcAft>
                <a:spcPts val="0"/>
              </a:spcAft>
            </a:pPr>
            <a:r>
              <a:rPr lang="nl-NL" dirty="0">
                <a:solidFill>
                  <a:prstClr val="black"/>
                </a:solidFill>
                <a:latin typeface="Comic Sans MS" panose="030F0702030302020204" pitchFamily="66" charset="0"/>
              </a:rPr>
              <a:t> </a:t>
            </a:r>
          </a:p>
          <a:p>
            <a:pPr eaLnBrk="1" fontAlgn="auto" hangingPunct="1">
              <a:spcBef>
                <a:spcPts val="0"/>
              </a:spcBef>
              <a:spcAft>
                <a:spcPts val="0"/>
              </a:spcAft>
            </a:pPr>
            <a:r>
              <a:rPr lang="nl-NL" dirty="0">
                <a:solidFill>
                  <a:prstClr val="black"/>
                </a:solidFill>
                <a:latin typeface="Comic Sans MS" panose="030F0702030302020204" pitchFamily="66" charset="0"/>
              </a:rPr>
              <a:t> ● Pijnstillend</a:t>
            </a:r>
          </a:p>
        </p:txBody>
      </p:sp>
      <p:sp>
        <p:nvSpPr>
          <p:cNvPr id="11" name="Tekstvak 10">
            <a:extLst>
              <a:ext uri="{FF2B5EF4-FFF2-40B4-BE49-F238E27FC236}">
                <a16:creationId xmlns:a16="http://schemas.microsoft.com/office/drawing/2014/main" id="{0AA97602-4A66-40C1-B924-5F2DFA329A86}"/>
              </a:ext>
            </a:extLst>
          </p:cNvPr>
          <p:cNvSpPr txBox="1"/>
          <p:nvPr/>
        </p:nvSpPr>
        <p:spPr>
          <a:xfrm>
            <a:off x="4799856" y="909957"/>
            <a:ext cx="5688632" cy="646331"/>
          </a:xfrm>
          <a:prstGeom prst="rect">
            <a:avLst/>
          </a:prstGeom>
          <a:noFill/>
        </p:spPr>
        <p:txBody>
          <a:bodyPr wrap="square" rtlCol="0">
            <a:spAutoFit/>
          </a:bodyPr>
          <a:lstStyle/>
          <a:p>
            <a:pPr eaLnBrk="1" fontAlgn="auto" hangingPunct="1">
              <a:spcBef>
                <a:spcPts val="0"/>
              </a:spcBef>
              <a:spcAft>
                <a:spcPts val="0"/>
              </a:spcAft>
            </a:pPr>
            <a:r>
              <a:rPr lang="nl-NL" sz="3600" b="1" dirty="0" err="1">
                <a:solidFill>
                  <a:srgbClr val="9BBB59">
                    <a:lumMod val="50000"/>
                  </a:srgbClr>
                </a:solidFill>
                <a:latin typeface="Comic Sans MS" panose="030F0702030302020204" pitchFamily="66" charset="0"/>
              </a:rPr>
              <a:t>Voetenbad</a:t>
            </a:r>
            <a:r>
              <a:rPr lang="nl-NL" sz="3600" b="1" dirty="0">
                <a:solidFill>
                  <a:srgbClr val="9BBB59">
                    <a:lumMod val="50000"/>
                  </a:srgbClr>
                </a:solidFill>
                <a:latin typeface="Comic Sans MS" panose="030F0702030302020204" pitchFamily="66" charset="0"/>
              </a:rPr>
              <a:t>   Water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a:extLst>
              <a:ext uri="{FF2B5EF4-FFF2-40B4-BE49-F238E27FC236}">
                <a16:creationId xmlns:a16="http://schemas.microsoft.com/office/drawing/2014/main" id="{39BA6890-B3CF-4F47-A249-D0359EE51988}"/>
              </a:ext>
            </a:extLst>
          </p:cNvPr>
          <p:cNvSpPr>
            <a:spLocks noGrp="1" noChangeArrowheads="1"/>
          </p:cNvSpPr>
          <p:nvPr>
            <p:ph type="title"/>
          </p:nvPr>
        </p:nvSpPr>
        <p:spPr/>
        <p:txBody>
          <a:bodyPr/>
          <a:lstStyle/>
          <a:p>
            <a:r>
              <a:rPr lang="en-US" altLang="nl-NL" b="1" dirty="0" err="1">
                <a:solidFill>
                  <a:srgbClr val="006600"/>
                </a:solidFill>
                <a:latin typeface="Verdana" panose="020B0604030504040204" pitchFamily="34" charset="0"/>
              </a:rPr>
              <a:t>Voetenbad</a:t>
            </a:r>
            <a:endParaRPr lang="nl-NL" altLang="nl-NL" dirty="0"/>
          </a:p>
        </p:txBody>
      </p:sp>
      <p:sp>
        <p:nvSpPr>
          <p:cNvPr id="80899" name="Tijdelijke aanduiding voor inhoud 2">
            <a:extLst>
              <a:ext uri="{FF2B5EF4-FFF2-40B4-BE49-F238E27FC236}">
                <a16:creationId xmlns:a16="http://schemas.microsoft.com/office/drawing/2014/main" id="{E8318D1A-E7D5-4775-BD10-2BCDDEE25ADE}"/>
              </a:ext>
            </a:extLst>
          </p:cNvPr>
          <p:cNvSpPr>
            <a:spLocks noGrp="1" noChangeArrowheads="1"/>
          </p:cNvSpPr>
          <p:nvPr>
            <p:ph idx="1"/>
          </p:nvPr>
        </p:nvSpPr>
        <p:spPr/>
        <p:txBody>
          <a:bodyPr/>
          <a:lstStyle/>
          <a:p>
            <a:r>
              <a:rPr lang="nl-BE" altLang="nl-NL" sz="2200" dirty="0">
                <a:latin typeface="Verdana" panose="020B0604030504040204" pitchFamily="34" charset="0"/>
              </a:rPr>
              <a:t>Het ideale voetbad bestaat erin dat ook het onderbeen ondergedompeld wordt.</a:t>
            </a:r>
          </a:p>
          <a:p>
            <a:pPr marL="0" indent="0">
              <a:buNone/>
            </a:pPr>
            <a:endParaRPr lang="nl-NL" altLang="nl-NL" sz="2200" dirty="0">
              <a:latin typeface="Verdana" panose="020B0604030504040204" pitchFamily="34" charset="0"/>
            </a:endParaRPr>
          </a:p>
          <a:p>
            <a:r>
              <a:rPr lang="nl-BE" altLang="nl-NL" sz="2200" dirty="0">
                <a:latin typeface="Verdana" panose="020B0604030504040204" pitchFamily="34" charset="0"/>
              </a:rPr>
              <a:t>Een zitbad of een grote teil zijn daarvoor uitermate geschikt. Als het voor een bepaalde klacht is, gebruik liever geen  plastic teil, kan wel in geëmailleerd, geglazuurd, glas of hout.</a:t>
            </a:r>
            <a:endParaRPr lang="nl-NL" altLang="nl-NL" sz="2200" dirty="0">
              <a:latin typeface="Verdana" panose="020B0604030504040204" pitchFamily="34" charset="0"/>
            </a:endParaRPr>
          </a:p>
          <a:p>
            <a:endParaRPr lang="nl-NL" altLang="nl-NL" dirty="0"/>
          </a:p>
        </p:txBody>
      </p:sp>
      <p:sp>
        <p:nvSpPr>
          <p:cNvPr id="80900" name="Tijdelijke aanduiding voor voettekst 3">
            <a:extLst>
              <a:ext uri="{FF2B5EF4-FFF2-40B4-BE49-F238E27FC236}">
                <a16:creationId xmlns:a16="http://schemas.microsoft.com/office/drawing/2014/main" id="{91B6DE46-475C-44CA-BEE7-BDFC8CD86E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13A513CC-A8E4-44D8-BC38-B8CFA830C38F}"/>
              </a:ext>
            </a:extLst>
          </p:cNvPr>
          <p:cNvSpPr>
            <a:spLocks noGrp="1" noChangeArrowheads="1"/>
          </p:cNvSpPr>
          <p:nvPr>
            <p:ph type="title"/>
          </p:nvPr>
        </p:nvSpPr>
        <p:spPr>
          <a:xfrm>
            <a:off x="3009900" y="0"/>
            <a:ext cx="6172200" cy="1139825"/>
          </a:xfrm>
        </p:spPr>
        <p:txBody>
          <a:bodyPr/>
          <a:lstStyle/>
          <a:p>
            <a:r>
              <a:rPr lang="nl-NL" altLang="nl-NL" sz="2400" u="sng">
                <a:solidFill>
                  <a:schemeClr val="tx1"/>
                </a:solidFill>
                <a:latin typeface="Verdana" panose="020B0604030504040204" pitchFamily="34" charset="0"/>
              </a:rPr>
              <a:t>Indicaties massage</a:t>
            </a:r>
          </a:p>
        </p:txBody>
      </p:sp>
      <p:sp>
        <p:nvSpPr>
          <p:cNvPr id="3" name="Tijdelijke aanduiding voor inhoud 2">
            <a:extLst>
              <a:ext uri="{FF2B5EF4-FFF2-40B4-BE49-F238E27FC236}">
                <a16:creationId xmlns:a16="http://schemas.microsoft.com/office/drawing/2014/main" id="{A78503DC-5619-49A4-88A0-51B9A5FD1318}"/>
              </a:ext>
            </a:extLst>
          </p:cNvPr>
          <p:cNvSpPr>
            <a:spLocks noGrp="1"/>
          </p:cNvSpPr>
          <p:nvPr>
            <p:ph idx="1"/>
          </p:nvPr>
        </p:nvSpPr>
        <p:spPr>
          <a:xfrm>
            <a:off x="2932113" y="814388"/>
            <a:ext cx="6249987" cy="4995862"/>
          </a:xfrm>
        </p:spPr>
        <p:txBody>
          <a:bodyPr/>
          <a:lstStyle/>
          <a:p>
            <a:pPr>
              <a:defRPr/>
            </a:pPr>
            <a:endParaRPr lang="nl-NL" sz="2000" b="1" dirty="0">
              <a:latin typeface="Verdana" pitchFamily="34" charset="0"/>
            </a:endParaRPr>
          </a:p>
          <a:p>
            <a:pPr>
              <a:defRPr/>
            </a:pPr>
            <a:r>
              <a:rPr lang="nl-NL" sz="2000" b="1" dirty="0">
                <a:latin typeface="Verdana" pitchFamily="34" charset="0"/>
              </a:rPr>
              <a:t>Ontspannende massage:</a:t>
            </a:r>
          </a:p>
          <a:p>
            <a:pPr>
              <a:defRPr/>
            </a:pPr>
            <a:r>
              <a:rPr lang="nl-NL" sz="2000" dirty="0">
                <a:latin typeface="Verdana" pitchFamily="34" charset="0"/>
              </a:rPr>
              <a:t>bevorderen ontspanning/ rust</a:t>
            </a:r>
          </a:p>
          <a:p>
            <a:pPr>
              <a:defRPr/>
            </a:pPr>
            <a:r>
              <a:rPr lang="nl-NL" sz="2000" dirty="0">
                <a:latin typeface="Verdana" pitchFamily="34" charset="0"/>
              </a:rPr>
              <a:t>angstreductie</a:t>
            </a:r>
          </a:p>
          <a:p>
            <a:pPr>
              <a:defRPr/>
            </a:pPr>
            <a:r>
              <a:rPr lang="nl-NL" sz="2000" dirty="0">
                <a:latin typeface="Verdana" pitchFamily="34" charset="0"/>
              </a:rPr>
              <a:t>bevorderen slaap</a:t>
            </a:r>
          </a:p>
          <a:p>
            <a:pPr>
              <a:defRPr/>
            </a:pPr>
            <a:r>
              <a:rPr lang="nl-NL" sz="2000" dirty="0">
                <a:latin typeface="Verdana" pitchFamily="34" charset="0"/>
              </a:rPr>
              <a:t>contact leggen en communicatie/ sociaal isolement</a:t>
            </a:r>
          </a:p>
          <a:p>
            <a:pPr>
              <a:defRPr/>
            </a:pPr>
            <a:endParaRPr lang="nl-NL" sz="2000" b="1" dirty="0">
              <a:latin typeface="Verdana" pitchFamily="34" charset="0"/>
            </a:endParaRPr>
          </a:p>
          <a:p>
            <a:pPr>
              <a:defRPr/>
            </a:pPr>
            <a:r>
              <a:rPr lang="nl-NL" sz="2000" b="1" dirty="0">
                <a:latin typeface="Verdana" pitchFamily="34" charset="0"/>
              </a:rPr>
              <a:t>Stimulerende massage:</a:t>
            </a:r>
          </a:p>
          <a:p>
            <a:pPr>
              <a:defRPr/>
            </a:pPr>
            <a:r>
              <a:rPr lang="nl-NL" sz="2000" dirty="0">
                <a:latin typeface="Verdana" pitchFamily="34" charset="0"/>
              </a:rPr>
              <a:t>apathie</a:t>
            </a:r>
          </a:p>
          <a:p>
            <a:pPr>
              <a:defRPr/>
            </a:pPr>
            <a:r>
              <a:rPr lang="nl-NL" sz="2000" dirty="0">
                <a:latin typeface="Verdana" pitchFamily="34" charset="0"/>
              </a:rPr>
              <a:t>mobiliteitstekort</a:t>
            </a:r>
          </a:p>
          <a:p>
            <a:pPr>
              <a:defRPr/>
            </a:pPr>
            <a:r>
              <a:rPr lang="nl-NL" sz="2000" dirty="0">
                <a:latin typeface="Verdana" pitchFamily="34" charset="0"/>
              </a:rPr>
              <a:t>verstoorde verbale communicatie</a:t>
            </a:r>
          </a:p>
          <a:p>
            <a:pPr>
              <a:defRPr/>
            </a:pPr>
            <a:r>
              <a:rPr lang="nl-NL" sz="2000" dirty="0">
                <a:latin typeface="Verdana" pitchFamily="34" charset="0"/>
              </a:rPr>
              <a:t>moedeloosheid/eenzaamheid</a:t>
            </a:r>
          </a:p>
          <a:p>
            <a:pPr marL="0" indent="0">
              <a:buFontTx/>
              <a:buNone/>
              <a:defRPr/>
            </a:pPr>
            <a:endParaRPr lang="nl-NL" sz="2400" dirty="0"/>
          </a:p>
          <a:p>
            <a:pPr marL="0" indent="0">
              <a:buFontTx/>
              <a:buNone/>
              <a:defRPr/>
            </a:pPr>
            <a:r>
              <a:rPr lang="nl-NL" sz="2400" dirty="0"/>
              <a:t>                                          </a:t>
            </a:r>
          </a:p>
        </p:txBody>
      </p:sp>
      <p:sp>
        <p:nvSpPr>
          <p:cNvPr id="81924" name="Tijdelijke aanduiding voor voettekst 3">
            <a:extLst>
              <a:ext uri="{FF2B5EF4-FFF2-40B4-BE49-F238E27FC236}">
                <a16:creationId xmlns:a16="http://schemas.microsoft.com/office/drawing/2014/main" id="{C6F4A484-E82A-4C56-9FCA-ED75EB8A630C}"/>
              </a:ext>
            </a:extLst>
          </p:cNvPr>
          <p:cNvSpPr>
            <a:spLocks noGrp="1"/>
          </p:cNvSpPr>
          <p:nvPr>
            <p:ph type="ftr" sz="quarter" idx="11"/>
          </p:nvPr>
        </p:nvSpPr>
        <p:spPr>
          <a:xfrm>
            <a:off x="4151313" y="6248400"/>
            <a:ext cx="30305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latin typeface="+mj-lt"/>
              </a:rPr>
              <a:t>Sango</a:t>
            </a:r>
            <a:r>
              <a:rPr lang="nl-NL" altLang="nl-NL" sz="1600" dirty="0">
                <a:latin typeface="+mj-lt"/>
              </a:rPr>
              <a:t> Opleidingen</a:t>
            </a:r>
          </a:p>
        </p:txBody>
      </p:sp>
      <p:sp>
        <p:nvSpPr>
          <p:cNvPr id="6" name="Tekstvak 5">
            <a:extLst>
              <a:ext uri="{FF2B5EF4-FFF2-40B4-BE49-F238E27FC236}">
                <a16:creationId xmlns:a16="http://schemas.microsoft.com/office/drawing/2014/main" id="{8A3D4104-0755-4CF9-AFE8-1A1CCD7E8BD3}"/>
              </a:ext>
            </a:extLst>
          </p:cNvPr>
          <p:cNvSpPr txBox="1"/>
          <p:nvPr/>
        </p:nvSpPr>
        <p:spPr>
          <a:xfrm>
            <a:off x="9048328" y="2276872"/>
            <a:ext cx="2808312" cy="3533378"/>
          </a:xfrm>
          <a:prstGeom prst="rect">
            <a:avLst/>
          </a:prstGeom>
          <a:noFill/>
        </p:spPr>
        <p:txBody>
          <a:bodyPr wrap="square" rtlCol="0">
            <a:spAutoFit/>
          </a:bodyPr>
          <a:lstStyle/>
          <a:p>
            <a:endParaRPr lang="nl-NL" dirty="0"/>
          </a:p>
        </p:txBody>
      </p:sp>
      <p:pic>
        <p:nvPicPr>
          <p:cNvPr id="9" name="Afbeelding 8" descr="Afbeelding met persoon, binnen, vrouw&#10;&#10;Beschrijving is gegenereerd met hoge betrouwbaarheid">
            <a:extLst>
              <a:ext uri="{FF2B5EF4-FFF2-40B4-BE49-F238E27FC236}">
                <a16:creationId xmlns:a16="http://schemas.microsoft.com/office/drawing/2014/main" id="{4BBB6C20-4892-44AA-AE44-7B79FAC3E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5" y="3140968"/>
            <a:ext cx="3811357" cy="266928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a:extLst>
              <a:ext uri="{FF2B5EF4-FFF2-40B4-BE49-F238E27FC236}">
                <a16:creationId xmlns:a16="http://schemas.microsoft.com/office/drawing/2014/main" id="{A56929D5-15CD-4144-8F95-49DD122B24EF}"/>
              </a:ext>
            </a:extLst>
          </p:cNvPr>
          <p:cNvSpPr>
            <a:spLocks noGrp="1" noChangeArrowheads="1"/>
          </p:cNvSpPr>
          <p:nvPr>
            <p:ph type="title"/>
          </p:nvPr>
        </p:nvSpPr>
        <p:spPr/>
        <p:txBody>
          <a:bodyPr/>
          <a:lstStyle/>
          <a:p>
            <a:r>
              <a:rPr lang="nl-NL" altLang="nl-NL" dirty="0"/>
              <a:t>  </a:t>
            </a:r>
            <a:r>
              <a:rPr lang="nl-NL" altLang="nl-NL" sz="2800" u="sng" dirty="0">
                <a:solidFill>
                  <a:srgbClr val="006600"/>
                </a:solidFill>
                <a:latin typeface="Verdana" panose="020B0604030504040204" pitchFamily="34" charset="0"/>
              </a:rPr>
              <a:t>Contra-indicaties massage</a:t>
            </a:r>
          </a:p>
        </p:txBody>
      </p:sp>
      <p:sp>
        <p:nvSpPr>
          <p:cNvPr id="3" name="Tijdelijke aanduiding voor inhoud 2">
            <a:extLst>
              <a:ext uri="{FF2B5EF4-FFF2-40B4-BE49-F238E27FC236}">
                <a16:creationId xmlns:a16="http://schemas.microsoft.com/office/drawing/2014/main" id="{469D41D7-56D6-44CE-B955-6DE4A6F16150}"/>
              </a:ext>
            </a:extLst>
          </p:cNvPr>
          <p:cNvSpPr>
            <a:spLocks noGrp="1"/>
          </p:cNvSpPr>
          <p:nvPr>
            <p:ph idx="1"/>
          </p:nvPr>
        </p:nvSpPr>
        <p:spPr>
          <a:xfrm>
            <a:off x="2932113" y="1219200"/>
            <a:ext cx="6249987" cy="4911725"/>
          </a:xfrm>
        </p:spPr>
        <p:txBody>
          <a:bodyPr/>
          <a:lstStyle/>
          <a:p>
            <a:pPr>
              <a:defRPr/>
            </a:pPr>
            <a:endParaRPr lang="nl-NL" sz="2200" dirty="0">
              <a:latin typeface="Verdana" pitchFamily="34" charset="0"/>
            </a:endParaRPr>
          </a:p>
          <a:p>
            <a:pPr>
              <a:defRPr/>
            </a:pPr>
            <a:endParaRPr lang="nl-NL" sz="2200" dirty="0">
              <a:latin typeface="Verdana" pitchFamily="34" charset="0"/>
            </a:endParaRPr>
          </a:p>
          <a:p>
            <a:pPr>
              <a:defRPr/>
            </a:pPr>
            <a:r>
              <a:rPr lang="nl-NL" sz="2200" dirty="0">
                <a:latin typeface="Verdana" pitchFamily="34" charset="0"/>
              </a:rPr>
              <a:t>aanraken niet prettig vinden (hallucinaties, psychose.</a:t>
            </a:r>
          </a:p>
          <a:p>
            <a:pPr>
              <a:defRPr/>
            </a:pPr>
            <a:r>
              <a:rPr lang="nl-NL" sz="2200" dirty="0">
                <a:latin typeface="Verdana" pitchFamily="34" charset="0"/>
              </a:rPr>
              <a:t>seksueel misbruik, ( incest )</a:t>
            </a:r>
          </a:p>
          <a:p>
            <a:pPr>
              <a:defRPr/>
            </a:pPr>
            <a:r>
              <a:rPr lang="nl-NL" sz="2200" dirty="0">
                <a:latin typeface="Verdana" pitchFamily="34" charset="0"/>
              </a:rPr>
              <a:t>koorts ( boven 38.5C)</a:t>
            </a:r>
          </a:p>
          <a:p>
            <a:pPr>
              <a:defRPr/>
            </a:pPr>
            <a:r>
              <a:rPr lang="nl-NL" sz="2200" dirty="0">
                <a:latin typeface="Verdana" pitchFamily="34" charset="0"/>
              </a:rPr>
              <a:t>extreme angst of onrust</a:t>
            </a:r>
          </a:p>
          <a:p>
            <a:pPr>
              <a:defRPr/>
            </a:pPr>
            <a:r>
              <a:rPr lang="nl-NL" sz="2200" dirty="0">
                <a:latin typeface="Verdana" pitchFamily="34" charset="0"/>
              </a:rPr>
              <a:t>lichamelijke contra-indicties zoals </a:t>
            </a:r>
            <a:r>
              <a:rPr lang="nl-NL" sz="2200" dirty="0" err="1">
                <a:latin typeface="Verdana" pitchFamily="34" charset="0"/>
              </a:rPr>
              <a:t>trombopenie</a:t>
            </a:r>
            <a:r>
              <a:rPr lang="nl-NL" sz="2200" dirty="0">
                <a:latin typeface="Verdana" pitchFamily="34" charset="0"/>
              </a:rPr>
              <a:t>, </a:t>
            </a:r>
          </a:p>
          <a:p>
            <a:pPr>
              <a:defRPr/>
            </a:pPr>
            <a:r>
              <a:rPr lang="nl-NL" sz="2200" dirty="0">
                <a:latin typeface="Verdana" pitchFamily="34" charset="0"/>
              </a:rPr>
              <a:t>polyneuropathie</a:t>
            </a:r>
          </a:p>
          <a:p>
            <a:pPr>
              <a:defRPr/>
            </a:pPr>
            <a:r>
              <a:rPr lang="nl-NL" sz="2200" dirty="0">
                <a:latin typeface="Verdana" pitchFamily="34" charset="0"/>
              </a:rPr>
              <a:t>lokale ontstekingen</a:t>
            </a:r>
          </a:p>
          <a:p>
            <a:pPr>
              <a:defRPr/>
            </a:pPr>
            <a:r>
              <a:rPr lang="nl-NL" sz="2200" dirty="0">
                <a:latin typeface="Verdana" pitchFamily="34" charset="0"/>
              </a:rPr>
              <a:t>hartklachten</a:t>
            </a:r>
          </a:p>
          <a:p>
            <a:pPr marL="0" indent="0">
              <a:buFontTx/>
              <a:buNone/>
              <a:defRPr/>
            </a:pPr>
            <a:endParaRPr lang="nl-NL" sz="2400" dirty="0"/>
          </a:p>
          <a:p>
            <a:pPr>
              <a:defRPr/>
            </a:pPr>
            <a:endParaRPr lang="nl-NL" sz="2400" dirty="0"/>
          </a:p>
          <a:p>
            <a:pPr marL="0" indent="0">
              <a:buFontTx/>
              <a:buNone/>
              <a:defRPr/>
            </a:pPr>
            <a:endParaRPr lang="nl-NL" sz="2400" dirty="0"/>
          </a:p>
          <a:p>
            <a:pPr>
              <a:defRPr/>
            </a:pPr>
            <a:endParaRPr lang="nl-NL" sz="2400" dirty="0"/>
          </a:p>
        </p:txBody>
      </p:sp>
      <p:sp>
        <p:nvSpPr>
          <p:cNvPr id="82948" name="Tijdelijke aanduiding voor voettekst 3">
            <a:extLst>
              <a:ext uri="{FF2B5EF4-FFF2-40B4-BE49-F238E27FC236}">
                <a16:creationId xmlns:a16="http://schemas.microsoft.com/office/drawing/2014/main" id="{58894778-802F-4438-9B4D-EFC43D9B4C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latin typeface="+mj-lt"/>
              </a:rPr>
              <a:t>Sango</a:t>
            </a:r>
            <a:r>
              <a:rPr lang="nl-NL" altLang="nl-NL" sz="1600" dirty="0">
                <a:latin typeface="+mj-lt"/>
              </a:rPr>
              <a:t> opleidingen</a:t>
            </a:r>
          </a:p>
          <a:p>
            <a:pPr>
              <a:spcBef>
                <a:spcPct val="0"/>
              </a:spcBef>
              <a:buFontTx/>
              <a:buNone/>
            </a:pPr>
            <a:r>
              <a:rPr lang="nl-NL" altLang="en-US" sz="1400" dirty="0">
                <a:solidFill>
                  <a:srgbClr val="000000"/>
                </a:solidFill>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EB5AE-E030-4207-90D5-3ABDA054DBA3}"/>
              </a:ext>
            </a:extLst>
          </p:cNvPr>
          <p:cNvSpPr>
            <a:spLocks noGrp="1"/>
          </p:cNvSpPr>
          <p:nvPr>
            <p:ph type="title"/>
          </p:nvPr>
        </p:nvSpPr>
        <p:spPr/>
        <p:txBody>
          <a:bodyPr/>
          <a:lstStyle/>
          <a:p>
            <a:pPr>
              <a:defRPr/>
            </a:pPr>
            <a:r>
              <a:rPr lang="nl-NL" dirty="0">
                <a:solidFill>
                  <a:schemeClr val="accent1">
                    <a:lumMod val="50000"/>
                  </a:schemeClr>
                </a:solidFill>
              </a:rPr>
              <a:t>Onderdelen van de massage</a:t>
            </a:r>
          </a:p>
        </p:txBody>
      </p:sp>
      <p:sp>
        <p:nvSpPr>
          <p:cNvPr id="83971" name="Tijdelijke aanduiding voor inhoud 2">
            <a:extLst>
              <a:ext uri="{FF2B5EF4-FFF2-40B4-BE49-F238E27FC236}">
                <a16:creationId xmlns:a16="http://schemas.microsoft.com/office/drawing/2014/main" id="{FF32E99A-00C6-411B-BB0C-659FE158EF9E}"/>
              </a:ext>
            </a:extLst>
          </p:cNvPr>
          <p:cNvSpPr>
            <a:spLocks noGrp="1" noChangeArrowheads="1"/>
          </p:cNvSpPr>
          <p:nvPr>
            <p:ph idx="1"/>
          </p:nvPr>
        </p:nvSpPr>
        <p:spPr/>
        <p:txBody>
          <a:bodyPr/>
          <a:lstStyle/>
          <a:p>
            <a:r>
              <a:rPr lang="nl-NL" altLang="nl-NL" dirty="0"/>
              <a:t>Observatie</a:t>
            </a:r>
          </a:p>
          <a:p>
            <a:r>
              <a:rPr lang="nl-NL" altLang="nl-NL" dirty="0"/>
              <a:t>Palpatie</a:t>
            </a:r>
          </a:p>
          <a:p>
            <a:r>
              <a:rPr lang="nl-NL" altLang="nl-NL" dirty="0"/>
              <a:t>Intermitterend drukken</a:t>
            </a:r>
          </a:p>
          <a:p>
            <a:r>
              <a:rPr lang="nl-NL" altLang="nl-NL" dirty="0" err="1"/>
              <a:t>Effleurages</a:t>
            </a:r>
            <a:r>
              <a:rPr lang="nl-NL" altLang="nl-NL" dirty="0"/>
              <a:t>  (</a:t>
            </a:r>
            <a:r>
              <a:rPr lang="nl-NL" altLang="nl-NL" dirty="0" err="1"/>
              <a:t>strijkingen</a:t>
            </a:r>
            <a:r>
              <a:rPr lang="nl-NL" altLang="nl-NL" dirty="0"/>
              <a:t>)</a:t>
            </a:r>
          </a:p>
          <a:p>
            <a:r>
              <a:rPr lang="nl-NL" altLang="nl-NL" dirty="0" err="1"/>
              <a:t>Petrissages</a:t>
            </a:r>
            <a:r>
              <a:rPr lang="nl-NL" altLang="nl-NL" dirty="0"/>
              <a:t>  (</a:t>
            </a:r>
            <a:r>
              <a:rPr lang="nl-NL" altLang="nl-NL" dirty="0" err="1"/>
              <a:t>knedingen</a:t>
            </a:r>
            <a:r>
              <a:rPr lang="nl-NL" altLang="nl-NL" dirty="0"/>
              <a:t>)</a:t>
            </a:r>
          </a:p>
          <a:p>
            <a:r>
              <a:rPr lang="nl-NL" altLang="nl-NL" dirty="0"/>
              <a:t>Diepe </a:t>
            </a:r>
            <a:r>
              <a:rPr lang="nl-NL" altLang="nl-NL" dirty="0" err="1"/>
              <a:t>strijkingen</a:t>
            </a:r>
            <a:endParaRPr lang="nl-NL" altLang="nl-NL" dirty="0"/>
          </a:p>
          <a:p>
            <a:r>
              <a:rPr lang="nl-NL" altLang="nl-NL" dirty="0"/>
              <a:t>Schuddingen</a:t>
            </a:r>
          </a:p>
        </p:txBody>
      </p:sp>
      <p:sp>
        <p:nvSpPr>
          <p:cNvPr id="83972" name="Tijdelijke aanduiding voor voettekst 3">
            <a:extLst>
              <a:ext uri="{FF2B5EF4-FFF2-40B4-BE49-F238E27FC236}">
                <a16:creationId xmlns:a16="http://schemas.microsoft.com/office/drawing/2014/main" id="{80C680BA-349F-4E49-8279-63B8785F73E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5C888C23-AA1E-40A9-A760-D8BC3CAA1255}"/>
              </a:ext>
            </a:extLst>
          </p:cNvPr>
          <p:cNvSpPr>
            <a:spLocks noGrp="1" noChangeArrowheads="1"/>
          </p:cNvSpPr>
          <p:nvPr>
            <p:ph type="title"/>
          </p:nvPr>
        </p:nvSpPr>
        <p:spPr>
          <a:xfrm>
            <a:off x="2495550" y="447675"/>
            <a:ext cx="7488238" cy="838200"/>
          </a:xfrm>
        </p:spPr>
        <p:txBody>
          <a:bodyPr/>
          <a:lstStyle/>
          <a:p>
            <a:pPr eaLnBrk="1" hangingPunct="1"/>
            <a:r>
              <a:rPr lang="nl-NL" altLang="nl-NL" sz="3200" b="1">
                <a:solidFill>
                  <a:srgbClr val="006600"/>
                </a:solidFill>
                <a:latin typeface="Verdana" panose="020B0604030504040204" pitchFamily="34" charset="0"/>
              </a:rPr>
              <a:t>Kenmerken van complementaire zorg</a:t>
            </a:r>
          </a:p>
        </p:txBody>
      </p:sp>
      <p:sp>
        <p:nvSpPr>
          <p:cNvPr id="14338" name="Rectangle 5">
            <a:extLst>
              <a:ext uri="{FF2B5EF4-FFF2-40B4-BE49-F238E27FC236}">
                <a16:creationId xmlns:a16="http://schemas.microsoft.com/office/drawing/2014/main" id="{349C50E4-66BE-433A-B382-78072C9F8FD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dirty="0" err="1"/>
              <a:t>Sango</a:t>
            </a:r>
            <a:r>
              <a:rPr lang="nl-NL" altLang="nl-NL" sz="1400" dirty="0"/>
              <a:t> Opleidingen</a:t>
            </a:r>
          </a:p>
        </p:txBody>
      </p:sp>
      <p:sp>
        <p:nvSpPr>
          <p:cNvPr id="6" name="Tekstvak 5">
            <a:extLst>
              <a:ext uri="{FF2B5EF4-FFF2-40B4-BE49-F238E27FC236}">
                <a16:creationId xmlns:a16="http://schemas.microsoft.com/office/drawing/2014/main" id="{FAA4849D-1AD1-4A69-9A08-7B7B4A6DF58B}"/>
              </a:ext>
            </a:extLst>
          </p:cNvPr>
          <p:cNvSpPr txBox="1"/>
          <p:nvPr/>
        </p:nvSpPr>
        <p:spPr>
          <a:xfrm>
            <a:off x="2351088" y="1628775"/>
            <a:ext cx="7705725" cy="4185761"/>
          </a:xfrm>
          <a:prstGeom prst="rect">
            <a:avLst/>
          </a:prstGeom>
          <a:noFill/>
        </p:spPr>
        <p:txBody>
          <a:bodyPr>
            <a:spAutoFit/>
          </a:bodyPr>
          <a:lstStyle/>
          <a:p>
            <a:pPr eaLnBrk="1" hangingPunct="1">
              <a:defRPr/>
            </a:pPr>
            <a:r>
              <a:rPr lang="nl-NL" sz="1400" dirty="0">
                <a:latin typeface="Verdana" pitchFamily="34" charset="0"/>
                <a:ea typeface="Verdana" pitchFamily="34" charset="0"/>
                <a:cs typeface="Verdana" pitchFamily="34" charset="0"/>
              </a:rPr>
              <a:t>Uit deze definitie volgen de kenmerken van complementaire zorg:</a:t>
            </a:r>
          </a:p>
          <a:p>
            <a:pPr eaLnBrk="1" hangingPunct="1">
              <a:defRPr/>
            </a:pPr>
            <a:endParaRPr lang="nl-NL" sz="1400" dirty="0">
              <a:latin typeface="Verdana" pitchFamily="34" charset="0"/>
              <a:ea typeface="Verdana" pitchFamily="34" charset="0"/>
              <a:cs typeface="Verdana" pitchFamily="34" charset="0"/>
            </a:endParaRPr>
          </a:p>
          <a:p>
            <a:pPr marL="342900" indent="-342900" eaLnBrk="1" hangingPunct="1">
              <a:buAutoNum type="arabicPeriod"/>
              <a:defRPr/>
            </a:pPr>
            <a:r>
              <a:rPr lang="nl-NL" sz="1400" dirty="0">
                <a:latin typeface="Verdana" pitchFamily="34" charset="0"/>
                <a:ea typeface="Verdana" pitchFamily="34" charset="0"/>
                <a:cs typeface="Verdana" pitchFamily="34" charset="0"/>
              </a:rPr>
              <a:t>Binnen het verpleegkundige/verzorgende  beroep;</a:t>
            </a:r>
          </a:p>
          <a:p>
            <a:pPr marL="342900" indent="-342900" eaLnBrk="1" hangingPunct="1">
              <a:buAutoNum type="arabicPeriod"/>
              <a:defRPr/>
            </a:pPr>
            <a:endParaRPr lang="nl-NL" sz="1400" dirty="0">
              <a:latin typeface="Verdana" pitchFamily="34" charset="0"/>
              <a:ea typeface="Verdana" pitchFamily="34" charset="0"/>
              <a:cs typeface="Verdana" pitchFamily="34" charset="0"/>
            </a:endParaRPr>
          </a:p>
          <a:p>
            <a:pPr eaLnBrk="1" hangingPunct="1">
              <a:defRPr/>
            </a:pPr>
            <a:r>
              <a:rPr lang="nl-NL" sz="1400" dirty="0">
                <a:latin typeface="Verdana" pitchFamily="34" charset="0"/>
                <a:ea typeface="Verdana" pitchFamily="34" charset="0"/>
                <a:cs typeface="Verdana" pitchFamily="34" charset="0"/>
              </a:rPr>
              <a:t> </a:t>
            </a:r>
          </a:p>
          <a:p>
            <a:pPr marL="342900" indent="-342900" eaLnBrk="1" hangingPunct="1">
              <a:buAutoNum type="arabicPeriod" startAt="2"/>
              <a:defRPr/>
            </a:pPr>
            <a:r>
              <a:rPr lang="nl-NL" sz="1400" dirty="0">
                <a:latin typeface="Verdana" pitchFamily="34" charset="0"/>
                <a:ea typeface="Verdana" pitchFamily="34" charset="0"/>
                <a:cs typeface="Verdana" pitchFamily="34" charset="0"/>
              </a:rPr>
              <a:t>Welbevinden van de zorgvrager te vergroten;</a:t>
            </a:r>
          </a:p>
          <a:p>
            <a:pPr marL="342900" indent="-342900" eaLnBrk="1" hangingPunct="1">
              <a:buAutoNum type="arabicPeriod" startAt="2"/>
              <a:defRPr/>
            </a:pPr>
            <a:endParaRPr lang="nl-NL" sz="1400" dirty="0">
              <a:latin typeface="Verdana" pitchFamily="34" charset="0"/>
              <a:ea typeface="Verdana" pitchFamily="34" charset="0"/>
              <a:cs typeface="Verdana" pitchFamily="34" charset="0"/>
            </a:endParaRPr>
          </a:p>
          <a:p>
            <a:pPr marL="342900" indent="-342900" eaLnBrk="1" hangingPunct="1">
              <a:buAutoNum type="arabicPeriod"/>
              <a:defRPr/>
            </a:pPr>
            <a:endParaRPr lang="nl-NL" sz="1400" dirty="0">
              <a:latin typeface="Verdana" pitchFamily="34" charset="0"/>
              <a:ea typeface="Verdana" pitchFamily="34" charset="0"/>
              <a:cs typeface="Verdana" pitchFamily="34" charset="0"/>
            </a:endParaRPr>
          </a:p>
          <a:p>
            <a:pPr marL="342900" indent="-342900" eaLnBrk="1" hangingPunct="1">
              <a:buAutoNum type="arabicPeriod" startAt="3"/>
              <a:defRPr/>
            </a:pPr>
            <a:r>
              <a:rPr lang="nl-NL" sz="1400" dirty="0">
                <a:latin typeface="Verdana" pitchFamily="34" charset="0"/>
                <a:ea typeface="Verdana" pitchFamily="34" charset="0"/>
                <a:cs typeface="Verdana" pitchFamily="34" charset="0"/>
              </a:rPr>
              <a:t>Uitgangspunt is het holistische mensbeeld;</a:t>
            </a:r>
          </a:p>
          <a:p>
            <a:pPr marL="342900" indent="-342900" eaLnBrk="1" hangingPunct="1">
              <a:buAutoNum type="arabicPeriod" startAt="3"/>
              <a:defRPr/>
            </a:pPr>
            <a:endParaRPr lang="nl-NL" sz="1400" dirty="0">
              <a:latin typeface="Verdana" pitchFamily="34" charset="0"/>
              <a:ea typeface="Verdana" pitchFamily="34" charset="0"/>
              <a:cs typeface="Verdana" pitchFamily="34" charset="0"/>
            </a:endParaRPr>
          </a:p>
          <a:p>
            <a:pPr marL="342900" indent="-342900" eaLnBrk="1" hangingPunct="1">
              <a:buFontTx/>
              <a:buAutoNum type="arabicPeriod"/>
              <a:defRPr/>
            </a:pPr>
            <a:endParaRPr lang="nl-NL" sz="1400" dirty="0">
              <a:latin typeface="Verdana" pitchFamily="34" charset="0"/>
              <a:ea typeface="Verdana" pitchFamily="34" charset="0"/>
              <a:cs typeface="Verdana" pitchFamily="34" charset="0"/>
            </a:endParaRPr>
          </a:p>
          <a:p>
            <a:pPr marL="342900" indent="-342900" eaLnBrk="1" hangingPunct="1">
              <a:buAutoNum type="arabicPeriod" startAt="4"/>
              <a:defRPr/>
            </a:pPr>
            <a:r>
              <a:rPr lang="nl-NL" sz="1400" dirty="0">
                <a:latin typeface="Verdana" pitchFamily="34" charset="0"/>
                <a:ea typeface="Verdana" pitchFamily="34" charset="0"/>
                <a:cs typeface="Verdana" pitchFamily="34" charset="0"/>
              </a:rPr>
              <a:t>Natuurlijke stoffen  en het energetische principe;</a:t>
            </a:r>
          </a:p>
          <a:p>
            <a:pPr marL="342900" indent="-342900" eaLnBrk="1" hangingPunct="1">
              <a:buAutoNum type="arabicPeriod" startAt="4"/>
              <a:defRPr/>
            </a:pPr>
            <a:endParaRPr lang="nl-NL" sz="1400" dirty="0">
              <a:latin typeface="Verdana" pitchFamily="34" charset="0"/>
              <a:ea typeface="Verdana" pitchFamily="34" charset="0"/>
              <a:cs typeface="Verdana" pitchFamily="34" charset="0"/>
            </a:endParaRPr>
          </a:p>
          <a:p>
            <a:pPr marL="342900" indent="-342900" eaLnBrk="1" hangingPunct="1">
              <a:buFontTx/>
              <a:buAutoNum type="arabicPeriod"/>
              <a:defRPr/>
            </a:pPr>
            <a:endParaRPr lang="nl-NL" sz="1400" dirty="0">
              <a:latin typeface="Verdana" pitchFamily="34" charset="0"/>
              <a:ea typeface="Verdana" pitchFamily="34" charset="0"/>
              <a:cs typeface="Verdana" pitchFamily="34" charset="0"/>
            </a:endParaRPr>
          </a:p>
          <a:p>
            <a:pPr marL="342900" indent="-342900" eaLnBrk="1" hangingPunct="1">
              <a:buAutoNum type="arabicPeriod" startAt="5"/>
              <a:defRPr/>
            </a:pPr>
            <a:r>
              <a:rPr lang="nl-NL" sz="1400" dirty="0">
                <a:latin typeface="Verdana" pitchFamily="34" charset="0"/>
                <a:ea typeface="Verdana" pitchFamily="34" charset="0"/>
                <a:cs typeface="Verdana" pitchFamily="34" charset="0"/>
              </a:rPr>
              <a:t>De interventies stimuleren het zelfhelende vermogen;</a:t>
            </a:r>
          </a:p>
          <a:p>
            <a:pPr marL="342900" indent="-342900" eaLnBrk="1" hangingPunct="1">
              <a:buAutoNum type="arabicPeriod" startAt="5"/>
              <a:defRPr/>
            </a:pPr>
            <a:endParaRPr lang="nl-NL" sz="1400" dirty="0">
              <a:latin typeface="Verdana" pitchFamily="34" charset="0"/>
              <a:ea typeface="Verdana" pitchFamily="34" charset="0"/>
              <a:cs typeface="Verdana" pitchFamily="34" charset="0"/>
            </a:endParaRPr>
          </a:p>
          <a:p>
            <a:pPr marL="342900" indent="-342900" eaLnBrk="1" hangingPunct="1">
              <a:buFontTx/>
              <a:buAutoNum type="arabicPeriod"/>
              <a:defRPr/>
            </a:pPr>
            <a:endParaRPr lang="nl-NL" sz="1400" dirty="0">
              <a:latin typeface="Verdana" pitchFamily="34" charset="0"/>
              <a:ea typeface="Verdana" pitchFamily="34" charset="0"/>
              <a:cs typeface="Verdana" pitchFamily="34" charset="0"/>
            </a:endParaRPr>
          </a:p>
          <a:p>
            <a:pPr marL="342900" indent="-342900" eaLnBrk="1" hangingPunct="1">
              <a:defRPr/>
            </a:pPr>
            <a:r>
              <a:rPr lang="nl-NL" sz="1400" dirty="0">
                <a:latin typeface="Verdana" pitchFamily="34" charset="0"/>
                <a:ea typeface="Verdana" pitchFamily="34" charset="0"/>
                <a:cs typeface="Verdana" pitchFamily="34" charset="0"/>
              </a:rPr>
              <a:t>6. 	De kwaliteit van de aanwezigheid en aandacht van de zorgverlener speelt een belangrijke rol.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C6B06-BA35-4DEC-8763-18500217F411}"/>
              </a:ext>
            </a:extLst>
          </p:cNvPr>
          <p:cNvSpPr>
            <a:spLocks noGrp="1"/>
          </p:cNvSpPr>
          <p:nvPr>
            <p:ph type="title"/>
          </p:nvPr>
        </p:nvSpPr>
        <p:spPr/>
        <p:txBody>
          <a:bodyPr/>
          <a:lstStyle/>
          <a:p>
            <a:pPr>
              <a:defRPr/>
            </a:pPr>
            <a:r>
              <a:rPr lang="nl-NL" sz="2800" dirty="0">
                <a:solidFill>
                  <a:schemeClr val="accent1">
                    <a:lumMod val="50000"/>
                  </a:schemeClr>
                </a:solidFill>
              </a:rPr>
              <a:t>Effecten van massage</a:t>
            </a:r>
          </a:p>
        </p:txBody>
      </p:sp>
      <p:sp>
        <p:nvSpPr>
          <p:cNvPr id="84995" name="Tijdelijke aanduiding voor inhoud 2">
            <a:extLst>
              <a:ext uri="{FF2B5EF4-FFF2-40B4-BE49-F238E27FC236}">
                <a16:creationId xmlns:a16="http://schemas.microsoft.com/office/drawing/2014/main" id="{A64B82B7-0B79-49EE-9CD9-8AC164CF804D}"/>
              </a:ext>
            </a:extLst>
          </p:cNvPr>
          <p:cNvSpPr>
            <a:spLocks noGrp="1" noChangeArrowheads="1"/>
          </p:cNvSpPr>
          <p:nvPr>
            <p:ph idx="1"/>
          </p:nvPr>
        </p:nvSpPr>
        <p:spPr/>
        <p:txBody>
          <a:bodyPr/>
          <a:lstStyle/>
          <a:p>
            <a:r>
              <a:rPr lang="nl-NL" altLang="nl-NL" dirty="0"/>
              <a:t>Ontspanning /Afleiding</a:t>
            </a:r>
          </a:p>
          <a:p>
            <a:r>
              <a:rPr lang="nl-NL" altLang="nl-NL" dirty="0"/>
              <a:t>Effect op bloedvaten en lymfcirculatie</a:t>
            </a:r>
          </a:p>
          <a:p>
            <a:r>
              <a:rPr lang="nl-NL" altLang="nl-NL" dirty="0"/>
              <a:t>Pijnreductie</a:t>
            </a:r>
          </a:p>
          <a:p>
            <a:r>
              <a:rPr lang="nl-NL" altLang="nl-NL" dirty="0"/>
              <a:t>Effect op spijsverteringssysteem</a:t>
            </a:r>
          </a:p>
          <a:p>
            <a:r>
              <a:rPr lang="nl-NL" altLang="nl-NL" dirty="0"/>
              <a:t>Effect op mobiliteit</a:t>
            </a:r>
          </a:p>
          <a:p>
            <a:r>
              <a:rPr lang="nl-NL" altLang="nl-NL" dirty="0"/>
              <a:t>Effect op angst en kwaliteit van leven</a:t>
            </a:r>
          </a:p>
        </p:txBody>
      </p:sp>
      <p:sp>
        <p:nvSpPr>
          <p:cNvPr id="84996" name="Tijdelijke aanduiding voor voettekst 3">
            <a:extLst>
              <a:ext uri="{FF2B5EF4-FFF2-40B4-BE49-F238E27FC236}">
                <a16:creationId xmlns:a16="http://schemas.microsoft.com/office/drawing/2014/main" id="{77B20B18-5B4C-41A6-8C89-E28DFCE7EE0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F1EEF-DD75-4AC6-8584-7889867236BA}"/>
              </a:ext>
            </a:extLst>
          </p:cNvPr>
          <p:cNvSpPr>
            <a:spLocks noGrp="1"/>
          </p:cNvSpPr>
          <p:nvPr>
            <p:ph type="title"/>
          </p:nvPr>
        </p:nvSpPr>
        <p:spPr/>
        <p:txBody>
          <a:bodyPr/>
          <a:lstStyle/>
          <a:p>
            <a:pPr>
              <a:defRPr/>
            </a:pPr>
            <a:r>
              <a:rPr lang="nl-NL" sz="2800" dirty="0">
                <a:solidFill>
                  <a:schemeClr val="accent1">
                    <a:lumMod val="50000"/>
                  </a:schemeClr>
                </a:solidFill>
              </a:rPr>
              <a:t> Ontspanningsoefeningen</a:t>
            </a:r>
          </a:p>
        </p:txBody>
      </p:sp>
      <p:sp>
        <p:nvSpPr>
          <p:cNvPr id="86019" name="Tijdelijke aanduiding voor inhoud 2">
            <a:extLst>
              <a:ext uri="{FF2B5EF4-FFF2-40B4-BE49-F238E27FC236}">
                <a16:creationId xmlns:a16="http://schemas.microsoft.com/office/drawing/2014/main" id="{1ED0A767-8281-4ABE-BD50-B0D2DDC7ABDE}"/>
              </a:ext>
            </a:extLst>
          </p:cNvPr>
          <p:cNvSpPr>
            <a:spLocks noGrp="1" noChangeArrowheads="1"/>
          </p:cNvSpPr>
          <p:nvPr>
            <p:ph idx="1"/>
          </p:nvPr>
        </p:nvSpPr>
        <p:spPr/>
        <p:txBody>
          <a:bodyPr/>
          <a:lstStyle/>
          <a:p>
            <a:r>
              <a:rPr lang="nl-NL" altLang="nl-NL" dirty="0"/>
              <a:t>Door langdurige stress en spanning is er een verstorend effect op een gezond evenwicht.</a:t>
            </a:r>
          </a:p>
          <a:p>
            <a:r>
              <a:rPr lang="nl-NL" altLang="nl-NL" dirty="0"/>
              <a:t>Er zijn 3 soorten ontspanningsoefeningen:</a:t>
            </a:r>
          </a:p>
          <a:p>
            <a:r>
              <a:rPr lang="nl-NL" altLang="nl-NL" dirty="0"/>
              <a:t>Via ademhaling</a:t>
            </a:r>
          </a:p>
          <a:p>
            <a:r>
              <a:rPr lang="nl-NL" altLang="nl-NL" dirty="0"/>
              <a:t>Via fysieke activiteit (progressieve spierontspanning)</a:t>
            </a:r>
          </a:p>
          <a:p>
            <a:r>
              <a:rPr lang="nl-NL" altLang="nl-NL" dirty="0"/>
              <a:t>Ontspanning via cognitieve activiteit (geleide fantasie)</a:t>
            </a:r>
          </a:p>
        </p:txBody>
      </p:sp>
      <p:sp>
        <p:nvSpPr>
          <p:cNvPr id="86020" name="Tijdelijke aanduiding voor voettekst 3">
            <a:extLst>
              <a:ext uri="{FF2B5EF4-FFF2-40B4-BE49-F238E27FC236}">
                <a16:creationId xmlns:a16="http://schemas.microsoft.com/office/drawing/2014/main" id="{C5476E9D-C5CF-4F05-BF74-4ACC736F107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B1451-B89E-41BB-8C42-5A3134380995}"/>
              </a:ext>
            </a:extLst>
          </p:cNvPr>
          <p:cNvSpPr>
            <a:spLocks noGrp="1"/>
          </p:cNvSpPr>
          <p:nvPr>
            <p:ph type="title"/>
          </p:nvPr>
        </p:nvSpPr>
        <p:spPr>
          <a:xfrm>
            <a:off x="914400" y="727364"/>
            <a:ext cx="10363200" cy="1143000"/>
          </a:xfrm>
        </p:spPr>
        <p:txBody>
          <a:bodyPr/>
          <a:lstStyle/>
          <a:p>
            <a:pPr>
              <a:defRPr/>
            </a:pPr>
            <a:r>
              <a:rPr lang="nl-NL" sz="2800" dirty="0">
                <a:solidFill>
                  <a:schemeClr val="accent1">
                    <a:lumMod val="50000"/>
                  </a:schemeClr>
                </a:solidFill>
              </a:rPr>
              <a:t>Effecten van ontspanningsoefeningen</a:t>
            </a:r>
          </a:p>
        </p:txBody>
      </p:sp>
      <p:sp>
        <p:nvSpPr>
          <p:cNvPr id="87043" name="Tijdelijke aanduiding voor inhoud 2">
            <a:extLst>
              <a:ext uri="{FF2B5EF4-FFF2-40B4-BE49-F238E27FC236}">
                <a16:creationId xmlns:a16="http://schemas.microsoft.com/office/drawing/2014/main" id="{5DC8BAFD-1DA7-426D-9A60-5178587139F0}"/>
              </a:ext>
            </a:extLst>
          </p:cNvPr>
          <p:cNvSpPr>
            <a:spLocks noGrp="1" noChangeArrowheads="1"/>
          </p:cNvSpPr>
          <p:nvPr>
            <p:ph idx="1"/>
          </p:nvPr>
        </p:nvSpPr>
        <p:spPr/>
        <p:txBody>
          <a:bodyPr/>
          <a:lstStyle/>
          <a:p>
            <a:r>
              <a:rPr lang="nl-NL" altLang="nl-NL"/>
              <a:t>Onderscheid leren voelen tussen spanning en ontspanning</a:t>
            </a:r>
          </a:p>
          <a:p>
            <a:r>
              <a:rPr lang="nl-NL" altLang="nl-NL"/>
              <a:t>Afleiding van pijn en angst</a:t>
            </a:r>
          </a:p>
          <a:p>
            <a:r>
              <a:rPr lang="nl-NL" altLang="nl-NL"/>
              <a:t>Vertraagd hartritme / bloeddruk /spierspanning</a:t>
            </a:r>
          </a:p>
          <a:p>
            <a:r>
              <a:rPr lang="nl-NL" altLang="nl-NL"/>
              <a:t>Veranderde elektrische huidweerstand</a:t>
            </a:r>
          </a:p>
          <a:p>
            <a:r>
              <a:rPr lang="nl-NL" altLang="nl-NL"/>
              <a:t>Lichaamsbewustzijn</a:t>
            </a:r>
          </a:p>
          <a:p>
            <a:endParaRPr lang="nl-NL" altLang="nl-NL"/>
          </a:p>
        </p:txBody>
      </p:sp>
      <p:sp>
        <p:nvSpPr>
          <p:cNvPr id="87044" name="Tijdelijke aanduiding voor voettekst 3">
            <a:extLst>
              <a:ext uri="{FF2B5EF4-FFF2-40B4-BE49-F238E27FC236}">
                <a16:creationId xmlns:a16="http://schemas.microsoft.com/office/drawing/2014/main" id="{132A6088-235E-415B-B08A-0DEA6AB99FC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378A4-1EF3-45C8-84EE-3C2DDD755198}"/>
              </a:ext>
            </a:extLst>
          </p:cNvPr>
          <p:cNvSpPr>
            <a:spLocks noGrp="1"/>
          </p:cNvSpPr>
          <p:nvPr>
            <p:ph type="title"/>
          </p:nvPr>
        </p:nvSpPr>
        <p:spPr/>
        <p:txBody>
          <a:bodyPr/>
          <a:lstStyle/>
          <a:p>
            <a:pPr>
              <a:defRPr/>
            </a:pPr>
            <a:r>
              <a:rPr lang="nl-NL" sz="2800" dirty="0">
                <a:solidFill>
                  <a:schemeClr val="accent1">
                    <a:lumMod val="50000"/>
                  </a:schemeClr>
                </a:solidFill>
              </a:rPr>
              <a:t>Contra-indicaties voor ontspanningsoefeningen</a:t>
            </a:r>
          </a:p>
        </p:txBody>
      </p:sp>
      <p:sp>
        <p:nvSpPr>
          <p:cNvPr id="88067" name="Tijdelijke aanduiding voor inhoud 2">
            <a:extLst>
              <a:ext uri="{FF2B5EF4-FFF2-40B4-BE49-F238E27FC236}">
                <a16:creationId xmlns:a16="http://schemas.microsoft.com/office/drawing/2014/main" id="{BC54DA18-26AF-4EF6-92E0-73A9F108CCBE}"/>
              </a:ext>
            </a:extLst>
          </p:cNvPr>
          <p:cNvSpPr>
            <a:spLocks noGrp="1" noChangeArrowheads="1"/>
          </p:cNvSpPr>
          <p:nvPr>
            <p:ph idx="1"/>
          </p:nvPr>
        </p:nvSpPr>
        <p:spPr/>
        <p:txBody>
          <a:bodyPr/>
          <a:lstStyle/>
          <a:p>
            <a:r>
              <a:rPr lang="nl-NL" altLang="nl-NL" dirty="0"/>
              <a:t>Verward zijn/Wanen hebben</a:t>
            </a:r>
          </a:p>
          <a:p>
            <a:r>
              <a:rPr lang="nl-NL" altLang="nl-NL" dirty="0"/>
              <a:t>Te veel hun best doen te ontspannen</a:t>
            </a:r>
          </a:p>
          <a:p>
            <a:r>
              <a:rPr lang="nl-NL" altLang="nl-NL" dirty="0"/>
              <a:t>Weinig lichaamsgevoel   (misbruik)</a:t>
            </a:r>
          </a:p>
          <a:p>
            <a:r>
              <a:rPr lang="nl-NL" altLang="nl-NL" dirty="0" err="1"/>
              <a:t>Pijnverhogend</a:t>
            </a:r>
            <a:endParaRPr lang="nl-NL" altLang="nl-NL" dirty="0"/>
          </a:p>
          <a:p>
            <a:r>
              <a:rPr lang="nl-NL" altLang="nl-NL" dirty="0" err="1"/>
              <a:t>Psycho-sociale</a:t>
            </a:r>
            <a:r>
              <a:rPr lang="nl-NL" altLang="nl-NL" dirty="0"/>
              <a:t> problemen</a:t>
            </a:r>
          </a:p>
        </p:txBody>
      </p:sp>
      <p:sp>
        <p:nvSpPr>
          <p:cNvPr id="88068" name="Tijdelijke aanduiding voor voettekst 3">
            <a:extLst>
              <a:ext uri="{FF2B5EF4-FFF2-40B4-BE49-F238E27FC236}">
                <a16:creationId xmlns:a16="http://schemas.microsoft.com/office/drawing/2014/main" id="{B4B708FA-D98A-405C-8221-AD1BDC51264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0B6E1-6452-47FF-BAE2-D243D44F44DE}"/>
              </a:ext>
            </a:extLst>
          </p:cNvPr>
          <p:cNvSpPr>
            <a:spLocks noGrp="1"/>
          </p:cNvSpPr>
          <p:nvPr>
            <p:ph type="title"/>
          </p:nvPr>
        </p:nvSpPr>
        <p:spPr/>
        <p:txBody>
          <a:bodyPr/>
          <a:lstStyle/>
          <a:p>
            <a:pPr>
              <a:defRPr/>
            </a:pPr>
            <a:r>
              <a:rPr lang="nl-NL" sz="2400" b="1" dirty="0">
                <a:solidFill>
                  <a:schemeClr val="accent1">
                    <a:lumMod val="50000"/>
                  </a:schemeClr>
                </a:solidFill>
              </a:rPr>
              <a:t>MUZIEK ALS INTERVENTIE</a:t>
            </a:r>
          </a:p>
        </p:txBody>
      </p:sp>
      <p:sp>
        <p:nvSpPr>
          <p:cNvPr id="89091" name="Tijdelijke aanduiding voor inhoud 2">
            <a:extLst>
              <a:ext uri="{FF2B5EF4-FFF2-40B4-BE49-F238E27FC236}">
                <a16:creationId xmlns:a16="http://schemas.microsoft.com/office/drawing/2014/main" id="{E2DD33D1-0757-47CA-B732-DFBF0D059B0F}"/>
              </a:ext>
            </a:extLst>
          </p:cNvPr>
          <p:cNvSpPr>
            <a:spLocks noGrp="1" noChangeArrowheads="1"/>
          </p:cNvSpPr>
          <p:nvPr>
            <p:ph idx="1"/>
          </p:nvPr>
        </p:nvSpPr>
        <p:spPr/>
        <p:txBody>
          <a:bodyPr/>
          <a:lstStyle/>
          <a:p>
            <a:r>
              <a:rPr lang="nl-NL" altLang="nl-NL" dirty="0"/>
              <a:t>Indicaties voor muziek:</a:t>
            </a:r>
          </a:p>
          <a:p>
            <a:r>
              <a:rPr lang="nl-NL" altLang="nl-NL" dirty="0"/>
              <a:t>Pijn</a:t>
            </a:r>
          </a:p>
          <a:p>
            <a:r>
              <a:rPr lang="nl-NL" altLang="nl-NL" dirty="0"/>
              <a:t>Angst</a:t>
            </a:r>
          </a:p>
          <a:p>
            <a:r>
              <a:rPr lang="nl-NL" altLang="nl-NL" dirty="0"/>
              <a:t>Depressieve gevoelens</a:t>
            </a:r>
          </a:p>
          <a:p>
            <a:r>
              <a:rPr lang="nl-NL" altLang="nl-NL" dirty="0"/>
              <a:t>Slaapproblemen</a:t>
            </a:r>
          </a:p>
          <a:p>
            <a:r>
              <a:rPr lang="nl-NL" altLang="nl-NL" dirty="0"/>
              <a:t>Verwerking </a:t>
            </a:r>
          </a:p>
          <a:p>
            <a:r>
              <a:rPr lang="nl-NL" altLang="nl-NL" dirty="0"/>
              <a:t>Communicatie</a:t>
            </a:r>
          </a:p>
        </p:txBody>
      </p:sp>
      <p:sp>
        <p:nvSpPr>
          <p:cNvPr id="4" name="Tekstvak 3">
            <a:extLst>
              <a:ext uri="{FF2B5EF4-FFF2-40B4-BE49-F238E27FC236}">
                <a16:creationId xmlns:a16="http://schemas.microsoft.com/office/drawing/2014/main" id="{2D7B9939-70B2-4717-B0C5-6AB9508AF979}"/>
              </a:ext>
            </a:extLst>
          </p:cNvPr>
          <p:cNvSpPr txBox="1"/>
          <p:nvPr/>
        </p:nvSpPr>
        <p:spPr>
          <a:xfrm>
            <a:off x="4727848" y="6096000"/>
            <a:ext cx="3240360" cy="338554"/>
          </a:xfrm>
          <a:prstGeom prst="rect">
            <a:avLst/>
          </a:prstGeom>
          <a:noFill/>
        </p:spPr>
        <p:txBody>
          <a:bodyPr wrap="square" rtlCol="0">
            <a:spAutoFit/>
          </a:bodyPr>
          <a:lstStyle/>
          <a:p>
            <a:r>
              <a:rPr lang="nl-NL" sz="1600" dirty="0" err="1"/>
              <a:t>Sango</a:t>
            </a:r>
            <a:r>
              <a:rPr lang="nl-NL" sz="1600" dirty="0"/>
              <a:t> opleidingen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2476B-F947-4D1D-8A40-AC190BEB757D}"/>
              </a:ext>
            </a:extLst>
          </p:cNvPr>
          <p:cNvSpPr>
            <a:spLocks noGrp="1"/>
          </p:cNvSpPr>
          <p:nvPr>
            <p:ph type="title"/>
          </p:nvPr>
        </p:nvSpPr>
        <p:spPr/>
        <p:txBody>
          <a:bodyPr/>
          <a:lstStyle/>
          <a:p>
            <a:pPr>
              <a:defRPr/>
            </a:pPr>
            <a:r>
              <a:rPr lang="nl-NL" sz="2400" dirty="0">
                <a:solidFill>
                  <a:schemeClr val="accent1">
                    <a:lumMod val="50000"/>
                  </a:schemeClr>
                </a:solidFill>
              </a:rPr>
              <a:t>Muzikale parameters</a:t>
            </a:r>
          </a:p>
        </p:txBody>
      </p:sp>
      <p:sp>
        <p:nvSpPr>
          <p:cNvPr id="3" name="Tijdelijke aanduiding voor inhoud 2">
            <a:extLst>
              <a:ext uri="{FF2B5EF4-FFF2-40B4-BE49-F238E27FC236}">
                <a16:creationId xmlns:a16="http://schemas.microsoft.com/office/drawing/2014/main" id="{C7CCC6B1-C7A0-4FE0-B025-3392F3E72338}"/>
              </a:ext>
            </a:extLst>
          </p:cNvPr>
          <p:cNvSpPr>
            <a:spLocks noGrp="1"/>
          </p:cNvSpPr>
          <p:nvPr>
            <p:ph idx="1"/>
          </p:nvPr>
        </p:nvSpPr>
        <p:spPr/>
        <p:txBody>
          <a:bodyPr/>
          <a:lstStyle/>
          <a:p>
            <a:pPr>
              <a:defRPr/>
            </a:pPr>
            <a:r>
              <a:rPr lang="nl-NL" sz="2800" dirty="0"/>
              <a:t>Parameters kunnen zijn :</a:t>
            </a:r>
          </a:p>
          <a:p>
            <a:pPr>
              <a:defRPr/>
            </a:pPr>
            <a:r>
              <a:rPr lang="nl-NL" sz="2800" dirty="0"/>
              <a:t>Tempo langzaam – harmoniserend, rustige hartslag/ademhaling</a:t>
            </a:r>
          </a:p>
          <a:p>
            <a:pPr>
              <a:defRPr/>
            </a:pPr>
            <a:r>
              <a:rPr lang="nl-NL" sz="2800" dirty="0"/>
              <a:t>Frequentie – lage of hoge tonen</a:t>
            </a:r>
          </a:p>
          <a:p>
            <a:pPr>
              <a:defRPr/>
            </a:pPr>
            <a:r>
              <a:rPr lang="nl-NL" sz="2800" dirty="0"/>
              <a:t>Trilling</a:t>
            </a:r>
          </a:p>
          <a:p>
            <a:pPr marL="0" indent="0">
              <a:buFontTx/>
              <a:buNone/>
              <a:defRPr/>
            </a:pPr>
            <a:r>
              <a:rPr lang="nl-NL" sz="2800" dirty="0"/>
              <a:t>                </a:t>
            </a:r>
          </a:p>
        </p:txBody>
      </p:sp>
      <p:sp>
        <p:nvSpPr>
          <p:cNvPr id="90116" name="Tijdelijke aanduiding voor voettekst 3">
            <a:extLst>
              <a:ext uri="{FF2B5EF4-FFF2-40B4-BE49-F238E27FC236}">
                <a16:creationId xmlns:a16="http://schemas.microsoft.com/office/drawing/2014/main" id="{E1D8C8A9-DBAB-4DD7-8DBF-C46C950C4F1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97DE0-154E-4594-9E1A-BDF780401F0C}"/>
              </a:ext>
            </a:extLst>
          </p:cNvPr>
          <p:cNvSpPr>
            <a:spLocks noGrp="1"/>
          </p:cNvSpPr>
          <p:nvPr>
            <p:ph type="title"/>
          </p:nvPr>
        </p:nvSpPr>
        <p:spPr>
          <a:xfrm>
            <a:off x="1127125" y="685800"/>
            <a:ext cx="10363200" cy="1143000"/>
          </a:xfrm>
        </p:spPr>
        <p:txBody>
          <a:bodyPr/>
          <a:lstStyle/>
          <a:p>
            <a:pPr>
              <a:defRPr/>
            </a:pPr>
            <a:r>
              <a:rPr lang="nl-NL" sz="2800" dirty="0">
                <a:solidFill>
                  <a:schemeClr val="accent1">
                    <a:lumMod val="50000"/>
                  </a:schemeClr>
                </a:solidFill>
              </a:rPr>
              <a:t>Muziek kan gebruikt worden als</a:t>
            </a:r>
          </a:p>
        </p:txBody>
      </p:sp>
      <p:sp>
        <p:nvSpPr>
          <p:cNvPr id="91139" name="Tijdelijke aanduiding voor inhoud 2">
            <a:extLst>
              <a:ext uri="{FF2B5EF4-FFF2-40B4-BE49-F238E27FC236}">
                <a16:creationId xmlns:a16="http://schemas.microsoft.com/office/drawing/2014/main" id="{DBF2CF41-24AC-4470-BFFC-17E26BDB861F}"/>
              </a:ext>
            </a:extLst>
          </p:cNvPr>
          <p:cNvSpPr>
            <a:spLocks noGrp="1" noChangeArrowheads="1"/>
          </p:cNvSpPr>
          <p:nvPr>
            <p:ph idx="1"/>
          </p:nvPr>
        </p:nvSpPr>
        <p:spPr/>
        <p:txBody>
          <a:bodyPr/>
          <a:lstStyle/>
          <a:p>
            <a:r>
              <a:rPr lang="nl-NL" altLang="nl-NL" sz="2800"/>
              <a:t>Verwerkingsmiddel muzikale emotionele scanner </a:t>
            </a:r>
          </a:p>
          <a:p>
            <a:r>
              <a:rPr lang="nl-NL" altLang="nl-NL" sz="2800"/>
              <a:t>Muzikaal “life review”(rode draad van emotionele belevenissen</a:t>
            </a:r>
          </a:p>
          <a:p>
            <a:r>
              <a:rPr lang="nl-NL" altLang="nl-NL" sz="2800"/>
              <a:t>Non-verbale communicatie</a:t>
            </a:r>
          </a:p>
          <a:p>
            <a:r>
              <a:rPr lang="nl-NL" altLang="nl-NL" sz="2800"/>
              <a:t> (samen luisteren of zelf spelen)</a:t>
            </a:r>
          </a:p>
          <a:p>
            <a:r>
              <a:rPr lang="nl-NL" altLang="nl-NL" sz="2800"/>
              <a:t>Wanneer woorden te kort schieten</a:t>
            </a:r>
          </a:p>
          <a:p>
            <a:r>
              <a:rPr lang="nl-NL" altLang="nl-NL" sz="2800"/>
              <a:t>Het is goed zoals het is.</a:t>
            </a:r>
          </a:p>
          <a:p>
            <a:r>
              <a:rPr lang="nl-NL" altLang="nl-NL" sz="2800"/>
              <a:t>Muziek als steun op weg naar het onbekende</a:t>
            </a:r>
          </a:p>
        </p:txBody>
      </p:sp>
      <p:sp>
        <p:nvSpPr>
          <p:cNvPr id="91140" name="Tijdelijke aanduiding voor voettekst 3">
            <a:extLst>
              <a:ext uri="{FF2B5EF4-FFF2-40B4-BE49-F238E27FC236}">
                <a16:creationId xmlns:a16="http://schemas.microsoft.com/office/drawing/2014/main" id="{72C24B2F-2DAD-47EC-B122-AD0B470D67F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F552A-99A2-40C4-966F-50C85909CEFC}"/>
              </a:ext>
            </a:extLst>
          </p:cNvPr>
          <p:cNvSpPr>
            <a:spLocks noGrp="1"/>
          </p:cNvSpPr>
          <p:nvPr>
            <p:ph type="title"/>
          </p:nvPr>
        </p:nvSpPr>
        <p:spPr/>
        <p:txBody>
          <a:bodyPr/>
          <a:lstStyle/>
          <a:p>
            <a:pPr>
              <a:defRPr/>
            </a:pPr>
            <a:r>
              <a:rPr lang="nl-NL" sz="2800" dirty="0">
                <a:solidFill>
                  <a:schemeClr val="accent1">
                    <a:lumMod val="50000"/>
                  </a:schemeClr>
                </a:solidFill>
              </a:rPr>
              <a:t>Contra - indicaties</a:t>
            </a:r>
          </a:p>
        </p:txBody>
      </p:sp>
      <p:sp>
        <p:nvSpPr>
          <p:cNvPr id="92163" name="Tijdelijke aanduiding voor inhoud 2">
            <a:extLst>
              <a:ext uri="{FF2B5EF4-FFF2-40B4-BE49-F238E27FC236}">
                <a16:creationId xmlns:a16="http://schemas.microsoft.com/office/drawing/2014/main" id="{CF4241FD-40F0-4C5E-BC38-F22DFC4A6466}"/>
              </a:ext>
            </a:extLst>
          </p:cNvPr>
          <p:cNvSpPr>
            <a:spLocks noGrp="1" noChangeArrowheads="1"/>
          </p:cNvSpPr>
          <p:nvPr>
            <p:ph idx="1"/>
          </p:nvPr>
        </p:nvSpPr>
        <p:spPr/>
        <p:txBody>
          <a:bodyPr/>
          <a:lstStyle/>
          <a:p>
            <a:r>
              <a:rPr lang="nl-NL" altLang="nl-NL"/>
              <a:t>Onrust/ Verwardheid</a:t>
            </a:r>
          </a:p>
          <a:p>
            <a:r>
              <a:rPr lang="nl-NL" altLang="nl-NL"/>
              <a:t>Niet van muziek houden</a:t>
            </a:r>
          </a:p>
          <a:p>
            <a:r>
              <a:rPr lang="nl-NL" altLang="nl-NL"/>
              <a:t>Keuze van de muziek (altijd in overleg met de zorgvrager)</a:t>
            </a:r>
          </a:p>
          <a:p>
            <a:r>
              <a:rPr lang="nl-NL" altLang="nl-NL"/>
              <a:t>Hevige vermoeidheid</a:t>
            </a:r>
          </a:p>
          <a:p>
            <a:endParaRPr lang="nl-NL" altLang="nl-NL"/>
          </a:p>
        </p:txBody>
      </p:sp>
      <p:sp>
        <p:nvSpPr>
          <p:cNvPr id="92164" name="Tijdelijke aanduiding voor voettekst 3">
            <a:extLst>
              <a:ext uri="{FF2B5EF4-FFF2-40B4-BE49-F238E27FC236}">
                <a16:creationId xmlns:a16="http://schemas.microsoft.com/office/drawing/2014/main" id="{E4DA417E-EBE3-464B-916F-3C652E143DD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1172B-212E-4B8E-B9E3-B644DABAA7AD}"/>
              </a:ext>
            </a:extLst>
          </p:cNvPr>
          <p:cNvSpPr>
            <a:spLocks noGrp="1"/>
          </p:cNvSpPr>
          <p:nvPr>
            <p:ph type="title"/>
          </p:nvPr>
        </p:nvSpPr>
        <p:spPr/>
        <p:txBody>
          <a:bodyPr/>
          <a:lstStyle/>
          <a:p>
            <a:pPr>
              <a:defRPr/>
            </a:pPr>
            <a:r>
              <a:rPr lang="nl-NL" sz="2800" dirty="0">
                <a:solidFill>
                  <a:schemeClr val="accent1">
                    <a:lumMod val="50000"/>
                  </a:schemeClr>
                </a:solidFill>
              </a:rPr>
              <a:t>Reacties van het lichaam</a:t>
            </a:r>
          </a:p>
        </p:txBody>
      </p:sp>
      <p:sp>
        <p:nvSpPr>
          <p:cNvPr id="93187" name="Tijdelijke aanduiding voor inhoud 2">
            <a:extLst>
              <a:ext uri="{FF2B5EF4-FFF2-40B4-BE49-F238E27FC236}">
                <a16:creationId xmlns:a16="http://schemas.microsoft.com/office/drawing/2014/main" id="{42CA101E-D641-483B-94A3-B424D3AE265A}"/>
              </a:ext>
            </a:extLst>
          </p:cNvPr>
          <p:cNvSpPr>
            <a:spLocks noGrp="1" noChangeArrowheads="1"/>
          </p:cNvSpPr>
          <p:nvPr>
            <p:ph idx="1"/>
          </p:nvPr>
        </p:nvSpPr>
        <p:spPr>
          <a:xfrm>
            <a:off x="933450" y="1916113"/>
            <a:ext cx="10363200" cy="4114800"/>
          </a:xfrm>
        </p:spPr>
        <p:txBody>
          <a:bodyPr/>
          <a:lstStyle/>
          <a:p>
            <a:r>
              <a:rPr lang="nl-NL" altLang="nl-NL"/>
              <a:t>Rustiger hartslag</a:t>
            </a:r>
          </a:p>
          <a:p>
            <a:r>
              <a:rPr lang="nl-NL" altLang="nl-NL"/>
              <a:t>Rustigere ademhaling</a:t>
            </a:r>
          </a:p>
          <a:p>
            <a:r>
              <a:rPr lang="nl-NL" altLang="nl-NL"/>
              <a:t>Verandering in hersengolven – diepere ontspanning</a:t>
            </a:r>
          </a:p>
          <a:p>
            <a:r>
              <a:rPr lang="nl-NL" altLang="nl-NL"/>
              <a:t>Bewustwording van het lichaam</a:t>
            </a:r>
          </a:p>
          <a:p>
            <a:r>
              <a:rPr lang="nl-NL" altLang="nl-NL"/>
              <a:t>Afleiding van pijn</a:t>
            </a:r>
          </a:p>
          <a:p>
            <a:r>
              <a:rPr lang="nl-NL" altLang="nl-NL"/>
              <a:t>Kwaliteit van het leven/ verwerkingsproces op eigen tempo</a:t>
            </a:r>
          </a:p>
        </p:txBody>
      </p:sp>
      <p:sp>
        <p:nvSpPr>
          <p:cNvPr id="93188" name="Tijdelijke aanduiding voor voettekst 3">
            <a:extLst>
              <a:ext uri="{FF2B5EF4-FFF2-40B4-BE49-F238E27FC236}">
                <a16:creationId xmlns:a16="http://schemas.microsoft.com/office/drawing/2014/main" id="{36B8C529-AD44-4FD3-8336-95A739007E7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a:extLst>
              <a:ext uri="{FF2B5EF4-FFF2-40B4-BE49-F238E27FC236}">
                <a16:creationId xmlns:a16="http://schemas.microsoft.com/office/drawing/2014/main" id="{20231BF1-C1A2-402E-AEC4-1AAE8752D546}"/>
              </a:ext>
            </a:extLst>
          </p:cNvPr>
          <p:cNvSpPr>
            <a:spLocks noGrp="1" noChangeArrowheads="1"/>
          </p:cNvSpPr>
          <p:nvPr>
            <p:ph type="title"/>
          </p:nvPr>
        </p:nvSpPr>
        <p:spPr>
          <a:xfrm>
            <a:off x="2438400" y="260350"/>
            <a:ext cx="8229600" cy="1143000"/>
          </a:xfrm>
        </p:spPr>
        <p:txBody>
          <a:bodyPr/>
          <a:lstStyle/>
          <a:p>
            <a:pPr eaLnBrk="1" hangingPunct="1"/>
            <a:r>
              <a:rPr lang="en-US" altLang="nl-NL">
                <a:solidFill>
                  <a:srgbClr val="006600"/>
                </a:solidFill>
                <a:latin typeface="Verdana" panose="020B0604030504040204" pitchFamily="34" charset="0"/>
              </a:rPr>
              <a:t>Aromecum</a:t>
            </a:r>
            <a:endParaRPr lang="nl-NL" altLang="nl-NL">
              <a:solidFill>
                <a:srgbClr val="006600"/>
              </a:solidFill>
              <a:latin typeface="Verdana" panose="020B0604030504040204" pitchFamily="34" charset="0"/>
            </a:endParaRPr>
          </a:p>
        </p:txBody>
      </p:sp>
      <p:sp>
        <p:nvSpPr>
          <p:cNvPr id="94212" name="Rectangle 3">
            <a:extLst>
              <a:ext uri="{FF2B5EF4-FFF2-40B4-BE49-F238E27FC236}">
                <a16:creationId xmlns:a16="http://schemas.microsoft.com/office/drawing/2014/main" id="{739B40C5-74B3-4D99-B662-0F0B0A05D6BB}"/>
              </a:ext>
            </a:extLst>
          </p:cNvPr>
          <p:cNvSpPr>
            <a:spLocks noGrp="1" noChangeArrowheads="1"/>
          </p:cNvSpPr>
          <p:nvPr>
            <p:ph idx="1"/>
          </p:nvPr>
        </p:nvSpPr>
        <p:spPr>
          <a:xfrm>
            <a:off x="1952625" y="1785938"/>
            <a:ext cx="7847013" cy="4114800"/>
          </a:xfrm>
        </p:spPr>
        <p:txBody>
          <a:bodyPr/>
          <a:lstStyle/>
          <a:p>
            <a:pPr marL="341313" lvl="1" indent="-341313" eaLnBrk="1" hangingPunct="1">
              <a:spcBef>
                <a:spcPts val="675"/>
              </a:spcBef>
              <a:buFont typeface="Arial" panose="020B0604020202020204" pitchFamily="34" charset="0"/>
              <a:buChar char="•"/>
            </a:pPr>
            <a:r>
              <a:rPr lang="nl-NL" altLang="nl-NL" sz="2400" dirty="0">
                <a:latin typeface="Verdana" panose="020B0604030504040204" pitchFamily="34" charset="0"/>
              </a:rPr>
              <a:t>Met praktische kennis, tips en ervaringsgegevens van onderzoeken die met en rond aromatherapie worden gedaan.</a:t>
            </a:r>
          </a:p>
          <a:p>
            <a:pPr marL="341313" lvl="1" indent="-341313" eaLnBrk="1" hangingPunct="1">
              <a:spcBef>
                <a:spcPts val="675"/>
              </a:spcBef>
              <a:buFont typeface="Arial" panose="020B0604020202020204" pitchFamily="34" charset="0"/>
              <a:buChar char="•"/>
            </a:pPr>
            <a:r>
              <a:rPr lang="nl-NL" altLang="nl-NL" sz="2400" dirty="0">
                <a:latin typeface="Verdana" panose="020B0604030504040204" pitchFamily="34" charset="0"/>
              </a:rPr>
              <a:t>Met speciale themahoofdstukken zoals: Aromatherapie en de huid, Aromatherapie in de Zorg, in de sport, en de </a:t>
            </a:r>
            <a:r>
              <a:rPr lang="nl-NL" altLang="nl-NL" sz="2400" dirty="0" err="1">
                <a:latin typeface="Verdana" panose="020B0604030504040204" pitchFamily="34" charset="0"/>
              </a:rPr>
              <a:t>psyche</a:t>
            </a:r>
            <a:r>
              <a:rPr lang="nl-NL" altLang="nl-NL" sz="2400" dirty="0">
                <a:latin typeface="Verdana" panose="020B0604030504040204" pitchFamily="34" charset="0"/>
              </a:rPr>
              <a:t>. </a:t>
            </a:r>
          </a:p>
          <a:p>
            <a:pPr marL="341313" lvl="1" indent="-341313" eaLnBrk="1" hangingPunct="1">
              <a:spcBef>
                <a:spcPts val="675"/>
              </a:spcBef>
              <a:buFont typeface="Arial" panose="020B0604020202020204" pitchFamily="34" charset="0"/>
              <a:buChar char="•"/>
            </a:pPr>
            <a:r>
              <a:rPr lang="nl-NL" altLang="nl-NL" sz="2400" dirty="0">
                <a:latin typeface="Verdana" panose="020B0604030504040204" pitchFamily="34" charset="0"/>
              </a:rPr>
              <a:t>Kortom: </a:t>
            </a:r>
            <a:r>
              <a:rPr lang="en-US" altLang="nl-NL" sz="2400" dirty="0" err="1">
                <a:latin typeface="Verdana" panose="020B0604030504040204" pitchFamily="34" charset="0"/>
              </a:rPr>
              <a:t>alles</a:t>
            </a:r>
            <a:r>
              <a:rPr lang="en-US" altLang="nl-NL" sz="2400" dirty="0">
                <a:latin typeface="Verdana" panose="020B0604030504040204" pitchFamily="34" charset="0"/>
              </a:rPr>
              <a:t> wat u </a:t>
            </a:r>
            <a:r>
              <a:rPr lang="en-US" altLang="nl-NL" sz="2400" dirty="0" err="1">
                <a:latin typeface="Verdana" panose="020B0604030504040204" pitchFamily="34" charset="0"/>
              </a:rPr>
              <a:t>ooit</a:t>
            </a:r>
            <a:r>
              <a:rPr lang="en-US" altLang="nl-NL" sz="2400" dirty="0">
                <a:latin typeface="Verdana" panose="020B0604030504040204" pitchFamily="34" charset="0"/>
              </a:rPr>
              <a:t> </a:t>
            </a:r>
            <a:r>
              <a:rPr lang="en-US" altLang="nl-NL" sz="2400" dirty="0" err="1">
                <a:latin typeface="Verdana" panose="020B0604030504040204" pitchFamily="34" charset="0"/>
              </a:rPr>
              <a:t>heeft</a:t>
            </a:r>
            <a:r>
              <a:rPr lang="en-US" altLang="nl-NL" sz="2400" dirty="0">
                <a:latin typeface="Verdana" panose="020B0604030504040204" pitchFamily="34" charset="0"/>
              </a:rPr>
              <a:t> </a:t>
            </a:r>
            <a:br>
              <a:rPr lang="en-US" altLang="nl-NL" sz="2400" dirty="0">
                <a:latin typeface="Verdana" panose="020B0604030504040204" pitchFamily="34" charset="0"/>
              </a:rPr>
            </a:br>
            <a:r>
              <a:rPr lang="en-US" altLang="nl-NL" sz="2400" dirty="0" err="1">
                <a:latin typeface="Verdana" panose="020B0604030504040204" pitchFamily="34" charset="0"/>
              </a:rPr>
              <a:t>willen</a:t>
            </a:r>
            <a:r>
              <a:rPr lang="en-US" altLang="nl-NL" sz="2400" dirty="0">
                <a:latin typeface="Verdana" panose="020B0604030504040204" pitchFamily="34" charset="0"/>
              </a:rPr>
              <a:t> </a:t>
            </a:r>
            <a:r>
              <a:rPr lang="en-US" altLang="nl-NL" sz="2400" dirty="0" err="1">
                <a:latin typeface="Verdana" panose="020B0604030504040204" pitchFamily="34" charset="0"/>
              </a:rPr>
              <a:t>weten</a:t>
            </a:r>
            <a:r>
              <a:rPr lang="en-US" altLang="nl-NL" sz="2400" dirty="0">
                <a:latin typeface="Verdana" panose="020B0604030504040204" pitchFamily="34" charset="0"/>
              </a:rPr>
              <a:t> over aroma-</a:t>
            </a:r>
            <a:br>
              <a:rPr lang="en-US" altLang="nl-NL" sz="2400" dirty="0">
                <a:latin typeface="Verdana" panose="020B0604030504040204" pitchFamily="34" charset="0"/>
              </a:rPr>
            </a:br>
            <a:r>
              <a:rPr lang="en-US" altLang="nl-NL" sz="2400" dirty="0" err="1">
                <a:latin typeface="Verdana" panose="020B0604030504040204" pitchFamily="34" charset="0"/>
              </a:rPr>
              <a:t>therapie</a:t>
            </a:r>
            <a:r>
              <a:rPr lang="en-US" altLang="nl-NL" sz="2400" dirty="0">
                <a:latin typeface="Verdana" panose="020B0604030504040204" pitchFamily="34" charset="0"/>
              </a:rPr>
              <a:t> in </a:t>
            </a:r>
            <a:r>
              <a:rPr lang="en-US" altLang="nl-NL" sz="2400" dirty="0" err="1">
                <a:latin typeface="Verdana" panose="020B0604030504040204" pitchFamily="34" charset="0"/>
              </a:rPr>
              <a:t>bijna</a:t>
            </a:r>
            <a:r>
              <a:rPr lang="en-US" altLang="nl-NL" sz="2400" dirty="0">
                <a:latin typeface="Verdana" panose="020B0604030504040204" pitchFamily="34" charset="0"/>
              </a:rPr>
              <a:t> 500 </a:t>
            </a:r>
            <a:r>
              <a:rPr lang="en-US" altLang="nl-NL" sz="2400" dirty="0" err="1">
                <a:latin typeface="Verdana" panose="020B0604030504040204" pitchFamily="34" charset="0"/>
              </a:rPr>
              <a:t>pagina’s</a:t>
            </a:r>
            <a:endParaRPr lang="en-US" altLang="nl-NL" sz="2400" dirty="0">
              <a:latin typeface="Verdana" panose="020B0604030504040204" pitchFamily="34" charset="0"/>
            </a:endParaRPr>
          </a:p>
          <a:p>
            <a:pPr marL="341313" lvl="1" indent="-341313" eaLnBrk="1" hangingPunct="1">
              <a:lnSpc>
                <a:spcPct val="20000"/>
              </a:lnSpc>
              <a:spcBef>
                <a:spcPts val="675"/>
              </a:spcBef>
              <a:buFontTx/>
              <a:buNone/>
            </a:pPr>
            <a:endParaRPr lang="en-US" altLang="nl-NL" sz="2400" dirty="0">
              <a:latin typeface="Verdana" panose="020B0604030504040204" pitchFamily="34" charset="0"/>
            </a:endParaRPr>
          </a:p>
          <a:p>
            <a:pPr marL="341313" lvl="1" indent="-341313" eaLnBrk="1" hangingPunct="1">
              <a:spcBef>
                <a:spcPts val="675"/>
              </a:spcBef>
              <a:buFontTx/>
              <a:buNone/>
            </a:pPr>
            <a:r>
              <a:rPr lang="en-US" altLang="nl-NL" sz="2400" dirty="0">
                <a:latin typeface="Verdana" panose="020B0604030504040204" pitchFamily="34" charset="0"/>
              </a:rPr>
              <a:t>Ga </a:t>
            </a:r>
            <a:r>
              <a:rPr lang="en-US" altLang="nl-NL" sz="2400" dirty="0" err="1">
                <a:latin typeface="Verdana" panose="020B0604030504040204" pitchFamily="34" charset="0"/>
              </a:rPr>
              <a:t>voor</a:t>
            </a:r>
            <a:r>
              <a:rPr lang="en-US" altLang="nl-NL" sz="2400" dirty="0">
                <a:latin typeface="Verdana" panose="020B0604030504040204" pitchFamily="34" charset="0"/>
              </a:rPr>
              <a:t> </a:t>
            </a:r>
            <a:r>
              <a:rPr lang="en-US" altLang="nl-NL" sz="2400" dirty="0" err="1">
                <a:latin typeface="Verdana" panose="020B0604030504040204" pitchFamily="34" charset="0"/>
              </a:rPr>
              <a:t>opleidingen</a:t>
            </a:r>
            <a:r>
              <a:rPr lang="en-US" altLang="nl-NL" sz="2400" dirty="0">
                <a:latin typeface="Verdana" panose="020B0604030504040204" pitchFamily="34" charset="0"/>
              </a:rPr>
              <a:t> en </a:t>
            </a:r>
            <a:r>
              <a:rPr lang="en-US" altLang="nl-NL" sz="2400" dirty="0" err="1">
                <a:latin typeface="Verdana" panose="020B0604030504040204" pitchFamily="34" charset="0"/>
              </a:rPr>
              <a:t>cursussen</a:t>
            </a:r>
            <a:endParaRPr lang="en-US" altLang="nl-NL" sz="2400" dirty="0">
              <a:latin typeface="Verdana" panose="020B0604030504040204" pitchFamily="34" charset="0"/>
            </a:endParaRPr>
          </a:p>
          <a:p>
            <a:pPr marL="341313" lvl="1" indent="-341313" eaLnBrk="1" hangingPunct="1">
              <a:spcBef>
                <a:spcPts val="675"/>
              </a:spcBef>
              <a:buFontTx/>
              <a:buNone/>
            </a:pPr>
            <a:r>
              <a:rPr lang="en-US" altLang="nl-NL" sz="2400" dirty="0" err="1">
                <a:latin typeface="Verdana" panose="020B0604030504040204" pitchFamily="34" charset="0"/>
              </a:rPr>
              <a:t>Naar</a:t>
            </a:r>
            <a:r>
              <a:rPr lang="en-US" altLang="nl-NL" sz="2400" dirty="0">
                <a:latin typeface="Verdana" panose="020B0604030504040204" pitchFamily="34" charset="0"/>
              </a:rPr>
              <a:t> www. CHI.nl en Stichtingwellness.nl</a:t>
            </a:r>
            <a:r>
              <a:rPr lang="en-US" altLang="nl-NL" sz="2400" b="1" dirty="0">
                <a:solidFill>
                  <a:srgbClr val="006600"/>
                </a:solidFill>
                <a:latin typeface="Verdana" panose="020B0604030504040204" pitchFamily="34" charset="0"/>
              </a:rPr>
              <a:t> </a:t>
            </a:r>
          </a:p>
        </p:txBody>
      </p:sp>
      <p:sp>
        <p:nvSpPr>
          <p:cNvPr id="94210" name="Rectangle 5">
            <a:extLst>
              <a:ext uri="{FF2B5EF4-FFF2-40B4-BE49-F238E27FC236}">
                <a16:creationId xmlns:a16="http://schemas.microsoft.com/office/drawing/2014/main" id="{5CE1BA6D-B9A0-4F20-BFF1-B58185B172EE}"/>
              </a:ext>
            </a:extLst>
          </p:cNvPr>
          <p:cNvSpPr>
            <a:spLocks noGrp="1" noChangeArrowheads="1"/>
          </p:cNvSpPr>
          <p:nvPr>
            <p:ph type="ftr" sz="quarter" idx="11"/>
          </p:nvPr>
        </p:nvSpPr>
        <p:spPr>
          <a:xfrm>
            <a:off x="4817268" y="6497635"/>
            <a:ext cx="34718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94213" name="Rectangle 5">
            <a:extLst>
              <a:ext uri="{FF2B5EF4-FFF2-40B4-BE49-F238E27FC236}">
                <a16:creationId xmlns:a16="http://schemas.microsoft.com/office/drawing/2014/main" id="{FF703FF6-F861-4523-B17E-FC244C10FE43}"/>
              </a:ext>
            </a:extLst>
          </p:cNvPr>
          <p:cNvSpPr>
            <a:spLocks noChangeArrowheads="1"/>
          </p:cNvSpPr>
          <p:nvPr/>
        </p:nvSpPr>
        <p:spPr bwMode="auto">
          <a:xfrm>
            <a:off x="5467350" y="2362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Calibri" panose="020F0502020204030204" pitchFamily="34" charset="0"/>
            </a:endParaRPr>
          </a:p>
        </p:txBody>
      </p:sp>
      <p:pic>
        <p:nvPicPr>
          <p:cNvPr id="94214" name="Picture 4" descr="f boek aromecum">
            <a:extLst>
              <a:ext uri="{FF2B5EF4-FFF2-40B4-BE49-F238E27FC236}">
                <a16:creationId xmlns:a16="http://schemas.microsoft.com/office/drawing/2014/main" id="{82EB89FE-C4A0-40FC-B8C5-9D498F611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656" y="3749003"/>
            <a:ext cx="311943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1970752-829E-4D7A-A707-2DBEDFA0CA46}"/>
              </a:ext>
            </a:extLst>
          </p:cNvPr>
          <p:cNvSpPr>
            <a:spLocks noGrp="1" noChangeArrowheads="1"/>
          </p:cNvSpPr>
          <p:nvPr>
            <p:ph type="title"/>
          </p:nvPr>
        </p:nvSpPr>
        <p:spPr/>
        <p:txBody>
          <a:bodyPr/>
          <a:lstStyle/>
          <a:p>
            <a:r>
              <a:rPr lang="en-US" altLang="nl-NL" sz="3000" b="1">
                <a:solidFill>
                  <a:srgbClr val="006600"/>
                </a:solidFill>
                <a:latin typeface="Verdana" panose="020B0604030504040204" pitchFamily="34" charset="0"/>
              </a:rPr>
              <a:t>Winning van etherische oliën uit diverse plantenonderdelen</a:t>
            </a:r>
            <a:endParaRPr lang="nl-NL" altLang="nl-NL" sz="3000" b="1">
              <a:solidFill>
                <a:srgbClr val="006600"/>
              </a:solidFill>
              <a:latin typeface="Verdana" panose="020B0604030504040204" pitchFamily="34" charset="0"/>
            </a:endParaRPr>
          </a:p>
        </p:txBody>
      </p:sp>
      <p:sp>
        <p:nvSpPr>
          <p:cNvPr id="29699" name="Rectangle 3">
            <a:extLst>
              <a:ext uri="{FF2B5EF4-FFF2-40B4-BE49-F238E27FC236}">
                <a16:creationId xmlns:a16="http://schemas.microsoft.com/office/drawing/2014/main" id="{C24EA77C-983A-477B-A92C-C2464E7FB017}"/>
              </a:ext>
            </a:extLst>
          </p:cNvPr>
          <p:cNvSpPr>
            <a:spLocks noGrp="1" noChangeArrowheads="1"/>
          </p:cNvSpPr>
          <p:nvPr>
            <p:ph idx="1"/>
          </p:nvPr>
        </p:nvSpPr>
        <p:spPr>
          <a:xfrm>
            <a:off x="2135188" y="1844675"/>
            <a:ext cx="8207375" cy="4321175"/>
          </a:xfrm>
        </p:spPr>
        <p:txBody>
          <a:bodyPr/>
          <a:lstStyle/>
          <a:p>
            <a:pPr>
              <a:lnSpc>
                <a:spcPct val="80000"/>
              </a:lnSpc>
            </a:pPr>
            <a:r>
              <a:rPr lang="nl-NL" altLang="nl-NL" sz="2200" dirty="0">
                <a:latin typeface="Arial Narrow" panose="020B0606020202030204" pitchFamily="34" charset="0"/>
              </a:rPr>
              <a:t>Bloem      (roos, jasmijn, Roomse kamille, </a:t>
            </a:r>
            <a:r>
              <a:rPr lang="nl-NL" altLang="nl-NL" sz="2200" dirty="0" err="1">
                <a:latin typeface="Arial Narrow" panose="020B0606020202030204" pitchFamily="34" charset="0"/>
              </a:rPr>
              <a:t>ylang-ylang</a:t>
            </a:r>
            <a:r>
              <a:rPr lang="nl-NL" altLang="nl-NL" sz="2200" dirty="0">
                <a:latin typeface="Arial Narrow" panose="020B0606020202030204" pitchFamily="34" charset="0"/>
              </a:rPr>
              <a:t>) </a:t>
            </a:r>
          </a:p>
          <a:p>
            <a:pPr>
              <a:lnSpc>
                <a:spcPct val="80000"/>
              </a:lnSpc>
            </a:pPr>
            <a:r>
              <a:rPr lang="nl-NL" altLang="nl-NL" sz="2200" dirty="0">
                <a:latin typeface="Arial Narrow" panose="020B0606020202030204" pitchFamily="34" charset="0"/>
              </a:rPr>
              <a:t>Blad        (</a:t>
            </a:r>
            <a:r>
              <a:rPr lang="nl-NL" altLang="nl-NL" sz="2200" dirty="0" err="1">
                <a:latin typeface="Arial Narrow" panose="020B0606020202030204" pitchFamily="34" charset="0"/>
              </a:rPr>
              <a:t>salie,melisse</a:t>
            </a:r>
            <a:r>
              <a:rPr lang="nl-NL" altLang="nl-NL" sz="2200" dirty="0">
                <a:latin typeface="Arial Narrow" panose="020B0606020202030204" pitchFamily="34" charset="0"/>
              </a:rPr>
              <a:t>, tijm, eucalyptus, geranium)</a:t>
            </a:r>
          </a:p>
          <a:p>
            <a:pPr>
              <a:lnSpc>
                <a:spcPct val="80000"/>
              </a:lnSpc>
            </a:pPr>
            <a:r>
              <a:rPr lang="nl-NL" altLang="nl-NL" sz="2200" dirty="0">
                <a:latin typeface="Arial Narrow" panose="020B0606020202030204" pitchFamily="34" charset="0"/>
              </a:rPr>
              <a:t>Schors    (kaneel)</a:t>
            </a:r>
          </a:p>
          <a:p>
            <a:pPr>
              <a:lnSpc>
                <a:spcPct val="80000"/>
              </a:lnSpc>
            </a:pPr>
            <a:r>
              <a:rPr lang="nl-NL" altLang="nl-NL" sz="2200" dirty="0">
                <a:latin typeface="Arial Narrow" panose="020B0606020202030204" pitchFamily="34" charset="0"/>
              </a:rPr>
              <a:t>Zaad       (anijs, koriander, karwij, venkel, wilde peen)</a:t>
            </a:r>
          </a:p>
          <a:p>
            <a:pPr>
              <a:lnSpc>
                <a:spcPct val="80000"/>
              </a:lnSpc>
            </a:pPr>
            <a:r>
              <a:rPr lang="nl-NL" altLang="nl-NL" sz="2200" dirty="0">
                <a:latin typeface="Arial Narrow" panose="020B0606020202030204" pitchFamily="34" charset="0"/>
              </a:rPr>
              <a:t>Hars       (wierook, mirre, benzoë, </a:t>
            </a:r>
            <a:r>
              <a:rPr lang="nl-NL" altLang="nl-NL" sz="2200" dirty="0" err="1">
                <a:latin typeface="Arial Narrow" panose="020B0606020202030204" pitchFamily="34" charset="0"/>
              </a:rPr>
              <a:t>styrax</a:t>
            </a:r>
            <a:r>
              <a:rPr lang="nl-NL" altLang="nl-NL" sz="2200" dirty="0">
                <a:latin typeface="Arial Narrow" panose="020B0606020202030204" pitchFamily="34" charset="0"/>
              </a:rPr>
              <a:t>)</a:t>
            </a:r>
          </a:p>
          <a:p>
            <a:pPr>
              <a:lnSpc>
                <a:spcPct val="80000"/>
              </a:lnSpc>
            </a:pPr>
            <a:r>
              <a:rPr lang="nl-NL" altLang="nl-NL" sz="2200" dirty="0">
                <a:latin typeface="Arial Narrow" panose="020B0606020202030204" pitchFamily="34" charset="0"/>
              </a:rPr>
              <a:t>Schil       (mandarijn, sinaasappel, bergamot, citroen) </a:t>
            </a:r>
          </a:p>
          <a:p>
            <a:pPr>
              <a:lnSpc>
                <a:spcPct val="80000"/>
              </a:lnSpc>
            </a:pPr>
            <a:r>
              <a:rPr lang="nl-NL" altLang="nl-NL" sz="2200" dirty="0">
                <a:latin typeface="Arial Narrow" panose="020B0606020202030204" pitchFamily="34" charset="0"/>
              </a:rPr>
              <a:t>Hout       (</a:t>
            </a:r>
            <a:r>
              <a:rPr lang="nl-NL" altLang="nl-NL" sz="2200" dirty="0" err="1">
                <a:latin typeface="Arial Narrow" panose="020B0606020202030204" pitchFamily="34" charset="0"/>
              </a:rPr>
              <a:t>amyris,rozenhout,sandelhout,ceder</a:t>
            </a:r>
            <a:r>
              <a:rPr lang="nl-NL" altLang="nl-NL" sz="2200" dirty="0">
                <a:latin typeface="Arial Narrow" panose="020B0606020202030204" pitchFamily="34" charset="0"/>
              </a:rPr>
              <a:t> atlas)</a:t>
            </a:r>
          </a:p>
          <a:p>
            <a:pPr>
              <a:lnSpc>
                <a:spcPct val="80000"/>
              </a:lnSpc>
            </a:pPr>
            <a:r>
              <a:rPr lang="nl-NL" altLang="nl-NL" sz="2200" dirty="0">
                <a:latin typeface="Arial Narrow" panose="020B0606020202030204" pitchFamily="34" charset="0"/>
              </a:rPr>
              <a:t>Wortel   (engelwortel, gember, valeriaan</a:t>
            </a:r>
            <a:r>
              <a:rPr lang="en-US" altLang="nl-NL" sz="2200" dirty="0">
                <a:latin typeface="Arial Narrow" panose="020B0606020202030204" pitchFamily="34" charset="0"/>
              </a:rPr>
              <a:t>)</a:t>
            </a:r>
          </a:p>
          <a:p>
            <a:pPr>
              <a:lnSpc>
                <a:spcPct val="80000"/>
              </a:lnSpc>
            </a:pPr>
            <a:r>
              <a:rPr lang="en-US" altLang="nl-NL" sz="2200" dirty="0" err="1">
                <a:latin typeface="Arial Narrow" panose="020B0606020202030204" pitchFamily="34" charset="0"/>
              </a:rPr>
              <a:t>Kruid</a:t>
            </a:r>
            <a:r>
              <a:rPr lang="en-US" altLang="nl-NL" sz="2200" dirty="0">
                <a:latin typeface="Arial Narrow" panose="020B0606020202030204" pitchFamily="34" charset="0"/>
              </a:rPr>
              <a:t>:     (</a:t>
            </a:r>
            <a:r>
              <a:rPr lang="nl-NL" altLang="nl-NL" sz="2200" dirty="0">
                <a:latin typeface="Arial Narrow" panose="020B0606020202030204" pitchFamily="34" charset="0"/>
              </a:rPr>
              <a:t>basilicum, </a:t>
            </a:r>
            <a:r>
              <a:rPr lang="nl-NL" altLang="nl-NL" sz="2200" dirty="0" err="1">
                <a:latin typeface="Arial Narrow" panose="020B0606020202030204" pitchFamily="34" charset="0"/>
              </a:rPr>
              <a:t>helicryse</a:t>
            </a:r>
            <a:endParaRPr lang="nl-NL" altLang="nl-NL" sz="2200" dirty="0">
              <a:latin typeface="Arial Narrow" panose="020B0606020202030204" pitchFamily="34" charset="0"/>
            </a:endParaRPr>
          </a:p>
          <a:p>
            <a:pPr>
              <a:lnSpc>
                <a:spcPct val="80000"/>
              </a:lnSpc>
            </a:pPr>
            <a:r>
              <a:rPr lang="en-US" altLang="nl-NL" sz="2200" dirty="0" err="1">
                <a:latin typeface="Arial Narrow" panose="020B0606020202030204" pitchFamily="34" charset="0"/>
              </a:rPr>
              <a:t>Twijgen</a:t>
            </a:r>
            <a:r>
              <a:rPr lang="en-US" altLang="nl-NL" sz="2200" dirty="0">
                <a:latin typeface="Arial Narrow" panose="020B0606020202030204" pitchFamily="34" charset="0"/>
              </a:rPr>
              <a:t> en/of </a:t>
            </a:r>
            <a:r>
              <a:rPr lang="en-US" altLang="nl-NL" sz="2200" dirty="0" err="1">
                <a:latin typeface="Arial Narrow" panose="020B0606020202030204" pitchFamily="34" charset="0"/>
              </a:rPr>
              <a:t>naalden</a:t>
            </a:r>
            <a:r>
              <a:rPr lang="en-US" altLang="nl-NL" sz="2200" dirty="0">
                <a:latin typeface="Arial Narrow" panose="020B0606020202030204" pitchFamily="34" charset="0"/>
              </a:rPr>
              <a:t> (</a:t>
            </a:r>
            <a:r>
              <a:rPr lang="en-US" altLang="nl-NL" sz="2200" dirty="0" err="1">
                <a:latin typeface="Arial Narrow" panose="020B0606020202030204" pitchFamily="34" charset="0"/>
              </a:rPr>
              <a:t>jeneverbes</a:t>
            </a:r>
            <a:r>
              <a:rPr lang="en-US" altLang="nl-NL" sz="2200" dirty="0">
                <a:latin typeface="Arial Narrow" panose="020B0606020202030204" pitchFamily="34" charset="0"/>
              </a:rPr>
              <a:t>, grove den, spar</a:t>
            </a:r>
          </a:p>
          <a:p>
            <a:pPr>
              <a:lnSpc>
                <a:spcPct val="80000"/>
              </a:lnSpc>
            </a:pPr>
            <a:r>
              <a:rPr lang="en-US" altLang="nl-NL" sz="2200" dirty="0" err="1">
                <a:latin typeface="Arial Narrow" panose="020B0606020202030204" pitchFamily="34" charset="0"/>
              </a:rPr>
              <a:t>Vruchten</a:t>
            </a:r>
            <a:r>
              <a:rPr lang="en-US" altLang="nl-NL" sz="2200" dirty="0">
                <a:latin typeface="Arial Narrow" panose="020B0606020202030204" pitchFamily="34" charset="0"/>
              </a:rPr>
              <a:t> (</a:t>
            </a:r>
            <a:r>
              <a:rPr lang="en-US" altLang="nl-NL" sz="2200" dirty="0" err="1">
                <a:latin typeface="Arial Narrow" panose="020B0606020202030204" pitchFamily="34" charset="0"/>
              </a:rPr>
              <a:t>jeneverbes</a:t>
            </a:r>
            <a:r>
              <a:rPr lang="en-US" altLang="nl-NL" sz="2200" dirty="0">
                <a:latin typeface="Arial Narrow" panose="020B0606020202030204" pitchFamily="34" charset="0"/>
              </a:rPr>
              <a:t>,  </a:t>
            </a:r>
            <a:r>
              <a:rPr lang="en-US" altLang="nl-NL" sz="2200" dirty="0" err="1">
                <a:latin typeface="Arial Narrow" panose="020B0606020202030204" pitchFamily="34" charset="0"/>
              </a:rPr>
              <a:t>litsea</a:t>
            </a:r>
            <a:r>
              <a:rPr lang="en-US" altLang="nl-NL" sz="2200" dirty="0">
                <a:latin typeface="Arial Narrow" panose="020B0606020202030204" pitchFamily="34" charset="0"/>
              </a:rPr>
              <a:t>)</a:t>
            </a:r>
          </a:p>
          <a:p>
            <a:pPr>
              <a:lnSpc>
                <a:spcPct val="80000"/>
              </a:lnSpc>
            </a:pPr>
            <a:endParaRPr lang="en-US" altLang="nl-NL" sz="2400" dirty="0"/>
          </a:p>
          <a:p>
            <a:pPr>
              <a:lnSpc>
                <a:spcPct val="80000"/>
              </a:lnSpc>
              <a:buFont typeface="Monotype Sorts"/>
              <a:buNone/>
            </a:pPr>
            <a:endParaRPr lang="en-US" altLang="nl-NL" sz="1600" dirty="0">
              <a:latin typeface="Arial Narrow" panose="020B0606020202030204" pitchFamily="34" charset="0"/>
            </a:endParaRPr>
          </a:p>
          <a:p>
            <a:pPr>
              <a:lnSpc>
                <a:spcPct val="80000"/>
              </a:lnSpc>
            </a:pPr>
            <a:endParaRPr lang="nl-NL" altLang="nl-NL" sz="2400" dirty="0"/>
          </a:p>
        </p:txBody>
      </p:sp>
      <p:sp>
        <p:nvSpPr>
          <p:cNvPr id="2" name="Tekstvak 1">
            <a:extLst>
              <a:ext uri="{FF2B5EF4-FFF2-40B4-BE49-F238E27FC236}">
                <a16:creationId xmlns:a16="http://schemas.microsoft.com/office/drawing/2014/main" id="{DDCD68D9-5E71-403B-846E-9E84A6CDE6C2}"/>
              </a:ext>
            </a:extLst>
          </p:cNvPr>
          <p:cNvSpPr txBox="1"/>
          <p:nvPr/>
        </p:nvSpPr>
        <p:spPr>
          <a:xfrm>
            <a:off x="4079776" y="6381328"/>
            <a:ext cx="3312368" cy="338554"/>
          </a:xfrm>
          <a:prstGeom prst="rect">
            <a:avLst/>
          </a:prstGeom>
          <a:noFill/>
        </p:spPr>
        <p:txBody>
          <a:bodyPr wrap="square" rtlCol="0">
            <a:spAutoFit/>
          </a:bodyPr>
          <a:lstStyle/>
          <a:p>
            <a:r>
              <a:rPr lang="nl-NL" sz="1600" dirty="0" err="1"/>
              <a:t>Sango</a:t>
            </a:r>
            <a:r>
              <a:rPr lang="nl-NL" sz="1600" dirty="0"/>
              <a:t> Opleidingen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F5743E95-7EF5-45C4-99DD-4F8C9C8B242D}"/>
              </a:ext>
            </a:extLst>
          </p:cNvPr>
          <p:cNvSpPr>
            <a:spLocks noGrp="1" noChangeArrowheads="1"/>
          </p:cNvSpPr>
          <p:nvPr>
            <p:ph type="title"/>
          </p:nvPr>
        </p:nvSpPr>
        <p:spPr>
          <a:xfrm>
            <a:off x="2881313" y="500063"/>
            <a:ext cx="7239000" cy="1143000"/>
          </a:xfrm>
        </p:spPr>
        <p:txBody>
          <a:bodyPr/>
          <a:lstStyle/>
          <a:p>
            <a:pPr eaLnBrk="1" hangingPunct="1"/>
            <a:r>
              <a:rPr lang="nl-NL" altLang="nl-NL" sz="3200" b="1">
                <a:solidFill>
                  <a:srgbClr val="006600"/>
                </a:solidFill>
                <a:latin typeface="Verdana" panose="020B0604030504040204" pitchFamily="34" charset="0"/>
              </a:rPr>
              <a:t>Kwaliteit en kwantiteit van essentiële olie bepaald door:</a:t>
            </a:r>
          </a:p>
        </p:txBody>
      </p:sp>
      <p:sp>
        <p:nvSpPr>
          <p:cNvPr id="31748" name="Rectangle 3">
            <a:extLst>
              <a:ext uri="{FF2B5EF4-FFF2-40B4-BE49-F238E27FC236}">
                <a16:creationId xmlns:a16="http://schemas.microsoft.com/office/drawing/2014/main" id="{EDB1AC6B-6F7C-435A-A3FE-BC9A9C19E9AA}"/>
              </a:ext>
            </a:extLst>
          </p:cNvPr>
          <p:cNvSpPr>
            <a:spLocks noGrp="1" noChangeArrowheads="1"/>
          </p:cNvSpPr>
          <p:nvPr>
            <p:ph sz="half" idx="1"/>
          </p:nvPr>
        </p:nvSpPr>
        <p:spPr>
          <a:xfrm>
            <a:off x="1752600" y="2193925"/>
            <a:ext cx="3810000" cy="4114800"/>
          </a:xfrm>
        </p:spPr>
        <p:txBody>
          <a:bodyPr/>
          <a:lstStyle/>
          <a:p>
            <a:pPr eaLnBrk="1" hangingPunct="1">
              <a:lnSpc>
                <a:spcPct val="90000"/>
              </a:lnSpc>
            </a:pPr>
            <a:r>
              <a:rPr lang="en-US" altLang="nl-NL" sz="2400" dirty="0">
                <a:latin typeface="Verdana" panose="020B0604030504040204" pitchFamily="34" charset="0"/>
              </a:rPr>
              <a:t>Land van </a:t>
            </a:r>
            <a:r>
              <a:rPr lang="en-US" altLang="nl-NL" sz="2400" dirty="0" err="1">
                <a:latin typeface="Verdana" panose="020B0604030504040204" pitchFamily="34" charset="0"/>
              </a:rPr>
              <a:t>herkomst</a:t>
            </a:r>
            <a:endParaRPr lang="en-US" altLang="nl-NL" sz="2400" dirty="0">
              <a:latin typeface="Verdana" panose="020B0604030504040204" pitchFamily="34" charset="0"/>
            </a:endParaRPr>
          </a:p>
          <a:p>
            <a:pPr eaLnBrk="1" hangingPunct="1">
              <a:lnSpc>
                <a:spcPct val="90000"/>
              </a:lnSpc>
            </a:pPr>
            <a:r>
              <a:rPr lang="en-US" altLang="nl-NL" sz="2400" dirty="0" err="1">
                <a:latin typeface="Verdana" panose="020B0604030504040204" pitchFamily="34" charset="0"/>
              </a:rPr>
              <a:t>Klimaat</a:t>
            </a:r>
            <a:r>
              <a:rPr lang="en-US" altLang="nl-NL" sz="2400" dirty="0">
                <a:latin typeface="Verdana" panose="020B0604030504040204" pitchFamily="34" charset="0"/>
              </a:rPr>
              <a:t> zone	 </a:t>
            </a:r>
          </a:p>
          <a:p>
            <a:pPr eaLnBrk="1" hangingPunct="1">
              <a:lnSpc>
                <a:spcPct val="90000"/>
              </a:lnSpc>
            </a:pPr>
            <a:r>
              <a:rPr lang="en-US" altLang="nl-NL" sz="2400" dirty="0" err="1">
                <a:latin typeface="Verdana" panose="020B0604030504040204" pitchFamily="34" charset="0"/>
              </a:rPr>
              <a:t>Gesteldheid</a:t>
            </a:r>
            <a:r>
              <a:rPr lang="en-US" altLang="nl-NL" sz="2400" dirty="0">
                <a:latin typeface="Verdana" panose="020B0604030504040204" pitchFamily="34" charset="0"/>
              </a:rPr>
              <a:t> van </a:t>
            </a:r>
            <a:br>
              <a:rPr lang="en-US" altLang="nl-NL" sz="2400" dirty="0">
                <a:latin typeface="Verdana" panose="020B0604030504040204" pitchFamily="34" charset="0"/>
              </a:rPr>
            </a:br>
            <a:r>
              <a:rPr lang="en-US" altLang="nl-NL" sz="2400" dirty="0">
                <a:latin typeface="Verdana" panose="020B0604030504040204" pitchFamily="34" charset="0"/>
              </a:rPr>
              <a:t>de </a:t>
            </a:r>
            <a:r>
              <a:rPr lang="en-US" altLang="nl-NL" sz="2400" dirty="0" err="1">
                <a:latin typeface="Verdana" panose="020B0604030504040204" pitchFamily="34" charset="0"/>
              </a:rPr>
              <a:t>bodem</a:t>
            </a:r>
            <a:endParaRPr lang="en-US" altLang="nl-NL" sz="2400" dirty="0">
              <a:latin typeface="Verdana" panose="020B0604030504040204" pitchFamily="34" charset="0"/>
            </a:endParaRPr>
          </a:p>
          <a:p>
            <a:pPr eaLnBrk="1" hangingPunct="1">
              <a:lnSpc>
                <a:spcPct val="90000"/>
              </a:lnSpc>
            </a:pPr>
            <a:r>
              <a:rPr lang="en-US" altLang="nl-NL" sz="2400" dirty="0" err="1">
                <a:latin typeface="Verdana" panose="020B0604030504040204" pitchFamily="34" charset="0"/>
              </a:rPr>
              <a:t>Aan</a:t>
            </a:r>
            <a:r>
              <a:rPr lang="en-US" altLang="nl-NL" sz="2400" dirty="0">
                <a:latin typeface="Verdana" panose="020B0604030504040204" pitchFamily="34" charset="0"/>
              </a:rPr>
              <a:t>-/</a:t>
            </a:r>
            <a:r>
              <a:rPr lang="en-US" altLang="nl-NL" sz="2400" dirty="0" err="1">
                <a:latin typeface="Verdana" panose="020B0604030504040204" pitchFamily="34" charset="0"/>
              </a:rPr>
              <a:t>afwezigheid</a:t>
            </a:r>
            <a:r>
              <a:rPr lang="en-US" altLang="nl-NL" sz="2400" dirty="0">
                <a:latin typeface="Verdana" panose="020B0604030504040204" pitchFamily="34" charset="0"/>
              </a:rPr>
              <a:t> </a:t>
            </a:r>
            <a:br>
              <a:rPr lang="en-US" altLang="nl-NL" sz="2400" dirty="0">
                <a:latin typeface="Verdana" panose="020B0604030504040204" pitchFamily="34" charset="0"/>
              </a:rPr>
            </a:br>
            <a:r>
              <a:rPr lang="en-US" altLang="nl-NL" sz="2400" dirty="0">
                <a:latin typeface="Verdana" panose="020B0604030504040204" pitchFamily="34" charset="0"/>
              </a:rPr>
              <a:t>van </a:t>
            </a:r>
            <a:r>
              <a:rPr lang="en-US" altLang="nl-NL" sz="2400" dirty="0" err="1">
                <a:latin typeface="Verdana" panose="020B0604030504040204" pitchFamily="34" charset="0"/>
              </a:rPr>
              <a:t>vocht</a:t>
            </a:r>
            <a:endParaRPr lang="en-US" altLang="nl-NL" sz="2400" dirty="0">
              <a:latin typeface="Verdana" panose="020B0604030504040204" pitchFamily="34" charset="0"/>
            </a:endParaRPr>
          </a:p>
          <a:p>
            <a:pPr eaLnBrk="1" hangingPunct="1">
              <a:lnSpc>
                <a:spcPct val="90000"/>
              </a:lnSpc>
            </a:pPr>
            <a:r>
              <a:rPr lang="en-US" altLang="nl-NL" sz="2400" dirty="0" err="1">
                <a:latin typeface="Verdana" panose="020B0604030504040204" pitchFamily="34" charset="0"/>
              </a:rPr>
              <a:t>Kwaliteit</a:t>
            </a:r>
            <a:r>
              <a:rPr lang="en-US" altLang="nl-NL" sz="2400" dirty="0">
                <a:latin typeface="Verdana" panose="020B0604030504040204" pitchFamily="34" charset="0"/>
              </a:rPr>
              <a:t> van de </a:t>
            </a:r>
            <a:r>
              <a:rPr lang="en-US" altLang="nl-NL" sz="2400" dirty="0" err="1">
                <a:latin typeface="Verdana" panose="020B0604030504040204" pitchFamily="34" charset="0"/>
              </a:rPr>
              <a:t>lucht</a:t>
            </a:r>
            <a:r>
              <a:rPr lang="en-US" altLang="nl-NL" sz="2400" dirty="0">
                <a:latin typeface="Verdana" panose="020B0604030504040204" pitchFamily="34" charset="0"/>
              </a:rPr>
              <a:t> </a:t>
            </a:r>
          </a:p>
          <a:p>
            <a:pPr eaLnBrk="1" hangingPunct="1">
              <a:lnSpc>
                <a:spcPct val="90000"/>
              </a:lnSpc>
            </a:pPr>
            <a:r>
              <a:rPr lang="en-US" altLang="nl-NL" sz="2400" dirty="0" err="1">
                <a:latin typeface="Verdana" panose="020B0604030504040204" pitchFamily="34" charset="0"/>
              </a:rPr>
              <a:t>Hoeveelheid</a:t>
            </a:r>
            <a:r>
              <a:rPr lang="en-US" altLang="nl-NL" sz="2400" dirty="0">
                <a:latin typeface="Verdana" panose="020B0604030504040204" pitchFamily="34" charset="0"/>
              </a:rPr>
              <a:t> </a:t>
            </a:r>
            <a:r>
              <a:rPr lang="en-US" altLang="nl-NL" sz="2400" dirty="0" err="1">
                <a:latin typeface="Verdana" panose="020B0604030504040204" pitchFamily="34" charset="0"/>
              </a:rPr>
              <a:t>licht</a:t>
            </a:r>
            <a:endParaRPr lang="en-US" altLang="nl-NL" sz="2400" dirty="0">
              <a:latin typeface="Verdana" panose="020B0604030504040204" pitchFamily="34" charset="0"/>
            </a:endParaRPr>
          </a:p>
          <a:p>
            <a:pPr eaLnBrk="1" hangingPunct="1">
              <a:lnSpc>
                <a:spcPct val="90000"/>
              </a:lnSpc>
            </a:pPr>
            <a:r>
              <a:rPr lang="en-US" altLang="nl-NL" sz="2400" dirty="0" err="1">
                <a:latin typeface="Verdana" panose="020B0604030504040204" pitchFamily="34" charset="0"/>
              </a:rPr>
              <a:t>Beïnvloeding</a:t>
            </a:r>
            <a:r>
              <a:rPr lang="en-US" altLang="nl-NL" sz="2400" dirty="0">
                <a:latin typeface="Verdana" panose="020B0604030504040204" pitchFamily="34" charset="0"/>
              </a:rPr>
              <a:t> van </a:t>
            </a:r>
            <a:br>
              <a:rPr lang="en-US" altLang="nl-NL" sz="2400" dirty="0">
                <a:latin typeface="Verdana" panose="020B0604030504040204" pitchFamily="34" charset="0"/>
              </a:rPr>
            </a:br>
            <a:r>
              <a:rPr lang="en-US" altLang="nl-NL" sz="2400" dirty="0">
                <a:latin typeface="Verdana" panose="020B0604030504040204" pitchFamily="34" charset="0"/>
              </a:rPr>
              <a:t>de </a:t>
            </a:r>
            <a:r>
              <a:rPr lang="en-US" altLang="nl-NL" sz="2400" dirty="0" err="1">
                <a:latin typeface="Verdana" panose="020B0604030504040204" pitchFamily="34" charset="0"/>
              </a:rPr>
              <a:t>groei</a:t>
            </a:r>
            <a:endParaRPr lang="en-US" altLang="nl-NL" sz="2400" dirty="0">
              <a:latin typeface="Verdana" panose="020B0604030504040204" pitchFamily="34" charset="0"/>
            </a:endParaRPr>
          </a:p>
          <a:p>
            <a:pPr eaLnBrk="1" hangingPunct="1">
              <a:lnSpc>
                <a:spcPct val="90000"/>
              </a:lnSpc>
              <a:buFontTx/>
              <a:buNone/>
            </a:pPr>
            <a:endParaRPr lang="nl-NL" altLang="nl-NL" sz="2000" dirty="0">
              <a:latin typeface="Arial" panose="020B0604020202020204" pitchFamily="34" charset="0"/>
            </a:endParaRPr>
          </a:p>
        </p:txBody>
      </p:sp>
      <p:sp>
        <p:nvSpPr>
          <p:cNvPr id="31749" name="Rectangle 4">
            <a:extLst>
              <a:ext uri="{FF2B5EF4-FFF2-40B4-BE49-F238E27FC236}">
                <a16:creationId xmlns:a16="http://schemas.microsoft.com/office/drawing/2014/main" id="{90A85943-42CA-408E-94D1-57EECE1A1752}"/>
              </a:ext>
            </a:extLst>
          </p:cNvPr>
          <p:cNvSpPr>
            <a:spLocks noGrp="1" noChangeArrowheads="1"/>
          </p:cNvSpPr>
          <p:nvPr>
            <p:ph sz="half" idx="2"/>
          </p:nvPr>
        </p:nvSpPr>
        <p:spPr>
          <a:xfrm>
            <a:off x="7162800" y="2211388"/>
            <a:ext cx="3505200" cy="3810000"/>
          </a:xfrm>
        </p:spPr>
        <p:txBody>
          <a:bodyPr/>
          <a:lstStyle/>
          <a:p>
            <a:pPr eaLnBrk="1" hangingPunct="1"/>
            <a:r>
              <a:rPr lang="en-US" altLang="nl-NL" sz="2400">
                <a:latin typeface="Verdana" panose="020B0604030504040204" pitchFamily="34" charset="0"/>
              </a:rPr>
              <a:t>Oogsttijd en wijze, tijdstip en periode</a:t>
            </a:r>
          </a:p>
          <a:p>
            <a:pPr eaLnBrk="1" hangingPunct="1"/>
            <a:r>
              <a:rPr lang="en-US" altLang="nl-NL" sz="2400">
                <a:latin typeface="Verdana" panose="020B0604030504040204" pitchFamily="34" charset="0"/>
              </a:rPr>
              <a:t>Manier waarop eindproduct wordt gewonnen</a:t>
            </a:r>
          </a:p>
          <a:p>
            <a:pPr eaLnBrk="1" hangingPunct="1"/>
            <a:r>
              <a:rPr lang="en-US" altLang="nl-NL" sz="2400">
                <a:latin typeface="Verdana" panose="020B0604030504040204" pitchFamily="34" charset="0"/>
              </a:rPr>
              <a:t>Ervaring van destillateur</a:t>
            </a:r>
          </a:p>
          <a:p>
            <a:pPr eaLnBrk="1" hangingPunct="1"/>
            <a:r>
              <a:rPr lang="en-US" altLang="nl-NL" sz="2400">
                <a:latin typeface="Verdana" panose="020B0604030504040204" pitchFamily="34" charset="0"/>
              </a:rPr>
              <a:t>Wijze van opslag en verwerking importeur</a:t>
            </a:r>
            <a:endParaRPr lang="nl-NL" altLang="nl-NL" sz="2400">
              <a:latin typeface="Verdana" panose="020B0604030504040204" pitchFamily="34" charset="0"/>
            </a:endParaRPr>
          </a:p>
        </p:txBody>
      </p:sp>
      <p:sp>
        <p:nvSpPr>
          <p:cNvPr id="31746" name="Rectangle 5">
            <a:extLst>
              <a:ext uri="{FF2B5EF4-FFF2-40B4-BE49-F238E27FC236}">
                <a16:creationId xmlns:a16="http://schemas.microsoft.com/office/drawing/2014/main" id="{F27BCBEE-5072-4A22-9B18-43D89C81E61D}"/>
              </a:ext>
            </a:extLst>
          </p:cNvPr>
          <p:cNvSpPr>
            <a:spLocks noGrp="1" noChangeArrowheads="1"/>
          </p:cNvSpPr>
          <p:nvPr>
            <p:ph type="ftr" sz="quarter" idx="11"/>
          </p:nvPr>
        </p:nvSpPr>
        <p:spPr>
          <a:xfrm>
            <a:off x="4287838" y="63420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dirty="0" err="1"/>
              <a:t>S</a:t>
            </a:r>
            <a:r>
              <a:rPr lang="nl-NL" altLang="nl-NL" sz="1600" dirty="0" err="1"/>
              <a:t>ango</a:t>
            </a:r>
            <a:r>
              <a:rPr lang="nl-NL" altLang="nl-NL" sz="1600" dirty="0"/>
              <a:t> Opleidingen</a:t>
            </a:r>
            <a:endParaRPr lang="nl-NL" altLang="nl-NL" sz="1400" dirty="0"/>
          </a:p>
        </p:txBody>
      </p:sp>
      <p:pic>
        <p:nvPicPr>
          <p:cNvPr id="31750" name="Afbeelding 8" descr="kamille.tif">
            <a:extLst>
              <a:ext uri="{FF2B5EF4-FFF2-40B4-BE49-F238E27FC236}">
                <a16:creationId xmlns:a16="http://schemas.microsoft.com/office/drawing/2014/main" id="{36DD8116-7087-4775-8479-74EA0A6004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4437063"/>
            <a:ext cx="2039938"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Afbeelding 9" descr="kamille.tif">
            <a:extLst>
              <a:ext uri="{FF2B5EF4-FFF2-40B4-BE49-F238E27FC236}">
                <a16:creationId xmlns:a16="http://schemas.microsoft.com/office/drawing/2014/main" id="{8FFC0F8C-5FBD-4E67-AC06-7635C44D9F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2420938"/>
            <a:ext cx="1897062"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A5513F94-BAFF-43A1-B4ED-68AEBC0FEE9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sp>
        <p:nvSpPr>
          <p:cNvPr id="32772" name="Rectangle 2">
            <a:extLst>
              <a:ext uri="{FF2B5EF4-FFF2-40B4-BE49-F238E27FC236}">
                <a16:creationId xmlns:a16="http://schemas.microsoft.com/office/drawing/2014/main" id="{C088A3D9-82C5-4697-818A-E3A901B5B758}"/>
              </a:ext>
            </a:extLst>
          </p:cNvPr>
          <p:cNvSpPr>
            <a:spLocks noGrp="1" noChangeArrowheads="1"/>
          </p:cNvSpPr>
          <p:nvPr>
            <p:ph type="title" idx="4294967295"/>
          </p:nvPr>
        </p:nvSpPr>
        <p:spPr>
          <a:xfrm>
            <a:off x="-384720" y="447675"/>
            <a:ext cx="12576720" cy="838200"/>
          </a:xfrm>
        </p:spPr>
        <p:txBody>
          <a:bodyPr/>
          <a:lstStyle/>
          <a:p>
            <a:pPr eaLnBrk="1" hangingPunct="1"/>
            <a:r>
              <a:rPr lang="nl-NL" altLang="nl-NL" b="1" dirty="0">
                <a:solidFill>
                  <a:srgbClr val="006600"/>
                </a:solidFill>
                <a:latin typeface="Verdana" panose="020B0604030504040204" pitchFamily="34" charset="0"/>
              </a:rPr>
              <a:t>4 synoniemen</a:t>
            </a:r>
          </a:p>
        </p:txBody>
      </p:sp>
      <p:pic>
        <p:nvPicPr>
          <p:cNvPr id="32771" name="Afbeelding 10" descr="pipet gevuld.jpg">
            <a:extLst>
              <a:ext uri="{FF2B5EF4-FFF2-40B4-BE49-F238E27FC236}">
                <a16:creationId xmlns:a16="http://schemas.microsoft.com/office/drawing/2014/main" id="{1C5AEA4B-7D0D-413A-B975-8FBC580826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125538"/>
            <a:ext cx="62309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4">
            <a:extLst>
              <a:ext uri="{FF2B5EF4-FFF2-40B4-BE49-F238E27FC236}">
                <a16:creationId xmlns:a16="http://schemas.microsoft.com/office/drawing/2014/main" id="{C5B76280-52BC-40EB-9DAC-A9AABDADC115}"/>
              </a:ext>
            </a:extLst>
          </p:cNvPr>
          <p:cNvSpPr txBox="1">
            <a:spLocks noChangeArrowheads="1"/>
          </p:cNvSpPr>
          <p:nvPr/>
        </p:nvSpPr>
        <p:spPr bwMode="auto">
          <a:xfrm>
            <a:off x="2381250" y="2357438"/>
            <a:ext cx="43338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spcBef>
                <a:spcPct val="50000"/>
              </a:spcBef>
              <a:buFontTx/>
              <a:buAutoNum type="arabicPeriod"/>
            </a:pPr>
            <a:r>
              <a:rPr lang="nl-NL" altLang="nl-NL">
                <a:latin typeface="Verdana" panose="020B0604030504040204" pitchFamily="34" charset="0"/>
                <a:cs typeface="Arial" panose="020B0604020202020204" pitchFamily="34" charset="0"/>
              </a:rPr>
              <a:t>Vluchtige olie</a:t>
            </a:r>
          </a:p>
          <a:p>
            <a:pPr lvl="1" eaLnBrk="1" hangingPunct="1">
              <a:spcBef>
                <a:spcPct val="50000"/>
              </a:spcBef>
              <a:buFontTx/>
              <a:buAutoNum type="arabicPeriod"/>
            </a:pPr>
            <a:r>
              <a:rPr lang="nl-NL" altLang="nl-NL">
                <a:latin typeface="Verdana" panose="020B0604030504040204" pitchFamily="34" charset="0"/>
                <a:cs typeface="Arial" panose="020B0604020202020204" pitchFamily="34" charset="0"/>
              </a:rPr>
              <a:t>Etherische olie</a:t>
            </a:r>
          </a:p>
          <a:p>
            <a:pPr lvl="1" eaLnBrk="1" hangingPunct="1">
              <a:spcBef>
                <a:spcPct val="50000"/>
              </a:spcBef>
              <a:buFontTx/>
              <a:buAutoNum type="arabicPeriod"/>
            </a:pPr>
            <a:r>
              <a:rPr lang="nl-NL" altLang="nl-NL">
                <a:latin typeface="Verdana" panose="020B0604030504040204" pitchFamily="34" charset="0"/>
              </a:rPr>
              <a:t>Essenti</a:t>
            </a:r>
            <a:r>
              <a:rPr lang="nl-NL" altLang="nl-NL">
                <a:latin typeface="Verdana" panose="020B0604030504040204" pitchFamily="34" charset="0"/>
                <a:cs typeface="Arial" panose="020B0604020202020204" pitchFamily="34" charset="0"/>
              </a:rPr>
              <a:t>ële olie</a:t>
            </a:r>
          </a:p>
          <a:p>
            <a:pPr lvl="1" eaLnBrk="1" hangingPunct="1">
              <a:spcBef>
                <a:spcPct val="50000"/>
              </a:spcBef>
              <a:buFontTx/>
              <a:buAutoNum type="arabicPeriod"/>
            </a:pPr>
            <a:r>
              <a:rPr lang="nl-NL" altLang="nl-NL">
                <a:latin typeface="Verdana" panose="020B0604030504040204" pitchFamily="34" charset="0"/>
                <a:cs typeface="Arial" panose="020B0604020202020204" pitchFamily="34" charset="0"/>
              </a:rPr>
              <a:t>Aromatische olie</a:t>
            </a:r>
          </a:p>
          <a:p>
            <a:pPr algn="ctr" eaLnBrk="1" hangingPunct="1">
              <a:spcBef>
                <a:spcPct val="50000"/>
              </a:spcBef>
              <a:buFontTx/>
              <a:buNone/>
            </a:pPr>
            <a:endParaRPr lang="nl-NL" altLang="nl-NL" sz="2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979213AD-66D8-434A-AA15-125DB4D64ECC}"/>
              </a:ext>
            </a:extLst>
          </p:cNvPr>
          <p:cNvSpPr>
            <a:spLocks noGrp="1" noChangeArrowheads="1"/>
          </p:cNvSpPr>
          <p:nvPr>
            <p:ph type="title"/>
          </p:nvPr>
        </p:nvSpPr>
        <p:spPr>
          <a:xfrm>
            <a:off x="2595563" y="509588"/>
            <a:ext cx="7772400" cy="990600"/>
          </a:xfrm>
        </p:spPr>
        <p:txBody>
          <a:bodyPr/>
          <a:lstStyle/>
          <a:p>
            <a:pPr eaLnBrk="1" hangingPunct="1"/>
            <a:r>
              <a:rPr lang="nl-NL" altLang="nl-NL" b="1">
                <a:solidFill>
                  <a:srgbClr val="006600"/>
                </a:solidFill>
                <a:latin typeface="Verdana" panose="020B0604030504040204" pitchFamily="34" charset="0"/>
              </a:rPr>
              <a:t>Wild, cultivar of EKO</a:t>
            </a:r>
          </a:p>
        </p:txBody>
      </p:sp>
      <p:sp>
        <p:nvSpPr>
          <p:cNvPr id="34820" name="Rectangle 3">
            <a:extLst>
              <a:ext uri="{FF2B5EF4-FFF2-40B4-BE49-F238E27FC236}">
                <a16:creationId xmlns:a16="http://schemas.microsoft.com/office/drawing/2014/main" id="{738001AF-EA74-420F-AB61-0F0C7024067A}"/>
              </a:ext>
            </a:extLst>
          </p:cNvPr>
          <p:cNvSpPr>
            <a:spLocks noGrp="1" noChangeArrowheads="1"/>
          </p:cNvSpPr>
          <p:nvPr>
            <p:ph idx="1"/>
          </p:nvPr>
        </p:nvSpPr>
        <p:spPr>
          <a:xfrm>
            <a:off x="2495550" y="1744663"/>
            <a:ext cx="7416800" cy="4492625"/>
          </a:xfrm>
        </p:spPr>
        <p:txBody>
          <a:bodyPr/>
          <a:lstStyle/>
          <a:p>
            <a:pPr eaLnBrk="1" hangingPunct="1">
              <a:lnSpc>
                <a:spcPct val="90000"/>
              </a:lnSpc>
            </a:pPr>
            <a:r>
              <a:rPr lang="nl-NL" altLang="nl-NL" sz="2800" b="1">
                <a:solidFill>
                  <a:srgbClr val="006600"/>
                </a:solidFill>
                <a:latin typeface="Verdana" panose="020B0604030504040204" pitchFamily="34" charset="0"/>
              </a:rPr>
              <a:t>Wild</a:t>
            </a:r>
            <a:r>
              <a:rPr lang="nl-NL" altLang="nl-NL" sz="2800">
                <a:latin typeface="Verdana" panose="020B0604030504040204" pitchFamily="34" charset="0"/>
              </a:rPr>
              <a:t>: het plantenmateriaal wordt uit aangewezen gebieden in de wilde natuur gehaald.</a:t>
            </a:r>
          </a:p>
          <a:p>
            <a:pPr eaLnBrk="1" hangingPunct="1">
              <a:lnSpc>
                <a:spcPct val="90000"/>
              </a:lnSpc>
            </a:pPr>
            <a:r>
              <a:rPr lang="nl-NL" altLang="nl-NL" sz="2800" b="1">
                <a:solidFill>
                  <a:srgbClr val="006600"/>
                </a:solidFill>
                <a:latin typeface="Verdana" panose="020B0604030504040204" pitchFamily="34" charset="0"/>
              </a:rPr>
              <a:t>Cultivar</a:t>
            </a:r>
            <a:r>
              <a:rPr lang="nl-NL" altLang="nl-NL" sz="2800">
                <a:latin typeface="Verdana" panose="020B0604030504040204" pitchFamily="34" charset="0"/>
              </a:rPr>
              <a:t>: het plantenmateriaal wordt verzameld uit de oogst van verschillende kleinere boeren.</a:t>
            </a:r>
          </a:p>
          <a:p>
            <a:pPr eaLnBrk="1" hangingPunct="1">
              <a:lnSpc>
                <a:spcPct val="90000"/>
              </a:lnSpc>
            </a:pPr>
            <a:r>
              <a:rPr lang="nl-NL" altLang="nl-NL" sz="2800" b="1">
                <a:solidFill>
                  <a:srgbClr val="006600"/>
                </a:solidFill>
                <a:latin typeface="Verdana" panose="020B0604030504040204" pitchFamily="34" charset="0"/>
              </a:rPr>
              <a:t>EKO</a:t>
            </a:r>
            <a:r>
              <a:rPr lang="nl-NL" altLang="nl-NL" sz="2800">
                <a:latin typeface="Verdana" panose="020B0604030504040204" pitchFamily="34" charset="0"/>
              </a:rPr>
              <a:t>: het plantenmateriaal </a:t>
            </a:r>
            <a:br>
              <a:rPr lang="nl-NL" altLang="nl-NL" sz="2800">
                <a:latin typeface="Verdana" panose="020B0604030504040204" pitchFamily="34" charset="0"/>
              </a:rPr>
            </a:br>
            <a:r>
              <a:rPr lang="nl-NL" altLang="nl-NL" sz="2800">
                <a:latin typeface="Verdana" panose="020B0604030504040204" pitchFamily="34" charset="0"/>
              </a:rPr>
              <a:t>wordt geoogst door een </a:t>
            </a:r>
            <a:br>
              <a:rPr lang="nl-NL" altLang="nl-NL" sz="2800">
                <a:latin typeface="Verdana" panose="020B0604030504040204" pitchFamily="34" charset="0"/>
              </a:rPr>
            </a:br>
            <a:r>
              <a:rPr lang="nl-NL" altLang="nl-NL" sz="2800">
                <a:latin typeface="Verdana" panose="020B0604030504040204" pitchFamily="34" charset="0"/>
              </a:rPr>
              <a:t>boer die biologisch werkt en gecontroleerd en gecertificeerd </a:t>
            </a:r>
            <a:br>
              <a:rPr lang="nl-NL" altLang="nl-NL" sz="2800">
                <a:latin typeface="Verdana" panose="020B0604030504040204" pitchFamily="34" charset="0"/>
              </a:rPr>
            </a:br>
            <a:r>
              <a:rPr lang="nl-NL" altLang="nl-NL" sz="2800">
                <a:latin typeface="Verdana" panose="020B0604030504040204" pitchFamily="34" charset="0"/>
              </a:rPr>
              <a:t>wordt door SKAL</a:t>
            </a:r>
          </a:p>
        </p:txBody>
      </p:sp>
      <p:sp>
        <p:nvSpPr>
          <p:cNvPr id="34818" name="Rectangle 5">
            <a:extLst>
              <a:ext uri="{FF2B5EF4-FFF2-40B4-BE49-F238E27FC236}">
                <a16:creationId xmlns:a16="http://schemas.microsoft.com/office/drawing/2014/main" id="{FBEA5DA7-9E2A-46C1-A419-832496B4EAF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00" dirty="0" err="1"/>
              <a:t>Sango</a:t>
            </a:r>
            <a:r>
              <a:rPr lang="nl-NL" altLang="nl-NL" sz="1600" dirty="0"/>
              <a:t> opleidingen</a:t>
            </a:r>
          </a:p>
        </p:txBody>
      </p:sp>
      <p:pic>
        <p:nvPicPr>
          <p:cNvPr id="34821" name="Afbeelding 5" descr="Logo_eko.bmp">
            <a:extLst>
              <a:ext uri="{FF2B5EF4-FFF2-40B4-BE49-F238E27FC236}">
                <a16:creationId xmlns:a16="http://schemas.microsoft.com/office/drawing/2014/main" id="{D335C9E6-B3C1-4E85-94FC-8E9E56A302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4221163"/>
            <a:ext cx="1428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TotalTime>
  <Words>1954</Words>
  <Application>Microsoft Office PowerPoint</Application>
  <PresentationFormat>Breedbeeld</PresentationFormat>
  <Paragraphs>591</Paragraphs>
  <Slides>59</Slides>
  <Notes>13</Notes>
  <HiddenSlides>0</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59</vt:i4>
      </vt:variant>
    </vt:vector>
  </HeadingPairs>
  <TitlesOfParts>
    <vt:vector size="70" baseType="lpstr">
      <vt:lpstr>Arial</vt:lpstr>
      <vt:lpstr>Arial Narrow</vt:lpstr>
      <vt:lpstr>Calibri</vt:lpstr>
      <vt:lpstr>Comic Sans MS</vt:lpstr>
      <vt:lpstr>Monotype Sorts</vt:lpstr>
      <vt:lpstr>Qarmic sans</vt:lpstr>
      <vt:lpstr>Times New Roman</vt:lpstr>
      <vt:lpstr>Verdana</vt:lpstr>
      <vt:lpstr>Standaardontwerp</vt:lpstr>
      <vt:lpstr>Office-thema</vt:lpstr>
      <vt:lpstr>Bitmap-afbeelding</vt:lpstr>
      <vt:lpstr>              Welkom</vt:lpstr>
      <vt:lpstr>Inleiding</vt:lpstr>
      <vt:lpstr>Wat is complementaire zorg?</vt:lpstr>
      <vt:lpstr>Vervolg - Wat is complementaire zorg?</vt:lpstr>
      <vt:lpstr>Kenmerken van complementaire zorg</vt:lpstr>
      <vt:lpstr>Winning van etherische oliën uit diverse plantenonderdelen</vt:lpstr>
      <vt:lpstr>Kwaliteit en kwantiteit van essentiële olie bepaald door:</vt:lpstr>
      <vt:lpstr>4 synoniemen</vt:lpstr>
      <vt:lpstr>Wild, cultivar of EKO</vt:lpstr>
      <vt:lpstr>Toepassingen</vt:lpstr>
      <vt:lpstr>Waarschuwing</vt:lpstr>
      <vt:lpstr>Het belang van geurtesten!</vt:lpstr>
      <vt:lpstr>Kenmerken etherische oliën </vt:lpstr>
      <vt:lpstr>Fotosynthese</vt:lpstr>
      <vt:lpstr> Het werken met etherische olie:  Holistische aanvulling op reguliere zorg:  </vt:lpstr>
      <vt:lpstr>PowerPoint-presentatie</vt:lpstr>
      <vt:lpstr>Verdamping in aromalamp</vt:lpstr>
      <vt:lpstr> Vette plant oliën</vt:lpstr>
      <vt:lpstr>Vette plant oliën</vt:lpstr>
      <vt:lpstr>Voor welke problemen? (1)</vt:lpstr>
      <vt:lpstr>Voor welke problemen? (2)</vt:lpstr>
      <vt:lpstr>Basis oliën (biologisch koudgeperst)</vt:lpstr>
      <vt:lpstr>Maceraten</vt:lpstr>
      <vt:lpstr>Waarschuwing</vt:lpstr>
      <vt:lpstr> Dosering op de huid* per 100 ml vette plantolie </vt:lpstr>
      <vt:lpstr>Dosering in een vol bad *</vt:lpstr>
      <vt:lpstr>Druppelschema</vt:lpstr>
      <vt:lpstr>Voorbeelden emulgatoren</vt:lpstr>
      <vt:lpstr>Waarschuwing</vt:lpstr>
      <vt:lpstr>Bergamot (Citrus aurantium var. bergamia)</vt:lpstr>
      <vt:lpstr>Citroen (Citrus limonum)</vt:lpstr>
      <vt:lpstr>Mandarijn (Citrus reticulata)</vt:lpstr>
      <vt:lpstr>Dementie en citrusachtigen</vt:lpstr>
      <vt:lpstr>Happinez (sinaasappel, mandarijn en benzoe)</vt:lpstr>
      <vt:lpstr> Davos (Grove Den, eucalyptus, pepermunt en akkermunt) </vt:lpstr>
      <vt:lpstr>Sandelhout (Santalum Album)</vt:lpstr>
      <vt:lpstr>Grove Den ( Pinus Silvestris)</vt:lpstr>
      <vt:lpstr> W-Chi  (Grove Den, Geranium, pepermunt, Ho-blad) </vt:lpstr>
      <vt:lpstr> Gember Zingiber officinale) </vt:lpstr>
      <vt:lpstr>Lavendel</vt:lpstr>
      <vt:lpstr> Geranium, Bourbon (Pelargonium graveolens) </vt:lpstr>
      <vt:lpstr>  Roos (Rosa damascena)  </vt:lpstr>
      <vt:lpstr>Wierook (Boswellia carterii)</vt:lpstr>
      <vt:lpstr>         Dagindeling voor de oliën:  ‘s morgens (na de ADL vermoeid ) mandarijn lage dosis rustgevend (2 a 3 dr) hogere dosis opwekkend (5 a 6 dr)  Voor de lunch een opwekkende olie citroen (ook voor het hier en nu) geen rozemarijn i.v.m. opwekken epileptisch insult  Na de lunch zo nodig een rustgevende olie kan mandarijn zijn of sinaasappel of lavendel  Later in de middag een opwekkende olie Citroen, Vanille om trek te krijgen in eten     </vt:lpstr>
      <vt:lpstr> </vt:lpstr>
      <vt:lpstr>Voetenbad</vt:lpstr>
      <vt:lpstr>Indicaties massage</vt:lpstr>
      <vt:lpstr>  Contra-indicaties massage</vt:lpstr>
      <vt:lpstr>Onderdelen van de massage</vt:lpstr>
      <vt:lpstr>Effecten van massage</vt:lpstr>
      <vt:lpstr> Ontspanningsoefeningen</vt:lpstr>
      <vt:lpstr>Effecten van ontspanningsoefeningen</vt:lpstr>
      <vt:lpstr>Contra-indicaties voor ontspanningsoefeningen</vt:lpstr>
      <vt:lpstr>MUZIEK ALS INTERVENTIE</vt:lpstr>
      <vt:lpstr>Muzikale parameters</vt:lpstr>
      <vt:lpstr>Muziek kan gebruikt worden als</vt:lpstr>
      <vt:lpstr>Contra - indicaties</vt:lpstr>
      <vt:lpstr>Reacties van het lichaam</vt:lpstr>
      <vt:lpstr>Aromecum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synoniemen</dc:title>
  <dc:creator>Chi</dc:creator>
  <cp:lastModifiedBy>Anneke Huisman</cp:lastModifiedBy>
  <cp:revision>192</cp:revision>
  <dcterms:created xsi:type="dcterms:W3CDTF">2008-03-13T10:31:15Z</dcterms:created>
  <dcterms:modified xsi:type="dcterms:W3CDTF">2018-10-05T13:05:04Z</dcterms:modified>
</cp:coreProperties>
</file>