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60" r:id="rId1"/>
  </p:sldMasterIdLst>
  <p:notesMasterIdLst>
    <p:notesMasterId r:id="rId44"/>
  </p:notesMasterIdLst>
  <p:handoutMasterIdLst>
    <p:handoutMasterId r:id="rId45"/>
  </p:handoutMasterIdLst>
  <p:sldIdLst>
    <p:sldId id="590" r:id="rId2"/>
    <p:sldId id="647" r:id="rId3"/>
    <p:sldId id="591" r:id="rId4"/>
    <p:sldId id="615" r:id="rId5"/>
    <p:sldId id="592" r:id="rId6"/>
    <p:sldId id="594" r:id="rId7"/>
    <p:sldId id="595" r:id="rId8"/>
    <p:sldId id="640" r:id="rId9"/>
    <p:sldId id="598" r:id="rId10"/>
    <p:sldId id="695" r:id="rId11"/>
    <p:sldId id="694" r:id="rId12"/>
    <p:sldId id="698" r:id="rId13"/>
    <p:sldId id="697" r:id="rId14"/>
    <p:sldId id="696" r:id="rId15"/>
    <p:sldId id="699" r:id="rId16"/>
    <p:sldId id="700" r:id="rId17"/>
    <p:sldId id="701" r:id="rId18"/>
    <p:sldId id="702" r:id="rId19"/>
    <p:sldId id="703" r:id="rId20"/>
    <p:sldId id="704" r:id="rId21"/>
    <p:sldId id="705" r:id="rId22"/>
    <p:sldId id="706" r:id="rId23"/>
    <p:sldId id="707" r:id="rId24"/>
    <p:sldId id="708" r:id="rId25"/>
    <p:sldId id="626" r:id="rId26"/>
    <p:sldId id="649" r:id="rId27"/>
    <p:sldId id="709" r:id="rId28"/>
    <p:sldId id="643" r:id="rId29"/>
    <p:sldId id="679" r:id="rId30"/>
    <p:sldId id="680" r:id="rId31"/>
    <p:sldId id="681" r:id="rId32"/>
    <p:sldId id="713" r:id="rId33"/>
    <p:sldId id="714" r:id="rId34"/>
    <p:sldId id="684" r:id="rId35"/>
    <p:sldId id="711" r:id="rId36"/>
    <p:sldId id="710" r:id="rId37"/>
    <p:sldId id="712" r:id="rId38"/>
    <p:sldId id="644" r:id="rId39"/>
    <p:sldId id="646" r:id="rId40"/>
    <p:sldId id="662" r:id="rId41"/>
    <p:sldId id="645" r:id="rId42"/>
    <p:sldId id="607" r:id="rId43"/>
  </p:sldIdLst>
  <p:sldSz cx="9144000" cy="6858000" type="screen4x3"/>
  <p:notesSz cx="6775450" cy="9906000"/>
  <p:defaultTex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020">
          <p15:clr>
            <a:srgbClr val="A4A3A4"/>
          </p15:clr>
        </p15:guide>
        <p15:guide id="2" orient="horz" pos="890">
          <p15:clr>
            <a:srgbClr val="A4A3A4"/>
          </p15:clr>
        </p15:guide>
        <p15:guide id="3" orient="horz" pos="1434">
          <p15:clr>
            <a:srgbClr val="A4A3A4"/>
          </p15:clr>
        </p15:guide>
        <p15:guide id="4" pos="884">
          <p15:clr>
            <a:srgbClr val="A4A3A4"/>
          </p15:clr>
        </p15:guide>
        <p15:guide id="5" pos="5465">
          <p15:clr>
            <a:srgbClr val="A4A3A4"/>
          </p15:clr>
        </p15:guide>
        <p15:guide id="6" pos="2971">
          <p15:clr>
            <a:srgbClr val="A4A3A4"/>
          </p15:clr>
        </p15:guide>
        <p15:guide id="7" pos="2789">
          <p15:clr>
            <a:srgbClr val="A4A3A4"/>
          </p15:clr>
        </p15:guide>
      </p15:sldGuideLst>
    </p:ext>
    <p:ext uri="{2D200454-40CA-4A62-9FC3-DE9A4176ACB9}">
      <p15:notesGuideLst xmlns:p15="http://schemas.microsoft.com/office/powerpoint/2012/main">
        <p15:guide id="1" orient="horz" pos="3121">
          <p15:clr>
            <a:srgbClr val="A4A3A4"/>
          </p15:clr>
        </p15:guide>
        <p15:guide id="2" pos="213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6" name="Author" initials="A" lastIdx="10"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8E23"/>
    <a:srgbClr val="F98613"/>
    <a:srgbClr val="F3B10D"/>
    <a:srgbClr val="EB9F15"/>
    <a:srgbClr val="FF9900"/>
    <a:srgbClr val="A50021"/>
    <a:srgbClr val="F5FB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24" autoAdjust="0"/>
    <p:restoredTop sz="85080" autoAdjust="0"/>
  </p:normalViewPr>
  <p:slideViewPr>
    <p:cSldViewPr>
      <p:cViewPr varScale="1">
        <p:scale>
          <a:sx n="58" d="100"/>
          <a:sy n="58" d="100"/>
        </p:scale>
        <p:origin x="1674" y="66"/>
      </p:cViewPr>
      <p:guideLst>
        <p:guide orient="horz" pos="4020"/>
        <p:guide orient="horz" pos="890"/>
        <p:guide orient="horz" pos="1434"/>
        <p:guide pos="884"/>
        <p:guide pos="5465"/>
        <p:guide pos="2971"/>
        <p:guide pos="278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9" d="100"/>
          <a:sy n="59" d="100"/>
        </p:scale>
        <p:origin x="-2556" y="-90"/>
      </p:cViewPr>
      <p:guideLst>
        <p:guide orient="horz" pos="3121"/>
        <p:guide pos="213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36875" cy="4953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r>
              <a:rPr lang="nl-NL"/>
              <a:t>Titel van de presentatie</a:t>
            </a:r>
          </a:p>
        </p:txBody>
      </p:sp>
      <p:sp>
        <p:nvSpPr>
          <p:cNvPr id="3" name="Tijdelijke aanduiding voor datum 2"/>
          <p:cNvSpPr>
            <a:spLocks noGrp="1"/>
          </p:cNvSpPr>
          <p:nvPr>
            <p:ph type="dt" sz="quarter" idx="1"/>
          </p:nvPr>
        </p:nvSpPr>
        <p:spPr>
          <a:xfrm>
            <a:off x="3836988" y="0"/>
            <a:ext cx="2936875" cy="4953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cs typeface="Arial" charset="0"/>
              </a:defRPr>
            </a:lvl1pPr>
          </a:lstStyle>
          <a:p>
            <a:pPr>
              <a:defRPr/>
            </a:pPr>
            <a:fld id="{B00D2368-FEFC-4BF2-B322-DC87832FFCE9}" type="datetime8">
              <a:rPr lang="nl-NL" smtClean="0"/>
              <a:t>21-2-2018 11:39</a:t>
            </a:fld>
            <a:endParaRPr lang="nl-NL"/>
          </a:p>
        </p:txBody>
      </p:sp>
      <p:sp>
        <p:nvSpPr>
          <p:cNvPr id="4" name="Tijdelijke aanduiding voor voettekst 3"/>
          <p:cNvSpPr>
            <a:spLocks noGrp="1"/>
          </p:cNvSpPr>
          <p:nvPr>
            <p:ph type="ftr" sz="quarter" idx="2"/>
          </p:nvPr>
        </p:nvSpPr>
        <p:spPr>
          <a:xfrm>
            <a:off x="0" y="9409113"/>
            <a:ext cx="2936875" cy="4953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cs typeface="Arial" charset="0"/>
              </a:defRPr>
            </a:lvl1pPr>
          </a:lstStyle>
          <a:p>
            <a:pPr>
              <a:defRPr/>
            </a:pPr>
            <a:endParaRPr lang="nl-NL"/>
          </a:p>
        </p:txBody>
      </p:sp>
      <p:sp>
        <p:nvSpPr>
          <p:cNvPr id="5" name="Tijdelijke aanduiding voor dianummer 4"/>
          <p:cNvSpPr>
            <a:spLocks noGrp="1"/>
          </p:cNvSpPr>
          <p:nvPr>
            <p:ph type="sldNum" sz="quarter" idx="3"/>
          </p:nvPr>
        </p:nvSpPr>
        <p:spPr>
          <a:xfrm>
            <a:off x="3836988" y="9409113"/>
            <a:ext cx="2936875" cy="4953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cs typeface="Arial" charset="0"/>
              </a:defRPr>
            </a:lvl1pPr>
          </a:lstStyle>
          <a:p>
            <a:pPr>
              <a:defRPr/>
            </a:pPr>
            <a:fld id="{7117BB09-9D76-46BB-8ACF-970595D57232}" type="slidenum">
              <a:rPr lang="nl-NL"/>
              <a:pPr>
                <a:defRPr/>
              </a:pPr>
              <a:t>‹#›</a:t>
            </a:fld>
            <a:endParaRPr lang="nl-NL"/>
          </a:p>
        </p:txBody>
      </p:sp>
    </p:spTree>
    <p:extLst>
      <p:ext uri="{BB962C8B-B14F-4D97-AF65-F5344CB8AC3E}">
        <p14:creationId xmlns:p14="http://schemas.microsoft.com/office/powerpoint/2010/main" val="2398373311"/>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36875" cy="4953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r>
              <a:rPr lang="nl-NL"/>
              <a:t>Titel van de presentatie</a:t>
            </a:r>
          </a:p>
        </p:txBody>
      </p:sp>
      <p:sp>
        <p:nvSpPr>
          <p:cNvPr id="3" name="Tijdelijke aanduiding voor datum 2"/>
          <p:cNvSpPr>
            <a:spLocks noGrp="1"/>
          </p:cNvSpPr>
          <p:nvPr>
            <p:ph type="dt" idx="1"/>
          </p:nvPr>
        </p:nvSpPr>
        <p:spPr>
          <a:xfrm>
            <a:off x="3836988" y="0"/>
            <a:ext cx="2936875" cy="4953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cs typeface="Arial" charset="0"/>
              </a:defRPr>
            </a:lvl1pPr>
          </a:lstStyle>
          <a:p>
            <a:pPr>
              <a:defRPr/>
            </a:pPr>
            <a:fld id="{856B67D9-6CDB-4B7F-A44D-06A1E18BDFBF}" type="datetime8">
              <a:rPr lang="nl-NL" smtClean="0"/>
              <a:t>21-2-2018 11:39</a:t>
            </a:fld>
            <a:endParaRPr lang="nl-NL"/>
          </a:p>
        </p:txBody>
      </p:sp>
      <p:sp>
        <p:nvSpPr>
          <p:cNvPr id="4" name="Tijdelijke aanduiding voor dia-afbeelding 3"/>
          <p:cNvSpPr>
            <a:spLocks noGrp="1" noRot="1" noChangeAspect="1"/>
          </p:cNvSpPr>
          <p:nvPr>
            <p:ph type="sldImg" idx="2"/>
          </p:nvPr>
        </p:nvSpPr>
        <p:spPr>
          <a:xfrm>
            <a:off x="911225" y="742950"/>
            <a:ext cx="4953000" cy="3714750"/>
          </a:xfrm>
          <a:prstGeom prst="rect">
            <a:avLst/>
          </a:prstGeom>
          <a:noFill/>
          <a:ln w="12700">
            <a:solidFill>
              <a:prstClr val="black"/>
            </a:solidFill>
          </a:ln>
        </p:spPr>
        <p:txBody>
          <a:bodyPr vert="horz" lIns="91440" tIns="45720" rIns="91440" bIns="45720" rtlCol="0" anchor="ctr"/>
          <a:lstStyle/>
          <a:p>
            <a:pPr lvl="0"/>
            <a:endParaRPr lang="nl-NL" noProof="0" dirty="0"/>
          </a:p>
        </p:txBody>
      </p:sp>
      <p:sp>
        <p:nvSpPr>
          <p:cNvPr id="5" name="Tijdelijke aanduiding voor notities 4"/>
          <p:cNvSpPr>
            <a:spLocks noGrp="1"/>
          </p:cNvSpPr>
          <p:nvPr>
            <p:ph type="body" sz="quarter" idx="3"/>
          </p:nvPr>
        </p:nvSpPr>
        <p:spPr>
          <a:xfrm>
            <a:off x="677863" y="4705350"/>
            <a:ext cx="5419725" cy="4457700"/>
          </a:xfrm>
          <a:prstGeom prst="rect">
            <a:avLst/>
          </a:prstGeom>
        </p:spPr>
        <p:txBody>
          <a:bodyPr vert="horz" lIns="91440" tIns="45720" rIns="91440" bIns="45720" rtlCol="0"/>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6" name="Tijdelijke aanduiding voor voettekst 5"/>
          <p:cNvSpPr>
            <a:spLocks noGrp="1"/>
          </p:cNvSpPr>
          <p:nvPr>
            <p:ph type="ftr" sz="quarter" idx="4"/>
          </p:nvPr>
        </p:nvSpPr>
        <p:spPr>
          <a:xfrm>
            <a:off x="0" y="9409113"/>
            <a:ext cx="2936875" cy="4953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cs typeface="Arial" charset="0"/>
              </a:defRPr>
            </a:lvl1pPr>
          </a:lstStyle>
          <a:p>
            <a:pPr>
              <a:defRPr/>
            </a:pPr>
            <a:endParaRPr lang="nl-NL"/>
          </a:p>
        </p:txBody>
      </p:sp>
      <p:sp>
        <p:nvSpPr>
          <p:cNvPr id="7" name="Tijdelijke aanduiding voor dianummer 6"/>
          <p:cNvSpPr>
            <a:spLocks noGrp="1"/>
          </p:cNvSpPr>
          <p:nvPr>
            <p:ph type="sldNum" sz="quarter" idx="5"/>
          </p:nvPr>
        </p:nvSpPr>
        <p:spPr>
          <a:xfrm>
            <a:off x="3836988" y="9409113"/>
            <a:ext cx="2936875" cy="4953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cs typeface="Arial" charset="0"/>
              </a:defRPr>
            </a:lvl1pPr>
          </a:lstStyle>
          <a:p>
            <a:pPr>
              <a:defRPr/>
            </a:pPr>
            <a:fld id="{0C6EE9DE-7876-4BD1-B404-C8920CADC462}" type="slidenum">
              <a:rPr lang="nl-NL"/>
              <a:pPr>
                <a:defRPr/>
              </a:pPr>
              <a:t>‹#›</a:t>
            </a:fld>
            <a:endParaRPr lang="nl-NL"/>
          </a:p>
        </p:txBody>
      </p:sp>
    </p:spTree>
    <p:extLst>
      <p:ext uri="{BB962C8B-B14F-4D97-AF65-F5344CB8AC3E}">
        <p14:creationId xmlns:p14="http://schemas.microsoft.com/office/powerpoint/2010/main" val="1231435950"/>
      </p:ext>
    </p:extLst>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nl-NL" sz="1200" kern="1200" dirty="0">
                <a:solidFill>
                  <a:srgbClr val="FF0000"/>
                </a:solidFill>
                <a:effectLst/>
                <a:latin typeface="+mn-lt"/>
                <a:ea typeface="+mn-ea"/>
                <a:cs typeface="+mn-cs"/>
              </a:rPr>
              <a:t>Onderzoek toeing-in: https://www.youtube.com/watch?v=kZYIKWwJn8E</a:t>
            </a:r>
          </a:p>
        </p:txBody>
      </p:sp>
      <p:sp>
        <p:nvSpPr>
          <p:cNvPr id="4" name="Header Placeholder 3"/>
          <p:cNvSpPr>
            <a:spLocks noGrp="1"/>
          </p:cNvSpPr>
          <p:nvPr>
            <p:ph type="hdr" sz="quarter" idx="10"/>
          </p:nvPr>
        </p:nvSpPr>
        <p:spPr/>
        <p:txBody>
          <a:bodyPr/>
          <a:lstStyle/>
          <a:p>
            <a:pPr>
              <a:defRPr/>
            </a:pPr>
            <a:r>
              <a:rPr lang="nl-NL"/>
              <a:t>Titel van de presentatie</a:t>
            </a:r>
          </a:p>
        </p:txBody>
      </p:sp>
      <p:sp>
        <p:nvSpPr>
          <p:cNvPr id="5" name="Date Placeholder 4"/>
          <p:cNvSpPr>
            <a:spLocks noGrp="1"/>
          </p:cNvSpPr>
          <p:nvPr>
            <p:ph type="dt" idx="11"/>
          </p:nvPr>
        </p:nvSpPr>
        <p:spPr/>
        <p:txBody>
          <a:bodyPr/>
          <a:lstStyle/>
          <a:p>
            <a:pPr>
              <a:defRPr/>
            </a:pPr>
            <a:fld id="{BD0C0E80-1046-4EB5-A223-44312C1B0BDD}" type="datetime8">
              <a:rPr lang="nl-NL" smtClean="0"/>
              <a:t>21-2-2018 11:39</a:t>
            </a:fld>
            <a:endParaRPr lang="nl-NL"/>
          </a:p>
        </p:txBody>
      </p:sp>
      <p:sp>
        <p:nvSpPr>
          <p:cNvPr id="6" name="Slide Number Placeholder 5"/>
          <p:cNvSpPr>
            <a:spLocks noGrp="1"/>
          </p:cNvSpPr>
          <p:nvPr>
            <p:ph type="sldNum" sz="quarter" idx="12"/>
          </p:nvPr>
        </p:nvSpPr>
        <p:spPr/>
        <p:txBody>
          <a:bodyPr/>
          <a:lstStyle/>
          <a:p>
            <a:pPr>
              <a:defRPr/>
            </a:pPr>
            <a:fld id="{0C6EE9DE-7876-4BD1-B404-C8920CADC462}" type="slidenum">
              <a:rPr lang="nl-NL" smtClean="0"/>
              <a:pPr>
                <a:defRPr/>
              </a:pPr>
              <a:t>0</a:t>
            </a:fld>
            <a:endParaRPr lang="nl-NL"/>
          </a:p>
        </p:txBody>
      </p:sp>
    </p:spTree>
    <p:extLst>
      <p:ext uri="{BB962C8B-B14F-4D97-AF65-F5344CB8AC3E}">
        <p14:creationId xmlns:p14="http://schemas.microsoft.com/office/powerpoint/2010/main" val="2889915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effectLst/>
              </a:rPr>
              <a:t>Niet tot in details, men</a:t>
            </a:r>
            <a:r>
              <a:rPr lang="en-US" baseline="0" dirty="0">
                <a:effectLst/>
              </a:rPr>
              <a:t> </a:t>
            </a:r>
            <a:r>
              <a:rPr lang="en-US" baseline="0" dirty="0" err="1">
                <a:effectLst/>
              </a:rPr>
              <a:t>heeft</a:t>
            </a:r>
            <a:r>
              <a:rPr lang="en-US" baseline="0" dirty="0">
                <a:effectLst/>
              </a:rPr>
              <a:t> de richtlijn van </a:t>
            </a:r>
            <a:r>
              <a:rPr lang="en-US" baseline="0" dirty="0" err="1">
                <a:effectLst/>
              </a:rPr>
              <a:t>tevoren</a:t>
            </a:r>
            <a:r>
              <a:rPr lang="en-US" baseline="0" dirty="0">
                <a:effectLst/>
              </a:rPr>
              <a:t> </a:t>
            </a:r>
            <a:r>
              <a:rPr lang="en-US" baseline="0" dirty="0" err="1">
                <a:effectLst/>
              </a:rPr>
              <a:t>moeten</a:t>
            </a:r>
            <a:r>
              <a:rPr lang="en-US" baseline="0" dirty="0">
                <a:effectLst/>
              </a:rPr>
              <a:t> </a:t>
            </a:r>
            <a:r>
              <a:rPr lang="en-US" baseline="0" dirty="0" err="1">
                <a:effectLst/>
              </a:rPr>
              <a:t>lezen</a:t>
            </a:r>
            <a:r>
              <a:rPr lang="en-US" baseline="0" dirty="0">
                <a:effectLst/>
              </a:rPr>
              <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err="1">
                <a:effectLst/>
              </a:rPr>
              <a:t>Aantal</a:t>
            </a:r>
            <a:r>
              <a:rPr lang="en-US" baseline="0" dirty="0">
                <a:effectLst/>
              </a:rPr>
              <a:t> </a:t>
            </a:r>
            <a:r>
              <a:rPr lang="en-US" baseline="0" dirty="0" err="1">
                <a:effectLst/>
              </a:rPr>
              <a:t>onderwerpen</a:t>
            </a:r>
            <a:r>
              <a:rPr lang="en-US" baseline="0" dirty="0">
                <a:effectLst/>
              </a:rPr>
              <a:t> </a:t>
            </a:r>
            <a:r>
              <a:rPr lang="en-US" baseline="0" dirty="0" err="1">
                <a:effectLst/>
              </a:rPr>
              <a:t>uitlichten</a:t>
            </a:r>
            <a:r>
              <a:rPr lang="en-US" baseline="0" dirty="0">
                <a:effectLst/>
              </a:rPr>
              <a:t> (</a:t>
            </a:r>
            <a:r>
              <a:rPr lang="en-US" baseline="0" dirty="0" err="1">
                <a:effectLst/>
              </a:rPr>
              <a:t>mede</a:t>
            </a:r>
            <a:r>
              <a:rPr lang="en-US" baseline="0" dirty="0">
                <a:effectLst/>
              </a:rPr>
              <a:t> </a:t>
            </a:r>
            <a:r>
              <a:rPr lang="en-US" baseline="0" dirty="0" err="1">
                <a:effectLst/>
              </a:rPr>
              <a:t>obv</a:t>
            </a:r>
            <a:r>
              <a:rPr lang="en-US" baseline="0" dirty="0">
                <a:effectLst/>
              </a:rPr>
              <a:t> </a:t>
            </a:r>
            <a:r>
              <a:rPr lang="en-US" baseline="0" dirty="0" err="1">
                <a:effectLst/>
              </a:rPr>
              <a:t>kernelementen</a:t>
            </a:r>
            <a:r>
              <a:rPr lang="en-US" baseline="0" dirty="0">
                <a:effectLst/>
              </a:rPr>
              <a:t>): </a:t>
            </a:r>
            <a:r>
              <a:rPr lang="en-US" baseline="0" dirty="0" err="1">
                <a:effectLst/>
              </a:rPr>
              <a:t>tenenloop</a:t>
            </a:r>
            <a:r>
              <a:rPr lang="en-US" baseline="0" dirty="0">
                <a:effectLst/>
              </a:rPr>
              <a:t>, O- </a:t>
            </a:r>
            <a:r>
              <a:rPr lang="en-US" baseline="0" dirty="0" err="1">
                <a:effectLst/>
              </a:rPr>
              <a:t>en</a:t>
            </a:r>
            <a:r>
              <a:rPr lang="en-US" baseline="0" dirty="0">
                <a:effectLst/>
              </a:rPr>
              <a:t> X-</a:t>
            </a:r>
            <a:r>
              <a:rPr lang="en-US" baseline="0" dirty="0" err="1">
                <a:effectLst/>
              </a:rPr>
              <a:t>benen</a:t>
            </a:r>
            <a:r>
              <a:rPr lang="en-US" baseline="0" dirty="0">
                <a:effectLst/>
              </a:rPr>
              <a:t>, </a:t>
            </a:r>
            <a:r>
              <a:rPr lang="en-US" baseline="0" dirty="0" err="1">
                <a:effectLst/>
              </a:rPr>
              <a:t>beenlengteverschil</a:t>
            </a:r>
            <a:r>
              <a:rPr lang="en-US" baseline="0" dirty="0">
                <a:effectLst/>
              </a:rPr>
              <a:t>, </a:t>
            </a:r>
            <a:r>
              <a:rPr lang="en-US" baseline="0" dirty="0" err="1">
                <a:effectLst/>
              </a:rPr>
              <a:t>platvoeten</a:t>
            </a:r>
            <a:endParaRPr lang="en-US" baseline="0" dirty="0">
              <a:effectLst/>
            </a:endParaRPr>
          </a:p>
        </p:txBody>
      </p:sp>
      <p:sp>
        <p:nvSpPr>
          <p:cNvPr id="4" name="Header Placeholder 3"/>
          <p:cNvSpPr>
            <a:spLocks noGrp="1"/>
          </p:cNvSpPr>
          <p:nvPr>
            <p:ph type="hdr" sz="quarter" idx="10"/>
          </p:nvPr>
        </p:nvSpPr>
        <p:spPr/>
        <p:txBody>
          <a:bodyPr/>
          <a:lstStyle/>
          <a:p>
            <a:pPr>
              <a:defRPr/>
            </a:pPr>
            <a:r>
              <a:rPr lang="nl-NL"/>
              <a:t>Titel van de presentatie</a:t>
            </a:r>
          </a:p>
        </p:txBody>
      </p:sp>
      <p:sp>
        <p:nvSpPr>
          <p:cNvPr id="5" name="Date Placeholder 4"/>
          <p:cNvSpPr>
            <a:spLocks noGrp="1"/>
          </p:cNvSpPr>
          <p:nvPr>
            <p:ph type="dt" idx="11"/>
          </p:nvPr>
        </p:nvSpPr>
        <p:spPr/>
        <p:txBody>
          <a:bodyPr/>
          <a:lstStyle/>
          <a:p>
            <a:pPr>
              <a:defRPr/>
            </a:pPr>
            <a:fld id="{D0085A33-5AD4-4BFD-95E9-B8C70042FF10}" type="datetime8">
              <a:rPr lang="nl-NL" smtClean="0"/>
              <a:t>21-2-2018 11:39</a:t>
            </a:fld>
            <a:endParaRPr lang="nl-NL"/>
          </a:p>
        </p:txBody>
      </p:sp>
      <p:sp>
        <p:nvSpPr>
          <p:cNvPr id="6" name="Slide Number Placeholder 5"/>
          <p:cNvSpPr>
            <a:spLocks noGrp="1"/>
          </p:cNvSpPr>
          <p:nvPr>
            <p:ph type="sldNum" sz="quarter" idx="12"/>
          </p:nvPr>
        </p:nvSpPr>
        <p:spPr/>
        <p:txBody>
          <a:bodyPr/>
          <a:lstStyle/>
          <a:p>
            <a:pPr>
              <a:defRPr/>
            </a:pPr>
            <a:fld id="{0C6EE9DE-7876-4BD1-B404-C8920CADC462}" type="slidenum">
              <a:rPr lang="nl-NL" smtClean="0"/>
              <a:pPr>
                <a:defRPr/>
              </a:pPr>
              <a:t>9</a:t>
            </a:fld>
            <a:endParaRPr lang="nl-NL"/>
          </a:p>
        </p:txBody>
      </p:sp>
    </p:spTree>
    <p:extLst>
      <p:ext uri="{BB962C8B-B14F-4D97-AF65-F5344CB8AC3E}">
        <p14:creationId xmlns:p14="http://schemas.microsoft.com/office/powerpoint/2010/main" val="1815966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err="1">
                <a:effectLst/>
              </a:rPr>
              <a:t>Zie</a:t>
            </a:r>
            <a:r>
              <a:rPr lang="en-US" baseline="0" dirty="0">
                <a:effectLst/>
              </a:rPr>
              <a:t> apart document, </a:t>
            </a:r>
            <a:r>
              <a:rPr lang="en-US" baseline="0" dirty="0" err="1">
                <a:effectLst/>
              </a:rPr>
              <a:t>aantal</a:t>
            </a:r>
            <a:r>
              <a:rPr lang="en-US" baseline="0" dirty="0">
                <a:effectLst/>
              </a:rPr>
              <a:t> </a:t>
            </a:r>
            <a:r>
              <a:rPr lang="en-US" baseline="0" dirty="0" err="1">
                <a:effectLst/>
              </a:rPr>
              <a:t>vragen</a:t>
            </a:r>
            <a:r>
              <a:rPr lang="en-US" baseline="0" dirty="0">
                <a:effectLst/>
              </a:rPr>
              <a:t> </a:t>
            </a:r>
            <a:r>
              <a:rPr lang="en-US" baseline="0" dirty="0" err="1">
                <a:effectLst/>
              </a:rPr>
              <a:t>nog</a:t>
            </a:r>
            <a:r>
              <a:rPr lang="en-US" baseline="0" dirty="0">
                <a:effectLst/>
              </a:rPr>
              <a:t> </a:t>
            </a:r>
            <a:r>
              <a:rPr lang="en-US" baseline="0" dirty="0" err="1">
                <a:effectLst/>
              </a:rPr>
              <a:t>nader</a:t>
            </a:r>
            <a:r>
              <a:rPr lang="en-US" baseline="0" dirty="0">
                <a:effectLst/>
              </a:rPr>
              <a:t> </a:t>
            </a:r>
            <a:r>
              <a:rPr lang="en-US" baseline="0" dirty="0" err="1">
                <a:effectLst/>
              </a:rPr>
              <a:t>te</a:t>
            </a:r>
            <a:r>
              <a:rPr lang="en-US" baseline="0" dirty="0">
                <a:effectLst/>
              </a:rPr>
              <a:t> </a:t>
            </a:r>
            <a:r>
              <a:rPr lang="en-US" baseline="0" dirty="0" err="1">
                <a:effectLst/>
              </a:rPr>
              <a:t>bepalen</a:t>
            </a:r>
            <a:r>
              <a:rPr lang="en-US" baseline="0">
                <a:effectLst/>
              </a:rPr>
              <a:t>.</a:t>
            </a:r>
            <a:endParaRPr lang="en-US" baseline="0" dirty="0">
              <a:effectLst/>
            </a:endParaRPr>
          </a:p>
        </p:txBody>
      </p:sp>
      <p:sp>
        <p:nvSpPr>
          <p:cNvPr id="4" name="Header Placeholder 3"/>
          <p:cNvSpPr>
            <a:spLocks noGrp="1"/>
          </p:cNvSpPr>
          <p:nvPr>
            <p:ph type="hdr" sz="quarter" idx="10"/>
          </p:nvPr>
        </p:nvSpPr>
        <p:spPr/>
        <p:txBody>
          <a:bodyPr/>
          <a:lstStyle/>
          <a:p>
            <a:pPr>
              <a:defRPr/>
            </a:pPr>
            <a:r>
              <a:rPr lang="nl-NL"/>
              <a:t>Titel van de presentatie</a:t>
            </a:r>
          </a:p>
        </p:txBody>
      </p:sp>
      <p:sp>
        <p:nvSpPr>
          <p:cNvPr id="5" name="Date Placeholder 4"/>
          <p:cNvSpPr>
            <a:spLocks noGrp="1"/>
          </p:cNvSpPr>
          <p:nvPr>
            <p:ph type="dt" idx="11"/>
          </p:nvPr>
        </p:nvSpPr>
        <p:spPr/>
        <p:txBody>
          <a:bodyPr/>
          <a:lstStyle/>
          <a:p>
            <a:pPr>
              <a:defRPr/>
            </a:pPr>
            <a:fld id="{D0085A33-5AD4-4BFD-95E9-B8C70042FF10}" type="datetime8">
              <a:rPr lang="nl-NL" smtClean="0"/>
              <a:t>21-2-2018 11:39</a:t>
            </a:fld>
            <a:endParaRPr lang="nl-NL"/>
          </a:p>
        </p:txBody>
      </p:sp>
      <p:sp>
        <p:nvSpPr>
          <p:cNvPr id="6" name="Slide Number Placeholder 5"/>
          <p:cNvSpPr>
            <a:spLocks noGrp="1"/>
          </p:cNvSpPr>
          <p:nvPr>
            <p:ph type="sldNum" sz="quarter" idx="12"/>
          </p:nvPr>
        </p:nvSpPr>
        <p:spPr/>
        <p:txBody>
          <a:bodyPr/>
          <a:lstStyle/>
          <a:p>
            <a:pPr>
              <a:defRPr/>
            </a:pPr>
            <a:fld id="{0C6EE9DE-7876-4BD1-B404-C8920CADC462}" type="slidenum">
              <a:rPr lang="nl-NL" smtClean="0"/>
              <a:pPr>
                <a:defRPr/>
              </a:pPr>
              <a:t>10</a:t>
            </a:fld>
            <a:endParaRPr lang="nl-NL"/>
          </a:p>
        </p:txBody>
      </p:sp>
    </p:spTree>
    <p:extLst>
      <p:ext uri="{BB962C8B-B14F-4D97-AF65-F5344CB8AC3E}">
        <p14:creationId xmlns:p14="http://schemas.microsoft.com/office/powerpoint/2010/main" val="3546474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effectLst/>
            </a:endParaRPr>
          </a:p>
        </p:txBody>
      </p:sp>
      <p:sp>
        <p:nvSpPr>
          <p:cNvPr id="4" name="Header Placeholder 3"/>
          <p:cNvSpPr>
            <a:spLocks noGrp="1"/>
          </p:cNvSpPr>
          <p:nvPr>
            <p:ph type="hdr" sz="quarter" idx="10"/>
          </p:nvPr>
        </p:nvSpPr>
        <p:spPr/>
        <p:txBody>
          <a:bodyPr/>
          <a:lstStyle/>
          <a:p>
            <a:pPr>
              <a:defRPr/>
            </a:pPr>
            <a:r>
              <a:rPr lang="nl-NL"/>
              <a:t>Titel van de presentatie</a:t>
            </a:r>
          </a:p>
        </p:txBody>
      </p:sp>
      <p:sp>
        <p:nvSpPr>
          <p:cNvPr id="5" name="Date Placeholder 4"/>
          <p:cNvSpPr>
            <a:spLocks noGrp="1"/>
          </p:cNvSpPr>
          <p:nvPr>
            <p:ph type="dt" idx="11"/>
          </p:nvPr>
        </p:nvSpPr>
        <p:spPr/>
        <p:txBody>
          <a:bodyPr/>
          <a:lstStyle/>
          <a:p>
            <a:pPr>
              <a:defRPr/>
            </a:pPr>
            <a:fld id="{D0085A33-5AD4-4BFD-95E9-B8C70042FF10}" type="datetime8">
              <a:rPr lang="nl-NL" smtClean="0"/>
              <a:t>21-2-2018 11:39</a:t>
            </a:fld>
            <a:endParaRPr lang="nl-NL"/>
          </a:p>
        </p:txBody>
      </p:sp>
      <p:sp>
        <p:nvSpPr>
          <p:cNvPr id="6" name="Slide Number Placeholder 5"/>
          <p:cNvSpPr>
            <a:spLocks noGrp="1"/>
          </p:cNvSpPr>
          <p:nvPr>
            <p:ph type="sldNum" sz="quarter" idx="12"/>
          </p:nvPr>
        </p:nvSpPr>
        <p:spPr/>
        <p:txBody>
          <a:bodyPr/>
          <a:lstStyle/>
          <a:p>
            <a:pPr>
              <a:defRPr/>
            </a:pPr>
            <a:fld id="{0C6EE9DE-7876-4BD1-B404-C8920CADC462}" type="slidenum">
              <a:rPr lang="nl-NL" smtClean="0"/>
              <a:pPr>
                <a:defRPr/>
              </a:pPr>
              <a:t>11</a:t>
            </a:fld>
            <a:endParaRPr lang="nl-NL"/>
          </a:p>
        </p:txBody>
      </p:sp>
    </p:spTree>
    <p:extLst>
      <p:ext uri="{BB962C8B-B14F-4D97-AF65-F5344CB8AC3E}">
        <p14:creationId xmlns:p14="http://schemas.microsoft.com/office/powerpoint/2010/main" val="25783074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effectLst/>
            </a:endParaRPr>
          </a:p>
        </p:txBody>
      </p:sp>
      <p:sp>
        <p:nvSpPr>
          <p:cNvPr id="4" name="Header Placeholder 3"/>
          <p:cNvSpPr>
            <a:spLocks noGrp="1"/>
          </p:cNvSpPr>
          <p:nvPr>
            <p:ph type="hdr" sz="quarter" idx="10"/>
          </p:nvPr>
        </p:nvSpPr>
        <p:spPr/>
        <p:txBody>
          <a:bodyPr/>
          <a:lstStyle/>
          <a:p>
            <a:pPr>
              <a:defRPr/>
            </a:pPr>
            <a:r>
              <a:rPr lang="nl-NL"/>
              <a:t>Titel van de presentatie</a:t>
            </a:r>
          </a:p>
        </p:txBody>
      </p:sp>
      <p:sp>
        <p:nvSpPr>
          <p:cNvPr id="5" name="Date Placeholder 4"/>
          <p:cNvSpPr>
            <a:spLocks noGrp="1"/>
          </p:cNvSpPr>
          <p:nvPr>
            <p:ph type="dt" idx="11"/>
          </p:nvPr>
        </p:nvSpPr>
        <p:spPr/>
        <p:txBody>
          <a:bodyPr/>
          <a:lstStyle/>
          <a:p>
            <a:pPr>
              <a:defRPr/>
            </a:pPr>
            <a:fld id="{D0085A33-5AD4-4BFD-95E9-B8C70042FF10}" type="datetime8">
              <a:rPr lang="nl-NL" smtClean="0"/>
              <a:t>21-2-2018 11:39</a:t>
            </a:fld>
            <a:endParaRPr lang="nl-NL"/>
          </a:p>
        </p:txBody>
      </p:sp>
      <p:sp>
        <p:nvSpPr>
          <p:cNvPr id="6" name="Slide Number Placeholder 5"/>
          <p:cNvSpPr>
            <a:spLocks noGrp="1"/>
          </p:cNvSpPr>
          <p:nvPr>
            <p:ph type="sldNum" sz="quarter" idx="12"/>
          </p:nvPr>
        </p:nvSpPr>
        <p:spPr/>
        <p:txBody>
          <a:bodyPr/>
          <a:lstStyle/>
          <a:p>
            <a:pPr>
              <a:defRPr/>
            </a:pPr>
            <a:fld id="{0C6EE9DE-7876-4BD1-B404-C8920CADC462}" type="slidenum">
              <a:rPr lang="nl-NL" smtClean="0"/>
              <a:pPr>
                <a:defRPr/>
              </a:pPr>
              <a:t>12</a:t>
            </a:fld>
            <a:endParaRPr lang="nl-NL"/>
          </a:p>
        </p:txBody>
      </p:sp>
    </p:spTree>
    <p:extLst>
      <p:ext uri="{BB962C8B-B14F-4D97-AF65-F5344CB8AC3E}">
        <p14:creationId xmlns:p14="http://schemas.microsoft.com/office/powerpoint/2010/main" val="38397049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kern="1200" dirty="0">
                <a:solidFill>
                  <a:schemeClr val="tx1"/>
                </a:solidFill>
                <a:effectLst/>
                <a:latin typeface="+mn-lt"/>
                <a:ea typeface="+mn-ea"/>
                <a:cs typeface="+mn-cs"/>
              </a:rPr>
              <a:t>Verwijzing naar de kinderfysiotherapeut: Bespreek met ouders dat zij bij onvoldoende verbetering terugkomen voor een hernieuwde </a:t>
            </a:r>
            <a:r>
              <a:rPr lang="nl-NL" sz="1200" u="none" kern="1200" dirty="0">
                <a:solidFill>
                  <a:schemeClr val="tx1"/>
                </a:solidFill>
                <a:effectLst/>
                <a:latin typeface="+mn-lt"/>
                <a:ea typeface="+mn-ea"/>
                <a:cs typeface="+mn-cs"/>
              </a:rPr>
              <a:t>beoordeling, en vraag dit in de verwijsbrief ook aan de kinderfysiotherapeut. Bij onvoldoende verbetering dient te worden verwezen naar de (kinder)orthopeed of naar de kinderneuroloog (bij verdenking op neurologische problematiek).</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effectLst/>
            </a:endParaRPr>
          </a:p>
        </p:txBody>
      </p:sp>
      <p:sp>
        <p:nvSpPr>
          <p:cNvPr id="4" name="Header Placeholder 3"/>
          <p:cNvSpPr>
            <a:spLocks noGrp="1"/>
          </p:cNvSpPr>
          <p:nvPr>
            <p:ph type="hdr" sz="quarter" idx="10"/>
          </p:nvPr>
        </p:nvSpPr>
        <p:spPr/>
        <p:txBody>
          <a:bodyPr/>
          <a:lstStyle/>
          <a:p>
            <a:pPr>
              <a:defRPr/>
            </a:pPr>
            <a:r>
              <a:rPr lang="nl-NL"/>
              <a:t>Titel van de presentatie</a:t>
            </a:r>
          </a:p>
        </p:txBody>
      </p:sp>
      <p:sp>
        <p:nvSpPr>
          <p:cNvPr id="5" name="Date Placeholder 4"/>
          <p:cNvSpPr>
            <a:spLocks noGrp="1"/>
          </p:cNvSpPr>
          <p:nvPr>
            <p:ph type="dt" idx="11"/>
          </p:nvPr>
        </p:nvSpPr>
        <p:spPr/>
        <p:txBody>
          <a:bodyPr/>
          <a:lstStyle/>
          <a:p>
            <a:pPr>
              <a:defRPr/>
            </a:pPr>
            <a:fld id="{D0085A33-5AD4-4BFD-95E9-B8C70042FF10}" type="datetime8">
              <a:rPr lang="nl-NL" smtClean="0"/>
              <a:t>21-2-2018 11:39</a:t>
            </a:fld>
            <a:endParaRPr lang="nl-NL"/>
          </a:p>
        </p:txBody>
      </p:sp>
      <p:sp>
        <p:nvSpPr>
          <p:cNvPr id="6" name="Slide Number Placeholder 5"/>
          <p:cNvSpPr>
            <a:spLocks noGrp="1"/>
          </p:cNvSpPr>
          <p:nvPr>
            <p:ph type="sldNum" sz="quarter" idx="12"/>
          </p:nvPr>
        </p:nvSpPr>
        <p:spPr/>
        <p:txBody>
          <a:bodyPr/>
          <a:lstStyle/>
          <a:p>
            <a:pPr>
              <a:defRPr/>
            </a:pPr>
            <a:fld id="{0C6EE9DE-7876-4BD1-B404-C8920CADC462}" type="slidenum">
              <a:rPr lang="nl-NL" smtClean="0"/>
              <a:pPr>
                <a:defRPr/>
              </a:pPr>
              <a:t>13</a:t>
            </a:fld>
            <a:endParaRPr lang="nl-NL"/>
          </a:p>
        </p:txBody>
      </p:sp>
    </p:spTree>
    <p:extLst>
      <p:ext uri="{BB962C8B-B14F-4D97-AF65-F5344CB8AC3E}">
        <p14:creationId xmlns:p14="http://schemas.microsoft.com/office/powerpoint/2010/main" val="27550640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nl-NL" dirty="0">
              <a:effectLst/>
            </a:endParaRPr>
          </a:p>
        </p:txBody>
      </p:sp>
      <p:sp>
        <p:nvSpPr>
          <p:cNvPr id="4" name="Header Placeholder 3"/>
          <p:cNvSpPr>
            <a:spLocks noGrp="1"/>
          </p:cNvSpPr>
          <p:nvPr>
            <p:ph type="hdr" sz="quarter" idx="10"/>
          </p:nvPr>
        </p:nvSpPr>
        <p:spPr/>
        <p:txBody>
          <a:bodyPr/>
          <a:lstStyle/>
          <a:p>
            <a:pPr>
              <a:defRPr/>
            </a:pPr>
            <a:r>
              <a:rPr lang="nl-NL"/>
              <a:t>Titel van de presentatie</a:t>
            </a:r>
          </a:p>
        </p:txBody>
      </p:sp>
      <p:sp>
        <p:nvSpPr>
          <p:cNvPr id="5" name="Date Placeholder 4"/>
          <p:cNvSpPr>
            <a:spLocks noGrp="1"/>
          </p:cNvSpPr>
          <p:nvPr>
            <p:ph type="dt" idx="11"/>
          </p:nvPr>
        </p:nvSpPr>
        <p:spPr/>
        <p:txBody>
          <a:bodyPr/>
          <a:lstStyle/>
          <a:p>
            <a:pPr>
              <a:defRPr/>
            </a:pPr>
            <a:fld id="{5DD69EE3-9351-4246-AD7B-E7F5B269BCE9}" type="datetime8">
              <a:rPr lang="nl-NL" smtClean="0"/>
              <a:t>21-2-2018 11:39</a:t>
            </a:fld>
            <a:endParaRPr lang="nl-NL"/>
          </a:p>
        </p:txBody>
      </p:sp>
      <p:sp>
        <p:nvSpPr>
          <p:cNvPr id="6" name="Slide Number Placeholder 5"/>
          <p:cNvSpPr>
            <a:spLocks noGrp="1"/>
          </p:cNvSpPr>
          <p:nvPr>
            <p:ph type="sldNum" sz="quarter" idx="12"/>
          </p:nvPr>
        </p:nvSpPr>
        <p:spPr/>
        <p:txBody>
          <a:bodyPr/>
          <a:lstStyle/>
          <a:p>
            <a:pPr>
              <a:defRPr/>
            </a:pPr>
            <a:fld id="{0C6EE9DE-7876-4BD1-B404-C8920CADC462}" type="slidenum">
              <a:rPr lang="nl-NL" smtClean="0"/>
              <a:pPr>
                <a:defRPr/>
              </a:pPr>
              <a:t>14</a:t>
            </a:fld>
            <a:endParaRPr lang="nl-NL"/>
          </a:p>
        </p:txBody>
      </p:sp>
    </p:spTree>
    <p:extLst>
      <p:ext uri="{BB962C8B-B14F-4D97-AF65-F5344CB8AC3E}">
        <p14:creationId xmlns:p14="http://schemas.microsoft.com/office/powerpoint/2010/main" val="6011960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nl-NL" dirty="0">
              <a:effectLst/>
            </a:endParaRPr>
          </a:p>
        </p:txBody>
      </p:sp>
      <p:sp>
        <p:nvSpPr>
          <p:cNvPr id="4" name="Header Placeholder 3"/>
          <p:cNvSpPr>
            <a:spLocks noGrp="1"/>
          </p:cNvSpPr>
          <p:nvPr>
            <p:ph type="hdr" sz="quarter" idx="10"/>
          </p:nvPr>
        </p:nvSpPr>
        <p:spPr/>
        <p:txBody>
          <a:bodyPr/>
          <a:lstStyle/>
          <a:p>
            <a:pPr>
              <a:defRPr/>
            </a:pPr>
            <a:r>
              <a:rPr lang="nl-NL"/>
              <a:t>Titel van de presentatie</a:t>
            </a:r>
          </a:p>
        </p:txBody>
      </p:sp>
      <p:sp>
        <p:nvSpPr>
          <p:cNvPr id="5" name="Date Placeholder 4"/>
          <p:cNvSpPr>
            <a:spLocks noGrp="1"/>
          </p:cNvSpPr>
          <p:nvPr>
            <p:ph type="dt" idx="11"/>
          </p:nvPr>
        </p:nvSpPr>
        <p:spPr/>
        <p:txBody>
          <a:bodyPr/>
          <a:lstStyle/>
          <a:p>
            <a:pPr>
              <a:defRPr/>
            </a:pPr>
            <a:fld id="{5DD69EE3-9351-4246-AD7B-E7F5B269BCE9}" type="datetime8">
              <a:rPr lang="nl-NL" smtClean="0"/>
              <a:t>21-2-2018 11:39</a:t>
            </a:fld>
            <a:endParaRPr lang="nl-NL"/>
          </a:p>
        </p:txBody>
      </p:sp>
      <p:sp>
        <p:nvSpPr>
          <p:cNvPr id="6" name="Slide Number Placeholder 5"/>
          <p:cNvSpPr>
            <a:spLocks noGrp="1"/>
          </p:cNvSpPr>
          <p:nvPr>
            <p:ph type="sldNum" sz="quarter" idx="12"/>
          </p:nvPr>
        </p:nvSpPr>
        <p:spPr/>
        <p:txBody>
          <a:bodyPr/>
          <a:lstStyle/>
          <a:p>
            <a:pPr>
              <a:defRPr/>
            </a:pPr>
            <a:fld id="{0C6EE9DE-7876-4BD1-B404-C8920CADC462}" type="slidenum">
              <a:rPr lang="nl-NL" smtClean="0"/>
              <a:pPr>
                <a:defRPr/>
              </a:pPr>
              <a:t>15</a:t>
            </a:fld>
            <a:endParaRPr lang="nl-NL"/>
          </a:p>
        </p:txBody>
      </p:sp>
    </p:spTree>
    <p:extLst>
      <p:ext uri="{BB962C8B-B14F-4D97-AF65-F5344CB8AC3E}">
        <p14:creationId xmlns:p14="http://schemas.microsoft.com/office/powerpoint/2010/main" val="37205557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nl-NL" dirty="0">
              <a:effectLst/>
            </a:endParaRPr>
          </a:p>
        </p:txBody>
      </p:sp>
      <p:sp>
        <p:nvSpPr>
          <p:cNvPr id="4" name="Header Placeholder 3"/>
          <p:cNvSpPr>
            <a:spLocks noGrp="1"/>
          </p:cNvSpPr>
          <p:nvPr>
            <p:ph type="hdr" sz="quarter" idx="10"/>
          </p:nvPr>
        </p:nvSpPr>
        <p:spPr/>
        <p:txBody>
          <a:bodyPr/>
          <a:lstStyle/>
          <a:p>
            <a:pPr>
              <a:defRPr/>
            </a:pPr>
            <a:r>
              <a:rPr lang="nl-NL"/>
              <a:t>Titel van de presentatie</a:t>
            </a:r>
          </a:p>
        </p:txBody>
      </p:sp>
      <p:sp>
        <p:nvSpPr>
          <p:cNvPr id="5" name="Date Placeholder 4"/>
          <p:cNvSpPr>
            <a:spLocks noGrp="1"/>
          </p:cNvSpPr>
          <p:nvPr>
            <p:ph type="dt" idx="11"/>
          </p:nvPr>
        </p:nvSpPr>
        <p:spPr/>
        <p:txBody>
          <a:bodyPr/>
          <a:lstStyle/>
          <a:p>
            <a:pPr>
              <a:defRPr/>
            </a:pPr>
            <a:fld id="{5DD69EE3-9351-4246-AD7B-E7F5B269BCE9}" type="datetime8">
              <a:rPr lang="nl-NL" smtClean="0"/>
              <a:t>21-2-2018 11:39</a:t>
            </a:fld>
            <a:endParaRPr lang="nl-NL"/>
          </a:p>
        </p:txBody>
      </p:sp>
      <p:sp>
        <p:nvSpPr>
          <p:cNvPr id="6" name="Slide Number Placeholder 5"/>
          <p:cNvSpPr>
            <a:spLocks noGrp="1"/>
          </p:cNvSpPr>
          <p:nvPr>
            <p:ph type="sldNum" sz="quarter" idx="12"/>
          </p:nvPr>
        </p:nvSpPr>
        <p:spPr/>
        <p:txBody>
          <a:bodyPr/>
          <a:lstStyle/>
          <a:p>
            <a:pPr>
              <a:defRPr/>
            </a:pPr>
            <a:fld id="{0C6EE9DE-7876-4BD1-B404-C8920CADC462}" type="slidenum">
              <a:rPr lang="nl-NL" smtClean="0"/>
              <a:pPr>
                <a:defRPr/>
              </a:pPr>
              <a:t>16</a:t>
            </a:fld>
            <a:endParaRPr lang="nl-NL"/>
          </a:p>
        </p:txBody>
      </p:sp>
    </p:spTree>
    <p:extLst>
      <p:ext uri="{BB962C8B-B14F-4D97-AF65-F5344CB8AC3E}">
        <p14:creationId xmlns:p14="http://schemas.microsoft.com/office/powerpoint/2010/main" val="24039846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nl-NL" dirty="0">
              <a:effectLst/>
            </a:endParaRPr>
          </a:p>
        </p:txBody>
      </p:sp>
      <p:sp>
        <p:nvSpPr>
          <p:cNvPr id="4" name="Header Placeholder 3"/>
          <p:cNvSpPr>
            <a:spLocks noGrp="1"/>
          </p:cNvSpPr>
          <p:nvPr>
            <p:ph type="hdr" sz="quarter" idx="10"/>
          </p:nvPr>
        </p:nvSpPr>
        <p:spPr/>
        <p:txBody>
          <a:bodyPr/>
          <a:lstStyle/>
          <a:p>
            <a:pPr>
              <a:defRPr/>
            </a:pPr>
            <a:r>
              <a:rPr lang="nl-NL"/>
              <a:t>Titel van de presentatie</a:t>
            </a:r>
          </a:p>
        </p:txBody>
      </p:sp>
      <p:sp>
        <p:nvSpPr>
          <p:cNvPr id="5" name="Date Placeholder 4"/>
          <p:cNvSpPr>
            <a:spLocks noGrp="1"/>
          </p:cNvSpPr>
          <p:nvPr>
            <p:ph type="dt" idx="11"/>
          </p:nvPr>
        </p:nvSpPr>
        <p:spPr/>
        <p:txBody>
          <a:bodyPr/>
          <a:lstStyle/>
          <a:p>
            <a:pPr>
              <a:defRPr/>
            </a:pPr>
            <a:fld id="{5DD69EE3-9351-4246-AD7B-E7F5B269BCE9}" type="datetime8">
              <a:rPr lang="nl-NL" smtClean="0"/>
              <a:t>21-2-2018 11:39</a:t>
            </a:fld>
            <a:endParaRPr lang="nl-NL"/>
          </a:p>
        </p:txBody>
      </p:sp>
      <p:sp>
        <p:nvSpPr>
          <p:cNvPr id="6" name="Slide Number Placeholder 5"/>
          <p:cNvSpPr>
            <a:spLocks noGrp="1"/>
          </p:cNvSpPr>
          <p:nvPr>
            <p:ph type="sldNum" sz="quarter" idx="12"/>
          </p:nvPr>
        </p:nvSpPr>
        <p:spPr/>
        <p:txBody>
          <a:bodyPr/>
          <a:lstStyle/>
          <a:p>
            <a:pPr>
              <a:defRPr/>
            </a:pPr>
            <a:fld id="{0C6EE9DE-7876-4BD1-B404-C8920CADC462}" type="slidenum">
              <a:rPr lang="nl-NL" smtClean="0"/>
              <a:pPr>
                <a:defRPr/>
              </a:pPr>
              <a:t>17</a:t>
            </a:fld>
            <a:endParaRPr lang="nl-NL"/>
          </a:p>
        </p:txBody>
      </p:sp>
    </p:spTree>
    <p:extLst>
      <p:ext uri="{BB962C8B-B14F-4D97-AF65-F5344CB8AC3E}">
        <p14:creationId xmlns:p14="http://schemas.microsoft.com/office/powerpoint/2010/main" val="10383295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nl-NL" dirty="0">
              <a:effectLst/>
            </a:endParaRPr>
          </a:p>
        </p:txBody>
      </p:sp>
      <p:sp>
        <p:nvSpPr>
          <p:cNvPr id="4" name="Header Placeholder 3"/>
          <p:cNvSpPr>
            <a:spLocks noGrp="1"/>
          </p:cNvSpPr>
          <p:nvPr>
            <p:ph type="hdr" sz="quarter" idx="10"/>
          </p:nvPr>
        </p:nvSpPr>
        <p:spPr/>
        <p:txBody>
          <a:bodyPr/>
          <a:lstStyle/>
          <a:p>
            <a:pPr>
              <a:defRPr/>
            </a:pPr>
            <a:r>
              <a:rPr lang="nl-NL"/>
              <a:t>Titel van de presentatie</a:t>
            </a:r>
          </a:p>
        </p:txBody>
      </p:sp>
      <p:sp>
        <p:nvSpPr>
          <p:cNvPr id="5" name="Date Placeholder 4"/>
          <p:cNvSpPr>
            <a:spLocks noGrp="1"/>
          </p:cNvSpPr>
          <p:nvPr>
            <p:ph type="dt" idx="11"/>
          </p:nvPr>
        </p:nvSpPr>
        <p:spPr/>
        <p:txBody>
          <a:bodyPr/>
          <a:lstStyle/>
          <a:p>
            <a:pPr>
              <a:defRPr/>
            </a:pPr>
            <a:fld id="{5DD69EE3-9351-4246-AD7B-E7F5B269BCE9}" type="datetime8">
              <a:rPr lang="nl-NL" smtClean="0"/>
              <a:t>21-2-2018 11:39</a:t>
            </a:fld>
            <a:endParaRPr lang="nl-NL"/>
          </a:p>
        </p:txBody>
      </p:sp>
      <p:sp>
        <p:nvSpPr>
          <p:cNvPr id="6" name="Slide Number Placeholder 5"/>
          <p:cNvSpPr>
            <a:spLocks noGrp="1"/>
          </p:cNvSpPr>
          <p:nvPr>
            <p:ph type="sldNum" sz="quarter" idx="12"/>
          </p:nvPr>
        </p:nvSpPr>
        <p:spPr/>
        <p:txBody>
          <a:bodyPr/>
          <a:lstStyle/>
          <a:p>
            <a:pPr>
              <a:defRPr/>
            </a:pPr>
            <a:fld id="{0C6EE9DE-7876-4BD1-B404-C8920CADC462}" type="slidenum">
              <a:rPr lang="nl-NL" smtClean="0"/>
              <a:pPr>
                <a:defRPr/>
              </a:pPr>
              <a:t>18</a:t>
            </a:fld>
            <a:endParaRPr lang="nl-NL"/>
          </a:p>
        </p:txBody>
      </p:sp>
    </p:spTree>
    <p:extLst>
      <p:ext uri="{BB962C8B-B14F-4D97-AF65-F5344CB8AC3E}">
        <p14:creationId xmlns:p14="http://schemas.microsoft.com/office/powerpoint/2010/main" val="3963609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a:defRPr/>
            </a:pPr>
            <a:r>
              <a:rPr lang="nl-NL"/>
              <a:t>Titel van de presentatie</a:t>
            </a:r>
          </a:p>
        </p:txBody>
      </p:sp>
      <p:sp>
        <p:nvSpPr>
          <p:cNvPr id="5" name="Date Placeholder 4"/>
          <p:cNvSpPr>
            <a:spLocks noGrp="1"/>
          </p:cNvSpPr>
          <p:nvPr>
            <p:ph type="dt" idx="11"/>
          </p:nvPr>
        </p:nvSpPr>
        <p:spPr/>
        <p:txBody>
          <a:bodyPr/>
          <a:lstStyle/>
          <a:p>
            <a:pPr>
              <a:defRPr/>
            </a:pPr>
            <a:fld id="{0F624F86-A987-4FFD-B3C0-F5AF91CF5FE3}" type="datetime8">
              <a:rPr lang="nl-NL" smtClean="0"/>
              <a:t>21-2-2018 11:39</a:t>
            </a:fld>
            <a:endParaRPr lang="nl-NL"/>
          </a:p>
        </p:txBody>
      </p:sp>
      <p:sp>
        <p:nvSpPr>
          <p:cNvPr id="6" name="Slide Number Placeholder 5"/>
          <p:cNvSpPr>
            <a:spLocks noGrp="1"/>
          </p:cNvSpPr>
          <p:nvPr>
            <p:ph type="sldNum" sz="quarter" idx="12"/>
          </p:nvPr>
        </p:nvSpPr>
        <p:spPr/>
        <p:txBody>
          <a:bodyPr/>
          <a:lstStyle/>
          <a:p>
            <a:pPr>
              <a:defRPr/>
            </a:pPr>
            <a:fld id="{0C6EE9DE-7876-4BD1-B404-C8920CADC462}" type="slidenum">
              <a:rPr lang="nl-NL" smtClean="0"/>
              <a:pPr>
                <a:defRPr/>
              </a:pPr>
              <a:t>1</a:t>
            </a:fld>
            <a:endParaRPr lang="nl-NL"/>
          </a:p>
        </p:txBody>
      </p:sp>
    </p:spTree>
    <p:extLst>
      <p:ext uri="{BB962C8B-B14F-4D97-AF65-F5344CB8AC3E}">
        <p14:creationId xmlns:p14="http://schemas.microsoft.com/office/powerpoint/2010/main" val="28706424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nl-NL" dirty="0">
              <a:effectLst/>
            </a:endParaRPr>
          </a:p>
        </p:txBody>
      </p:sp>
      <p:sp>
        <p:nvSpPr>
          <p:cNvPr id="4" name="Header Placeholder 3"/>
          <p:cNvSpPr>
            <a:spLocks noGrp="1"/>
          </p:cNvSpPr>
          <p:nvPr>
            <p:ph type="hdr" sz="quarter" idx="10"/>
          </p:nvPr>
        </p:nvSpPr>
        <p:spPr/>
        <p:txBody>
          <a:bodyPr/>
          <a:lstStyle/>
          <a:p>
            <a:pPr>
              <a:defRPr/>
            </a:pPr>
            <a:r>
              <a:rPr lang="nl-NL"/>
              <a:t>Titel van de presentatie</a:t>
            </a:r>
          </a:p>
        </p:txBody>
      </p:sp>
      <p:sp>
        <p:nvSpPr>
          <p:cNvPr id="5" name="Date Placeholder 4"/>
          <p:cNvSpPr>
            <a:spLocks noGrp="1"/>
          </p:cNvSpPr>
          <p:nvPr>
            <p:ph type="dt" idx="11"/>
          </p:nvPr>
        </p:nvSpPr>
        <p:spPr/>
        <p:txBody>
          <a:bodyPr/>
          <a:lstStyle/>
          <a:p>
            <a:pPr>
              <a:defRPr/>
            </a:pPr>
            <a:fld id="{5DD69EE3-9351-4246-AD7B-E7F5B269BCE9}" type="datetime8">
              <a:rPr lang="nl-NL" smtClean="0"/>
              <a:t>21-2-2018 11:39</a:t>
            </a:fld>
            <a:endParaRPr lang="nl-NL"/>
          </a:p>
        </p:txBody>
      </p:sp>
      <p:sp>
        <p:nvSpPr>
          <p:cNvPr id="6" name="Slide Number Placeholder 5"/>
          <p:cNvSpPr>
            <a:spLocks noGrp="1"/>
          </p:cNvSpPr>
          <p:nvPr>
            <p:ph type="sldNum" sz="quarter" idx="12"/>
          </p:nvPr>
        </p:nvSpPr>
        <p:spPr/>
        <p:txBody>
          <a:bodyPr/>
          <a:lstStyle/>
          <a:p>
            <a:pPr>
              <a:defRPr/>
            </a:pPr>
            <a:fld id="{0C6EE9DE-7876-4BD1-B404-C8920CADC462}" type="slidenum">
              <a:rPr lang="nl-NL" smtClean="0"/>
              <a:pPr>
                <a:defRPr/>
              </a:pPr>
              <a:t>19</a:t>
            </a:fld>
            <a:endParaRPr lang="nl-NL"/>
          </a:p>
        </p:txBody>
      </p:sp>
    </p:spTree>
    <p:extLst>
      <p:ext uri="{BB962C8B-B14F-4D97-AF65-F5344CB8AC3E}">
        <p14:creationId xmlns:p14="http://schemas.microsoft.com/office/powerpoint/2010/main" val="31646644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nl-NL" dirty="0">
              <a:effectLst/>
            </a:endParaRPr>
          </a:p>
        </p:txBody>
      </p:sp>
      <p:sp>
        <p:nvSpPr>
          <p:cNvPr id="4" name="Header Placeholder 3"/>
          <p:cNvSpPr>
            <a:spLocks noGrp="1"/>
          </p:cNvSpPr>
          <p:nvPr>
            <p:ph type="hdr" sz="quarter" idx="10"/>
          </p:nvPr>
        </p:nvSpPr>
        <p:spPr/>
        <p:txBody>
          <a:bodyPr/>
          <a:lstStyle/>
          <a:p>
            <a:pPr>
              <a:defRPr/>
            </a:pPr>
            <a:r>
              <a:rPr lang="nl-NL"/>
              <a:t>Titel van de presentatie</a:t>
            </a:r>
          </a:p>
        </p:txBody>
      </p:sp>
      <p:sp>
        <p:nvSpPr>
          <p:cNvPr id="5" name="Date Placeholder 4"/>
          <p:cNvSpPr>
            <a:spLocks noGrp="1"/>
          </p:cNvSpPr>
          <p:nvPr>
            <p:ph type="dt" idx="11"/>
          </p:nvPr>
        </p:nvSpPr>
        <p:spPr/>
        <p:txBody>
          <a:bodyPr/>
          <a:lstStyle/>
          <a:p>
            <a:pPr>
              <a:defRPr/>
            </a:pPr>
            <a:fld id="{5DD69EE3-9351-4246-AD7B-E7F5B269BCE9}" type="datetime8">
              <a:rPr lang="nl-NL" smtClean="0"/>
              <a:t>21-2-2018 11:39</a:t>
            </a:fld>
            <a:endParaRPr lang="nl-NL"/>
          </a:p>
        </p:txBody>
      </p:sp>
      <p:sp>
        <p:nvSpPr>
          <p:cNvPr id="6" name="Slide Number Placeholder 5"/>
          <p:cNvSpPr>
            <a:spLocks noGrp="1"/>
          </p:cNvSpPr>
          <p:nvPr>
            <p:ph type="sldNum" sz="quarter" idx="12"/>
          </p:nvPr>
        </p:nvSpPr>
        <p:spPr/>
        <p:txBody>
          <a:bodyPr/>
          <a:lstStyle/>
          <a:p>
            <a:pPr>
              <a:defRPr/>
            </a:pPr>
            <a:fld id="{0C6EE9DE-7876-4BD1-B404-C8920CADC462}" type="slidenum">
              <a:rPr lang="nl-NL" smtClean="0"/>
              <a:pPr>
                <a:defRPr/>
              </a:pPr>
              <a:t>20</a:t>
            </a:fld>
            <a:endParaRPr lang="nl-NL"/>
          </a:p>
        </p:txBody>
      </p:sp>
    </p:spTree>
    <p:extLst>
      <p:ext uri="{BB962C8B-B14F-4D97-AF65-F5344CB8AC3E}">
        <p14:creationId xmlns:p14="http://schemas.microsoft.com/office/powerpoint/2010/main" val="38545147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nl-NL" dirty="0">
              <a:effectLst/>
            </a:endParaRPr>
          </a:p>
        </p:txBody>
      </p:sp>
      <p:sp>
        <p:nvSpPr>
          <p:cNvPr id="4" name="Header Placeholder 3"/>
          <p:cNvSpPr>
            <a:spLocks noGrp="1"/>
          </p:cNvSpPr>
          <p:nvPr>
            <p:ph type="hdr" sz="quarter" idx="10"/>
          </p:nvPr>
        </p:nvSpPr>
        <p:spPr/>
        <p:txBody>
          <a:bodyPr/>
          <a:lstStyle/>
          <a:p>
            <a:pPr>
              <a:defRPr/>
            </a:pPr>
            <a:r>
              <a:rPr lang="nl-NL"/>
              <a:t>Titel van de presentatie</a:t>
            </a:r>
          </a:p>
        </p:txBody>
      </p:sp>
      <p:sp>
        <p:nvSpPr>
          <p:cNvPr id="5" name="Date Placeholder 4"/>
          <p:cNvSpPr>
            <a:spLocks noGrp="1"/>
          </p:cNvSpPr>
          <p:nvPr>
            <p:ph type="dt" idx="11"/>
          </p:nvPr>
        </p:nvSpPr>
        <p:spPr/>
        <p:txBody>
          <a:bodyPr/>
          <a:lstStyle/>
          <a:p>
            <a:pPr>
              <a:defRPr/>
            </a:pPr>
            <a:fld id="{5DD69EE3-9351-4246-AD7B-E7F5B269BCE9}" type="datetime8">
              <a:rPr lang="nl-NL" smtClean="0"/>
              <a:t>21-2-2018 11:39</a:t>
            </a:fld>
            <a:endParaRPr lang="nl-NL"/>
          </a:p>
        </p:txBody>
      </p:sp>
      <p:sp>
        <p:nvSpPr>
          <p:cNvPr id="6" name="Slide Number Placeholder 5"/>
          <p:cNvSpPr>
            <a:spLocks noGrp="1"/>
          </p:cNvSpPr>
          <p:nvPr>
            <p:ph type="sldNum" sz="quarter" idx="12"/>
          </p:nvPr>
        </p:nvSpPr>
        <p:spPr/>
        <p:txBody>
          <a:bodyPr/>
          <a:lstStyle/>
          <a:p>
            <a:pPr>
              <a:defRPr/>
            </a:pPr>
            <a:fld id="{0C6EE9DE-7876-4BD1-B404-C8920CADC462}" type="slidenum">
              <a:rPr lang="nl-NL" smtClean="0"/>
              <a:pPr>
                <a:defRPr/>
              </a:pPr>
              <a:t>21</a:t>
            </a:fld>
            <a:endParaRPr lang="nl-NL"/>
          </a:p>
        </p:txBody>
      </p:sp>
    </p:spTree>
    <p:extLst>
      <p:ext uri="{BB962C8B-B14F-4D97-AF65-F5344CB8AC3E}">
        <p14:creationId xmlns:p14="http://schemas.microsoft.com/office/powerpoint/2010/main" val="22833933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nl-NL" dirty="0">
              <a:effectLst/>
            </a:endParaRPr>
          </a:p>
        </p:txBody>
      </p:sp>
      <p:sp>
        <p:nvSpPr>
          <p:cNvPr id="4" name="Header Placeholder 3"/>
          <p:cNvSpPr>
            <a:spLocks noGrp="1"/>
          </p:cNvSpPr>
          <p:nvPr>
            <p:ph type="hdr" sz="quarter" idx="10"/>
          </p:nvPr>
        </p:nvSpPr>
        <p:spPr/>
        <p:txBody>
          <a:bodyPr/>
          <a:lstStyle/>
          <a:p>
            <a:pPr>
              <a:defRPr/>
            </a:pPr>
            <a:r>
              <a:rPr lang="nl-NL"/>
              <a:t>Titel van de presentatie</a:t>
            </a:r>
          </a:p>
        </p:txBody>
      </p:sp>
      <p:sp>
        <p:nvSpPr>
          <p:cNvPr id="5" name="Date Placeholder 4"/>
          <p:cNvSpPr>
            <a:spLocks noGrp="1"/>
          </p:cNvSpPr>
          <p:nvPr>
            <p:ph type="dt" idx="11"/>
          </p:nvPr>
        </p:nvSpPr>
        <p:spPr/>
        <p:txBody>
          <a:bodyPr/>
          <a:lstStyle/>
          <a:p>
            <a:pPr>
              <a:defRPr/>
            </a:pPr>
            <a:fld id="{5DD69EE3-9351-4246-AD7B-E7F5B269BCE9}" type="datetime8">
              <a:rPr lang="nl-NL" smtClean="0"/>
              <a:t>21-2-2018 11:39</a:t>
            </a:fld>
            <a:endParaRPr lang="nl-NL"/>
          </a:p>
        </p:txBody>
      </p:sp>
      <p:sp>
        <p:nvSpPr>
          <p:cNvPr id="6" name="Slide Number Placeholder 5"/>
          <p:cNvSpPr>
            <a:spLocks noGrp="1"/>
          </p:cNvSpPr>
          <p:nvPr>
            <p:ph type="sldNum" sz="quarter" idx="12"/>
          </p:nvPr>
        </p:nvSpPr>
        <p:spPr/>
        <p:txBody>
          <a:bodyPr/>
          <a:lstStyle/>
          <a:p>
            <a:pPr>
              <a:defRPr/>
            </a:pPr>
            <a:fld id="{0C6EE9DE-7876-4BD1-B404-C8920CADC462}" type="slidenum">
              <a:rPr lang="nl-NL" smtClean="0"/>
              <a:pPr>
                <a:defRPr/>
              </a:pPr>
              <a:t>22</a:t>
            </a:fld>
            <a:endParaRPr lang="nl-NL"/>
          </a:p>
        </p:txBody>
      </p:sp>
    </p:spTree>
    <p:extLst>
      <p:ext uri="{BB962C8B-B14F-4D97-AF65-F5344CB8AC3E}">
        <p14:creationId xmlns:p14="http://schemas.microsoft.com/office/powerpoint/2010/main" val="18885146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nl-NL" dirty="0">
              <a:effectLst/>
            </a:endParaRPr>
          </a:p>
        </p:txBody>
      </p:sp>
      <p:sp>
        <p:nvSpPr>
          <p:cNvPr id="4" name="Header Placeholder 3"/>
          <p:cNvSpPr>
            <a:spLocks noGrp="1"/>
          </p:cNvSpPr>
          <p:nvPr>
            <p:ph type="hdr" sz="quarter" idx="10"/>
          </p:nvPr>
        </p:nvSpPr>
        <p:spPr/>
        <p:txBody>
          <a:bodyPr/>
          <a:lstStyle/>
          <a:p>
            <a:pPr>
              <a:defRPr/>
            </a:pPr>
            <a:r>
              <a:rPr lang="nl-NL"/>
              <a:t>Titel van de presentatie</a:t>
            </a:r>
          </a:p>
        </p:txBody>
      </p:sp>
      <p:sp>
        <p:nvSpPr>
          <p:cNvPr id="5" name="Date Placeholder 4"/>
          <p:cNvSpPr>
            <a:spLocks noGrp="1"/>
          </p:cNvSpPr>
          <p:nvPr>
            <p:ph type="dt" idx="11"/>
          </p:nvPr>
        </p:nvSpPr>
        <p:spPr/>
        <p:txBody>
          <a:bodyPr/>
          <a:lstStyle/>
          <a:p>
            <a:pPr>
              <a:defRPr/>
            </a:pPr>
            <a:fld id="{5DD69EE3-9351-4246-AD7B-E7F5B269BCE9}" type="datetime8">
              <a:rPr lang="nl-NL" smtClean="0"/>
              <a:t>21-2-2018 11:39</a:t>
            </a:fld>
            <a:endParaRPr lang="nl-NL"/>
          </a:p>
        </p:txBody>
      </p:sp>
      <p:sp>
        <p:nvSpPr>
          <p:cNvPr id="6" name="Slide Number Placeholder 5"/>
          <p:cNvSpPr>
            <a:spLocks noGrp="1"/>
          </p:cNvSpPr>
          <p:nvPr>
            <p:ph type="sldNum" sz="quarter" idx="12"/>
          </p:nvPr>
        </p:nvSpPr>
        <p:spPr/>
        <p:txBody>
          <a:bodyPr/>
          <a:lstStyle/>
          <a:p>
            <a:pPr>
              <a:defRPr/>
            </a:pPr>
            <a:fld id="{0C6EE9DE-7876-4BD1-B404-C8920CADC462}" type="slidenum">
              <a:rPr lang="nl-NL" smtClean="0"/>
              <a:pPr>
                <a:defRPr/>
              </a:pPr>
              <a:t>23</a:t>
            </a:fld>
            <a:endParaRPr lang="nl-NL"/>
          </a:p>
        </p:txBody>
      </p:sp>
    </p:spTree>
    <p:extLst>
      <p:ext uri="{BB962C8B-B14F-4D97-AF65-F5344CB8AC3E}">
        <p14:creationId xmlns:p14="http://schemas.microsoft.com/office/powerpoint/2010/main" val="28221469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koptekst 3"/>
          <p:cNvSpPr>
            <a:spLocks noGrp="1"/>
          </p:cNvSpPr>
          <p:nvPr>
            <p:ph type="hdr" sz="quarter" idx="10"/>
          </p:nvPr>
        </p:nvSpPr>
        <p:spPr/>
        <p:txBody>
          <a:bodyPr/>
          <a:lstStyle/>
          <a:p>
            <a:pPr>
              <a:defRPr/>
            </a:pPr>
            <a:r>
              <a:rPr lang="nl-NL"/>
              <a:t>Titel van de presentatie</a:t>
            </a:r>
          </a:p>
        </p:txBody>
      </p:sp>
      <p:sp>
        <p:nvSpPr>
          <p:cNvPr id="5" name="Tijdelijke aanduiding voor datum 4"/>
          <p:cNvSpPr>
            <a:spLocks noGrp="1"/>
          </p:cNvSpPr>
          <p:nvPr>
            <p:ph type="dt" idx="11"/>
          </p:nvPr>
        </p:nvSpPr>
        <p:spPr/>
        <p:txBody>
          <a:bodyPr/>
          <a:lstStyle/>
          <a:p>
            <a:pPr>
              <a:defRPr/>
            </a:pPr>
            <a:fld id="{FE0650A8-891D-49A7-9019-609D1701C661}" type="datetime8">
              <a:rPr lang="nl-NL" smtClean="0"/>
              <a:t>21-2-2018 11:39</a:t>
            </a:fld>
            <a:endParaRPr lang="nl-NL"/>
          </a:p>
        </p:txBody>
      </p:sp>
      <p:sp>
        <p:nvSpPr>
          <p:cNvPr id="6" name="Tijdelijke aanduiding voor dianummer 5"/>
          <p:cNvSpPr>
            <a:spLocks noGrp="1"/>
          </p:cNvSpPr>
          <p:nvPr>
            <p:ph type="sldNum" sz="quarter" idx="12"/>
          </p:nvPr>
        </p:nvSpPr>
        <p:spPr/>
        <p:txBody>
          <a:bodyPr/>
          <a:lstStyle/>
          <a:p>
            <a:pPr>
              <a:defRPr/>
            </a:pPr>
            <a:fld id="{0C6EE9DE-7876-4BD1-B404-C8920CADC462}" type="slidenum">
              <a:rPr lang="nl-NL" smtClean="0"/>
              <a:pPr>
                <a:defRPr/>
              </a:pPr>
              <a:t>24</a:t>
            </a:fld>
            <a:endParaRPr lang="nl-NL"/>
          </a:p>
        </p:txBody>
      </p:sp>
    </p:spTree>
    <p:extLst>
      <p:ext uri="{BB962C8B-B14F-4D97-AF65-F5344CB8AC3E}">
        <p14:creationId xmlns:p14="http://schemas.microsoft.com/office/powerpoint/2010/main" val="10523637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sz="1100" kern="1200" dirty="0">
              <a:solidFill>
                <a:schemeClr val="tx1"/>
              </a:solidFill>
              <a:effectLst/>
              <a:latin typeface="+mn-lt"/>
              <a:ea typeface="+mn-ea"/>
              <a:cs typeface="+mn-cs"/>
            </a:endParaRPr>
          </a:p>
        </p:txBody>
      </p:sp>
      <p:sp>
        <p:nvSpPr>
          <p:cNvPr id="4" name="Header Placeholder 3"/>
          <p:cNvSpPr>
            <a:spLocks noGrp="1"/>
          </p:cNvSpPr>
          <p:nvPr>
            <p:ph type="hdr" sz="quarter" idx="10"/>
          </p:nvPr>
        </p:nvSpPr>
        <p:spPr/>
        <p:txBody>
          <a:bodyPr/>
          <a:lstStyle/>
          <a:p>
            <a:pPr>
              <a:defRPr/>
            </a:pPr>
            <a:r>
              <a:rPr lang="nl-NL"/>
              <a:t>Titel van de presentatie</a:t>
            </a:r>
          </a:p>
        </p:txBody>
      </p:sp>
      <p:sp>
        <p:nvSpPr>
          <p:cNvPr id="5" name="Date Placeholder 4"/>
          <p:cNvSpPr>
            <a:spLocks noGrp="1"/>
          </p:cNvSpPr>
          <p:nvPr>
            <p:ph type="dt" idx="11"/>
          </p:nvPr>
        </p:nvSpPr>
        <p:spPr/>
        <p:txBody>
          <a:bodyPr/>
          <a:lstStyle/>
          <a:p>
            <a:pPr>
              <a:defRPr/>
            </a:pPr>
            <a:fld id="{718CF79C-3450-4B42-B1B5-88311DB95880}" type="datetime8">
              <a:rPr lang="nl-NL" smtClean="0"/>
              <a:t>21-2-2018 11:39</a:t>
            </a:fld>
            <a:endParaRPr lang="nl-NL"/>
          </a:p>
        </p:txBody>
      </p:sp>
      <p:sp>
        <p:nvSpPr>
          <p:cNvPr id="6" name="Slide Number Placeholder 5"/>
          <p:cNvSpPr>
            <a:spLocks noGrp="1"/>
          </p:cNvSpPr>
          <p:nvPr>
            <p:ph type="sldNum" sz="quarter" idx="12"/>
          </p:nvPr>
        </p:nvSpPr>
        <p:spPr/>
        <p:txBody>
          <a:bodyPr/>
          <a:lstStyle/>
          <a:p>
            <a:pPr>
              <a:defRPr/>
            </a:pPr>
            <a:fld id="{0C6EE9DE-7876-4BD1-B404-C8920CADC462}" type="slidenum">
              <a:rPr lang="nl-NL" smtClean="0"/>
              <a:pPr>
                <a:defRPr/>
              </a:pPr>
              <a:t>27</a:t>
            </a:fld>
            <a:endParaRPr lang="nl-NL"/>
          </a:p>
        </p:txBody>
      </p:sp>
    </p:spTree>
    <p:extLst>
      <p:ext uri="{BB962C8B-B14F-4D97-AF65-F5344CB8AC3E}">
        <p14:creationId xmlns:p14="http://schemas.microsoft.com/office/powerpoint/2010/main" val="4863657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sz="1100" kern="1200" dirty="0">
              <a:solidFill>
                <a:schemeClr val="tx1"/>
              </a:solidFill>
              <a:effectLst/>
              <a:latin typeface="+mn-lt"/>
              <a:ea typeface="+mn-ea"/>
              <a:cs typeface="+mn-cs"/>
            </a:endParaRPr>
          </a:p>
        </p:txBody>
      </p:sp>
      <p:sp>
        <p:nvSpPr>
          <p:cNvPr id="4" name="Header Placeholder 3"/>
          <p:cNvSpPr>
            <a:spLocks noGrp="1"/>
          </p:cNvSpPr>
          <p:nvPr>
            <p:ph type="hdr" sz="quarter" idx="10"/>
          </p:nvPr>
        </p:nvSpPr>
        <p:spPr/>
        <p:txBody>
          <a:bodyPr/>
          <a:lstStyle/>
          <a:p>
            <a:pPr>
              <a:defRPr/>
            </a:pPr>
            <a:r>
              <a:rPr lang="nl-NL"/>
              <a:t>Titel van de presentatie</a:t>
            </a:r>
          </a:p>
        </p:txBody>
      </p:sp>
      <p:sp>
        <p:nvSpPr>
          <p:cNvPr id="5" name="Date Placeholder 4"/>
          <p:cNvSpPr>
            <a:spLocks noGrp="1"/>
          </p:cNvSpPr>
          <p:nvPr>
            <p:ph type="dt" idx="11"/>
          </p:nvPr>
        </p:nvSpPr>
        <p:spPr/>
        <p:txBody>
          <a:bodyPr/>
          <a:lstStyle/>
          <a:p>
            <a:pPr>
              <a:defRPr/>
            </a:pPr>
            <a:fld id="{C49FC2F6-9076-47B4-A5AC-8FEF95D05092}" type="datetime8">
              <a:rPr lang="nl-NL" smtClean="0"/>
              <a:t>21-2-2018 11:39</a:t>
            </a:fld>
            <a:endParaRPr lang="nl-NL"/>
          </a:p>
        </p:txBody>
      </p:sp>
      <p:sp>
        <p:nvSpPr>
          <p:cNvPr id="6" name="Slide Number Placeholder 5"/>
          <p:cNvSpPr>
            <a:spLocks noGrp="1"/>
          </p:cNvSpPr>
          <p:nvPr>
            <p:ph type="sldNum" sz="quarter" idx="12"/>
          </p:nvPr>
        </p:nvSpPr>
        <p:spPr/>
        <p:txBody>
          <a:bodyPr/>
          <a:lstStyle/>
          <a:p>
            <a:pPr>
              <a:defRPr/>
            </a:pPr>
            <a:fld id="{0C6EE9DE-7876-4BD1-B404-C8920CADC462}" type="slidenum">
              <a:rPr lang="nl-NL" smtClean="0"/>
              <a:pPr>
                <a:defRPr/>
              </a:pPr>
              <a:t>28</a:t>
            </a:fld>
            <a:endParaRPr lang="nl-NL"/>
          </a:p>
        </p:txBody>
      </p:sp>
    </p:spTree>
    <p:extLst>
      <p:ext uri="{BB962C8B-B14F-4D97-AF65-F5344CB8AC3E}">
        <p14:creationId xmlns:p14="http://schemas.microsoft.com/office/powerpoint/2010/main" val="4863657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sz="1100" kern="1200" dirty="0">
              <a:solidFill>
                <a:schemeClr val="tx1"/>
              </a:solidFill>
              <a:effectLst/>
              <a:latin typeface="+mn-lt"/>
              <a:ea typeface="+mn-ea"/>
              <a:cs typeface="+mn-cs"/>
            </a:endParaRPr>
          </a:p>
        </p:txBody>
      </p:sp>
      <p:sp>
        <p:nvSpPr>
          <p:cNvPr id="4" name="Header Placeholder 3"/>
          <p:cNvSpPr>
            <a:spLocks noGrp="1"/>
          </p:cNvSpPr>
          <p:nvPr>
            <p:ph type="hdr" sz="quarter" idx="10"/>
          </p:nvPr>
        </p:nvSpPr>
        <p:spPr/>
        <p:txBody>
          <a:bodyPr/>
          <a:lstStyle/>
          <a:p>
            <a:pPr>
              <a:defRPr/>
            </a:pPr>
            <a:r>
              <a:rPr lang="nl-NL"/>
              <a:t>Titel van de presentatie</a:t>
            </a:r>
          </a:p>
        </p:txBody>
      </p:sp>
      <p:sp>
        <p:nvSpPr>
          <p:cNvPr id="5" name="Date Placeholder 4"/>
          <p:cNvSpPr>
            <a:spLocks noGrp="1"/>
          </p:cNvSpPr>
          <p:nvPr>
            <p:ph type="dt" idx="11"/>
          </p:nvPr>
        </p:nvSpPr>
        <p:spPr/>
        <p:txBody>
          <a:bodyPr/>
          <a:lstStyle/>
          <a:p>
            <a:pPr>
              <a:defRPr/>
            </a:pPr>
            <a:fld id="{55ECEBCE-5CBA-4B90-889A-B5386748EB20}" type="datetime8">
              <a:rPr lang="nl-NL" smtClean="0"/>
              <a:t>21-2-2018 11:39</a:t>
            </a:fld>
            <a:endParaRPr lang="nl-NL"/>
          </a:p>
        </p:txBody>
      </p:sp>
      <p:sp>
        <p:nvSpPr>
          <p:cNvPr id="6" name="Slide Number Placeholder 5"/>
          <p:cNvSpPr>
            <a:spLocks noGrp="1"/>
          </p:cNvSpPr>
          <p:nvPr>
            <p:ph type="sldNum" sz="quarter" idx="12"/>
          </p:nvPr>
        </p:nvSpPr>
        <p:spPr/>
        <p:txBody>
          <a:bodyPr/>
          <a:lstStyle/>
          <a:p>
            <a:pPr>
              <a:defRPr/>
            </a:pPr>
            <a:fld id="{0C6EE9DE-7876-4BD1-B404-C8920CADC462}" type="slidenum">
              <a:rPr lang="nl-NL" smtClean="0"/>
              <a:pPr>
                <a:defRPr/>
              </a:pPr>
              <a:t>29</a:t>
            </a:fld>
            <a:endParaRPr lang="nl-NL"/>
          </a:p>
        </p:txBody>
      </p:sp>
    </p:spTree>
    <p:extLst>
      <p:ext uri="{BB962C8B-B14F-4D97-AF65-F5344CB8AC3E}">
        <p14:creationId xmlns:p14="http://schemas.microsoft.com/office/powerpoint/2010/main" val="4863657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sz="1100" kern="1200" dirty="0">
              <a:solidFill>
                <a:schemeClr val="tx1"/>
              </a:solidFill>
              <a:effectLst/>
              <a:latin typeface="+mn-lt"/>
              <a:ea typeface="+mn-ea"/>
              <a:cs typeface="+mn-cs"/>
            </a:endParaRPr>
          </a:p>
        </p:txBody>
      </p:sp>
      <p:sp>
        <p:nvSpPr>
          <p:cNvPr id="4" name="Header Placeholder 3"/>
          <p:cNvSpPr>
            <a:spLocks noGrp="1"/>
          </p:cNvSpPr>
          <p:nvPr>
            <p:ph type="hdr" sz="quarter" idx="10"/>
          </p:nvPr>
        </p:nvSpPr>
        <p:spPr/>
        <p:txBody>
          <a:bodyPr/>
          <a:lstStyle/>
          <a:p>
            <a:pPr>
              <a:defRPr/>
            </a:pPr>
            <a:r>
              <a:rPr lang="nl-NL"/>
              <a:t>Titel van de presentatie</a:t>
            </a:r>
          </a:p>
        </p:txBody>
      </p:sp>
      <p:sp>
        <p:nvSpPr>
          <p:cNvPr id="5" name="Date Placeholder 4"/>
          <p:cNvSpPr>
            <a:spLocks noGrp="1"/>
          </p:cNvSpPr>
          <p:nvPr>
            <p:ph type="dt" idx="11"/>
          </p:nvPr>
        </p:nvSpPr>
        <p:spPr/>
        <p:txBody>
          <a:bodyPr/>
          <a:lstStyle/>
          <a:p>
            <a:pPr>
              <a:defRPr/>
            </a:pPr>
            <a:fld id="{BA9E0C88-5F0C-4EB4-9348-DC62D3ED936D}" type="datetime8">
              <a:rPr lang="nl-NL" smtClean="0"/>
              <a:t>21-2-2018 11:39</a:t>
            </a:fld>
            <a:endParaRPr lang="nl-NL"/>
          </a:p>
        </p:txBody>
      </p:sp>
      <p:sp>
        <p:nvSpPr>
          <p:cNvPr id="6" name="Slide Number Placeholder 5"/>
          <p:cNvSpPr>
            <a:spLocks noGrp="1"/>
          </p:cNvSpPr>
          <p:nvPr>
            <p:ph type="sldNum" sz="quarter" idx="12"/>
          </p:nvPr>
        </p:nvSpPr>
        <p:spPr/>
        <p:txBody>
          <a:bodyPr/>
          <a:lstStyle/>
          <a:p>
            <a:pPr>
              <a:defRPr/>
            </a:pPr>
            <a:fld id="{0C6EE9DE-7876-4BD1-B404-C8920CADC462}" type="slidenum">
              <a:rPr lang="nl-NL" smtClean="0"/>
              <a:pPr>
                <a:defRPr/>
              </a:pPr>
              <a:t>30</a:t>
            </a:fld>
            <a:endParaRPr lang="nl-NL"/>
          </a:p>
        </p:txBody>
      </p:sp>
    </p:spTree>
    <p:extLst>
      <p:ext uri="{BB962C8B-B14F-4D97-AF65-F5344CB8AC3E}">
        <p14:creationId xmlns:p14="http://schemas.microsoft.com/office/powerpoint/2010/main" val="486365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FF0000"/>
              </a:solidFill>
            </a:endParaRPr>
          </a:p>
        </p:txBody>
      </p:sp>
      <p:sp>
        <p:nvSpPr>
          <p:cNvPr id="4" name="Header Placeholder 3"/>
          <p:cNvSpPr>
            <a:spLocks noGrp="1"/>
          </p:cNvSpPr>
          <p:nvPr>
            <p:ph type="hdr" sz="quarter" idx="10"/>
          </p:nvPr>
        </p:nvSpPr>
        <p:spPr/>
        <p:txBody>
          <a:bodyPr/>
          <a:lstStyle/>
          <a:p>
            <a:pPr>
              <a:defRPr/>
            </a:pPr>
            <a:r>
              <a:rPr lang="nl-NL"/>
              <a:t>Titel van de presentatie</a:t>
            </a:r>
          </a:p>
        </p:txBody>
      </p:sp>
      <p:sp>
        <p:nvSpPr>
          <p:cNvPr id="5" name="Date Placeholder 4"/>
          <p:cNvSpPr>
            <a:spLocks noGrp="1"/>
          </p:cNvSpPr>
          <p:nvPr>
            <p:ph type="dt" idx="11"/>
          </p:nvPr>
        </p:nvSpPr>
        <p:spPr/>
        <p:txBody>
          <a:bodyPr/>
          <a:lstStyle/>
          <a:p>
            <a:pPr>
              <a:defRPr/>
            </a:pPr>
            <a:fld id="{C2916726-3178-4D32-8653-D8A23C91E5E7}" type="datetime8">
              <a:rPr lang="nl-NL" smtClean="0"/>
              <a:t>21-2-2018 11:39</a:t>
            </a:fld>
            <a:endParaRPr lang="nl-NL"/>
          </a:p>
        </p:txBody>
      </p:sp>
      <p:sp>
        <p:nvSpPr>
          <p:cNvPr id="6" name="Slide Number Placeholder 5"/>
          <p:cNvSpPr>
            <a:spLocks noGrp="1"/>
          </p:cNvSpPr>
          <p:nvPr>
            <p:ph type="sldNum" sz="quarter" idx="12"/>
          </p:nvPr>
        </p:nvSpPr>
        <p:spPr/>
        <p:txBody>
          <a:bodyPr/>
          <a:lstStyle/>
          <a:p>
            <a:pPr>
              <a:defRPr/>
            </a:pPr>
            <a:fld id="{0C6EE9DE-7876-4BD1-B404-C8920CADC462}" type="slidenum">
              <a:rPr lang="nl-NL" smtClean="0"/>
              <a:pPr>
                <a:defRPr/>
              </a:pPr>
              <a:t>2</a:t>
            </a:fld>
            <a:endParaRPr lang="nl-NL"/>
          </a:p>
        </p:txBody>
      </p:sp>
    </p:spTree>
    <p:extLst>
      <p:ext uri="{BB962C8B-B14F-4D97-AF65-F5344CB8AC3E}">
        <p14:creationId xmlns:p14="http://schemas.microsoft.com/office/powerpoint/2010/main" val="14099213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sz="1100" kern="1200" dirty="0">
              <a:solidFill>
                <a:schemeClr val="tx1"/>
              </a:solidFill>
              <a:effectLst/>
              <a:latin typeface="+mn-lt"/>
              <a:ea typeface="+mn-ea"/>
              <a:cs typeface="+mn-cs"/>
            </a:endParaRPr>
          </a:p>
        </p:txBody>
      </p:sp>
      <p:sp>
        <p:nvSpPr>
          <p:cNvPr id="4" name="Header Placeholder 3"/>
          <p:cNvSpPr>
            <a:spLocks noGrp="1"/>
          </p:cNvSpPr>
          <p:nvPr>
            <p:ph type="hdr" sz="quarter" idx="10"/>
          </p:nvPr>
        </p:nvSpPr>
        <p:spPr/>
        <p:txBody>
          <a:bodyPr/>
          <a:lstStyle/>
          <a:p>
            <a:pPr>
              <a:defRPr/>
            </a:pPr>
            <a:r>
              <a:rPr lang="nl-NL"/>
              <a:t>Titel van de presentatie</a:t>
            </a:r>
          </a:p>
        </p:txBody>
      </p:sp>
      <p:sp>
        <p:nvSpPr>
          <p:cNvPr id="5" name="Date Placeholder 4"/>
          <p:cNvSpPr>
            <a:spLocks noGrp="1"/>
          </p:cNvSpPr>
          <p:nvPr>
            <p:ph type="dt" idx="11"/>
          </p:nvPr>
        </p:nvSpPr>
        <p:spPr/>
        <p:txBody>
          <a:bodyPr/>
          <a:lstStyle/>
          <a:p>
            <a:pPr>
              <a:defRPr/>
            </a:pPr>
            <a:fld id="{BA9E0C88-5F0C-4EB4-9348-DC62D3ED936D}" type="datetime8">
              <a:rPr lang="nl-NL" smtClean="0"/>
              <a:t>21-2-2018 11:39</a:t>
            </a:fld>
            <a:endParaRPr lang="nl-NL"/>
          </a:p>
        </p:txBody>
      </p:sp>
      <p:sp>
        <p:nvSpPr>
          <p:cNvPr id="6" name="Slide Number Placeholder 5"/>
          <p:cNvSpPr>
            <a:spLocks noGrp="1"/>
          </p:cNvSpPr>
          <p:nvPr>
            <p:ph type="sldNum" sz="quarter" idx="12"/>
          </p:nvPr>
        </p:nvSpPr>
        <p:spPr/>
        <p:txBody>
          <a:bodyPr/>
          <a:lstStyle/>
          <a:p>
            <a:pPr>
              <a:defRPr/>
            </a:pPr>
            <a:fld id="{0C6EE9DE-7876-4BD1-B404-C8920CADC462}" type="slidenum">
              <a:rPr lang="nl-NL" smtClean="0"/>
              <a:pPr>
                <a:defRPr/>
              </a:pPr>
              <a:t>31</a:t>
            </a:fld>
            <a:endParaRPr lang="nl-NL"/>
          </a:p>
        </p:txBody>
      </p:sp>
    </p:spTree>
    <p:extLst>
      <p:ext uri="{BB962C8B-B14F-4D97-AF65-F5344CB8AC3E}">
        <p14:creationId xmlns:p14="http://schemas.microsoft.com/office/powerpoint/2010/main" val="13045602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sz="1100" kern="1200" dirty="0">
              <a:solidFill>
                <a:schemeClr val="tx1"/>
              </a:solidFill>
              <a:effectLst/>
              <a:latin typeface="+mn-lt"/>
              <a:ea typeface="+mn-ea"/>
              <a:cs typeface="+mn-cs"/>
            </a:endParaRPr>
          </a:p>
        </p:txBody>
      </p:sp>
      <p:sp>
        <p:nvSpPr>
          <p:cNvPr id="4" name="Header Placeholder 3"/>
          <p:cNvSpPr>
            <a:spLocks noGrp="1"/>
          </p:cNvSpPr>
          <p:nvPr>
            <p:ph type="hdr" sz="quarter" idx="10"/>
          </p:nvPr>
        </p:nvSpPr>
        <p:spPr/>
        <p:txBody>
          <a:bodyPr/>
          <a:lstStyle/>
          <a:p>
            <a:pPr>
              <a:defRPr/>
            </a:pPr>
            <a:r>
              <a:rPr lang="nl-NL"/>
              <a:t>Titel van de presentatie</a:t>
            </a:r>
          </a:p>
        </p:txBody>
      </p:sp>
      <p:sp>
        <p:nvSpPr>
          <p:cNvPr id="5" name="Date Placeholder 4"/>
          <p:cNvSpPr>
            <a:spLocks noGrp="1"/>
          </p:cNvSpPr>
          <p:nvPr>
            <p:ph type="dt" idx="11"/>
          </p:nvPr>
        </p:nvSpPr>
        <p:spPr/>
        <p:txBody>
          <a:bodyPr/>
          <a:lstStyle/>
          <a:p>
            <a:pPr>
              <a:defRPr/>
            </a:pPr>
            <a:fld id="{BA9E0C88-5F0C-4EB4-9348-DC62D3ED936D}" type="datetime8">
              <a:rPr lang="nl-NL" smtClean="0"/>
              <a:t>21-2-2018 11:39</a:t>
            </a:fld>
            <a:endParaRPr lang="nl-NL"/>
          </a:p>
        </p:txBody>
      </p:sp>
      <p:sp>
        <p:nvSpPr>
          <p:cNvPr id="6" name="Slide Number Placeholder 5"/>
          <p:cNvSpPr>
            <a:spLocks noGrp="1"/>
          </p:cNvSpPr>
          <p:nvPr>
            <p:ph type="sldNum" sz="quarter" idx="12"/>
          </p:nvPr>
        </p:nvSpPr>
        <p:spPr/>
        <p:txBody>
          <a:bodyPr/>
          <a:lstStyle/>
          <a:p>
            <a:pPr>
              <a:defRPr/>
            </a:pPr>
            <a:fld id="{0C6EE9DE-7876-4BD1-B404-C8920CADC462}" type="slidenum">
              <a:rPr lang="nl-NL" smtClean="0"/>
              <a:pPr>
                <a:defRPr/>
              </a:pPr>
              <a:t>32</a:t>
            </a:fld>
            <a:endParaRPr lang="nl-NL"/>
          </a:p>
        </p:txBody>
      </p:sp>
    </p:spTree>
    <p:extLst>
      <p:ext uri="{BB962C8B-B14F-4D97-AF65-F5344CB8AC3E}">
        <p14:creationId xmlns:p14="http://schemas.microsoft.com/office/powerpoint/2010/main" val="30364928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sz="1200" kern="1200" dirty="0">
              <a:solidFill>
                <a:schemeClr val="tx1"/>
              </a:solidFill>
              <a:effectLst/>
              <a:latin typeface="+mn-lt"/>
              <a:ea typeface="+mn-ea"/>
              <a:cs typeface="+mn-cs"/>
            </a:endParaRPr>
          </a:p>
        </p:txBody>
      </p:sp>
      <p:sp>
        <p:nvSpPr>
          <p:cNvPr id="4" name="Header Placeholder 3"/>
          <p:cNvSpPr>
            <a:spLocks noGrp="1"/>
          </p:cNvSpPr>
          <p:nvPr>
            <p:ph type="hdr" sz="quarter" idx="10"/>
          </p:nvPr>
        </p:nvSpPr>
        <p:spPr/>
        <p:txBody>
          <a:bodyPr/>
          <a:lstStyle/>
          <a:p>
            <a:pPr>
              <a:defRPr/>
            </a:pPr>
            <a:r>
              <a:rPr lang="nl-NL"/>
              <a:t>Titel van de presentatie</a:t>
            </a:r>
          </a:p>
        </p:txBody>
      </p:sp>
      <p:sp>
        <p:nvSpPr>
          <p:cNvPr id="5" name="Date Placeholder 4"/>
          <p:cNvSpPr>
            <a:spLocks noGrp="1"/>
          </p:cNvSpPr>
          <p:nvPr>
            <p:ph type="dt" idx="11"/>
          </p:nvPr>
        </p:nvSpPr>
        <p:spPr/>
        <p:txBody>
          <a:bodyPr/>
          <a:lstStyle/>
          <a:p>
            <a:pPr>
              <a:defRPr/>
            </a:pPr>
            <a:fld id="{E440CE61-1606-4B7B-9C6E-A25F3BB02405}" type="datetime8">
              <a:rPr lang="nl-NL" smtClean="0"/>
              <a:t>21-2-2018 11:39</a:t>
            </a:fld>
            <a:endParaRPr lang="nl-NL"/>
          </a:p>
        </p:txBody>
      </p:sp>
      <p:sp>
        <p:nvSpPr>
          <p:cNvPr id="6" name="Slide Number Placeholder 5"/>
          <p:cNvSpPr>
            <a:spLocks noGrp="1"/>
          </p:cNvSpPr>
          <p:nvPr>
            <p:ph type="sldNum" sz="quarter" idx="12"/>
          </p:nvPr>
        </p:nvSpPr>
        <p:spPr/>
        <p:txBody>
          <a:bodyPr/>
          <a:lstStyle/>
          <a:p>
            <a:pPr>
              <a:defRPr/>
            </a:pPr>
            <a:fld id="{0C6EE9DE-7876-4BD1-B404-C8920CADC462}" type="slidenum">
              <a:rPr lang="nl-NL" smtClean="0"/>
              <a:pPr>
                <a:defRPr/>
              </a:pPr>
              <a:t>33</a:t>
            </a:fld>
            <a:endParaRPr lang="nl-NL"/>
          </a:p>
        </p:txBody>
      </p:sp>
    </p:spTree>
    <p:extLst>
      <p:ext uri="{BB962C8B-B14F-4D97-AF65-F5344CB8AC3E}">
        <p14:creationId xmlns:p14="http://schemas.microsoft.com/office/powerpoint/2010/main" val="19936904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sz="1200" kern="1200" dirty="0">
              <a:solidFill>
                <a:schemeClr val="tx1"/>
              </a:solidFill>
              <a:effectLst/>
              <a:latin typeface="+mn-lt"/>
              <a:ea typeface="+mn-ea"/>
              <a:cs typeface="+mn-cs"/>
            </a:endParaRPr>
          </a:p>
        </p:txBody>
      </p:sp>
      <p:sp>
        <p:nvSpPr>
          <p:cNvPr id="4" name="Header Placeholder 3"/>
          <p:cNvSpPr>
            <a:spLocks noGrp="1"/>
          </p:cNvSpPr>
          <p:nvPr>
            <p:ph type="hdr" sz="quarter" idx="10"/>
          </p:nvPr>
        </p:nvSpPr>
        <p:spPr/>
        <p:txBody>
          <a:bodyPr/>
          <a:lstStyle/>
          <a:p>
            <a:pPr>
              <a:defRPr/>
            </a:pPr>
            <a:r>
              <a:rPr lang="nl-NL"/>
              <a:t>Titel van de presentatie</a:t>
            </a:r>
          </a:p>
        </p:txBody>
      </p:sp>
      <p:sp>
        <p:nvSpPr>
          <p:cNvPr id="5" name="Date Placeholder 4"/>
          <p:cNvSpPr>
            <a:spLocks noGrp="1"/>
          </p:cNvSpPr>
          <p:nvPr>
            <p:ph type="dt" idx="11"/>
          </p:nvPr>
        </p:nvSpPr>
        <p:spPr/>
        <p:txBody>
          <a:bodyPr/>
          <a:lstStyle/>
          <a:p>
            <a:pPr>
              <a:defRPr/>
            </a:pPr>
            <a:fld id="{E440CE61-1606-4B7B-9C6E-A25F3BB02405}" type="datetime8">
              <a:rPr lang="nl-NL" smtClean="0"/>
              <a:t>21-2-2018 11:39</a:t>
            </a:fld>
            <a:endParaRPr lang="nl-NL"/>
          </a:p>
        </p:txBody>
      </p:sp>
      <p:sp>
        <p:nvSpPr>
          <p:cNvPr id="6" name="Slide Number Placeholder 5"/>
          <p:cNvSpPr>
            <a:spLocks noGrp="1"/>
          </p:cNvSpPr>
          <p:nvPr>
            <p:ph type="sldNum" sz="quarter" idx="12"/>
          </p:nvPr>
        </p:nvSpPr>
        <p:spPr/>
        <p:txBody>
          <a:bodyPr/>
          <a:lstStyle/>
          <a:p>
            <a:pPr>
              <a:defRPr/>
            </a:pPr>
            <a:fld id="{0C6EE9DE-7876-4BD1-B404-C8920CADC462}" type="slidenum">
              <a:rPr lang="nl-NL" smtClean="0"/>
              <a:pPr>
                <a:defRPr/>
              </a:pPr>
              <a:t>34</a:t>
            </a:fld>
            <a:endParaRPr lang="nl-NL"/>
          </a:p>
        </p:txBody>
      </p:sp>
    </p:spTree>
    <p:extLst>
      <p:ext uri="{BB962C8B-B14F-4D97-AF65-F5344CB8AC3E}">
        <p14:creationId xmlns:p14="http://schemas.microsoft.com/office/powerpoint/2010/main" val="41079164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sz="1200" kern="1200" dirty="0">
              <a:solidFill>
                <a:schemeClr val="tx1"/>
              </a:solidFill>
              <a:effectLst/>
              <a:latin typeface="+mn-lt"/>
              <a:ea typeface="+mn-ea"/>
              <a:cs typeface="+mn-cs"/>
            </a:endParaRPr>
          </a:p>
        </p:txBody>
      </p:sp>
      <p:sp>
        <p:nvSpPr>
          <p:cNvPr id="4" name="Header Placeholder 3"/>
          <p:cNvSpPr>
            <a:spLocks noGrp="1"/>
          </p:cNvSpPr>
          <p:nvPr>
            <p:ph type="hdr" sz="quarter" idx="10"/>
          </p:nvPr>
        </p:nvSpPr>
        <p:spPr/>
        <p:txBody>
          <a:bodyPr/>
          <a:lstStyle/>
          <a:p>
            <a:pPr>
              <a:defRPr/>
            </a:pPr>
            <a:r>
              <a:rPr lang="nl-NL"/>
              <a:t>Titel van de presentatie</a:t>
            </a:r>
          </a:p>
        </p:txBody>
      </p:sp>
      <p:sp>
        <p:nvSpPr>
          <p:cNvPr id="5" name="Date Placeholder 4"/>
          <p:cNvSpPr>
            <a:spLocks noGrp="1"/>
          </p:cNvSpPr>
          <p:nvPr>
            <p:ph type="dt" idx="11"/>
          </p:nvPr>
        </p:nvSpPr>
        <p:spPr/>
        <p:txBody>
          <a:bodyPr/>
          <a:lstStyle/>
          <a:p>
            <a:pPr>
              <a:defRPr/>
            </a:pPr>
            <a:fld id="{E440CE61-1606-4B7B-9C6E-A25F3BB02405}" type="datetime8">
              <a:rPr lang="nl-NL" smtClean="0"/>
              <a:t>21-2-2018 11:39</a:t>
            </a:fld>
            <a:endParaRPr lang="nl-NL"/>
          </a:p>
        </p:txBody>
      </p:sp>
      <p:sp>
        <p:nvSpPr>
          <p:cNvPr id="6" name="Slide Number Placeholder 5"/>
          <p:cNvSpPr>
            <a:spLocks noGrp="1"/>
          </p:cNvSpPr>
          <p:nvPr>
            <p:ph type="sldNum" sz="quarter" idx="12"/>
          </p:nvPr>
        </p:nvSpPr>
        <p:spPr/>
        <p:txBody>
          <a:bodyPr/>
          <a:lstStyle/>
          <a:p>
            <a:pPr>
              <a:defRPr/>
            </a:pPr>
            <a:fld id="{0C6EE9DE-7876-4BD1-B404-C8920CADC462}" type="slidenum">
              <a:rPr lang="nl-NL" smtClean="0"/>
              <a:pPr>
                <a:defRPr/>
              </a:pPr>
              <a:t>35</a:t>
            </a:fld>
            <a:endParaRPr lang="nl-NL"/>
          </a:p>
        </p:txBody>
      </p:sp>
    </p:spTree>
    <p:extLst>
      <p:ext uri="{BB962C8B-B14F-4D97-AF65-F5344CB8AC3E}">
        <p14:creationId xmlns:p14="http://schemas.microsoft.com/office/powerpoint/2010/main" val="12241966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sz="1200" kern="1200" dirty="0">
              <a:solidFill>
                <a:schemeClr val="tx1"/>
              </a:solidFill>
              <a:effectLst/>
              <a:latin typeface="+mn-lt"/>
              <a:ea typeface="+mn-ea"/>
              <a:cs typeface="+mn-cs"/>
            </a:endParaRPr>
          </a:p>
        </p:txBody>
      </p:sp>
      <p:sp>
        <p:nvSpPr>
          <p:cNvPr id="4" name="Header Placeholder 3"/>
          <p:cNvSpPr>
            <a:spLocks noGrp="1"/>
          </p:cNvSpPr>
          <p:nvPr>
            <p:ph type="hdr" sz="quarter" idx="10"/>
          </p:nvPr>
        </p:nvSpPr>
        <p:spPr/>
        <p:txBody>
          <a:bodyPr/>
          <a:lstStyle/>
          <a:p>
            <a:pPr>
              <a:defRPr/>
            </a:pPr>
            <a:r>
              <a:rPr lang="nl-NL"/>
              <a:t>Titel van de presentatie</a:t>
            </a:r>
          </a:p>
        </p:txBody>
      </p:sp>
      <p:sp>
        <p:nvSpPr>
          <p:cNvPr id="5" name="Date Placeholder 4"/>
          <p:cNvSpPr>
            <a:spLocks noGrp="1"/>
          </p:cNvSpPr>
          <p:nvPr>
            <p:ph type="dt" idx="11"/>
          </p:nvPr>
        </p:nvSpPr>
        <p:spPr/>
        <p:txBody>
          <a:bodyPr/>
          <a:lstStyle/>
          <a:p>
            <a:pPr>
              <a:defRPr/>
            </a:pPr>
            <a:fld id="{E440CE61-1606-4B7B-9C6E-A25F3BB02405}" type="datetime8">
              <a:rPr lang="nl-NL" smtClean="0"/>
              <a:t>21-2-2018 11:39</a:t>
            </a:fld>
            <a:endParaRPr lang="nl-NL"/>
          </a:p>
        </p:txBody>
      </p:sp>
      <p:sp>
        <p:nvSpPr>
          <p:cNvPr id="6" name="Slide Number Placeholder 5"/>
          <p:cNvSpPr>
            <a:spLocks noGrp="1"/>
          </p:cNvSpPr>
          <p:nvPr>
            <p:ph type="sldNum" sz="quarter" idx="12"/>
          </p:nvPr>
        </p:nvSpPr>
        <p:spPr/>
        <p:txBody>
          <a:bodyPr/>
          <a:lstStyle/>
          <a:p>
            <a:pPr>
              <a:defRPr/>
            </a:pPr>
            <a:fld id="{0C6EE9DE-7876-4BD1-B404-C8920CADC462}" type="slidenum">
              <a:rPr lang="nl-NL" smtClean="0"/>
              <a:pPr>
                <a:defRPr/>
              </a:pPr>
              <a:t>36</a:t>
            </a:fld>
            <a:endParaRPr lang="nl-NL"/>
          </a:p>
        </p:txBody>
      </p:sp>
    </p:spTree>
    <p:extLst>
      <p:ext uri="{BB962C8B-B14F-4D97-AF65-F5344CB8AC3E}">
        <p14:creationId xmlns:p14="http://schemas.microsoft.com/office/powerpoint/2010/main" val="10266791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a:defRPr/>
            </a:pPr>
            <a:r>
              <a:rPr lang="nl-NL"/>
              <a:t>Titel van de presentatie</a:t>
            </a:r>
          </a:p>
        </p:txBody>
      </p:sp>
      <p:sp>
        <p:nvSpPr>
          <p:cNvPr id="5" name="Date Placeholder 4"/>
          <p:cNvSpPr>
            <a:spLocks noGrp="1"/>
          </p:cNvSpPr>
          <p:nvPr>
            <p:ph type="dt" idx="11"/>
          </p:nvPr>
        </p:nvSpPr>
        <p:spPr/>
        <p:txBody>
          <a:bodyPr/>
          <a:lstStyle/>
          <a:p>
            <a:pPr>
              <a:defRPr/>
            </a:pPr>
            <a:fld id="{4BA546FD-DBB3-48EA-B1EF-658068D67DB4}" type="datetime8">
              <a:rPr lang="nl-NL" smtClean="0"/>
              <a:t>21-2-2018 11:39</a:t>
            </a:fld>
            <a:endParaRPr lang="nl-NL"/>
          </a:p>
        </p:txBody>
      </p:sp>
      <p:sp>
        <p:nvSpPr>
          <p:cNvPr id="6" name="Slide Number Placeholder 5"/>
          <p:cNvSpPr>
            <a:spLocks noGrp="1"/>
          </p:cNvSpPr>
          <p:nvPr>
            <p:ph type="sldNum" sz="quarter" idx="12"/>
          </p:nvPr>
        </p:nvSpPr>
        <p:spPr/>
        <p:txBody>
          <a:bodyPr/>
          <a:lstStyle/>
          <a:p>
            <a:pPr>
              <a:defRPr/>
            </a:pPr>
            <a:fld id="{0C6EE9DE-7876-4BD1-B404-C8920CADC462}" type="slidenum">
              <a:rPr lang="nl-NL" smtClean="0"/>
              <a:pPr>
                <a:defRPr/>
              </a:pPr>
              <a:t>37</a:t>
            </a:fld>
            <a:endParaRPr lang="nl-NL"/>
          </a:p>
        </p:txBody>
      </p:sp>
    </p:spTree>
    <p:extLst>
      <p:ext uri="{BB962C8B-B14F-4D97-AF65-F5344CB8AC3E}">
        <p14:creationId xmlns:p14="http://schemas.microsoft.com/office/powerpoint/2010/main" val="4423999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a:defRPr/>
            </a:pPr>
            <a:r>
              <a:rPr lang="nl-NL"/>
              <a:t>Titel van de presentatie</a:t>
            </a:r>
          </a:p>
        </p:txBody>
      </p:sp>
      <p:sp>
        <p:nvSpPr>
          <p:cNvPr id="5" name="Date Placeholder 4"/>
          <p:cNvSpPr>
            <a:spLocks noGrp="1"/>
          </p:cNvSpPr>
          <p:nvPr>
            <p:ph type="dt" idx="11"/>
          </p:nvPr>
        </p:nvSpPr>
        <p:spPr/>
        <p:txBody>
          <a:bodyPr/>
          <a:lstStyle/>
          <a:p>
            <a:pPr>
              <a:defRPr/>
            </a:pPr>
            <a:fld id="{73ACA287-5635-4DB1-B2E5-0F0667B0C27E}" type="datetime8">
              <a:rPr lang="nl-NL" smtClean="0"/>
              <a:t>21-2-2018 11:39</a:t>
            </a:fld>
            <a:endParaRPr lang="nl-NL"/>
          </a:p>
        </p:txBody>
      </p:sp>
      <p:sp>
        <p:nvSpPr>
          <p:cNvPr id="6" name="Slide Number Placeholder 5"/>
          <p:cNvSpPr>
            <a:spLocks noGrp="1"/>
          </p:cNvSpPr>
          <p:nvPr>
            <p:ph type="sldNum" sz="quarter" idx="12"/>
          </p:nvPr>
        </p:nvSpPr>
        <p:spPr/>
        <p:txBody>
          <a:bodyPr/>
          <a:lstStyle/>
          <a:p>
            <a:pPr>
              <a:defRPr/>
            </a:pPr>
            <a:fld id="{0C6EE9DE-7876-4BD1-B404-C8920CADC462}" type="slidenum">
              <a:rPr lang="nl-NL" smtClean="0"/>
              <a:pPr>
                <a:defRPr/>
              </a:pPr>
              <a:t>38</a:t>
            </a:fld>
            <a:endParaRPr lang="nl-NL"/>
          </a:p>
        </p:txBody>
      </p:sp>
    </p:spTree>
    <p:extLst>
      <p:ext uri="{BB962C8B-B14F-4D97-AF65-F5344CB8AC3E}">
        <p14:creationId xmlns:p14="http://schemas.microsoft.com/office/powerpoint/2010/main" val="4423999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koptekst 3"/>
          <p:cNvSpPr>
            <a:spLocks noGrp="1"/>
          </p:cNvSpPr>
          <p:nvPr>
            <p:ph type="hdr" sz="quarter" idx="10"/>
          </p:nvPr>
        </p:nvSpPr>
        <p:spPr/>
        <p:txBody>
          <a:bodyPr/>
          <a:lstStyle/>
          <a:p>
            <a:pPr>
              <a:defRPr/>
            </a:pPr>
            <a:r>
              <a:rPr lang="nl-NL"/>
              <a:t>Titel van de presentatie</a:t>
            </a:r>
          </a:p>
        </p:txBody>
      </p:sp>
      <p:sp>
        <p:nvSpPr>
          <p:cNvPr id="5" name="Tijdelijke aanduiding voor datum 4"/>
          <p:cNvSpPr>
            <a:spLocks noGrp="1"/>
          </p:cNvSpPr>
          <p:nvPr>
            <p:ph type="dt" idx="11"/>
          </p:nvPr>
        </p:nvSpPr>
        <p:spPr/>
        <p:txBody>
          <a:bodyPr/>
          <a:lstStyle/>
          <a:p>
            <a:pPr>
              <a:defRPr/>
            </a:pPr>
            <a:fld id="{808D089E-AD80-4FBE-AA0F-35D79EAE64DC}" type="datetime8">
              <a:rPr lang="nl-NL" smtClean="0"/>
              <a:t>21-2-2018 11:39</a:t>
            </a:fld>
            <a:endParaRPr lang="nl-NL"/>
          </a:p>
        </p:txBody>
      </p:sp>
      <p:sp>
        <p:nvSpPr>
          <p:cNvPr id="6" name="Tijdelijke aanduiding voor dianummer 5"/>
          <p:cNvSpPr>
            <a:spLocks noGrp="1"/>
          </p:cNvSpPr>
          <p:nvPr>
            <p:ph type="sldNum" sz="quarter" idx="12"/>
          </p:nvPr>
        </p:nvSpPr>
        <p:spPr/>
        <p:txBody>
          <a:bodyPr/>
          <a:lstStyle/>
          <a:p>
            <a:pPr>
              <a:defRPr/>
            </a:pPr>
            <a:fld id="{0C6EE9DE-7876-4BD1-B404-C8920CADC462}" type="slidenum">
              <a:rPr lang="nl-NL" smtClean="0"/>
              <a:pPr>
                <a:defRPr/>
              </a:pPr>
              <a:t>39</a:t>
            </a:fld>
            <a:endParaRPr lang="nl-NL"/>
          </a:p>
        </p:txBody>
      </p:sp>
    </p:spTree>
    <p:extLst>
      <p:ext uri="{BB962C8B-B14F-4D97-AF65-F5344CB8AC3E}">
        <p14:creationId xmlns:p14="http://schemas.microsoft.com/office/powerpoint/2010/main" val="10190496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a:defRPr/>
            </a:pPr>
            <a:r>
              <a:rPr lang="nl-NL"/>
              <a:t>Titel van de presentatie</a:t>
            </a:r>
          </a:p>
        </p:txBody>
      </p:sp>
      <p:sp>
        <p:nvSpPr>
          <p:cNvPr id="5" name="Date Placeholder 4"/>
          <p:cNvSpPr>
            <a:spLocks noGrp="1"/>
          </p:cNvSpPr>
          <p:nvPr>
            <p:ph type="dt" idx="11"/>
          </p:nvPr>
        </p:nvSpPr>
        <p:spPr/>
        <p:txBody>
          <a:bodyPr/>
          <a:lstStyle/>
          <a:p>
            <a:pPr>
              <a:defRPr/>
            </a:pPr>
            <a:fld id="{955D53B4-4CBF-47A0-B0BD-9D67BE32FF42}" type="datetime8">
              <a:rPr lang="nl-NL" smtClean="0"/>
              <a:t>21-2-2018 11:39</a:t>
            </a:fld>
            <a:endParaRPr lang="nl-NL"/>
          </a:p>
        </p:txBody>
      </p:sp>
      <p:sp>
        <p:nvSpPr>
          <p:cNvPr id="6" name="Slide Number Placeholder 5"/>
          <p:cNvSpPr>
            <a:spLocks noGrp="1"/>
          </p:cNvSpPr>
          <p:nvPr>
            <p:ph type="sldNum" sz="quarter" idx="12"/>
          </p:nvPr>
        </p:nvSpPr>
        <p:spPr/>
        <p:txBody>
          <a:bodyPr/>
          <a:lstStyle/>
          <a:p>
            <a:pPr>
              <a:defRPr/>
            </a:pPr>
            <a:fld id="{0C6EE9DE-7876-4BD1-B404-C8920CADC462}" type="slidenum">
              <a:rPr lang="nl-NL" smtClean="0"/>
              <a:pPr>
                <a:defRPr/>
              </a:pPr>
              <a:t>40</a:t>
            </a:fld>
            <a:endParaRPr lang="nl-NL"/>
          </a:p>
        </p:txBody>
      </p:sp>
    </p:spTree>
    <p:extLst>
      <p:ext uri="{BB962C8B-B14F-4D97-AF65-F5344CB8AC3E}">
        <p14:creationId xmlns:p14="http://schemas.microsoft.com/office/powerpoint/2010/main" val="442399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a:defRPr/>
            </a:pPr>
            <a:r>
              <a:rPr lang="nl-NL"/>
              <a:t>Titel van de presentatie</a:t>
            </a:r>
          </a:p>
        </p:txBody>
      </p:sp>
      <p:sp>
        <p:nvSpPr>
          <p:cNvPr id="5" name="Date Placeholder 4"/>
          <p:cNvSpPr>
            <a:spLocks noGrp="1"/>
          </p:cNvSpPr>
          <p:nvPr>
            <p:ph type="dt" idx="11"/>
          </p:nvPr>
        </p:nvSpPr>
        <p:spPr/>
        <p:txBody>
          <a:bodyPr/>
          <a:lstStyle/>
          <a:p>
            <a:pPr>
              <a:defRPr/>
            </a:pPr>
            <a:fld id="{589B3B0F-EE10-435C-A86B-DF26493AB5DC}" type="datetime8">
              <a:rPr lang="nl-NL" smtClean="0"/>
              <a:t>21-2-2018 11:39</a:t>
            </a:fld>
            <a:endParaRPr lang="nl-NL"/>
          </a:p>
        </p:txBody>
      </p:sp>
      <p:sp>
        <p:nvSpPr>
          <p:cNvPr id="6" name="Slide Number Placeholder 5"/>
          <p:cNvSpPr>
            <a:spLocks noGrp="1"/>
          </p:cNvSpPr>
          <p:nvPr>
            <p:ph type="sldNum" sz="quarter" idx="12"/>
          </p:nvPr>
        </p:nvSpPr>
        <p:spPr/>
        <p:txBody>
          <a:bodyPr/>
          <a:lstStyle/>
          <a:p>
            <a:pPr>
              <a:defRPr/>
            </a:pPr>
            <a:fld id="{0C6EE9DE-7876-4BD1-B404-C8920CADC462}" type="slidenum">
              <a:rPr lang="nl-NL" smtClean="0"/>
              <a:pPr>
                <a:defRPr/>
              </a:pPr>
              <a:t>3</a:t>
            </a:fld>
            <a:endParaRPr lang="nl-NL"/>
          </a:p>
        </p:txBody>
      </p:sp>
    </p:spTree>
    <p:extLst>
      <p:ext uri="{BB962C8B-B14F-4D97-AF65-F5344CB8AC3E}">
        <p14:creationId xmlns:p14="http://schemas.microsoft.com/office/powerpoint/2010/main" val="30130494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a:defRPr/>
            </a:pPr>
            <a:r>
              <a:rPr lang="nl-NL"/>
              <a:t>Titel van de presentatie</a:t>
            </a:r>
          </a:p>
        </p:txBody>
      </p:sp>
      <p:sp>
        <p:nvSpPr>
          <p:cNvPr id="5" name="Date Placeholder 4"/>
          <p:cNvSpPr>
            <a:spLocks noGrp="1"/>
          </p:cNvSpPr>
          <p:nvPr>
            <p:ph type="dt" idx="11"/>
          </p:nvPr>
        </p:nvSpPr>
        <p:spPr/>
        <p:txBody>
          <a:bodyPr/>
          <a:lstStyle/>
          <a:p>
            <a:pPr>
              <a:defRPr/>
            </a:pPr>
            <a:fld id="{2533CF19-88E6-4080-988C-26F1FC315EBF}" type="datetime8">
              <a:rPr lang="nl-NL" smtClean="0"/>
              <a:t>21-2-2018 11:39</a:t>
            </a:fld>
            <a:endParaRPr lang="nl-NL"/>
          </a:p>
        </p:txBody>
      </p:sp>
      <p:sp>
        <p:nvSpPr>
          <p:cNvPr id="6" name="Slide Number Placeholder 5"/>
          <p:cNvSpPr>
            <a:spLocks noGrp="1"/>
          </p:cNvSpPr>
          <p:nvPr>
            <p:ph type="sldNum" sz="quarter" idx="12"/>
          </p:nvPr>
        </p:nvSpPr>
        <p:spPr/>
        <p:txBody>
          <a:bodyPr/>
          <a:lstStyle/>
          <a:p>
            <a:pPr>
              <a:defRPr/>
            </a:pPr>
            <a:fld id="{0C6EE9DE-7876-4BD1-B404-C8920CADC462}" type="slidenum">
              <a:rPr lang="nl-NL" smtClean="0"/>
              <a:pPr>
                <a:defRPr/>
              </a:pPr>
              <a:t>41</a:t>
            </a:fld>
            <a:endParaRPr lang="nl-NL"/>
          </a:p>
        </p:txBody>
      </p:sp>
    </p:spTree>
    <p:extLst>
      <p:ext uri="{BB962C8B-B14F-4D97-AF65-F5344CB8AC3E}">
        <p14:creationId xmlns:p14="http://schemas.microsoft.com/office/powerpoint/2010/main" val="1418255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a:defRPr/>
            </a:pPr>
            <a:r>
              <a:rPr lang="nl-NL"/>
              <a:t>Titel van de presentatie</a:t>
            </a:r>
          </a:p>
        </p:txBody>
      </p:sp>
      <p:sp>
        <p:nvSpPr>
          <p:cNvPr id="5" name="Date Placeholder 4"/>
          <p:cNvSpPr>
            <a:spLocks noGrp="1"/>
          </p:cNvSpPr>
          <p:nvPr>
            <p:ph type="dt" idx="11"/>
          </p:nvPr>
        </p:nvSpPr>
        <p:spPr/>
        <p:txBody>
          <a:bodyPr/>
          <a:lstStyle/>
          <a:p>
            <a:pPr>
              <a:defRPr/>
            </a:pPr>
            <a:fld id="{73EF1B30-3514-4237-B6CA-60193C06A911}" type="datetime8">
              <a:rPr lang="nl-NL" smtClean="0"/>
              <a:t>21-2-2018 11:39</a:t>
            </a:fld>
            <a:endParaRPr lang="nl-NL"/>
          </a:p>
        </p:txBody>
      </p:sp>
      <p:sp>
        <p:nvSpPr>
          <p:cNvPr id="6" name="Slide Number Placeholder 5"/>
          <p:cNvSpPr>
            <a:spLocks noGrp="1"/>
          </p:cNvSpPr>
          <p:nvPr>
            <p:ph type="sldNum" sz="quarter" idx="12"/>
          </p:nvPr>
        </p:nvSpPr>
        <p:spPr/>
        <p:txBody>
          <a:bodyPr/>
          <a:lstStyle/>
          <a:p>
            <a:pPr>
              <a:defRPr/>
            </a:pPr>
            <a:fld id="{0C6EE9DE-7876-4BD1-B404-C8920CADC462}" type="slidenum">
              <a:rPr lang="nl-NL" smtClean="0"/>
              <a:pPr>
                <a:defRPr/>
              </a:pPr>
              <a:t>4</a:t>
            </a:fld>
            <a:endParaRPr lang="nl-NL"/>
          </a:p>
        </p:txBody>
      </p:sp>
    </p:spTree>
    <p:extLst>
      <p:ext uri="{BB962C8B-B14F-4D97-AF65-F5344CB8AC3E}">
        <p14:creationId xmlns:p14="http://schemas.microsoft.com/office/powerpoint/2010/main" val="3814049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0" dirty="0"/>
          </a:p>
        </p:txBody>
      </p:sp>
      <p:sp>
        <p:nvSpPr>
          <p:cNvPr id="4" name="Header Placeholder 3"/>
          <p:cNvSpPr>
            <a:spLocks noGrp="1"/>
          </p:cNvSpPr>
          <p:nvPr>
            <p:ph type="hdr" sz="quarter" idx="10"/>
          </p:nvPr>
        </p:nvSpPr>
        <p:spPr/>
        <p:txBody>
          <a:bodyPr/>
          <a:lstStyle/>
          <a:p>
            <a:pPr>
              <a:defRPr/>
            </a:pPr>
            <a:r>
              <a:rPr lang="nl-NL"/>
              <a:t>Titel van de presentatie</a:t>
            </a:r>
          </a:p>
        </p:txBody>
      </p:sp>
      <p:sp>
        <p:nvSpPr>
          <p:cNvPr id="5" name="Date Placeholder 4"/>
          <p:cNvSpPr>
            <a:spLocks noGrp="1"/>
          </p:cNvSpPr>
          <p:nvPr>
            <p:ph type="dt" idx="11"/>
          </p:nvPr>
        </p:nvSpPr>
        <p:spPr/>
        <p:txBody>
          <a:bodyPr/>
          <a:lstStyle/>
          <a:p>
            <a:pPr>
              <a:defRPr/>
            </a:pPr>
            <a:fld id="{7553BD75-4E09-4511-BF46-389F4F180BD2}" type="datetime8">
              <a:rPr lang="nl-NL" smtClean="0"/>
              <a:t>21-2-2018 11:39</a:t>
            </a:fld>
            <a:endParaRPr lang="nl-NL"/>
          </a:p>
        </p:txBody>
      </p:sp>
      <p:sp>
        <p:nvSpPr>
          <p:cNvPr id="6" name="Slide Number Placeholder 5"/>
          <p:cNvSpPr>
            <a:spLocks noGrp="1"/>
          </p:cNvSpPr>
          <p:nvPr>
            <p:ph type="sldNum" sz="quarter" idx="12"/>
          </p:nvPr>
        </p:nvSpPr>
        <p:spPr/>
        <p:txBody>
          <a:bodyPr/>
          <a:lstStyle/>
          <a:p>
            <a:pPr>
              <a:defRPr/>
            </a:pPr>
            <a:fld id="{0C6EE9DE-7876-4BD1-B404-C8920CADC462}" type="slidenum">
              <a:rPr lang="nl-NL" smtClean="0"/>
              <a:pPr>
                <a:defRPr/>
              </a:pPr>
              <a:t>5</a:t>
            </a:fld>
            <a:endParaRPr lang="nl-NL"/>
          </a:p>
        </p:txBody>
      </p:sp>
    </p:spTree>
    <p:extLst>
      <p:ext uri="{BB962C8B-B14F-4D97-AF65-F5344CB8AC3E}">
        <p14:creationId xmlns:p14="http://schemas.microsoft.com/office/powerpoint/2010/main" val="1418255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a:t>Data </a:t>
            </a:r>
            <a:r>
              <a:rPr lang="en-GB" dirty="0" err="1"/>
              <a:t>nog</a:t>
            </a:r>
            <a:r>
              <a:rPr lang="en-GB" dirty="0"/>
              <a:t> even met Caren </a:t>
            </a:r>
            <a:r>
              <a:rPr lang="en-GB" dirty="0" err="1"/>
              <a:t>afstemmen</a:t>
            </a:r>
            <a:endParaRPr lang="en-GB" dirty="0"/>
          </a:p>
        </p:txBody>
      </p:sp>
      <p:sp>
        <p:nvSpPr>
          <p:cNvPr id="4" name="Header Placeholder 3"/>
          <p:cNvSpPr>
            <a:spLocks noGrp="1"/>
          </p:cNvSpPr>
          <p:nvPr>
            <p:ph type="hdr" sz="quarter" idx="10"/>
          </p:nvPr>
        </p:nvSpPr>
        <p:spPr/>
        <p:txBody>
          <a:bodyPr/>
          <a:lstStyle/>
          <a:p>
            <a:pPr>
              <a:defRPr/>
            </a:pPr>
            <a:r>
              <a:rPr lang="nl-NL"/>
              <a:t>Titel van de presentatie</a:t>
            </a:r>
          </a:p>
        </p:txBody>
      </p:sp>
      <p:sp>
        <p:nvSpPr>
          <p:cNvPr id="5" name="Date Placeholder 4"/>
          <p:cNvSpPr>
            <a:spLocks noGrp="1"/>
          </p:cNvSpPr>
          <p:nvPr>
            <p:ph type="dt" idx="11"/>
          </p:nvPr>
        </p:nvSpPr>
        <p:spPr/>
        <p:txBody>
          <a:bodyPr/>
          <a:lstStyle/>
          <a:p>
            <a:pPr>
              <a:defRPr/>
            </a:pPr>
            <a:fld id="{662415E4-044D-4BF9-A425-87785B2C0627}" type="datetime8">
              <a:rPr lang="nl-NL" smtClean="0"/>
              <a:t>21-2-2018 11:39</a:t>
            </a:fld>
            <a:endParaRPr lang="nl-NL"/>
          </a:p>
        </p:txBody>
      </p:sp>
      <p:sp>
        <p:nvSpPr>
          <p:cNvPr id="6" name="Slide Number Placeholder 5"/>
          <p:cNvSpPr>
            <a:spLocks noGrp="1"/>
          </p:cNvSpPr>
          <p:nvPr>
            <p:ph type="sldNum" sz="quarter" idx="12"/>
          </p:nvPr>
        </p:nvSpPr>
        <p:spPr/>
        <p:txBody>
          <a:bodyPr/>
          <a:lstStyle/>
          <a:p>
            <a:pPr>
              <a:defRPr/>
            </a:pPr>
            <a:fld id="{0C6EE9DE-7876-4BD1-B404-C8920CADC462}" type="slidenum">
              <a:rPr lang="nl-NL" smtClean="0"/>
              <a:pPr>
                <a:defRPr/>
              </a:pPr>
              <a:t>6</a:t>
            </a:fld>
            <a:endParaRPr lang="nl-NL"/>
          </a:p>
        </p:txBody>
      </p:sp>
    </p:spTree>
    <p:extLst>
      <p:ext uri="{BB962C8B-B14F-4D97-AF65-F5344CB8AC3E}">
        <p14:creationId xmlns:p14="http://schemas.microsoft.com/office/powerpoint/2010/main" val="1418255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Alle</a:t>
            </a:r>
            <a:r>
              <a:rPr lang="en-GB" dirty="0"/>
              <a:t> </a:t>
            </a:r>
            <a:r>
              <a:rPr lang="en-GB" dirty="0" err="1"/>
              <a:t>richtlijnen</a:t>
            </a:r>
            <a:r>
              <a:rPr lang="en-GB" dirty="0"/>
              <a:t> </a:t>
            </a:r>
            <a:r>
              <a:rPr lang="en-GB" dirty="0" err="1"/>
              <a:t>te</a:t>
            </a:r>
            <a:r>
              <a:rPr lang="en-GB" dirty="0"/>
              <a:t> </a:t>
            </a:r>
            <a:r>
              <a:rPr lang="en-GB" dirty="0" err="1"/>
              <a:t>vinden</a:t>
            </a:r>
            <a:r>
              <a:rPr lang="en-GB" dirty="0"/>
              <a:t> via www.jgzrichtlijnen.nl.</a:t>
            </a:r>
          </a:p>
          <a:p>
            <a:r>
              <a:rPr lang="en-GB" dirty="0" err="1"/>
              <a:t>Richtlijn</a:t>
            </a:r>
            <a:r>
              <a:rPr lang="en-GB" dirty="0"/>
              <a:t> </a:t>
            </a:r>
            <a:r>
              <a:rPr lang="en-GB" dirty="0" err="1"/>
              <a:t>Extremiteiten</a:t>
            </a:r>
            <a:r>
              <a:rPr lang="en-GB" dirty="0"/>
              <a:t> </a:t>
            </a:r>
            <a:r>
              <a:rPr lang="en-GB" dirty="0" err="1"/>
              <a:t>staat</a:t>
            </a:r>
            <a:r>
              <a:rPr lang="en-GB" dirty="0"/>
              <a:t> </a:t>
            </a:r>
            <a:r>
              <a:rPr lang="en-GB" dirty="0" err="1"/>
              <a:t>bovenaan</a:t>
            </a:r>
            <a:r>
              <a:rPr lang="en-GB" dirty="0"/>
              <a:t>??? </a:t>
            </a:r>
            <a:r>
              <a:rPr lang="en-GB" dirty="0" err="1"/>
              <a:t>Inloggegevens</a:t>
            </a:r>
            <a:r>
              <a:rPr lang="en-GB" dirty="0"/>
              <a:t>: </a:t>
            </a:r>
            <a:r>
              <a:rPr lang="nl-NL" sz="1200" kern="1200" dirty="0">
                <a:solidFill>
                  <a:schemeClr val="tx1"/>
                </a:solidFill>
                <a:effectLst/>
                <a:latin typeface="+mn-lt"/>
                <a:ea typeface="+mn-ea"/>
                <a:cs typeface="+mn-cs"/>
              </a:rPr>
              <a:t>Gebruikersnaam: ……..; Wachtwoord: …….</a:t>
            </a:r>
          </a:p>
          <a:p>
            <a:r>
              <a:rPr lang="en-US" sz="1200" kern="1200" dirty="0" err="1">
                <a:solidFill>
                  <a:schemeClr val="tx1"/>
                </a:solidFill>
                <a:effectLst/>
                <a:latin typeface="+mn-lt"/>
                <a:ea typeface="+mn-ea"/>
                <a:cs typeface="+mn-cs"/>
              </a:rPr>
              <a:t>In</a:t>
            </a:r>
            <a:r>
              <a:rPr lang="en-US" sz="1200" kern="1200" baseline="0" dirty="0" err="1">
                <a:solidFill>
                  <a:schemeClr val="tx1"/>
                </a:solidFill>
                <a:effectLst/>
                <a:latin typeface="+mn-lt"/>
                <a:ea typeface="+mn-ea"/>
                <a:cs typeface="+mn-cs"/>
              </a:rPr>
              <a:t>loggegevens</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alleen</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voor</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deelnemers</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graag</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niet</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verder</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verspreiden</a:t>
            </a:r>
            <a:r>
              <a:rPr lang="en-US" sz="1200" kern="1200" baseline="0" dirty="0">
                <a:solidFill>
                  <a:schemeClr val="tx1"/>
                </a:solidFill>
                <a:effectLst/>
                <a:latin typeface="+mn-lt"/>
                <a:ea typeface="+mn-ea"/>
                <a:cs typeface="+mn-cs"/>
              </a:rPr>
              <a:t>!</a:t>
            </a:r>
            <a:endParaRPr lang="nl-NL" sz="1200" kern="1200" dirty="0">
              <a:solidFill>
                <a:schemeClr val="tx1"/>
              </a:solidFill>
              <a:effectLst/>
              <a:latin typeface="+mn-lt"/>
              <a:ea typeface="+mn-ea"/>
              <a:cs typeface="+mn-cs"/>
            </a:endParaRPr>
          </a:p>
          <a:p>
            <a:endParaRPr lang="en-GB" dirty="0"/>
          </a:p>
        </p:txBody>
      </p:sp>
      <p:sp>
        <p:nvSpPr>
          <p:cNvPr id="4" name="Header Placeholder 3"/>
          <p:cNvSpPr>
            <a:spLocks noGrp="1"/>
          </p:cNvSpPr>
          <p:nvPr>
            <p:ph type="hdr" sz="quarter" idx="10"/>
          </p:nvPr>
        </p:nvSpPr>
        <p:spPr/>
        <p:txBody>
          <a:bodyPr/>
          <a:lstStyle/>
          <a:p>
            <a:pPr>
              <a:defRPr/>
            </a:pPr>
            <a:r>
              <a:rPr lang="nl-NL"/>
              <a:t>Titel van de presentatie</a:t>
            </a:r>
          </a:p>
        </p:txBody>
      </p:sp>
      <p:sp>
        <p:nvSpPr>
          <p:cNvPr id="5" name="Date Placeholder 4"/>
          <p:cNvSpPr>
            <a:spLocks noGrp="1"/>
          </p:cNvSpPr>
          <p:nvPr>
            <p:ph type="dt" idx="11"/>
          </p:nvPr>
        </p:nvSpPr>
        <p:spPr/>
        <p:txBody>
          <a:bodyPr/>
          <a:lstStyle/>
          <a:p>
            <a:pPr>
              <a:defRPr/>
            </a:pPr>
            <a:fld id="{12443283-2176-401C-8916-16F85EADC318}" type="datetime8">
              <a:rPr lang="nl-NL" smtClean="0"/>
              <a:t>21-2-2018 11:39</a:t>
            </a:fld>
            <a:endParaRPr lang="nl-NL"/>
          </a:p>
        </p:txBody>
      </p:sp>
      <p:sp>
        <p:nvSpPr>
          <p:cNvPr id="6" name="Slide Number Placeholder 5"/>
          <p:cNvSpPr>
            <a:spLocks noGrp="1"/>
          </p:cNvSpPr>
          <p:nvPr>
            <p:ph type="sldNum" sz="quarter" idx="12"/>
          </p:nvPr>
        </p:nvSpPr>
        <p:spPr/>
        <p:txBody>
          <a:bodyPr/>
          <a:lstStyle/>
          <a:p>
            <a:pPr>
              <a:defRPr/>
            </a:pPr>
            <a:fld id="{0C6EE9DE-7876-4BD1-B404-C8920CADC462}" type="slidenum">
              <a:rPr lang="nl-NL" smtClean="0"/>
              <a:pPr>
                <a:defRPr/>
              </a:pPr>
              <a:t>7</a:t>
            </a:fld>
            <a:endParaRPr lang="nl-NL"/>
          </a:p>
        </p:txBody>
      </p:sp>
    </p:spTree>
    <p:extLst>
      <p:ext uri="{BB962C8B-B14F-4D97-AF65-F5344CB8AC3E}">
        <p14:creationId xmlns:p14="http://schemas.microsoft.com/office/powerpoint/2010/main" val="1418255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effectLst/>
            </a:endParaRPr>
          </a:p>
        </p:txBody>
      </p:sp>
      <p:sp>
        <p:nvSpPr>
          <p:cNvPr id="4" name="Header Placeholder 3"/>
          <p:cNvSpPr>
            <a:spLocks noGrp="1"/>
          </p:cNvSpPr>
          <p:nvPr>
            <p:ph type="hdr" sz="quarter" idx="10"/>
          </p:nvPr>
        </p:nvSpPr>
        <p:spPr/>
        <p:txBody>
          <a:bodyPr/>
          <a:lstStyle/>
          <a:p>
            <a:pPr>
              <a:defRPr/>
            </a:pPr>
            <a:r>
              <a:rPr lang="nl-NL"/>
              <a:t>Titel van de presentatie</a:t>
            </a:r>
          </a:p>
        </p:txBody>
      </p:sp>
      <p:sp>
        <p:nvSpPr>
          <p:cNvPr id="5" name="Date Placeholder 4"/>
          <p:cNvSpPr>
            <a:spLocks noGrp="1"/>
          </p:cNvSpPr>
          <p:nvPr>
            <p:ph type="dt" idx="11"/>
          </p:nvPr>
        </p:nvSpPr>
        <p:spPr/>
        <p:txBody>
          <a:bodyPr/>
          <a:lstStyle/>
          <a:p>
            <a:pPr>
              <a:defRPr/>
            </a:pPr>
            <a:fld id="{D0085A33-5AD4-4BFD-95E9-B8C70042FF10}" type="datetime8">
              <a:rPr lang="nl-NL" smtClean="0"/>
              <a:t>21-2-2018 11:39</a:t>
            </a:fld>
            <a:endParaRPr lang="nl-NL"/>
          </a:p>
        </p:txBody>
      </p:sp>
      <p:sp>
        <p:nvSpPr>
          <p:cNvPr id="6" name="Slide Number Placeholder 5"/>
          <p:cNvSpPr>
            <a:spLocks noGrp="1"/>
          </p:cNvSpPr>
          <p:nvPr>
            <p:ph type="sldNum" sz="quarter" idx="12"/>
          </p:nvPr>
        </p:nvSpPr>
        <p:spPr/>
        <p:txBody>
          <a:bodyPr/>
          <a:lstStyle/>
          <a:p>
            <a:pPr>
              <a:defRPr/>
            </a:pPr>
            <a:fld id="{0C6EE9DE-7876-4BD1-B404-C8920CADC462}" type="slidenum">
              <a:rPr lang="nl-NL" smtClean="0"/>
              <a:pPr>
                <a:defRPr/>
              </a:pPr>
              <a:t>8</a:t>
            </a:fld>
            <a:endParaRPr lang="nl-NL"/>
          </a:p>
        </p:txBody>
      </p:sp>
    </p:spTree>
    <p:extLst>
      <p:ext uri="{BB962C8B-B14F-4D97-AF65-F5344CB8AC3E}">
        <p14:creationId xmlns:p14="http://schemas.microsoft.com/office/powerpoint/2010/main" val="14182558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sheet met TNO-logo">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p>
            <a:r>
              <a:rPr lang="nl-NL">
                <a:solidFill>
                  <a:prstClr val="black"/>
                </a:solidFill>
              </a:rPr>
              <a:t>19 april 2018</a:t>
            </a:r>
          </a:p>
        </p:txBody>
      </p:sp>
      <p:sp>
        <p:nvSpPr>
          <p:cNvPr id="5" name="Tijdelijke aanduiding voor voettekst 4"/>
          <p:cNvSpPr>
            <a:spLocks noGrp="1"/>
          </p:cNvSpPr>
          <p:nvPr>
            <p:ph type="ftr" sz="quarter" idx="11"/>
          </p:nvPr>
        </p:nvSpPr>
        <p:spPr/>
        <p:txBody>
          <a:bodyPr/>
          <a:lstStyle/>
          <a:p>
            <a:r>
              <a:rPr lang="nl-NL">
                <a:solidFill>
                  <a:prstClr val="black"/>
                </a:solidFill>
              </a:rPr>
              <a:t>Instructie praktijktest JGZ-richtlijn Extremiteiten</a:t>
            </a:r>
          </a:p>
        </p:txBody>
      </p:sp>
      <p:sp>
        <p:nvSpPr>
          <p:cNvPr id="6" name="Tijdelijke aanduiding voor dianummer 5"/>
          <p:cNvSpPr>
            <a:spLocks noGrp="1"/>
          </p:cNvSpPr>
          <p:nvPr>
            <p:ph type="sldNum" sz="quarter" idx="12"/>
          </p:nvPr>
        </p:nvSpPr>
        <p:spPr/>
        <p:txBody>
          <a:bodyPr/>
          <a:lstStyle/>
          <a:p>
            <a:fld id="{52236286-4DC8-46DE-9269-8F728FBC0641}" type="slidenum">
              <a:rPr lang="nl-NL" smtClean="0">
                <a:solidFill>
                  <a:prstClr val="black"/>
                </a:solidFill>
              </a:rPr>
              <a:pPr/>
              <a:t>‹#›</a:t>
            </a:fld>
            <a:endParaRPr lang="nl-NL">
              <a:solidFill>
                <a:prstClr val="black"/>
              </a:solidFill>
            </a:endParaRPr>
          </a:p>
        </p:txBody>
      </p:sp>
      <p:sp>
        <p:nvSpPr>
          <p:cNvPr id="10" name="Rechthoek 9"/>
          <p:cNvSpPr/>
          <p:nvPr userDrawn="1"/>
        </p:nvSpPr>
        <p:spPr bwMode="white">
          <a:xfrm>
            <a:off x="4678658" y="0"/>
            <a:ext cx="72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nl-NL">
              <a:solidFill>
                <a:prstClr val="white"/>
              </a:solidFill>
            </a:endParaRPr>
          </a:p>
        </p:txBody>
      </p:sp>
      <p:sp>
        <p:nvSpPr>
          <p:cNvPr id="7" name="Titel 1"/>
          <p:cNvSpPr>
            <a:spLocks noGrp="1"/>
          </p:cNvSpPr>
          <p:nvPr>
            <p:ph type="ctrTitle"/>
          </p:nvPr>
        </p:nvSpPr>
        <p:spPr>
          <a:xfrm>
            <a:off x="1403350" y="1303200"/>
            <a:ext cx="7272338" cy="900000"/>
          </a:xfrm>
        </p:spPr>
        <p:txBody>
          <a:bodyPr/>
          <a:lstStyle>
            <a:lvl1pPr>
              <a:lnSpc>
                <a:spcPts val="3200"/>
              </a:lnSpc>
              <a:defRPr sz="2800"/>
            </a:lvl1pPr>
          </a:lstStyle>
          <a:p>
            <a:r>
              <a:rPr lang="nl-NL" dirty="0"/>
              <a:t>Klik om de stijl te bewerken</a:t>
            </a:r>
          </a:p>
        </p:txBody>
      </p:sp>
      <p:sp>
        <p:nvSpPr>
          <p:cNvPr id="8" name="Ondertitel 2"/>
          <p:cNvSpPr>
            <a:spLocks noGrp="1"/>
          </p:cNvSpPr>
          <p:nvPr>
            <p:ph type="subTitle" idx="1"/>
          </p:nvPr>
        </p:nvSpPr>
        <p:spPr>
          <a:xfrm>
            <a:off x="1403350" y="2348880"/>
            <a:ext cx="7272338" cy="360000"/>
          </a:xfrm>
        </p:spPr>
        <p:txBody>
          <a:bodyPr/>
          <a:lstStyle>
            <a:lvl1pPr marL="0" indent="0" algn="l">
              <a:lnSpc>
                <a:spcPts val="1600"/>
              </a:lnSpc>
              <a:buNone/>
              <a:defRPr sz="1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p>
        </p:txBody>
      </p:sp>
      <p:cxnSp>
        <p:nvCxnSpPr>
          <p:cNvPr id="9" name="Rechte verbindingslijn 8"/>
          <p:cNvCxnSpPr/>
          <p:nvPr userDrawn="1"/>
        </p:nvCxnSpPr>
        <p:spPr>
          <a:xfrm flipV="1">
            <a:off x="1220400" y="831600"/>
            <a:ext cx="0" cy="1805312"/>
          </a:xfrm>
          <a:prstGeom prst="line">
            <a:avLst/>
          </a:prstGeom>
          <a:ln w="127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91341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leen klein beeld">
    <p:spTree>
      <p:nvGrpSpPr>
        <p:cNvPr id="1" name=""/>
        <p:cNvGrpSpPr/>
        <p:nvPr/>
      </p:nvGrpSpPr>
      <p:grpSpPr>
        <a:xfrm>
          <a:off x="0" y="0"/>
          <a:ext cx="0" cy="0"/>
          <a:chOff x="0" y="0"/>
          <a:chExt cx="0" cy="0"/>
        </a:xfrm>
      </p:grpSpPr>
      <p:sp>
        <p:nvSpPr>
          <p:cNvPr id="2" name="Titel 1"/>
          <p:cNvSpPr>
            <a:spLocks noGrp="1"/>
          </p:cNvSpPr>
          <p:nvPr>
            <p:ph type="ctrTitle"/>
          </p:nvPr>
        </p:nvSpPr>
        <p:spPr>
          <a:xfrm>
            <a:off x="1403350" y="1303200"/>
            <a:ext cx="7272338" cy="900000"/>
          </a:xfrm>
        </p:spPr>
        <p:txBody>
          <a:bodyPr/>
          <a:lstStyle>
            <a:lvl1pPr>
              <a:lnSpc>
                <a:spcPts val="3200"/>
              </a:lnSpc>
              <a:defRPr sz="2800"/>
            </a:lvl1pPr>
          </a:lstStyle>
          <a:p>
            <a:r>
              <a:rPr lang="nl-NL" dirty="0"/>
              <a:t>Klik om de stijl te bewerken</a:t>
            </a:r>
          </a:p>
        </p:txBody>
      </p:sp>
      <p:sp>
        <p:nvSpPr>
          <p:cNvPr id="3" name="Ondertitel 2"/>
          <p:cNvSpPr>
            <a:spLocks noGrp="1"/>
          </p:cNvSpPr>
          <p:nvPr>
            <p:ph type="subTitle" idx="1"/>
          </p:nvPr>
        </p:nvSpPr>
        <p:spPr>
          <a:xfrm>
            <a:off x="1403350" y="2350800"/>
            <a:ext cx="7272338" cy="360000"/>
          </a:xfrm>
        </p:spPr>
        <p:txBody>
          <a:bodyPr/>
          <a:lstStyle>
            <a:lvl1pPr marL="0" indent="0" algn="l">
              <a:lnSpc>
                <a:spcPts val="1600"/>
              </a:lnSpc>
              <a:buNone/>
              <a:defRPr sz="1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p>
        </p:txBody>
      </p:sp>
      <p:sp>
        <p:nvSpPr>
          <p:cNvPr id="4" name="Tijdelijke aanduiding voor datum 3"/>
          <p:cNvSpPr>
            <a:spLocks noGrp="1"/>
          </p:cNvSpPr>
          <p:nvPr>
            <p:ph type="dt" sz="half" idx="10"/>
          </p:nvPr>
        </p:nvSpPr>
        <p:spPr/>
        <p:txBody>
          <a:bodyPr/>
          <a:lstStyle/>
          <a:p>
            <a:r>
              <a:rPr lang="nl-NL">
                <a:solidFill>
                  <a:prstClr val="black"/>
                </a:solidFill>
              </a:rPr>
              <a:t>19 april 2018</a:t>
            </a:r>
          </a:p>
        </p:txBody>
      </p:sp>
      <p:sp>
        <p:nvSpPr>
          <p:cNvPr id="5" name="Tijdelijke aanduiding voor voettekst 4"/>
          <p:cNvSpPr>
            <a:spLocks noGrp="1"/>
          </p:cNvSpPr>
          <p:nvPr>
            <p:ph type="ftr" sz="quarter" idx="11"/>
          </p:nvPr>
        </p:nvSpPr>
        <p:spPr/>
        <p:txBody>
          <a:bodyPr/>
          <a:lstStyle/>
          <a:p>
            <a:r>
              <a:rPr lang="nl-NL">
                <a:solidFill>
                  <a:prstClr val="black"/>
                </a:solidFill>
              </a:rPr>
              <a:t>Instructie praktijktest JGZ-richtlijn Extremiteiten</a:t>
            </a:r>
          </a:p>
        </p:txBody>
      </p:sp>
      <p:sp>
        <p:nvSpPr>
          <p:cNvPr id="6" name="Tijdelijke aanduiding voor dianummer 5"/>
          <p:cNvSpPr>
            <a:spLocks noGrp="1"/>
          </p:cNvSpPr>
          <p:nvPr>
            <p:ph type="sldNum" sz="quarter" idx="12"/>
          </p:nvPr>
        </p:nvSpPr>
        <p:spPr/>
        <p:txBody>
          <a:bodyPr/>
          <a:lstStyle/>
          <a:p>
            <a:fld id="{52236286-4DC8-46DE-9269-8F728FBC0641}" type="slidenum">
              <a:rPr lang="nl-NL" smtClean="0">
                <a:solidFill>
                  <a:prstClr val="black"/>
                </a:solidFill>
              </a:rPr>
              <a:pPr/>
              <a:t>‹#›</a:t>
            </a:fld>
            <a:endParaRPr lang="nl-NL">
              <a:solidFill>
                <a:prstClr val="black"/>
              </a:solidFill>
            </a:endParaRPr>
          </a:p>
        </p:txBody>
      </p:sp>
      <p:sp>
        <p:nvSpPr>
          <p:cNvPr id="7" name="Rechthoek 6"/>
          <p:cNvSpPr/>
          <p:nvPr userDrawn="1"/>
        </p:nvSpPr>
        <p:spPr bwMode="white">
          <a:xfrm>
            <a:off x="4678658" y="0"/>
            <a:ext cx="72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nl-NL">
              <a:solidFill>
                <a:prstClr val="white"/>
              </a:solidFill>
            </a:endParaRPr>
          </a:p>
        </p:txBody>
      </p:sp>
      <p:sp>
        <p:nvSpPr>
          <p:cNvPr id="10" name="Tijdelijke aanduiding voor inhoud 2"/>
          <p:cNvSpPr>
            <a:spLocks noGrp="1"/>
          </p:cNvSpPr>
          <p:nvPr>
            <p:ph idx="13" hasCustomPrompt="1"/>
          </p:nvPr>
        </p:nvSpPr>
        <p:spPr>
          <a:xfrm>
            <a:off x="1403350" y="4293096"/>
            <a:ext cx="3024188" cy="2088654"/>
          </a:xfrm>
          <a:effectLst>
            <a:outerShdw blurRad="127000" dist="25400" dir="2700000" algn="ctr" rotWithShape="0">
              <a:schemeClr val="tx1">
                <a:alpha val="55000"/>
              </a:schemeClr>
            </a:outerShdw>
          </a:effectLst>
        </p:spPr>
        <p:txBody>
          <a:bodyPr/>
          <a:lstStyle>
            <a:lvl1pPr marL="0" indent="0">
              <a:buFontTx/>
              <a:buNone/>
              <a:defRPr baseline="0"/>
            </a:lvl1pPr>
            <a:lvl2pPr marL="357188" indent="-171450">
              <a:buFontTx/>
              <a:buBlip>
                <a:blip r:embed="rId2"/>
              </a:buBlip>
              <a:defRPr/>
            </a:lvl2pPr>
            <a:lvl3pPr marL="542925" indent="-187325">
              <a:buFontTx/>
              <a:buBlip>
                <a:blip r:embed="rId2"/>
              </a:buBlip>
              <a:defRPr/>
            </a:lvl3pPr>
            <a:lvl4pPr marL="715963" indent="-173038">
              <a:buFontTx/>
              <a:buBlip>
                <a:blip r:embed="rId2"/>
              </a:buBlip>
              <a:defRPr/>
            </a:lvl4pPr>
            <a:lvl5pPr marL="901700" indent="-187325">
              <a:buFontTx/>
              <a:buBlip>
                <a:blip r:embed="rId2"/>
              </a:buBlip>
              <a:defRPr/>
            </a:lvl5pPr>
          </a:lstStyle>
          <a:p>
            <a:pPr lvl="0"/>
            <a:r>
              <a:rPr lang="nl-NL" dirty="0"/>
              <a:t>Voeg hier een afbeelding toe en plaats deze linksonder</a:t>
            </a:r>
          </a:p>
        </p:txBody>
      </p:sp>
      <p:cxnSp>
        <p:nvCxnSpPr>
          <p:cNvPr id="9" name="Rechte verbindingslijn 8"/>
          <p:cNvCxnSpPr/>
          <p:nvPr userDrawn="1"/>
        </p:nvCxnSpPr>
        <p:spPr>
          <a:xfrm flipV="1">
            <a:off x="1220400" y="831600"/>
            <a:ext cx="0" cy="5550150"/>
          </a:xfrm>
          <a:prstGeom prst="line">
            <a:avLst/>
          </a:prstGeom>
          <a:ln w="127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81782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Opsomming en of bee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a:xfrm>
            <a:off x="1403350" y="2199600"/>
            <a:ext cx="7272338" cy="4182150"/>
          </a:xfrm>
        </p:spPr>
        <p:txBody>
          <a:bodyPr/>
          <a:lstStyle>
            <a:lvl1pPr marL="185738" indent="-185738">
              <a:buFontTx/>
              <a:buBlip>
                <a:blip r:embed="rId2"/>
              </a:buBlip>
              <a:defRPr/>
            </a:lvl1pPr>
            <a:lvl2pPr marL="357188" indent="-171450">
              <a:buFontTx/>
              <a:buBlip>
                <a:blip r:embed="rId2"/>
              </a:buBlip>
              <a:defRPr/>
            </a:lvl2pPr>
            <a:lvl3pPr marL="542925" indent="-187325">
              <a:buFontTx/>
              <a:buBlip>
                <a:blip r:embed="rId2"/>
              </a:buBlip>
              <a:defRPr/>
            </a:lvl3pPr>
            <a:lvl4pPr marL="715963" indent="-173038">
              <a:buFontTx/>
              <a:buBlip>
                <a:blip r:embed="rId2"/>
              </a:buBlip>
              <a:defRPr/>
            </a:lvl4pPr>
            <a:lvl5pPr marL="901700" indent="-187325">
              <a:buFontTx/>
              <a:buBlip>
                <a:blip r:embed="rId2"/>
              </a:buBlip>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p>
            <a:r>
              <a:rPr lang="nl-NL">
                <a:solidFill>
                  <a:prstClr val="black"/>
                </a:solidFill>
              </a:rPr>
              <a:t>19 april 2018</a:t>
            </a:r>
          </a:p>
        </p:txBody>
      </p:sp>
      <p:sp>
        <p:nvSpPr>
          <p:cNvPr id="5" name="Tijdelijke aanduiding voor voettekst 4"/>
          <p:cNvSpPr>
            <a:spLocks noGrp="1"/>
          </p:cNvSpPr>
          <p:nvPr>
            <p:ph type="ftr" sz="quarter" idx="11"/>
          </p:nvPr>
        </p:nvSpPr>
        <p:spPr/>
        <p:txBody>
          <a:bodyPr/>
          <a:lstStyle/>
          <a:p>
            <a:r>
              <a:rPr lang="nl-NL">
                <a:solidFill>
                  <a:prstClr val="black"/>
                </a:solidFill>
              </a:rPr>
              <a:t>Instructie praktijktest JGZ-richtlijn Extremiteiten</a:t>
            </a:r>
          </a:p>
        </p:txBody>
      </p:sp>
      <p:sp>
        <p:nvSpPr>
          <p:cNvPr id="6" name="Tijdelijke aanduiding voor dianummer 5"/>
          <p:cNvSpPr>
            <a:spLocks noGrp="1"/>
          </p:cNvSpPr>
          <p:nvPr>
            <p:ph type="sldNum" sz="quarter" idx="12"/>
          </p:nvPr>
        </p:nvSpPr>
        <p:spPr/>
        <p:txBody>
          <a:bodyPr/>
          <a:lstStyle/>
          <a:p>
            <a:fld id="{52236286-4DC8-46DE-9269-8F728FBC0641}" type="slidenum">
              <a:rPr lang="nl-NL" smtClean="0">
                <a:solidFill>
                  <a:prstClr val="black"/>
                </a:solidFill>
              </a:rPr>
              <a:pPr/>
              <a:t>‹#›</a:t>
            </a:fld>
            <a:endParaRPr lang="nl-NL">
              <a:solidFill>
                <a:prstClr val="black"/>
              </a:solidFill>
            </a:endParaRPr>
          </a:p>
        </p:txBody>
      </p:sp>
      <p:cxnSp>
        <p:nvCxnSpPr>
          <p:cNvPr id="7" name="Rechte verbindingslijn 8"/>
          <p:cNvCxnSpPr/>
          <p:nvPr userDrawn="1"/>
        </p:nvCxnSpPr>
        <p:spPr>
          <a:xfrm flipV="1">
            <a:off x="1220400" y="831600"/>
            <a:ext cx="0" cy="5550150"/>
          </a:xfrm>
          <a:prstGeom prst="line">
            <a:avLst/>
          </a:prstGeom>
          <a:ln w="127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29462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ekstbox  of groot bee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a:xfrm>
            <a:off x="1403350" y="2199600"/>
            <a:ext cx="7272338" cy="4182150"/>
          </a:xfrm>
        </p:spPr>
        <p:txBody>
          <a:bodyPr/>
          <a:lstStyle>
            <a:lvl1pPr marL="0" indent="0">
              <a:buFontTx/>
              <a:buNone/>
              <a:defRPr/>
            </a:lvl1pPr>
            <a:lvl2pPr marL="185738" indent="0">
              <a:buFontTx/>
              <a:buNone/>
              <a:defRPr/>
            </a:lvl2pPr>
            <a:lvl3pPr marL="355600" indent="0">
              <a:buFontTx/>
              <a:buNone/>
              <a:defRPr/>
            </a:lvl3pPr>
            <a:lvl4pPr marL="542925" indent="0">
              <a:buFontTx/>
              <a:buNone/>
              <a:defRPr/>
            </a:lvl4pPr>
            <a:lvl5pPr marL="714375" indent="0">
              <a:buFontTx/>
              <a:buNone/>
              <a:defRPr/>
            </a:lvl5pPr>
          </a:lstStyle>
          <a:p>
            <a:pPr lvl="0"/>
            <a:r>
              <a:rPr lang="nl-NL" dirty="0"/>
              <a:t>Klik om de modelstijlen te bewerken</a:t>
            </a:r>
          </a:p>
        </p:txBody>
      </p:sp>
      <p:sp>
        <p:nvSpPr>
          <p:cNvPr id="4" name="Tijdelijke aanduiding voor datum 3"/>
          <p:cNvSpPr>
            <a:spLocks noGrp="1"/>
          </p:cNvSpPr>
          <p:nvPr>
            <p:ph type="dt" sz="half" idx="10"/>
          </p:nvPr>
        </p:nvSpPr>
        <p:spPr/>
        <p:txBody>
          <a:bodyPr/>
          <a:lstStyle/>
          <a:p>
            <a:r>
              <a:rPr lang="nl-NL">
                <a:solidFill>
                  <a:prstClr val="black"/>
                </a:solidFill>
              </a:rPr>
              <a:t>19 april 2018</a:t>
            </a:r>
          </a:p>
        </p:txBody>
      </p:sp>
      <p:sp>
        <p:nvSpPr>
          <p:cNvPr id="5" name="Tijdelijke aanduiding voor voettekst 4"/>
          <p:cNvSpPr>
            <a:spLocks noGrp="1"/>
          </p:cNvSpPr>
          <p:nvPr>
            <p:ph type="ftr" sz="quarter" idx="11"/>
          </p:nvPr>
        </p:nvSpPr>
        <p:spPr/>
        <p:txBody>
          <a:bodyPr/>
          <a:lstStyle/>
          <a:p>
            <a:r>
              <a:rPr lang="nl-NL">
                <a:solidFill>
                  <a:prstClr val="black"/>
                </a:solidFill>
              </a:rPr>
              <a:t>Instructie praktijktest JGZ-richtlijn Extremiteiten</a:t>
            </a:r>
          </a:p>
        </p:txBody>
      </p:sp>
      <p:sp>
        <p:nvSpPr>
          <p:cNvPr id="6" name="Tijdelijke aanduiding voor dianummer 5"/>
          <p:cNvSpPr>
            <a:spLocks noGrp="1"/>
          </p:cNvSpPr>
          <p:nvPr>
            <p:ph type="sldNum" sz="quarter" idx="12"/>
          </p:nvPr>
        </p:nvSpPr>
        <p:spPr/>
        <p:txBody>
          <a:bodyPr/>
          <a:lstStyle/>
          <a:p>
            <a:fld id="{52236286-4DC8-46DE-9269-8F728FBC0641}" type="slidenum">
              <a:rPr lang="nl-NL" smtClean="0">
                <a:solidFill>
                  <a:prstClr val="black"/>
                </a:solidFill>
              </a:rPr>
              <a:pPr/>
              <a:t>‹#›</a:t>
            </a:fld>
            <a:endParaRPr lang="nl-NL">
              <a:solidFill>
                <a:prstClr val="black"/>
              </a:solidFill>
            </a:endParaRPr>
          </a:p>
        </p:txBody>
      </p:sp>
      <p:cxnSp>
        <p:nvCxnSpPr>
          <p:cNvPr id="7" name="Rechte verbindingslijn 8"/>
          <p:cNvCxnSpPr/>
          <p:nvPr userDrawn="1"/>
        </p:nvCxnSpPr>
        <p:spPr>
          <a:xfrm flipV="1">
            <a:off x="1220400" y="831600"/>
            <a:ext cx="0" cy="5550150"/>
          </a:xfrm>
          <a:prstGeom prst="line">
            <a:avLst/>
          </a:prstGeom>
          <a:ln w="127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86892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eld naast opsomming">
    <p:spTree>
      <p:nvGrpSpPr>
        <p:cNvPr id="1" name=""/>
        <p:cNvGrpSpPr/>
        <p:nvPr/>
      </p:nvGrpSpPr>
      <p:grpSpPr>
        <a:xfrm>
          <a:off x="0" y="0"/>
          <a:ext cx="0" cy="0"/>
          <a:chOff x="0" y="0"/>
          <a:chExt cx="0" cy="0"/>
        </a:xfrm>
      </p:grpSpPr>
      <p:sp>
        <p:nvSpPr>
          <p:cNvPr id="2" name="Titel 1"/>
          <p:cNvSpPr>
            <a:spLocks noGrp="1"/>
          </p:cNvSpPr>
          <p:nvPr>
            <p:ph type="title"/>
          </p:nvPr>
        </p:nvSpPr>
        <p:spPr>
          <a:xfrm>
            <a:off x="4716462" y="1342800"/>
            <a:ext cx="3959225" cy="720000"/>
          </a:xfrm>
        </p:spPr>
        <p:txBody>
          <a:bodyPr/>
          <a:lstStyle/>
          <a:p>
            <a:r>
              <a:rPr lang="nl-NL"/>
              <a:t>Klik om de stijl te bewerken</a:t>
            </a:r>
          </a:p>
        </p:txBody>
      </p:sp>
      <p:sp>
        <p:nvSpPr>
          <p:cNvPr id="3" name="Tijdelijke aanduiding voor inhoud 2"/>
          <p:cNvSpPr>
            <a:spLocks noGrp="1"/>
          </p:cNvSpPr>
          <p:nvPr>
            <p:ph idx="1"/>
          </p:nvPr>
        </p:nvSpPr>
        <p:spPr>
          <a:xfrm>
            <a:off x="4716462" y="2199600"/>
            <a:ext cx="3959225" cy="4182150"/>
          </a:xfrm>
        </p:spPr>
        <p:txBody>
          <a:bodyPr/>
          <a:lstStyle>
            <a:lvl1pPr marL="185738" indent="-185738">
              <a:buFontTx/>
              <a:buBlip>
                <a:blip r:embed="rId2"/>
              </a:buBlip>
              <a:defRPr/>
            </a:lvl1pPr>
            <a:lvl2pPr marL="357188" indent="-171450">
              <a:buFontTx/>
              <a:buBlip>
                <a:blip r:embed="rId2"/>
              </a:buBlip>
              <a:defRPr/>
            </a:lvl2pPr>
            <a:lvl3pPr marL="542925" indent="-187325">
              <a:buFontTx/>
              <a:buBlip>
                <a:blip r:embed="rId2"/>
              </a:buBlip>
              <a:defRPr/>
            </a:lvl3pPr>
            <a:lvl4pPr marL="715963" indent="-173038">
              <a:buFontTx/>
              <a:buBlip>
                <a:blip r:embed="rId2"/>
              </a:buBlip>
              <a:defRPr/>
            </a:lvl4pPr>
            <a:lvl5pPr marL="901700" indent="-187325">
              <a:buFontTx/>
              <a:buBlip>
                <a:blip r:embed="rId2"/>
              </a:buBlip>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p>
            <a:r>
              <a:rPr lang="nl-NL">
                <a:solidFill>
                  <a:prstClr val="black"/>
                </a:solidFill>
              </a:rPr>
              <a:t>19 april 2018</a:t>
            </a:r>
          </a:p>
        </p:txBody>
      </p:sp>
      <p:sp>
        <p:nvSpPr>
          <p:cNvPr id="5" name="Tijdelijke aanduiding voor voettekst 4"/>
          <p:cNvSpPr>
            <a:spLocks noGrp="1"/>
          </p:cNvSpPr>
          <p:nvPr>
            <p:ph type="ftr" sz="quarter" idx="11"/>
          </p:nvPr>
        </p:nvSpPr>
        <p:spPr/>
        <p:txBody>
          <a:bodyPr/>
          <a:lstStyle/>
          <a:p>
            <a:r>
              <a:rPr lang="nl-NL">
                <a:solidFill>
                  <a:prstClr val="black"/>
                </a:solidFill>
              </a:rPr>
              <a:t>Instructie praktijktest JGZ-richtlijn Extremiteiten</a:t>
            </a:r>
          </a:p>
        </p:txBody>
      </p:sp>
      <p:sp>
        <p:nvSpPr>
          <p:cNvPr id="6" name="Tijdelijke aanduiding voor dianummer 5"/>
          <p:cNvSpPr>
            <a:spLocks noGrp="1"/>
          </p:cNvSpPr>
          <p:nvPr>
            <p:ph type="sldNum" sz="quarter" idx="12"/>
          </p:nvPr>
        </p:nvSpPr>
        <p:spPr/>
        <p:txBody>
          <a:bodyPr/>
          <a:lstStyle/>
          <a:p>
            <a:fld id="{52236286-4DC8-46DE-9269-8F728FBC0641}" type="slidenum">
              <a:rPr lang="nl-NL" smtClean="0">
                <a:solidFill>
                  <a:prstClr val="black"/>
                </a:solidFill>
              </a:rPr>
              <a:pPr/>
              <a:t>‹#›</a:t>
            </a:fld>
            <a:endParaRPr lang="nl-NL">
              <a:solidFill>
                <a:prstClr val="black"/>
              </a:solidFill>
            </a:endParaRPr>
          </a:p>
        </p:txBody>
      </p:sp>
      <p:sp>
        <p:nvSpPr>
          <p:cNvPr id="7" name="Tijdelijke aanduiding voor inhoud 2"/>
          <p:cNvSpPr>
            <a:spLocks noGrp="1"/>
          </p:cNvSpPr>
          <p:nvPr>
            <p:ph idx="13" hasCustomPrompt="1"/>
          </p:nvPr>
        </p:nvSpPr>
        <p:spPr>
          <a:xfrm>
            <a:off x="1403350" y="1412875"/>
            <a:ext cx="3024188" cy="4968875"/>
          </a:xfrm>
          <a:effectLst>
            <a:outerShdw blurRad="127000" dist="25400" dir="2700000" algn="ctr" rotWithShape="0">
              <a:schemeClr val="tx1">
                <a:alpha val="55000"/>
              </a:schemeClr>
            </a:outerShdw>
          </a:effectLst>
        </p:spPr>
        <p:txBody>
          <a:bodyPr/>
          <a:lstStyle>
            <a:lvl1pPr marL="0" indent="0">
              <a:buFontTx/>
              <a:buNone/>
              <a:defRPr baseline="0"/>
            </a:lvl1pPr>
            <a:lvl2pPr marL="357188" indent="-171450">
              <a:buFontTx/>
              <a:buBlip>
                <a:blip r:embed="rId2"/>
              </a:buBlip>
              <a:defRPr/>
            </a:lvl2pPr>
            <a:lvl3pPr marL="542925" indent="-187325">
              <a:buFontTx/>
              <a:buBlip>
                <a:blip r:embed="rId2"/>
              </a:buBlip>
              <a:defRPr/>
            </a:lvl3pPr>
            <a:lvl4pPr marL="715963" indent="-173038">
              <a:buFontTx/>
              <a:buBlip>
                <a:blip r:embed="rId2"/>
              </a:buBlip>
              <a:defRPr/>
            </a:lvl4pPr>
            <a:lvl5pPr marL="901700" indent="-187325">
              <a:buFontTx/>
              <a:buBlip>
                <a:blip r:embed="rId2"/>
              </a:buBlip>
              <a:defRPr/>
            </a:lvl5pPr>
          </a:lstStyle>
          <a:p>
            <a:pPr lvl="0"/>
            <a:r>
              <a:rPr lang="nl-NL" dirty="0"/>
              <a:t>Voeg hier een staande afbeelding  toe en plaats deze vullend binnen dit kader</a:t>
            </a:r>
          </a:p>
        </p:txBody>
      </p:sp>
      <p:cxnSp>
        <p:nvCxnSpPr>
          <p:cNvPr id="8" name="Rechte verbindingslijn 8"/>
          <p:cNvCxnSpPr/>
          <p:nvPr userDrawn="1"/>
        </p:nvCxnSpPr>
        <p:spPr>
          <a:xfrm flipV="1">
            <a:off x="1220400" y="831600"/>
            <a:ext cx="0" cy="5550150"/>
          </a:xfrm>
          <a:prstGeom prst="line">
            <a:avLst/>
          </a:prstGeom>
          <a:ln w="127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76378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eeld naast tekstbox">
    <p:spTree>
      <p:nvGrpSpPr>
        <p:cNvPr id="1" name=""/>
        <p:cNvGrpSpPr/>
        <p:nvPr/>
      </p:nvGrpSpPr>
      <p:grpSpPr>
        <a:xfrm>
          <a:off x="0" y="0"/>
          <a:ext cx="0" cy="0"/>
          <a:chOff x="0" y="0"/>
          <a:chExt cx="0" cy="0"/>
        </a:xfrm>
      </p:grpSpPr>
      <p:sp>
        <p:nvSpPr>
          <p:cNvPr id="2" name="Titel 1"/>
          <p:cNvSpPr>
            <a:spLocks noGrp="1"/>
          </p:cNvSpPr>
          <p:nvPr>
            <p:ph type="title"/>
          </p:nvPr>
        </p:nvSpPr>
        <p:spPr>
          <a:xfrm>
            <a:off x="4716462" y="1342800"/>
            <a:ext cx="3959225" cy="720000"/>
          </a:xfrm>
        </p:spPr>
        <p:txBody>
          <a:bodyPr/>
          <a:lstStyle/>
          <a:p>
            <a:r>
              <a:rPr lang="nl-NL" dirty="0"/>
              <a:t>Klik om de stijl te bewerken</a:t>
            </a:r>
          </a:p>
        </p:txBody>
      </p:sp>
      <p:sp>
        <p:nvSpPr>
          <p:cNvPr id="3" name="Tijdelijke aanduiding voor inhoud 2"/>
          <p:cNvSpPr>
            <a:spLocks noGrp="1"/>
          </p:cNvSpPr>
          <p:nvPr>
            <p:ph idx="1"/>
          </p:nvPr>
        </p:nvSpPr>
        <p:spPr>
          <a:xfrm>
            <a:off x="4716462" y="2199600"/>
            <a:ext cx="3959225" cy="4182150"/>
          </a:xfrm>
        </p:spPr>
        <p:txBody>
          <a:bodyPr/>
          <a:lstStyle>
            <a:lvl1pPr marL="0" indent="0">
              <a:buFontTx/>
              <a:buNone/>
              <a:defRPr/>
            </a:lvl1pPr>
            <a:lvl2pPr marL="185738" indent="0">
              <a:buFontTx/>
              <a:buNone/>
              <a:defRPr/>
            </a:lvl2pPr>
            <a:lvl3pPr marL="355600" indent="0">
              <a:buFontTx/>
              <a:buNone/>
              <a:defRPr/>
            </a:lvl3pPr>
            <a:lvl4pPr marL="542925" indent="0">
              <a:buFontTx/>
              <a:buNone/>
              <a:defRPr/>
            </a:lvl4pPr>
            <a:lvl5pPr marL="714375" indent="0">
              <a:buFontTx/>
              <a:buNone/>
              <a:defRPr/>
            </a:lvl5pPr>
          </a:lstStyle>
          <a:p>
            <a:pPr lvl="0"/>
            <a:r>
              <a:rPr lang="nl-NL" dirty="0"/>
              <a:t>Klik om de modelstijlen te bewerken</a:t>
            </a:r>
          </a:p>
        </p:txBody>
      </p:sp>
      <p:sp>
        <p:nvSpPr>
          <p:cNvPr id="4" name="Tijdelijke aanduiding voor datum 3"/>
          <p:cNvSpPr>
            <a:spLocks noGrp="1"/>
          </p:cNvSpPr>
          <p:nvPr>
            <p:ph type="dt" sz="half" idx="10"/>
          </p:nvPr>
        </p:nvSpPr>
        <p:spPr/>
        <p:txBody>
          <a:bodyPr/>
          <a:lstStyle/>
          <a:p>
            <a:r>
              <a:rPr lang="nl-NL">
                <a:solidFill>
                  <a:prstClr val="black"/>
                </a:solidFill>
              </a:rPr>
              <a:t>19 april 2018</a:t>
            </a:r>
          </a:p>
        </p:txBody>
      </p:sp>
      <p:sp>
        <p:nvSpPr>
          <p:cNvPr id="5" name="Tijdelijke aanduiding voor voettekst 4"/>
          <p:cNvSpPr>
            <a:spLocks noGrp="1"/>
          </p:cNvSpPr>
          <p:nvPr>
            <p:ph type="ftr" sz="quarter" idx="11"/>
          </p:nvPr>
        </p:nvSpPr>
        <p:spPr/>
        <p:txBody>
          <a:bodyPr/>
          <a:lstStyle/>
          <a:p>
            <a:r>
              <a:rPr lang="nl-NL">
                <a:solidFill>
                  <a:prstClr val="black"/>
                </a:solidFill>
              </a:rPr>
              <a:t>Instructie praktijktest JGZ-richtlijn Extremiteiten</a:t>
            </a:r>
          </a:p>
        </p:txBody>
      </p:sp>
      <p:sp>
        <p:nvSpPr>
          <p:cNvPr id="6" name="Tijdelijke aanduiding voor dianummer 5"/>
          <p:cNvSpPr>
            <a:spLocks noGrp="1"/>
          </p:cNvSpPr>
          <p:nvPr>
            <p:ph type="sldNum" sz="quarter" idx="12"/>
          </p:nvPr>
        </p:nvSpPr>
        <p:spPr/>
        <p:txBody>
          <a:bodyPr/>
          <a:lstStyle/>
          <a:p>
            <a:fld id="{52236286-4DC8-46DE-9269-8F728FBC0641}" type="slidenum">
              <a:rPr lang="nl-NL" smtClean="0">
                <a:solidFill>
                  <a:prstClr val="black"/>
                </a:solidFill>
              </a:rPr>
              <a:pPr/>
              <a:t>‹#›</a:t>
            </a:fld>
            <a:endParaRPr lang="nl-NL">
              <a:solidFill>
                <a:prstClr val="black"/>
              </a:solidFill>
            </a:endParaRPr>
          </a:p>
        </p:txBody>
      </p:sp>
      <p:sp>
        <p:nvSpPr>
          <p:cNvPr id="7" name="Tijdelijke aanduiding voor inhoud 2"/>
          <p:cNvSpPr>
            <a:spLocks noGrp="1"/>
          </p:cNvSpPr>
          <p:nvPr>
            <p:ph idx="13" hasCustomPrompt="1"/>
          </p:nvPr>
        </p:nvSpPr>
        <p:spPr>
          <a:xfrm>
            <a:off x="1403350" y="1412875"/>
            <a:ext cx="3024188" cy="4968875"/>
          </a:xfrm>
          <a:effectLst>
            <a:outerShdw blurRad="127000" dist="25400" dir="2700000" algn="ctr" rotWithShape="0">
              <a:schemeClr val="tx1">
                <a:alpha val="55000"/>
              </a:schemeClr>
            </a:outerShdw>
          </a:effectLst>
        </p:spPr>
        <p:txBody>
          <a:bodyPr/>
          <a:lstStyle>
            <a:lvl1pPr marL="0" indent="0">
              <a:buFontTx/>
              <a:buNone/>
              <a:defRPr baseline="0"/>
            </a:lvl1pPr>
            <a:lvl2pPr marL="357188" indent="-171450">
              <a:buFontTx/>
              <a:buBlip>
                <a:blip r:embed="rId2"/>
              </a:buBlip>
              <a:defRPr/>
            </a:lvl2pPr>
            <a:lvl3pPr marL="542925" indent="-187325">
              <a:buFontTx/>
              <a:buBlip>
                <a:blip r:embed="rId2"/>
              </a:buBlip>
              <a:defRPr/>
            </a:lvl3pPr>
            <a:lvl4pPr marL="715963" indent="-173038">
              <a:buFontTx/>
              <a:buBlip>
                <a:blip r:embed="rId2"/>
              </a:buBlip>
              <a:defRPr/>
            </a:lvl4pPr>
            <a:lvl5pPr marL="901700" indent="-187325">
              <a:buFontTx/>
              <a:buBlip>
                <a:blip r:embed="rId2"/>
              </a:buBlip>
              <a:defRPr/>
            </a:lvl5pPr>
          </a:lstStyle>
          <a:p>
            <a:pPr lvl="0"/>
            <a:r>
              <a:rPr lang="nl-NL" dirty="0"/>
              <a:t>Voeg hier een staande afbeelding  toe en plaats deze vullend binnen dit kader</a:t>
            </a:r>
          </a:p>
        </p:txBody>
      </p:sp>
      <p:cxnSp>
        <p:nvCxnSpPr>
          <p:cNvPr id="8" name="Rechte verbindingslijn 8"/>
          <p:cNvCxnSpPr/>
          <p:nvPr userDrawn="1"/>
        </p:nvCxnSpPr>
        <p:spPr>
          <a:xfrm flipV="1">
            <a:off x="1220400" y="831600"/>
            <a:ext cx="0" cy="5550150"/>
          </a:xfrm>
          <a:prstGeom prst="line">
            <a:avLst/>
          </a:prstGeom>
          <a:ln w="127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72718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ge pagina">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r>
              <a:rPr lang="nl-NL">
                <a:solidFill>
                  <a:prstClr val="black"/>
                </a:solidFill>
              </a:rPr>
              <a:t>19 april 2018</a:t>
            </a:r>
            <a:endParaRPr lang="nl-NL" dirty="0">
              <a:solidFill>
                <a:prstClr val="black"/>
              </a:solidFill>
            </a:endParaRPr>
          </a:p>
        </p:txBody>
      </p:sp>
      <p:sp>
        <p:nvSpPr>
          <p:cNvPr id="3" name="Tijdelijke aanduiding voor voettekst 2"/>
          <p:cNvSpPr>
            <a:spLocks noGrp="1"/>
          </p:cNvSpPr>
          <p:nvPr>
            <p:ph type="ftr" sz="quarter" idx="11"/>
          </p:nvPr>
        </p:nvSpPr>
        <p:spPr/>
        <p:txBody>
          <a:bodyPr/>
          <a:lstStyle/>
          <a:p>
            <a:r>
              <a:rPr lang="nl-NL">
                <a:solidFill>
                  <a:prstClr val="black"/>
                </a:solidFill>
              </a:rPr>
              <a:t>Instructie praktijktest JGZ-richtlijn Extremiteiten</a:t>
            </a:r>
            <a:endParaRPr lang="nl-NL" dirty="0">
              <a:solidFill>
                <a:prstClr val="black"/>
              </a:solidFill>
            </a:endParaRPr>
          </a:p>
        </p:txBody>
      </p:sp>
      <p:sp>
        <p:nvSpPr>
          <p:cNvPr id="4" name="Tijdelijke aanduiding voor dianummer 3"/>
          <p:cNvSpPr>
            <a:spLocks noGrp="1"/>
          </p:cNvSpPr>
          <p:nvPr>
            <p:ph type="sldNum" sz="quarter" idx="12"/>
          </p:nvPr>
        </p:nvSpPr>
        <p:spPr/>
        <p:txBody>
          <a:bodyPr/>
          <a:lstStyle/>
          <a:p>
            <a:fld id="{52236286-4DC8-46DE-9269-8F728FBC0641}" type="slidenum">
              <a:rPr lang="nl-NL" smtClean="0">
                <a:solidFill>
                  <a:prstClr val="black"/>
                </a:solidFill>
              </a:rPr>
              <a:pPr/>
              <a:t>‹#›</a:t>
            </a:fld>
            <a:endParaRPr lang="nl-NL" dirty="0">
              <a:solidFill>
                <a:prstClr val="black"/>
              </a:solidFill>
            </a:endParaRPr>
          </a:p>
        </p:txBody>
      </p:sp>
      <p:sp>
        <p:nvSpPr>
          <p:cNvPr id="6" name="Tijdelijke aanduiding voor inhoud 2"/>
          <p:cNvSpPr>
            <a:spLocks noGrp="1"/>
          </p:cNvSpPr>
          <p:nvPr>
            <p:ph idx="13" hasCustomPrompt="1"/>
          </p:nvPr>
        </p:nvSpPr>
        <p:spPr>
          <a:xfrm>
            <a:off x="1403350" y="1412875"/>
            <a:ext cx="7272338" cy="4968875"/>
          </a:xfrm>
          <a:effectLst>
            <a:outerShdw blurRad="127000" dist="25400" dir="2700000" algn="ctr" rotWithShape="0">
              <a:schemeClr val="tx1">
                <a:alpha val="55000"/>
              </a:schemeClr>
            </a:outerShdw>
          </a:effectLst>
        </p:spPr>
        <p:txBody>
          <a:bodyPr/>
          <a:lstStyle>
            <a:lvl1pPr marL="0" indent="0">
              <a:buFontTx/>
              <a:buNone/>
              <a:defRPr baseline="0"/>
            </a:lvl1pPr>
            <a:lvl2pPr marL="357188" indent="-171450">
              <a:buFontTx/>
              <a:buBlip>
                <a:blip r:embed="rId2"/>
              </a:buBlip>
              <a:defRPr/>
            </a:lvl2pPr>
            <a:lvl3pPr marL="542925" indent="-187325">
              <a:buFontTx/>
              <a:buBlip>
                <a:blip r:embed="rId2"/>
              </a:buBlip>
              <a:defRPr/>
            </a:lvl3pPr>
            <a:lvl4pPr marL="715963" indent="-173038">
              <a:buFontTx/>
              <a:buBlip>
                <a:blip r:embed="rId2"/>
              </a:buBlip>
              <a:defRPr/>
            </a:lvl4pPr>
            <a:lvl5pPr marL="901700" indent="-187325">
              <a:buFontTx/>
              <a:buBlip>
                <a:blip r:embed="rId2"/>
              </a:buBlip>
              <a:defRPr/>
            </a:lvl5pPr>
          </a:lstStyle>
          <a:p>
            <a:pPr lvl="0"/>
            <a:r>
              <a:rPr lang="nl-NL" dirty="0"/>
              <a:t>Voeg hier een afbeelding toe en plaats deze linksonder</a:t>
            </a:r>
          </a:p>
        </p:txBody>
      </p:sp>
      <p:cxnSp>
        <p:nvCxnSpPr>
          <p:cNvPr id="7" name="Rechte verbindingslijn 8"/>
          <p:cNvCxnSpPr/>
          <p:nvPr userDrawn="1"/>
        </p:nvCxnSpPr>
        <p:spPr>
          <a:xfrm flipV="1">
            <a:off x="1220400" y="831600"/>
            <a:ext cx="0" cy="5550150"/>
          </a:xfrm>
          <a:prstGeom prst="line">
            <a:avLst/>
          </a:prstGeom>
          <a:ln w="127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53980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4.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slide" Target="../slides/slide1.xml"/><Relationship Id="rId4" Type="http://schemas.openxmlformats.org/officeDocument/2006/relationships/slideLayout" Target="../slideLayouts/slideLayout4.xml"/><Relationship Id="rId9" Type="http://schemas.openxmlformats.org/officeDocument/2006/relationships/image" Target="../media/image1.png"/><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Afbeelding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548680"/>
            <a:ext cx="9144000" cy="261469"/>
          </a:xfrm>
          <a:prstGeom prst="rect">
            <a:avLst/>
          </a:prstGeom>
        </p:spPr>
      </p:pic>
      <p:sp>
        <p:nvSpPr>
          <p:cNvPr id="2" name="Tijdelijke aanduiding voor titel 1"/>
          <p:cNvSpPr>
            <a:spLocks noGrp="1"/>
          </p:cNvSpPr>
          <p:nvPr>
            <p:ph type="title"/>
          </p:nvPr>
        </p:nvSpPr>
        <p:spPr>
          <a:xfrm>
            <a:off x="1403350" y="1342800"/>
            <a:ext cx="7272338" cy="720000"/>
          </a:xfrm>
          <a:prstGeom prst="rect">
            <a:avLst/>
          </a:prstGeom>
        </p:spPr>
        <p:txBody>
          <a:bodyPr vert="horz" lIns="0" tIns="0" rIns="0" bIns="0" rtlCol="0" anchor="t" anchorCtr="0">
            <a:noAutofit/>
          </a:bodyPr>
          <a:lstStyle/>
          <a:p>
            <a:r>
              <a:rPr lang="nl-NL" dirty="0"/>
              <a:t>Klik om de stijl te bewerken</a:t>
            </a:r>
          </a:p>
        </p:txBody>
      </p:sp>
      <p:sp>
        <p:nvSpPr>
          <p:cNvPr id="3" name="Tijdelijke aanduiding voor tekst 2"/>
          <p:cNvSpPr>
            <a:spLocks noGrp="1"/>
          </p:cNvSpPr>
          <p:nvPr>
            <p:ph type="body" idx="1"/>
          </p:nvPr>
        </p:nvSpPr>
        <p:spPr>
          <a:xfrm>
            <a:off x="1403350" y="2199600"/>
            <a:ext cx="7272338" cy="4320480"/>
          </a:xfrm>
          <a:prstGeom prst="rect">
            <a:avLst/>
          </a:prstGeom>
        </p:spPr>
        <p:txBody>
          <a:bodyPr vert="horz" lIns="0" tIns="0" rIns="0" bIns="0" rtlCol="0">
            <a:no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4816800" y="262800"/>
            <a:ext cx="1800000" cy="106680"/>
          </a:xfrm>
          <a:prstGeom prst="rect">
            <a:avLst/>
          </a:prstGeom>
        </p:spPr>
        <p:txBody>
          <a:bodyPr vert="horz" lIns="0" tIns="0" rIns="0" bIns="0" rtlCol="0" anchor="t" anchorCtr="0"/>
          <a:lstStyle>
            <a:lvl1pPr algn="l">
              <a:defRPr sz="700">
                <a:solidFill>
                  <a:schemeClr val="tx1"/>
                </a:solidFill>
                <a:latin typeface="Arial" pitchFamily="34" charset="0"/>
                <a:cs typeface="Arial" pitchFamily="34" charset="0"/>
              </a:defRPr>
            </a:lvl1pPr>
          </a:lstStyle>
          <a:p>
            <a:pPr fontAlgn="auto">
              <a:spcBef>
                <a:spcPts val="0"/>
              </a:spcBef>
              <a:spcAft>
                <a:spcPts val="0"/>
              </a:spcAft>
            </a:pPr>
            <a:r>
              <a:rPr lang="nl-NL">
                <a:solidFill>
                  <a:prstClr val="black"/>
                </a:solidFill>
              </a:rPr>
              <a:t>19 april 2018</a:t>
            </a:r>
            <a:endParaRPr lang="nl-NL" dirty="0">
              <a:solidFill>
                <a:prstClr val="black"/>
              </a:solidFill>
            </a:endParaRPr>
          </a:p>
        </p:txBody>
      </p:sp>
      <p:sp>
        <p:nvSpPr>
          <p:cNvPr id="5" name="Tijdelijke aanduiding voor voettekst 4"/>
          <p:cNvSpPr>
            <a:spLocks noGrp="1"/>
          </p:cNvSpPr>
          <p:nvPr>
            <p:ph type="ftr" sz="quarter" idx="3"/>
          </p:nvPr>
        </p:nvSpPr>
        <p:spPr>
          <a:xfrm>
            <a:off x="4816800" y="370800"/>
            <a:ext cx="1800000" cy="106680"/>
          </a:xfrm>
          <a:prstGeom prst="rect">
            <a:avLst/>
          </a:prstGeom>
        </p:spPr>
        <p:txBody>
          <a:bodyPr vert="horz" lIns="0" tIns="0" rIns="0" bIns="0" rtlCol="0" anchor="t" anchorCtr="0"/>
          <a:lstStyle>
            <a:lvl1pPr algn="l">
              <a:defRPr sz="700">
                <a:solidFill>
                  <a:schemeClr val="tx1"/>
                </a:solidFill>
                <a:latin typeface="Arial" pitchFamily="34" charset="0"/>
                <a:cs typeface="Arial" pitchFamily="34" charset="0"/>
              </a:defRPr>
            </a:lvl1pPr>
          </a:lstStyle>
          <a:p>
            <a:pPr fontAlgn="auto">
              <a:spcBef>
                <a:spcPts val="0"/>
              </a:spcBef>
              <a:spcAft>
                <a:spcPts val="0"/>
              </a:spcAft>
            </a:pPr>
            <a:r>
              <a:rPr lang="nl-NL">
                <a:solidFill>
                  <a:prstClr val="black"/>
                </a:solidFill>
              </a:rPr>
              <a:t>Instructie praktijktest JGZ-richtlijn Extremiteiten</a:t>
            </a:r>
            <a:endParaRPr lang="nl-NL" dirty="0">
              <a:solidFill>
                <a:prstClr val="black"/>
              </a:solidFill>
            </a:endParaRPr>
          </a:p>
        </p:txBody>
      </p:sp>
      <p:sp>
        <p:nvSpPr>
          <p:cNvPr id="6" name="Tijdelijke aanduiding voor dianummer 5"/>
          <p:cNvSpPr>
            <a:spLocks noGrp="1"/>
          </p:cNvSpPr>
          <p:nvPr>
            <p:ph type="sldNum" sz="quarter" idx="4"/>
          </p:nvPr>
        </p:nvSpPr>
        <p:spPr>
          <a:xfrm>
            <a:off x="4816800" y="153968"/>
            <a:ext cx="1800000" cy="106680"/>
          </a:xfrm>
          <a:prstGeom prst="rect">
            <a:avLst/>
          </a:prstGeom>
        </p:spPr>
        <p:txBody>
          <a:bodyPr vert="horz" lIns="0" tIns="0" rIns="0" bIns="0" rtlCol="0" anchor="t" anchorCtr="0"/>
          <a:lstStyle>
            <a:lvl1pPr algn="l">
              <a:defRPr sz="700">
                <a:solidFill>
                  <a:schemeClr val="tx1"/>
                </a:solidFill>
                <a:latin typeface="Arial" pitchFamily="34" charset="0"/>
                <a:cs typeface="Arial" pitchFamily="34" charset="0"/>
              </a:defRPr>
            </a:lvl1pPr>
          </a:lstStyle>
          <a:p>
            <a:pPr fontAlgn="auto">
              <a:spcBef>
                <a:spcPts val="0"/>
              </a:spcBef>
              <a:spcAft>
                <a:spcPts val="0"/>
              </a:spcAft>
            </a:pPr>
            <a:fld id="{52236286-4DC8-46DE-9269-8F728FBC0641}" type="slidenum">
              <a:rPr lang="nl-NL" smtClean="0">
                <a:solidFill>
                  <a:prstClr val="black"/>
                </a:solidFill>
              </a:rPr>
              <a:pPr fontAlgn="auto">
                <a:spcBef>
                  <a:spcPts val="0"/>
                </a:spcBef>
                <a:spcAft>
                  <a:spcPts val="0"/>
                </a:spcAft>
              </a:pPr>
              <a:t>‹#›</a:t>
            </a:fld>
            <a:endParaRPr lang="nl-NL" dirty="0">
              <a:solidFill>
                <a:prstClr val="black"/>
              </a:solidFill>
            </a:endParaRPr>
          </a:p>
        </p:txBody>
      </p:sp>
      <p:cxnSp>
        <p:nvCxnSpPr>
          <p:cNvPr id="8" name="Rechte verbindingslijn 7"/>
          <p:cNvCxnSpPr/>
          <p:nvPr/>
        </p:nvCxnSpPr>
        <p:spPr>
          <a:xfrm flipV="1">
            <a:off x="248400" y="162000"/>
            <a:ext cx="0" cy="540000"/>
          </a:xfrm>
          <a:prstGeom prst="line">
            <a:avLst/>
          </a:prstGeom>
          <a:ln w="3175"/>
        </p:spPr>
        <p:style>
          <a:lnRef idx="1">
            <a:schemeClr val="dk1"/>
          </a:lnRef>
          <a:fillRef idx="0">
            <a:schemeClr val="dk1"/>
          </a:fillRef>
          <a:effectRef idx="0">
            <a:schemeClr val="dk1"/>
          </a:effectRef>
          <a:fontRef idx="minor">
            <a:schemeClr val="tx1"/>
          </a:fontRef>
        </p:style>
      </p:cxnSp>
      <p:cxnSp>
        <p:nvCxnSpPr>
          <p:cNvPr id="10" name="Rechte verbindingslijn 9"/>
          <p:cNvCxnSpPr/>
          <p:nvPr/>
        </p:nvCxnSpPr>
        <p:spPr>
          <a:xfrm flipV="1">
            <a:off x="2336400" y="162000"/>
            <a:ext cx="0" cy="540000"/>
          </a:xfrm>
          <a:prstGeom prst="line">
            <a:avLst/>
          </a:prstGeom>
          <a:ln w="3175"/>
        </p:spPr>
        <p:style>
          <a:lnRef idx="1">
            <a:schemeClr val="dk1"/>
          </a:lnRef>
          <a:fillRef idx="0">
            <a:schemeClr val="dk1"/>
          </a:fillRef>
          <a:effectRef idx="0">
            <a:schemeClr val="dk1"/>
          </a:effectRef>
          <a:fontRef idx="minor">
            <a:schemeClr val="tx1"/>
          </a:fontRef>
        </p:style>
      </p:cxnSp>
      <p:pic>
        <p:nvPicPr>
          <p:cNvPr id="11" name="Afbeelding 10">
            <a:hlinkClick r:id="rId10" action="ppaction://hlinksldjump"/>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57403" y="162000"/>
            <a:ext cx="619016" cy="493200"/>
          </a:xfrm>
          <a:prstGeom prst="rect">
            <a:avLst/>
          </a:prstGeom>
          <a:blipFill>
            <a:blip r:embed="rId12"/>
            <a:stretch>
              <a:fillRect/>
            </a:stretch>
          </a:blipFill>
          <a:effectLst>
            <a:outerShdw blurRad="101600" dist="12700" dir="2700000" algn="ctr" rotWithShape="0">
              <a:prstClr val="black">
                <a:alpha val="50000"/>
              </a:prstClr>
            </a:outerShdw>
          </a:effectLst>
        </p:spPr>
      </p:pic>
      <p:pic>
        <p:nvPicPr>
          <p:cNvPr id="12" name="Afbeelding 11">
            <a:hlinkClick r:id="rId10" action="ppaction://hlinksldjump"/>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445403" y="162000"/>
            <a:ext cx="619016" cy="493200"/>
          </a:xfrm>
          <a:prstGeom prst="rect">
            <a:avLst/>
          </a:prstGeom>
          <a:blipFill>
            <a:blip r:embed="rId13"/>
            <a:stretch>
              <a:fillRect/>
            </a:stretch>
          </a:blipFill>
          <a:effectLst>
            <a:outerShdw blurRad="101600" dist="12700" dir="2700000" algn="ctr" rotWithShape="0">
              <a:prstClr val="black">
                <a:alpha val="50000"/>
              </a:prstClr>
            </a:outerShdw>
          </a:effectLst>
        </p:spPr>
      </p:pic>
      <p:cxnSp>
        <p:nvCxnSpPr>
          <p:cNvPr id="15" name="Rechte verbindingslijn 14"/>
          <p:cNvCxnSpPr/>
          <p:nvPr/>
        </p:nvCxnSpPr>
        <p:spPr>
          <a:xfrm flipV="1">
            <a:off x="4708800" y="162000"/>
            <a:ext cx="0" cy="540000"/>
          </a:xfrm>
          <a:prstGeom prst="line">
            <a:avLst/>
          </a:prstGeom>
          <a:ln w="31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93669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sldNum="0" hdr="0"/>
  <p:txStyles>
    <p:titleStyle>
      <a:lvl1pPr algn="l" defTabSz="914400" rtl="0" eaLnBrk="1" latinLnBrk="0" hangingPunct="1">
        <a:lnSpc>
          <a:spcPts val="2800"/>
        </a:lnSpc>
        <a:spcBef>
          <a:spcPct val="0"/>
        </a:spcBef>
        <a:buNone/>
        <a:defRPr sz="2400" b="1" kern="1200">
          <a:solidFill>
            <a:schemeClr val="tx1"/>
          </a:solidFill>
          <a:latin typeface="Arial" pitchFamily="34" charset="0"/>
          <a:ea typeface="+mj-ea"/>
          <a:cs typeface="Arial" pitchFamily="34" charset="0"/>
        </a:defRPr>
      </a:lvl1pPr>
    </p:titleStyle>
    <p:bodyStyle>
      <a:lvl1pPr marL="185738" indent="-185738" algn="l" defTabSz="914400" rtl="0" eaLnBrk="1" latinLnBrk="0" hangingPunct="1">
        <a:lnSpc>
          <a:spcPts val="2810"/>
        </a:lnSpc>
        <a:spcBef>
          <a:spcPts val="0"/>
        </a:spcBef>
        <a:buFontTx/>
        <a:buBlip>
          <a:blip r:embed="rId14"/>
        </a:buBlip>
        <a:defRPr sz="1800" kern="1200">
          <a:solidFill>
            <a:schemeClr val="tx1"/>
          </a:solidFill>
          <a:latin typeface="Arial" pitchFamily="34" charset="0"/>
          <a:ea typeface="+mn-ea"/>
          <a:cs typeface="Arial" pitchFamily="34" charset="0"/>
        </a:defRPr>
      </a:lvl1pPr>
      <a:lvl2pPr marL="357188" indent="-171450" algn="l" defTabSz="914400" rtl="0" eaLnBrk="1" latinLnBrk="0" hangingPunct="1">
        <a:lnSpc>
          <a:spcPts val="2810"/>
        </a:lnSpc>
        <a:spcBef>
          <a:spcPts val="0"/>
        </a:spcBef>
        <a:buFontTx/>
        <a:buBlip>
          <a:blip r:embed="rId14"/>
        </a:buBlip>
        <a:defRPr sz="1800" kern="1200">
          <a:solidFill>
            <a:schemeClr val="tx1"/>
          </a:solidFill>
          <a:latin typeface="Arial" pitchFamily="34" charset="0"/>
          <a:ea typeface="+mn-ea"/>
          <a:cs typeface="Arial" pitchFamily="34" charset="0"/>
        </a:defRPr>
      </a:lvl2pPr>
      <a:lvl3pPr marL="542925" indent="-185738" algn="l" defTabSz="914400" rtl="0" eaLnBrk="1" latinLnBrk="0" hangingPunct="1">
        <a:lnSpc>
          <a:spcPts val="2810"/>
        </a:lnSpc>
        <a:spcBef>
          <a:spcPts val="0"/>
        </a:spcBef>
        <a:buFontTx/>
        <a:buBlip>
          <a:blip r:embed="rId14"/>
        </a:buBlip>
        <a:defRPr sz="1800" kern="1200">
          <a:solidFill>
            <a:schemeClr val="tx1"/>
          </a:solidFill>
          <a:latin typeface="Arial" pitchFamily="34" charset="0"/>
          <a:ea typeface="+mn-ea"/>
          <a:cs typeface="Arial" pitchFamily="34" charset="0"/>
        </a:defRPr>
      </a:lvl3pPr>
      <a:lvl4pPr marL="715963" indent="-173038" algn="l" defTabSz="914400" rtl="0" eaLnBrk="1" latinLnBrk="0" hangingPunct="1">
        <a:lnSpc>
          <a:spcPts val="2810"/>
        </a:lnSpc>
        <a:spcBef>
          <a:spcPts val="0"/>
        </a:spcBef>
        <a:buFontTx/>
        <a:buBlip>
          <a:blip r:embed="rId14"/>
        </a:buBlip>
        <a:defRPr sz="1800" kern="1200">
          <a:solidFill>
            <a:schemeClr val="tx1"/>
          </a:solidFill>
          <a:latin typeface="Arial" pitchFamily="34" charset="0"/>
          <a:ea typeface="+mn-ea"/>
          <a:cs typeface="Arial" pitchFamily="34" charset="0"/>
        </a:defRPr>
      </a:lvl4pPr>
      <a:lvl5pPr marL="901700" indent="-185738" algn="l" defTabSz="914400" rtl="0" eaLnBrk="1" latinLnBrk="0" hangingPunct="1">
        <a:lnSpc>
          <a:spcPts val="2810"/>
        </a:lnSpc>
        <a:spcBef>
          <a:spcPts val="0"/>
        </a:spcBef>
        <a:buFontTx/>
        <a:buBlip>
          <a:blip r:embed="rId14"/>
        </a:buBlip>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hyperlink" Target="http://www.google.nl/url?sa=i&amp;rct=j&amp;q=&amp;esrc=s&amp;source=images&amp;cd=&amp;cad=rja&amp;uact=8&amp;ved=0ahUKEwjlw6mwu6jQAhUENhoKHVZhA7UQjRwIBw&amp;url=http://toonwords.nl/o-benen-bowlegs-o-beine-jambes-arquees-piernas-arqueadas/&amp;bvm=bv.138493631,d.d2s&amp;psig=AFQjCNFy77hnuim2ACs59yf0bbCGSE27rg&amp;ust=1479220337760505"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nl/url?sa=i&amp;rct=j&amp;q=&amp;esrc=s&amp;source=images&amp;cd=&amp;cad=rja&amp;uact=8&amp;ved=0ahUKEwjlw6mwu6jQAhUENhoKHVZhA7UQjRwIBw&amp;url=http://toonwords.nl/o-benen-bowlegs-o-beine-jambes-arquees-piernas-arqueadas/&amp;bvm=bv.138493631,d.d2s&amp;psig=AFQjCNFy77hnuim2ACs59yf0bbCGSE27rg&amp;ust=1479220337760505"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nl/url?sa=i&amp;rct=j&amp;q=&amp;esrc=s&amp;source=images&amp;cd=&amp;cad=rja&amp;uact=8&amp;ved=0ahUKEwjlw6mwu6jQAhUENhoKHVZhA7UQjRwIBw&amp;url=http://toonwords.nl/o-benen-bowlegs-o-beine-jambes-arquees-piernas-arqueadas/&amp;bvm=bv.138493631,d.d2s&amp;psig=AFQjCNFy77hnuim2ACs59yf0bbCGSE27rg&amp;ust=1479220337760505"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nl/url?sa=i&amp;rct=j&amp;q=&amp;esrc=s&amp;source=images&amp;cd=&amp;cad=rja&amp;uact=8&amp;ved=0ahUKEwjlw6mwu6jQAhUENhoKHVZhA7UQjRwIBw&amp;url=http://toonwords.nl/o-benen-bowlegs-o-beine-jambes-arquees-piernas-arqueadas/&amp;bvm=bv.138493631,d.d2s&amp;psig=AFQjCNFy77hnuim2ACs59yf0bbCGSE27rg&amp;ust=1479220337760505"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nl/url?sa=i&amp;rct=j&amp;q=&amp;esrc=s&amp;source=images&amp;cd=&amp;cad=rja&amp;uact=8&amp;ved=0ahUKEwjlw6mwu6jQAhUENhoKHVZhA7UQjRwIBw&amp;url=http://toonwords.nl/o-benen-bowlegs-o-beine-jambes-arquees-piernas-arqueadas/&amp;bvm=bv.138493631,d.d2s&amp;psig=AFQjCNFy77hnuim2ACs59yf0bbCGSE27rg&amp;ust=1479220337760505"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hyperlink" Target="http://www.google.nl/url?sa=i&amp;rct=j&amp;q=&amp;esrc=s&amp;source=images&amp;cd=&amp;cad=rja&amp;uact=8&amp;ved=0ahUKEwjlw6mwu6jQAhUENhoKHVZhA7UQjRwIBw&amp;url=http://toonwords.nl/o-benen-bowlegs-o-beine-jambes-arquees-piernas-arqueadas/&amp;bvm=bv.138493631,d.d2s&amp;psig=AFQjCNFy77hnuim2ACs59yf0bbCGSE27rg&amp;ust=1479220337760505"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hyperlink" Target="http://www.google.nl/url?sa=i&amp;rct=j&amp;q=&amp;esrc=s&amp;source=images&amp;cd=&amp;cad=rja&amp;uact=8&amp;ved=0ahUKEwjlw6mwu6jQAhUENhoKHVZhA7UQjRwIBw&amp;url=http://toonwords.nl/o-benen-bowlegs-o-beine-jambes-arquees-piernas-arqueadas/&amp;bvm=bv.138493631,d.d2s&amp;psig=AFQjCNFy77hnuim2ACs59yf0bbCGSE27rg&amp;ust=1479220337760505"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nl/url?sa=i&amp;rct=j&amp;q=&amp;esrc=s&amp;source=images&amp;cd=&amp;cad=rja&amp;uact=8&amp;ved=0ahUKEwjlw6mwu6jQAhUENhoKHVZhA7UQjRwIBw&amp;url=http://toonwords.nl/o-benen-bowlegs-o-beine-jambes-arquees-piernas-arqueadas/&amp;bvm=bv.138493631,d.d2s&amp;psig=AFQjCNFy77hnuim2ACs59yf0bbCGSE27rg&amp;ust=1479220337760505"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hyperlink" Target="http://www.google.nl/url?sa=i&amp;rct=j&amp;q=&amp;esrc=s&amp;source=images&amp;cd=&amp;cad=rja&amp;uact=8&amp;ved=0ahUKEwjlw6mwu6jQAhUENhoKHVZhA7UQjRwIBw&amp;url=http://toonwords.nl/o-benen-bowlegs-o-beine-jambes-arquees-piernas-arqueadas/&amp;bvm=bv.138493631,d.d2s&amp;psig=AFQjCNFy77hnuim2ACs59yf0bbCGSE27rg&amp;ust=1479220337760505"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hyperlink" Target="http://www.google.nl/url?sa=i&amp;rct=j&amp;q=&amp;esrc=s&amp;source=images&amp;cd=&amp;cad=rja&amp;uact=8&amp;ved=0ahUKEwjlw6mwu6jQAhUENhoKHVZhA7UQjRwIBw&amp;url=http://toonwords.nl/o-benen-bowlegs-o-beine-jambes-arquees-piernas-arqueadas/&amp;bvm=bv.138493631,d.d2s&amp;psig=AFQjCNFy77hnuim2ACs59yf0bbCGSE27rg&amp;ust=1479220337760505"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hyperlink" Target="http://www.google.nl/url?sa=i&amp;rct=j&amp;q=&amp;esrc=s&amp;source=images&amp;cd=&amp;cad=rja&amp;uact=8&amp;ved=0ahUKEwjlw6mwu6jQAhUENhoKHVZhA7UQjRwIBw&amp;url=http://toonwords.nl/o-benen-bowlegs-o-beine-jambes-arquees-piernas-arqueadas/&amp;bvm=bv.138493631,d.d2s&amp;psig=AFQjCNFy77hnuim2ACs59yf0bbCGSE27rg&amp;ust=1479220337760505"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hyperlink" Target="http://www.google.nl/url?sa=i&amp;rct=j&amp;q=&amp;esrc=s&amp;source=images&amp;cd=&amp;cad=rja&amp;uact=8&amp;ved=0ahUKEwjlw6mwu6jQAhUENhoKHVZhA7UQjRwIBw&amp;url=http://toonwords.nl/o-benen-bowlegs-o-beine-jambes-arquees-piernas-arqueadas/&amp;bvm=bv.138493631,d.d2s&amp;psig=AFQjCNFy77hnuim2ACs59yf0bbCGSE27rg&amp;ust=1479220337760505"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hyperlink" Target="http://www.google.nl/url?sa=i&amp;rct=j&amp;q=&amp;esrc=s&amp;source=images&amp;cd=&amp;cad=rja&amp;uact=8&amp;ved=0ahUKEwjlw6mwu6jQAhUENhoKHVZhA7UQjRwIBw&amp;url=http://toonwords.nl/o-benen-bowlegs-o-beine-jambes-arquees-piernas-arqueadas/&amp;bvm=bv.138493631,d.d2s&amp;psig=AFQjCNFy77hnuim2ACs59yf0bbCGSE27rg&amp;ust=1479220337760505"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3" Type="http://schemas.openxmlformats.org/officeDocument/2006/relationships/hyperlink" Target="http://www.google.nl/url?sa=i&amp;rct=j&amp;q=&amp;esrc=s&amp;source=images&amp;cd=&amp;cad=rja&amp;uact=8&amp;ved=0ahUKEwjlw6mwu6jQAhUENhoKHVZhA7UQjRwIBw&amp;url=http://toonwords.nl/o-benen-bowlegs-o-beine-jambes-arquees-piernas-arqueadas/&amp;bvm=bv.138493631,d.d2s&amp;psig=AFQjCNFy77hnuim2ACs59yf0bbCGSE27rg&amp;ust=1479220337760505"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3" Type="http://schemas.openxmlformats.org/officeDocument/2006/relationships/hyperlink" Target="http://www.google.nl/url?sa=i&amp;rct=j&amp;q=&amp;esrc=s&amp;source=images&amp;cd=&amp;cad=rja&amp;uact=8&amp;ved=0ahUKEwjlw6mwu6jQAhUENhoKHVZhA7UQjRwIBw&amp;url=http://toonwords.nl/o-benen-bowlegs-o-beine-jambes-arquees-piernas-arqueadas/&amp;bvm=bv.138493631,d.d2s&amp;psig=AFQjCNFy77hnuim2ACs59yf0bbCGSE27rg&amp;ust=1479220337760505"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3" Type="http://schemas.openxmlformats.org/officeDocument/2006/relationships/hyperlink" Target="http://www.google.nl/url?sa=i&amp;rct=j&amp;q=&amp;esrc=s&amp;source=images&amp;cd=&amp;cad=rja&amp;uact=8&amp;ved=0ahUKEwjlw6mwu6jQAhUENhoKHVZhA7UQjRwIBw&amp;url=http://toonwords.nl/o-benen-bowlegs-o-beine-jambes-arquees-piernas-arqueadas/&amp;bvm=bv.138493631,d.d2s&amp;psig=AFQjCNFy77hnuim2ACs59yf0bbCGSE27rg&amp;ust=1479220337760505"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hyperlink" Target="http://www.google.nl/url?sa=i&amp;rct=j&amp;q=&amp;esrc=s&amp;source=images&amp;cd=&amp;cad=rja&amp;uact=8&amp;ved=0ahUKEwjlw6mwu6jQAhUENhoKHVZhA7UQjRwIBw&amp;url=http://toonwords.nl/o-benen-bowlegs-o-beine-jambes-arquees-piernas-arqueadas/&amp;bvm=bv.138493631,d.d2s&amp;psig=AFQjCNFy77hnuim2ACs59yf0bbCGSE27rg&amp;ust=1479220337760505"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google.nl/url?sa=i&amp;rct=j&amp;q=&amp;esrc=s&amp;source=images&amp;cd=&amp;cad=rja&amp;uact=8&amp;ved=0ahUKEwjlw6mwu6jQAhUENhoKHVZhA7UQjRwIBw&amp;url=http://toonwords.nl/o-benen-bowlegs-o-beine-jambes-arquees-piernas-arqueadas/&amp;bvm=bv.138493631,d.d2s&amp;psig=AFQjCNFy77hnuim2ACs59yf0bbCGSE27rg&amp;ust=1479220337760505"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jpeg"/></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nl/url?sa=i&amp;rct=j&amp;q=&amp;esrc=s&amp;frm=1&amp;source=images&amp;cd=&amp;cad=rja&amp;uact=8&amp;ved=0ahUKEwi-4IXFne3JAhVHow4KHUuLCp8QjRwIBw&amp;url=http://slideplayer.nl/slide/2646081/&amp;bvm=bv.110151844,d.ZWU&amp;psig=AFQjCNHSoesqdakVut_VMRY13hVKyfUCmg&amp;ust=1450796793633744" TargetMode="Externa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hyperlink" Target="http://www.google.nl/url?sa=i&amp;rct=j&amp;q=&amp;esrc=s&amp;source=images&amp;cd=&amp;cad=rja&amp;uact=8&amp;ved=0ahUKEwjlw6mwu6jQAhUENhoKHVZhA7UQjRwIBw&amp;url=http://toonwords.nl/o-benen-bowlegs-o-beine-jambes-arquees-piernas-arqueadas/&amp;bvm=bv.138493631,d.d2s&amp;psig=AFQjCNFy77hnuim2ACs59yf0bbCGSE27rg&amp;ust=1479220337760505"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nl/url?sa=i&amp;rct=j&amp;q=&amp;esrc=s&amp;source=images&amp;cd=&amp;cad=rja&amp;uact=8&amp;ved=0ahUKEwjlw6mwu6jQAhUENhoKHVZhA7UQjRwIBw&amp;url=http://toonwords.nl/o-benen-bowlegs-o-beine-jambes-arquees-piernas-arqueadas/&amp;bvm=bv.138493631,d.d2s&amp;psig=AFQjCNFy77hnuim2ACs59yf0bbCGSE27rg&amp;ust=1479220337760505" TargetMode="Externa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hyperlink" Target="http://www.google.nl/url?sa=i&amp;rct=j&amp;q=&amp;esrc=s&amp;source=images&amp;cd=&amp;cad=rja&amp;uact=8&amp;ved=0ahUKEwjlw6mwu6jQAhUENhoKHVZhA7UQjRwIBw&amp;url=http://toonwords.nl/o-benen-bowlegs-o-beine-jambes-arquees-piernas-arqueadas/&amp;bvm=bv.138493631,d.d2s&amp;psig=AFQjCNFy77hnuim2ACs59yf0bbCGSE27rg&amp;ust=1479220337760505"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jpeg"/></Relationships>
</file>

<file path=ppt/slides/_rels/slide29.xml.rels><?xml version="1.0" encoding="UTF-8" standalone="yes"?>
<Relationships xmlns="http://schemas.openxmlformats.org/package/2006/relationships"><Relationship Id="rId3" Type="http://schemas.openxmlformats.org/officeDocument/2006/relationships/hyperlink" Target="http://www.google.nl/url?sa=i&amp;rct=j&amp;q=&amp;esrc=s&amp;source=images&amp;cd=&amp;cad=rja&amp;uact=8&amp;ved=0ahUKEwjlw6mwu6jQAhUENhoKHVZhA7UQjRwIBw&amp;url=http://toonwords.nl/o-benen-bowlegs-o-beine-jambes-arquees-piernas-arqueadas/&amp;bvm=bv.138493631,d.d2s&amp;psig=AFQjCNFy77hnuim2ACs59yf0bbCGSE27rg&amp;ust=1479220337760505"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hyperlink" Target="http://www.google.nl/url?sa=i&amp;rct=j&amp;q=&amp;esrc=s&amp;source=images&amp;cd=&amp;cad=rja&amp;uact=8&amp;ved=0ahUKEwjlw6mwu6jQAhUENhoKHVZhA7UQjRwIBw&amp;url=http://toonwords.nl/o-benen-bowlegs-o-beine-jambes-arquees-piernas-arqueadas/&amp;bvm=bv.138493631,d.d2s&amp;psig=AFQjCNFy77hnuim2ACs59yf0bbCGSE27rg&amp;ust=1479220337760505"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hyperlink" Target="http://www.google.nl/url?sa=i&amp;rct=j&amp;q=&amp;esrc=s&amp;source=images&amp;cd=&amp;cad=rja&amp;uact=8&amp;ved=0ahUKEwjlw6mwu6jQAhUENhoKHVZhA7UQjRwIBw&amp;url=http://toonwords.nl/o-benen-bowlegs-o-beine-jambes-arquees-piernas-arqueadas/&amp;bvm=bv.138493631,d.d2s&amp;psig=AFQjCNFy77hnuim2ACs59yf0bbCGSE27rg&amp;ust=1479220337760505"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jpeg"/></Relationships>
</file>

<file path=ppt/slides/_rels/slide31.xml.rels><?xml version="1.0" encoding="UTF-8" standalone="yes"?>
<Relationships xmlns="http://schemas.openxmlformats.org/package/2006/relationships"><Relationship Id="rId3" Type="http://schemas.openxmlformats.org/officeDocument/2006/relationships/hyperlink" Target="http://www.google.nl/url?sa=i&amp;rct=j&amp;q=&amp;esrc=s&amp;source=images&amp;cd=&amp;cad=rja&amp;uact=8&amp;ved=0ahUKEwjlw6mwu6jQAhUENhoKHVZhA7UQjRwIBw&amp;url=http://toonwords.nl/o-benen-bowlegs-o-beine-jambes-arquees-piernas-arqueadas/&amp;bvm=bv.138493631,d.d2s&amp;psig=AFQjCNFy77hnuim2ACs59yf0bbCGSE27rg&amp;ust=1479220337760505"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jpeg"/></Relationships>
</file>

<file path=ppt/slides/_rels/slide32.xml.rels><?xml version="1.0" encoding="UTF-8" standalone="yes"?>
<Relationships xmlns="http://schemas.openxmlformats.org/package/2006/relationships"><Relationship Id="rId3" Type="http://schemas.openxmlformats.org/officeDocument/2006/relationships/hyperlink" Target="http://www.google.nl/url?sa=i&amp;rct=j&amp;q=&amp;esrc=s&amp;source=images&amp;cd=&amp;cad=rja&amp;uact=8&amp;ved=0ahUKEwjlw6mwu6jQAhUENhoKHVZhA7UQjRwIBw&amp;url=http://toonwords.nl/o-benen-bowlegs-o-beine-jambes-arquees-piernas-arqueadas/&amp;bvm=bv.138493631,d.d2s&amp;psig=AFQjCNFy77hnuim2ACs59yf0bbCGSE27rg&amp;ust=1479220337760505" TargetMode="External"/><Relationship Id="rId2" Type="http://schemas.openxmlformats.org/officeDocument/2006/relationships/notesSlide" Target="../notesSlides/notesSlide30.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jpeg"/></Relationships>
</file>

<file path=ppt/slides/_rels/slide33.xml.rels><?xml version="1.0" encoding="UTF-8" standalone="yes"?>
<Relationships xmlns="http://schemas.openxmlformats.org/package/2006/relationships"><Relationship Id="rId3" Type="http://schemas.openxmlformats.org/officeDocument/2006/relationships/hyperlink" Target="http://www.google.nl/url?sa=i&amp;rct=j&amp;q=&amp;esrc=s&amp;source=images&amp;cd=&amp;cad=rja&amp;uact=8&amp;ved=0ahUKEwjlw6mwu6jQAhUENhoKHVZhA7UQjRwIBw&amp;url=http://toonwords.nl/o-benen-bowlegs-o-beine-jambes-arquees-piernas-arqueadas/&amp;bvm=bv.138493631,d.d2s&amp;psig=AFQjCNFy77hnuim2ACs59yf0bbCGSE27rg&amp;ust=1479220337760505"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jpeg"/></Relationships>
</file>

<file path=ppt/slides/_rels/slide3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hyperlink" Target="http://www.google.nl/url?sa=i&amp;rct=j&amp;q=&amp;esrc=s&amp;source=images&amp;cd=&amp;cad=rja&amp;uact=8&amp;ved=0ahUKEwjlw6mwu6jQAhUENhoKHVZhA7UQjRwIBw&amp;url=http://toonwords.nl/o-benen-bowlegs-o-beine-jambes-arquees-piernas-arqueadas/&amp;bvm=bv.138493631,d.d2s&amp;psig=AFQjCNFy77hnuim2ACs59yf0bbCGSE27rg&amp;ust=1479220337760505"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hyperlink" Target="http://www.google.nl/url?sa=i&amp;rct=j&amp;q=&amp;esrc=s&amp;source=images&amp;cd=&amp;cad=rja&amp;uact=8&amp;ved=0ahUKEwjlw6mwu6jQAhUENhoKHVZhA7UQjRwIBw&amp;url=http://toonwords.nl/o-benen-bowlegs-o-beine-jambes-arquees-piernas-arqueadas/&amp;bvm=bv.138493631,d.d2s&amp;psig=AFQjCNFy77hnuim2ACs59yf0bbCGSE27rg&amp;ust=1479220337760505"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hyperlink" Target="http://www.google.nl/url?sa=i&amp;rct=j&amp;q=&amp;esrc=s&amp;source=images&amp;cd=&amp;cad=rja&amp;uact=8&amp;ved=0ahUKEwjlw6mwu6jQAhUENhoKHVZhA7UQjRwIBw&amp;url=http://toonwords.nl/o-benen-bowlegs-o-beine-jambes-arquees-piernas-arqueadas/&amp;bvm=bv.138493631,d.d2s&amp;psig=AFQjCNFy77hnuim2ACs59yf0bbCGSE27rg&amp;ust=1479220337760505"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hyperlink" Target="http://www.google.nl/url?sa=i&amp;rct=j&amp;q=&amp;esrc=s&amp;source=images&amp;cd=&amp;cad=rja&amp;uact=8&amp;ved=0ahUKEwjlw6mwu6jQAhUENhoKHVZhA7UQjRwIBw&amp;url=http://toonwords.nl/o-benen-bowlegs-o-beine-jambes-arquees-piernas-arqueadas/&amp;bvm=bv.138493631,d.d2s&amp;psig=AFQjCNFy77hnuim2ACs59yf0bbCGSE27rg&amp;ust=1479220337760505"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www.google.nl/url?sa=i&amp;rct=j&amp;q=&amp;esrc=s&amp;source=images&amp;cd=&amp;cad=rja&amp;uact=8&amp;ved=0ahUKEwjlw6mwu6jQAhUENhoKHVZhA7UQjRwIBw&amp;url=http://toonwords.nl/o-benen-bowlegs-o-beine-jambes-arquees-piernas-arqueadas/&amp;bvm=bv.138493631,d.d2s&amp;psig=AFQjCNFy77hnuim2ACs59yf0bbCGSE27rg&amp;ust=1479220337760505" TargetMode="External"/><Relationship Id="rId2" Type="http://schemas.openxmlformats.org/officeDocument/2006/relationships/notesSlide" Target="../notesSlides/notesSlide36.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jpeg"/></Relationships>
</file>

<file path=ppt/slides/_rels/slide39.xml.rels><?xml version="1.0" encoding="UTF-8" standalone="yes"?>
<Relationships xmlns="http://schemas.openxmlformats.org/package/2006/relationships"><Relationship Id="rId3" Type="http://schemas.openxmlformats.org/officeDocument/2006/relationships/hyperlink" Target="http://www.google.nl/url?sa=i&amp;rct=j&amp;q=&amp;esrc=s&amp;source=images&amp;cd=&amp;cad=rja&amp;uact=8&amp;ved=0ahUKEwjlw6mwu6jQAhUENhoKHVZhA7UQjRwIBw&amp;url=http://toonwords.nl/o-benen-bowlegs-o-beine-jambes-arquees-piernas-arqueadas/&amp;bvm=bv.138493631,d.d2s&amp;psig=AFQjCNFy77hnuim2ACs59yf0bbCGSE27rg&amp;ust=1479220337760505" TargetMode="External"/><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hyperlink" Target="http://www.google.nl/url?sa=i&amp;rct=j&amp;q=&amp;esrc=s&amp;source=images&amp;cd=&amp;cad=rja&amp;uact=8&amp;ved=0ahUKEwjlw6mwu6jQAhUENhoKHVZhA7UQjRwIBw&amp;url=http://toonwords.nl/o-benen-bowlegs-o-beine-jambes-arquees-piernas-arqueadas/&amp;bvm=bv.138493631,d.d2s&amp;psig=AFQjCNFy77hnuim2ACs59yf0bbCGSE27rg&amp;ust=1479220337760505"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hyperlink" Target="http://www.google.nl/url?sa=i&amp;rct=j&amp;q=&amp;esrc=s&amp;source=images&amp;cd=&amp;cad=rja&amp;uact=8&amp;ved=0ahUKEwjlw6mwu6jQAhUENhoKHVZhA7UQjRwIBw&amp;url=http://toonwords.nl/o-benen-bowlegs-o-beine-jambes-arquees-piernas-arqueadas/&amp;bvm=bv.138493631,d.d2s&amp;psig=AFQjCNFy77hnuim2ACs59yf0bbCGSE27rg&amp;ust=1479220337760505" TargetMode="External"/><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8.png"/><Relationship Id="rId4" Type="http://schemas.openxmlformats.org/officeDocument/2006/relationships/image" Target="../media/image7.jpeg"/></Relationships>
</file>

<file path=ppt/slides/_rels/slide41.xml.rels><?xml version="1.0" encoding="UTF-8" standalone="yes"?>
<Relationships xmlns="http://schemas.openxmlformats.org/package/2006/relationships"><Relationship Id="rId3" Type="http://schemas.openxmlformats.org/officeDocument/2006/relationships/hyperlink" Target="http://www.google.nl/url?sa=i&amp;rct=j&amp;q=&amp;esrc=s&amp;source=images&amp;cd=&amp;cad=rja&amp;uact=8&amp;ved=0ahUKEwjlw6mwu6jQAhUENhoKHVZhA7UQjRwIBw&amp;url=http://toonwords.nl/o-benen-bowlegs-o-beine-jambes-arquees-piernas-arqueadas/&amp;bvm=bv.138493631,d.d2s&amp;psig=AFQjCNFy77hnuim2ACs59yf0bbCGSE27rg&amp;ust=1479220337760505" TargetMode="External"/><Relationship Id="rId2" Type="http://schemas.openxmlformats.org/officeDocument/2006/relationships/notesSlide" Target="../notesSlides/notesSlide39.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jpeg"/></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hyperlink" Target="http://www.google.nl/url?sa=i&amp;rct=j&amp;q=&amp;esrc=s&amp;source=images&amp;cd=&amp;cad=rja&amp;uact=8&amp;ved=0ahUKEwjlw6mwu6jQAhUENhoKHVZhA7UQjRwIBw&amp;url=http://toonwords.nl/o-benen-bowlegs-o-beine-jambes-arquees-piernas-arqueadas/&amp;bvm=bv.138493631,d.d2s&amp;psig=AFQjCNFy77hnuim2ACs59yf0bbCGSE27rg&amp;ust=1479220337760505"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google.nl/url?sa=i&amp;rct=j&amp;q=&amp;esrc=s&amp;source=images&amp;cd=&amp;cad=rja&amp;uact=8&amp;ved=0ahUKEwjlw6mwu6jQAhUENhoKHVZhA7UQjRwIBw&amp;url=http://toonwords.nl/o-benen-bowlegs-o-beine-jambes-arquees-piernas-arqueadas/&amp;bvm=bv.138493631,d.d2s&amp;psig=AFQjCNFy77hnuim2ACs59yf0bbCGSE27rg&amp;ust=1479220337760505"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hyperlink" Target="http://www.google.nl/url?sa=i&amp;rct=j&amp;q=&amp;esrc=s&amp;source=images&amp;cd=&amp;cad=rja&amp;uact=8&amp;ved=0ahUKEwjlw6mwu6jQAhUENhoKHVZhA7UQjRwIBw&amp;url=http://toonwords.nl/o-benen-bowlegs-o-beine-jambes-arquees-piernas-arqueadas/&amp;bvm=bv.138493631,d.d2s&amp;psig=AFQjCNFy77hnuim2ACs59yf0bbCGSE27rg&amp;ust=1479220337760505"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hyperlink" Target="http://www.google.nl/url?sa=i&amp;rct=j&amp;q=&amp;esrc=s&amp;source=images&amp;cd=&amp;cad=rja&amp;uact=8&amp;ved=0ahUKEwjlw6mwu6jQAhUENhoKHVZhA7UQjRwIBw&amp;url=http://toonwords.nl/o-benen-bowlegs-o-beine-jambes-arquees-piernas-arqueadas/&amp;bvm=bv.138493631,d.d2s&amp;psig=AFQjCNFy77hnuim2ACs59yf0bbCGSE27rg&amp;ust=1479220337760505"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hyperlink" Target="http://www.google.nl/url?sa=i&amp;rct=j&amp;q=&amp;esrc=s&amp;source=images&amp;cd=&amp;cad=rja&amp;uact=8&amp;ved=0ahUKEwjlw6mwu6jQAhUENhoKHVZhA7UQjRwIBw&amp;url=http://toonwords.nl/o-benen-bowlegs-o-beine-jambes-arquees-piernas-arqueadas/&amp;bvm=bv.138493631,d.d2s&amp;psig=AFQjCNFy77hnuim2ACs59yf0bbCGSE27rg&amp;ust=1479220337760505"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google.nl/url?sa=i&amp;rct=j&amp;q=&amp;esrc=s&amp;source=images&amp;cd=&amp;cad=rja&amp;uact=8&amp;ved=0ahUKEwjlw6mwu6jQAhUENhoKHVZhA7UQjRwIBw&amp;url=http://toonwords.nl/o-benen-bowlegs-o-beine-jambes-arquees-piernas-arqueadas/&amp;bvm=bv.138493631,d.d2s&amp;psig=AFQjCNFy77hnuim2ACs59yf0bbCGSE27rg&amp;ust=1479220337760505"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31640" y="1268760"/>
            <a:ext cx="7272338" cy="864096"/>
          </a:xfrm>
        </p:spPr>
        <p:txBody>
          <a:bodyPr/>
          <a:lstStyle/>
          <a:p>
            <a:pPr>
              <a:lnSpc>
                <a:spcPts val="5000"/>
              </a:lnSpc>
            </a:pPr>
            <a:r>
              <a:rPr lang="en-GB" dirty="0"/>
              <a:t>Praktijktest JGZ-</a:t>
            </a:r>
            <a:r>
              <a:rPr lang="en-GB" dirty="0" err="1"/>
              <a:t>richtlijn</a:t>
            </a:r>
            <a:r>
              <a:rPr lang="en-GB" dirty="0"/>
              <a:t> </a:t>
            </a:r>
            <a:r>
              <a:rPr lang="en-GB" dirty="0" err="1"/>
              <a:t>Extremiteiten</a:t>
            </a:r>
            <a:endParaRPr lang="en-GB" sz="2600" b="0" dirty="0">
              <a:effectLst/>
            </a:endParaRPr>
          </a:p>
        </p:txBody>
      </p:sp>
      <p:sp>
        <p:nvSpPr>
          <p:cNvPr id="3" name="Subtitle 2"/>
          <p:cNvSpPr>
            <a:spLocks noGrp="1"/>
          </p:cNvSpPr>
          <p:nvPr>
            <p:ph type="subTitle" idx="1"/>
          </p:nvPr>
        </p:nvSpPr>
        <p:spPr>
          <a:xfrm>
            <a:off x="1425170" y="2204864"/>
            <a:ext cx="7704386" cy="1440160"/>
          </a:xfrm>
        </p:spPr>
        <p:txBody>
          <a:bodyPr/>
          <a:lstStyle/>
          <a:p>
            <a:pPr>
              <a:lnSpc>
                <a:spcPts val="3000"/>
              </a:lnSpc>
            </a:pPr>
            <a:r>
              <a:rPr lang="en-GB" sz="1600" i="1" dirty="0">
                <a:latin typeface="Arial" charset="0"/>
                <a:cs typeface="Arial" charset="0"/>
              </a:rPr>
              <a:t>Jacqueline Deurloo</a:t>
            </a:r>
          </a:p>
          <a:p>
            <a:pPr>
              <a:lnSpc>
                <a:spcPts val="3000"/>
              </a:lnSpc>
            </a:pPr>
            <a:r>
              <a:rPr lang="en-GB" sz="1600" i="1" dirty="0">
                <a:latin typeface="Arial" charset="0"/>
                <a:cs typeface="Arial" charset="0"/>
              </a:rPr>
              <a:t>Caren Lanting</a:t>
            </a:r>
          </a:p>
          <a:p>
            <a:pPr>
              <a:lnSpc>
                <a:spcPts val="3000"/>
              </a:lnSpc>
            </a:pPr>
            <a:r>
              <a:rPr lang="en-GB" i="1" dirty="0" err="1">
                <a:latin typeface="Arial" charset="0"/>
                <a:cs typeface="Arial" charset="0"/>
              </a:rPr>
              <a:t>Ook</a:t>
            </a:r>
            <a:r>
              <a:rPr lang="en-GB" i="1" dirty="0">
                <a:latin typeface="Arial" charset="0"/>
                <a:cs typeface="Arial" charset="0"/>
              </a:rPr>
              <a:t> </a:t>
            </a:r>
            <a:r>
              <a:rPr lang="en-GB" i="1" dirty="0" err="1">
                <a:latin typeface="Arial" charset="0"/>
                <a:cs typeface="Arial" charset="0"/>
              </a:rPr>
              <a:t>namens</a:t>
            </a:r>
            <a:r>
              <a:rPr lang="en-GB" i="1" dirty="0">
                <a:latin typeface="Arial" charset="0"/>
                <a:cs typeface="Arial" charset="0"/>
              </a:rPr>
              <a:t> </a:t>
            </a:r>
            <a:r>
              <a:rPr lang="en-GB" i="1" dirty="0" err="1">
                <a:latin typeface="Arial" charset="0"/>
                <a:cs typeface="Arial" charset="0"/>
              </a:rPr>
              <a:t>medeauteur</a:t>
            </a:r>
            <a:r>
              <a:rPr lang="en-GB" i="1" dirty="0">
                <a:latin typeface="Arial" charset="0"/>
                <a:cs typeface="Arial" charset="0"/>
              </a:rPr>
              <a:t> Renate van Zoonen</a:t>
            </a:r>
          </a:p>
        </p:txBody>
      </p:sp>
      <p:sp>
        <p:nvSpPr>
          <p:cNvPr id="4" name="AutoShape 2" descr="Afbeeldingsresultaat voor heupdysplasie"/>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descr="Afbeeldingsresultaat voor o benen">
            <a:hlinkClick r:id="rId4"/>
            <a:extLst>
              <a:ext uri="{FF2B5EF4-FFF2-40B4-BE49-F238E27FC236}">
                <a16:creationId xmlns:a16="http://schemas.microsoft.com/office/drawing/2014/main" id="{1548254E-D415-4970-8885-8B63C4C5940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528" y="101916"/>
            <a:ext cx="864096" cy="62407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a:extLst>
              <a:ext uri="{FF2B5EF4-FFF2-40B4-BE49-F238E27FC236}">
                <a16:creationId xmlns:a16="http://schemas.microsoft.com/office/drawing/2014/main" id="{3F322BBD-CA64-493B-852E-9922D3D9216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22744" y="132506"/>
            <a:ext cx="777812" cy="562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7446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3350" y="1303200"/>
            <a:ext cx="7272338" cy="685640"/>
          </a:xfrm>
        </p:spPr>
        <p:txBody>
          <a:bodyPr/>
          <a:lstStyle/>
          <a:p>
            <a:r>
              <a:rPr lang="en-GB" dirty="0" err="1"/>
              <a:t>Achtergrondkennis</a:t>
            </a:r>
            <a:r>
              <a:rPr lang="en-GB" dirty="0"/>
              <a:t> </a:t>
            </a:r>
            <a:r>
              <a:rPr lang="en-GB" dirty="0" err="1"/>
              <a:t>Extremiteiten</a:t>
            </a:r>
            <a:endParaRPr lang="en-GB" dirty="0"/>
          </a:p>
        </p:txBody>
      </p:sp>
      <p:sp>
        <p:nvSpPr>
          <p:cNvPr id="3" name="Date Placeholder 2"/>
          <p:cNvSpPr>
            <a:spLocks noGrp="1"/>
          </p:cNvSpPr>
          <p:nvPr>
            <p:ph type="dt" sz="half" idx="10"/>
          </p:nvPr>
        </p:nvSpPr>
        <p:spPr/>
        <p:txBody>
          <a:bodyPr/>
          <a:lstStyle/>
          <a:p>
            <a:r>
              <a:rPr lang="nl-NL">
                <a:solidFill>
                  <a:prstClr val="black"/>
                </a:solidFill>
              </a:rPr>
              <a:t>19 april 2018</a:t>
            </a:r>
          </a:p>
        </p:txBody>
      </p:sp>
      <p:sp>
        <p:nvSpPr>
          <p:cNvPr id="5" name="Footer Placeholder 4"/>
          <p:cNvSpPr>
            <a:spLocks noGrp="1"/>
          </p:cNvSpPr>
          <p:nvPr>
            <p:ph type="ftr" sz="quarter" idx="11"/>
          </p:nvPr>
        </p:nvSpPr>
        <p:spPr/>
        <p:txBody>
          <a:bodyPr/>
          <a:lstStyle/>
          <a:p>
            <a:r>
              <a:rPr lang="nl-NL">
                <a:solidFill>
                  <a:prstClr val="black"/>
                </a:solidFill>
              </a:rPr>
              <a:t>Instructie praktijktest JGZ-richtlijn Extremiteiten</a:t>
            </a:r>
          </a:p>
        </p:txBody>
      </p:sp>
      <p:sp>
        <p:nvSpPr>
          <p:cNvPr id="10" name="TextBox 9">
            <a:extLst>
              <a:ext uri="{FF2B5EF4-FFF2-40B4-BE49-F238E27FC236}">
                <a16:creationId xmlns:a16="http://schemas.microsoft.com/office/drawing/2014/main" id="{DA96B5BD-C003-42C6-A4A5-6DB5CD1532CE}"/>
              </a:ext>
            </a:extLst>
          </p:cNvPr>
          <p:cNvSpPr txBox="1"/>
          <p:nvPr/>
        </p:nvSpPr>
        <p:spPr>
          <a:xfrm>
            <a:off x="1403350" y="2204864"/>
            <a:ext cx="6913066" cy="2400657"/>
          </a:xfrm>
          <a:prstGeom prst="rect">
            <a:avLst/>
          </a:prstGeom>
          <a:noFill/>
        </p:spPr>
        <p:txBody>
          <a:bodyPr wrap="square" rtlCol="0">
            <a:spAutoFit/>
          </a:bodyPr>
          <a:lstStyle/>
          <a:p>
            <a:pPr>
              <a:lnSpc>
                <a:spcPct val="150000"/>
              </a:lnSpc>
            </a:pPr>
            <a:r>
              <a:rPr lang="nl-NL" sz="2000" dirty="0"/>
              <a:t>In deze instructie:</a:t>
            </a:r>
          </a:p>
          <a:p>
            <a:pPr marL="285750" indent="-285750">
              <a:lnSpc>
                <a:spcPct val="150000"/>
              </a:lnSpc>
              <a:buFont typeface="Arial" panose="020B0604020202020204" pitchFamily="34" charset="0"/>
              <a:buChar char="•"/>
            </a:pPr>
            <a:r>
              <a:rPr lang="nl-NL" sz="2000" dirty="0"/>
              <a:t>Tenenloop</a:t>
            </a:r>
          </a:p>
          <a:p>
            <a:pPr marL="285750" indent="-285750">
              <a:lnSpc>
                <a:spcPct val="150000"/>
              </a:lnSpc>
              <a:buFont typeface="Arial" panose="020B0604020202020204" pitchFamily="34" charset="0"/>
              <a:buChar char="•"/>
            </a:pPr>
            <a:r>
              <a:rPr lang="nl-NL" sz="2000" dirty="0"/>
              <a:t>O- en X-benen</a:t>
            </a:r>
          </a:p>
          <a:p>
            <a:pPr marL="285750" indent="-285750">
              <a:lnSpc>
                <a:spcPct val="150000"/>
              </a:lnSpc>
              <a:buFont typeface="Arial" panose="020B0604020202020204" pitchFamily="34" charset="0"/>
              <a:buChar char="•"/>
            </a:pPr>
            <a:r>
              <a:rPr lang="nl-NL" sz="2000" dirty="0"/>
              <a:t>Beenlengteverschil</a:t>
            </a:r>
          </a:p>
          <a:p>
            <a:pPr marL="285750" indent="-285750">
              <a:lnSpc>
                <a:spcPct val="150000"/>
              </a:lnSpc>
              <a:buFont typeface="Arial" panose="020B0604020202020204" pitchFamily="34" charset="0"/>
              <a:buChar char="•"/>
            </a:pPr>
            <a:r>
              <a:rPr lang="nl-NL" sz="2000" dirty="0"/>
              <a:t>Platvoeten</a:t>
            </a:r>
          </a:p>
        </p:txBody>
      </p:sp>
      <p:pic>
        <p:nvPicPr>
          <p:cNvPr id="8" name="Picture 2" descr="Afbeeldingsresultaat voor o benen">
            <a:hlinkClick r:id="rId3"/>
            <a:extLst>
              <a:ext uri="{FF2B5EF4-FFF2-40B4-BE49-F238E27FC236}">
                <a16:creationId xmlns:a16="http://schemas.microsoft.com/office/drawing/2014/main" id="{9EE20EED-3FB8-4A9D-9588-74C90B4C859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101916"/>
            <a:ext cx="864096" cy="62407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a:extLst>
              <a:ext uri="{FF2B5EF4-FFF2-40B4-BE49-F238E27FC236}">
                <a16:creationId xmlns:a16="http://schemas.microsoft.com/office/drawing/2014/main" id="{3C4D43AA-042A-44AF-B85D-5C4C3027AD2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22744" y="132506"/>
            <a:ext cx="777812" cy="562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9791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3350" y="1303200"/>
            <a:ext cx="7272338" cy="685640"/>
          </a:xfrm>
        </p:spPr>
        <p:txBody>
          <a:bodyPr/>
          <a:lstStyle/>
          <a:p>
            <a:r>
              <a:rPr lang="en-GB" dirty="0"/>
              <a:t>Quiz</a:t>
            </a:r>
          </a:p>
        </p:txBody>
      </p:sp>
      <p:sp>
        <p:nvSpPr>
          <p:cNvPr id="3" name="Date Placeholder 2"/>
          <p:cNvSpPr>
            <a:spLocks noGrp="1"/>
          </p:cNvSpPr>
          <p:nvPr>
            <p:ph type="dt" sz="half" idx="10"/>
          </p:nvPr>
        </p:nvSpPr>
        <p:spPr/>
        <p:txBody>
          <a:bodyPr/>
          <a:lstStyle/>
          <a:p>
            <a:r>
              <a:rPr lang="nl-NL">
                <a:solidFill>
                  <a:prstClr val="black"/>
                </a:solidFill>
              </a:rPr>
              <a:t>19 april 2018</a:t>
            </a:r>
          </a:p>
        </p:txBody>
      </p:sp>
      <p:sp>
        <p:nvSpPr>
          <p:cNvPr id="5" name="Footer Placeholder 4"/>
          <p:cNvSpPr>
            <a:spLocks noGrp="1"/>
          </p:cNvSpPr>
          <p:nvPr>
            <p:ph type="ftr" sz="quarter" idx="11"/>
          </p:nvPr>
        </p:nvSpPr>
        <p:spPr/>
        <p:txBody>
          <a:bodyPr/>
          <a:lstStyle/>
          <a:p>
            <a:r>
              <a:rPr lang="nl-NL">
                <a:solidFill>
                  <a:prstClr val="black"/>
                </a:solidFill>
              </a:rPr>
              <a:t>Instructie praktijktest JGZ-richtlijn Extremiteiten</a:t>
            </a:r>
          </a:p>
        </p:txBody>
      </p:sp>
      <p:sp>
        <p:nvSpPr>
          <p:cNvPr id="4" name="TextBox 3">
            <a:extLst>
              <a:ext uri="{FF2B5EF4-FFF2-40B4-BE49-F238E27FC236}">
                <a16:creationId xmlns:a16="http://schemas.microsoft.com/office/drawing/2014/main" id="{F78E7C41-ED28-43C2-8523-D65FA30F4C35}"/>
              </a:ext>
            </a:extLst>
          </p:cNvPr>
          <p:cNvSpPr txBox="1"/>
          <p:nvPr/>
        </p:nvSpPr>
        <p:spPr>
          <a:xfrm>
            <a:off x="1403350" y="1988840"/>
            <a:ext cx="7272338" cy="984885"/>
          </a:xfrm>
          <a:prstGeom prst="rect">
            <a:avLst/>
          </a:prstGeom>
          <a:noFill/>
        </p:spPr>
        <p:txBody>
          <a:bodyPr wrap="square" rtlCol="0">
            <a:spAutoFit/>
          </a:bodyPr>
          <a:lstStyle/>
          <a:p>
            <a:pPr marL="285750" indent="-285750">
              <a:buFont typeface="Arial" panose="020B0604020202020204" pitchFamily="34" charset="0"/>
              <a:buChar char="•"/>
            </a:pPr>
            <a:r>
              <a:rPr lang="nl-NL" sz="2000" dirty="0"/>
              <a:t>Per persoon in te vullen</a:t>
            </a:r>
          </a:p>
          <a:p>
            <a:pPr marL="285750" indent="-285750">
              <a:buFont typeface="Arial" panose="020B0604020202020204" pitchFamily="34" charset="0"/>
              <a:buChar char="•"/>
            </a:pPr>
            <a:r>
              <a:rPr lang="nl-NL" sz="2000" dirty="0"/>
              <a:t>Na de pauze de antwoorden</a:t>
            </a:r>
          </a:p>
          <a:p>
            <a:endParaRPr lang="nl-NL" dirty="0"/>
          </a:p>
        </p:txBody>
      </p:sp>
      <p:pic>
        <p:nvPicPr>
          <p:cNvPr id="11" name="Picture 2" descr="Afbeeldingsresultaat voor o benen">
            <a:hlinkClick r:id="rId3"/>
            <a:extLst>
              <a:ext uri="{FF2B5EF4-FFF2-40B4-BE49-F238E27FC236}">
                <a16:creationId xmlns:a16="http://schemas.microsoft.com/office/drawing/2014/main" id="{DFA52008-4A1A-4368-A7FB-3E82DA10B16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101916"/>
            <a:ext cx="864096" cy="62407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a:extLst>
              <a:ext uri="{FF2B5EF4-FFF2-40B4-BE49-F238E27FC236}">
                <a16:creationId xmlns:a16="http://schemas.microsoft.com/office/drawing/2014/main" id="{E2431F6F-2851-41A3-AA75-D1B6163A7BD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22744" y="132506"/>
            <a:ext cx="777812" cy="562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6644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3350" y="1303200"/>
            <a:ext cx="7272338" cy="685640"/>
          </a:xfrm>
        </p:spPr>
        <p:txBody>
          <a:bodyPr/>
          <a:lstStyle/>
          <a:p>
            <a:r>
              <a:rPr lang="en-GB" dirty="0" err="1"/>
              <a:t>Tenenloop</a:t>
            </a:r>
            <a:endParaRPr lang="en-GB" dirty="0"/>
          </a:p>
        </p:txBody>
      </p:sp>
      <p:sp>
        <p:nvSpPr>
          <p:cNvPr id="3" name="Date Placeholder 2"/>
          <p:cNvSpPr>
            <a:spLocks noGrp="1"/>
          </p:cNvSpPr>
          <p:nvPr>
            <p:ph type="dt" sz="half" idx="10"/>
          </p:nvPr>
        </p:nvSpPr>
        <p:spPr/>
        <p:txBody>
          <a:bodyPr/>
          <a:lstStyle/>
          <a:p>
            <a:r>
              <a:rPr lang="nl-NL">
                <a:solidFill>
                  <a:prstClr val="black"/>
                </a:solidFill>
              </a:rPr>
              <a:t>19 april 2018</a:t>
            </a:r>
          </a:p>
        </p:txBody>
      </p:sp>
      <p:sp>
        <p:nvSpPr>
          <p:cNvPr id="5" name="Footer Placeholder 4"/>
          <p:cNvSpPr>
            <a:spLocks noGrp="1"/>
          </p:cNvSpPr>
          <p:nvPr>
            <p:ph type="ftr" sz="quarter" idx="11"/>
          </p:nvPr>
        </p:nvSpPr>
        <p:spPr/>
        <p:txBody>
          <a:bodyPr/>
          <a:lstStyle/>
          <a:p>
            <a:r>
              <a:rPr lang="nl-NL">
                <a:solidFill>
                  <a:prstClr val="black"/>
                </a:solidFill>
              </a:rPr>
              <a:t>Instructie praktijktest JGZ-richtlijn Extremiteiten</a:t>
            </a:r>
          </a:p>
        </p:txBody>
      </p:sp>
      <p:sp>
        <p:nvSpPr>
          <p:cNvPr id="10" name="TextBox 9">
            <a:extLst>
              <a:ext uri="{FF2B5EF4-FFF2-40B4-BE49-F238E27FC236}">
                <a16:creationId xmlns:a16="http://schemas.microsoft.com/office/drawing/2014/main" id="{DA96B5BD-C003-42C6-A4A5-6DB5CD1532CE}"/>
              </a:ext>
            </a:extLst>
          </p:cNvPr>
          <p:cNvSpPr txBox="1"/>
          <p:nvPr/>
        </p:nvSpPr>
        <p:spPr>
          <a:xfrm>
            <a:off x="1399503" y="1844824"/>
            <a:ext cx="6913066" cy="4154984"/>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nl-NL" sz="2000" dirty="0"/>
              <a:t>Recent los lopen</a:t>
            </a:r>
          </a:p>
          <a:p>
            <a:pPr marL="342900" indent="-342900">
              <a:lnSpc>
                <a:spcPct val="150000"/>
              </a:lnSpc>
              <a:buFont typeface="Arial" panose="020B0604020202020204" pitchFamily="34" charset="0"/>
              <a:buChar char="•"/>
            </a:pPr>
            <a:r>
              <a:rPr lang="nl-NL" sz="2000" dirty="0"/>
              <a:t>Enthousiasme &amp; opwinding</a:t>
            </a:r>
          </a:p>
          <a:p>
            <a:pPr marL="342900" indent="-342900">
              <a:lnSpc>
                <a:spcPct val="150000"/>
              </a:lnSpc>
              <a:buFont typeface="Arial" panose="020B0604020202020204" pitchFamily="34" charset="0"/>
              <a:buChar char="•"/>
            </a:pPr>
            <a:r>
              <a:rPr lang="nl-NL" sz="2000" dirty="0"/>
              <a:t>Neuromusculaire aandoeningen</a:t>
            </a:r>
          </a:p>
          <a:p>
            <a:pPr marL="342900" indent="-342900">
              <a:lnSpc>
                <a:spcPct val="150000"/>
              </a:lnSpc>
              <a:buFont typeface="Arial" panose="020B0604020202020204" pitchFamily="34" charset="0"/>
              <a:buChar char="•"/>
            </a:pPr>
            <a:r>
              <a:rPr lang="nl-NL" sz="2000" dirty="0"/>
              <a:t>Aanhoudende tenenloop zonder onderliggende oorzaak: idiopathische tenenloop</a:t>
            </a:r>
          </a:p>
          <a:p>
            <a:pPr marL="342900" indent="-342900">
              <a:lnSpc>
                <a:spcPct val="150000"/>
              </a:lnSpc>
              <a:buFont typeface="Arial" panose="020B0604020202020204" pitchFamily="34" charset="0"/>
              <a:buChar char="•"/>
            </a:pPr>
            <a:r>
              <a:rPr lang="nl-NL" sz="2000" dirty="0"/>
              <a:t>Vaker bij:</a:t>
            </a:r>
          </a:p>
          <a:p>
            <a:pPr marL="800100" lvl="1" indent="-342900">
              <a:lnSpc>
                <a:spcPct val="150000"/>
              </a:lnSpc>
              <a:buFont typeface="Courier New" panose="02070309020205020404" pitchFamily="49" charset="0"/>
              <a:buChar char="o"/>
            </a:pPr>
            <a:r>
              <a:rPr lang="nl-NL" sz="2000" dirty="0"/>
              <a:t>Autisme Spectrum Stoornis (ASS)</a:t>
            </a:r>
          </a:p>
          <a:p>
            <a:pPr marL="800100" lvl="1" indent="-342900">
              <a:lnSpc>
                <a:spcPct val="150000"/>
              </a:lnSpc>
              <a:buFont typeface="Courier New" panose="02070309020205020404" pitchFamily="49" charset="0"/>
              <a:buChar char="o"/>
            </a:pPr>
            <a:r>
              <a:rPr lang="nl-NL" sz="2000" dirty="0"/>
              <a:t>Globale ontwikkelingsachterstand </a:t>
            </a:r>
          </a:p>
          <a:p>
            <a:pPr marL="800100" lvl="1" indent="-342900">
              <a:lnSpc>
                <a:spcPct val="150000"/>
              </a:lnSpc>
              <a:buFont typeface="Courier New" panose="02070309020205020404" pitchFamily="49" charset="0"/>
              <a:buChar char="o"/>
            </a:pPr>
            <a:r>
              <a:rPr lang="nl-NL" sz="2000" dirty="0"/>
              <a:t>Taalontwikkelingsachterstand (TOS)  </a:t>
            </a:r>
          </a:p>
        </p:txBody>
      </p:sp>
      <p:pic>
        <p:nvPicPr>
          <p:cNvPr id="6" name="Picture 2" descr="Afbeeldingsresultaat voor o benen">
            <a:hlinkClick r:id="rId3"/>
            <a:extLst>
              <a:ext uri="{FF2B5EF4-FFF2-40B4-BE49-F238E27FC236}">
                <a16:creationId xmlns:a16="http://schemas.microsoft.com/office/drawing/2014/main" id="{63FD0568-D684-4AC9-80F0-296437FE305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101916"/>
            <a:ext cx="864096" cy="6240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a:extLst>
              <a:ext uri="{FF2B5EF4-FFF2-40B4-BE49-F238E27FC236}">
                <a16:creationId xmlns:a16="http://schemas.microsoft.com/office/drawing/2014/main" id="{C659EC03-50C2-4425-899A-62A73B3B5F4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22744" y="132506"/>
            <a:ext cx="777812" cy="562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2825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3350" y="1303200"/>
            <a:ext cx="7272338" cy="685640"/>
          </a:xfrm>
        </p:spPr>
        <p:txBody>
          <a:bodyPr/>
          <a:lstStyle/>
          <a:p>
            <a:r>
              <a:rPr lang="en-GB" dirty="0" err="1"/>
              <a:t>Tenenloop</a:t>
            </a:r>
            <a:endParaRPr lang="en-GB" dirty="0"/>
          </a:p>
        </p:txBody>
      </p:sp>
      <p:sp>
        <p:nvSpPr>
          <p:cNvPr id="3" name="Date Placeholder 2"/>
          <p:cNvSpPr>
            <a:spLocks noGrp="1"/>
          </p:cNvSpPr>
          <p:nvPr>
            <p:ph type="dt" sz="half" idx="10"/>
          </p:nvPr>
        </p:nvSpPr>
        <p:spPr/>
        <p:txBody>
          <a:bodyPr/>
          <a:lstStyle/>
          <a:p>
            <a:r>
              <a:rPr lang="nl-NL">
                <a:solidFill>
                  <a:prstClr val="black"/>
                </a:solidFill>
              </a:rPr>
              <a:t>19 april 2018</a:t>
            </a:r>
          </a:p>
        </p:txBody>
      </p:sp>
      <p:sp>
        <p:nvSpPr>
          <p:cNvPr id="5" name="Footer Placeholder 4"/>
          <p:cNvSpPr>
            <a:spLocks noGrp="1"/>
          </p:cNvSpPr>
          <p:nvPr>
            <p:ph type="ftr" sz="quarter" idx="11"/>
          </p:nvPr>
        </p:nvSpPr>
        <p:spPr/>
        <p:txBody>
          <a:bodyPr/>
          <a:lstStyle/>
          <a:p>
            <a:r>
              <a:rPr lang="nl-NL">
                <a:solidFill>
                  <a:prstClr val="black"/>
                </a:solidFill>
              </a:rPr>
              <a:t>Instructie praktijktest JGZ-richtlijn Extremiteiten</a:t>
            </a:r>
          </a:p>
        </p:txBody>
      </p:sp>
      <p:sp>
        <p:nvSpPr>
          <p:cNvPr id="10" name="TextBox 9">
            <a:extLst>
              <a:ext uri="{FF2B5EF4-FFF2-40B4-BE49-F238E27FC236}">
                <a16:creationId xmlns:a16="http://schemas.microsoft.com/office/drawing/2014/main" id="{DA96B5BD-C003-42C6-A4A5-6DB5CD1532CE}"/>
              </a:ext>
            </a:extLst>
          </p:cNvPr>
          <p:cNvSpPr txBox="1"/>
          <p:nvPr/>
        </p:nvSpPr>
        <p:spPr>
          <a:xfrm>
            <a:off x="1399503" y="1844824"/>
            <a:ext cx="6913066" cy="4562211"/>
          </a:xfrm>
          <a:prstGeom prst="rect">
            <a:avLst/>
          </a:prstGeom>
          <a:noFill/>
        </p:spPr>
        <p:txBody>
          <a:bodyPr wrap="square" rtlCol="0">
            <a:spAutoFit/>
          </a:bodyPr>
          <a:lstStyle/>
          <a:p>
            <a:pPr marL="342900" indent="-342900">
              <a:lnSpc>
                <a:spcPts val="3200"/>
              </a:lnSpc>
              <a:buFont typeface="Arial" panose="020B0604020202020204" pitchFamily="34" charset="0"/>
              <a:buChar char="•"/>
            </a:pPr>
            <a:r>
              <a:rPr lang="nl-NL" sz="2000" dirty="0"/>
              <a:t>Beoordeling JGZ: </a:t>
            </a:r>
          </a:p>
          <a:p>
            <a:pPr marL="800100" lvl="1" indent="-342900">
              <a:lnSpc>
                <a:spcPts val="3200"/>
              </a:lnSpc>
              <a:buFont typeface="Courier New" panose="02070309020205020404" pitchFamily="49" charset="0"/>
              <a:buChar char="o"/>
            </a:pPr>
            <a:r>
              <a:rPr lang="nl-NL" sz="2000" dirty="0"/>
              <a:t>Sprake van idiopathische tenenloop?</a:t>
            </a:r>
          </a:p>
          <a:p>
            <a:pPr marL="800100" lvl="1" indent="-342900">
              <a:lnSpc>
                <a:spcPts val="3200"/>
              </a:lnSpc>
              <a:buFont typeface="Courier New" panose="02070309020205020404" pitchFamily="49" charset="0"/>
              <a:buChar char="o"/>
            </a:pPr>
            <a:r>
              <a:rPr lang="nl-NL" sz="2000" dirty="0"/>
              <a:t>Verkorte achillespees? </a:t>
            </a:r>
          </a:p>
          <a:p>
            <a:pPr marL="342900" indent="-342900">
              <a:lnSpc>
                <a:spcPts val="3200"/>
              </a:lnSpc>
              <a:buFont typeface="Arial" panose="020B0604020202020204" pitchFamily="34" charset="0"/>
              <a:buChar char="•"/>
            </a:pPr>
            <a:r>
              <a:rPr lang="nl-NL" sz="2000" dirty="0"/>
              <a:t>Specifieke anamnese en lichamelijk onderzoek als kind &gt; 18 </a:t>
            </a:r>
            <a:r>
              <a:rPr lang="nl-NL" sz="2000" dirty="0" err="1"/>
              <a:t>mnd</a:t>
            </a:r>
            <a:r>
              <a:rPr lang="nl-NL" sz="2000" dirty="0"/>
              <a:t> &gt;50% tijd op tenen loopt</a:t>
            </a:r>
          </a:p>
          <a:p>
            <a:pPr marL="342900" indent="-342900">
              <a:lnSpc>
                <a:spcPts val="3200"/>
              </a:lnSpc>
              <a:buFont typeface="Arial" panose="020B0604020202020204" pitchFamily="34" charset="0"/>
              <a:buChar char="•"/>
            </a:pPr>
            <a:r>
              <a:rPr lang="nl-NL" sz="2000" dirty="0"/>
              <a:t>Alarmsignalen:</a:t>
            </a:r>
          </a:p>
          <a:p>
            <a:pPr marL="800100" lvl="1" indent="-342900">
              <a:lnSpc>
                <a:spcPts val="3200"/>
              </a:lnSpc>
              <a:buFont typeface="Courier New" panose="02070309020205020404" pitchFamily="49" charset="0"/>
              <a:buChar char="o"/>
            </a:pPr>
            <a:r>
              <a:rPr lang="nl-NL" sz="2000" dirty="0"/>
              <a:t>Ontwikkelingsachterstand, </a:t>
            </a:r>
          </a:p>
          <a:p>
            <a:pPr marL="800100" lvl="1" indent="-342900">
              <a:lnSpc>
                <a:spcPts val="3200"/>
              </a:lnSpc>
              <a:buFont typeface="Courier New" panose="02070309020205020404" pitchFamily="49" charset="0"/>
              <a:buChar char="o"/>
            </a:pPr>
            <a:r>
              <a:rPr lang="nl-NL" sz="2000" dirty="0"/>
              <a:t>Asymmetrisch looppatroon, </a:t>
            </a:r>
          </a:p>
          <a:p>
            <a:pPr marL="800100" lvl="1" indent="-342900">
              <a:lnSpc>
                <a:spcPts val="3200"/>
              </a:lnSpc>
              <a:buFont typeface="Courier New" panose="02070309020205020404" pitchFamily="49" charset="0"/>
              <a:buChar char="o"/>
            </a:pPr>
            <a:r>
              <a:rPr lang="nl-NL" sz="2000" dirty="0"/>
              <a:t>Verhoogde spiertonus, </a:t>
            </a:r>
          </a:p>
          <a:p>
            <a:pPr marL="800100" lvl="1" indent="-342900">
              <a:lnSpc>
                <a:spcPts val="3200"/>
              </a:lnSpc>
              <a:buFont typeface="Courier New" panose="02070309020205020404" pitchFamily="49" charset="0"/>
              <a:buChar char="o"/>
            </a:pPr>
            <a:r>
              <a:rPr lang="nl-NL" sz="2000" dirty="0"/>
              <a:t>Pathologische reflexen of </a:t>
            </a:r>
          </a:p>
          <a:p>
            <a:pPr marL="800100" lvl="1" indent="-342900">
              <a:lnSpc>
                <a:spcPts val="3200"/>
              </a:lnSpc>
              <a:buFont typeface="Courier New" panose="02070309020205020404" pitchFamily="49" charset="0"/>
              <a:buChar char="o"/>
            </a:pPr>
            <a:r>
              <a:rPr lang="nl-NL" sz="2000" dirty="0"/>
              <a:t>Gower’s teken  </a:t>
            </a:r>
          </a:p>
        </p:txBody>
      </p:sp>
      <p:pic>
        <p:nvPicPr>
          <p:cNvPr id="6" name="Picture 2" descr="Afbeeldingsresultaat voor o benen">
            <a:hlinkClick r:id="rId3"/>
            <a:extLst>
              <a:ext uri="{FF2B5EF4-FFF2-40B4-BE49-F238E27FC236}">
                <a16:creationId xmlns:a16="http://schemas.microsoft.com/office/drawing/2014/main" id="{C9991BE8-BEA3-49D3-8D93-44243FF63EE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101916"/>
            <a:ext cx="864096" cy="6240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a:extLst>
              <a:ext uri="{FF2B5EF4-FFF2-40B4-BE49-F238E27FC236}">
                <a16:creationId xmlns:a16="http://schemas.microsoft.com/office/drawing/2014/main" id="{62356EA2-E10C-4672-8F59-D743F241A67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22744" y="132506"/>
            <a:ext cx="777812" cy="562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161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3350" y="1303200"/>
            <a:ext cx="7272338" cy="685640"/>
          </a:xfrm>
        </p:spPr>
        <p:txBody>
          <a:bodyPr/>
          <a:lstStyle/>
          <a:p>
            <a:r>
              <a:rPr lang="en-GB" dirty="0" err="1"/>
              <a:t>Tenenloop</a:t>
            </a:r>
            <a:endParaRPr lang="en-GB" dirty="0"/>
          </a:p>
        </p:txBody>
      </p:sp>
      <p:sp>
        <p:nvSpPr>
          <p:cNvPr id="3" name="Date Placeholder 2"/>
          <p:cNvSpPr>
            <a:spLocks noGrp="1"/>
          </p:cNvSpPr>
          <p:nvPr>
            <p:ph type="dt" sz="half" idx="10"/>
          </p:nvPr>
        </p:nvSpPr>
        <p:spPr/>
        <p:txBody>
          <a:bodyPr/>
          <a:lstStyle/>
          <a:p>
            <a:r>
              <a:rPr lang="nl-NL">
                <a:solidFill>
                  <a:prstClr val="black"/>
                </a:solidFill>
              </a:rPr>
              <a:t>19 april 2018</a:t>
            </a:r>
          </a:p>
        </p:txBody>
      </p:sp>
      <p:sp>
        <p:nvSpPr>
          <p:cNvPr id="5" name="Footer Placeholder 4"/>
          <p:cNvSpPr>
            <a:spLocks noGrp="1"/>
          </p:cNvSpPr>
          <p:nvPr>
            <p:ph type="ftr" sz="quarter" idx="11"/>
          </p:nvPr>
        </p:nvSpPr>
        <p:spPr/>
        <p:txBody>
          <a:bodyPr/>
          <a:lstStyle/>
          <a:p>
            <a:r>
              <a:rPr lang="nl-NL">
                <a:solidFill>
                  <a:prstClr val="black"/>
                </a:solidFill>
              </a:rPr>
              <a:t>Instructie praktijktest JGZ-richtlijn Extremiteiten</a:t>
            </a:r>
          </a:p>
        </p:txBody>
      </p:sp>
      <p:pic>
        <p:nvPicPr>
          <p:cNvPr id="8" name="Picture 7">
            <a:extLst>
              <a:ext uri="{FF2B5EF4-FFF2-40B4-BE49-F238E27FC236}">
                <a16:creationId xmlns:a16="http://schemas.microsoft.com/office/drawing/2014/main" id="{C9BD92FF-64E9-4014-B10D-E9FD621CC119}"/>
              </a:ext>
            </a:extLst>
          </p:cNvPr>
          <p:cNvPicPr/>
          <p:nvPr/>
        </p:nvPicPr>
        <p:blipFill>
          <a:blip r:embed="rId3">
            <a:extLst>
              <a:ext uri="{28A0092B-C50C-407E-A947-70E740481C1C}">
                <a14:useLocalDpi xmlns:a14="http://schemas.microsoft.com/office/drawing/2010/main" val="0"/>
              </a:ext>
            </a:extLst>
          </a:blip>
          <a:stretch>
            <a:fillRect/>
          </a:stretch>
        </p:blipFill>
        <p:spPr>
          <a:xfrm>
            <a:off x="4594891" y="259515"/>
            <a:ext cx="4095750" cy="6515100"/>
          </a:xfrm>
          <a:prstGeom prst="rect">
            <a:avLst/>
          </a:prstGeom>
        </p:spPr>
      </p:pic>
      <p:pic>
        <p:nvPicPr>
          <p:cNvPr id="11" name="Picture 2" descr="Afbeeldingsresultaat voor o benen">
            <a:hlinkClick r:id="rId4"/>
            <a:extLst>
              <a:ext uri="{FF2B5EF4-FFF2-40B4-BE49-F238E27FC236}">
                <a16:creationId xmlns:a16="http://schemas.microsoft.com/office/drawing/2014/main" id="{A3CD3833-9272-4AF8-A4F9-0968BEFB442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528" y="101916"/>
            <a:ext cx="864096" cy="62407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a:extLst>
              <a:ext uri="{FF2B5EF4-FFF2-40B4-BE49-F238E27FC236}">
                <a16:creationId xmlns:a16="http://schemas.microsoft.com/office/drawing/2014/main" id="{58FB6188-485D-4DB1-B4AE-2C1F5D5ECF6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22744" y="132506"/>
            <a:ext cx="777812" cy="562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5593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3350" y="1303200"/>
            <a:ext cx="7561138" cy="900000"/>
          </a:xfrm>
        </p:spPr>
        <p:txBody>
          <a:bodyPr/>
          <a:lstStyle/>
          <a:p>
            <a:r>
              <a:rPr lang="nl-NL" dirty="0"/>
              <a:t>O- en X-benen (genua vara en genua valga)</a:t>
            </a:r>
          </a:p>
        </p:txBody>
      </p:sp>
      <p:sp>
        <p:nvSpPr>
          <p:cNvPr id="4" name="Date Placeholder 3"/>
          <p:cNvSpPr>
            <a:spLocks noGrp="1"/>
          </p:cNvSpPr>
          <p:nvPr>
            <p:ph type="dt" sz="half" idx="10"/>
          </p:nvPr>
        </p:nvSpPr>
        <p:spPr/>
        <p:txBody>
          <a:bodyPr/>
          <a:lstStyle/>
          <a:p>
            <a:r>
              <a:rPr lang="nl-NL">
                <a:solidFill>
                  <a:prstClr val="black"/>
                </a:solidFill>
              </a:rPr>
              <a:t>19 april 2018</a:t>
            </a:r>
          </a:p>
        </p:txBody>
      </p:sp>
      <p:sp>
        <p:nvSpPr>
          <p:cNvPr id="5" name="Footer Placeholder 4"/>
          <p:cNvSpPr>
            <a:spLocks noGrp="1"/>
          </p:cNvSpPr>
          <p:nvPr>
            <p:ph type="ftr" sz="quarter" idx="11"/>
          </p:nvPr>
        </p:nvSpPr>
        <p:spPr/>
        <p:txBody>
          <a:bodyPr/>
          <a:lstStyle/>
          <a:p>
            <a:r>
              <a:rPr lang="nl-NL">
                <a:solidFill>
                  <a:prstClr val="black"/>
                </a:solidFill>
              </a:rPr>
              <a:t>Instructie praktijktest JGZ-richtlijn Extremiteiten</a:t>
            </a:r>
          </a:p>
        </p:txBody>
      </p:sp>
      <p:graphicFrame>
        <p:nvGraphicFramePr>
          <p:cNvPr id="3" name="Table 2">
            <a:extLst>
              <a:ext uri="{FF2B5EF4-FFF2-40B4-BE49-F238E27FC236}">
                <a16:creationId xmlns:a16="http://schemas.microsoft.com/office/drawing/2014/main" id="{BA1DC64C-18EC-42AE-8D4F-CCBC8A1A1531}"/>
              </a:ext>
            </a:extLst>
          </p:cNvPr>
          <p:cNvGraphicFramePr>
            <a:graphicFrameLocks noGrp="1"/>
          </p:cNvGraphicFramePr>
          <p:nvPr>
            <p:extLst>
              <p:ext uri="{D42A27DB-BD31-4B8C-83A1-F6EECF244321}">
                <p14:modId xmlns:p14="http://schemas.microsoft.com/office/powerpoint/2010/main" val="5559449"/>
              </p:ext>
            </p:extLst>
          </p:nvPr>
        </p:nvGraphicFramePr>
        <p:xfrm>
          <a:off x="1728158" y="1798460"/>
          <a:ext cx="6177282" cy="869094"/>
        </p:xfrm>
        <a:graphic>
          <a:graphicData uri="http://schemas.openxmlformats.org/drawingml/2006/table">
            <a:tbl>
              <a:tblPr bandRow="1">
                <a:tableStyleId>{5C22544A-7EE6-4342-B048-85BDC9FD1C3A}</a:tableStyleId>
              </a:tblPr>
              <a:tblGrid>
                <a:gridCol w="1720025">
                  <a:extLst>
                    <a:ext uri="{9D8B030D-6E8A-4147-A177-3AD203B41FA5}">
                      <a16:colId xmlns:a16="http://schemas.microsoft.com/office/drawing/2014/main" val="1210524574"/>
                    </a:ext>
                  </a:extLst>
                </a:gridCol>
                <a:gridCol w="4457257">
                  <a:extLst>
                    <a:ext uri="{9D8B030D-6E8A-4147-A177-3AD203B41FA5}">
                      <a16:colId xmlns:a16="http://schemas.microsoft.com/office/drawing/2014/main" val="2067851349"/>
                    </a:ext>
                  </a:extLst>
                </a:gridCol>
              </a:tblGrid>
              <a:tr h="289698">
                <a:tc>
                  <a:txBody>
                    <a:bodyPr/>
                    <a:lstStyle/>
                    <a:p>
                      <a:pPr>
                        <a:lnSpc>
                          <a:spcPct val="107000"/>
                        </a:lnSpc>
                        <a:spcAft>
                          <a:spcPts val="0"/>
                        </a:spcAft>
                      </a:pPr>
                      <a:r>
                        <a:rPr lang="nl-NL" sz="1100">
                          <a:effectLst/>
                        </a:rPr>
                        <a:t>0 tot 2 jaar</a:t>
                      </a:r>
                      <a:endParaRPr lang="nl-NL" sz="1100">
                        <a:solidFill>
                          <a:srgbClr val="000000"/>
                        </a:solidFill>
                        <a:effectLst/>
                        <a:latin typeface="Calibri" panose="020F0502020204030204" pitchFamily="34" charset="0"/>
                        <a:ea typeface="Calibri" panose="020F0502020204030204" pitchFamily="34" charset="0"/>
                      </a:endParaRPr>
                    </a:p>
                  </a:txBody>
                  <a:tcPr marL="73025" marR="73025" marT="0" marB="0"/>
                </a:tc>
                <a:tc>
                  <a:txBody>
                    <a:bodyPr/>
                    <a:lstStyle/>
                    <a:p>
                      <a:pPr>
                        <a:lnSpc>
                          <a:spcPct val="107000"/>
                        </a:lnSpc>
                        <a:spcAft>
                          <a:spcPts val="0"/>
                        </a:spcAft>
                      </a:pPr>
                      <a:r>
                        <a:rPr lang="nl-NL" sz="1100" dirty="0">
                          <a:effectLst/>
                        </a:rPr>
                        <a:t>O-benen (genua vara)</a:t>
                      </a:r>
                      <a:endParaRPr lang="nl-NL" sz="1100" dirty="0">
                        <a:solidFill>
                          <a:srgbClr val="000000"/>
                        </a:solidFill>
                        <a:effectLst/>
                        <a:latin typeface="Calibri" panose="020F0502020204030204" pitchFamily="34" charset="0"/>
                        <a:ea typeface="Calibri" panose="020F0502020204030204" pitchFamily="34" charset="0"/>
                      </a:endParaRPr>
                    </a:p>
                  </a:txBody>
                  <a:tcPr marL="73025" marR="73025" marT="0" marB="0"/>
                </a:tc>
                <a:extLst>
                  <a:ext uri="{0D108BD9-81ED-4DB2-BD59-A6C34878D82A}">
                    <a16:rowId xmlns:a16="http://schemas.microsoft.com/office/drawing/2014/main" val="597630950"/>
                  </a:ext>
                </a:extLst>
              </a:tr>
              <a:tr h="289698">
                <a:tc>
                  <a:txBody>
                    <a:bodyPr/>
                    <a:lstStyle/>
                    <a:p>
                      <a:pPr>
                        <a:lnSpc>
                          <a:spcPct val="107000"/>
                        </a:lnSpc>
                        <a:spcAft>
                          <a:spcPts val="0"/>
                        </a:spcAft>
                      </a:pPr>
                      <a:r>
                        <a:rPr lang="nl-NL" sz="1100">
                          <a:effectLst/>
                        </a:rPr>
                        <a:t>2 tot 8 jaar</a:t>
                      </a:r>
                      <a:endParaRPr lang="nl-NL" sz="1100">
                        <a:solidFill>
                          <a:srgbClr val="000000"/>
                        </a:solidFill>
                        <a:effectLst/>
                        <a:latin typeface="Calibri" panose="020F0502020204030204" pitchFamily="34" charset="0"/>
                        <a:ea typeface="Calibri" panose="020F0502020204030204" pitchFamily="34" charset="0"/>
                      </a:endParaRPr>
                    </a:p>
                  </a:txBody>
                  <a:tcPr marL="73025" marR="73025" marT="0" marB="0"/>
                </a:tc>
                <a:tc>
                  <a:txBody>
                    <a:bodyPr/>
                    <a:lstStyle/>
                    <a:p>
                      <a:pPr>
                        <a:lnSpc>
                          <a:spcPct val="107000"/>
                        </a:lnSpc>
                        <a:spcAft>
                          <a:spcPts val="0"/>
                        </a:spcAft>
                      </a:pPr>
                      <a:r>
                        <a:rPr lang="nl-NL" sz="1100">
                          <a:effectLst/>
                        </a:rPr>
                        <a:t>X-benen (genua valga)</a:t>
                      </a:r>
                      <a:endParaRPr lang="nl-NL" sz="1100">
                        <a:solidFill>
                          <a:srgbClr val="000000"/>
                        </a:solidFill>
                        <a:effectLst/>
                        <a:latin typeface="Calibri" panose="020F0502020204030204" pitchFamily="34" charset="0"/>
                        <a:ea typeface="Calibri" panose="020F0502020204030204" pitchFamily="34" charset="0"/>
                      </a:endParaRPr>
                    </a:p>
                  </a:txBody>
                  <a:tcPr marL="73025" marR="73025" marT="0" marB="0"/>
                </a:tc>
                <a:extLst>
                  <a:ext uri="{0D108BD9-81ED-4DB2-BD59-A6C34878D82A}">
                    <a16:rowId xmlns:a16="http://schemas.microsoft.com/office/drawing/2014/main" val="1227954695"/>
                  </a:ext>
                </a:extLst>
              </a:tr>
              <a:tr h="289698">
                <a:tc>
                  <a:txBody>
                    <a:bodyPr/>
                    <a:lstStyle/>
                    <a:p>
                      <a:pPr>
                        <a:lnSpc>
                          <a:spcPct val="107000"/>
                        </a:lnSpc>
                        <a:spcAft>
                          <a:spcPts val="0"/>
                        </a:spcAft>
                      </a:pPr>
                      <a:r>
                        <a:rPr lang="nl-NL" sz="1100">
                          <a:effectLst/>
                        </a:rPr>
                        <a:t>8 jaar en ouder</a:t>
                      </a:r>
                      <a:endParaRPr lang="nl-NL" sz="1100">
                        <a:solidFill>
                          <a:srgbClr val="000000"/>
                        </a:solidFill>
                        <a:effectLst/>
                        <a:latin typeface="Calibri" panose="020F0502020204030204" pitchFamily="34" charset="0"/>
                        <a:ea typeface="Calibri" panose="020F0502020204030204" pitchFamily="34" charset="0"/>
                      </a:endParaRPr>
                    </a:p>
                  </a:txBody>
                  <a:tcPr marL="73025" marR="73025" marT="0" marB="0"/>
                </a:tc>
                <a:tc>
                  <a:txBody>
                    <a:bodyPr/>
                    <a:lstStyle/>
                    <a:p>
                      <a:pPr>
                        <a:lnSpc>
                          <a:spcPct val="107000"/>
                        </a:lnSpc>
                        <a:spcAft>
                          <a:spcPts val="0"/>
                        </a:spcAft>
                      </a:pPr>
                      <a:r>
                        <a:rPr lang="nl-NL" sz="1100" dirty="0">
                          <a:effectLst/>
                        </a:rPr>
                        <a:t>Bijna rechte beenstand (veelal lichte X-stand)</a:t>
                      </a:r>
                      <a:endParaRPr lang="nl-NL" sz="1100" dirty="0">
                        <a:solidFill>
                          <a:srgbClr val="000000"/>
                        </a:solidFill>
                        <a:effectLst/>
                        <a:latin typeface="Calibri" panose="020F0502020204030204" pitchFamily="34" charset="0"/>
                        <a:ea typeface="Calibri" panose="020F0502020204030204" pitchFamily="34" charset="0"/>
                      </a:endParaRPr>
                    </a:p>
                  </a:txBody>
                  <a:tcPr marL="73025" marR="73025" marT="0" marB="0"/>
                </a:tc>
                <a:extLst>
                  <a:ext uri="{0D108BD9-81ED-4DB2-BD59-A6C34878D82A}">
                    <a16:rowId xmlns:a16="http://schemas.microsoft.com/office/drawing/2014/main" val="361444697"/>
                  </a:ext>
                </a:extLst>
              </a:tr>
            </a:tbl>
          </a:graphicData>
        </a:graphic>
      </p:graphicFrame>
      <p:pic>
        <p:nvPicPr>
          <p:cNvPr id="9" name="image24.jpg" descr="C:\Users\lantingci\AppData\Local\Microsoft\Windows\INetCache\Content.Word\o-x-II benen.jpg">
            <a:extLst>
              <a:ext uri="{FF2B5EF4-FFF2-40B4-BE49-F238E27FC236}">
                <a16:creationId xmlns:a16="http://schemas.microsoft.com/office/drawing/2014/main" id="{9D14931F-8E30-4888-934F-C115191B9882}"/>
              </a:ext>
            </a:extLst>
          </p:cNvPr>
          <p:cNvPicPr/>
          <p:nvPr/>
        </p:nvPicPr>
        <p:blipFill>
          <a:blip r:embed="rId3"/>
          <a:srcRect/>
          <a:stretch>
            <a:fillRect/>
          </a:stretch>
        </p:blipFill>
        <p:spPr>
          <a:xfrm>
            <a:off x="3200557" y="2811004"/>
            <a:ext cx="3171644" cy="3784196"/>
          </a:xfrm>
          <a:prstGeom prst="rect">
            <a:avLst/>
          </a:prstGeom>
          <a:ln/>
        </p:spPr>
      </p:pic>
      <p:pic>
        <p:nvPicPr>
          <p:cNvPr id="10" name="Picture 2" descr="Afbeeldingsresultaat voor o benen">
            <a:hlinkClick r:id="rId4"/>
            <a:extLst>
              <a:ext uri="{FF2B5EF4-FFF2-40B4-BE49-F238E27FC236}">
                <a16:creationId xmlns:a16="http://schemas.microsoft.com/office/drawing/2014/main" id="{8B733125-D7F5-4F01-B604-AF8CB650A07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528" y="101916"/>
            <a:ext cx="864096" cy="62407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a:extLst>
              <a:ext uri="{FF2B5EF4-FFF2-40B4-BE49-F238E27FC236}">
                <a16:creationId xmlns:a16="http://schemas.microsoft.com/office/drawing/2014/main" id="{16C32EBB-AFF7-46AF-9549-A9968DDD0C0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22744" y="132506"/>
            <a:ext cx="777812" cy="562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4465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3350" y="1303200"/>
            <a:ext cx="7489130" cy="900000"/>
          </a:xfrm>
        </p:spPr>
        <p:txBody>
          <a:bodyPr/>
          <a:lstStyle/>
          <a:p>
            <a:r>
              <a:rPr lang="nl-NL" dirty="0"/>
              <a:t>O- en X-benen (genua vara en genua valga)</a:t>
            </a:r>
          </a:p>
        </p:txBody>
      </p:sp>
      <p:sp>
        <p:nvSpPr>
          <p:cNvPr id="4" name="Date Placeholder 3"/>
          <p:cNvSpPr>
            <a:spLocks noGrp="1"/>
          </p:cNvSpPr>
          <p:nvPr>
            <p:ph type="dt" sz="half" idx="10"/>
          </p:nvPr>
        </p:nvSpPr>
        <p:spPr/>
        <p:txBody>
          <a:bodyPr/>
          <a:lstStyle/>
          <a:p>
            <a:r>
              <a:rPr lang="nl-NL">
                <a:solidFill>
                  <a:prstClr val="black"/>
                </a:solidFill>
              </a:rPr>
              <a:t>19 april 2018</a:t>
            </a:r>
          </a:p>
        </p:txBody>
      </p:sp>
      <p:sp>
        <p:nvSpPr>
          <p:cNvPr id="5" name="Footer Placeholder 4"/>
          <p:cNvSpPr>
            <a:spLocks noGrp="1"/>
          </p:cNvSpPr>
          <p:nvPr>
            <p:ph type="ftr" sz="quarter" idx="11"/>
          </p:nvPr>
        </p:nvSpPr>
        <p:spPr/>
        <p:txBody>
          <a:bodyPr/>
          <a:lstStyle/>
          <a:p>
            <a:r>
              <a:rPr lang="nl-NL">
                <a:solidFill>
                  <a:prstClr val="black"/>
                </a:solidFill>
              </a:rPr>
              <a:t>Instructie praktijktest JGZ-richtlijn Extremiteiten</a:t>
            </a:r>
          </a:p>
        </p:txBody>
      </p:sp>
      <p:sp>
        <p:nvSpPr>
          <p:cNvPr id="8" name="Rectangle 7">
            <a:extLst>
              <a:ext uri="{FF2B5EF4-FFF2-40B4-BE49-F238E27FC236}">
                <a16:creationId xmlns:a16="http://schemas.microsoft.com/office/drawing/2014/main" id="{F18BEA39-7E67-431C-AA6D-0498E3C33010}"/>
              </a:ext>
            </a:extLst>
          </p:cNvPr>
          <p:cNvSpPr/>
          <p:nvPr/>
        </p:nvSpPr>
        <p:spPr>
          <a:xfrm>
            <a:off x="1403350" y="1753200"/>
            <a:ext cx="7272338" cy="4247317"/>
          </a:xfrm>
          <a:prstGeom prst="rect">
            <a:avLst/>
          </a:prstGeom>
        </p:spPr>
        <p:txBody>
          <a:bodyPr wrap="square">
            <a:spAutoFit/>
          </a:bodyPr>
          <a:lstStyle/>
          <a:p>
            <a:pPr marL="342900" indent="-342900">
              <a:lnSpc>
                <a:spcPct val="150000"/>
              </a:lnSpc>
              <a:buFont typeface="Arial" panose="020B0604020202020204" pitchFamily="34" charset="0"/>
              <a:buChar char="•"/>
            </a:pPr>
            <a:r>
              <a:rPr lang="nl-NL" dirty="0"/>
              <a:t>Pathologische oorzaak:</a:t>
            </a:r>
          </a:p>
          <a:p>
            <a:pPr marL="800100" lvl="1" indent="-342900">
              <a:lnSpc>
                <a:spcPct val="150000"/>
              </a:lnSpc>
              <a:buFont typeface="Courier New" panose="02070309020205020404" pitchFamily="49" charset="0"/>
              <a:buChar char="o"/>
            </a:pPr>
            <a:r>
              <a:rPr lang="nl-NL" dirty="0"/>
              <a:t>Zeldzame skeletdysplasieën</a:t>
            </a:r>
          </a:p>
          <a:p>
            <a:pPr marL="800100" lvl="1" indent="-342900">
              <a:lnSpc>
                <a:spcPct val="150000"/>
              </a:lnSpc>
              <a:buFont typeface="Courier New" panose="02070309020205020404" pitchFamily="49" charset="0"/>
              <a:buChar char="o"/>
            </a:pPr>
            <a:r>
              <a:rPr lang="nl-NL" dirty="0"/>
              <a:t>Nierziekten</a:t>
            </a:r>
          </a:p>
          <a:p>
            <a:pPr marL="800100" lvl="1" indent="-342900">
              <a:lnSpc>
                <a:spcPct val="150000"/>
              </a:lnSpc>
              <a:buFont typeface="Courier New" panose="02070309020205020404" pitchFamily="49" charset="0"/>
              <a:buChar char="o"/>
            </a:pPr>
            <a:r>
              <a:rPr lang="nl-NL" dirty="0"/>
              <a:t>Stofwisselingsstoornissen</a:t>
            </a:r>
          </a:p>
          <a:p>
            <a:pPr marL="800100" lvl="1" indent="-342900">
              <a:lnSpc>
                <a:spcPct val="150000"/>
              </a:lnSpc>
              <a:buFont typeface="Courier New" panose="02070309020205020404" pitchFamily="49" charset="0"/>
              <a:buChar char="o"/>
            </a:pPr>
            <a:r>
              <a:rPr lang="nl-NL" dirty="0"/>
              <a:t>Maligniteit</a:t>
            </a:r>
          </a:p>
          <a:p>
            <a:pPr marL="800100" lvl="1" indent="-342900">
              <a:lnSpc>
                <a:spcPct val="150000"/>
              </a:lnSpc>
              <a:buFont typeface="Courier New" panose="02070309020205020404" pitchFamily="49" charset="0"/>
              <a:buChar char="o"/>
            </a:pPr>
            <a:r>
              <a:rPr lang="nl-NL" dirty="0"/>
              <a:t>Na fractuur</a:t>
            </a:r>
          </a:p>
          <a:p>
            <a:pPr marL="800100" lvl="1" indent="-342900">
              <a:lnSpc>
                <a:spcPct val="150000"/>
              </a:lnSpc>
              <a:buFont typeface="Courier New" panose="02070309020205020404" pitchFamily="49" charset="0"/>
              <a:buChar char="o"/>
            </a:pPr>
            <a:r>
              <a:rPr lang="nl-NL" dirty="0"/>
              <a:t>Rachitis  (O-benen)</a:t>
            </a:r>
          </a:p>
          <a:p>
            <a:pPr marL="342900" indent="-342900">
              <a:lnSpc>
                <a:spcPct val="150000"/>
              </a:lnSpc>
              <a:buFont typeface="Arial" panose="020B0604020202020204" pitchFamily="34" charset="0"/>
              <a:buChar char="•"/>
            </a:pPr>
            <a:r>
              <a:rPr lang="nl-NL" dirty="0"/>
              <a:t>Anamnese: klachten, verloop, voorgeschiedenis</a:t>
            </a:r>
          </a:p>
          <a:p>
            <a:pPr marL="342900" indent="-342900">
              <a:lnSpc>
                <a:spcPct val="150000"/>
              </a:lnSpc>
              <a:buFont typeface="Arial" panose="020B0604020202020204" pitchFamily="34" charset="0"/>
              <a:buChar char="•"/>
            </a:pPr>
            <a:r>
              <a:rPr lang="nl-NL" dirty="0"/>
              <a:t>Lichamelijk onderzoek: </a:t>
            </a:r>
          </a:p>
          <a:p>
            <a:pPr marL="800100" lvl="1" indent="-342900">
              <a:lnSpc>
                <a:spcPct val="150000"/>
              </a:lnSpc>
              <a:buFont typeface="Courier New" panose="02070309020205020404" pitchFamily="49" charset="0"/>
              <a:buChar char="o"/>
            </a:pPr>
            <a:r>
              <a:rPr lang="nl-NL" dirty="0"/>
              <a:t>Inspectie staand en lopen</a:t>
            </a:r>
          </a:p>
        </p:txBody>
      </p:sp>
      <p:pic>
        <p:nvPicPr>
          <p:cNvPr id="6" name="Picture 2" descr="Afbeeldingsresultaat voor o benen">
            <a:hlinkClick r:id="rId3"/>
            <a:extLst>
              <a:ext uri="{FF2B5EF4-FFF2-40B4-BE49-F238E27FC236}">
                <a16:creationId xmlns:a16="http://schemas.microsoft.com/office/drawing/2014/main" id="{C104570D-75B1-499F-B526-1DD9C5943B6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101916"/>
            <a:ext cx="864096" cy="6240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a:extLst>
              <a:ext uri="{FF2B5EF4-FFF2-40B4-BE49-F238E27FC236}">
                <a16:creationId xmlns:a16="http://schemas.microsoft.com/office/drawing/2014/main" id="{FB4B5A98-D669-4D0E-A773-E6D6922A710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22744" y="132506"/>
            <a:ext cx="777812" cy="562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3667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3350" y="1303200"/>
            <a:ext cx="7489130" cy="900000"/>
          </a:xfrm>
        </p:spPr>
        <p:txBody>
          <a:bodyPr/>
          <a:lstStyle/>
          <a:p>
            <a:r>
              <a:rPr lang="nl-NL" dirty="0"/>
              <a:t>O- en X-benen (genua vara en genua valga)</a:t>
            </a:r>
          </a:p>
        </p:txBody>
      </p:sp>
      <p:sp>
        <p:nvSpPr>
          <p:cNvPr id="4" name="Date Placeholder 3"/>
          <p:cNvSpPr>
            <a:spLocks noGrp="1"/>
          </p:cNvSpPr>
          <p:nvPr>
            <p:ph type="dt" sz="half" idx="10"/>
          </p:nvPr>
        </p:nvSpPr>
        <p:spPr/>
        <p:txBody>
          <a:bodyPr/>
          <a:lstStyle/>
          <a:p>
            <a:r>
              <a:rPr lang="nl-NL">
                <a:solidFill>
                  <a:prstClr val="black"/>
                </a:solidFill>
              </a:rPr>
              <a:t>19 april 2018</a:t>
            </a:r>
          </a:p>
        </p:txBody>
      </p:sp>
      <p:sp>
        <p:nvSpPr>
          <p:cNvPr id="5" name="Footer Placeholder 4"/>
          <p:cNvSpPr>
            <a:spLocks noGrp="1"/>
          </p:cNvSpPr>
          <p:nvPr>
            <p:ph type="ftr" sz="quarter" idx="11"/>
          </p:nvPr>
        </p:nvSpPr>
        <p:spPr/>
        <p:txBody>
          <a:bodyPr/>
          <a:lstStyle/>
          <a:p>
            <a:r>
              <a:rPr lang="nl-NL">
                <a:solidFill>
                  <a:prstClr val="black"/>
                </a:solidFill>
              </a:rPr>
              <a:t>Instructie praktijktest JGZ-richtlijn Extremiteiten</a:t>
            </a:r>
          </a:p>
        </p:txBody>
      </p:sp>
      <p:sp>
        <p:nvSpPr>
          <p:cNvPr id="8" name="Rectangle 7">
            <a:extLst>
              <a:ext uri="{FF2B5EF4-FFF2-40B4-BE49-F238E27FC236}">
                <a16:creationId xmlns:a16="http://schemas.microsoft.com/office/drawing/2014/main" id="{F18BEA39-7E67-431C-AA6D-0498E3C33010}"/>
              </a:ext>
            </a:extLst>
          </p:cNvPr>
          <p:cNvSpPr/>
          <p:nvPr/>
        </p:nvSpPr>
        <p:spPr>
          <a:xfrm>
            <a:off x="1403350" y="1753200"/>
            <a:ext cx="7272338" cy="3416320"/>
          </a:xfrm>
          <a:prstGeom prst="rect">
            <a:avLst/>
          </a:prstGeom>
        </p:spPr>
        <p:txBody>
          <a:bodyPr wrap="square">
            <a:spAutoFit/>
          </a:bodyPr>
          <a:lstStyle/>
          <a:p>
            <a:pPr marL="342900" indent="-342900">
              <a:lnSpc>
                <a:spcPct val="150000"/>
              </a:lnSpc>
              <a:buFont typeface="Arial" panose="020B0604020202020204" pitchFamily="34" charset="0"/>
              <a:buChar char="•"/>
            </a:pPr>
            <a:r>
              <a:rPr lang="nl-NL" dirty="0"/>
              <a:t>Anamnese: klachten, verloop, voorgeschiedenis</a:t>
            </a:r>
          </a:p>
          <a:p>
            <a:pPr marL="342900" indent="-342900">
              <a:lnSpc>
                <a:spcPct val="150000"/>
              </a:lnSpc>
              <a:buFont typeface="Arial" panose="020B0604020202020204" pitchFamily="34" charset="0"/>
              <a:buChar char="•"/>
            </a:pPr>
            <a:r>
              <a:rPr lang="nl-NL" dirty="0"/>
              <a:t>Lichamelijk onderzoek: </a:t>
            </a:r>
          </a:p>
          <a:p>
            <a:pPr marL="800100" lvl="1" indent="-342900">
              <a:lnSpc>
                <a:spcPct val="150000"/>
              </a:lnSpc>
              <a:buFont typeface="Courier New" panose="02070309020205020404" pitchFamily="49" charset="0"/>
              <a:buChar char="o"/>
            </a:pPr>
            <a:r>
              <a:rPr lang="nl-NL" dirty="0"/>
              <a:t>Inspectie staand en lopend</a:t>
            </a:r>
          </a:p>
          <a:p>
            <a:pPr marL="800100" lvl="1" indent="-342900">
              <a:lnSpc>
                <a:spcPct val="150000"/>
              </a:lnSpc>
              <a:buFont typeface="Courier New" panose="02070309020205020404" pitchFamily="49" charset="0"/>
              <a:buChar char="o"/>
            </a:pPr>
            <a:r>
              <a:rPr lang="nl-NL" dirty="0"/>
              <a:t>Evt. liggend kniehoeken beoordelen:</a:t>
            </a:r>
          </a:p>
          <a:p>
            <a:pPr marL="1257300" lvl="2" indent="-342900">
              <a:lnSpc>
                <a:spcPct val="150000"/>
              </a:lnSpc>
              <a:buFont typeface="Wingdings" panose="05000000000000000000" pitchFamily="2" charset="2"/>
              <a:buChar char="§"/>
            </a:pPr>
            <a:r>
              <a:rPr lang="nl-NL" dirty="0"/>
              <a:t>Afstand mediale femurcondylen</a:t>
            </a:r>
          </a:p>
          <a:p>
            <a:pPr marL="1257300" lvl="2" indent="-342900">
              <a:lnSpc>
                <a:spcPct val="150000"/>
              </a:lnSpc>
              <a:buFont typeface="Wingdings" panose="05000000000000000000" pitchFamily="2" charset="2"/>
              <a:buChar char="§"/>
            </a:pPr>
            <a:r>
              <a:rPr lang="nl-NL" dirty="0"/>
              <a:t>Afstand mediale </a:t>
            </a:r>
            <a:r>
              <a:rPr lang="nl-NL" dirty="0" err="1"/>
              <a:t>malleoli</a:t>
            </a:r>
            <a:r>
              <a:rPr lang="nl-NL" dirty="0"/>
              <a:t> </a:t>
            </a:r>
          </a:p>
          <a:p>
            <a:pPr>
              <a:lnSpc>
                <a:spcPct val="150000"/>
              </a:lnSpc>
            </a:pPr>
            <a:r>
              <a:rPr lang="nl-NL" dirty="0"/>
              <a:t>Dit is een </a:t>
            </a:r>
            <a:r>
              <a:rPr lang="nl-NL" u="sng" dirty="0"/>
              <a:t>klinische beoordeling</a:t>
            </a:r>
            <a:r>
              <a:rPr lang="nl-NL" dirty="0"/>
              <a:t>, geen meting en/of tabellen met normaalwaarden</a:t>
            </a:r>
          </a:p>
        </p:txBody>
      </p:sp>
      <p:pic>
        <p:nvPicPr>
          <p:cNvPr id="6" name="Picture 2" descr="Afbeeldingsresultaat voor o benen">
            <a:hlinkClick r:id="rId3"/>
            <a:extLst>
              <a:ext uri="{FF2B5EF4-FFF2-40B4-BE49-F238E27FC236}">
                <a16:creationId xmlns:a16="http://schemas.microsoft.com/office/drawing/2014/main" id="{9D16E146-17DF-4198-BA9F-295DE42A094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101916"/>
            <a:ext cx="864096" cy="6240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a:extLst>
              <a:ext uri="{FF2B5EF4-FFF2-40B4-BE49-F238E27FC236}">
                <a16:creationId xmlns:a16="http://schemas.microsoft.com/office/drawing/2014/main" id="{46D33CA1-C189-4F6B-87F7-02574DA31DB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22744" y="132506"/>
            <a:ext cx="777812" cy="562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5235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3350" y="1303200"/>
            <a:ext cx="7489130" cy="900000"/>
          </a:xfrm>
        </p:spPr>
        <p:txBody>
          <a:bodyPr/>
          <a:lstStyle/>
          <a:p>
            <a:r>
              <a:rPr lang="nl-NL" dirty="0"/>
              <a:t>O- en X-benen (genua vara en genua valga)</a:t>
            </a:r>
          </a:p>
        </p:txBody>
      </p:sp>
      <p:sp>
        <p:nvSpPr>
          <p:cNvPr id="4" name="Date Placeholder 3"/>
          <p:cNvSpPr>
            <a:spLocks noGrp="1"/>
          </p:cNvSpPr>
          <p:nvPr>
            <p:ph type="dt" sz="half" idx="10"/>
          </p:nvPr>
        </p:nvSpPr>
        <p:spPr/>
        <p:txBody>
          <a:bodyPr/>
          <a:lstStyle/>
          <a:p>
            <a:r>
              <a:rPr lang="nl-NL">
                <a:solidFill>
                  <a:prstClr val="black"/>
                </a:solidFill>
              </a:rPr>
              <a:t>19 april 2018</a:t>
            </a:r>
          </a:p>
        </p:txBody>
      </p:sp>
      <p:sp>
        <p:nvSpPr>
          <p:cNvPr id="5" name="Footer Placeholder 4"/>
          <p:cNvSpPr>
            <a:spLocks noGrp="1"/>
          </p:cNvSpPr>
          <p:nvPr>
            <p:ph type="ftr" sz="quarter" idx="11"/>
          </p:nvPr>
        </p:nvSpPr>
        <p:spPr/>
        <p:txBody>
          <a:bodyPr/>
          <a:lstStyle/>
          <a:p>
            <a:r>
              <a:rPr lang="nl-NL">
                <a:solidFill>
                  <a:prstClr val="black"/>
                </a:solidFill>
              </a:rPr>
              <a:t>Instructie praktijktest JGZ-richtlijn Extremiteiten</a:t>
            </a:r>
          </a:p>
        </p:txBody>
      </p:sp>
      <p:sp>
        <p:nvSpPr>
          <p:cNvPr id="8" name="Rectangle 7">
            <a:extLst>
              <a:ext uri="{FF2B5EF4-FFF2-40B4-BE49-F238E27FC236}">
                <a16:creationId xmlns:a16="http://schemas.microsoft.com/office/drawing/2014/main" id="{F18BEA39-7E67-431C-AA6D-0498E3C33010}"/>
              </a:ext>
            </a:extLst>
          </p:cNvPr>
          <p:cNvSpPr/>
          <p:nvPr/>
        </p:nvSpPr>
        <p:spPr>
          <a:xfrm>
            <a:off x="1403350" y="1753200"/>
            <a:ext cx="7272338" cy="3000821"/>
          </a:xfrm>
          <a:prstGeom prst="rect">
            <a:avLst/>
          </a:prstGeom>
        </p:spPr>
        <p:txBody>
          <a:bodyPr wrap="square">
            <a:spAutoFit/>
          </a:bodyPr>
          <a:lstStyle/>
          <a:p>
            <a:pPr>
              <a:lnSpc>
                <a:spcPct val="150000"/>
              </a:lnSpc>
            </a:pPr>
            <a:r>
              <a:rPr lang="nl-NL" dirty="0"/>
              <a:t>Beleid:</a:t>
            </a:r>
          </a:p>
          <a:p>
            <a:pPr marL="285750" indent="-285750">
              <a:lnSpc>
                <a:spcPct val="150000"/>
              </a:lnSpc>
              <a:buFont typeface="Arial" panose="020B0604020202020204" pitchFamily="34" charset="0"/>
              <a:buChar char="•"/>
            </a:pPr>
            <a:r>
              <a:rPr lang="nl-NL" dirty="0"/>
              <a:t>Uitleg aan ouders</a:t>
            </a:r>
          </a:p>
          <a:p>
            <a:pPr marL="285750" indent="-285750">
              <a:lnSpc>
                <a:spcPct val="150000"/>
              </a:lnSpc>
              <a:buFont typeface="Arial" panose="020B0604020202020204" pitchFamily="34" charset="0"/>
              <a:buChar char="•"/>
            </a:pPr>
            <a:r>
              <a:rPr lang="nl-NL" dirty="0"/>
              <a:t>Controle bij afwijking normale ontwikkeling</a:t>
            </a:r>
          </a:p>
          <a:p>
            <a:pPr marL="285750" indent="-285750">
              <a:lnSpc>
                <a:spcPct val="150000"/>
              </a:lnSpc>
              <a:buFont typeface="Arial" panose="020B0604020202020204" pitchFamily="34" charset="0"/>
              <a:buChar char="•"/>
            </a:pPr>
            <a:r>
              <a:rPr lang="nl-NL" dirty="0"/>
              <a:t>Verwijzing (kinder)orthopeed bij uitgesproken grote hoeken, asymmetrie, snelle toename of functiebeperking</a:t>
            </a:r>
          </a:p>
          <a:p>
            <a:pPr marL="285750" indent="-285750">
              <a:lnSpc>
                <a:spcPct val="150000"/>
              </a:lnSpc>
              <a:buFont typeface="Arial" panose="020B0604020202020204" pitchFamily="34" charset="0"/>
              <a:buChar char="•"/>
            </a:pPr>
            <a:r>
              <a:rPr lang="nl-NL" dirty="0"/>
              <a:t>Verwijzing kinderarts bij verdenking rachitis</a:t>
            </a:r>
          </a:p>
          <a:p>
            <a:pPr marL="285750" indent="-285750">
              <a:lnSpc>
                <a:spcPct val="150000"/>
              </a:lnSpc>
              <a:buFont typeface="Arial" panose="020B0604020202020204" pitchFamily="34" charset="0"/>
              <a:buChar char="•"/>
            </a:pPr>
            <a:r>
              <a:rPr lang="nl-NL" dirty="0"/>
              <a:t>Bij O-benen en overgewicht: behandeling overgewicht.</a:t>
            </a:r>
          </a:p>
        </p:txBody>
      </p:sp>
      <p:pic>
        <p:nvPicPr>
          <p:cNvPr id="6" name="Picture 2" descr="Afbeeldingsresultaat voor o benen">
            <a:hlinkClick r:id="rId3"/>
            <a:extLst>
              <a:ext uri="{FF2B5EF4-FFF2-40B4-BE49-F238E27FC236}">
                <a16:creationId xmlns:a16="http://schemas.microsoft.com/office/drawing/2014/main" id="{1826D4C6-8BC7-4379-A967-05C908E868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101916"/>
            <a:ext cx="864096" cy="6240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a:extLst>
              <a:ext uri="{FF2B5EF4-FFF2-40B4-BE49-F238E27FC236}">
                <a16:creationId xmlns:a16="http://schemas.microsoft.com/office/drawing/2014/main" id="{475A5347-4C42-4DD5-BC4C-0C45B56858B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22744" y="132506"/>
            <a:ext cx="777812" cy="562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08175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3350" y="1303200"/>
            <a:ext cx="7489130" cy="900000"/>
          </a:xfrm>
        </p:spPr>
        <p:txBody>
          <a:bodyPr/>
          <a:lstStyle/>
          <a:p>
            <a:r>
              <a:rPr lang="nl-NL" dirty="0"/>
              <a:t>Beenlengteverschil</a:t>
            </a:r>
          </a:p>
        </p:txBody>
      </p:sp>
      <p:sp>
        <p:nvSpPr>
          <p:cNvPr id="4" name="Date Placeholder 3"/>
          <p:cNvSpPr>
            <a:spLocks noGrp="1"/>
          </p:cNvSpPr>
          <p:nvPr>
            <p:ph type="dt" sz="half" idx="10"/>
          </p:nvPr>
        </p:nvSpPr>
        <p:spPr/>
        <p:txBody>
          <a:bodyPr/>
          <a:lstStyle/>
          <a:p>
            <a:r>
              <a:rPr lang="nl-NL">
                <a:solidFill>
                  <a:prstClr val="black"/>
                </a:solidFill>
              </a:rPr>
              <a:t>19 april 2018</a:t>
            </a:r>
          </a:p>
        </p:txBody>
      </p:sp>
      <p:sp>
        <p:nvSpPr>
          <p:cNvPr id="5" name="Footer Placeholder 4"/>
          <p:cNvSpPr>
            <a:spLocks noGrp="1"/>
          </p:cNvSpPr>
          <p:nvPr>
            <p:ph type="ftr" sz="quarter" idx="11"/>
          </p:nvPr>
        </p:nvSpPr>
        <p:spPr/>
        <p:txBody>
          <a:bodyPr/>
          <a:lstStyle/>
          <a:p>
            <a:r>
              <a:rPr lang="nl-NL">
                <a:solidFill>
                  <a:prstClr val="black"/>
                </a:solidFill>
              </a:rPr>
              <a:t>Instructie praktijktest JGZ-richtlijn Extremiteiten</a:t>
            </a:r>
          </a:p>
        </p:txBody>
      </p:sp>
      <p:sp>
        <p:nvSpPr>
          <p:cNvPr id="8" name="Rectangle 7">
            <a:extLst>
              <a:ext uri="{FF2B5EF4-FFF2-40B4-BE49-F238E27FC236}">
                <a16:creationId xmlns:a16="http://schemas.microsoft.com/office/drawing/2014/main" id="{F18BEA39-7E67-431C-AA6D-0498E3C33010}"/>
              </a:ext>
            </a:extLst>
          </p:cNvPr>
          <p:cNvSpPr/>
          <p:nvPr/>
        </p:nvSpPr>
        <p:spPr>
          <a:xfrm>
            <a:off x="1403350" y="1753200"/>
            <a:ext cx="7740650" cy="4247317"/>
          </a:xfrm>
          <a:prstGeom prst="rect">
            <a:avLst/>
          </a:prstGeom>
        </p:spPr>
        <p:txBody>
          <a:bodyPr wrap="square">
            <a:spAutoFit/>
          </a:bodyPr>
          <a:lstStyle/>
          <a:p>
            <a:pPr marL="285750" indent="-285750">
              <a:lnSpc>
                <a:spcPct val="150000"/>
              </a:lnSpc>
              <a:buFont typeface="Arial" panose="020B0604020202020204" pitchFamily="34" charset="0"/>
              <a:buChar char="•"/>
            </a:pPr>
            <a:r>
              <a:rPr lang="nl-NL" dirty="0"/>
              <a:t>Vanaf 2 jaar onderdeel van onderzoek op indicatie i.v.m. heupdysplasie</a:t>
            </a:r>
          </a:p>
          <a:p>
            <a:pPr marL="285750" indent="-285750">
              <a:lnSpc>
                <a:spcPct val="150000"/>
              </a:lnSpc>
              <a:buFont typeface="Arial" panose="020B0604020202020204" pitchFamily="34" charset="0"/>
              <a:buChar char="•"/>
            </a:pPr>
            <a:r>
              <a:rPr lang="nl-NL" dirty="0"/>
              <a:t>50% van volwassenen heeft beenlengteverschil &lt; 2 cm</a:t>
            </a:r>
          </a:p>
          <a:p>
            <a:pPr marL="285750" indent="-285750">
              <a:lnSpc>
                <a:spcPct val="150000"/>
              </a:lnSpc>
              <a:buFont typeface="Arial" panose="020B0604020202020204" pitchFamily="34" charset="0"/>
              <a:buChar char="•"/>
            </a:pPr>
            <a:r>
              <a:rPr lang="nl-NL" dirty="0"/>
              <a:t>Oorzaken:</a:t>
            </a:r>
          </a:p>
          <a:p>
            <a:pPr marL="742950" lvl="1" indent="-285750">
              <a:lnSpc>
                <a:spcPct val="150000"/>
              </a:lnSpc>
              <a:buFont typeface="Courier New" panose="02070309020205020404" pitchFamily="49" charset="0"/>
              <a:buChar char="o"/>
            </a:pPr>
            <a:r>
              <a:rPr lang="nl-NL" dirty="0"/>
              <a:t>Trauma (fractuur)</a:t>
            </a:r>
          </a:p>
          <a:p>
            <a:pPr marL="742950" lvl="1" indent="-285750">
              <a:lnSpc>
                <a:spcPct val="150000"/>
              </a:lnSpc>
              <a:buFont typeface="Courier New" panose="02070309020205020404" pitchFamily="49" charset="0"/>
              <a:buChar char="o"/>
            </a:pPr>
            <a:r>
              <a:rPr lang="nl-NL" dirty="0"/>
              <a:t>Aanlegstoornis</a:t>
            </a:r>
          </a:p>
          <a:p>
            <a:pPr marL="742950" lvl="1" indent="-285750">
              <a:lnSpc>
                <a:spcPct val="150000"/>
              </a:lnSpc>
              <a:buFont typeface="Courier New" panose="02070309020205020404" pitchFamily="49" charset="0"/>
              <a:buChar char="o"/>
            </a:pPr>
            <a:r>
              <a:rPr lang="nl-NL" dirty="0"/>
              <a:t>Paralyse</a:t>
            </a:r>
          </a:p>
          <a:p>
            <a:pPr marL="742950" lvl="1" indent="-285750">
              <a:lnSpc>
                <a:spcPct val="150000"/>
              </a:lnSpc>
              <a:buFont typeface="Courier New" panose="02070309020205020404" pitchFamily="49" charset="0"/>
              <a:buChar char="o"/>
            </a:pPr>
            <a:r>
              <a:rPr lang="nl-NL" dirty="0"/>
              <a:t>Infectie</a:t>
            </a:r>
          </a:p>
          <a:p>
            <a:pPr marL="742950" lvl="1" indent="-285750">
              <a:lnSpc>
                <a:spcPct val="150000"/>
              </a:lnSpc>
              <a:buFont typeface="Courier New" panose="02070309020205020404" pitchFamily="49" charset="0"/>
              <a:buChar char="o"/>
            </a:pPr>
            <a:r>
              <a:rPr lang="nl-NL" dirty="0"/>
              <a:t>Tumor</a:t>
            </a:r>
          </a:p>
          <a:p>
            <a:pPr marL="742950" lvl="1" indent="-285750">
              <a:lnSpc>
                <a:spcPct val="150000"/>
              </a:lnSpc>
              <a:buFont typeface="Courier New" panose="02070309020205020404" pitchFamily="49" charset="0"/>
              <a:buChar char="o"/>
            </a:pPr>
            <a:r>
              <a:rPr lang="nl-NL" dirty="0"/>
              <a:t>Congenitale vaatanomalieën</a:t>
            </a:r>
          </a:p>
          <a:p>
            <a:pPr marL="285750" indent="-285750">
              <a:lnSpc>
                <a:spcPct val="150000"/>
              </a:lnSpc>
              <a:buFont typeface="Arial" panose="020B0604020202020204" pitchFamily="34" charset="0"/>
              <a:buChar char="•"/>
            </a:pPr>
            <a:r>
              <a:rPr lang="nl-NL" dirty="0"/>
              <a:t>Klachten pas bij overbelasting</a:t>
            </a:r>
          </a:p>
        </p:txBody>
      </p:sp>
      <p:pic>
        <p:nvPicPr>
          <p:cNvPr id="6" name="Picture 2" descr="Afbeeldingsresultaat voor o benen">
            <a:hlinkClick r:id="rId3"/>
            <a:extLst>
              <a:ext uri="{FF2B5EF4-FFF2-40B4-BE49-F238E27FC236}">
                <a16:creationId xmlns:a16="http://schemas.microsoft.com/office/drawing/2014/main" id="{8025F0CA-8B15-45B6-83B1-AB0CA181635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101916"/>
            <a:ext cx="864096" cy="6240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a:extLst>
              <a:ext uri="{FF2B5EF4-FFF2-40B4-BE49-F238E27FC236}">
                <a16:creationId xmlns:a16="http://schemas.microsoft.com/office/drawing/2014/main" id="{039062AA-4EE6-45AC-A102-C47A2FB029F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22744" y="132506"/>
            <a:ext cx="777812" cy="562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0033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Disclosure slide</a:t>
            </a:r>
          </a:p>
        </p:txBody>
      </p:sp>
      <p:sp>
        <p:nvSpPr>
          <p:cNvPr id="4" name="Date Placeholder 3"/>
          <p:cNvSpPr>
            <a:spLocks noGrp="1"/>
          </p:cNvSpPr>
          <p:nvPr>
            <p:ph type="dt" sz="half" idx="10"/>
          </p:nvPr>
        </p:nvSpPr>
        <p:spPr/>
        <p:txBody>
          <a:bodyPr/>
          <a:lstStyle/>
          <a:p>
            <a:r>
              <a:rPr lang="nl-NL">
                <a:solidFill>
                  <a:prstClr val="black"/>
                </a:solidFill>
              </a:rPr>
              <a:t>19 april 2018</a:t>
            </a:r>
            <a:endParaRPr lang="en-GB" dirty="0">
              <a:solidFill>
                <a:prstClr val="black"/>
              </a:solidFill>
            </a:endParaRPr>
          </a:p>
        </p:txBody>
      </p:sp>
      <p:sp>
        <p:nvSpPr>
          <p:cNvPr id="5" name="Footer Placeholder 4"/>
          <p:cNvSpPr>
            <a:spLocks noGrp="1"/>
          </p:cNvSpPr>
          <p:nvPr>
            <p:ph type="ftr" sz="quarter" idx="11"/>
          </p:nvPr>
        </p:nvSpPr>
        <p:spPr>
          <a:xfrm>
            <a:off x="4816800" y="370800"/>
            <a:ext cx="1987448" cy="105872"/>
          </a:xfrm>
        </p:spPr>
        <p:txBody>
          <a:bodyPr/>
          <a:lstStyle/>
          <a:p>
            <a:r>
              <a:rPr lang="en-GB" dirty="0" err="1">
                <a:solidFill>
                  <a:prstClr val="black"/>
                </a:solidFill>
              </a:rPr>
              <a:t>Instructie</a:t>
            </a:r>
            <a:r>
              <a:rPr lang="en-GB" dirty="0">
                <a:solidFill>
                  <a:prstClr val="black"/>
                </a:solidFill>
              </a:rPr>
              <a:t> </a:t>
            </a:r>
            <a:r>
              <a:rPr lang="en-GB" dirty="0" err="1">
                <a:solidFill>
                  <a:prstClr val="black"/>
                </a:solidFill>
              </a:rPr>
              <a:t>praktijktest</a:t>
            </a:r>
            <a:r>
              <a:rPr lang="en-GB" dirty="0">
                <a:solidFill>
                  <a:prstClr val="black"/>
                </a:solidFill>
              </a:rPr>
              <a:t> JGZ-</a:t>
            </a:r>
            <a:r>
              <a:rPr lang="en-GB" dirty="0" err="1">
                <a:solidFill>
                  <a:prstClr val="black"/>
                </a:solidFill>
              </a:rPr>
              <a:t>richtlijn</a:t>
            </a:r>
            <a:r>
              <a:rPr lang="en-GB" dirty="0">
                <a:solidFill>
                  <a:prstClr val="black"/>
                </a:solidFill>
              </a:rPr>
              <a:t> </a:t>
            </a:r>
            <a:r>
              <a:rPr lang="en-GB" dirty="0" err="1">
                <a:solidFill>
                  <a:prstClr val="black"/>
                </a:solidFill>
              </a:rPr>
              <a:t>Extremiteiten</a:t>
            </a:r>
            <a:endParaRPr lang="en-GB" dirty="0">
              <a:solidFill>
                <a:prstClr val="black"/>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2144276310"/>
              </p:ext>
            </p:extLst>
          </p:nvPr>
        </p:nvGraphicFramePr>
        <p:xfrm>
          <a:off x="1331640" y="2018344"/>
          <a:ext cx="7632848" cy="3615088"/>
        </p:xfrm>
        <a:graphic>
          <a:graphicData uri="http://schemas.openxmlformats.org/drawingml/2006/table">
            <a:tbl>
              <a:tblPr firstRow="1" bandRow="1">
                <a:tableStyleId>{5940675A-B579-460E-94D1-54222C63F5DA}</a:tableStyleId>
              </a:tblPr>
              <a:tblGrid>
                <a:gridCol w="4361911">
                  <a:extLst>
                    <a:ext uri="{9D8B030D-6E8A-4147-A177-3AD203B41FA5}">
                      <a16:colId xmlns:a16="http://schemas.microsoft.com/office/drawing/2014/main" val="20000"/>
                    </a:ext>
                  </a:extLst>
                </a:gridCol>
                <a:gridCol w="3270937">
                  <a:extLst>
                    <a:ext uri="{9D8B030D-6E8A-4147-A177-3AD203B41FA5}">
                      <a16:colId xmlns:a16="http://schemas.microsoft.com/office/drawing/2014/main" val="20001"/>
                    </a:ext>
                  </a:extLst>
                </a:gridCol>
              </a:tblGrid>
              <a:tr h="993808">
                <a:tc>
                  <a:txBody>
                    <a:bodyPr/>
                    <a:lstStyle/>
                    <a:p>
                      <a:r>
                        <a:rPr lang="nl-NL" sz="2000" noProof="0" dirty="0"/>
                        <a:t>(Potentiele) belangenverstrengeling</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nl-NL" sz="2000" noProof="0" dirty="0"/>
                        <a:t>Geen</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993808">
                <a:tc>
                  <a:txBody>
                    <a:bodyPr/>
                    <a:lstStyle/>
                    <a:p>
                      <a:r>
                        <a:rPr lang="nl-NL" sz="2000" noProof="0" dirty="0"/>
                        <a:t>Voor</a:t>
                      </a:r>
                      <a:r>
                        <a:rPr lang="nl-NL" sz="2000" baseline="0" noProof="0" dirty="0"/>
                        <a:t> bijeenkomst m</a:t>
                      </a:r>
                      <a:r>
                        <a:rPr lang="nl-NL" sz="2000" noProof="0" dirty="0"/>
                        <a:t>ogelijk relevante relaties met bedrijven</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nl-NL" sz="2000" noProof="0" dirty="0"/>
                        <a:t>Jacqueline Deurloo is tevens werkzaam bij GGD Hollands Noorden</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993808">
                <a:tc>
                  <a:txBody>
                    <a:bodyPr/>
                    <a:lstStyle/>
                    <a:p>
                      <a:pPr marL="285750" indent="-285750">
                        <a:buFont typeface="Arial" panose="020B0604020202020204" pitchFamily="34" charset="0"/>
                        <a:buChar char="•"/>
                      </a:pPr>
                      <a:r>
                        <a:rPr lang="nl-NL" sz="2000" noProof="0" dirty="0"/>
                        <a:t>Sponsoring of onderzoeksgeld</a:t>
                      </a:r>
                    </a:p>
                    <a:p>
                      <a:pPr marL="285750" indent="-285750">
                        <a:buFont typeface="Arial" panose="020B0604020202020204" pitchFamily="34" charset="0"/>
                        <a:buChar char="•"/>
                      </a:pPr>
                      <a:r>
                        <a:rPr lang="nl-NL" sz="2000" noProof="0" dirty="0"/>
                        <a:t>Honorarium of andere (financiële) vergoeding</a:t>
                      </a:r>
                    </a:p>
                    <a:p>
                      <a:pPr marL="285750" indent="-285750">
                        <a:buFont typeface="Arial" panose="020B0604020202020204" pitchFamily="34" charset="0"/>
                        <a:buChar char="•"/>
                      </a:pPr>
                      <a:r>
                        <a:rPr lang="nl-NL" sz="2000" noProof="0" dirty="0"/>
                        <a:t>Aandeelhouder</a:t>
                      </a:r>
                    </a:p>
                    <a:p>
                      <a:pPr marL="285750" indent="-285750">
                        <a:buFont typeface="Arial" panose="020B0604020202020204" pitchFamily="34" charset="0"/>
                        <a:buChar char="•"/>
                      </a:pPr>
                      <a:r>
                        <a:rPr lang="nl-NL" sz="2000" noProof="0" dirty="0"/>
                        <a:t>Andere relatie,</a:t>
                      </a:r>
                      <a:r>
                        <a:rPr lang="nl-NL" sz="2000" baseline="0" noProof="0" dirty="0"/>
                        <a:t> namelijk:….</a:t>
                      </a:r>
                      <a:endParaRPr lang="nl-NL" sz="2000" noProof="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nl-NL" sz="2000" noProof="0" dirty="0" err="1"/>
                        <a:t>ZonMw</a:t>
                      </a:r>
                      <a:r>
                        <a:rPr lang="nl-NL" sz="2000" noProof="0" dirty="0"/>
                        <a:t> financiert de</a:t>
                      </a:r>
                      <a:r>
                        <a:rPr lang="nl-NL" sz="2000" baseline="0" noProof="0" dirty="0"/>
                        <a:t> ontwikkeling van de richtlijn</a:t>
                      </a:r>
                    </a:p>
                    <a:p>
                      <a:pPr marL="285750" indent="-285750">
                        <a:buFont typeface="Arial" panose="020B0604020202020204" pitchFamily="34" charset="0"/>
                        <a:buChar char="•"/>
                      </a:pPr>
                      <a:r>
                        <a:rPr lang="nl-NL" sz="2000" baseline="0" noProof="0" dirty="0"/>
                        <a:t>Verder geen bijzonderheden</a:t>
                      </a:r>
                      <a:endParaRPr lang="nl-NL" sz="2000" noProof="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pic>
        <p:nvPicPr>
          <p:cNvPr id="11" name="Picture 2" descr="Afbeeldingsresultaat voor o benen">
            <a:hlinkClick r:id="rId3"/>
            <a:extLst>
              <a:ext uri="{FF2B5EF4-FFF2-40B4-BE49-F238E27FC236}">
                <a16:creationId xmlns:a16="http://schemas.microsoft.com/office/drawing/2014/main" id="{D102302B-E7C1-4A48-89DD-63050CCFB26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101916"/>
            <a:ext cx="864096" cy="624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1953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3350" y="1303200"/>
            <a:ext cx="7489130" cy="900000"/>
          </a:xfrm>
        </p:spPr>
        <p:txBody>
          <a:bodyPr/>
          <a:lstStyle/>
          <a:p>
            <a:r>
              <a:rPr lang="nl-NL" dirty="0"/>
              <a:t>Beenlengteverschil</a:t>
            </a:r>
          </a:p>
        </p:txBody>
      </p:sp>
      <p:sp>
        <p:nvSpPr>
          <p:cNvPr id="4" name="Date Placeholder 3"/>
          <p:cNvSpPr>
            <a:spLocks noGrp="1"/>
          </p:cNvSpPr>
          <p:nvPr>
            <p:ph type="dt" sz="half" idx="10"/>
          </p:nvPr>
        </p:nvSpPr>
        <p:spPr/>
        <p:txBody>
          <a:bodyPr/>
          <a:lstStyle/>
          <a:p>
            <a:r>
              <a:rPr lang="nl-NL">
                <a:solidFill>
                  <a:prstClr val="black"/>
                </a:solidFill>
              </a:rPr>
              <a:t>19 april 2018</a:t>
            </a:r>
          </a:p>
        </p:txBody>
      </p:sp>
      <p:sp>
        <p:nvSpPr>
          <p:cNvPr id="5" name="Footer Placeholder 4"/>
          <p:cNvSpPr>
            <a:spLocks noGrp="1"/>
          </p:cNvSpPr>
          <p:nvPr>
            <p:ph type="ftr" sz="quarter" idx="11"/>
          </p:nvPr>
        </p:nvSpPr>
        <p:spPr/>
        <p:txBody>
          <a:bodyPr/>
          <a:lstStyle/>
          <a:p>
            <a:r>
              <a:rPr lang="nl-NL">
                <a:solidFill>
                  <a:prstClr val="black"/>
                </a:solidFill>
              </a:rPr>
              <a:t>Instructie praktijktest JGZ-richtlijn Extremiteiten</a:t>
            </a:r>
          </a:p>
        </p:txBody>
      </p:sp>
      <p:sp>
        <p:nvSpPr>
          <p:cNvPr id="8" name="Rectangle 7">
            <a:extLst>
              <a:ext uri="{FF2B5EF4-FFF2-40B4-BE49-F238E27FC236}">
                <a16:creationId xmlns:a16="http://schemas.microsoft.com/office/drawing/2014/main" id="{F18BEA39-7E67-431C-AA6D-0498E3C33010}"/>
              </a:ext>
            </a:extLst>
          </p:cNvPr>
          <p:cNvSpPr/>
          <p:nvPr/>
        </p:nvSpPr>
        <p:spPr>
          <a:xfrm>
            <a:off x="1403350" y="1753200"/>
            <a:ext cx="7740650" cy="3000821"/>
          </a:xfrm>
          <a:prstGeom prst="rect">
            <a:avLst/>
          </a:prstGeom>
        </p:spPr>
        <p:txBody>
          <a:bodyPr wrap="square">
            <a:spAutoFit/>
          </a:bodyPr>
          <a:lstStyle/>
          <a:p>
            <a:pPr marL="285750" indent="-285750">
              <a:lnSpc>
                <a:spcPct val="150000"/>
              </a:lnSpc>
              <a:buFont typeface="Arial" panose="020B0604020202020204" pitchFamily="34" charset="0"/>
              <a:buChar char="•"/>
            </a:pPr>
            <a:r>
              <a:rPr lang="nl-NL" dirty="0"/>
              <a:t>Anamnese: klachten, voorgeschiedenis, familieanamnese (heupen)</a:t>
            </a:r>
          </a:p>
          <a:p>
            <a:pPr marL="285750" indent="-285750">
              <a:lnSpc>
                <a:spcPct val="150000"/>
              </a:lnSpc>
              <a:buFont typeface="Arial" panose="020B0604020202020204" pitchFamily="34" charset="0"/>
              <a:buChar char="•"/>
            </a:pPr>
            <a:r>
              <a:rPr lang="nl-NL" dirty="0"/>
              <a:t>Lichamelijk onderzoek (afhankelijk van leeftijd):</a:t>
            </a:r>
          </a:p>
          <a:p>
            <a:pPr marL="742950" lvl="1" indent="-285750">
              <a:lnSpc>
                <a:spcPct val="150000"/>
              </a:lnSpc>
              <a:buFont typeface="Courier New" panose="02070309020205020404" pitchFamily="49" charset="0"/>
              <a:buChar char="o"/>
            </a:pPr>
            <a:r>
              <a:rPr lang="nl-NL" dirty="0"/>
              <a:t>Liggende houding</a:t>
            </a:r>
          </a:p>
          <a:p>
            <a:pPr marL="742950" lvl="1" indent="-285750">
              <a:lnSpc>
                <a:spcPct val="150000"/>
              </a:lnSpc>
              <a:buFont typeface="Courier New" panose="02070309020205020404" pitchFamily="49" charset="0"/>
              <a:buChar char="o"/>
            </a:pPr>
            <a:r>
              <a:rPr lang="nl-NL" dirty="0"/>
              <a:t>Staande houding</a:t>
            </a:r>
          </a:p>
          <a:p>
            <a:pPr marL="742950" lvl="1" indent="-285750">
              <a:lnSpc>
                <a:spcPct val="150000"/>
              </a:lnSpc>
              <a:buFont typeface="Courier New" panose="02070309020205020404" pitchFamily="49" charset="0"/>
              <a:buChar char="o"/>
            </a:pPr>
            <a:endParaRPr lang="nl-NL" dirty="0"/>
          </a:p>
          <a:p>
            <a:pPr marL="285750" indent="-285750">
              <a:lnSpc>
                <a:spcPct val="150000"/>
              </a:lnSpc>
              <a:buFont typeface="Arial" panose="020B0604020202020204" pitchFamily="34" charset="0"/>
              <a:buChar char="•"/>
            </a:pPr>
            <a:r>
              <a:rPr lang="nl-NL" dirty="0"/>
              <a:t>Hoe jonger het kind, hoe groter de kans op toename van het beenlengteverschil</a:t>
            </a:r>
          </a:p>
        </p:txBody>
      </p:sp>
      <p:pic>
        <p:nvPicPr>
          <p:cNvPr id="6" name="Picture 2" descr="Afbeeldingsresultaat voor o benen">
            <a:hlinkClick r:id="rId3"/>
            <a:extLst>
              <a:ext uri="{FF2B5EF4-FFF2-40B4-BE49-F238E27FC236}">
                <a16:creationId xmlns:a16="http://schemas.microsoft.com/office/drawing/2014/main" id="{B203D752-10F8-45CE-AF57-C1A5652BCB9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101916"/>
            <a:ext cx="864096" cy="6240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a:extLst>
              <a:ext uri="{FF2B5EF4-FFF2-40B4-BE49-F238E27FC236}">
                <a16:creationId xmlns:a16="http://schemas.microsoft.com/office/drawing/2014/main" id="{714A9EF8-51DE-48DD-9318-F7177C6C105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22744" y="132506"/>
            <a:ext cx="777812" cy="562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68088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3350" y="1303200"/>
            <a:ext cx="7489130" cy="900000"/>
          </a:xfrm>
        </p:spPr>
        <p:txBody>
          <a:bodyPr/>
          <a:lstStyle/>
          <a:p>
            <a:r>
              <a:rPr lang="nl-NL" dirty="0"/>
              <a:t>Beenlengteverschil</a:t>
            </a:r>
          </a:p>
        </p:txBody>
      </p:sp>
      <p:sp>
        <p:nvSpPr>
          <p:cNvPr id="4" name="Date Placeholder 3"/>
          <p:cNvSpPr>
            <a:spLocks noGrp="1"/>
          </p:cNvSpPr>
          <p:nvPr>
            <p:ph type="dt" sz="half" idx="10"/>
          </p:nvPr>
        </p:nvSpPr>
        <p:spPr/>
        <p:txBody>
          <a:bodyPr/>
          <a:lstStyle/>
          <a:p>
            <a:r>
              <a:rPr lang="nl-NL">
                <a:solidFill>
                  <a:prstClr val="black"/>
                </a:solidFill>
              </a:rPr>
              <a:t>19 april 2018</a:t>
            </a:r>
          </a:p>
        </p:txBody>
      </p:sp>
      <p:sp>
        <p:nvSpPr>
          <p:cNvPr id="5" name="Footer Placeholder 4"/>
          <p:cNvSpPr>
            <a:spLocks noGrp="1"/>
          </p:cNvSpPr>
          <p:nvPr>
            <p:ph type="ftr" sz="quarter" idx="11"/>
          </p:nvPr>
        </p:nvSpPr>
        <p:spPr/>
        <p:txBody>
          <a:bodyPr/>
          <a:lstStyle/>
          <a:p>
            <a:r>
              <a:rPr lang="nl-NL">
                <a:solidFill>
                  <a:prstClr val="black"/>
                </a:solidFill>
              </a:rPr>
              <a:t>Instructie praktijktest JGZ-richtlijn Extremiteiten</a:t>
            </a:r>
          </a:p>
        </p:txBody>
      </p:sp>
      <p:sp>
        <p:nvSpPr>
          <p:cNvPr id="8" name="Rectangle 7">
            <a:extLst>
              <a:ext uri="{FF2B5EF4-FFF2-40B4-BE49-F238E27FC236}">
                <a16:creationId xmlns:a16="http://schemas.microsoft.com/office/drawing/2014/main" id="{F18BEA39-7E67-431C-AA6D-0498E3C33010}"/>
              </a:ext>
            </a:extLst>
          </p:cNvPr>
          <p:cNvSpPr/>
          <p:nvPr/>
        </p:nvSpPr>
        <p:spPr>
          <a:xfrm>
            <a:off x="1403350" y="1753200"/>
            <a:ext cx="7740650" cy="3000821"/>
          </a:xfrm>
          <a:prstGeom prst="rect">
            <a:avLst/>
          </a:prstGeom>
        </p:spPr>
        <p:txBody>
          <a:bodyPr wrap="square">
            <a:spAutoFit/>
          </a:bodyPr>
          <a:lstStyle/>
          <a:p>
            <a:pPr>
              <a:lnSpc>
                <a:spcPct val="150000"/>
              </a:lnSpc>
            </a:pPr>
            <a:r>
              <a:rPr lang="nl-NL" dirty="0"/>
              <a:t>Beleid:</a:t>
            </a:r>
          </a:p>
          <a:p>
            <a:pPr marL="285750" indent="-285750">
              <a:lnSpc>
                <a:spcPct val="150000"/>
              </a:lnSpc>
              <a:buFont typeface="Arial" panose="020B0604020202020204" pitchFamily="34" charset="0"/>
              <a:buChar char="•"/>
            </a:pPr>
            <a:r>
              <a:rPr lang="nl-NL" dirty="0"/>
              <a:t>&lt; 10 jaar:</a:t>
            </a:r>
          </a:p>
          <a:p>
            <a:pPr marL="742950" lvl="1" indent="-285750">
              <a:lnSpc>
                <a:spcPct val="150000"/>
              </a:lnSpc>
              <a:buFont typeface="Courier New" panose="02070309020205020404" pitchFamily="49" charset="0"/>
              <a:buChar char="o"/>
            </a:pPr>
            <a:r>
              <a:rPr lang="nl-NL" dirty="0"/>
              <a:t>beenlengteverschil &lt;1 cm: controle na 6-12 maanden</a:t>
            </a:r>
          </a:p>
          <a:p>
            <a:pPr marL="742950" lvl="1" indent="-285750">
              <a:lnSpc>
                <a:spcPct val="150000"/>
              </a:lnSpc>
              <a:buFont typeface="Courier New" panose="02070309020205020404" pitchFamily="49" charset="0"/>
              <a:buChar char="o"/>
            </a:pPr>
            <a:r>
              <a:rPr lang="nl-NL" dirty="0"/>
              <a:t>beenlengteverschil &gt;1 cm: verwijzing (kinder)orthopeed</a:t>
            </a:r>
          </a:p>
          <a:p>
            <a:pPr marL="285750" indent="-285750">
              <a:lnSpc>
                <a:spcPct val="150000"/>
              </a:lnSpc>
              <a:buFont typeface="Arial" panose="020B0604020202020204" pitchFamily="34" charset="0"/>
              <a:buChar char="•"/>
            </a:pPr>
            <a:r>
              <a:rPr lang="nl-NL" dirty="0"/>
              <a:t>&lt; 10 jaar:</a:t>
            </a:r>
          </a:p>
          <a:p>
            <a:pPr marL="742950" lvl="1" indent="-285750">
              <a:lnSpc>
                <a:spcPct val="150000"/>
              </a:lnSpc>
              <a:buFont typeface="Courier New" panose="02070309020205020404" pitchFamily="49" charset="0"/>
              <a:buChar char="o"/>
            </a:pPr>
            <a:r>
              <a:rPr lang="nl-NL" dirty="0"/>
              <a:t>beenlengteverschil &lt;2 cm: evt. controle na 6-12 maanden</a:t>
            </a:r>
          </a:p>
          <a:p>
            <a:pPr marL="742950" lvl="1" indent="-285750">
              <a:lnSpc>
                <a:spcPct val="150000"/>
              </a:lnSpc>
              <a:buFont typeface="Courier New" panose="02070309020205020404" pitchFamily="49" charset="0"/>
              <a:buChar char="o"/>
            </a:pPr>
            <a:r>
              <a:rPr lang="nl-NL" dirty="0"/>
              <a:t>beenlengteverschil &gt;2 cm: verwijzing (kinder)orthopeed</a:t>
            </a:r>
          </a:p>
        </p:txBody>
      </p:sp>
      <p:pic>
        <p:nvPicPr>
          <p:cNvPr id="6" name="Picture 2" descr="Afbeeldingsresultaat voor o benen">
            <a:hlinkClick r:id="rId3"/>
            <a:extLst>
              <a:ext uri="{FF2B5EF4-FFF2-40B4-BE49-F238E27FC236}">
                <a16:creationId xmlns:a16="http://schemas.microsoft.com/office/drawing/2014/main" id="{E32FC39F-CFD2-431F-A1A7-B681F1BBC4D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101916"/>
            <a:ext cx="864096" cy="6240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a:extLst>
              <a:ext uri="{FF2B5EF4-FFF2-40B4-BE49-F238E27FC236}">
                <a16:creationId xmlns:a16="http://schemas.microsoft.com/office/drawing/2014/main" id="{8E661DD0-B5E5-4148-BA72-37BBDDC75DA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22744" y="132506"/>
            <a:ext cx="777812" cy="562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31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3350" y="1303200"/>
            <a:ext cx="7489130" cy="900000"/>
          </a:xfrm>
        </p:spPr>
        <p:txBody>
          <a:bodyPr/>
          <a:lstStyle/>
          <a:p>
            <a:r>
              <a:rPr lang="nl-NL" dirty="0"/>
              <a:t>Platvoeten</a:t>
            </a:r>
          </a:p>
        </p:txBody>
      </p:sp>
      <p:sp>
        <p:nvSpPr>
          <p:cNvPr id="4" name="Date Placeholder 3"/>
          <p:cNvSpPr>
            <a:spLocks noGrp="1"/>
          </p:cNvSpPr>
          <p:nvPr>
            <p:ph type="dt" sz="half" idx="10"/>
          </p:nvPr>
        </p:nvSpPr>
        <p:spPr/>
        <p:txBody>
          <a:bodyPr/>
          <a:lstStyle/>
          <a:p>
            <a:r>
              <a:rPr lang="nl-NL">
                <a:solidFill>
                  <a:prstClr val="black"/>
                </a:solidFill>
              </a:rPr>
              <a:t>19 april 2018</a:t>
            </a:r>
          </a:p>
        </p:txBody>
      </p:sp>
      <p:sp>
        <p:nvSpPr>
          <p:cNvPr id="5" name="Footer Placeholder 4"/>
          <p:cNvSpPr>
            <a:spLocks noGrp="1"/>
          </p:cNvSpPr>
          <p:nvPr>
            <p:ph type="ftr" sz="quarter" idx="11"/>
          </p:nvPr>
        </p:nvSpPr>
        <p:spPr/>
        <p:txBody>
          <a:bodyPr/>
          <a:lstStyle/>
          <a:p>
            <a:r>
              <a:rPr lang="nl-NL">
                <a:solidFill>
                  <a:prstClr val="black"/>
                </a:solidFill>
              </a:rPr>
              <a:t>Instructie praktijktest JGZ-richtlijn Extremiteiten</a:t>
            </a:r>
          </a:p>
        </p:txBody>
      </p:sp>
      <p:sp>
        <p:nvSpPr>
          <p:cNvPr id="8" name="Rectangle 7">
            <a:extLst>
              <a:ext uri="{FF2B5EF4-FFF2-40B4-BE49-F238E27FC236}">
                <a16:creationId xmlns:a16="http://schemas.microsoft.com/office/drawing/2014/main" id="{F18BEA39-7E67-431C-AA6D-0498E3C33010}"/>
              </a:ext>
            </a:extLst>
          </p:cNvPr>
          <p:cNvSpPr/>
          <p:nvPr/>
        </p:nvSpPr>
        <p:spPr>
          <a:xfrm>
            <a:off x="1403350" y="1753200"/>
            <a:ext cx="7740650" cy="4247317"/>
          </a:xfrm>
          <a:prstGeom prst="rect">
            <a:avLst/>
          </a:prstGeom>
        </p:spPr>
        <p:txBody>
          <a:bodyPr wrap="square">
            <a:spAutoFit/>
          </a:bodyPr>
          <a:lstStyle/>
          <a:p>
            <a:pPr marL="285750" indent="-285750">
              <a:lnSpc>
                <a:spcPct val="150000"/>
              </a:lnSpc>
              <a:buFont typeface="Arial" panose="020B0604020202020204" pitchFamily="34" charset="0"/>
              <a:buChar char="•"/>
            </a:pPr>
            <a:r>
              <a:rPr lang="nl-NL" dirty="0"/>
              <a:t>Mediale voetboog ontwikkelt zich in eerste 7-10 jaar</a:t>
            </a:r>
          </a:p>
          <a:p>
            <a:pPr marL="285750" indent="-285750">
              <a:lnSpc>
                <a:spcPct val="150000"/>
              </a:lnSpc>
              <a:buFont typeface="Arial" panose="020B0604020202020204" pitchFamily="34" charset="0"/>
              <a:buChar char="•"/>
            </a:pPr>
            <a:r>
              <a:rPr lang="nl-NL" dirty="0"/>
              <a:t>Geen officiële criteria voor diagnose</a:t>
            </a:r>
          </a:p>
          <a:p>
            <a:pPr marL="285750" indent="-285750">
              <a:lnSpc>
                <a:spcPct val="150000"/>
              </a:lnSpc>
              <a:buFont typeface="Arial" panose="020B0604020202020204" pitchFamily="34" charset="0"/>
              <a:buChar char="•"/>
            </a:pPr>
            <a:r>
              <a:rPr lang="nl-NL" dirty="0"/>
              <a:t>Twee vormen:</a:t>
            </a:r>
          </a:p>
          <a:p>
            <a:pPr marL="742950" lvl="1" indent="-285750">
              <a:lnSpc>
                <a:spcPct val="150000"/>
              </a:lnSpc>
              <a:buFont typeface="Courier New" panose="02070309020205020404" pitchFamily="49" charset="0"/>
              <a:buChar char="o"/>
            </a:pPr>
            <a:r>
              <a:rPr lang="nl-NL" dirty="0"/>
              <a:t>Soepele platvoet</a:t>
            </a:r>
          </a:p>
          <a:p>
            <a:pPr marL="742950" lvl="1" indent="-285750">
              <a:lnSpc>
                <a:spcPct val="150000"/>
              </a:lnSpc>
              <a:buFont typeface="Courier New" panose="02070309020205020404" pitchFamily="49" charset="0"/>
              <a:buChar char="o"/>
            </a:pPr>
            <a:r>
              <a:rPr lang="nl-NL" dirty="0"/>
              <a:t>Rigide platvoet (vaak onderliggende oorzaak)</a:t>
            </a:r>
          </a:p>
          <a:p>
            <a:pPr marL="285750" indent="-285750">
              <a:lnSpc>
                <a:spcPct val="150000"/>
              </a:lnSpc>
              <a:buFont typeface="Arial" panose="020B0604020202020204" pitchFamily="34" charset="0"/>
              <a:buChar char="•"/>
            </a:pPr>
            <a:r>
              <a:rPr lang="nl-NL" dirty="0"/>
              <a:t>Komt vaker voor bij kinderen met overgewicht</a:t>
            </a:r>
          </a:p>
          <a:p>
            <a:pPr marL="285750" indent="-285750">
              <a:lnSpc>
                <a:spcPct val="150000"/>
              </a:lnSpc>
              <a:buFont typeface="Arial" panose="020B0604020202020204" pitchFamily="34" charset="0"/>
              <a:buChar char="•"/>
            </a:pPr>
            <a:r>
              <a:rPr lang="nl-NL" dirty="0"/>
              <a:t>Soms aanleiding tot klachten</a:t>
            </a:r>
          </a:p>
          <a:p>
            <a:pPr marL="285750" indent="-285750">
              <a:lnSpc>
                <a:spcPct val="150000"/>
              </a:lnSpc>
              <a:buFont typeface="Arial" panose="020B0604020202020204" pitchFamily="34" charset="0"/>
              <a:buChar char="•"/>
            </a:pPr>
            <a:r>
              <a:rPr lang="nl-NL" dirty="0"/>
              <a:t>In literatuur discussie of behandeling nodig is</a:t>
            </a:r>
          </a:p>
          <a:p>
            <a:pPr marL="285750" indent="-285750">
              <a:lnSpc>
                <a:spcPct val="150000"/>
              </a:lnSpc>
              <a:buFont typeface="Arial" panose="020B0604020202020204" pitchFamily="34" charset="0"/>
              <a:buChar char="•"/>
            </a:pPr>
            <a:r>
              <a:rPr lang="nl-NL" dirty="0"/>
              <a:t>Geen bewezen effectieve behandeling</a:t>
            </a:r>
          </a:p>
          <a:p>
            <a:pPr>
              <a:lnSpc>
                <a:spcPct val="150000"/>
              </a:lnSpc>
            </a:pPr>
            <a:endParaRPr lang="nl-NL" dirty="0"/>
          </a:p>
        </p:txBody>
      </p:sp>
      <p:pic>
        <p:nvPicPr>
          <p:cNvPr id="6" name="Picture 2" descr="Afbeeldingsresultaat voor o benen">
            <a:hlinkClick r:id="rId3"/>
            <a:extLst>
              <a:ext uri="{FF2B5EF4-FFF2-40B4-BE49-F238E27FC236}">
                <a16:creationId xmlns:a16="http://schemas.microsoft.com/office/drawing/2014/main" id="{FEF01F9A-F17B-494D-A451-05A433BB077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101916"/>
            <a:ext cx="864096" cy="6240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a:extLst>
              <a:ext uri="{FF2B5EF4-FFF2-40B4-BE49-F238E27FC236}">
                <a16:creationId xmlns:a16="http://schemas.microsoft.com/office/drawing/2014/main" id="{E6E1835C-C925-44C9-843D-07987DAFD51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22744" y="132506"/>
            <a:ext cx="777812" cy="562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91512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3350" y="1303200"/>
            <a:ext cx="7489130" cy="900000"/>
          </a:xfrm>
        </p:spPr>
        <p:txBody>
          <a:bodyPr/>
          <a:lstStyle/>
          <a:p>
            <a:r>
              <a:rPr lang="nl-NL" dirty="0"/>
              <a:t>Platvoeten</a:t>
            </a:r>
          </a:p>
        </p:txBody>
      </p:sp>
      <p:sp>
        <p:nvSpPr>
          <p:cNvPr id="4" name="Date Placeholder 3"/>
          <p:cNvSpPr>
            <a:spLocks noGrp="1"/>
          </p:cNvSpPr>
          <p:nvPr>
            <p:ph type="dt" sz="half" idx="10"/>
          </p:nvPr>
        </p:nvSpPr>
        <p:spPr/>
        <p:txBody>
          <a:bodyPr/>
          <a:lstStyle/>
          <a:p>
            <a:r>
              <a:rPr lang="nl-NL">
                <a:solidFill>
                  <a:prstClr val="black"/>
                </a:solidFill>
              </a:rPr>
              <a:t>19 april 2018</a:t>
            </a:r>
          </a:p>
        </p:txBody>
      </p:sp>
      <p:sp>
        <p:nvSpPr>
          <p:cNvPr id="5" name="Footer Placeholder 4"/>
          <p:cNvSpPr>
            <a:spLocks noGrp="1"/>
          </p:cNvSpPr>
          <p:nvPr>
            <p:ph type="ftr" sz="quarter" idx="11"/>
          </p:nvPr>
        </p:nvSpPr>
        <p:spPr/>
        <p:txBody>
          <a:bodyPr/>
          <a:lstStyle/>
          <a:p>
            <a:r>
              <a:rPr lang="nl-NL">
                <a:solidFill>
                  <a:prstClr val="black"/>
                </a:solidFill>
              </a:rPr>
              <a:t>Instructie praktijktest JGZ-richtlijn Extremiteiten</a:t>
            </a:r>
          </a:p>
        </p:txBody>
      </p:sp>
      <p:sp>
        <p:nvSpPr>
          <p:cNvPr id="8" name="Rectangle 7">
            <a:extLst>
              <a:ext uri="{FF2B5EF4-FFF2-40B4-BE49-F238E27FC236}">
                <a16:creationId xmlns:a16="http://schemas.microsoft.com/office/drawing/2014/main" id="{F18BEA39-7E67-431C-AA6D-0498E3C33010}"/>
              </a:ext>
            </a:extLst>
          </p:cNvPr>
          <p:cNvSpPr/>
          <p:nvPr/>
        </p:nvSpPr>
        <p:spPr>
          <a:xfrm>
            <a:off x="1403350" y="1753200"/>
            <a:ext cx="7740650" cy="2169825"/>
          </a:xfrm>
          <a:prstGeom prst="rect">
            <a:avLst/>
          </a:prstGeom>
        </p:spPr>
        <p:txBody>
          <a:bodyPr wrap="square">
            <a:spAutoFit/>
          </a:bodyPr>
          <a:lstStyle/>
          <a:p>
            <a:pPr marL="285750" indent="-285750">
              <a:lnSpc>
                <a:spcPct val="150000"/>
              </a:lnSpc>
              <a:buFont typeface="Arial" panose="020B0604020202020204" pitchFamily="34" charset="0"/>
              <a:buChar char="•"/>
            </a:pPr>
            <a:r>
              <a:rPr lang="nl-NL" dirty="0"/>
              <a:t>Anamnese: klachten? Aard, timing, locatie van de pijn, beperking?</a:t>
            </a:r>
          </a:p>
          <a:p>
            <a:pPr marL="285750" indent="-285750">
              <a:lnSpc>
                <a:spcPct val="150000"/>
              </a:lnSpc>
              <a:buFont typeface="Arial" panose="020B0604020202020204" pitchFamily="34" charset="0"/>
              <a:buChar char="•"/>
            </a:pPr>
            <a:r>
              <a:rPr lang="nl-NL" dirty="0"/>
              <a:t>Lichamelijk onderzoek:</a:t>
            </a:r>
          </a:p>
          <a:p>
            <a:pPr marL="742950" lvl="1" indent="-285750">
              <a:lnSpc>
                <a:spcPct val="150000"/>
              </a:lnSpc>
              <a:buFont typeface="Courier New" panose="02070309020205020404" pitchFamily="49" charset="0"/>
              <a:buChar char="o"/>
            </a:pPr>
            <a:r>
              <a:rPr lang="nl-NL" dirty="0"/>
              <a:t>Soepel of rigide? (op tenen staan, Hubscher test, ontspannen voet)</a:t>
            </a:r>
          </a:p>
          <a:p>
            <a:pPr marL="742950" lvl="1" indent="-285750">
              <a:lnSpc>
                <a:spcPct val="150000"/>
              </a:lnSpc>
              <a:buFont typeface="Courier New" panose="02070309020205020404" pitchFamily="49" charset="0"/>
              <a:buChar char="o"/>
            </a:pPr>
            <a:r>
              <a:rPr lang="nl-NL" dirty="0"/>
              <a:t>Achillespees op lengte? </a:t>
            </a:r>
          </a:p>
          <a:p>
            <a:pPr>
              <a:lnSpc>
                <a:spcPct val="150000"/>
              </a:lnSpc>
            </a:pPr>
            <a:endParaRPr lang="nl-NL" dirty="0"/>
          </a:p>
        </p:txBody>
      </p:sp>
      <p:pic>
        <p:nvPicPr>
          <p:cNvPr id="6" name="Picture 2" descr="Afbeeldingsresultaat voor o benen">
            <a:hlinkClick r:id="rId3"/>
            <a:extLst>
              <a:ext uri="{FF2B5EF4-FFF2-40B4-BE49-F238E27FC236}">
                <a16:creationId xmlns:a16="http://schemas.microsoft.com/office/drawing/2014/main" id="{E3078183-C042-459D-BBC5-5350C7A9008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101916"/>
            <a:ext cx="864096" cy="6240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a:extLst>
              <a:ext uri="{FF2B5EF4-FFF2-40B4-BE49-F238E27FC236}">
                <a16:creationId xmlns:a16="http://schemas.microsoft.com/office/drawing/2014/main" id="{9BA62966-82AB-4984-9A76-D34E174204A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22744" y="132506"/>
            <a:ext cx="777812" cy="562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62007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3350" y="1303200"/>
            <a:ext cx="7489130" cy="900000"/>
          </a:xfrm>
        </p:spPr>
        <p:txBody>
          <a:bodyPr/>
          <a:lstStyle/>
          <a:p>
            <a:r>
              <a:rPr lang="nl-NL" dirty="0"/>
              <a:t>Platvoeten</a:t>
            </a:r>
          </a:p>
        </p:txBody>
      </p:sp>
      <p:sp>
        <p:nvSpPr>
          <p:cNvPr id="4" name="Date Placeholder 3"/>
          <p:cNvSpPr>
            <a:spLocks noGrp="1"/>
          </p:cNvSpPr>
          <p:nvPr>
            <p:ph type="dt" sz="half" idx="10"/>
          </p:nvPr>
        </p:nvSpPr>
        <p:spPr/>
        <p:txBody>
          <a:bodyPr/>
          <a:lstStyle/>
          <a:p>
            <a:r>
              <a:rPr lang="nl-NL">
                <a:solidFill>
                  <a:prstClr val="black"/>
                </a:solidFill>
              </a:rPr>
              <a:t>19 april 2018</a:t>
            </a:r>
          </a:p>
        </p:txBody>
      </p:sp>
      <p:sp>
        <p:nvSpPr>
          <p:cNvPr id="5" name="Footer Placeholder 4"/>
          <p:cNvSpPr>
            <a:spLocks noGrp="1"/>
          </p:cNvSpPr>
          <p:nvPr>
            <p:ph type="ftr" sz="quarter" idx="11"/>
          </p:nvPr>
        </p:nvSpPr>
        <p:spPr/>
        <p:txBody>
          <a:bodyPr/>
          <a:lstStyle/>
          <a:p>
            <a:r>
              <a:rPr lang="nl-NL">
                <a:solidFill>
                  <a:prstClr val="black"/>
                </a:solidFill>
              </a:rPr>
              <a:t>Instructie praktijktest JGZ-richtlijn Extremiteiten</a:t>
            </a:r>
          </a:p>
        </p:txBody>
      </p:sp>
      <p:pic>
        <p:nvPicPr>
          <p:cNvPr id="6" name="Picture 5">
            <a:extLst>
              <a:ext uri="{FF2B5EF4-FFF2-40B4-BE49-F238E27FC236}">
                <a16:creationId xmlns:a16="http://schemas.microsoft.com/office/drawing/2014/main" id="{C23AFFFB-6BC2-4948-A562-CD90D7CBDF85}"/>
              </a:ext>
            </a:extLst>
          </p:cNvPr>
          <p:cNvPicPr/>
          <p:nvPr/>
        </p:nvPicPr>
        <p:blipFill>
          <a:blip r:embed="rId3">
            <a:extLst>
              <a:ext uri="{28A0092B-C50C-407E-A947-70E740481C1C}">
                <a14:useLocalDpi xmlns:a14="http://schemas.microsoft.com/office/drawing/2010/main" val="0"/>
              </a:ext>
            </a:extLst>
          </a:blip>
          <a:stretch>
            <a:fillRect/>
          </a:stretch>
        </p:blipFill>
        <p:spPr>
          <a:xfrm>
            <a:off x="3779912" y="0"/>
            <a:ext cx="5328592" cy="6858000"/>
          </a:xfrm>
          <a:prstGeom prst="rect">
            <a:avLst/>
          </a:prstGeom>
        </p:spPr>
      </p:pic>
      <p:pic>
        <p:nvPicPr>
          <p:cNvPr id="7" name="Picture 2" descr="Afbeeldingsresultaat voor o benen">
            <a:hlinkClick r:id="rId4"/>
            <a:extLst>
              <a:ext uri="{FF2B5EF4-FFF2-40B4-BE49-F238E27FC236}">
                <a16:creationId xmlns:a16="http://schemas.microsoft.com/office/drawing/2014/main" id="{E4EA3428-3C9A-4E10-81C7-8DB0EC14556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528" y="101916"/>
            <a:ext cx="864096" cy="62407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a:extLst>
              <a:ext uri="{FF2B5EF4-FFF2-40B4-BE49-F238E27FC236}">
                <a16:creationId xmlns:a16="http://schemas.microsoft.com/office/drawing/2014/main" id="{C39FEDAC-C25C-4BA3-84FF-F8B63935476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22744" y="132506"/>
            <a:ext cx="777812" cy="562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20955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1340768"/>
            <a:ext cx="7272338" cy="720000"/>
          </a:xfrm>
        </p:spPr>
        <p:txBody>
          <a:bodyPr/>
          <a:lstStyle/>
          <a:p>
            <a:r>
              <a:rPr lang="en-GB" sz="2800" dirty="0"/>
              <a:t>Onderzoeksmomenten</a:t>
            </a:r>
          </a:p>
        </p:txBody>
      </p:sp>
      <p:sp>
        <p:nvSpPr>
          <p:cNvPr id="7" name="Content Placeholder 6"/>
          <p:cNvSpPr>
            <a:spLocks noGrp="1"/>
          </p:cNvSpPr>
          <p:nvPr>
            <p:ph idx="1"/>
          </p:nvPr>
        </p:nvSpPr>
        <p:spPr>
          <a:xfrm>
            <a:off x="1367136" y="1844824"/>
            <a:ext cx="7776864" cy="4470182"/>
          </a:xfrm>
        </p:spPr>
        <p:txBody>
          <a:bodyPr/>
          <a:lstStyle/>
          <a:p>
            <a:pPr marL="342900" indent="-342900">
              <a:lnSpc>
                <a:spcPts val="3100"/>
              </a:lnSpc>
              <a:buFont typeface="Arial" panose="020B0604020202020204" pitchFamily="34" charset="0"/>
              <a:buChar char="•"/>
            </a:pPr>
            <a:r>
              <a:rPr lang="nl-NL" sz="2000" dirty="0"/>
              <a:t>Slechts enkele aandoeningen actief op te sporen </a:t>
            </a:r>
          </a:p>
          <a:p>
            <a:pPr marL="342900" indent="-342900">
              <a:lnSpc>
                <a:spcPts val="3100"/>
              </a:lnSpc>
              <a:buFont typeface="Arial" panose="020B0604020202020204" pitchFamily="34" charset="0"/>
              <a:buChar char="•"/>
            </a:pPr>
            <a:r>
              <a:rPr lang="nl-NL" sz="2000" dirty="0"/>
              <a:t>Daarom geen aanbevelingen m.b.t. contactmomenten</a:t>
            </a:r>
          </a:p>
        </p:txBody>
      </p:sp>
      <p:sp>
        <p:nvSpPr>
          <p:cNvPr id="3" name="Date Placeholder 2"/>
          <p:cNvSpPr>
            <a:spLocks noGrp="1"/>
          </p:cNvSpPr>
          <p:nvPr>
            <p:ph type="dt" sz="half" idx="10"/>
          </p:nvPr>
        </p:nvSpPr>
        <p:spPr/>
        <p:txBody>
          <a:bodyPr/>
          <a:lstStyle/>
          <a:p>
            <a:r>
              <a:rPr lang="nl-NL">
                <a:solidFill>
                  <a:prstClr val="black"/>
                </a:solidFill>
              </a:rPr>
              <a:t>19 april 2018</a:t>
            </a:r>
          </a:p>
        </p:txBody>
      </p:sp>
      <p:sp>
        <p:nvSpPr>
          <p:cNvPr id="4" name="Footer Placeholder 3"/>
          <p:cNvSpPr>
            <a:spLocks noGrp="1"/>
          </p:cNvSpPr>
          <p:nvPr>
            <p:ph type="ftr" sz="quarter" idx="11"/>
          </p:nvPr>
        </p:nvSpPr>
        <p:spPr/>
        <p:txBody>
          <a:bodyPr/>
          <a:lstStyle/>
          <a:p>
            <a:r>
              <a:rPr lang="nl-NL">
                <a:solidFill>
                  <a:prstClr val="black"/>
                </a:solidFill>
              </a:rPr>
              <a:t>Instructie praktijktest JGZ-richtlijn Extremiteiten</a:t>
            </a:r>
          </a:p>
        </p:txBody>
      </p:sp>
      <p:pic>
        <p:nvPicPr>
          <p:cNvPr id="9" name="Picture 2" descr="Afbeeldingsresultaat voor o benen">
            <a:hlinkClick r:id="rId3"/>
            <a:extLst>
              <a:ext uri="{FF2B5EF4-FFF2-40B4-BE49-F238E27FC236}">
                <a16:creationId xmlns:a16="http://schemas.microsoft.com/office/drawing/2014/main" id="{22FAFE19-B766-4C98-BFBF-499321E49B7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101916"/>
            <a:ext cx="864096" cy="62407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a:extLst>
              <a:ext uri="{FF2B5EF4-FFF2-40B4-BE49-F238E27FC236}">
                <a16:creationId xmlns:a16="http://schemas.microsoft.com/office/drawing/2014/main" id="{4F03FBFA-4B90-4D35-B08B-7E8C185A703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22744" y="132506"/>
            <a:ext cx="777812" cy="562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3436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Pauze</a:t>
            </a:r>
            <a:endParaRPr lang="en-GB" dirty="0"/>
          </a:p>
        </p:txBody>
      </p:sp>
      <p:pic>
        <p:nvPicPr>
          <p:cNvPr id="1028" name="Picture 4" descr="https://encrypted-tbn2.gstatic.com/images?q=tbn:ANd9GcRD5qdTnyZIJOX2MjPhD7FRLIeXX8y30TOIy03bD2PTYX02mdr3y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539" t="25777" r="31510" b="15169"/>
          <a:stretch/>
        </p:blipFill>
        <p:spPr bwMode="auto">
          <a:xfrm>
            <a:off x="3119446" y="2331170"/>
            <a:ext cx="3384376" cy="340837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nl-NL">
                <a:solidFill>
                  <a:prstClr val="black"/>
                </a:solidFill>
              </a:rPr>
              <a:t>19 april 2018</a:t>
            </a:r>
          </a:p>
        </p:txBody>
      </p:sp>
      <p:sp>
        <p:nvSpPr>
          <p:cNvPr id="4" name="Footer Placeholder 3"/>
          <p:cNvSpPr>
            <a:spLocks noGrp="1"/>
          </p:cNvSpPr>
          <p:nvPr>
            <p:ph type="ftr" sz="quarter" idx="11"/>
          </p:nvPr>
        </p:nvSpPr>
        <p:spPr/>
        <p:txBody>
          <a:bodyPr/>
          <a:lstStyle/>
          <a:p>
            <a:r>
              <a:rPr lang="nl-NL">
                <a:solidFill>
                  <a:prstClr val="black"/>
                </a:solidFill>
              </a:rPr>
              <a:t>Instructie praktijktest JGZ-richtlijn Extremiteiten</a:t>
            </a:r>
          </a:p>
        </p:txBody>
      </p:sp>
      <p:pic>
        <p:nvPicPr>
          <p:cNvPr id="8" name="Picture 2" descr="Afbeeldingsresultaat voor o benen">
            <a:hlinkClick r:id="rId4"/>
            <a:extLst>
              <a:ext uri="{FF2B5EF4-FFF2-40B4-BE49-F238E27FC236}">
                <a16:creationId xmlns:a16="http://schemas.microsoft.com/office/drawing/2014/main" id="{54DE3ACD-9BD6-48F8-8089-9B410C100F4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528" y="101916"/>
            <a:ext cx="864096" cy="62407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a:extLst>
              <a:ext uri="{FF2B5EF4-FFF2-40B4-BE49-F238E27FC236}">
                <a16:creationId xmlns:a16="http://schemas.microsoft.com/office/drawing/2014/main" id="{76570EC6-7061-41F6-B07D-AE9B29D1532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22744" y="132506"/>
            <a:ext cx="777812" cy="562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58514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Uitslagen</a:t>
            </a:r>
            <a:r>
              <a:rPr lang="en-GB" dirty="0"/>
              <a:t> quiz</a:t>
            </a:r>
          </a:p>
        </p:txBody>
      </p:sp>
      <p:sp>
        <p:nvSpPr>
          <p:cNvPr id="3" name="Date Placeholder 2"/>
          <p:cNvSpPr>
            <a:spLocks noGrp="1"/>
          </p:cNvSpPr>
          <p:nvPr>
            <p:ph type="dt" sz="half" idx="10"/>
          </p:nvPr>
        </p:nvSpPr>
        <p:spPr/>
        <p:txBody>
          <a:bodyPr/>
          <a:lstStyle/>
          <a:p>
            <a:r>
              <a:rPr lang="nl-NL">
                <a:solidFill>
                  <a:prstClr val="black"/>
                </a:solidFill>
              </a:rPr>
              <a:t>19 april 2018</a:t>
            </a:r>
          </a:p>
        </p:txBody>
      </p:sp>
      <p:sp>
        <p:nvSpPr>
          <p:cNvPr id="4" name="Footer Placeholder 3"/>
          <p:cNvSpPr>
            <a:spLocks noGrp="1"/>
          </p:cNvSpPr>
          <p:nvPr>
            <p:ph type="ftr" sz="quarter" idx="11"/>
          </p:nvPr>
        </p:nvSpPr>
        <p:spPr/>
        <p:txBody>
          <a:bodyPr/>
          <a:lstStyle/>
          <a:p>
            <a:r>
              <a:rPr lang="nl-NL">
                <a:solidFill>
                  <a:prstClr val="black"/>
                </a:solidFill>
              </a:rPr>
              <a:t>Instructie praktijktest JGZ-richtlijn Extremiteiten</a:t>
            </a:r>
          </a:p>
        </p:txBody>
      </p:sp>
      <p:sp>
        <p:nvSpPr>
          <p:cNvPr id="5" name="TextBox 4">
            <a:extLst>
              <a:ext uri="{FF2B5EF4-FFF2-40B4-BE49-F238E27FC236}">
                <a16:creationId xmlns:a16="http://schemas.microsoft.com/office/drawing/2014/main" id="{DAC13924-E294-4E67-AFCA-5F57E113A144}"/>
              </a:ext>
            </a:extLst>
          </p:cNvPr>
          <p:cNvSpPr txBox="1"/>
          <p:nvPr/>
        </p:nvSpPr>
        <p:spPr>
          <a:xfrm>
            <a:off x="1403350" y="2062800"/>
            <a:ext cx="7417122" cy="3554819"/>
          </a:xfrm>
          <a:prstGeom prst="rect">
            <a:avLst/>
          </a:prstGeom>
          <a:noFill/>
        </p:spPr>
        <p:txBody>
          <a:bodyPr wrap="square" rtlCol="0">
            <a:spAutoFit/>
          </a:bodyPr>
          <a:lstStyle/>
          <a:p>
            <a:pPr marL="342900" indent="-342900">
              <a:lnSpc>
                <a:spcPts val="3000"/>
              </a:lnSpc>
              <a:buFont typeface="+mj-lt"/>
              <a:buAutoNum type="arabicPeriod"/>
            </a:pPr>
            <a:r>
              <a:rPr lang="nl-NL" sz="2000" dirty="0"/>
              <a:t>a (O-benen)</a:t>
            </a:r>
          </a:p>
          <a:p>
            <a:pPr marL="342900" indent="-342900">
              <a:lnSpc>
                <a:spcPts val="3000"/>
              </a:lnSpc>
              <a:buFont typeface="+mj-lt"/>
              <a:buAutoNum type="arabicPeriod"/>
            </a:pPr>
            <a:r>
              <a:rPr lang="nl-NL" sz="2000" dirty="0"/>
              <a:t>a (Juist)</a:t>
            </a:r>
          </a:p>
          <a:p>
            <a:pPr marL="342900" indent="-342900">
              <a:lnSpc>
                <a:spcPts val="3000"/>
              </a:lnSpc>
              <a:buFont typeface="+mj-lt"/>
              <a:buAutoNum type="arabicPeriod"/>
            </a:pPr>
            <a:r>
              <a:rPr lang="nl-NL" sz="2000" dirty="0"/>
              <a:t>b (Onjuist)</a:t>
            </a:r>
          </a:p>
          <a:p>
            <a:pPr marL="342900" indent="-342900">
              <a:lnSpc>
                <a:spcPts val="3000"/>
              </a:lnSpc>
              <a:buFont typeface="+mj-lt"/>
              <a:buAutoNum type="arabicPeriod"/>
            </a:pPr>
            <a:r>
              <a:rPr lang="nl-NL" sz="2000" dirty="0"/>
              <a:t>a (Juist)</a:t>
            </a:r>
          </a:p>
          <a:p>
            <a:pPr marL="342900" indent="-342900">
              <a:lnSpc>
                <a:spcPts val="3000"/>
              </a:lnSpc>
              <a:buFont typeface="+mj-lt"/>
              <a:buAutoNum type="arabicPeriod"/>
            </a:pPr>
            <a:r>
              <a:rPr lang="nl-NL" sz="2000" dirty="0"/>
              <a:t>b (&lt; 10 jaar en 1,5 cm verschil)</a:t>
            </a:r>
          </a:p>
          <a:p>
            <a:pPr marL="342900" indent="-342900">
              <a:lnSpc>
                <a:spcPts val="3000"/>
              </a:lnSpc>
              <a:buFont typeface="+mj-lt"/>
              <a:buAutoNum type="arabicPeriod"/>
            </a:pPr>
            <a:r>
              <a:rPr lang="nl-NL" sz="2000" dirty="0"/>
              <a:t>c (Opvallend hoge spierspanning)</a:t>
            </a:r>
          </a:p>
          <a:p>
            <a:pPr marL="342900" indent="-342900">
              <a:lnSpc>
                <a:spcPts val="3000"/>
              </a:lnSpc>
              <a:buFont typeface="+mj-lt"/>
              <a:buAutoNum type="arabicPeriod"/>
            </a:pPr>
            <a:r>
              <a:rPr lang="nl-NL" sz="2000" dirty="0"/>
              <a:t>b (onjuist)</a:t>
            </a:r>
          </a:p>
          <a:p>
            <a:pPr marL="342900" indent="-342900">
              <a:lnSpc>
                <a:spcPts val="3000"/>
              </a:lnSpc>
              <a:buFont typeface="+mj-lt"/>
              <a:buAutoNum type="arabicPeriod"/>
            </a:pPr>
            <a:r>
              <a:rPr lang="nl-NL" sz="2000" dirty="0"/>
              <a:t>a (te veel vingers/tenen)</a:t>
            </a:r>
          </a:p>
          <a:p>
            <a:pPr marL="342900" indent="-342900">
              <a:lnSpc>
                <a:spcPts val="3000"/>
              </a:lnSpc>
              <a:buFont typeface="+mj-lt"/>
              <a:buAutoNum type="arabicPeriod"/>
            </a:pPr>
            <a:r>
              <a:rPr lang="nl-NL" sz="2000" dirty="0"/>
              <a:t>d (Bij een kind met een ontwikkelingsachterstand)</a:t>
            </a:r>
          </a:p>
        </p:txBody>
      </p:sp>
      <p:pic>
        <p:nvPicPr>
          <p:cNvPr id="9" name="Picture 2" descr="Afbeeldingsresultaat voor o benen">
            <a:hlinkClick r:id="rId2"/>
            <a:extLst>
              <a:ext uri="{FF2B5EF4-FFF2-40B4-BE49-F238E27FC236}">
                <a16:creationId xmlns:a16="http://schemas.microsoft.com/office/drawing/2014/main" id="{D91AB2D1-14B0-4B16-8D8F-EE4663A0312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01916"/>
            <a:ext cx="864096" cy="62407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a:extLst>
              <a:ext uri="{FF2B5EF4-FFF2-40B4-BE49-F238E27FC236}">
                <a16:creationId xmlns:a16="http://schemas.microsoft.com/office/drawing/2014/main" id="{7F770569-276A-4F80-8163-2A108631F0B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22744" y="132506"/>
            <a:ext cx="777812" cy="562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75705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Casus Nienke</a:t>
            </a:r>
          </a:p>
        </p:txBody>
      </p:sp>
      <p:sp>
        <p:nvSpPr>
          <p:cNvPr id="3" name="Content Placeholder 2"/>
          <p:cNvSpPr>
            <a:spLocks noGrp="1"/>
          </p:cNvSpPr>
          <p:nvPr>
            <p:ph idx="1"/>
          </p:nvPr>
        </p:nvSpPr>
        <p:spPr/>
        <p:txBody>
          <a:bodyPr/>
          <a:lstStyle/>
          <a:p>
            <a:r>
              <a:rPr lang="en-GB" dirty="0"/>
              <a:t>Nienke is 18 </a:t>
            </a:r>
            <a:r>
              <a:rPr lang="en-GB" dirty="0" err="1"/>
              <a:t>maanden</a:t>
            </a:r>
            <a:r>
              <a:rPr lang="en-GB" dirty="0"/>
              <a:t> oud. Zij </a:t>
            </a:r>
            <a:r>
              <a:rPr lang="en-GB" dirty="0" err="1"/>
              <a:t>komt</a:t>
            </a:r>
            <a:r>
              <a:rPr lang="en-GB" dirty="0"/>
              <a:t> voor een regulier </a:t>
            </a:r>
            <a:r>
              <a:rPr lang="en-GB" dirty="0" err="1"/>
              <a:t>bezoek</a:t>
            </a:r>
            <a:r>
              <a:rPr lang="en-GB" dirty="0"/>
              <a:t> bij de </a:t>
            </a:r>
            <a:r>
              <a:rPr lang="en-GB" dirty="0" err="1"/>
              <a:t>jeugdverpleegkundige</a:t>
            </a:r>
            <a:r>
              <a:rPr lang="en-GB" dirty="0"/>
              <a:t>.</a:t>
            </a:r>
          </a:p>
          <a:p>
            <a:r>
              <a:rPr lang="en-GB" dirty="0" err="1"/>
              <a:t>Tijdens</a:t>
            </a:r>
            <a:r>
              <a:rPr lang="en-GB" dirty="0"/>
              <a:t> het Van Wiechen </a:t>
            </a:r>
            <a:r>
              <a:rPr lang="en-GB" dirty="0" err="1"/>
              <a:t>onderzoek</a:t>
            </a:r>
            <a:r>
              <a:rPr lang="en-GB" dirty="0"/>
              <a:t> </a:t>
            </a:r>
            <a:r>
              <a:rPr lang="en-GB" dirty="0" err="1"/>
              <a:t>blijkt</a:t>
            </a:r>
            <a:r>
              <a:rPr lang="en-GB" dirty="0"/>
              <a:t> </a:t>
            </a:r>
            <a:r>
              <a:rPr lang="en-GB" dirty="0" err="1"/>
              <a:t>dat</a:t>
            </a:r>
            <a:r>
              <a:rPr lang="en-GB" dirty="0"/>
              <a:t> </a:t>
            </a:r>
            <a:r>
              <a:rPr lang="en-GB" dirty="0" err="1"/>
              <a:t>zij</a:t>
            </a:r>
            <a:r>
              <a:rPr lang="en-GB" dirty="0"/>
              <a:t> het </a:t>
            </a:r>
            <a:r>
              <a:rPr lang="en-GB" dirty="0" err="1"/>
              <a:t>grootste</a:t>
            </a:r>
            <a:r>
              <a:rPr lang="en-GB" dirty="0"/>
              <a:t> </a:t>
            </a:r>
            <a:r>
              <a:rPr lang="en-GB" dirty="0" err="1"/>
              <a:t>deel</a:t>
            </a:r>
            <a:r>
              <a:rPr lang="en-GB" dirty="0"/>
              <a:t> van de </a:t>
            </a:r>
            <a:r>
              <a:rPr lang="en-GB" dirty="0" err="1"/>
              <a:t>tijd</a:t>
            </a:r>
            <a:r>
              <a:rPr lang="en-GB" dirty="0"/>
              <a:t> op de </a:t>
            </a:r>
            <a:r>
              <a:rPr lang="en-GB" dirty="0" err="1"/>
              <a:t>tenen</a:t>
            </a:r>
            <a:r>
              <a:rPr lang="en-GB" dirty="0"/>
              <a:t> </a:t>
            </a:r>
            <a:r>
              <a:rPr lang="en-GB" dirty="0" err="1"/>
              <a:t>loopt</a:t>
            </a:r>
            <a:r>
              <a:rPr lang="en-GB" dirty="0"/>
              <a:t>.</a:t>
            </a:r>
          </a:p>
          <a:p>
            <a:r>
              <a:rPr lang="en-GB" dirty="0"/>
              <a:t>Wat </a:t>
            </a:r>
            <a:r>
              <a:rPr lang="en-GB" dirty="0" err="1"/>
              <a:t>wil</a:t>
            </a:r>
            <a:r>
              <a:rPr lang="en-GB" dirty="0"/>
              <a:t> de </a:t>
            </a:r>
            <a:r>
              <a:rPr lang="en-GB" dirty="0" err="1"/>
              <a:t>jeugdverpleegkundige</a:t>
            </a:r>
            <a:r>
              <a:rPr lang="en-GB" dirty="0"/>
              <a:t> </a:t>
            </a:r>
            <a:r>
              <a:rPr lang="en-GB" dirty="0" err="1"/>
              <a:t>weten</a:t>
            </a:r>
            <a:r>
              <a:rPr lang="en-GB" dirty="0"/>
              <a:t>?</a:t>
            </a:r>
          </a:p>
          <a:p>
            <a:endParaRPr lang="en-GB" dirty="0"/>
          </a:p>
          <a:p>
            <a:pPr marL="285750" indent="-285750">
              <a:buFont typeface="Arial" panose="020B0604020202020204" pitchFamily="34" charset="0"/>
              <a:buChar char="•"/>
            </a:pPr>
            <a:r>
              <a:rPr lang="en-GB" i="1" dirty="0" err="1"/>
              <a:t>Waren</a:t>
            </a:r>
            <a:r>
              <a:rPr lang="en-GB" i="1" dirty="0"/>
              <a:t> </a:t>
            </a:r>
            <a:r>
              <a:rPr lang="en-GB" i="1" dirty="0" err="1"/>
              <a:t>er</a:t>
            </a:r>
            <a:r>
              <a:rPr lang="en-GB" i="1" dirty="0"/>
              <a:t> </a:t>
            </a:r>
            <a:r>
              <a:rPr lang="en-GB" i="1" dirty="0" err="1"/>
              <a:t>bijzonderheden</a:t>
            </a:r>
            <a:r>
              <a:rPr lang="en-GB" i="1" dirty="0"/>
              <a:t> tijdens </a:t>
            </a:r>
            <a:r>
              <a:rPr lang="en-GB" i="1" dirty="0" err="1"/>
              <a:t>zwangerschap</a:t>
            </a:r>
            <a:r>
              <a:rPr lang="en-GB" i="1" dirty="0"/>
              <a:t> of </a:t>
            </a:r>
            <a:r>
              <a:rPr lang="en-GB" i="1" dirty="0" err="1"/>
              <a:t>bevalling</a:t>
            </a:r>
            <a:r>
              <a:rPr lang="en-GB" i="1" dirty="0"/>
              <a:t>?</a:t>
            </a:r>
          </a:p>
          <a:p>
            <a:pPr marL="285750" indent="-285750">
              <a:buFont typeface="Arial" panose="020B0604020202020204" pitchFamily="34" charset="0"/>
              <a:buChar char="•"/>
            </a:pPr>
            <a:r>
              <a:rPr lang="en-GB" i="1" dirty="0" err="1"/>
              <a:t>Komt</a:t>
            </a:r>
            <a:r>
              <a:rPr lang="en-GB" i="1" dirty="0"/>
              <a:t> </a:t>
            </a:r>
            <a:r>
              <a:rPr lang="en-GB" i="1" dirty="0" err="1"/>
              <a:t>tenenloop</a:t>
            </a:r>
            <a:r>
              <a:rPr lang="en-GB" i="1" dirty="0"/>
              <a:t> in de </a:t>
            </a:r>
            <a:r>
              <a:rPr lang="en-GB" i="1" dirty="0" err="1"/>
              <a:t>familie</a:t>
            </a:r>
            <a:r>
              <a:rPr lang="en-GB" i="1" dirty="0"/>
              <a:t> voor?</a:t>
            </a:r>
          </a:p>
          <a:p>
            <a:pPr marL="285750" indent="-285750">
              <a:buFont typeface="Arial" panose="020B0604020202020204" pitchFamily="34" charset="0"/>
              <a:buChar char="•"/>
            </a:pPr>
            <a:r>
              <a:rPr lang="en-GB" i="1" dirty="0"/>
              <a:t>Is Nienke </a:t>
            </a:r>
            <a:r>
              <a:rPr lang="en-GB" i="1" dirty="0" err="1"/>
              <a:t>verder</a:t>
            </a:r>
            <a:r>
              <a:rPr lang="en-GB" i="1" dirty="0"/>
              <a:t> </a:t>
            </a:r>
            <a:r>
              <a:rPr lang="en-GB" i="1" dirty="0" err="1"/>
              <a:t>gezond</a:t>
            </a:r>
            <a:r>
              <a:rPr lang="en-GB" i="1" dirty="0"/>
              <a:t> tot nu toe?</a:t>
            </a:r>
          </a:p>
          <a:p>
            <a:pPr marL="285750" indent="-285750">
              <a:buFont typeface="Arial" panose="020B0604020202020204" pitchFamily="34" charset="0"/>
              <a:buChar char="•"/>
            </a:pPr>
            <a:r>
              <a:rPr lang="en-GB" i="1" dirty="0" err="1"/>
              <a:t>Sinds</a:t>
            </a:r>
            <a:r>
              <a:rPr lang="en-GB" i="1" dirty="0"/>
              <a:t> </a:t>
            </a:r>
            <a:r>
              <a:rPr lang="en-GB" i="1" dirty="0" err="1"/>
              <a:t>wanneer</a:t>
            </a:r>
            <a:r>
              <a:rPr lang="en-GB" i="1" dirty="0"/>
              <a:t> </a:t>
            </a:r>
            <a:r>
              <a:rPr lang="en-GB" i="1" dirty="0" err="1"/>
              <a:t>loopt</a:t>
            </a:r>
            <a:r>
              <a:rPr lang="en-GB" i="1" dirty="0"/>
              <a:t> Nienke </a:t>
            </a:r>
            <a:r>
              <a:rPr lang="en-GB" i="1" dirty="0" err="1"/>
              <a:t>los</a:t>
            </a:r>
            <a:r>
              <a:rPr lang="en-GB" i="1" dirty="0"/>
              <a:t>?</a:t>
            </a:r>
          </a:p>
          <a:p>
            <a:pPr marL="285750" indent="-285750">
              <a:buFont typeface="Arial" panose="020B0604020202020204" pitchFamily="34" charset="0"/>
              <a:buChar char="•"/>
            </a:pPr>
            <a:r>
              <a:rPr lang="en-GB" i="1" dirty="0"/>
              <a:t>Hoe is </a:t>
            </a:r>
            <a:r>
              <a:rPr lang="en-GB" i="1" dirty="0" err="1"/>
              <a:t>haar</a:t>
            </a:r>
            <a:r>
              <a:rPr lang="en-GB" i="1" dirty="0"/>
              <a:t> ontwikkeling op het Van Wiechen </a:t>
            </a:r>
            <a:r>
              <a:rPr lang="en-GB" i="1" dirty="0" err="1"/>
              <a:t>onderzoek</a:t>
            </a:r>
            <a:r>
              <a:rPr lang="en-GB" i="1" dirty="0"/>
              <a:t>?</a:t>
            </a:r>
          </a:p>
          <a:p>
            <a:pPr marL="285750" indent="-285750">
              <a:buFont typeface="Arial" panose="020B0604020202020204" pitchFamily="34" charset="0"/>
              <a:buChar char="•"/>
            </a:pPr>
            <a:r>
              <a:rPr lang="en-GB" i="1" dirty="0" err="1"/>
              <a:t>Hebben</a:t>
            </a:r>
            <a:r>
              <a:rPr lang="en-GB" i="1" dirty="0"/>
              <a:t> ouders </a:t>
            </a:r>
            <a:r>
              <a:rPr lang="en-GB" i="1" dirty="0" err="1"/>
              <a:t>vragen</a:t>
            </a:r>
            <a:r>
              <a:rPr lang="en-GB" i="1" dirty="0"/>
              <a:t> of </a:t>
            </a:r>
            <a:r>
              <a:rPr lang="en-GB" i="1" dirty="0" err="1"/>
              <a:t>zorgen</a:t>
            </a:r>
            <a:r>
              <a:rPr lang="en-GB" i="1" dirty="0"/>
              <a:t>?</a:t>
            </a:r>
          </a:p>
        </p:txBody>
      </p:sp>
      <p:sp>
        <p:nvSpPr>
          <p:cNvPr id="4" name="Date Placeholder 3"/>
          <p:cNvSpPr>
            <a:spLocks noGrp="1"/>
          </p:cNvSpPr>
          <p:nvPr>
            <p:ph type="dt" sz="half" idx="10"/>
          </p:nvPr>
        </p:nvSpPr>
        <p:spPr/>
        <p:txBody>
          <a:bodyPr/>
          <a:lstStyle/>
          <a:p>
            <a:r>
              <a:rPr lang="nl-NL">
                <a:solidFill>
                  <a:prstClr val="black"/>
                </a:solidFill>
              </a:rPr>
              <a:t>19 april 2018</a:t>
            </a:r>
          </a:p>
        </p:txBody>
      </p:sp>
      <p:sp>
        <p:nvSpPr>
          <p:cNvPr id="5" name="Footer Placeholder 4"/>
          <p:cNvSpPr>
            <a:spLocks noGrp="1"/>
          </p:cNvSpPr>
          <p:nvPr>
            <p:ph type="ftr" sz="quarter" idx="11"/>
          </p:nvPr>
        </p:nvSpPr>
        <p:spPr/>
        <p:txBody>
          <a:bodyPr/>
          <a:lstStyle/>
          <a:p>
            <a:r>
              <a:rPr lang="nl-NL">
                <a:solidFill>
                  <a:prstClr val="black"/>
                </a:solidFill>
              </a:rPr>
              <a:t>Instructie praktijktest JGZ-richtlijn Extremiteiten</a:t>
            </a:r>
          </a:p>
        </p:txBody>
      </p:sp>
      <p:pic>
        <p:nvPicPr>
          <p:cNvPr id="8" name="Picture 2" descr="Afbeeldingsresultaat voor o benen">
            <a:hlinkClick r:id="rId3"/>
            <a:extLst>
              <a:ext uri="{FF2B5EF4-FFF2-40B4-BE49-F238E27FC236}">
                <a16:creationId xmlns:a16="http://schemas.microsoft.com/office/drawing/2014/main" id="{267CE310-78FE-4B21-A979-B916DF07B9F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101916"/>
            <a:ext cx="864096" cy="62407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a:extLst>
              <a:ext uri="{FF2B5EF4-FFF2-40B4-BE49-F238E27FC236}">
                <a16:creationId xmlns:a16="http://schemas.microsoft.com/office/drawing/2014/main" id="{65E2FA68-3E0D-4AB1-A440-1E817F9411C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22744" y="132506"/>
            <a:ext cx="777812" cy="562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9076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Casus Nienke</a:t>
            </a:r>
          </a:p>
        </p:txBody>
      </p:sp>
      <p:sp>
        <p:nvSpPr>
          <p:cNvPr id="3" name="Content Placeholder 2"/>
          <p:cNvSpPr>
            <a:spLocks noGrp="1"/>
          </p:cNvSpPr>
          <p:nvPr>
            <p:ph idx="1"/>
          </p:nvPr>
        </p:nvSpPr>
        <p:spPr>
          <a:xfrm>
            <a:off x="1403648" y="1767130"/>
            <a:ext cx="7272338" cy="4182150"/>
          </a:xfrm>
        </p:spPr>
        <p:txBody>
          <a:bodyPr/>
          <a:lstStyle/>
          <a:p>
            <a:pPr>
              <a:lnSpc>
                <a:spcPts val="2700"/>
              </a:lnSpc>
            </a:pPr>
            <a:r>
              <a:rPr lang="en-GB" dirty="0"/>
              <a:t>Nienke is </a:t>
            </a:r>
            <a:r>
              <a:rPr lang="en-GB" dirty="0" err="1"/>
              <a:t>geboren</a:t>
            </a:r>
            <a:r>
              <a:rPr lang="en-GB" dirty="0"/>
              <a:t> </a:t>
            </a:r>
            <a:r>
              <a:rPr lang="en-GB" dirty="0" err="1"/>
              <a:t>na</a:t>
            </a:r>
            <a:r>
              <a:rPr lang="en-GB" dirty="0"/>
              <a:t> </a:t>
            </a:r>
            <a:r>
              <a:rPr lang="en-GB" dirty="0" err="1"/>
              <a:t>een</a:t>
            </a:r>
            <a:r>
              <a:rPr lang="en-GB" dirty="0"/>
              <a:t> </a:t>
            </a:r>
            <a:r>
              <a:rPr lang="en-GB" dirty="0" err="1"/>
              <a:t>probleemloze</a:t>
            </a:r>
            <a:r>
              <a:rPr lang="en-GB" dirty="0"/>
              <a:t> </a:t>
            </a:r>
            <a:r>
              <a:rPr lang="en-GB" dirty="0" err="1"/>
              <a:t>zwangerschap</a:t>
            </a:r>
            <a:r>
              <a:rPr lang="en-GB" dirty="0"/>
              <a:t>. </a:t>
            </a:r>
            <a:r>
              <a:rPr lang="en-GB" dirty="0" err="1"/>
              <a:t>Tijdens</a:t>
            </a:r>
            <a:r>
              <a:rPr lang="en-GB" dirty="0"/>
              <a:t> de </a:t>
            </a:r>
            <a:r>
              <a:rPr lang="en-GB" dirty="0" err="1"/>
              <a:t>bevalling</a:t>
            </a:r>
            <a:r>
              <a:rPr lang="en-GB" dirty="0"/>
              <a:t> is </a:t>
            </a:r>
            <a:r>
              <a:rPr lang="en-GB" dirty="0" err="1"/>
              <a:t>er</a:t>
            </a:r>
            <a:r>
              <a:rPr lang="en-GB" dirty="0"/>
              <a:t> </a:t>
            </a:r>
            <a:r>
              <a:rPr lang="en-GB" dirty="0" err="1"/>
              <a:t>sprake</a:t>
            </a:r>
            <a:r>
              <a:rPr lang="en-GB" dirty="0"/>
              <a:t> </a:t>
            </a:r>
            <a:r>
              <a:rPr lang="en-GB" dirty="0" err="1"/>
              <a:t>geweest</a:t>
            </a:r>
            <a:r>
              <a:rPr lang="en-GB" dirty="0"/>
              <a:t> van </a:t>
            </a:r>
            <a:r>
              <a:rPr lang="en-GB" dirty="0" err="1"/>
              <a:t>een</a:t>
            </a:r>
            <a:r>
              <a:rPr lang="en-GB" dirty="0"/>
              <a:t> </a:t>
            </a:r>
            <a:r>
              <a:rPr lang="en-GB" dirty="0" err="1"/>
              <a:t>kortdurend</a:t>
            </a:r>
            <a:r>
              <a:rPr lang="en-GB" dirty="0"/>
              <a:t> </a:t>
            </a:r>
            <a:r>
              <a:rPr lang="en-GB" dirty="0" err="1"/>
              <a:t>zuurstoftekort</a:t>
            </a:r>
            <a:r>
              <a:rPr lang="en-GB" dirty="0"/>
              <a:t>. </a:t>
            </a:r>
            <a:r>
              <a:rPr lang="en-GB" dirty="0" err="1"/>
              <a:t>Inmiddels</a:t>
            </a:r>
            <a:r>
              <a:rPr lang="en-GB" dirty="0"/>
              <a:t> </a:t>
            </a:r>
            <a:r>
              <a:rPr lang="en-GB" dirty="0" err="1"/>
              <a:t>heeft</a:t>
            </a:r>
            <a:r>
              <a:rPr lang="en-GB" dirty="0"/>
              <a:t> de </a:t>
            </a:r>
            <a:r>
              <a:rPr lang="en-GB" dirty="0" err="1"/>
              <a:t>kinderarts</a:t>
            </a:r>
            <a:r>
              <a:rPr lang="en-GB" dirty="0"/>
              <a:t> de </a:t>
            </a:r>
            <a:r>
              <a:rPr lang="en-GB" dirty="0" err="1"/>
              <a:t>controles</a:t>
            </a:r>
            <a:r>
              <a:rPr lang="en-GB" dirty="0"/>
              <a:t> </a:t>
            </a:r>
            <a:r>
              <a:rPr lang="en-GB" dirty="0" err="1"/>
              <a:t>afgerond</a:t>
            </a:r>
            <a:r>
              <a:rPr lang="en-GB" dirty="0"/>
              <a:t>.</a:t>
            </a:r>
          </a:p>
          <a:p>
            <a:pPr>
              <a:lnSpc>
                <a:spcPts val="2700"/>
              </a:lnSpc>
            </a:pPr>
            <a:r>
              <a:rPr lang="en-GB" dirty="0" err="1"/>
              <a:t>Ouders</a:t>
            </a:r>
            <a:r>
              <a:rPr lang="en-GB" dirty="0"/>
              <a:t> </a:t>
            </a:r>
            <a:r>
              <a:rPr lang="en-GB" dirty="0" err="1"/>
              <a:t>maken</a:t>
            </a:r>
            <a:r>
              <a:rPr lang="en-GB" dirty="0"/>
              <a:t> </a:t>
            </a:r>
            <a:r>
              <a:rPr lang="en-GB" dirty="0" err="1"/>
              <a:t>zich</a:t>
            </a:r>
            <a:r>
              <a:rPr lang="en-GB" dirty="0"/>
              <a:t> </a:t>
            </a:r>
            <a:r>
              <a:rPr lang="en-GB" dirty="0" err="1"/>
              <a:t>geen</a:t>
            </a:r>
            <a:r>
              <a:rPr lang="en-GB" dirty="0"/>
              <a:t> </a:t>
            </a:r>
            <a:r>
              <a:rPr lang="en-GB" dirty="0" err="1"/>
              <a:t>zorgen</a:t>
            </a:r>
            <a:r>
              <a:rPr lang="en-GB" dirty="0"/>
              <a:t>, de </a:t>
            </a:r>
            <a:r>
              <a:rPr lang="en-GB" dirty="0" err="1"/>
              <a:t>familieanamnese</a:t>
            </a:r>
            <a:r>
              <a:rPr lang="en-GB" dirty="0"/>
              <a:t> is </a:t>
            </a:r>
            <a:r>
              <a:rPr lang="en-GB" dirty="0" err="1"/>
              <a:t>negatief</a:t>
            </a:r>
            <a:r>
              <a:rPr lang="en-GB" dirty="0"/>
              <a:t>.</a:t>
            </a:r>
          </a:p>
          <a:p>
            <a:pPr>
              <a:lnSpc>
                <a:spcPts val="2700"/>
              </a:lnSpc>
            </a:pPr>
            <a:r>
              <a:rPr lang="en-GB" dirty="0"/>
              <a:t>Nienke </a:t>
            </a:r>
            <a:r>
              <a:rPr lang="en-GB" dirty="0" err="1"/>
              <a:t>loopt</a:t>
            </a:r>
            <a:r>
              <a:rPr lang="en-GB" dirty="0"/>
              <a:t> </a:t>
            </a:r>
            <a:r>
              <a:rPr lang="en-GB" dirty="0" err="1"/>
              <a:t>sinds</a:t>
            </a:r>
            <a:r>
              <a:rPr lang="en-GB" dirty="0"/>
              <a:t> </a:t>
            </a:r>
            <a:r>
              <a:rPr lang="en-GB" dirty="0" err="1"/>
              <a:t>een</a:t>
            </a:r>
            <a:r>
              <a:rPr lang="en-GB" dirty="0"/>
              <a:t> week of 6 </a:t>
            </a:r>
            <a:r>
              <a:rPr lang="en-GB" dirty="0" err="1"/>
              <a:t>los</a:t>
            </a:r>
            <a:r>
              <a:rPr lang="en-GB" dirty="0"/>
              <a:t>. </a:t>
            </a:r>
            <a:r>
              <a:rPr lang="en-GB" dirty="0" err="1"/>
              <a:t>Ouders</a:t>
            </a:r>
            <a:r>
              <a:rPr lang="en-GB" dirty="0"/>
              <a:t> </a:t>
            </a:r>
            <a:r>
              <a:rPr lang="en-GB" dirty="0" err="1"/>
              <a:t>zien</a:t>
            </a:r>
            <a:r>
              <a:rPr lang="en-GB" dirty="0"/>
              <a:t> </a:t>
            </a:r>
            <a:r>
              <a:rPr lang="en-GB" dirty="0" err="1"/>
              <a:t>dat</a:t>
            </a:r>
            <a:r>
              <a:rPr lang="en-GB" dirty="0"/>
              <a:t> </a:t>
            </a:r>
            <a:r>
              <a:rPr lang="en-GB" dirty="0" err="1"/>
              <a:t>zij</a:t>
            </a:r>
            <a:r>
              <a:rPr lang="en-GB" dirty="0"/>
              <a:t> </a:t>
            </a:r>
            <a:r>
              <a:rPr lang="en-GB" dirty="0" err="1"/>
              <a:t>thuis</a:t>
            </a:r>
            <a:r>
              <a:rPr lang="en-GB" dirty="0"/>
              <a:t> </a:t>
            </a:r>
            <a:r>
              <a:rPr lang="en-GB" dirty="0" err="1"/>
              <a:t>ook</a:t>
            </a:r>
            <a:r>
              <a:rPr lang="en-GB" dirty="0"/>
              <a:t> </a:t>
            </a:r>
            <a:r>
              <a:rPr lang="en-GB" dirty="0" err="1"/>
              <a:t>meestal</a:t>
            </a:r>
            <a:r>
              <a:rPr lang="en-GB" dirty="0"/>
              <a:t> op </a:t>
            </a:r>
            <a:r>
              <a:rPr lang="en-GB" dirty="0" err="1"/>
              <a:t>haar</a:t>
            </a:r>
            <a:r>
              <a:rPr lang="en-GB" dirty="0"/>
              <a:t> </a:t>
            </a:r>
            <a:r>
              <a:rPr lang="en-GB" dirty="0" err="1"/>
              <a:t>tenen</a:t>
            </a:r>
            <a:r>
              <a:rPr lang="en-GB" dirty="0"/>
              <a:t> </a:t>
            </a:r>
            <a:r>
              <a:rPr lang="en-GB" dirty="0" err="1"/>
              <a:t>loopt</a:t>
            </a:r>
            <a:r>
              <a:rPr lang="en-GB" dirty="0"/>
              <a:t>. </a:t>
            </a:r>
          </a:p>
          <a:p>
            <a:pPr>
              <a:lnSpc>
                <a:spcPts val="2700"/>
              </a:lnSpc>
            </a:pPr>
            <a:r>
              <a:rPr lang="en-GB" dirty="0"/>
              <a:t>Het Van Wiechenonderzoek </a:t>
            </a:r>
            <a:r>
              <a:rPr lang="en-GB" dirty="0" err="1"/>
              <a:t>toont</a:t>
            </a:r>
            <a:r>
              <a:rPr lang="en-GB" dirty="0"/>
              <a:t> </a:t>
            </a:r>
            <a:r>
              <a:rPr lang="en-GB" dirty="0" err="1"/>
              <a:t>dat</a:t>
            </a:r>
            <a:r>
              <a:rPr lang="en-GB" dirty="0"/>
              <a:t> Nienke de </a:t>
            </a:r>
            <a:r>
              <a:rPr lang="en-GB" dirty="0" err="1"/>
              <a:t>meeste</a:t>
            </a:r>
            <a:r>
              <a:rPr lang="en-GB" dirty="0"/>
              <a:t> </a:t>
            </a:r>
            <a:r>
              <a:rPr lang="en-GB" dirty="0" err="1"/>
              <a:t>grof</a:t>
            </a:r>
            <a:r>
              <a:rPr lang="en-GB" dirty="0"/>
              <a:t> </a:t>
            </a:r>
            <a:r>
              <a:rPr lang="en-GB" dirty="0" err="1"/>
              <a:t>motorische</a:t>
            </a:r>
            <a:r>
              <a:rPr lang="en-GB" dirty="0"/>
              <a:t> items </a:t>
            </a:r>
            <a:r>
              <a:rPr lang="en-GB" dirty="0" err="1"/>
              <a:t>iets</a:t>
            </a:r>
            <a:r>
              <a:rPr lang="en-GB" dirty="0"/>
              <a:t> later </a:t>
            </a:r>
            <a:r>
              <a:rPr lang="en-GB" dirty="0" err="1"/>
              <a:t>dan</a:t>
            </a:r>
            <a:r>
              <a:rPr lang="en-GB" dirty="0"/>
              <a:t> </a:t>
            </a:r>
            <a:r>
              <a:rPr lang="en-GB" dirty="0" err="1"/>
              <a:t>verwacht</a:t>
            </a:r>
            <a:r>
              <a:rPr lang="en-GB" dirty="0"/>
              <a:t> </a:t>
            </a:r>
            <a:r>
              <a:rPr lang="en-GB" dirty="0" err="1"/>
              <a:t>heeft</a:t>
            </a:r>
            <a:r>
              <a:rPr lang="en-GB" dirty="0"/>
              <a:t> </a:t>
            </a:r>
            <a:r>
              <a:rPr lang="en-GB" dirty="0" err="1"/>
              <a:t>behaald</a:t>
            </a:r>
            <a:r>
              <a:rPr lang="en-GB" dirty="0"/>
              <a:t>.</a:t>
            </a:r>
          </a:p>
          <a:p>
            <a:pPr>
              <a:lnSpc>
                <a:spcPts val="2700"/>
              </a:lnSpc>
            </a:pPr>
            <a:endParaRPr lang="en-GB" dirty="0"/>
          </a:p>
          <a:p>
            <a:pPr>
              <a:lnSpc>
                <a:spcPts val="2700"/>
              </a:lnSpc>
            </a:pPr>
            <a:r>
              <a:rPr lang="en-GB" dirty="0"/>
              <a:t>Wat </a:t>
            </a:r>
            <a:r>
              <a:rPr lang="en-GB" dirty="0" err="1"/>
              <a:t>doet</a:t>
            </a:r>
            <a:r>
              <a:rPr lang="en-GB" dirty="0"/>
              <a:t> de </a:t>
            </a:r>
            <a:r>
              <a:rPr lang="en-GB" dirty="0" err="1"/>
              <a:t>jeugdverpleegkundige</a:t>
            </a:r>
            <a:r>
              <a:rPr lang="en-GB" dirty="0"/>
              <a:t>?</a:t>
            </a:r>
          </a:p>
          <a:p>
            <a:pPr>
              <a:lnSpc>
                <a:spcPts val="2700"/>
              </a:lnSpc>
            </a:pPr>
            <a:r>
              <a:rPr lang="en-GB" i="1" dirty="0"/>
              <a:t>Zij </a:t>
            </a:r>
            <a:r>
              <a:rPr lang="en-GB" i="1" dirty="0" err="1"/>
              <a:t>bespreekt</a:t>
            </a:r>
            <a:r>
              <a:rPr lang="en-GB" i="1" dirty="0"/>
              <a:t> met </a:t>
            </a:r>
            <a:r>
              <a:rPr lang="en-GB" i="1" dirty="0" err="1"/>
              <a:t>ouders</a:t>
            </a:r>
            <a:r>
              <a:rPr lang="en-GB" i="1" dirty="0"/>
              <a:t> </a:t>
            </a:r>
            <a:r>
              <a:rPr lang="en-GB" i="1" dirty="0" err="1"/>
              <a:t>dat</a:t>
            </a:r>
            <a:r>
              <a:rPr lang="en-GB" i="1" dirty="0"/>
              <a:t> het op de </a:t>
            </a:r>
            <a:r>
              <a:rPr lang="en-GB" i="1" dirty="0" err="1"/>
              <a:t>tenen</a:t>
            </a:r>
            <a:r>
              <a:rPr lang="en-GB" i="1" dirty="0"/>
              <a:t> </a:t>
            </a:r>
            <a:r>
              <a:rPr lang="en-GB" i="1" dirty="0" err="1"/>
              <a:t>lopen</a:t>
            </a:r>
            <a:r>
              <a:rPr lang="en-GB" i="1" dirty="0"/>
              <a:t> </a:t>
            </a:r>
            <a:r>
              <a:rPr lang="en-GB" i="1" dirty="0" err="1"/>
              <a:t>passend</a:t>
            </a:r>
            <a:r>
              <a:rPr lang="en-GB" i="1" dirty="0"/>
              <a:t> is </a:t>
            </a:r>
            <a:r>
              <a:rPr lang="en-GB" i="1" dirty="0" err="1"/>
              <a:t>bij</a:t>
            </a:r>
            <a:r>
              <a:rPr lang="en-GB" i="1" dirty="0"/>
              <a:t> het </a:t>
            </a:r>
            <a:r>
              <a:rPr lang="en-GB" i="1" dirty="0" err="1"/>
              <a:t>feit</a:t>
            </a:r>
            <a:r>
              <a:rPr lang="en-GB" i="1" dirty="0"/>
              <a:t> </a:t>
            </a:r>
            <a:r>
              <a:rPr lang="en-GB" i="1" dirty="0" err="1"/>
              <a:t>dat</a:t>
            </a:r>
            <a:r>
              <a:rPr lang="en-GB" i="1" dirty="0"/>
              <a:t> Nienke </a:t>
            </a:r>
            <a:r>
              <a:rPr lang="en-GB" i="1" dirty="0" err="1"/>
              <a:t>nog</a:t>
            </a:r>
            <a:r>
              <a:rPr lang="en-GB" i="1" dirty="0"/>
              <a:t> maar </a:t>
            </a:r>
            <a:r>
              <a:rPr lang="en-GB" i="1" dirty="0" err="1"/>
              <a:t>sinds</a:t>
            </a:r>
            <a:r>
              <a:rPr lang="en-GB" i="1" dirty="0"/>
              <a:t> </a:t>
            </a:r>
            <a:r>
              <a:rPr lang="en-GB" i="1" dirty="0" err="1"/>
              <a:t>kort</a:t>
            </a:r>
            <a:r>
              <a:rPr lang="en-GB" i="1" dirty="0"/>
              <a:t> </a:t>
            </a:r>
            <a:r>
              <a:rPr lang="en-GB" i="1" dirty="0" err="1"/>
              <a:t>los</a:t>
            </a:r>
            <a:r>
              <a:rPr lang="en-GB" i="1" dirty="0"/>
              <a:t> </a:t>
            </a:r>
            <a:r>
              <a:rPr lang="en-GB" i="1" dirty="0" err="1"/>
              <a:t>loopt</a:t>
            </a:r>
            <a:r>
              <a:rPr lang="en-GB" i="1" dirty="0"/>
              <a:t>, maar </a:t>
            </a:r>
            <a:r>
              <a:rPr lang="en-GB" i="1" dirty="0" err="1"/>
              <a:t>dat</a:t>
            </a:r>
            <a:r>
              <a:rPr lang="en-GB" i="1" dirty="0"/>
              <a:t> </a:t>
            </a:r>
            <a:r>
              <a:rPr lang="en-GB" i="1" dirty="0" err="1"/>
              <a:t>zij</a:t>
            </a:r>
            <a:r>
              <a:rPr lang="en-GB" i="1" dirty="0"/>
              <a:t> </a:t>
            </a:r>
            <a:r>
              <a:rPr lang="en-GB" i="1" dirty="0" err="1"/>
              <a:t>graag</a:t>
            </a:r>
            <a:r>
              <a:rPr lang="en-GB" i="1" dirty="0"/>
              <a:t> </a:t>
            </a:r>
            <a:r>
              <a:rPr lang="en-GB" i="1" dirty="0" err="1"/>
              <a:t>een</a:t>
            </a:r>
            <a:r>
              <a:rPr lang="en-GB" i="1" dirty="0"/>
              <a:t> </a:t>
            </a:r>
            <a:r>
              <a:rPr lang="en-GB" i="1" dirty="0" err="1"/>
              <a:t>controle</a:t>
            </a:r>
            <a:r>
              <a:rPr lang="en-GB" i="1" dirty="0"/>
              <a:t> </a:t>
            </a:r>
            <a:r>
              <a:rPr lang="en-GB" i="1" dirty="0" err="1"/>
              <a:t>na</a:t>
            </a:r>
            <a:r>
              <a:rPr lang="en-GB" i="1" dirty="0"/>
              <a:t> 3 </a:t>
            </a:r>
            <a:r>
              <a:rPr lang="en-GB" i="1" dirty="0" err="1"/>
              <a:t>maanden</a:t>
            </a:r>
            <a:r>
              <a:rPr lang="en-GB" i="1" dirty="0"/>
              <a:t> </a:t>
            </a:r>
            <a:r>
              <a:rPr lang="en-GB" i="1" dirty="0" err="1"/>
              <a:t>bij</a:t>
            </a:r>
            <a:r>
              <a:rPr lang="en-GB" i="1" dirty="0"/>
              <a:t> de </a:t>
            </a:r>
            <a:r>
              <a:rPr lang="en-GB" i="1" dirty="0" err="1"/>
              <a:t>jeugdarts</a:t>
            </a:r>
            <a:r>
              <a:rPr lang="en-GB" i="1" dirty="0"/>
              <a:t> </a:t>
            </a:r>
            <a:r>
              <a:rPr lang="en-GB" i="1" dirty="0" err="1"/>
              <a:t>wil</a:t>
            </a:r>
            <a:r>
              <a:rPr lang="en-GB" i="1" dirty="0"/>
              <a:t> </a:t>
            </a:r>
            <a:r>
              <a:rPr lang="en-GB" i="1" dirty="0" err="1"/>
              <a:t>afspreken</a:t>
            </a:r>
            <a:r>
              <a:rPr lang="en-GB" i="1" dirty="0"/>
              <a:t> om het </a:t>
            </a:r>
            <a:r>
              <a:rPr lang="en-GB" i="1" dirty="0" err="1"/>
              <a:t>beloop</a:t>
            </a:r>
            <a:r>
              <a:rPr lang="en-GB" i="1" dirty="0"/>
              <a:t> </a:t>
            </a:r>
            <a:r>
              <a:rPr lang="en-GB" i="1" dirty="0" err="1"/>
              <a:t>te</a:t>
            </a:r>
            <a:r>
              <a:rPr lang="en-GB" i="1" dirty="0"/>
              <a:t> </a:t>
            </a:r>
            <a:r>
              <a:rPr lang="en-GB" i="1" dirty="0" err="1"/>
              <a:t>volgen</a:t>
            </a:r>
            <a:r>
              <a:rPr lang="en-GB" i="1" dirty="0"/>
              <a:t>.</a:t>
            </a:r>
          </a:p>
          <a:p>
            <a:endParaRPr lang="en-GB" dirty="0"/>
          </a:p>
        </p:txBody>
      </p:sp>
      <p:sp>
        <p:nvSpPr>
          <p:cNvPr id="4" name="Date Placeholder 3"/>
          <p:cNvSpPr>
            <a:spLocks noGrp="1"/>
          </p:cNvSpPr>
          <p:nvPr>
            <p:ph type="dt" sz="half" idx="10"/>
          </p:nvPr>
        </p:nvSpPr>
        <p:spPr/>
        <p:txBody>
          <a:bodyPr/>
          <a:lstStyle/>
          <a:p>
            <a:r>
              <a:rPr lang="nl-NL">
                <a:solidFill>
                  <a:prstClr val="black"/>
                </a:solidFill>
              </a:rPr>
              <a:t>19 april 2018</a:t>
            </a:r>
          </a:p>
        </p:txBody>
      </p:sp>
      <p:sp>
        <p:nvSpPr>
          <p:cNvPr id="5" name="Footer Placeholder 4"/>
          <p:cNvSpPr>
            <a:spLocks noGrp="1"/>
          </p:cNvSpPr>
          <p:nvPr>
            <p:ph type="ftr" sz="quarter" idx="11"/>
          </p:nvPr>
        </p:nvSpPr>
        <p:spPr/>
        <p:txBody>
          <a:bodyPr/>
          <a:lstStyle/>
          <a:p>
            <a:r>
              <a:rPr lang="nl-NL">
                <a:solidFill>
                  <a:prstClr val="black"/>
                </a:solidFill>
              </a:rPr>
              <a:t>Instructie praktijktest JGZ-richtlijn Extremiteiten</a:t>
            </a:r>
          </a:p>
        </p:txBody>
      </p:sp>
      <p:pic>
        <p:nvPicPr>
          <p:cNvPr id="8" name="Picture 2" descr="Afbeeldingsresultaat voor o benen">
            <a:hlinkClick r:id="rId3"/>
            <a:extLst>
              <a:ext uri="{FF2B5EF4-FFF2-40B4-BE49-F238E27FC236}">
                <a16:creationId xmlns:a16="http://schemas.microsoft.com/office/drawing/2014/main" id="{9E6C8227-89A3-4396-BCDD-E68640AC829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101916"/>
            <a:ext cx="864096" cy="62407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a:extLst>
              <a:ext uri="{FF2B5EF4-FFF2-40B4-BE49-F238E27FC236}">
                <a16:creationId xmlns:a16="http://schemas.microsoft.com/office/drawing/2014/main" id="{70C59308-04FF-4FD5-B946-C8FFACF8034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22744" y="132506"/>
            <a:ext cx="777812" cy="562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308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3350" y="1052736"/>
            <a:ext cx="7272338" cy="900000"/>
          </a:xfrm>
        </p:spPr>
        <p:txBody>
          <a:bodyPr/>
          <a:lstStyle/>
          <a:p>
            <a:r>
              <a:rPr lang="en-GB" sz="2400" dirty="0"/>
              <a:t>Programma</a:t>
            </a:r>
          </a:p>
        </p:txBody>
      </p:sp>
      <p:sp>
        <p:nvSpPr>
          <p:cNvPr id="3" name="TextBox 2"/>
          <p:cNvSpPr txBox="1"/>
          <p:nvPr/>
        </p:nvSpPr>
        <p:spPr>
          <a:xfrm>
            <a:off x="1403648" y="1700808"/>
            <a:ext cx="7344816" cy="332398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nl-NL" altLang="nl-NL" sz="2000" dirty="0"/>
              <a:t>Inleiding</a:t>
            </a:r>
          </a:p>
          <a:p>
            <a:pPr marL="285750" indent="-285750">
              <a:lnSpc>
                <a:spcPct val="150000"/>
              </a:lnSpc>
              <a:buFont typeface="Arial" panose="020B0604020202020204" pitchFamily="34" charset="0"/>
              <a:buChar char="•"/>
            </a:pPr>
            <a:r>
              <a:rPr lang="nl-NL" altLang="nl-NL" sz="2000" dirty="0"/>
              <a:t>Theorie richtlijn</a:t>
            </a:r>
          </a:p>
          <a:p>
            <a:pPr marL="285750" indent="-285750">
              <a:lnSpc>
                <a:spcPct val="150000"/>
              </a:lnSpc>
              <a:buFont typeface="Arial" panose="020B0604020202020204" pitchFamily="34" charset="0"/>
              <a:buChar char="•"/>
            </a:pPr>
            <a:r>
              <a:rPr lang="nl-NL" altLang="nl-NL" sz="2000" dirty="0"/>
              <a:t>Toepassing richtlijn</a:t>
            </a:r>
          </a:p>
          <a:p>
            <a:pPr marL="285750" indent="-285750">
              <a:lnSpc>
                <a:spcPct val="150000"/>
              </a:lnSpc>
              <a:buFont typeface="Arial" panose="020B0604020202020204" pitchFamily="34" charset="0"/>
              <a:buChar char="•"/>
            </a:pPr>
            <a:r>
              <a:rPr lang="nl-NL" altLang="nl-NL" sz="2000" dirty="0"/>
              <a:t>Pauze</a:t>
            </a:r>
          </a:p>
          <a:p>
            <a:pPr marL="285750" indent="-285750">
              <a:lnSpc>
                <a:spcPct val="150000"/>
              </a:lnSpc>
              <a:buFont typeface="Arial" panose="020B0604020202020204" pitchFamily="34" charset="0"/>
              <a:buChar char="•"/>
            </a:pPr>
            <a:r>
              <a:rPr lang="nl-NL" altLang="nl-NL" sz="2000" dirty="0"/>
              <a:t>Casuïstiek</a:t>
            </a:r>
          </a:p>
          <a:p>
            <a:pPr marL="285750" indent="-285750">
              <a:lnSpc>
                <a:spcPct val="150000"/>
              </a:lnSpc>
              <a:buFont typeface="Arial" panose="020B0604020202020204" pitchFamily="34" charset="0"/>
              <a:buChar char="•"/>
            </a:pPr>
            <a:r>
              <a:rPr lang="nl-NL" altLang="nl-NL" sz="2000" dirty="0"/>
              <a:t>Praktijktest</a:t>
            </a:r>
          </a:p>
          <a:p>
            <a:pPr marL="285750" indent="-285750">
              <a:lnSpc>
                <a:spcPct val="150000"/>
              </a:lnSpc>
              <a:buFont typeface="Arial" panose="020B0604020202020204" pitchFamily="34" charset="0"/>
              <a:buChar char="•"/>
            </a:pPr>
            <a:r>
              <a:rPr lang="nl-NL" altLang="nl-NL" sz="2000" dirty="0"/>
              <a:t>Afsluiting</a:t>
            </a:r>
          </a:p>
        </p:txBody>
      </p:sp>
      <p:sp>
        <p:nvSpPr>
          <p:cNvPr id="4" name="Date Placeholder 3"/>
          <p:cNvSpPr>
            <a:spLocks noGrp="1"/>
          </p:cNvSpPr>
          <p:nvPr>
            <p:ph type="dt" sz="half" idx="10"/>
          </p:nvPr>
        </p:nvSpPr>
        <p:spPr/>
        <p:txBody>
          <a:bodyPr/>
          <a:lstStyle/>
          <a:p>
            <a:r>
              <a:rPr lang="nl-NL">
                <a:solidFill>
                  <a:prstClr val="black"/>
                </a:solidFill>
              </a:rPr>
              <a:t>19 april 2018</a:t>
            </a:r>
          </a:p>
        </p:txBody>
      </p:sp>
      <p:sp>
        <p:nvSpPr>
          <p:cNvPr id="5" name="Footer Placeholder 4"/>
          <p:cNvSpPr>
            <a:spLocks noGrp="1"/>
          </p:cNvSpPr>
          <p:nvPr>
            <p:ph type="ftr" sz="quarter" idx="11"/>
          </p:nvPr>
        </p:nvSpPr>
        <p:spPr/>
        <p:txBody>
          <a:bodyPr/>
          <a:lstStyle/>
          <a:p>
            <a:r>
              <a:rPr lang="nl-NL">
                <a:solidFill>
                  <a:prstClr val="black"/>
                </a:solidFill>
              </a:rPr>
              <a:t>Instructie praktijktest JGZ-richtlijn Extremiteiten</a:t>
            </a:r>
          </a:p>
        </p:txBody>
      </p:sp>
      <p:pic>
        <p:nvPicPr>
          <p:cNvPr id="8" name="Picture 2" descr="Afbeeldingsresultaat voor o benen">
            <a:hlinkClick r:id="rId3"/>
            <a:extLst>
              <a:ext uri="{FF2B5EF4-FFF2-40B4-BE49-F238E27FC236}">
                <a16:creationId xmlns:a16="http://schemas.microsoft.com/office/drawing/2014/main" id="{EA5FF1A3-3213-477B-8EE5-7299548E3C9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101916"/>
            <a:ext cx="864096" cy="62407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a:extLst>
              <a:ext uri="{FF2B5EF4-FFF2-40B4-BE49-F238E27FC236}">
                <a16:creationId xmlns:a16="http://schemas.microsoft.com/office/drawing/2014/main" id="{68458C25-B0D0-4134-8877-200E3BD345E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22744" y="132506"/>
            <a:ext cx="777812" cy="562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65722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Casus Nienke</a:t>
            </a:r>
          </a:p>
        </p:txBody>
      </p:sp>
      <p:sp>
        <p:nvSpPr>
          <p:cNvPr id="3" name="Content Placeholder 2"/>
          <p:cNvSpPr>
            <a:spLocks noGrp="1"/>
          </p:cNvSpPr>
          <p:nvPr>
            <p:ph idx="1"/>
          </p:nvPr>
        </p:nvSpPr>
        <p:spPr>
          <a:xfrm>
            <a:off x="1403648" y="1916832"/>
            <a:ext cx="7272338" cy="4182150"/>
          </a:xfrm>
        </p:spPr>
        <p:txBody>
          <a:bodyPr/>
          <a:lstStyle/>
          <a:p>
            <a:pPr>
              <a:lnSpc>
                <a:spcPts val="2800"/>
              </a:lnSpc>
            </a:pPr>
            <a:r>
              <a:rPr lang="nl-NL" dirty="0"/>
              <a:t>3 maanden later komt Nienke bij de jeugdarts. </a:t>
            </a:r>
          </a:p>
          <a:p>
            <a:pPr>
              <a:lnSpc>
                <a:spcPts val="2800"/>
              </a:lnSpc>
            </a:pPr>
            <a:r>
              <a:rPr lang="nl-NL" dirty="0"/>
              <a:t>Wat vraagt de jeugdarts?</a:t>
            </a:r>
          </a:p>
          <a:p>
            <a:pPr marL="342900" indent="-342900">
              <a:lnSpc>
                <a:spcPts val="2800"/>
              </a:lnSpc>
              <a:buFont typeface="Arial" panose="020B0604020202020204" pitchFamily="34" charset="0"/>
              <a:buChar char="•"/>
            </a:pPr>
            <a:r>
              <a:rPr lang="nl-NL" i="1" dirty="0"/>
              <a:t>Inschatting ouders hoeveel % tijd Nienke op tenen loopt</a:t>
            </a:r>
          </a:p>
          <a:p>
            <a:pPr marL="342900" indent="-342900">
              <a:lnSpc>
                <a:spcPts val="2800"/>
              </a:lnSpc>
              <a:buFont typeface="Arial" panose="020B0604020202020204" pitchFamily="34" charset="0"/>
              <a:buChar char="•"/>
            </a:pPr>
            <a:r>
              <a:rPr lang="nl-NL" i="1" dirty="0"/>
              <a:t>Zien ouders Nienke ‘normaal’ lopen?</a:t>
            </a:r>
          </a:p>
          <a:p>
            <a:pPr marL="342900" indent="-342900">
              <a:lnSpc>
                <a:spcPts val="2800"/>
              </a:lnSpc>
              <a:buFont typeface="Arial" panose="020B0604020202020204" pitchFamily="34" charset="0"/>
              <a:buChar char="•"/>
            </a:pPr>
            <a:r>
              <a:rPr lang="nl-NL" i="1" dirty="0"/>
              <a:t>Hebben ouders vragen of zorgen?</a:t>
            </a:r>
          </a:p>
          <a:p>
            <a:pPr>
              <a:lnSpc>
                <a:spcPts val="2800"/>
              </a:lnSpc>
            </a:pPr>
            <a:r>
              <a:rPr lang="nl-NL" dirty="0"/>
              <a:t>Wat doet de jeugdarts?</a:t>
            </a:r>
          </a:p>
          <a:p>
            <a:pPr marL="342900" indent="-342900">
              <a:lnSpc>
                <a:spcPts val="2800"/>
              </a:lnSpc>
              <a:buFont typeface="Arial" panose="020B0604020202020204" pitchFamily="34" charset="0"/>
              <a:buChar char="•"/>
            </a:pPr>
            <a:r>
              <a:rPr lang="nl-NL" i="1" dirty="0"/>
              <a:t>Beoordelen ontwikkeling (motoriek, communicatie, cognitief, sociaal-emotioneel)</a:t>
            </a:r>
          </a:p>
          <a:p>
            <a:pPr marL="342900" indent="-342900">
              <a:lnSpc>
                <a:spcPts val="2800"/>
              </a:lnSpc>
              <a:buFont typeface="Arial" panose="020B0604020202020204" pitchFamily="34" charset="0"/>
              <a:buChar char="•"/>
            </a:pPr>
            <a:r>
              <a:rPr lang="nl-NL" i="1" dirty="0"/>
              <a:t>Beoordelen looppatroon</a:t>
            </a:r>
          </a:p>
          <a:p>
            <a:pPr marL="342900" indent="-342900">
              <a:lnSpc>
                <a:spcPts val="2800"/>
              </a:lnSpc>
              <a:buFont typeface="Arial" panose="020B0604020202020204" pitchFamily="34" charset="0"/>
              <a:buChar char="•"/>
            </a:pPr>
            <a:r>
              <a:rPr lang="nl-NL" i="1" dirty="0"/>
              <a:t>Beoordelen spiertonus en reflexen</a:t>
            </a:r>
          </a:p>
          <a:p>
            <a:pPr marL="342900" indent="-342900">
              <a:lnSpc>
                <a:spcPts val="2800"/>
              </a:lnSpc>
              <a:buFont typeface="Arial" panose="020B0604020202020204" pitchFamily="34" charset="0"/>
              <a:buChar char="•"/>
            </a:pPr>
            <a:r>
              <a:rPr lang="nl-NL" i="1" dirty="0"/>
              <a:t>Beoordelen dorsaalflexie voeten</a:t>
            </a:r>
          </a:p>
          <a:p>
            <a:pPr marL="342900" indent="-342900">
              <a:lnSpc>
                <a:spcPts val="2800"/>
              </a:lnSpc>
              <a:buFont typeface="Arial" panose="020B0604020202020204" pitchFamily="34" charset="0"/>
              <a:buChar char="•"/>
            </a:pPr>
            <a:r>
              <a:rPr lang="nl-NL" i="1" dirty="0"/>
              <a:t>Laten opstaan vanuit zittende houding op grond</a:t>
            </a:r>
          </a:p>
          <a:p>
            <a:endParaRPr lang="en-GB" dirty="0"/>
          </a:p>
        </p:txBody>
      </p:sp>
      <p:sp>
        <p:nvSpPr>
          <p:cNvPr id="4" name="Date Placeholder 3"/>
          <p:cNvSpPr>
            <a:spLocks noGrp="1"/>
          </p:cNvSpPr>
          <p:nvPr>
            <p:ph type="dt" sz="half" idx="10"/>
          </p:nvPr>
        </p:nvSpPr>
        <p:spPr/>
        <p:txBody>
          <a:bodyPr/>
          <a:lstStyle/>
          <a:p>
            <a:r>
              <a:rPr lang="nl-NL">
                <a:solidFill>
                  <a:prstClr val="black"/>
                </a:solidFill>
              </a:rPr>
              <a:t>19 april 2018</a:t>
            </a:r>
          </a:p>
        </p:txBody>
      </p:sp>
      <p:sp>
        <p:nvSpPr>
          <p:cNvPr id="5" name="Footer Placeholder 4"/>
          <p:cNvSpPr>
            <a:spLocks noGrp="1"/>
          </p:cNvSpPr>
          <p:nvPr>
            <p:ph type="ftr" sz="quarter" idx="11"/>
          </p:nvPr>
        </p:nvSpPr>
        <p:spPr/>
        <p:txBody>
          <a:bodyPr/>
          <a:lstStyle/>
          <a:p>
            <a:r>
              <a:rPr lang="nl-NL">
                <a:solidFill>
                  <a:prstClr val="black"/>
                </a:solidFill>
              </a:rPr>
              <a:t>Instructie praktijktest JGZ-richtlijn Extremiteiten</a:t>
            </a:r>
          </a:p>
        </p:txBody>
      </p:sp>
      <p:pic>
        <p:nvPicPr>
          <p:cNvPr id="8" name="Picture 2" descr="Afbeeldingsresultaat voor o benen">
            <a:hlinkClick r:id="rId3"/>
            <a:extLst>
              <a:ext uri="{FF2B5EF4-FFF2-40B4-BE49-F238E27FC236}">
                <a16:creationId xmlns:a16="http://schemas.microsoft.com/office/drawing/2014/main" id="{AC206D5B-54FB-4B1E-BBE8-C687D876B0E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101916"/>
            <a:ext cx="864096" cy="62407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a:extLst>
              <a:ext uri="{FF2B5EF4-FFF2-40B4-BE49-F238E27FC236}">
                <a16:creationId xmlns:a16="http://schemas.microsoft.com/office/drawing/2014/main" id="{DC36D91A-97F9-4457-832B-9E60ADE1AF6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22744" y="132506"/>
            <a:ext cx="777812" cy="562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0289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Casus Nienke</a:t>
            </a:r>
          </a:p>
        </p:txBody>
      </p:sp>
      <p:sp>
        <p:nvSpPr>
          <p:cNvPr id="3" name="Content Placeholder 2"/>
          <p:cNvSpPr>
            <a:spLocks noGrp="1"/>
          </p:cNvSpPr>
          <p:nvPr>
            <p:ph idx="1"/>
          </p:nvPr>
        </p:nvSpPr>
        <p:spPr>
          <a:xfrm>
            <a:off x="1403648" y="1916832"/>
            <a:ext cx="7272338" cy="4182150"/>
          </a:xfrm>
        </p:spPr>
        <p:txBody>
          <a:bodyPr/>
          <a:lstStyle/>
          <a:p>
            <a:pPr>
              <a:lnSpc>
                <a:spcPts val="2800"/>
              </a:lnSpc>
            </a:pPr>
            <a:r>
              <a:rPr lang="nl-NL" dirty="0"/>
              <a:t>Nienke loopt nog steeds het grootste deel van de tijd op haar tenen, zowel thuis als bij de jeugdarts. Zij kan ook op de platte voet lopen.</a:t>
            </a:r>
          </a:p>
          <a:p>
            <a:pPr>
              <a:lnSpc>
                <a:spcPts val="2800"/>
              </a:lnSpc>
            </a:pPr>
            <a:r>
              <a:rPr lang="nl-NL" dirty="0"/>
              <a:t>De ontwikkeling van Nienke is leeftijdsadequaat, de spiertonus en reflexen zijn niet afwijkend. De dorsaalflexie van de voeten is onbeperkt.</a:t>
            </a:r>
          </a:p>
          <a:p>
            <a:pPr>
              <a:lnSpc>
                <a:spcPts val="2800"/>
              </a:lnSpc>
            </a:pPr>
            <a:endParaRPr lang="nl-NL" dirty="0"/>
          </a:p>
          <a:p>
            <a:pPr>
              <a:lnSpc>
                <a:spcPts val="2800"/>
              </a:lnSpc>
            </a:pPr>
            <a:r>
              <a:rPr lang="nl-NL" dirty="0"/>
              <a:t>Wat doet de jeugdarts?</a:t>
            </a:r>
          </a:p>
          <a:p>
            <a:pPr>
              <a:lnSpc>
                <a:spcPts val="2800"/>
              </a:lnSpc>
            </a:pPr>
            <a:r>
              <a:rPr lang="nl-NL" i="1" dirty="0"/>
              <a:t>Zij bespreekt met de ouders dat er momenteel geen reden is tot zorgen of verwijzing. In overleg met de ouders besluit zij Nienke op de leeftijd van 2 jaar terug te zien voor een regulier consult.</a:t>
            </a:r>
          </a:p>
          <a:p>
            <a:pPr>
              <a:lnSpc>
                <a:spcPts val="2800"/>
              </a:lnSpc>
            </a:pPr>
            <a:endParaRPr lang="nl-NL" dirty="0"/>
          </a:p>
          <a:p>
            <a:pPr>
              <a:lnSpc>
                <a:spcPts val="2800"/>
              </a:lnSpc>
            </a:pPr>
            <a:endParaRPr lang="nl-NL" dirty="0"/>
          </a:p>
          <a:p>
            <a:pPr>
              <a:lnSpc>
                <a:spcPts val="2800"/>
              </a:lnSpc>
            </a:pPr>
            <a:endParaRPr lang="nl-NL" dirty="0"/>
          </a:p>
          <a:p>
            <a:endParaRPr lang="en-GB" dirty="0"/>
          </a:p>
        </p:txBody>
      </p:sp>
      <p:sp>
        <p:nvSpPr>
          <p:cNvPr id="4" name="Date Placeholder 3"/>
          <p:cNvSpPr>
            <a:spLocks noGrp="1"/>
          </p:cNvSpPr>
          <p:nvPr>
            <p:ph type="dt" sz="half" idx="10"/>
          </p:nvPr>
        </p:nvSpPr>
        <p:spPr/>
        <p:txBody>
          <a:bodyPr/>
          <a:lstStyle/>
          <a:p>
            <a:r>
              <a:rPr lang="nl-NL">
                <a:solidFill>
                  <a:prstClr val="black"/>
                </a:solidFill>
              </a:rPr>
              <a:t>19 april 2018</a:t>
            </a:r>
          </a:p>
        </p:txBody>
      </p:sp>
      <p:sp>
        <p:nvSpPr>
          <p:cNvPr id="5" name="Footer Placeholder 4"/>
          <p:cNvSpPr>
            <a:spLocks noGrp="1"/>
          </p:cNvSpPr>
          <p:nvPr>
            <p:ph type="ftr" sz="quarter" idx="11"/>
          </p:nvPr>
        </p:nvSpPr>
        <p:spPr/>
        <p:txBody>
          <a:bodyPr/>
          <a:lstStyle/>
          <a:p>
            <a:r>
              <a:rPr lang="nl-NL">
                <a:solidFill>
                  <a:prstClr val="black"/>
                </a:solidFill>
              </a:rPr>
              <a:t>Instructie praktijktest JGZ-richtlijn Extremiteiten</a:t>
            </a:r>
          </a:p>
        </p:txBody>
      </p:sp>
      <p:pic>
        <p:nvPicPr>
          <p:cNvPr id="8" name="Picture 2" descr="Afbeeldingsresultaat voor o benen">
            <a:hlinkClick r:id="rId3"/>
            <a:extLst>
              <a:ext uri="{FF2B5EF4-FFF2-40B4-BE49-F238E27FC236}">
                <a16:creationId xmlns:a16="http://schemas.microsoft.com/office/drawing/2014/main" id="{6C52C7C0-27CF-41CE-888B-9E7668AE7FC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101916"/>
            <a:ext cx="864096" cy="62407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a:extLst>
              <a:ext uri="{FF2B5EF4-FFF2-40B4-BE49-F238E27FC236}">
                <a16:creationId xmlns:a16="http://schemas.microsoft.com/office/drawing/2014/main" id="{9E9C8249-9AF7-44CE-B63D-D1398CB949F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22744" y="132506"/>
            <a:ext cx="777812" cy="562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0272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Casus Nienke</a:t>
            </a:r>
          </a:p>
        </p:txBody>
      </p:sp>
      <p:sp>
        <p:nvSpPr>
          <p:cNvPr id="3" name="Content Placeholder 2"/>
          <p:cNvSpPr>
            <a:spLocks noGrp="1"/>
          </p:cNvSpPr>
          <p:nvPr>
            <p:ph idx="1"/>
          </p:nvPr>
        </p:nvSpPr>
        <p:spPr>
          <a:xfrm>
            <a:off x="1403648" y="1916832"/>
            <a:ext cx="7272338" cy="4182150"/>
          </a:xfrm>
        </p:spPr>
        <p:txBody>
          <a:bodyPr/>
          <a:lstStyle/>
          <a:p>
            <a:pPr>
              <a:lnSpc>
                <a:spcPts val="2800"/>
              </a:lnSpc>
            </a:pPr>
            <a:r>
              <a:rPr lang="nl-NL" dirty="0"/>
              <a:t>Op de leeftijd van 2 jaar blijkt Nienke nog steeds &gt; 50% van de tijd op haar tenen te lopen. De ontwikkeling van Nienke is nog steeds leeftijdsadequaat, de spiertonus en reflexen zijn niet afwijkend. De dorsaalflexie van beide voeten lijkt nu echter wat beperkt te zijn.</a:t>
            </a:r>
          </a:p>
          <a:p>
            <a:pPr>
              <a:lnSpc>
                <a:spcPts val="2800"/>
              </a:lnSpc>
            </a:pPr>
            <a:endParaRPr lang="nl-NL" dirty="0"/>
          </a:p>
          <a:p>
            <a:pPr>
              <a:lnSpc>
                <a:spcPts val="2800"/>
              </a:lnSpc>
            </a:pPr>
            <a:r>
              <a:rPr lang="nl-NL" dirty="0"/>
              <a:t>Wat doet de jeugdarts?</a:t>
            </a:r>
          </a:p>
          <a:p>
            <a:pPr>
              <a:lnSpc>
                <a:spcPts val="2800"/>
              </a:lnSpc>
            </a:pPr>
            <a:r>
              <a:rPr lang="nl-NL" i="1" dirty="0"/>
              <a:t>Zij bespreekt met de ouders dat de achillespees mogelijk verkort raakt als gevolg van het vele op de tenen lopen, en dat de fysiotherapeut dit kan behandelen.</a:t>
            </a:r>
          </a:p>
          <a:p>
            <a:pPr>
              <a:lnSpc>
                <a:spcPts val="2800"/>
              </a:lnSpc>
            </a:pPr>
            <a:r>
              <a:rPr lang="nl-NL" i="1" dirty="0"/>
              <a:t>In overleg met ouders verwijst zij Nienke naar de kinderfysiotherapeut. In de verwijsbrief vraagt zij de kinderfysiotherapeut om bij onvoldoende verbetering Nienke terug te verwijzen naar de jeugdarts voor een hernieuwde beoordeling.</a:t>
            </a:r>
          </a:p>
          <a:p>
            <a:pPr>
              <a:lnSpc>
                <a:spcPts val="2800"/>
              </a:lnSpc>
            </a:pPr>
            <a:endParaRPr lang="nl-NL" dirty="0"/>
          </a:p>
          <a:p>
            <a:pPr>
              <a:lnSpc>
                <a:spcPts val="2800"/>
              </a:lnSpc>
            </a:pPr>
            <a:endParaRPr lang="nl-NL" dirty="0"/>
          </a:p>
          <a:p>
            <a:pPr>
              <a:lnSpc>
                <a:spcPts val="2800"/>
              </a:lnSpc>
            </a:pPr>
            <a:endParaRPr lang="nl-NL" dirty="0"/>
          </a:p>
          <a:p>
            <a:endParaRPr lang="en-GB" dirty="0"/>
          </a:p>
        </p:txBody>
      </p:sp>
      <p:sp>
        <p:nvSpPr>
          <p:cNvPr id="4" name="Date Placeholder 3"/>
          <p:cNvSpPr>
            <a:spLocks noGrp="1"/>
          </p:cNvSpPr>
          <p:nvPr>
            <p:ph type="dt" sz="half" idx="10"/>
          </p:nvPr>
        </p:nvSpPr>
        <p:spPr/>
        <p:txBody>
          <a:bodyPr/>
          <a:lstStyle/>
          <a:p>
            <a:r>
              <a:rPr lang="nl-NL">
                <a:solidFill>
                  <a:prstClr val="black"/>
                </a:solidFill>
              </a:rPr>
              <a:t>19 april 2018</a:t>
            </a:r>
          </a:p>
        </p:txBody>
      </p:sp>
      <p:sp>
        <p:nvSpPr>
          <p:cNvPr id="5" name="Footer Placeholder 4"/>
          <p:cNvSpPr>
            <a:spLocks noGrp="1"/>
          </p:cNvSpPr>
          <p:nvPr>
            <p:ph type="ftr" sz="quarter" idx="11"/>
          </p:nvPr>
        </p:nvSpPr>
        <p:spPr/>
        <p:txBody>
          <a:bodyPr/>
          <a:lstStyle/>
          <a:p>
            <a:r>
              <a:rPr lang="nl-NL">
                <a:solidFill>
                  <a:prstClr val="black"/>
                </a:solidFill>
              </a:rPr>
              <a:t>Instructie praktijktest JGZ-richtlijn Extremiteiten</a:t>
            </a:r>
          </a:p>
        </p:txBody>
      </p:sp>
      <p:pic>
        <p:nvPicPr>
          <p:cNvPr id="8" name="Picture 2" descr="Afbeeldingsresultaat voor o benen">
            <a:hlinkClick r:id="rId3"/>
            <a:extLst>
              <a:ext uri="{FF2B5EF4-FFF2-40B4-BE49-F238E27FC236}">
                <a16:creationId xmlns:a16="http://schemas.microsoft.com/office/drawing/2014/main" id="{6C52C7C0-27CF-41CE-888B-9E7668AE7FC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101916"/>
            <a:ext cx="864096" cy="62407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a:extLst>
              <a:ext uri="{FF2B5EF4-FFF2-40B4-BE49-F238E27FC236}">
                <a16:creationId xmlns:a16="http://schemas.microsoft.com/office/drawing/2014/main" id="{9E9C8249-9AF7-44CE-B63D-D1398CB949F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22744" y="132506"/>
            <a:ext cx="777812" cy="562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8017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Casus Nienke</a:t>
            </a:r>
          </a:p>
        </p:txBody>
      </p:sp>
      <p:sp>
        <p:nvSpPr>
          <p:cNvPr id="3" name="Content Placeholder 2"/>
          <p:cNvSpPr>
            <a:spLocks noGrp="1"/>
          </p:cNvSpPr>
          <p:nvPr>
            <p:ph idx="1"/>
          </p:nvPr>
        </p:nvSpPr>
        <p:spPr>
          <a:xfrm>
            <a:off x="1403648" y="1916832"/>
            <a:ext cx="7272338" cy="4182150"/>
          </a:xfrm>
        </p:spPr>
        <p:txBody>
          <a:bodyPr/>
          <a:lstStyle/>
          <a:p>
            <a:pPr>
              <a:lnSpc>
                <a:spcPts val="2800"/>
              </a:lnSpc>
            </a:pPr>
            <a:r>
              <a:rPr lang="nl-NL" dirty="0"/>
              <a:t>Na 4 maanden ontvangt de jeugdarts een brief van de kinderfysiotherapeut dat de behandeling goed effect heeft gehad op de dorsaalflexie van de voet. Nienke loopt inmiddels het grootste deel van de tijd op platte voeten.</a:t>
            </a:r>
            <a:endParaRPr lang="nl-NL" i="1" dirty="0"/>
          </a:p>
          <a:p>
            <a:pPr>
              <a:lnSpc>
                <a:spcPts val="2800"/>
              </a:lnSpc>
            </a:pPr>
            <a:endParaRPr lang="nl-NL" dirty="0"/>
          </a:p>
          <a:p>
            <a:pPr>
              <a:lnSpc>
                <a:spcPts val="2800"/>
              </a:lnSpc>
            </a:pPr>
            <a:endParaRPr lang="nl-NL" dirty="0"/>
          </a:p>
          <a:p>
            <a:pPr>
              <a:lnSpc>
                <a:spcPts val="2800"/>
              </a:lnSpc>
            </a:pPr>
            <a:endParaRPr lang="nl-NL" dirty="0"/>
          </a:p>
          <a:p>
            <a:endParaRPr lang="en-GB" dirty="0"/>
          </a:p>
        </p:txBody>
      </p:sp>
      <p:sp>
        <p:nvSpPr>
          <p:cNvPr id="4" name="Date Placeholder 3"/>
          <p:cNvSpPr>
            <a:spLocks noGrp="1"/>
          </p:cNvSpPr>
          <p:nvPr>
            <p:ph type="dt" sz="half" idx="10"/>
          </p:nvPr>
        </p:nvSpPr>
        <p:spPr/>
        <p:txBody>
          <a:bodyPr/>
          <a:lstStyle/>
          <a:p>
            <a:r>
              <a:rPr lang="nl-NL">
                <a:solidFill>
                  <a:prstClr val="black"/>
                </a:solidFill>
              </a:rPr>
              <a:t>19 april 2018</a:t>
            </a:r>
          </a:p>
        </p:txBody>
      </p:sp>
      <p:sp>
        <p:nvSpPr>
          <p:cNvPr id="5" name="Footer Placeholder 4"/>
          <p:cNvSpPr>
            <a:spLocks noGrp="1"/>
          </p:cNvSpPr>
          <p:nvPr>
            <p:ph type="ftr" sz="quarter" idx="11"/>
          </p:nvPr>
        </p:nvSpPr>
        <p:spPr/>
        <p:txBody>
          <a:bodyPr/>
          <a:lstStyle/>
          <a:p>
            <a:r>
              <a:rPr lang="nl-NL">
                <a:solidFill>
                  <a:prstClr val="black"/>
                </a:solidFill>
              </a:rPr>
              <a:t>Instructie praktijktest JGZ-richtlijn Extremiteiten</a:t>
            </a:r>
          </a:p>
        </p:txBody>
      </p:sp>
      <p:pic>
        <p:nvPicPr>
          <p:cNvPr id="8" name="Picture 2" descr="Afbeeldingsresultaat voor o benen">
            <a:hlinkClick r:id="rId3"/>
            <a:extLst>
              <a:ext uri="{FF2B5EF4-FFF2-40B4-BE49-F238E27FC236}">
                <a16:creationId xmlns:a16="http://schemas.microsoft.com/office/drawing/2014/main" id="{6C52C7C0-27CF-41CE-888B-9E7668AE7FC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101916"/>
            <a:ext cx="864096" cy="62407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a:extLst>
              <a:ext uri="{FF2B5EF4-FFF2-40B4-BE49-F238E27FC236}">
                <a16:creationId xmlns:a16="http://schemas.microsoft.com/office/drawing/2014/main" id="{9E9C8249-9AF7-44CE-B63D-D1398CB949F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22744" y="132506"/>
            <a:ext cx="777812" cy="562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2151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Wat </a:t>
            </a:r>
            <a:r>
              <a:rPr lang="en-GB" dirty="0" err="1"/>
              <a:t>zie</a:t>
            </a:r>
            <a:r>
              <a:rPr lang="en-GB" dirty="0"/>
              <a:t> je?</a:t>
            </a:r>
          </a:p>
        </p:txBody>
      </p:sp>
      <p:sp>
        <p:nvSpPr>
          <p:cNvPr id="3" name="Date Placeholder 2"/>
          <p:cNvSpPr>
            <a:spLocks noGrp="1"/>
          </p:cNvSpPr>
          <p:nvPr>
            <p:ph type="dt" sz="half" idx="10"/>
          </p:nvPr>
        </p:nvSpPr>
        <p:spPr/>
        <p:txBody>
          <a:bodyPr/>
          <a:lstStyle/>
          <a:p>
            <a:r>
              <a:rPr lang="nl-NL">
                <a:solidFill>
                  <a:prstClr val="black"/>
                </a:solidFill>
              </a:rPr>
              <a:t>19 april 2018</a:t>
            </a:r>
          </a:p>
        </p:txBody>
      </p:sp>
      <p:sp>
        <p:nvSpPr>
          <p:cNvPr id="4" name="Footer Placeholder 3"/>
          <p:cNvSpPr>
            <a:spLocks noGrp="1"/>
          </p:cNvSpPr>
          <p:nvPr>
            <p:ph type="ftr" sz="quarter" idx="11"/>
          </p:nvPr>
        </p:nvSpPr>
        <p:spPr/>
        <p:txBody>
          <a:bodyPr/>
          <a:lstStyle/>
          <a:p>
            <a:r>
              <a:rPr lang="nl-NL">
                <a:solidFill>
                  <a:prstClr val="black"/>
                </a:solidFill>
              </a:rPr>
              <a:t>Instructie praktijktest JGZ-richtlijn Extremiteiten</a:t>
            </a:r>
          </a:p>
        </p:txBody>
      </p:sp>
      <p:pic>
        <p:nvPicPr>
          <p:cNvPr id="12" name="Picture 11">
            <a:extLst>
              <a:ext uri="{FF2B5EF4-FFF2-40B4-BE49-F238E27FC236}">
                <a16:creationId xmlns:a16="http://schemas.microsoft.com/office/drawing/2014/main" id="{420424C8-AAA4-496C-A947-5908D65826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5716" y="2113558"/>
            <a:ext cx="5112568" cy="3401824"/>
          </a:xfrm>
          <a:prstGeom prst="rect">
            <a:avLst/>
          </a:prstGeom>
        </p:spPr>
      </p:pic>
      <p:sp>
        <p:nvSpPr>
          <p:cNvPr id="13" name="TextBox 12">
            <a:extLst>
              <a:ext uri="{FF2B5EF4-FFF2-40B4-BE49-F238E27FC236}">
                <a16:creationId xmlns:a16="http://schemas.microsoft.com/office/drawing/2014/main" id="{AE397587-F9C0-461F-B314-73E62B3E6DD9}"/>
              </a:ext>
            </a:extLst>
          </p:cNvPr>
          <p:cNvSpPr txBox="1"/>
          <p:nvPr/>
        </p:nvSpPr>
        <p:spPr>
          <a:xfrm>
            <a:off x="2067642" y="5733256"/>
            <a:ext cx="4680520" cy="400110"/>
          </a:xfrm>
          <a:prstGeom prst="rect">
            <a:avLst/>
          </a:prstGeom>
          <a:noFill/>
        </p:spPr>
        <p:txBody>
          <a:bodyPr wrap="square" rtlCol="0">
            <a:spAutoFit/>
          </a:bodyPr>
          <a:lstStyle/>
          <a:p>
            <a:r>
              <a:rPr lang="nl-NL" dirty="0"/>
              <a:t>Jongen </a:t>
            </a:r>
            <a:r>
              <a:rPr lang="nl-NL" sz="2000" dirty="0"/>
              <a:t>van</a:t>
            </a:r>
            <a:r>
              <a:rPr lang="nl-NL" dirty="0"/>
              <a:t> 6 jaar</a:t>
            </a:r>
          </a:p>
        </p:txBody>
      </p:sp>
      <p:pic>
        <p:nvPicPr>
          <p:cNvPr id="15" name="Picture 2" descr="Afbeeldingsresultaat voor o benen">
            <a:hlinkClick r:id="rId4"/>
            <a:extLst>
              <a:ext uri="{FF2B5EF4-FFF2-40B4-BE49-F238E27FC236}">
                <a16:creationId xmlns:a16="http://schemas.microsoft.com/office/drawing/2014/main" id="{11170BB2-C567-42E5-9EB0-6BF44AF3EEC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528" y="101916"/>
            <a:ext cx="864096" cy="62407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a:extLst>
              <a:ext uri="{FF2B5EF4-FFF2-40B4-BE49-F238E27FC236}">
                <a16:creationId xmlns:a16="http://schemas.microsoft.com/office/drawing/2014/main" id="{CE8A01A7-6978-430F-887E-C4B71712927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22744" y="132506"/>
            <a:ext cx="777812" cy="562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69143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Wat doe je?</a:t>
            </a:r>
          </a:p>
        </p:txBody>
      </p:sp>
      <p:sp>
        <p:nvSpPr>
          <p:cNvPr id="3" name="Date Placeholder 2"/>
          <p:cNvSpPr>
            <a:spLocks noGrp="1"/>
          </p:cNvSpPr>
          <p:nvPr>
            <p:ph type="dt" sz="half" idx="10"/>
          </p:nvPr>
        </p:nvSpPr>
        <p:spPr/>
        <p:txBody>
          <a:bodyPr/>
          <a:lstStyle/>
          <a:p>
            <a:r>
              <a:rPr lang="nl-NL">
                <a:solidFill>
                  <a:prstClr val="black"/>
                </a:solidFill>
              </a:rPr>
              <a:t>19 april 2018</a:t>
            </a:r>
          </a:p>
        </p:txBody>
      </p:sp>
      <p:sp>
        <p:nvSpPr>
          <p:cNvPr id="4" name="Footer Placeholder 3"/>
          <p:cNvSpPr>
            <a:spLocks noGrp="1"/>
          </p:cNvSpPr>
          <p:nvPr>
            <p:ph type="ftr" sz="quarter" idx="11"/>
          </p:nvPr>
        </p:nvSpPr>
        <p:spPr/>
        <p:txBody>
          <a:bodyPr/>
          <a:lstStyle/>
          <a:p>
            <a:r>
              <a:rPr lang="nl-NL">
                <a:solidFill>
                  <a:prstClr val="black"/>
                </a:solidFill>
              </a:rPr>
              <a:t>Instructie praktijktest JGZ-richtlijn Extremiteiten</a:t>
            </a:r>
          </a:p>
        </p:txBody>
      </p:sp>
      <p:pic>
        <p:nvPicPr>
          <p:cNvPr id="12" name="Picture 11">
            <a:extLst>
              <a:ext uri="{FF2B5EF4-FFF2-40B4-BE49-F238E27FC236}">
                <a16:creationId xmlns:a16="http://schemas.microsoft.com/office/drawing/2014/main" id="{420424C8-AAA4-496C-A947-5908D65826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5020" y="3910133"/>
            <a:ext cx="4035361" cy="2685067"/>
          </a:xfrm>
          <a:prstGeom prst="rect">
            <a:avLst/>
          </a:prstGeom>
        </p:spPr>
      </p:pic>
      <p:sp>
        <p:nvSpPr>
          <p:cNvPr id="5" name="TextBox 4">
            <a:extLst>
              <a:ext uri="{FF2B5EF4-FFF2-40B4-BE49-F238E27FC236}">
                <a16:creationId xmlns:a16="http://schemas.microsoft.com/office/drawing/2014/main" id="{8A7B18DD-EA86-4F54-BC82-10B2AE0F289C}"/>
              </a:ext>
            </a:extLst>
          </p:cNvPr>
          <p:cNvSpPr txBox="1"/>
          <p:nvPr/>
        </p:nvSpPr>
        <p:spPr>
          <a:xfrm>
            <a:off x="1403350" y="2062800"/>
            <a:ext cx="6697042" cy="1323439"/>
          </a:xfrm>
          <a:prstGeom prst="rect">
            <a:avLst/>
          </a:prstGeom>
          <a:noFill/>
        </p:spPr>
        <p:txBody>
          <a:bodyPr wrap="square" rtlCol="0">
            <a:spAutoFit/>
          </a:bodyPr>
          <a:lstStyle/>
          <a:p>
            <a:pPr marL="285750" indent="-285750">
              <a:buFont typeface="Arial" panose="020B0604020202020204" pitchFamily="34" charset="0"/>
              <a:buChar char="•"/>
            </a:pPr>
            <a:r>
              <a:rPr lang="nl-NL" sz="2000" dirty="0"/>
              <a:t>Anamnese: zijn er klachten?</a:t>
            </a:r>
          </a:p>
          <a:p>
            <a:pPr marL="285750" indent="-285750">
              <a:buFont typeface="Arial" panose="020B0604020202020204" pitchFamily="34" charset="0"/>
              <a:buChar char="•"/>
            </a:pPr>
            <a:r>
              <a:rPr lang="nl-NL" sz="2000" dirty="0"/>
              <a:t>Lichamelijk onderzoek:</a:t>
            </a:r>
          </a:p>
          <a:p>
            <a:pPr marL="742950" lvl="1" indent="-285750">
              <a:buFont typeface="Courier New" panose="02070309020205020404" pitchFamily="49" charset="0"/>
              <a:buChar char="o"/>
            </a:pPr>
            <a:r>
              <a:rPr lang="nl-NL" sz="2000" dirty="0"/>
              <a:t>Soepel of rigide?</a:t>
            </a:r>
          </a:p>
          <a:p>
            <a:pPr marL="742950" lvl="1" indent="-285750">
              <a:buFont typeface="Courier New" panose="02070309020205020404" pitchFamily="49" charset="0"/>
              <a:buChar char="o"/>
            </a:pPr>
            <a:r>
              <a:rPr lang="nl-NL" sz="2000" dirty="0"/>
              <a:t>Achillespees op lengte?</a:t>
            </a:r>
          </a:p>
        </p:txBody>
      </p:sp>
      <p:pic>
        <p:nvPicPr>
          <p:cNvPr id="9" name="Picture 2" descr="Afbeeldingsresultaat voor o benen">
            <a:hlinkClick r:id="rId4"/>
            <a:extLst>
              <a:ext uri="{FF2B5EF4-FFF2-40B4-BE49-F238E27FC236}">
                <a16:creationId xmlns:a16="http://schemas.microsoft.com/office/drawing/2014/main" id="{1C6BC973-86EC-4580-AB92-9B016E219AE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528" y="101916"/>
            <a:ext cx="864096" cy="62407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a:extLst>
              <a:ext uri="{FF2B5EF4-FFF2-40B4-BE49-F238E27FC236}">
                <a16:creationId xmlns:a16="http://schemas.microsoft.com/office/drawing/2014/main" id="{D299E926-DC5A-4645-A4BA-71EFC4B0626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22744" y="132506"/>
            <a:ext cx="777812" cy="562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399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Wat </a:t>
            </a:r>
            <a:r>
              <a:rPr lang="en-GB" dirty="0" err="1"/>
              <a:t>zie</a:t>
            </a:r>
            <a:r>
              <a:rPr lang="en-GB" dirty="0"/>
              <a:t> je?</a:t>
            </a:r>
          </a:p>
        </p:txBody>
      </p:sp>
      <p:sp>
        <p:nvSpPr>
          <p:cNvPr id="3" name="Date Placeholder 2"/>
          <p:cNvSpPr>
            <a:spLocks noGrp="1"/>
          </p:cNvSpPr>
          <p:nvPr>
            <p:ph type="dt" sz="half" idx="10"/>
          </p:nvPr>
        </p:nvSpPr>
        <p:spPr/>
        <p:txBody>
          <a:bodyPr/>
          <a:lstStyle/>
          <a:p>
            <a:r>
              <a:rPr lang="nl-NL">
                <a:solidFill>
                  <a:prstClr val="black"/>
                </a:solidFill>
              </a:rPr>
              <a:t>19 april 2018</a:t>
            </a:r>
          </a:p>
        </p:txBody>
      </p:sp>
      <p:sp>
        <p:nvSpPr>
          <p:cNvPr id="4" name="Footer Placeholder 3"/>
          <p:cNvSpPr>
            <a:spLocks noGrp="1"/>
          </p:cNvSpPr>
          <p:nvPr>
            <p:ph type="ftr" sz="quarter" idx="11"/>
          </p:nvPr>
        </p:nvSpPr>
        <p:spPr/>
        <p:txBody>
          <a:bodyPr/>
          <a:lstStyle/>
          <a:p>
            <a:r>
              <a:rPr lang="nl-NL">
                <a:solidFill>
                  <a:prstClr val="black"/>
                </a:solidFill>
              </a:rPr>
              <a:t>Instructie praktijktest JGZ-richtlijn Extremiteiten</a:t>
            </a:r>
          </a:p>
        </p:txBody>
      </p:sp>
      <p:sp>
        <p:nvSpPr>
          <p:cNvPr id="5" name="Rectangle 4"/>
          <p:cNvSpPr/>
          <p:nvPr/>
        </p:nvSpPr>
        <p:spPr>
          <a:xfrm>
            <a:off x="7020272" y="6309320"/>
            <a:ext cx="1756057" cy="246221"/>
          </a:xfrm>
          <a:prstGeom prst="rect">
            <a:avLst/>
          </a:prstGeom>
        </p:spPr>
        <p:txBody>
          <a:bodyPr wrap="square">
            <a:spAutoFit/>
          </a:bodyPr>
          <a:lstStyle/>
          <a:p>
            <a:pPr lvl="0"/>
            <a:r>
              <a:rPr lang="nl-NL" sz="1000" dirty="0">
                <a:solidFill>
                  <a:prstClr val="black"/>
                </a:solidFill>
              </a:rPr>
              <a:t>Bron: Visser 2012</a:t>
            </a:r>
          </a:p>
        </p:txBody>
      </p:sp>
      <p:pic>
        <p:nvPicPr>
          <p:cNvPr id="9" name="image15.jpg">
            <a:extLst>
              <a:ext uri="{FF2B5EF4-FFF2-40B4-BE49-F238E27FC236}">
                <a16:creationId xmlns:a16="http://schemas.microsoft.com/office/drawing/2014/main" id="{FECA6EC9-B8C4-4939-8E87-CEA7F554C36A}"/>
              </a:ext>
            </a:extLst>
          </p:cNvPr>
          <p:cNvPicPr/>
          <p:nvPr/>
        </p:nvPicPr>
        <p:blipFill>
          <a:blip r:embed="rId3"/>
          <a:srcRect l="58616" t="30150" b="6665"/>
          <a:stretch>
            <a:fillRect/>
          </a:stretch>
        </p:blipFill>
        <p:spPr>
          <a:xfrm rot="10800000">
            <a:off x="3232087" y="2050665"/>
            <a:ext cx="3427857" cy="33041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xtBox 7">
            <a:extLst>
              <a:ext uri="{FF2B5EF4-FFF2-40B4-BE49-F238E27FC236}">
                <a16:creationId xmlns:a16="http://schemas.microsoft.com/office/drawing/2014/main" id="{4ED57AE1-455A-44F8-A3FD-186579EDC40A}"/>
              </a:ext>
            </a:extLst>
          </p:cNvPr>
          <p:cNvSpPr txBox="1"/>
          <p:nvPr/>
        </p:nvSpPr>
        <p:spPr>
          <a:xfrm>
            <a:off x="1547664" y="5877272"/>
            <a:ext cx="6552728" cy="400110"/>
          </a:xfrm>
          <a:prstGeom prst="rect">
            <a:avLst/>
          </a:prstGeom>
          <a:noFill/>
        </p:spPr>
        <p:txBody>
          <a:bodyPr wrap="square" rtlCol="0">
            <a:spAutoFit/>
          </a:bodyPr>
          <a:lstStyle/>
          <a:p>
            <a:r>
              <a:rPr lang="nl-NL" sz="2000" dirty="0"/>
              <a:t>Wat doe je (als jeugdverpleegkundige of jeugdarts)?</a:t>
            </a:r>
          </a:p>
        </p:txBody>
      </p:sp>
      <p:pic>
        <p:nvPicPr>
          <p:cNvPr id="10" name="Picture 2" descr="Afbeeldingsresultaat voor o benen">
            <a:hlinkClick r:id="rId4"/>
            <a:extLst>
              <a:ext uri="{FF2B5EF4-FFF2-40B4-BE49-F238E27FC236}">
                <a16:creationId xmlns:a16="http://schemas.microsoft.com/office/drawing/2014/main" id="{060F5110-162C-4D50-8E7E-58CF94B345F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528" y="101916"/>
            <a:ext cx="864096" cy="62407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a:extLst>
              <a:ext uri="{FF2B5EF4-FFF2-40B4-BE49-F238E27FC236}">
                <a16:creationId xmlns:a16="http://schemas.microsoft.com/office/drawing/2014/main" id="{9CF53BDD-1B1B-45D5-A01D-E37B28AE075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22744" y="132506"/>
            <a:ext cx="777812" cy="562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75817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Wat doe je?</a:t>
            </a:r>
          </a:p>
        </p:txBody>
      </p:sp>
      <p:sp>
        <p:nvSpPr>
          <p:cNvPr id="3" name="Date Placeholder 2"/>
          <p:cNvSpPr>
            <a:spLocks noGrp="1"/>
          </p:cNvSpPr>
          <p:nvPr>
            <p:ph type="dt" sz="half" idx="10"/>
          </p:nvPr>
        </p:nvSpPr>
        <p:spPr/>
        <p:txBody>
          <a:bodyPr/>
          <a:lstStyle/>
          <a:p>
            <a:r>
              <a:rPr lang="nl-NL">
                <a:solidFill>
                  <a:prstClr val="black"/>
                </a:solidFill>
              </a:rPr>
              <a:t>19 april 2018</a:t>
            </a:r>
          </a:p>
        </p:txBody>
      </p:sp>
      <p:sp>
        <p:nvSpPr>
          <p:cNvPr id="4" name="Footer Placeholder 3"/>
          <p:cNvSpPr>
            <a:spLocks noGrp="1"/>
          </p:cNvSpPr>
          <p:nvPr>
            <p:ph type="ftr" sz="quarter" idx="11"/>
          </p:nvPr>
        </p:nvSpPr>
        <p:spPr/>
        <p:txBody>
          <a:bodyPr/>
          <a:lstStyle/>
          <a:p>
            <a:r>
              <a:rPr lang="nl-NL">
                <a:solidFill>
                  <a:prstClr val="black"/>
                </a:solidFill>
              </a:rPr>
              <a:t>Instructie praktijktest JGZ-richtlijn Extremiteiten</a:t>
            </a:r>
          </a:p>
        </p:txBody>
      </p:sp>
      <p:pic>
        <p:nvPicPr>
          <p:cNvPr id="9" name="image15.jpg">
            <a:extLst>
              <a:ext uri="{FF2B5EF4-FFF2-40B4-BE49-F238E27FC236}">
                <a16:creationId xmlns:a16="http://schemas.microsoft.com/office/drawing/2014/main" id="{FECA6EC9-B8C4-4939-8E87-CEA7F554C36A}"/>
              </a:ext>
            </a:extLst>
          </p:cNvPr>
          <p:cNvPicPr/>
          <p:nvPr/>
        </p:nvPicPr>
        <p:blipFill>
          <a:blip r:embed="rId3"/>
          <a:srcRect l="58616" t="30150" b="6665"/>
          <a:stretch>
            <a:fillRect/>
          </a:stretch>
        </p:blipFill>
        <p:spPr>
          <a:xfrm rot="10800000">
            <a:off x="5695020" y="3067425"/>
            <a:ext cx="3211833" cy="34555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xtBox 7">
            <a:extLst>
              <a:ext uri="{FF2B5EF4-FFF2-40B4-BE49-F238E27FC236}">
                <a16:creationId xmlns:a16="http://schemas.microsoft.com/office/drawing/2014/main" id="{4ED57AE1-455A-44F8-A3FD-186579EDC40A}"/>
              </a:ext>
            </a:extLst>
          </p:cNvPr>
          <p:cNvSpPr txBox="1"/>
          <p:nvPr/>
        </p:nvSpPr>
        <p:spPr>
          <a:xfrm>
            <a:off x="1393115" y="1878134"/>
            <a:ext cx="6552728" cy="707886"/>
          </a:xfrm>
          <a:prstGeom prst="rect">
            <a:avLst/>
          </a:prstGeom>
          <a:noFill/>
        </p:spPr>
        <p:txBody>
          <a:bodyPr wrap="square" rtlCol="0">
            <a:spAutoFit/>
          </a:bodyPr>
          <a:lstStyle/>
          <a:p>
            <a:r>
              <a:rPr lang="nl-NL" sz="2000" dirty="0"/>
              <a:t>Wat doe je als jeugdverpleegkundige?</a:t>
            </a:r>
          </a:p>
          <a:p>
            <a:r>
              <a:rPr lang="nl-NL" sz="2000" dirty="0"/>
              <a:t>Wat doe je als jeugdarts?</a:t>
            </a:r>
          </a:p>
        </p:txBody>
      </p:sp>
      <p:pic>
        <p:nvPicPr>
          <p:cNvPr id="10" name="Picture 2" descr="Afbeeldingsresultaat voor o benen">
            <a:hlinkClick r:id="rId4"/>
            <a:extLst>
              <a:ext uri="{FF2B5EF4-FFF2-40B4-BE49-F238E27FC236}">
                <a16:creationId xmlns:a16="http://schemas.microsoft.com/office/drawing/2014/main" id="{B17C846A-A5C4-4968-9203-B881D43B637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528" y="101916"/>
            <a:ext cx="864096" cy="62407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a:extLst>
              <a:ext uri="{FF2B5EF4-FFF2-40B4-BE49-F238E27FC236}">
                <a16:creationId xmlns:a16="http://schemas.microsoft.com/office/drawing/2014/main" id="{08BC913D-075F-432F-88A1-7D327D1BA3B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22744" y="132506"/>
            <a:ext cx="777812" cy="562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45497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Praktijktest</a:t>
            </a:r>
          </a:p>
        </p:txBody>
      </p:sp>
      <p:sp>
        <p:nvSpPr>
          <p:cNvPr id="3" name="Content Placeholder 2"/>
          <p:cNvSpPr>
            <a:spLocks noGrp="1"/>
          </p:cNvSpPr>
          <p:nvPr>
            <p:ph idx="1"/>
          </p:nvPr>
        </p:nvSpPr>
        <p:spPr/>
        <p:txBody>
          <a:bodyPr/>
          <a:lstStyle/>
          <a:p>
            <a:pPr>
              <a:lnSpc>
                <a:spcPct val="150000"/>
              </a:lnSpc>
            </a:pPr>
            <a:r>
              <a:rPr lang="nl-NL" sz="2000" dirty="0"/>
              <a:t>Wat verwachten we van u?</a:t>
            </a:r>
          </a:p>
          <a:p>
            <a:pPr marL="285750" indent="-285750">
              <a:lnSpc>
                <a:spcPct val="150000"/>
              </a:lnSpc>
              <a:buFont typeface="Arial" panose="020B0604020202020204" pitchFamily="34" charset="0"/>
              <a:buChar char="•"/>
            </a:pPr>
            <a:r>
              <a:rPr lang="nl-NL" sz="2000" dirty="0"/>
              <a:t>Startvragenlijst</a:t>
            </a:r>
          </a:p>
          <a:p>
            <a:pPr marL="285750" indent="-285750">
              <a:lnSpc>
                <a:spcPct val="150000"/>
              </a:lnSpc>
              <a:buFont typeface="Arial" panose="020B0604020202020204" pitchFamily="34" charset="0"/>
              <a:buChar char="•"/>
            </a:pPr>
            <a:r>
              <a:rPr lang="nl-NL" sz="2000" dirty="0"/>
              <a:t>Richtlijn gebruiken in dagelijkse werkzaamheden</a:t>
            </a:r>
          </a:p>
          <a:p>
            <a:pPr marL="285750" indent="-285750">
              <a:lnSpc>
                <a:spcPct val="150000"/>
              </a:lnSpc>
              <a:buFont typeface="Arial" panose="020B0604020202020204" pitchFamily="34" charset="0"/>
              <a:buChar char="•"/>
            </a:pPr>
            <a:r>
              <a:rPr lang="nl-NL" sz="2000" dirty="0"/>
              <a:t>Casuïstiek vragenlijst (min. 5x)</a:t>
            </a:r>
          </a:p>
          <a:p>
            <a:pPr marL="285750" indent="-285750">
              <a:lnSpc>
                <a:spcPct val="150000"/>
              </a:lnSpc>
              <a:buFont typeface="Arial" panose="020B0604020202020204" pitchFamily="34" charset="0"/>
              <a:buChar char="•"/>
            </a:pPr>
            <a:r>
              <a:rPr lang="nl-NL" sz="2000" dirty="0"/>
              <a:t>Eindvragenlijst</a:t>
            </a:r>
          </a:p>
          <a:p>
            <a:pPr>
              <a:lnSpc>
                <a:spcPct val="150000"/>
              </a:lnSpc>
            </a:pPr>
            <a:r>
              <a:rPr lang="nl-NL" sz="2000" dirty="0"/>
              <a:t>Daarnaast:</a:t>
            </a:r>
          </a:p>
          <a:p>
            <a:pPr marL="342900" indent="-342900">
              <a:lnSpc>
                <a:spcPct val="150000"/>
              </a:lnSpc>
              <a:buFont typeface="Arial" panose="020B0604020202020204" pitchFamily="34" charset="0"/>
              <a:buChar char="•"/>
            </a:pPr>
            <a:r>
              <a:rPr lang="nl-NL" sz="2000" dirty="0"/>
              <a:t>Focusgroep interviews (niet iedereen, 2/organisatie)</a:t>
            </a:r>
          </a:p>
        </p:txBody>
      </p:sp>
      <p:sp>
        <p:nvSpPr>
          <p:cNvPr id="4" name="Date Placeholder 3"/>
          <p:cNvSpPr>
            <a:spLocks noGrp="1"/>
          </p:cNvSpPr>
          <p:nvPr>
            <p:ph type="dt" sz="half" idx="10"/>
          </p:nvPr>
        </p:nvSpPr>
        <p:spPr/>
        <p:txBody>
          <a:bodyPr/>
          <a:lstStyle/>
          <a:p>
            <a:r>
              <a:rPr lang="nl-NL">
                <a:solidFill>
                  <a:prstClr val="black"/>
                </a:solidFill>
              </a:rPr>
              <a:t>19 april 2018</a:t>
            </a:r>
          </a:p>
        </p:txBody>
      </p:sp>
      <p:sp>
        <p:nvSpPr>
          <p:cNvPr id="5" name="Footer Placeholder 4"/>
          <p:cNvSpPr>
            <a:spLocks noGrp="1"/>
          </p:cNvSpPr>
          <p:nvPr>
            <p:ph type="ftr" sz="quarter" idx="11"/>
          </p:nvPr>
        </p:nvSpPr>
        <p:spPr/>
        <p:txBody>
          <a:bodyPr/>
          <a:lstStyle/>
          <a:p>
            <a:r>
              <a:rPr lang="nl-NL">
                <a:solidFill>
                  <a:prstClr val="black"/>
                </a:solidFill>
              </a:rPr>
              <a:t>Instructie praktijktest JGZ-richtlijn Extremiteiten</a:t>
            </a:r>
          </a:p>
        </p:txBody>
      </p:sp>
      <p:pic>
        <p:nvPicPr>
          <p:cNvPr id="8" name="Picture 2" descr="Afbeeldingsresultaat voor o benen">
            <a:hlinkClick r:id="rId3"/>
            <a:extLst>
              <a:ext uri="{FF2B5EF4-FFF2-40B4-BE49-F238E27FC236}">
                <a16:creationId xmlns:a16="http://schemas.microsoft.com/office/drawing/2014/main" id="{4D9D737B-BE60-4A1F-B033-BD93361718E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101916"/>
            <a:ext cx="864096" cy="62407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a:extLst>
              <a:ext uri="{FF2B5EF4-FFF2-40B4-BE49-F238E27FC236}">
                <a16:creationId xmlns:a16="http://schemas.microsoft.com/office/drawing/2014/main" id="{D810471B-BB79-4BD4-A3FA-11D5CCC3EA3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22744" y="132506"/>
            <a:ext cx="777812" cy="562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67151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Praktijktest</a:t>
            </a:r>
          </a:p>
        </p:txBody>
      </p:sp>
      <p:sp>
        <p:nvSpPr>
          <p:cNvPr id="4" name="Date Placeholder 3"/>
          <p:cNvSpPr>
            <a:spLocks noGrp="1"/>
          </p:cNvSpPr>
          <p:nvPr>
            <p:ph type="dt" sz="half" idx="10"/>
          </p:nvPr>
        </p:nvSpPr>
        <p:spPr/>
        <p:txBody>
          <a:bodyPr/>
          <a:lstStyle/>
          <a:p>
            <a:r>
              <a:rPr lang="nl-NL">
                <a:solidFill>
                  <a:prstClr val="black"/>
                </a:solidFill>
              </a:rPr>
              <a:t>19 april 2018</a:t>
            </a:r>
          </a:p>
        </p:txBody>
      </p:sp>
      <p:sp>
        <p:nvSpPr>
          <p:cNvPr id="5" name="Footer Placeholder 4"/>
          <p:cNvSpPr>
            <a:spLocks noGrp="1"/>
          </p:cNvSpPr>
          <p:nvPr>
            <p:ph type="ftr" sz="quarter" idx="11"/>
          </p:nvPr>
        </p:nvSpPr>
        <p:spPr/>
        <p:txBody>
          <a:bodyPr/>
          <a:lstStyle/>
          <a:p>
            <a:r>
              <a:rPr lang="nl-NL">
                <a:solidFill>
                  <a:prstClr val="black"/>
                </a:solidFill>
              </a:rPr>
              <a:t>Instructie praktijktest JGZ-richtlijn Extremiteiten</a:t>
            </a:r>
          </a:p>
        </p:txBody>
      </p:sp>
      <p:pic>
        <p:nvPicPr>
          <p:cNvPr id="9" name="Picture 2" descr="Afbeeldingsresultaat voor o benen">
            <a:hlinkClick r:id="rId3"/>
            <a:extLst>
              <a:ext uri="{FF2B5EF4-FFF2-40B4-BE49-F238E27FC236}">
                <a16:creationId xmlns:a16="http://schemas.microsoft.com/office/drawing/2014/main" id="{FF579823-82DD-4A0B-B516-10787DC16EF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101916"/>
            <a:ext cx="864096" cy="62407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a:extLst>
              <a:ext uri="{FF2B5EF4-FFF2-40B4-BE49-F238E27FC236}">
                <a16:creationId xmlns:a16="http://schemas.microsoft.com/office/drawing/2014/main" id="{D3941F2C-5A86-49EF-874B-72FFB6F521E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22744" y="132506"/>
            <a:ext cx="777812" cy="562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a:extLst>
              <a:ext uri="{FF2B5EF4-FFF2-40B4-BE49-F238E27FC236}">
                <a16:creationId xmlns:a16="http://schemas.microsoft.com/office/drawing/2014/main" id="{EA528F63-2094-450D-B53A-51E31E12E13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93214" y="1716738"/>
            <a:ext cx="8031314" cy="3584470"/>
          </a:xfrm>
          <a:prstGeom prst="rect">
            <a:avLst/>
          </a:prstGeom>
        </p:spPr>
      </p:pic>
    </p:spTree>
    <p:extLst>
      <p:ext uri="{BB962C8B-B14F-4D97-AF65-F5344CB8AC3E}">
        <p14:creationId xmlns:p14="http://schemas.microsoft.com/office/powerpoint/2010/main" val="648160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Waarom</a:t>
            </a:r>
            <a:r>
              <a:rPr lang="en-GB" dirty="0"/>
              <a:t> </a:t>
            </a:r>
            <a:r>
              <a:rPr lang="en-GB" dirty="0" err="1"/>
              <a:t>een</a:t>
            </a:r>
            <a:r>
              <a:rPr lang="en-GB" dirty="0"/>
              <a:t> richtlijn?</a:t>
            </a:r>
          </a:p>
        </p:txBody>
      </p:sp>
      <p:sp>
        <p:nvSpPr>
          <p:cNvPr id="3" name="Content Placeholder 2"/>
          <p:cNvSpPr>
            <a:spLocks noGrp="1"/>
          </p:cNvSpPr>
          <p:nvPr>
            <p:ph idx="1"/>
          </p:nvPr>
        </p:nvSpPr>
        <p:spPr/>
        <p:txBody>
          <a:bodyPr/>
          <a:lstStyle/>
          <a:p>
            <a:r>
              <a:rPr lang="nl-NL" sz="2000" dirty="0"/>
              <a:t>Behoefte JGZ-professionals aan kennis en vaardigheden:</a:t>
            </a:r>
          </a:p>
          <a:p>
            <a:pPr marL="342900" indent="-342900">
              <a:buFont typeface="Arial" panose="020B0604020202020204" pitchFamily="34" charset="0"/>
              <a:buChar char="•"/>
            </a:pPr>
            <a:r>
              <a:rPr lang="nl-NL" sz="2000" dirty="0"/>
              <a:t>Alarmsignalen</a:t>
            </a:r>
          </a:p>
          <a:p>
            <a:pPr marL="342900" indent="-342900">
              <a:buFont typeface="Arial" panose="020B0604020202020204" pitchFamily="34" charset="0"/>
              <a:buChar char="•"/>
            </a:pPr>
            <a:r>
              <a:rPr lang="nl-NL" sz="2000" dirty="0"/>
              <a:t>Adviezen</a:t>
            </a:r>
          </a:p>
          <a:p>
            <a:pPr marL="342900" indent="-342900">
              <a:buFont typeface="Arial" panose="020B0604020202020204" pitchFamily="34" charset="0"/>
              <a:buChar char="•"/>
            </a:pPr>
            <a:r>
              <a:rPr lang="nl-NL" sz="2000" dirty="0"/>
              <a:t>Specifiek lichamelijk onderzoek</a:t>
            </a:r>
          </a:p>
          <a:p>
            <a:pPr marL="342900" indent="-342900">
              <a:buFont typeface="Arial" panose="020B0604020202020204" pitchFamily="34" charset="0"/>
              <a:buChar char="•"/>
            </a:pPr>
            <a:r>
              <a:rPr lang="nl-NL" sz="2000" dirty="0"/>
              <a:t>Eenduidig verwijsbeleid</a:t>
            </a:r>
          </a:p>
          <a:p>
            <a:endParaRPr lang="nl-NL" sz="2000" dirty="0"/>
          </a:p>
          <a:p>
            <a:r>
              <a:rPr lang="en-GB" sz="2000" dirty="0"/>
              <a:t>Doel </a:t>
            </a:r>
            <a:r>
              <a:rPr lang="en-GB" sz="2000" dirty="0" err="1"/>
              <a:t>tijdige</a:t>
            </a:r>
            <a:r>
              <a:rPr lang="en-GB" sz="2000" dirty="0"/>
              <a:t> </a:t>
            </a:r>
            <a:r>
              <a:rPr lang="en-GB" sz="2000" dirty="0" err="1"/>
              <a:t>opsporing</a:t>
            </a:r>
            <a:r>
              <a:rPr lang="en-GB" sz="2000" dirty="0"/>
              <a:t>:</a:t>
            </a:r>
          </a:p>
          <a:p>
            <a:pPr marL="285750" indent="-285750">
              <a:buFont typeface="Arial" panose="020B0604020202020204" pitchFamily="34" charset="0"/>
              <a:buChar char="•"/>
            </a:pPr>
            <a:r>
              <a:rPr lang="en-GB" sz="2000" dirty="0" err="1"/>
              <a:t>Voorkomen</a:t>
            </a:r>
            <a:r>
              <a:rPr lang="en-GB" sz="2000" dirty="0"/>
              <a:t> (</a:t>
            </a:r>
            <a:r>
              <a:rPr lang="en-GB" sz="2000" dirty="0" err="1"/>
              <a:t>verergering</a:t>
            </a:r>
            <a:r>
              <a:rPr lang="en-GB" sz="2000" dirty="0"/>
              <a:t> van) </a:t>
            </a:r>
            <a:r>
              <a:rPr lang="en-GB" sz="2000" dirty="0" err="1"/>
              <a:t>motorische</a:t>
            </a:r>
            <a:r>
              <a:rPr lang="en-GB" sz="2000" dirty="0"/>
              <a:t> </a:t>
            </a:r>
            <a:r>
              <a:rPr lang="en-GB" sz="2000" dirty="0" err="1"/>
              <a:t>problematiek</a:t>
            </a:r>
            <a:endParaRPr lang="en-GB" sz="2000" dirty="0"/>
          </a:p>
          <a:p>
            <a:pPr marL="285750" indent="-285750">
              <a:buFont typeface="Arial" panose="020B0604020202020204" pitchFamily="34" charset="0"/>
              <a:buChar char="•"/>
            </a:pPr>
            <a:r>
              <a:rPr lang="en-GB" sz="2000" dirty="0" err="1"/>
              <a:t>Voorkomen</a:t>
            </a:r>
            <a:r>
              <a:rPr lang="en-GB" sz="2000" dirty="0"/>
              <a:t> (</a:t>
            </a:r>
            <a:r>
              <a:rPr lang="en-GB" sz="2000" dirty="0" err="1"/>
              <a:t>verergeringing</a:t>
            </a:r>
            <a:r>
              <a:rPr lang="en-GB" sz="2000" dirty="0"/>
              <a:t> van) </a:t>
            </a:r>
            <a:r>
              <a:rPr lang="en-GB" sz="2000" dirty="0" err="1"/>
              <a:t>functiebeperking</a:t>
            </a:r>
            <a:endParaRPr lang="en-GB" sz="2000" dirty="0"/>
          </a:p>
          <a:p>
            <a:pPr marL="285750" indent="-285750">
              <a:buFont typeface="Arial" panose="020B0604020202020204" pitchFamily="34" charset="0"/>
              <a:buChar char="•"/>
            </a:pPr>
            <a:r>
              <a:rPr lang="en-GB" sz="2000" dirty="0" err="1"/>
              <a:t>Voorkomen</a:t>
            </a:r>
            <a:r>
              <a:rPr lang="en-GB" sz="2000" dirty="0"/>
              <a:t> (</a:t>
            </a:r>
            <a:r>
              <a:rPr lang="en-GB" sz="2000" dirty="0" err="1"/>
              <a:t>verergeringing</a:t>
            </a:r>
            <a:r>
              <a:rPr lang="en-GB" sz="2000" dirty="0"/>
              <a:t> van) </a:t>
            </a:r>
            <a:r>
              <a:rPr lang="en-GB" sz="2000" dirty="0" err="1"/>
              <a:t>pijnklachten</a:t>
            </a:r>
            <a:endParaRPr lang="en-GB" sz="2000" dirty="0"/>
          </a:p>
          <a:p>
            <a:pPr marL="285750" indent="-285750">
              <a:buFont typeface="Arial" panose="020B0604020202020204" pitchFamily="34" charset="0"/>
              <a:buChar char="•"/>
            </a:pPr>
            <a:r>
              <a:rPr lang="en-GB" sz="2000" dirty="0" err="1"/>
              <a:t>Voorkomen</a:t>
            </a:r>
            <a:r>
              <a:rPr lang="en-GB" sz="2000" dirty="0"/>
              <a:t> </a:t>
            </a:r>
            <a:r>
              <a:rPr lang="en-GB" sz="2000" dirty="0" err="1"/>
              <a:t>onnodig</a:t>
            </a:r>
            <a:r>
              <a:rPr lang="en-GB" sz="2000" dirty="0"/>
              <a:t> </a:t>
            </a:r>
            <a:r>
              <a:rPr lang="en-GB" sz="2000" dirty="0" err="1"/>
              <a:t>zorggebruik</a:t>
            </a:r>
            <a:endParaRPr lang="en-GB" sz="2000" dirty="0"/>
          </a:p>
          <a:p>
            <a:endParaRPr lang="en-GB" dirty="0"/>
          </a:p>
        </p:txBody>
      </p:sp>
      <p:sp>
        <p:nvSpPr>
          <p:cNvPr id="4" name="Date Placeholder 3"/>
          <p:cNvSpPr>
            <a:spLocks noGrp="1"/>
          </p:cNvSpPr>
          <p:nvPr>
            <p:ph type="dt" sz="half" idx="10"/>
          </p:nvPr>
        </p:nvSpPr>
        <p:spPr/>
        <p:txBody>
          <a:bodyPr/>
          <a:lstStyle/>
          <a:p>
            <a:r>
              <a:rPr lang="nl-NL">
                <a:solidFill>
                  <a:prstClr val="black"/>
                </a:solidFill>
              </a:rPr>
              <a:t>19 april 2018</a:t>
            </a:r>
          </a:p>
        </p:txBody>
      </p:sp>
      <p:sp>
        <p:nvSpPr>
          <p:cNvPr id="5" name="Footer Placeholder 4"/>
          <p:cNvSpPr>
            <a:spLocks noGrp="1"/>
          </p:cNvSpPr>
          <p:nvPr>
            <p:ph type="ftr" sz="quarter" idx="11"/>
          </p:nvPr>
        </p:nvSpPr>
        <p:spPr/>
        <p:txBody>
          <a:bodyPr/>
          <a:lstStyle/>
          <a:p>
            <a:r>
              <a:rPr lang="nl-NL">
                <a:solidFill>
                  <a:prstClr val="black"/>
                </a:solidFill>
              </a:rPr>
              <a:t>Instructie praktijktest JGZ-richtlijn Extremiteiten</a:t>
            </a:r>
          </a:p>
        </p:txBody>
      </p:sp>
      <p:pic>
        <p:nvPicPr>
          <p:cNvPr id="8" name="Picture 2" descr="Afbeeldingsresultaat voor o benen">
            <a:hlinkClick r:id="rId3"/>
            <a:extLst>
              <a:ext uri="{FF2B5EF4-FFF2-40B4-BE49-F238E27FC236}">
                <a16:creationId xmlns:a16="http://schemas.microsoft.com/office/drawing/2014/main" id="{45792351-35D0-45C8-BB05-F18FDE47A9D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101916"/>
            <a:ext cx="864096" cy="62407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a:extLst>
              <a:ext uri="{FF2B5EF4-FFF2-40B4-BE49-F238E27FC236}">
                <a16:creationId xmlns:a16="http://schemas.microsoft.com/office/drawing/2014/main" id="{3A95C684-C276-4EFE-A643-99AC288CB1E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22744" y="132506"/>
            <a:ext cx="777812" cy="562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39793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Praktijktest</a:t>
            </a:r>
          </a:p>
        </p:txBody>
      </p:sp>
      <p:sp>
        <p:nvSpPr>
          <p:cNvPr id="3" name="Date Placeholder 2"/>
          <p:cNvSpPr>
            <a:spLocks noGrp="1"/>
          </p:cNvSpPr>
          <p:nvPr>
            <p:ph type="dt" sz="half" idx="10"/>
          </p:nvPr>
        </p:nvSpPr>
        <p:spPr/>
        <p:txBody>
          <a:bodyPr/>
          <a:lstStyle/>
          <a:p>
            <a:r>
              <a:rPr lang="nl-NL">
                <a:solidFill>
                  <a:prstClr val="black"/>
                </a:solidFill>
              </a:rPr>
              <a:t>19 april 2018</a:t>
            </a:r>
          </a:p>
        </p:txBody>
      </p:sp>
      <p:sp>
        <p:nvSpPr>
          <p:cNvPr id="4" name="Footer Placeholder 3"/>
          <p:cNvSpPr>
            <a:spLocks noGrp="1"/>
          </p:cNvSpPr>
          <p:nvPr>
            <p:ph type="ftr" sz="quarter" idx="11"/>
          </p:nvPr>
        </p:nvSpPr>
        <p:spPr/>
        <p:txBody>
          <a:bodyPr/>
          <a:lstStyle/>
          <a:p>
            <a:r>
              <a:rPr lang="nl-NL">
                <a:solidFill>
                  <a:prstClr val="black"/>
                </a:solidFill>
              </a:rPr>
              <a:t>Instructie praktijktest JGZ-richtlijn Extremiteiten</a:t>
            </a:r>
          </a:p>
        </p:txBody>
      </p:sp>
      <p:pic>
        <p:nvPicPr>
          <p:cNvPr id="9" name="Picture 2" descr="Afbeeldingsresultaat voor o benen">
            <a:hlinkClick r:id="rId3"/>
            <a:extLst>
              <a:ext uri="{FF2B5EF4-FFF2-40B4-BE49-F238E27FC236}">
                <a16:creationId xmlns:a16="http://schemas.microsoft.com/office/drawing/2014/main" id="{B6F06BE4-F89A-406C-8824-80FF7C13D12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101916"/>
            <a:ext cx="864096" cy="62407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a:extLst>
              <a:ext uri="{FF2B5EF4-FFF2-40B4-BE49-F238E27FC236}">
                <a16:creationId xmlns:a16="http://schemas.microsoft.com/office/drawing/2014/main" id="{BDCCE1BE-6E68-49D5-A551-42DC1B10E49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22744" y="132506"/>
            <a:ext cx="777812" cy="562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Content Placeholder 10">
            <a:extLst>
              <a:ext uri="{FF2B5EF4-FFF2-40B4-BE49-F238E27FC236}">
                <a16:creationId xmlns:a16="http://schemas.microsoft.com/office/drawing/2014/main" id="{A2A15363-AE4B-429E-8AB9-BA242E528FD0}"/>
              </a:ext>
            </a:extLst>
          </p:cNvPr>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1331640" y="1668716"/>
            <a:ext cx="7812360" cy="3642916"/>
          </a:xfrm>
        </p:spPr>
      </p:pic>
    </p:spTree>
    <p:extLst>
      <p:ext uri="{BB962C8B-B14F-4D97-AF65-F5344CB8AC3E}">
        <p14:creationId xmlns:p14="http://schemas.microsoft.com/office/powerpoint/2010/main" val="16530674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latin typeface="Arial" charset="0"/>
                <a:cs typeface="Arial" charset="0"/>
              </a:rPr>
              <a:t>Alle opmerkingen zijn welkom!</a:t>
            </a:r>
          </a:p>
        </p:txBody>
      </p:sp>
      <p:sp>
        <p:nvSpPr>
          <p:cNvPr id="3" name="Content Placeholder 2"/>
          <p:cNvSpPr>
            <a:spLocks noGrp="1"/>
          </p:cNvSpPr>
          <p:nvPr>
            <p:ph idx="1"/>
          </p:nvPr>
        </p:nvSpPr>
        <p:spPr>
          <a:xfrm>
            <a:off x="1403350" y="2199600"/>
            <a:ext cx="7740650" cy="4182150"/>
          </a:xfrm>
        </p:spPr>
        <p:txBody>
          <a:bodyPr/>
          <a:lstStyle/>
          <a:p>
            <a:endParaRPr lang="nl-NL" sz="2000" b="1" dirty="0">
              <a:latin typeface="Arial" charset="0"/>
              <a:cs typeface="Arial" charset="0"/>
            </a:endParaRPr>
          </a:p>
          <a:p>
            <a:r>
              <a:rPr lang="nl-NL" sz="2000" dirty="0"/>
              <a:t>Als het u niet lukt om met de richtlijn te werken, dan lukt het andere JGZ-professionals in Nederland ook niet.</a:t>
            </a:r>
          </a:p>
          <a:p>
            <a:endParaRPr lang="nl-NL" sz="2000" dirty="0"/>
          </a:p>
          <a:p>
            <a:r>
              <a:rPr lang="nl-NL" sz="2000" dirty="0"/>
              <a:t>Dat zegt iets over de uitvoerbaarheid van de richtlijn en niet over u!</a:t>
            </a:r>
          </a:p>
        </p:txBody>
      </p:sp>
      <p:sp>
        <p:nvSpPr>
          <p:cNvPr id="4" name="Date Placeholder 3"/>
          <p:cNvSpPr>
            <a:spLocks noGrp="1"/>
          </p:cNvSpPr>
          <p:nvPr>
            <p:ph type="dt" sz="half" idx="10"/>
          </p:nvPr>
        </p:nvSpPr>
        <p:spPr/>
        <p:txBody>
          <a:bodyPr/>
          <a:lstStyle/>
          <a:p>
            <a:r>
              <a:rPr lang="nl-NL">
                <a:solidFill>
                  <a:prstClr val="black"/>
                </a:solidFill>
              </a:rPr>
              <a:t>19 april 2018</a:t>
            </a:r>
          </a:p>
        </p:txBody>
      </p:sp>
      <p:sp>
        <p:nvSpPr>
          <p:cNvPr id="5" name="Footer Placeholder 4"/>
          <p:cNvSpPr>
            <a:spLocks noGrp="1"/>
          </p:cNvSpPr>
          <p:nvPr>
            <p:ph type="ftr" sz="quarter" idx="11"/>
          </p:nvPr>
        </p:nvSpPr>
        <p:spPr/>
        <p:txBody>
          <a:bodyPr/>
          <a:lstStyle/>
          <a:p>
            <a:r>
              <a:rPr lang="nl-NL">
                <a:solidFill>
                  <a:prstClr val="black"/>
                </a:solidFill>
              </a:rPr>
              <a:t>Instructie praktijktest JGZ-richtlijn Extremiteiten</a:t>
            </a:r>
          </a:p>
        </p:txBody>
      </p:sp>
      <p:pic>
        <p:nvPicPr>
          <p:cNvPr id="8" name="Picture 2" descr="Afbeeldingsresultaat voor o benen">
            <a:hlinkClick r:id="rId3"/>
            <a:extLst>
              <a:ext uri="{FF2B5EF4-FFF2-40B4-BE49-F238E27FC236}">
                <a16:creationId xmlns:a16="http://schemas.microsoft.com/office/drawing/2014/main" id="{FE92132E-1787-4081-A63D-B00B969D02E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101916"/>
            <a:ext cx="864096" cy="62407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a:extLst>
              <a:ext uri="{FF2B5EF4-FFF2-40B4-BE49-F238E27FC236}">
                <a16:creationId xmlns:a16="http://schemas.microsoft.com/office/drawing/2014/main" id="{C0E67A32-BE5A-4BAE-B834-D46B86FEF7F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22744" y="132506"/>
            <a:ext cx="777812" cy="562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93381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3321" y="2420888"/>
            <a:ext cx="1873907" cy="2725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1187624" y="1340768"/>
            <a:ext cx="7956376" cy="900000"/>
          </a:xfrm>
        </p:spPr>
        <p:txBody>
          <a:bodyPr/>
          <a:lstStyle/>
          <a:p>
            <a:pPr algn="ctr"/>
            <a:r>
              <a:rPr lang="en-GB" dirty="0"/>
              <a:t>Vragen?</a:t>
            </a:r>
          </a:p>
        </p:txBody>
      </p:sp>
      <p:sp>
        <p:nvSpPr>
          <p:cNvPr id="7" name="TextBox 6"/>
          <p:cNvSpPr txBox="1"/>
          <p:nvPr/>
        </p:nvSpPr>
        <p:spPr>
          <a:xfrm>
            <a:off x="1259632" y="5598417"/>
            <a:ext cx="7884368" cy="1077218"/>
          </a:xfrm>
          <a:prstGeom prst="rect">
            <a:avLst/>
          </a:prstGeom>
          <a:noFill/>
        </p:spPr>
        <p:txBody>
          <a:bodyPr wrap="square" rtlCol="0">
            <a:spAutoFit/>
          </a:bodyPr>
          <a:lstStyle/>
          <a:p>
            <a:pPr algn="ctr"/>
            <a:r>
              <a:rPr lang="en-GB" sz="3200" dirty="0"/>
              <a:t>renate.vanzoonen@tno.nl</a:t>
            </a:r>
          </a:p>
          <a:p>
            <a:pPr algn="ctr"/>
            <a:r>
              <a:rPr lang="en-GB" sz="3200" dirty="0"/>
              <a:t>jacqueline.deurloo@tno.nl</a:t>
            </a:r>
          </a:p>
        </p:txBody>
      </p:sp>
      <p:sp>
        <p:nvSpPr>
          <p:cNvPr id="3" name="Date Placeholder 2"/>
          <p:cNvSpPr>
            <a:spLocks noGrp="1"/>
          </p:cNvSpPr>
          <p:nvPr>
            <p:ph type="dt" sz="half" idx="10"/>
          </p:nvPr>
        </p:nvSpPr>
        <p:spPr/>
        <p:txBody>
          <a:bodyPr/>
          <a:lstStyle/>
          <a:p>
            <a:r>
              <a:rPr lang="nl-NL">
                <a:solidFill>
                  <a:prstClr val="black"/>
                </a:solidFill>
              </a:rPr>
              <a:t>19 april 2018</a:t>
            </a:r>
            <a:endParaRPr lang="en-GB" dirty="0">
              <a:solidFill>
                <a:prstClr val="black"/>
              </a:solidFill>
            </a:endParaRPr>
          </a:p>
        </p:txBody>
      </p:sp>
      <p:sp>
        <p:nvSpPr>
          <p:cNvPr id="4" name="Footer Placeholder 3"/>
          <p:cNvSpPr>
            <a:spLocks noGrp="1"/>
          </p:cNvSpPr>
          <p:nvPr>
            <p:ph type="ftr" sz="quarter" idx="11"/>
          </p:nvPr>
        </p:nvSpPr>
        <p:spPr/>
        <p:txBody>
          <a:bodyPr/>
          <a:lstStyle/>
          <a:p>
            <a:r>
              <a:rPr lang="en-GB">
                <a:solidFill>
                  <a:prstClr val="black"/>
                </a:solidFill>
              </a:rPr>
              <a:t>Instructie praktijktest JGZ-richtlijn Extremiteiten</a:t>
            </a:r>
            <a:endParaRPr lang="en-GB" dirty="0">
              <a:solidFill>
                <a:prstClr val="black"/>
              </a:solidFill>
            </a:endParaRPr>
          </a:p>
        </p:txBody>
      </p:sp>
      <p:pic>
        <p:nvPicPr>
          <p:cNvPr id="11" name="Picture 2" descr="Afbeeldingsresultaat voor o benen">
            <a:hlinkClick r:id="rId4"/>
            <a:extLst>
              <a:ext uri="{FF2B5EF4-FFF2-40B4-BE49-F238E27FC236}">
                <a16:creationId xmlns:a16="http://schemas.microsoft.com/office/drawing/2014/main" id="{8AC253B8-47C0-4182-B9C4-9F901F0349B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528" y="101916"/>
            <a:ext cx="864096" cy="62407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a:extLst>
              <a:ext uri="{FF2B5EF4-FFF2-40B4-BE49-F238E27FC236}">
                <a16:creationId xmlns:a16="http://schemas.microsoft.com/office/drawing/2014/main" id="{1063E778-C5F6-498B-8B56-3DCEE9161B9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22744" y="132506"/>
            <a:ext cx="777812" cy="562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4567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2400" dirty="0"/>
              <a:t>Tot nu toe</a:t>
            </a:r>
          </a:p>
        </p:txBody>
      </p:sp>
      <p:sp>
        <p:nvSpPr>
          <p:cNvPr id="3" name="TextBox 2"/>
          <p:cNvSpPr txBox="1"/>
          <p:nvPr/>
        </p:nvSpPr>
        <p:spPr>
          <a:xfrm>
            <a:off x="1331640" y="2060848"/>
            <a:ext cx="7344816" cy="3139321"/>
          </a:xfrm>
          <a:prstGeom prst="rect">
            <a:avLst/>
          </a:prstGeom>
          <a:noFill/>
        </p:spPr>
        <p:txBody>
          <a:bodyPr wrap="square" rtlCol="0">
            <a:spAutoFit/>
          </a:bodyPr>
          <a:lstStyle/>
          <a:p>
            <a:pPr marL="342900" indent="-342900">
              <a:lnSpc>
                <a:spcPct val="150000"/>
              </a:lnSpc>
              <a:buFont typeface="+mj-lt"/>
              <a:buAutoNum type="arabicPeriod"/>
            </a:pPr>
            <a:r>
              <a:rPr lang="nl-NL" sz="2000" dirty="0"/>
              <a:t>Knelpuntenanalyse: uitgangsvragen</a:t>
            </a:r>
          </a:p>
          <a:p>
            <a:pPr marL="342900" indent="-342900">
              <a:lnSpc>
                <a:spcPct val="150000"/>
              </a:lnSpc>
              <a:buFont typeface="+mj-lt"/>
              <a:buAutoNum type="arabicPeriod"/>
            </a:pPr>
            <a:r>
              <a:rPr lang="nl-NL" sz="2000" dirty="0"/>
              <a:t>Projectgroep &amp; werkgroep</a:t>
            </a:r>
          </a:p>
          <a:p>
            <a:pPr marL="342900" indent="-342900">
              <a:lnSpc>
                <a:spcPct val="150000"/>
              </a:lnSpc>
              <a:buFont typeface="+mj-lt"/>
              <a:buAutoNum type="arabicPeriod"/>
            </a:pPr>
            <a:r>
              <a:rPr lang="nl-NL" sz="2000" dirty="0"/>
              <a:t>Literatuuronderzoek, teksten schrijven</a:t>
            </a:r>
          </a:p>
          <a:p>
            <a:pPr marL="342900" indent="-342900">
              <a:lnSpc>
                <a:spcPct val="150000"/>
              </a:lnSpc>
              <a:buFont typeface="+mj-lt"/>
              <a:buAutoNum type="arabicPeriod"/>
            </a:pPr>
            <a:r>
              <a:rPr lang="nl-NL" sz="2000" dirty="0"/>
              <a:t>Klankbordgroep</a:t>
            </a:r>
          </a:p>
          <a:p>
            <a:pPr marL="342900" indent="-342900">
              <a:lnSpc>
                <a:spcPct val="150000"/>
              </a:lnSpc>
              <a:buFont typeface="+mj-lt"/>
              <a:buAutoNum type="arabicPeriod"/>
            </a:pPr>
            <a:r>
              <a:rPr lang="nl-NL" sz="2000" dirty="0"/>
              <a:t>RAC</a:t>
            </a:r>
          </a:p>
          <a:p>
            <a:pPr marL="342900" indent="-342900">
              <a:lnSpc>
                <a:spcPct val="150000"/>
              </a:lnSpc>
              <a:buFont typeface="+mj-lt"/>
              <a:buAutoNum type="arabicPeriod"/>
            </a:pPr>
            <a:r>
              <a:rPr lang="nl-NL" sz="2000" dirty="0"/>
              <a:t>Nu: start praktijktest</a:t>
            </a:r>
          </a:p>
          <a:p>
            <a:pPr marL="285750" indent="-285750">
              <a:buFont typeface="Arial" panose="020B0604020202020204" pitchFamily="34" charset="0"/>
              <a:buChar char="•"/>
            </a:pPr>
            <a:endParaRPr lang="nl-NL" dirty="0"/>
          </a:p>
        </p:txBody>
      </p:sp>
      <p:sp>
        <p:nvSpPr>
          <p:cNvPr id="4" name="Date Placeholder 3"/>
          <p:cNvSpPr>
            <a:spLocks noGrp="1"/>
          </p:cNvSpPr>
          <p:nvPr>
            <p:ph type="dt" sz="half" idx="10"/>
          </p:nvPr>
        </p:nvSpPr>
        <p:spPr/>
        <p:txBody>
          <a:bodyPr/>
          <a:lstStyle/>
          <a:p>
            <a:r>
              <a:rPr lang="nl-NL">
                <a:solidFill>
                  <a:prstClr val="black"/>
                </a:solidFill>
              </a:rPr>
              <a:t>19 april 2018</a:t>
            </a:r>
          </a:p>
        </p:txBody>
      </p:sp>
      <p:sp>
        <p:nvSpPr>
          <p:cNvPr id="5" name="Footer Placeholder 4"/>
          <p:cNvSpPr>
            <a:spLocks noGrp="1"/>
          </p:cNvSpPr>
          <p:nvPr>
            <p:ph type="ftr" sz="quarter" idx="11"/>
          </p:nvPr>
        </p:nvSpPr>
        <p:spPr/>
        <p:txBody>
          <a:bodyPr/>
          <a:lstStyle/>
          <a:p>
            <a:r>
              <a:rPr lang="nl-NL">
                <a:solidFill>
                  <a:prstClr val="black"/>
                </a:solidFill>
              </a:rPr>
              <a:t>Instructie praktijktest JGZ-richtlijn Extremiteiten</a:t>
            </a:r>
          </a:p>
        </p:txBody>
      </p:sp>
      <p:pic>
        <p:nvPicPr>
          <p:cNvPr id="8" name="Picture 2" descr="Afbeeldingsresultaat voor o benen">
            <a:hlinkClick r:id="rId3"/>
            <a:extLst>
              <a:ext uri="{FF2B5EF4-FFF2-40B4-BE49-F238E27FC236}">
                <a16:creationId xmlns:a16="http://schemas.microsoft.com/office/drawing/2014/main" id="{45A5182E-A2D1-4A8B-BD9E-5CEDA75687B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101916"/>
            <a:ext cx="864096" cy="62407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a:extLst>
              <a:ext uri="{FF2B5EF4-FFF2-40B4-BE49-F238E27FC236}">
                <a16:creationId xmlns:a16="http://schemas.microsoft.com/office/drawing/2014/main" id="{ACE905E2-9516-44F4-9C71-8FEEC85E63E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22744" y="132506"/>
            <a:ext cx="777812" cy="562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6802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3350" y="1303200"/>
            <a:ext cx="7272338" cy="613632"/>
          </a:xfrm>
        </p:spPr>
        <p:txBody>
          <a:bodyPr/>
          <a:lstStyle/>
          <a:p>
            <a:r>
              <a:rPr lang="en-GB" sz="2400" dirty="0"/>
              <a:t>Praktijktest</a:t>
            </a:r>
          </a:p>
        </p:txBody>
      </p:sp>
      <p:sp>
        <p:nvSpPr>
          <p:cNvPr id="4" name="TextBox 3"/>
          <p:cNvSpPr txBox="1"/>
          <p:nvPr/>
        </p:nvSpPr>
        <p:spPr>
          <a:xfrm>
            <a:off x="1475656" y="2060848"/>
            <a:ext cx="7128792" cy="286232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nl-NL" sz="2000" dirty="0"/>
              <a:t>Doel:</a:t>
            </a:r>
          </a:p>
          <a:p>
            <a:pPr marL="800100" lvl="1" indent="-342900">
              <a:lnSpc>
                <a:spcPct val="150000"/>
              </a:lnSpc>
              <a:buFont typeface="Arial" panose="020B0604020202020204" pitchFamily="34" charset="0"/>
              <a:buChar char="•"/>
            </a:pPr>
            <a:r>
              <a:rPr lang="nl-NL" sz="2000" dirty="0"/>
              <a:t>Uitvoerbaarheid richtlijn (kernaanbevelingen)</a:t>
            </a:r>
          </a:p>
          <a:p>
            <a:pPr marL="800100" lvl="1" indent="-342900">
              <a:lnSpc>
                <a:spcPct val="150000"/>
              </a:lnSpc>
              <a:buFont typeface="Arial" panose="020B0604020202020204" pitchFamily="34" charset="0"/>
              <a:buChar char="•"/>
            </a:pPr>
            <a:r>
              <a:rPr lang="nl-NL" sz="2000" dirty="0"/>
              <a:t>Determinanten gebruik richtlijn</a:t>
            </a:r>
          </a:p>
          <a:p>
            <a:pPr marL="800100" lvl="1" indent="-342900">
              <a:lnSpc>
                <a:spcPct val="150000"/>
              </a:lnSpc>
              <a:buFont typeface="Arial" panose="020B0604020202020204" pitchFamily="34" charset="0"/>
              <a:buChar char="•"/>
            </a:pPr>
            <a:r>
              <a:rPr lang="nl-NL" sz="2000" dirty="0"/>
              <a:t>Bijstelling richtlijn</a:t>
            </a:r>
          </a:p>
          <a:p>
            <a:pPr marL="800100" lvl="1" indent="-342900">
              <a:lnSpc>
                <a:spcPct val="150000"/>
              </a:lnSpc>
              <a:buFont typeface="Arial" panose="020B0604020202020204" pitchFamily="34" charset="0"/>
              <a:buChar char="•"/>
            </a:pPr>
            <a:r>
              <a:rPr lang="nl-NL" sz="2000" dirty="0"/>
              <a:t>Informatie voor landelijke invoering richtlijn</a:t>
            </a:r>
          </a:p>
          <a:p>
            <a:pPr marL="285750" indent="-285750">
              <a:lnSpc>
                <a:spcPct val="150000"/>
              </a:lnSpc>
              <a:buFont typeface="Arial" panose="020B0604020202020204" pitchFamily="34" charset="0"/>
              <a:buChar char="•"/>
            </a:pPr>
            <a:r>
              <a:rPr lang="nl-NL" sz="2000" dirty="0"/>
              <a:t>Van (eind) april t/m juli 2018</a:t>
            </a:r>
          </a:p>
        </p:txBody>
      </p:sp>
      <p:sp>
        <p:nvSpPr>
          <p:cNvPr id="3" name="Date Placeholder 2"/>
          <p:cNvSpPr>
            <a:spLocks noGrp="1"/>
          </p:cNvSpPr>
          <p:nvPr>
            <p:ph type="dt" sz="half" idx="10"/>
          </p:nvPr>
        </p:nvSpPr>
        <p:spPr/>
        <p:txBody>
          <a:bodyPr/>
          <a:lstStyle/>
          <a:p>
            <a:r>
              <a:rPr lang="nl-NL">
                <a:solidFill>
                  <a:prstClr val="black"/>
                </a:solidFill>
              </a:rPr>
              <a:t>19 april 2018</a:t>
            </a:r>
          </a:p>
        </p:txBody>
      </p:sp>
      <p:sp>
        <p:nvSpPr>
          <p:cNvPr id="5" name="Footer Placeholder 4"/>
          <p:cNvSpPr>
            <a:spLocks noGrp="1"/>
          </p:cNvSpPr>
          <p:nvPr>
            <p:ph type="ftr" sz="quarter" idx="11"/>
          </p:nvPr>
        </p:nvSpPr>
        <p:spPr/>
        <p:txBody>
          <a:bodyPr/>
          <a:lstStyle/>
          <a:p>
            <a:r>
              <a:rPr lang="nl-NL">
                <a:solidFill>
                  <a:prstClr val="black"/>
                </a:solidFill>
              </a:rPr>
              <a:t>Instructie praktijktest JGZ-richtlijn Extremiteiten</a:t>
            </a:r>
          </a:p>
        </p:txBody>
      </p:sp>
      <p:pic>
        <p:nvPicPr>
          <p:cNvPr id="8" name="Picture 2" descr="Afbeeldingsresultaat voor o benen">
            <a:hlinkClick r:id="rId3"/>
            <a:extLst>
              <a:ext uri="{FF2B5EF4-FFF2-40B4-BE49-F238E27FC236}">
                <a16:creationId xmlns:a16="http://schemas.microsoft.com/office/drawing/2014/main" id="{E427CF54-5A8A-423C-AFFB-01FB55DBB03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101916"/>
            <a:ext cx="864096" cy="62407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a:extLst>
              <a:ext uri="{FF2B5EF4-FFF2-40B4-BE49-F238E27FC236}">
                <a16:creationId xmlns:a16="http://schemas.microsoft.com/office/drawing/2014/main" id="{120EF1CA-4A45-4599-8421-FDBDF1838A7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22744" y="132506"/>
            <a:ext cx="777812" cy="562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3247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2400" dirty="0"/>
              <a:t>Na de praktijktest</a:t>
            </a:r>
          </a:p>
        </p:txBody>
      </p:sp>
      <p:sp>
        <p:nvSpPr>
          <p:cNvPr id="3" name="TextBox 2"/>
          <p:cNvSpPr txBox="1"/>
          <p:nvPr/>
        </p:nvSpPr>
        <p:spPr>
          <a:xfrm>
            <a:off x="1331640" y="2060848"/>
            <a:ext cx="7812360" cy="3416320"/>
          </a:xfrm>
          <a:prstGeom prst="rect">
            <a:avLst/>
          </a:prstGeom>
          <a:noFill/>
        </p:spPr>
        <p:txBody>
          <a:bodyPr wrap="square" rtlCol="0">
            <a:spAutoFit/>
          </a:bodyPr>
          <a:lstStyle/>
          <a:p>
            <a:pPr>
              <a:lnSpc>
                <a:spcPct val="150000"/>
              </a:lnSpc>
            </a:pPr>
            <a:r>
              <a:rPr lang="en-US" sz="2000" dirty="0" err="1"/>
              <a:t>Instructiebijeenkomsten</a:t>
            </a:r>
            <a:r>
              <a:rPr lang="en-US" sz="2000" dirty="0"/>
              <a:t>				april 2018</a:t>
            </a:r>
          </a:p>
          <a:p>
            <a:pPr>
              <a:lnSpc>
                <a:spcPct val="150000"/>
              </a:lnSpc>
            </a:pPr>
            <a:r>
              <a:rPr lang="en-US" sz="2000" dirty="0"/>
              <a:t>Werken met de richtlijn				t/m juli 2018</a:t>
            </a:r>
          </a:p>
          <a:p>
            <a:pPr>
              <a:lnSpc>
                <a:spcPct val="150000"/>
              </a:lnSpc>
            </a:pPr>
            <a:r>
              <a:rPr lang="en-US" sz="2000" dirty="0"/>
              <a:t>Focusgroep interview met medewerkers		</a:t>
            </a:r>
            <a:r>
              <a:rPr lang="en-US" sz="2000" dirty="0">
                <a:solidFill>
                  <a:srgbClr val="FF0000"/>
                </a:solidFill>
              </a:rPr>
              <a:t>september 2018?</a:t>
            </a:r>
          </a:p>
          <a:p>
            <a:pPr>
              <a:lnSpc>
                <a:spcPct val="150000"/>
              </a:lnSpc>
            </a:pPr>
            <a:r>
              <a:rPr lang="en-US" sz="2000" dirty="0"/>
              <a:t>Rapportage praktijktest				sept-</a:t>
            </a:r>
            <a:r>
              <a:rPr lang="en-US" sz="2000" dirty="0" err="1"/>
              <a:t>okt</a:t>
            </a:r>
            <a:r>
              <a:rPr lang="en-US" sz="2000" dirty="0"/>
              <a:t> 2018</a:t>
            </a:r>
          </a:p>
          <a:p>
            <a:pPr>
              <a:lnSpc>
                <a:spcPct val="150000"/>
              </a:lnSpc>
            </a:pPr>
            <a:r>
              <a:rPr lang="en-US" sz="2000" dirty="0"/>
              <a:t>Bijstelling tekst richtlijn				</a:t>
            </a:r>
            <a:r>
              <a:rPr lang="en-US" sz="2000" dirty="0" err="1"/>
              <a:t>nov-dec</a:t>
            </a:r>
            <a:r>
              <a:rPr lang="en-US" sz="2000" dirty="0"/>
              <a:t> 2018</a:t>
            </a:r>
          </a:p>
          <a:p>
            <a:pPr>
              <a:lnSpc>
                <a:spcPct val="150000"/>
              </a:lnSpc>
            </a:pPr>
            <a:r>
              <a:rPr lang="en-US" sz="2000" dirty="0"/>
              <a:t>RAC						</a:t>
            </a:r>
            <a:r>
              <a:rPr lang="en-US" sz="2000" dirty="0">
                <a:solidFill>
                  <a:srgbClr val="FF0000"/>
                </a:solidFill>
              </a:rPr>
              <a:t>december 2018?</a:t>
            </a:r>
          </a:p>
          <a:p>
            <a:pPr>
              <a:lnSpc>
                <a:spcPct val="150000"/>
              </a:lnSpc>
            </a:pPr>
            <a:r>
              <a:rPr lang="en-US" sz="2000" dirty="0"/>
              <a:t>Definitieve richtlijn				Begin 2019</a:t>
            </a:r>
          </a:p>
        </p:txBody>
      </p:sp>
      <p:sp>
        <p:nvSpPr>
          <p:cNvPr id="4" name="Date Placeholder 3"/>
          <p:cNvSpPr>
            <a:spLocks noGrp="1"/>
          </p:cNvSpPr>
          <p:nvPr>
            <p:ph type="dt" sz="half" idx="10"/>
          </p:nvPr>
        </p:nvSpPr>
        <p:spPr/>
        <p:txBody>
          <a:bodyPr/>
          <a:lstStyle/>
          <a:p>
            <a:r>
              <a:rPr lang="nl-NL">
                <a:solidFill>
                  <a:prstClr val="black"/>
                </a:solidFill>
              </a:rPr>
              <a:t>19 april 2018</a:t>
            </a:r>
          </a:p>
        </p:txBody>
      </p:sp>
      <p:sp>
        <p:nvSpPr>
          <p:cNvPr id="5" name="Footer Placeholder 4"/>
          <p:cNvSpPr>
            <a:spLocks noGrp="1"/>
          </p:cNvSpPr>
          <p:nvPr>
            <p:ph type="ftr" sz="quarter" idx="11"/>
          </p:nvPr>
        </p:nvSpPr>
        <p:spPr/>
        <p:txBody>
          <a:bodyPr/>
          <a:lstStyle/>
          <a:p>
            <a:r>
              <a:rPr lang="nl-NL">
                <a:solidFill>
                  <a:prstClr val="black"/>
                </a:solidFill>
              </a:rPr>
              <a:t>Instructie praktijktest JGZ-richtlijn Extremiteiten</a:t>
            </a:r>
          </a:p>
        </p:txBody>
      </p:sp>
      <p:pic>
        <p:nvPicPr>
          <p:cNvPr id="8" name="Picture 2" descr="Afbeeldingsresultaat voor o benen">
            <a:hlinkClick r:id="rId3"/>
            <a:extLst>
              <a:ext uri="{FF2B5EF4-FFF2-40B4-BE49-F238E27FC236}">
                <a16:creationId xmlns:a16="http://schemas.microsoft.com/office/drawing/2014/main" id="{8720F398-8DCF-47F0-B1F4-CA66B3DE593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101916"/>
            <a:ext cx="864096" cy="62407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a:extLst>
              <a:ext uri="{FF2B5EF4-FFF2-40B4-BE49-F238E27FC236}">
                <a16:creationId xmlns:a16="http://schemas.microsoft.com/office/drawing/2014/main" id="{A638472D-BB04-4C82-AB5F-3A8207BCB56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22744" y="132506"/>
            <a:ext cx="777812" cy="562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9766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nl-NL">
                <a:solidFill>
                  <a:prstClr val="black"/>
                </a:solidFill>
              </a:rPr>
              <a:t>19 april 2018</a:t>
            </a:r>
            <a:endParaRPr lang="en-GB" dirty="0">
              <a:solidFill>
                <a:prstClr val="black"/>
              </a:solidFill>
            </a:endParaRPr>
          </a:p>
        </p:txBody>
      </p:sp>
      <p:sp>
        <p:nvSpPr>
          <p:cNvPr id="6" name="Footer Placeholder 5"/>
          <p:cNvSpPr>
            <a:spLocks noGrp="1"/>
          </p:cNvSpPr>
          <p:nvPr>
            <p:ph type="ftr" sz="quarter" idx="11"/>
          </p:nvPr>
        </p:nvSpPr>
        <p:spPr/>
        <p:txBody>
          <a:bodyPr/>
          <a:lstStyle/>
          <a:p>
            <a:r>
              <a:rPr lang="en-GB">
                <a:solidFill>
                  <a:prstClr val="black"/>
                </a:solidFill>
              </a:rPr>
              <a:t>Instructie praktijktest JGZ-richtlijn Extremiteiten</a:t>
            </a:r>
            <a:endParaRPr lang="en-GB" dirty="0">
              <a:solidFill>
                <a:prstClr val="black"/>
              </a:solidFill>
            </a:endParaRPr>
          </a:p>
        </p:txBody>
      </p:sp>
      <p:sp>
        <p:nvSpPr>
          <p:cNvPr id="7" name="Title 6"/>
          <p:cNvSpPr>
            <a:spLocks noGrp="1"/>
          </p:cNvSpPr>
          <p:nvPr>
            <p:ph type="ctrTitle"/>
          </p:nvPr>
        </p:nvSpPr>
        <p:spPr/>
        <p:txBody>
          <a:bodyPr/>
          <a:lstStyle/>
          <a:p>
            <a:endParaRPr lang="en-GB" dirty="0"/>
          </a:p>
        </p:txBody>
      </p:sp>
      <p:pic>
        <p:nvPicPr>
          <p:cNvPr id="2" name="Picture 1">
            <a:extLst>
              <a:ext uri="{FF2B5EF4-FFF2-40B4-BE49-F238E27FC236}">
                <a16:creationId xmlns:a16="http://schemas.microsoft.com/office/drawing/2014/main" id="{EDEA3D12-D659-4205-95BD-CA471BC6E158}"/>
              </a:ext>
            </a:extLst>
          </p:cNvPr>
          <p:cNvPicPr>
            <a:picLocks noChangeAspect="1"/>
          </p:cNvPicPr>
          <p:nvPr/>
        </p:nvPicPr>
        <p:blipFill rotWithShape="1">
          <a:blip r:embed="rId3"/>
          <a:srcRect l="5900" t="13583" r="5122" b="5179"/>
          <a:stretch/>
        </p:blipFill>
        <p:spPr>
          <a:xfrm>
            <a:off x="7839" y="1124744"/>
            <a:ext cx="9258359" cy="4968552"/>
          </a:xfrm>
          <a:prstGeom prst="rect">
            <a:avLst/>
          </a:prstGeom>
        </p:spPr>
      </p:pic>
      <p:pic>
        <p:nvPicPr>
          <p:cNvPr id="8" name="Picture 2" descr="Afbeeldingsresultaat voor o benen">
            <a:hlinkClick r:id="rId4"/>
            <a:extLst>
              <a:ext uri="{FF2B5EF4-FFF2-40B4-BE49-F238E27FC236}">
                <a16:creationId xmlns:a16="http://schemas.microsoft.com/office/drawing/2014/main" id="{66FB5DD9-DDB8-4C01-AFED-3B588F06CE5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528" y="101916"/>
            <a:ext cx="864096" cy="62407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a:extLst>
              <a:ext uri="{FF2B5EF4-FFF2-40B4-BE49-F238E27FC236}">
                <a16:creationId xmlns:a16="http://schemas.microsoft.com/office/drawing/2014/main" id="{74C9B843-0080-459D-97FF-4C78E860D3C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22744" y="132506"/>
            <a:ext cx="777812" cy="562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3078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3350" y="1303200"/>
            <a:ext cx="7272338" cy="685640"/>
          </a:xfrm>
        </p:spPr>
        <p:txBody>
          <a:bodyPr/>
          <a:lstStyle/>
          <a:p>
            <a:r>
              <a:rPr lang="en-GB" dirty="0" err="1"/>
              <a:t>Inhoud</a:t>
            </a:r>
            <a:r>
              <a:rPr lang="en-GB" dirty="0"/>
              <a:t> </a:t>
            </a:r>
            <a:r>
              <a:rPr lang="en-GB" dirty="0" err="1"/>
              <a:t>richtlijn</a:t>
            </a:r>
            <a:endParaRPr lang="en-GB" dirty="0"/>
          </a:p>
        </p:txBody>
      </p:sp>
      <p:sp>
        <p:nvSpPr>
          <p:cNvPr id="3" name="Date Placeholder 2"/>
          <p:cNvSpPr>
            <a:spLocks noGrp="1"/>
          </p:cNvSpPr>
          <p:nvPr>
            <p:ph type="dt" sz="half" idx="10"/>
          </p:nvPr>
        </p:nvSpPr>
        <p:spPr/>
        <p:txBody>
          <a:bodyPr/>
          <a:lstStyle/>
          <a:p>
            <a:r>
              <a:rPr lang="nl-NL">
                <a:solidFill>
                  <a:prstClr val="black"/>
                </a:solidFill>
              </a:rPr>
              <a:t>19 april 2018</a:t>
            </a:r>
          </a:p>
        </p:txBody>
      </p:sp>
      <p:sp>
        <p:nvSpPr>
          <p:cNvPr id="5" name="Footer Placeholder 4"/>
          <p:cNvSpPr>
            <a:spLocks noGrp="1"/>
          </p:cNvSpPr>
          <p:nvPr>
            <p:ph type="ftr" sz="quarter" idx="11"/>
          </p:nvPr>
        </p:nvSpPr>
        <p:spPr/>
        <p:txBody>
          <a:bodyPr/>
          <a:lstStyle/>
          <a:p>
            <a:r>
              <a:rPr lang="nl-NL">
                <a:solidFill>
                  <a:prstClr val="black"/>
                </a:solidFill>
              </a:rPr>
              <a:t>Instructie praktijktest JGZ-richtlijn Extremiteiten</a:t>
            </a:r>
          </a:p>
        </p:txBody>
      </p:sp>
      <p:sp>
        <p:nvSpPr>
          <p:cNvPr id="10" name="TextBox 9">
            <a:extLst>
              <a:ext uri="{FF2B5EF4-FFF2-40B4-BE49-F238E27FC236}">
                <a16:creationId xmlns:a16="http://schemas.microsoft.com/office/drawing/2014/main" id="{DA96B5BD-C003-42C6-A4A5-6DB5CD1532CE}"/>
              </a:ext>
            </a:extLst>
          </p:cNvPr>
          <p:cNvSpPr txBox="1"/>
          <p:nvPr/>
        </p:nvSpPr>
        <p:spPr>
          <a:xfrm>
            <a:off x="1403350" y="2204864"/>
            <a:ext cx="6913066" cy="4247317"/>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nl-NL" sz="2000" dirty="0"/>
              <a:t>Inhoudelijke inleiding</a:t>
            </a:r>
          </a:p>
          <a:p>
            <a:pPr marL="342900" indent="-342900">
              <a:lnSpc>
                <a:spcPct val="150000"/>
              </a:lnSpc>
              <a:buFont typeface="Arial" panose="020B0604020202020204" pitchFamily="34" charset="0"/>
              <a:buChar char="•"/>
            </a:pPr>
            <a:r>
              <a:rPr lang="nl-NL" sz="2000" dirty="0"/>
              <a:t>Thema 1: algemeen</a:t>
            </a:r>
          </a:p>
          <a:p>
            <a:pPr marL="342900" indent="-342900">
              <a:lnSpc>
                <a:spcPct val="150000"/>
              </a:lnSpc>
              <a:buFont typeface="Arial" panose="020B0604020202020204" pitchFamily="34" charset="0"/>
              <a:buChar char="•"/>
            </a:pPr>
            <a:r>
              <a:rPr lang="nl-NL" sz="2000" dirty="0"/>
              <a:t>Thema 2: standsafwijkingen</a:t>
            </a:r>
          </a:p>
          <a:p>
            <a:pPr marL="342900" indent="-342900">
              <a:lnSpc>
                <a:spcPct val="150000"/>
              </a:lnSpc>
              <a:buFont typeface="Arial" panose="020B0604020202020204" pitchFamily="34" charset="0"/>
              <a:buChar char="•"/>
            </a:pPr>
            <a:r>
              <a:rPr lang="nl-NL" sz="2000" dirty="0"/>
              <a:t>Thema 3: pijnklachten</a:t>
            </a:r>
          </a:p>
          <a:p>
            <a:pPr marL="342900" indent="-342900">
              <a:lnSpc>
                <a:spcPct val="150000"/>
              </a:lnSpc>
              <a:buFont typeface="Arial" panose="020B0604020202020204" pitchFamily="34" charset="0"/>
              <a:buChar char="•"/>
            </a:pPr>
            <a:r>
              <a:rPr lang="nl-NL" sz="2000" dirty="0"/>
              <a:t>Bijlagen:</a:t>
            </a:r>
          </a:p>
          <a:p>
            <a:pPr marL="546100" lvl="1" indent="-273050">
              <a:lnSpc>
                <a:spcPct val="150000"/>
              </a:lnSpc>
              <a:buFont typeface="Courier New" panose="02070309020205020404" pitchFamily="49" charset="0"/>
              <a:buChar char="o"/>
            </a:pPr>
            <a:r>
              <a:rPr lang="nl-NL" sz="2000" dirty="0"/>
              <a:t>Verklarende woordenlijst</a:t>
            </a:r>
          </a:p>
          <a:p>
            <a:pPr marL="546100" lvl="1" indent="-273050">
              <a:lnSpc>
                <a:spcPct val="150000"/>
              </a:lnSpc>
              <a:buFont typeface="Courier New" panose="02070309020205020404" pitchFamily="49" charset="0"/>
              <a:buChar char="o"/>
            </a:pPr>
            <a:r>
              <a:rPr lang="nl-NL" sz="2000" dirty="0"/>
              <a:t>Handboeken en websites</a:t>
            </a:r>
          </a:p>
          <a:p>
            <a:pPr marL="546100" lvl="1" indent="-273050">
              <a:lnSpc>
                <a:spcPct val="150000"/>
              </a:lnSpc>
              <a:buFont typeface="Courier New" panose="02070309020205020404" pitchFamily="49" charset="0"/>
              <a:buChar char="o"/>
            </a:pPr>
            <a:r>
              <a:rPr lang="nl-NL" sz="2000" dirty="0"/>
              <a:t>Overzicht aandoeningen</a:t>
            </a:r>
          </a:p>
          <a:p>
            <a:pPr marL="546100" lvl="1" indent="-273050">
              <a:lnSpc>
                <a:spcPct val="150000"/>
              </a:lnSpc>
              <a:buFont typeface="Courier New" panose="02070309020205020404" pitchFamily="49" charset="0"/>
              <a:buChar char="o"/>
            </a:pPr>
            <a:r>
              <a:rPr lang="nl-NL" sz="2000" dirty="0"/>
              <a:t>Schoenadviezen</a:t>
            </a:r>
          </a:p>
        </p:txBody>
      </p:sp>
      <p:pic>
        <p:nvPicPr>
          <p:cNvPr id="11" name="Picture 2" descr="Afbeeldingsresultaat voor o benen">
            <a:hlinkClick r:id="rId3"/>
            <a:extLst>
              <a:ext uri="{FF2B5EF4-FFF2-40B4-BE49-F238E27FC236}">
                <a16:creationId xmlns:a16="http://schemas.microsoft.com/office/drawing/2014/main" id="{20F75EEC-C0AD-4098-B553-6FCF1CE8CA0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101916"/>
            <a:ext cx="864096" cy="62407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a:extLst>
              <a:ext uri="{FF2B5EF4-FFF2-40B4-BE49-F238E27FC236}">
                <a16:creationId xmlns:a16="http://schemas.microsoft.com/office/drawing/2014/main" id="{D4ED7FD0-704B-4F51-8C4B-2DF348CEE11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22744" y="132506"/>
            <a:ext cx="777812" cy="562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222361"/>
      </p:ext>
    </p:extLst>
  </p:cSld>
  <p:clrMapOvr>
    <a:masterClrMapping/>
  </p:clrMapOvr>
</p:sld>
</file>

<file path=ppt/theme/theme1.xml><?xml version="1.0" encoding="utf-8"?>
<a:theme xmlns:a="http://schemas.openxmlformats.org/drawingml/2006/main" name="Basis TNO tekstdia -">
  <a:themeElements>
    <a:clrScheme name="TNO">
      <a:dk1>
        <a:sysClr val="windowText" lastClr="000000"/>
      </a:dk1>
      <a:lt1>
        <a:sysClr val="window" lastClr="FFFFFF"/>
      </a:lt1>
      <a:dk2>
        <a:srgbClr val="649EC9"/>
      </a:dk2>
      <a:lt2>
        <a:srgbClr val="9C9C9E"/>
      </a:lt2>
      <a:accent1>
        <a:srgbClr val="ED8000"/>
      </a:accent1>
      <a:accent2>
        <a:srgbClr val="CB1325"/>
      </a:accent2>
      <a:accent3>
        <a:srgbClr val="FFCB00"/>
      </a:accent3>
      <a:accent4>
        <a:srgbClr val="649EC9"/>
      </a:accent4>
      <a:accent5>
        <a:srgbClr val="D6277A"/>
      </a:accent5>
      <a:accent6>
        <a:srgbClr val="93A800"/>
      </a:accent6>
      <a:hlink>
        <a:srgbClr val="9C9C9E"/>
      </a:hlink>
      <a:folHlink>
        <a:srgbClr val="5D5C60"/>
      </a:folHlink>
    </a:clrScheme>
    <a:fontScheme name="TNO">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TNOpresentatieNL</Template>
  <TotalTime>0</TotalTime>
  <Words>2139</Words>
  <Application>Microsoft Office PowerPoint</Application>
  <PresentationFormat>On-screen Show (4:3)</PresentationFormat>
  <Paragraphs>479</Paragraphs>
  <Slides>42</Slides>
  <Notes>40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Courier New</vt:lpstr>
      <vt:lpstr>Wingdings</vt:lpstr>
      <vt:lpstr>Basis TNO tekstdia -</vt:lpstr>
      <vt:lpstr>Praktijktest JGZ-richtlijn Extremiteiten</vt:lpstr>
      <vt:lpstr>Disclosure slide</vt:lpstr>
      <vt:lpstr>Programma</vt:lpstr>
      <vt:lpstr>Waarom een richtlijn?</vt:lpstr>
      <vt:lpstr>Tot nu toe</vt:lpstr>
      <vt:lpstr>Praktijktest</vt:lpstr>
      <vt:lpstr>Na de praktijktest</vt:lpstr>
      <vt:lpstr>PowerPoint Presentation</vt:lpstr>
      <vt:lpstr>Inhoud richtlijn</vt:lpstr>
      <vt:lpstr>Achtergrondkennis Extremiteiten</vt:lpstr>
      <vt:lpstr>Quiz</vt:lpstr>
      <vt:lpstr>Tenenloop</vt:lpstr>
      <vt:lpstr>Tenenloop</vt:lpstr>
      <vt:lpstr>Tenenloop</vt:lpstr>
      <vt:lpstr>O- en X-benen (genua vara en genua valga)</vt:lpstr>
      <vt:lpstr>O- en X-benen (genua vara en genua valga)</vt:lpstr>
      <vt:lpstr>O- en X-benen (genua vara en genua valga)</vt:lpstr>
      <vt:lpstr>O- en X-benen (genua vara en genua valga)</vt:lpstr>
      <vt:lpstr>Beenlengteverschil</vt:lpstr>
      <vt:lpstr>Beenlengteverschil</vt:lpstr>
      <vt:lpstr>Beenlengteverschil</vt:lpstr>
      <vt:lpstr>Platvoeten</vt:lpstr>
      <vt:lpstr>Platvoeten</vt:lpstr>
      <vt:lpstr>Platvoeten</vt:lpstr>
      <vt:lpstr>Onderzoeksmomenten</vt:lpstr>
      <vt:lpstr>Pauze</vt:lpstr>
      <vt:lpstr>Uitslagen quiz</vt:lpstr>
      <vt:lpstr>Casus Nienke</vt:lpstr>
      <vt:lpstr>Casus Nienke</vt:lpstr>
      <vt:lpstr>Casus Nienke</vt:lpstr>
      <vt:lpstr>Casus Nienke</vt:lpstr>
      <vt:lpstr>Casus Nienke</vt:lpstr>
      <vt:lpstr>Casus Nienke</vt:lpstr>
      <vt:lpstr>Wat zie je?</vt:lpstr>
      <vt:lpstr>Wat doe je?</vt:lpstr>
      <vt:lpstr>Wat zie je?</vt:lpstr>
      <vt:lpstr>Wat doe je?</vt:lpstr>
      <vt:lpstr>Praktijktest</vt:lpstr>
      <vt:lpstr>Praktijktest</vt:lpstr>
      <vt:lpstr>Praktijktest</vt:lpstr>
      <vt:lpstr>Alle opmerkingen zijn welkom!</vt:lpstr>
      <vt:lpstr>Vragen?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Performancemanagement</dc:title>
  <dc:subject>Powerpoint Wizzard</dc:subject>
  <dc:creator/>
  <cp:lastModifiedBy/>
  <cp:revision>274</cp:revision>
  <dcterms:created xsi:type="dcterms:W3CDTF">2011-01-12T08:08:42Z</dcterms:created>
  <dcterms:modified xsi:type="dcterms:W3CDTF">2018-02-21T10:39:43Z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le">
    <vt:lpwstr>TNO Nieuwe huisstijl</vt:lpwstr>
  </property>
  <property fmtid="{D5CDD505-2E9C-101B-9397-08002B2CF9AE}" pid="3" name="SubTitle">
    <vt:lpwstr>Powerpoint Wizzard</vt:lpwstr>
  </property>
  <property fmtid="{D5CDD505-2E9C-101B-9397-08002B2CF9AE}" pid="4" name="Author">
    <vt:lpwstr>M Bouman </vt:lpwstr>
  </property>
  <property fmtid="{D5CDD505-2E9C-101B-9397-08002B2CF9AE}" pid="5" name="ShowPages">
    <vt:lpwstr>True</vt:lpwstr>
  </property>
  <property fmtid="{D5CDD505-2E9C-101B-9397-08002B2CF9AE}" pid="6" name="ShowDate">
    <vt:lpwstr>True</vt:lpwstr>
  </property>
  <property fmtid="{D5CDD505-2E9C-101B-9397-08002B2CF9AE}" pid="7" name="DateText">
    <vt:lpwstr>10 januari 2011</vt:lpwstr>
  </property>
  <property fmtid="{D5CDD505-2E9C-101B-9397-08002B2CF9AE}" pid="8" name="Color">
    <vt:lpwstr>True</vt:lpwstr>
  </property>
  <property fmtid="{D5CDD505-2E9C-101B-9397-08002B2CF9AE}" pid="9" name="Grammar">
    <vt:lpwstr>1</vt:lpwstr>
  </property>
  <property fmtid="{D5CDD505-2E9C-101B-9397-08002B2CF9AE}" pid="10" name="FavoriteLink1Image">
    <vt:lpwstr>TNOdummytijdsbalkbeeld001.jpg</vt:lpwstr>
  </property>
  <property fmtid="{D5CDD505-2E9C-101B-9397-08002B2CF9AE}" pid="11" name="FavoriteLink2Image">
    <vt:lpwstr>TNOdummytijdsbalkbeeld002.jpg</vt:lpwstr>
  </property>
  <property fmtid="{D5CDD505-2E9C-101B-9397-08002B2CF9AE}" pid="12" name="FavoriteLink1Index">
    <vt:lpwstr>1</vt:lpwstr>
  </property>
  <property fmtid="{D5CDD505-2E9C-101B-9397-08002B2CF9AE}" pid="13" name="FavoriteLink2Index">
    <vt:lpwstr>1</vt:lpwstr>
  </property>
  <property fmtid="{D5CDD505-2E9C-101B-9397-08002B2CF9AE}" pid="14" name="CreationDate">
    <vt:lpwstr>10-1-2011 15:59:00</vt:lpwstr>
  </property>
  <property fmtid="{D5CDD505-2E9C-101B-9397-08002B2CF9AE}" pid="15" name="CreationBy">
    <vt:lpwstr>boumanm</vt:lpwstr>
  </property>
  <property fmtid="{D5CDD505-2E9C-101B-9397-08002B2CF9AE}" pid="16" name="Department">
    <vt:lpwstr>5299</vt:lpwstr>
  </property>
  <property fmtid="{D5CDD505-2E9C-101B-9397-08002B2CF9AE}" pid="17" name="PresentationDate">
    <vt:lpwstr>3-1-2016 21:29:30</vt:lpwstr>
  </property>
</Properties>
</file>