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rgbClr val="0D1F7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rgbClr val="0D1F7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EEB"/>
    <a:srgbClr val="0C2074"/>
    <a:srgbClr val="7ECFE2"/>
    <a:srgbClr val="182075"/>
    <a:srgbClr val="0D1F74"/>
    <a:srgbClr val="79C9DD"/>
    <a:srgbClr val="C0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D8585-34B0-429B-92CE-7D1172218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17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704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text styles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</a:defRPr>
            </a:lvl1pPr>
          </a:lstStyle>
          <a:p>
            <a:endParaRPr lang="nl-NL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740079E4-5779-41F1-A8C6-8AE0C308CBCA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50004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51" name="Group 7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6152" name="Rectangle 72"/>
            <p:cNvSpPr>
              <a:spLocks noChangeArrowheads="1"/>
            </p:cNvSpPr>
            <p:nvPr userDrawn="1"/>
          </p:nvSpPr>
          <p:spPr bwMode="white">
            <a:xfrm>
              <a:off x="0" y="0"/>
              <a:ext cx="5760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53" name="Group 73"/>
            <p:cNvGrpSpPr>
              <a:grpSpLocks/>
            </p:cNvGrpSpPr>
            <p:nvPr userDrawn="1"/>
          </p:nvGrpSpPr>
          <p:grpSpPr bwMode="auto">
            <a:xfrm>
              <a:off x="2" y="36"/>
              <a:ext cx="5758" cy="4240"/>
              <a:chOff x="2" y="36"/>
              <a:chExt cx="5758" cy="4240"/>
            </a:xfrm>
          </p:grpSpPr>
          <p:grpSp>
            <p:nvGrpSpPr>
              <p:cNvPr id="46154" name="Group 74"/>
              <p:cNvGrpSpPr>
                <a:grpSpLocks/>
              </p:cNvGrpSpPr>
              <p:nvPr/>
            </p:nvGrpSpPr>
            <p:grpSpPr bwMode="auto">
              <a:xfrm>
                <a:off x="2" y="49"/>
                <a:ext cx="5758" cy="4227"/>
                <a:chOff x="2" y="49"/>
                <a:chExt cx="5736" cy="4227"/>
              </a:xfrm>
            </p:grpSpPr>
            <p:sp>
              <p:nvSpPr>
                <p:cNvPr id="46155" name="Rectangle 75"/>
                <p:cNvSpPr>
                  <a:spLocks noChangeArrowheads="1"/>
                </p:cNvSpPr>
                <p:nvPr/>
              </p:nvSpPr>
              <p:spPr bwMode="auto">
                <a:xfrm>
                  <a:off x="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6" name="Rectangle 76"/>
                <p:cNvSpPr>
                  <a:spLocks noChangeArrowheads="1"/>
                </p:cNvSpPr>
                <p:nvPr/>
              </p:nvSpPr>
              <p:spPr bwMode="auto">
                <a:xfrm>
                  <a:off x="88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7" name="Rectangle 77"/>
                <p:cNvSpPr>
                  <a:spLocks noChangeArrowheads="1"/>
                </p:cNvSpPr>
                <p:nvPr/>
              </p:nvSpPr>
              <p:spPr bwMode="auto">
                <a:xfrm>
                  <a:off x="174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8" name="Rectangle 78"/>
                <p:cNvSpPr>
                  <a:spLocks noChangeArrowheads="1"/>
                </p:cNvSpPr>
                <p:nvPr/>
              </p:nvSpPr>
              <p:spPr bwMode="auto">
                <a:xfrm>
                  <a:off x="26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59" name="Rectangle 79"/>
                <p:cNvSpPr>
                  <a:spLocks noChangeArrowheads="1"/>
                </p:cNvSpPr>
                <p:nvPr/>
              </p:nvSpPr>
              <p:spPr bwMode="auto">
                <a:xfrm>
                  <a:off x="34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0" name="Rectangle 80"/>
                <p:cNvSpPr>
                  <a:spLocks noChangeArrowheads="1"/>
                </p:cNvSpPr>
                <p:nvPr/>
              </p:nvSpPr>
              <p:spPr bwMode="auto">
                <a:xfrm>
                  <a:off x="433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1" name="Rectangle 81"/>
                <p:cNvSpPr>
                  <a:spLocks noChangeArrowheads="1"/>
                </p:cNvSpPr>
                <p:nvPr/>
              </p:nvSpPr>
              <p:spPr bwMode="auto">
                <a:xfrm>
                  <a:off x="519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2" name="Rectangle 82"/>
                <p:cNvSpPr>
                  <a:spLocks noChangeArrowheads="1"/>
                </p:cNvSpPr>
                <p:nvPr/>
              </p:nvSpPr>
              <p:spPr bwMode="auto">
                <a:xfrm>
                  <a:off x="60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3" name="Rectangle 83"/>
                <p:cNvSpPr>
                  <a:spLocks noChangeArrowheads="1"/>
                </p:cNvSpPr>
                <p:nvPr/>
              </p:nvSpPr>
              <p:spPr bwMode="auto">
                <a:xfrm>
                  <a:off x="69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4" name="Rectangle 84"/>
                <p:cNvSpPr>
                  <a:spLocks noChangeArrowheads="1"/>
                </p:cNvSpPr>
                <p:nvPr/>
              </p:nvSpPr>
              <p:spPr bwMode="auto">
                <a:xfrm>
                  <a:off x="778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5" name="Rectangle 85"/>
                <p:cNvSpPr>
                  <a:spLocks noChangeArrowheads="1"/>
                </p:cNvSpPr>
                <p:nvPr/>
              </p:nvSpPr>
              <p:spPr bwMode="auto">
                <a:xfrm>
                  <a:off x="864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6" name="Rectangle 86"/>
                <p:cNvSpPr>
                  <a:spLocks noChangeArrowheads="1"/>
                </p:cNvSpPr>
                <p:nvPr/>
              </p:nvSpPr>
              <p:spPr bwMode="auto">
                <a:xfrm>
                  <a:off x="95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7" name="Rectangle 87"/>
                <p:cNvSpPr>
                  <a:spLocks noChangeArrowheads="1"/>
                </p:cNvSpPr>
                <p:nvPr/>
              </p:nvSpPr>
              <p:spPr bwMode="auto">
                <a:xfrm>
                  <a:off x="103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8" name="Rectangle 88"/>
                <p:cNvSpPr>
                  <a:spLocks noChangeArrowheads="1"/>
                </p:cNvSpPr>
                <p:nvPr/>
              </p:nvSpPr>
              <p:spPr bwMode="auto">
                <a:xfrm>
                  <a:off x="1123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69" name="Rectangle 89"/>
                <p:cNvSpPr>
                  <a:spLocks noChangeArrowheads="1"/>
                </p:cNvSpPr>
                <p:nvPr/>
              </p:nvSpPr>
              <p:spPr bwMode="auto">
                <a:xfrm>
                  <a:off x="1209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1" name="Rectangle 91"/>
                <p:cNvSpPr>
                  <a:spLocks noChangeArrowheads="1"/>
                </p:cNvSpPr>
                <p:nvPr/>
              </p:nvSpPr>
              <p:spPr bwMode="auto">
                <a:xfrm>
                  <a:off x="138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2" name="Rectangle 92"/>
                <p:cNvSpPr>
                  <a:spLocks noChangeArrowheads="1"/>
                </p:cNvSpPr>
                <p:nvPr/>
              </p:nvSpPr>
              <p:spPr bwMode="auto">
                <a:xfrm>
                  <a:off x="1468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3" name="Rectangle 93"/>
                <p:cNvSpPr>
                  <a:spLocks noChangeArrowheads="1"/>
                </p:cNvSpPr>
                <p:nvPr/>
              </p:nvSpPr>
              <p:spPr bwMode="auto">
                <a:xfrm>
                  <a:off x="155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4" name="Rectangle 94"/>
                <p:cNvSpPr>
                  <a:spLocks noChangeArrowheads="1"/>
                </p:cNvSpPr>
                <p:nvPr/>
              </p:nvSpPr>
              <p:spPr bwMode="auto">
                <a:xfrm>
                  <a:off x="164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5" name="Rectangle 95"/>
                <p:cNvSpPr>
                  <a:spLocks noChangeArrowheads="1"/>
                </p:cNvSpPr>
                <p:nvPr/>
              </p:nvSpPr>
              <p:spPr bwMode="auto">
                <a:xfrm>
                  <a:off x="172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6" name="Rectangle 96"/>
                <p:cNvSpPr>
                  <a:spLocks noChangeArrowheads="1"/>
                </p:cNvSpPr>
                <p:nvPr/>
              </p:nvSpPr>
              <p:spPr bwMode="auto">
                <a:xfrm>
                  <a:off x="1813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7" name="Rectangle 97"/>
                <p:cNvSpPr>
                  <a:spLocks noChangeArrowheads="1"/>
                </p:cNvSpPr>
                <p:nvPr/>
              </p:nvSpPr>
              <p:spPr bwMode="auto">
                <a:xfrm>
                  <a:off x="190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8" name="Rectangle 98"/>
                <p:cNvSpPr>
                  <a:spLocks noChangeArrowheads="1"/>
                </p:cNvSpPr>
                <p:nvPr/>
              </p:nvSpPr>
              <p:spPr bwMode="auto">
                <a:xfrm>
                  <a:off x="198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79" name="Rectangle 99"/>
                <p:cNvSpPr>
                  <a:spLocks noChangeArrowheads="1"/>
                </p:cNvSpPr>
                <p:nvPr/>
              </p:nvSpPr>
              <p:spPr bwMode="auto">
                <a:xfrm>
                  <a:off x="207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158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3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41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503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59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67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76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8" name="Rectangle 108"/>
                <p:cNvSpPr>
                  <a:spLocks noChangeArrowheads="1"/>
                </p:cNvSpPr>
                <p:nvPr/>
              </p:nvSpPr>
              <p:spPr bwMode="auto">
                <a:xfrm>
                  <a:off x="2848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89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3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0" name="Rectangle 110"/>
                <p:cNvSpPr>
                  <a:spLocks noChangeArrowheads="1"/>
                </p:cNvSpPr>
                <p:nvPr/>
              </p:nvSpPr>
              <p:spPr bwMode="auto">
                <a:xfrm>
                  <a:off x="302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1" name="Rectangle 111"/>
                <p:cNvSpPr>
                  <a:spLocks noChangeArrowheads="1"/>
                </p:cNvSpPr>
                <p:nvPr/>
              </p:nvSpPr>
              <p:spPr bwMode="auto">
                <a:xfrm>
                  <a:off x="310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2" name="Rectangle 112"/>
                <p:cNvSpPr>
                  <a:spLocks noChangeArrowheads="1"/>
                </p:cNvSpPr>
                <p:nvPr/>
              </p:nvSpPr>
              <p:spPr bwMode="auto">
                <a:xfrm>
                  <a:off x="3194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3" name="Rectangle 113"/>
                <p:cNvSpPr>
                  <a:spLocks noChangeArrowheads="1"/>
                </p:cNvSpPr>
                <p:nvPr/>
              </p:nvSpPr>
              <p:spPr bwMode="auto">
                <a:xfrm>
                  <a:off x="328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4" name="Rectangle 114"/>
                <p:cNvSpPr>
                  <a:spLocks noChangeArrowheads="1"/>
                </p:cNvSpPr>
                <p:nvPr/>
              </p:nvSpPr>
              <p:spPr bwMode="auto">
                <a:xfrm>
                  <a:off x="336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5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52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6" name="Rectangle 116"/>
                <p:cNvSpPr>
                  <a:spLocks noChangeArrowheads="1"/>
                </p:cNvSpPr>
                <p:nvPr/>
              </p:nvSpPr>
              <p:spPr bwMode="auto">
                <a:xfrm>
                  <a:off x="3539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62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8" name="Rectangle 118"/>
                <p:cNvSpPr>
                  <a:spLocks noChangeArrowheads="1"/>
                </p:cNvSpPr>
                <p:nvPr/>
              </p:nvSpPr>
              <p:spPr bwMode="auto">
                <a:xfrm>
                  <a:off x="371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99" name="Rectangle 119"/>
                <p:cNvSpPr>
                  <a:spLocks noChangeArrowheads="1"/>
                </p:cNvSpPr>
                <p:nvPr/>
              </p:nvSpPr>
              <p:spPr bwMode="auto">
                <a:xfrm>
                  <a:off x="3797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0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84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1" name="Rectangle 121"/>
                <p:cNvSpPr>
                  <a:spLocks noChangeArrowheads="1"/>
                </p:cNvSpPr>
                <p:nvPr/>
              </p:nvSpPr>
              <p:spPr bwMode="auto">
                <a:xfrm>
                  <a:off x="397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2" name="Rectangle 122"/>
                <p:cNvSpPr>
                  <a:spLocks noChangeArrowheads="1"/>
                </p:cNvSpPr>
                <p:nvPr/>
              </p:nvSpPr>
              <p:spPr bwMode="auto">
                <a:xfrm>
                  <a:off x="405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3" name="Rectangle 123"/>
                <p:cNvSpPr>
                  <a:spLocks noChangeArrowheads="1"/>
                </p:cNvSpPr>
                <p:nvPr/>
              </p:nvSpPr>
              <p:spPr bwMode="auto">
                <a:xfrm>
                  <a:off x="4142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4" name="Rectangle 124"/>
                <p:cNvSpPr>
                  <a:spLocks noChangeArrowheads="1"/>
                </p:cNvSpPr>
                <p:nvPr/>
              </p:nvSpPr>
              <p:spPr bwMode="auto">
                <a:xfrm>
                  <a:off x="4229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31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40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487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8" name="Rectangle 128"/>
                <p:cNvSpPr>
                  <a:spLocks noChangeArrowheads="1"/>
                </p:cNvSpPr>
                <p:nvPr/>
              </p:nvSpPr>
              <p:spPr bwMode="auto">
                <a:xfrm>
                  <a:off x="4574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09" name="Rectangle 129"/>
                <p:cNvSpPr>
                  <a:spLocks noChangeArrowheads="1"/>
                </p:cNvSpPr>
                <p:nvPr/>
              </p:nvSpPr>
              <p:spPr bwMode="auto">
                <a:xfrm>
                  <a:off x="466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0" name="Rectangle 130"/>
                <p:cNvSpPr>
                  <a:spLocks noChangeArrowheads="1"/>
                </p:cNvSpPr>
                <p:nvPr/>
              </p:nvSpPr>
              <p:spPr bwMode="auto">
                <a:xfrm>
                  <a:off x="474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1" name="Rectangle 131"/>
                <p:cNvSpPr>
                  <a:spLocks noChangeArrowheads="1"/>
                </p:cNvSpPr>
                <p:nvPr/>
              </p:nvSpPr>
              <p:spPr bwMode="auto">
                <a:xfrm>
                  <a:off x="4832" y="4232"/>
                  <a:ext cx="44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2" name="Rectangle 132"/>
                <p:cNvSpPr>
                  <a:spLocks noChangeArrowheads="1"/>
                </p:cNvSpPr>
                <p:nvPr/>
              </p:nvSpPr>
              <p:spPr bwMode="auto">
                <a:xfrm>
                  <a:off x="4919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3" name="Rectangle 133"/>
                <p:cNvSpPr>
                  <a:spLocks noChangeArrowheads="1"/>
                </p:cNvSpPr>
                <p:nvPr/>
              </p:nvSpPr>
              <p:spPr bwMode="auto">
                <a:xfrm>
                  <a:off x="500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4" name="Rectangle 134"/>
                <p:cNvSpPr>
                  <a:spLocks noChangeArrowheads="1"/>
                </p:cNvSpPr>
                <p:nvPr/>
              </p:nvSpPr>
              <p:spPr bwMode="auto">
                <a:xfrm>
                  <a:off x="5091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5" name="Rectangle 135"/>
                <p:cNvSpPr>
                  <a:spLocks noChangeArrowheads="1"/>
                </p:cNvSpPr>
                <p:nvPr/>
              </p:nvSpPr>
              <p:spPr bwMode="auto">
                <a:xfrm>
                  <a:off x="5178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6" name="Rectangle 136"/>
                <p:cNvSpPr>
                  <a:spLocks noChangeArrowheads="1"/>
                </p:cNvSpPr>
                <p:nvPr/>
              </p:nvSpPr>
              <p:spPr bwMode="auto">
                <a:xfrm>
                  <a:off x="5264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7" name="Rectangle 137"/>
                <p:cNvSpPr>
                  <a:spLocks noChangeArrowheads="1"/>
                </p:cNvSpPr>
                <p:nvPr/>
              </p:nvSpPr>
              <p:spPr bwMode="auto">
                <a:xfrm>
                  <a:off x="5350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8" name="Rectangle 138"/>
                <p:cNvSpPr>
                  <a:spLocks noChangeArrowheads="1"/>
                </p:cNvSpPr>
                <p:nvPr/>
              </p:nvSpPr>
              <p:spPr bwMode="auto">
                <a:xfrm>
                  <a:off x="5436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19" name="Rectangle 139"/>
                <p:cNvSpPr>
                  <a:spLocks noChangeArrowheads="1"/>
                </p:cNvSpPr>
                <p:nvPr/>
              </p:nvSpPr>
              <p:spPr bwMode="auto">
                <a:xfrm>
                  <a:off x="5523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0" name="Rectangle 140"/>
                <p:cNvSpPr>
                  <a:spLocks noChangeArrowheads="1"/>
                </p:cNvSpPr>
                <p:nvPr/>
              </p:nvSpPr>
              <p:spPr bwMode="auto">
                <a:xfrm>
                  <a:off x="5609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1" name="Rectangle 141"/>
                <p:cNvSpPr>
                  <a:spLocks noChangeArrowheads="1"/>
                </p:cNvSpPr>
                <p:nvPr/>
              </p:nvSpPr>
              <p:spPr bwMode="auto">
                <a:xfrm>
                  <a:off x="5695" y="4232"/>
                  <a:ext cx="43" cy="44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2" name="Rectangle 142"/>
                <p:cNvSpPr>
                  <a:spLocks noChangeArrowheads="1"/>
                </p:cNvSpPr>
                <p:nvPr/>
              </p:nvSpPr>
              <p:spPr bwMode="auto">
                <a:xfrm>
                  <a:off x="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3" name="Rectangle 143"/>
                <p:cNvSpPr>
                  <a:spLocks noChangeArrowheads="1"/>
                </p:cNvSpPr>
                <p:nvPr/>
              </p:nvSpPr>
              <p:spPr bwMode="auto">
                <a:xfrm>
                  <a:off x="88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4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4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6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6" name="Rectangle 146"/>
                <p:cNvSpPr>
                  <a:spLocks noChangeArrowheads="1"/>
                </p:cNvSpPr>
                <p:nvPr/>
              </p:nvSpPr>
              <p:spPr bwMode="auto">
                <a:xfrm>
                  <a:off x="34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7" name="Rectangle 147"/>
                <p:cNvSpPr>
                  <a:spLocks noChangeArrowheads="1"/>
                </p:cNvSpPr>
                <p:nvPr/>
              </p:nvSpPr>
              <p:spPr bwMode="auto">
                <a:xfrm>
                  <a:off x="433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8" name="Rectangle 148"/>
                <p:cNvSpPr>
                  <a:spLocks noChangeArrowheads="1"/>
                </p:cNvSpPr>
                <p:nvPr/>
              </p:nvSpPr>
              <p:spPr bwMode="auto">
                <a:xfrm>
                  <a:off x="519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29" name="Rectangle 149"/>
                <p:cNvSpPr>
                  <a:spLocks noChangeArrowheads="1"/>
                </p:cNvSpPr>
                <p:nvPr/>
              </p:nvSpPr>
              <p:spPr bwMode="auto">
                <a:xfrm>
                  <a:off x="60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0" name="Rectangle 150"/>
                <p:cNvSpPr>
                  <a:spLocks noChangeArrowheads="1"/>
                </p:cNvSpPr>
                <p:nvPr/>
              </p:nvSpPr>
              <p:spPr bwMode="auto">
                <a:xfrm>
                  <a:off x="69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1" name="Rectangle 151"/>
                <p:cNvSpPr>
                  <a:spLocks noChangeArrowheads="1"/>
                </p:cNvSpPr>
                <p:nvPr/>
              </p:nvSpPr>
              <p:spPr bwMode="auto">
                <a:xfrm>
                  <a:off x="778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2" name="Rectangle 152"/>
                <p:cNvSpPr>
                  <a:spLocks noChangeArrowheads="1"/>
                </p:cNvSpPr>
                <p:nvPr/>
              </p:nvSpPr>
              <p:spPr bwMode="auto">
                <a:xfrm>
                  <a:off x="864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3" name="Rectangle 153"/>
                <p:cNvSpPr>
                  <a:spLocks noChangeArrowheads="1"/>
                </p:cNvSpPr>
                <p:nvPr/>
              </p:nvSpPr>
              <p:spPr bwMode="auto">
                <a:xfrm>
                  <a:off x="95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4" name="Rectangle 154"/>
                <p:cNvSpPr>
                  <a:spLocks noChangeArrowheads="1"/>
                </p:cNvSpPr>
                <p:nvPr/>
              </p:nvSpPr>
              <p:spPr bwMode="auto">
                <a:xfrm>
                  <a:off x="103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5" name="Rectangle 155"/>
                <p:cNvSpPr>
                  <a:spLocks noChangeArrowheads="1"/>
                </p:cNvSpPr>
                <p:nvPr/>
              </p:nvSpPr>
              <p:spPr bwMode="auto">
                <a:xfrm>
                  <a:off x="1123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6" name="Rectangle 156"/>
                <p:cNvSpPr>
                  <a:spLocks noChangeArrowheads="1"/>
                </p:cNvSpPr>
                <p:nvPr/>
              </p:nvSpPr>
              <p:spPr bwMode="auto">
                <a:xfrm>
                  <a:off x="1209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7" name="Rectangle 157"/>
                <p:cNvSpPr>
                  <a:spLocks noChangeArrowheads="1"/>
                </p:cNvSpPr>
                <p:nvPr/>
              </p:nvSpPr>
              <p:spPr bwMode="auto">
                <a:xfrm>
                  <a:off x="129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8" name="Rectangle 158"/>
                <p:cNvSpPr>
                  <a:spLocks noChangeArrowheads="1"/>
                </p:cNvSpPr>
                <p:nvPr/>
              </p:nvSpPr>
              <p:spPr bwMode="auto">
                <a:xfrm>
                  <a:off x="138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39" name="Rectangle 159"/>
                <p:cNvSpPr>
                  <a:spLocks noChangeArrowheads="1"/>
                </p:cNvSpPr>
                <p:nvPr/>
              </p:nvSpPr>
              <p:spPr bwMode="auto">
                <a:xfrm>
                  <a:off x="1468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55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64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72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3" name="Rectangle 163"/>
                <p:cNvSpPr>
                  <a:spLocks noChangeArrowheads="1"/>
                </p:cNvSpPr>
                <p:nvPr/>
              </p:nvSpPr>
              <p:spPr bwMode="auto">
                <a:xfrm>
                  <a:off x="1813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4" name="Rectangle 164"/>
                <p:cNvSpPr>
                  <a:spLocks noChangeArrowheads="1"/>
                </p:cNvSpPr>
                <p:nvPr/>
              </p:nvSpPr>
              <p:spPr bwMode="auto">
                <a:xfrm>
                  <a:off x="190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5" name="Rectangle 165"/>
                <p:cNvSpPr>
                  <a:spLocks noChangeArrowheads="1"/>
                </p:cNvSpPr>
                <p:nvPr/>
              </p:nvSpPr>
              <p:spPr bwMode="auto">
                <a:xfrm>
                  <a:off x="198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6" name="Rectangle 166"/>
                <p:cNvSpPr>
                  <a:spLocks noChangeArrowheads="1"/>
                </p:cNvSpPr>
                <p:nvPr/>
              </p:nvSpPr>
              <p:spPr bwMode="auto">
                <a:xfrm>
                  <a:off x="207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7" name="Rectangle 167"/>
                <p:cNvSpPr>
                  <a:spLocks noChangeArrowheads="1"/>
                </p:cNvSpPr>
                <p:nvPr/>
              </p:nvSpPr>
              <p:spPr bwMode="auto">
                <a:xfrm>
                  <a:off x="2158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8" name="Rectangle 168"/>
                <p:cNvSpPr>
                  <a:spLocks noChangeArrowheads="1"/>
                </p:cNvSpPr>
                <p:nvPr/>
              </p:nvSpPr>
              <p:spPr bwMode="auto">
                <a:xfrm>
                  <a:off x="224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49" name="Rectangle 169"/>
                <p:cNvSpPr>
                  <a:spLocks noChangeArrowheads="1"/>
                </p:cNvSpPr>
                <p:nvPr/>
              </p:nvSpPr>
              <p:spPr bwMode="auto">
                <a:xfrm>
                  <a:off x="233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0" name="Rectangle 170"/>
                <p:cNvSpPr>
                  <a:spLocks noChangeArrowheads="1"/>
                </p:cNvSpPr>
                <p:nvPr/>
              </p:nvSpPr>
              <p:spPr bwMode="auto">
                <a:xfrm>
                  <a:off x="241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1" name="Rectangle 171"/>
                <p:cNvSpPr>
                  <a:spLocks noChangeArrowheads="1"/>
                </p:cNvSpPr>
                <p:nvPr/>
              </p:nvSpPr>
              <p:spPr bwMode="auto">
                <a:xfrm>
                  <a:off x="2503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2" name="Rectangle 172"/>
                <p:cNvSpPr>
                  <a:spLocks noChangeArrowheads="1"/>
                </p:cNvSpPr>
                <p:nvPr/>
              </p:nvSpPr>
              <p:spPr bwMode="auto">
                <a:xfrm>
                  <a:off x="259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3" name="Rectangle 173"/>
                <p:cNvSpPr>
                  <a:spLocks noChangeArrowheads="1"/>
                </p:cNvSpPr>
                <p:nvPr/>
              </p:nvSpPr>
              <p:spPr bwMode="auto">
                <a:xfrm>
                  <a:off x="267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4" name="Rectangle 174"/>
                <p:cNvSpPr>
                  <a:spLocks noChangeArrowheads="1"/>
                </p:cNvSpPr>
                <p:nvPr/>
              </p:nvSpPr>
              <p:spPr bwMode="auto">
                <a:xfrm>
                  <a:off x="276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5" name="Rectangle 175"/>
                <p:cNvSpPr>
                  <a:spLocks noChangeArrowheads="1"/>
                </p:cNvSpPr>
                <p:nvPr/>
              </p:nvSpPr>
              <p:spPr bwMode="auto">
                <a:xfrm>
                  <a:off x="2848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6" name="Rectangle 176"/>
                <p:cNvSpPr>
                  <a:spLocks noChangeArrowheads="1"/>
                </p:cNvSpPr>
                <p:nvPr/>
              </p:nvSpPr>
              <p:spPr bwMode="auto">
                <a:xfrm>
                  <a:off x="293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7" name="Rectangle 177"/>
                <p:cNvSpPr>
                  <a:spLocks noChangeArrowheads="1"/>
                </p:cNvSpPr>
                <p:nvPr/>
              </p:nvSpPr>
              <p:spPr bwMode="auto">
                <a:xfrm>
                  <a:off x="302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8" name="Rectangle 178"/>
                <p:cNvSpPr>
                  <a:spLocks noChangeArrowheads="1"/>
                </p:cNvSpPr>
                <p:nvPr/>
              </p:nvSpPr>
              <p:spPr bwMode="auto">
                <a:xfrm>
                  <a:off x="310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59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94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0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8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1" name="Rectangle 181"/>
                <p:cNvSpPr>
                  <a:spLocks noChangeArrowheads="1"/>
                </p:cNvSpPr>
                <p:nvPr/>
              </p:nvSpPr>
              <p:spPr bwMode="auto">
                <a:xfrm>
                  <a:off x="336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2" name="Rectangle 182"/>
                <p:cNvSpPr>
                  <a:spLocks noChangeArrowheads="1"/>
                </p:cNvSpPr>
                <p:nvPr/>
              </p:nvSpPr>
              <p:spPr bwMode="auto">
                <a:xfrm>
                  <a:off x="3452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3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39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4" name="Rectangle 184"/>
                <p:cNvSpPr>
                  <a:spLocks noChangeArrowheads="1"/>
                </p:cNvSpPr>
                <p:nvPr/>
              </p:nvSpPr>
              <p:spPr bwMode="auto">
                <a:xfrm>
                  <a:off x="362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5" name="Rectangle 185"/>
                <p:cNvSpPr>
                  <a:spLocks noChangeArrowheads="1"/>
                </p:cNvSpPr>
                <p:nvPr/>
              </p:nvSpPr>
              <p:spPr bwMode="auto">
                <a:xfrm>
                  <a:off x="371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6" name="Rectangle 186"/>
                <p:cNvSpPr>
                  <a:spLocks noChangeArrowheads="1"/>
                </p:cNvSpPr>
                <p:nvPr/>
              </p:nvSpPr>
              <p:spPr bwMode="auto">
                <a:xfrm>
                  <a:off x="3797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7" name="Rectangle 187"/>
                <p:cNvSpPr>
                  <a:spLocks noChangeArrowheads="1"/>
                </p:cNvSpPr>
                <p:nvPr/>
              </p:nvSpPr>
              <p:spPr bwMode="auto">
                <a:xfrm>
                  <a:off x="3884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8" name="Rectangle 188"/>
                <p:cNvSpPr>
                  <a:spLocks noChangeArrowheads="1"/>
                </p:cNvSpPr>
                <p:nvPr/>
              </p:nvSpPr>
              <p:spPr bwMode="auto">
                <a:xfrm>
                  <a:off x="397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69" name="Rectangle 189"/>
                <p:cNvSpPr>
                  <a:spLocks noChangeArrowheads="1"/>
                </p:cNvSpPr>
                <p:nvPr/>
              </p:nvSpPr>
              <p:spPr bwMode="auto">
                <a:xfrm>
                  <a:off x="405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0" name="Rectangle 190"/>
                <p:cNvSpPr>
                  <a:spLocks noChangeArrowheads="1"/>
                </p:cNvSpPr>
                <p:nvPr/>
              </p:nvSpPr>
              <p:spPr bwMode="auto">
                <a:xfrm>
                  <a:off x="4142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1" name="Rectangle 191"/>
                <p:cNvSpPr>
                  <a:spLocks noChangeArrowheads="1"/>
                </p:cNvSpPr>
                <p:nvPr/>
              </p:nvSpPr>
              <p:spPr bwMode="auto">
                <a:xfrm>
                  <a:off x="4229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2" name="Rectangle 192"/>
                <p:cNvSpPr>
                  <a:spLocks noChangeArrowheads="1"/>
                </p:cNvSpPr>
                <p:nvPr/>
              </p:nvSpPr>
              <p:spPr bwMode="auto">
                <a:xfrm>
                  <a:off x="431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3" name="Rectangle 193"/>
                <p:cNvSpPr>
                  <a:spLocks noChangeArrowheads="1"/>
                </p:cNvSpPr>
                <p:nvPr/>
              </p:nvSpPr>
              <p:spPr bwMode="auto">
                <a:xfrm>
                  <a:off x="440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4" name="Rectangle 194"/>
                <p:cNvSpPr>
                  <a:spLocks noChangeArrowheads="1"/>
                </p:cNvSpPr>
                <p:nvPr/>
              </p:nvSpPr>
              <p:spPr bwMode="auto">
                <a:xfrm>
                  <a:off x="4487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5" name="Rectangle 195"/>
                <p:cNvSpPr>
                  <a:spLocks noChangeArrowheads="1"/>
                </p:cNvSpPr>
                <p:nvPr/>
              </p:nvSpPr>
              <p:spPr bwMode="auto">
                <a:xfrm>
                  <a:off x="4574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6" name="Rectangle 196"/>
                <p:cNvSpPr>
                  <a:spLocks noChangeArrowheads="1"/>
                </p:cNvSpPr>
                <p:nvPr/>
              </p:nvSpPr>
              <p:spPr bwMode="auto">
                <a:xfrm>
                  <a:off x="466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7" name="Rectangle 197"/>
                <p:cNvSpPr>
                  <a:spLocks noChangeArrowheads="1"/>
                </p:cNvSpPr>
                <p:nvPr/>
              </p:nvSpPr>
              <p:spPr bwMode="auto">
                <a:xfrm>
                  <a:off x="474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8" name="Rectangle 198"/>
                <p:cNvSpPr>
                  <a:spLocks noChangeArrowheads="1"/>
                </p:cNvSpPr>
                <p:nvPr/>
              </p:nvSpPr>
              <p:spPr bwMode="auto">
                <a:xfrm>
                  <a:off x="4832" y="49"/>
                  <a:ext cx="44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79" name="Rectangle 199"/>
                <p:cNvSpPr>
                  <a:spLocks noChangeArrowheads="1"/>
                </p:cNvSpPr>
                <p:nvPr/>
              </p:nvSpPr>
              <p:spPr bwMode="auto">
                <a:xfrm>
                  <a:off x="4919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0" name="Rectangle 200"/>
                <p:cNvSpPr>
                  <a:spLocks noChangeArrowheads="1"/>
                </p:cNvSpPr>
                <p:nvPr/>
              </p:nvSpPr>
              <p:spPr bwMode="auto">
                <a:xfrm>
                  <a:off x="500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1" name="Rectangle 201"/>
                <p:cNvSpPr>
                  <a:spLocks noChangeArrowheads="1"/>
                </p:cNvSpPr>
                <p:nvPr/>
              </p:nvSpPr>
              <p:spPr bwMode="auto">
                <a:xfrm>
                  <a:off x="5091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2" name="Rectangle 202"/>
                <p:cNvSpPr>
                  <a:spLocks noChangeArrowheads="1"/>
                </p:cNvSpPr>
                <p:nvPr/>
              </p:nvSpPr>
              <p:spPr bwMode="auto">
                <a:xfrm>
                  <a:off x="5178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5264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5350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5436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5523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5609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288" name="Rectangle 208"/>
                <p:cNvSpPr>
                  <a:spLocks noChangeArrowheads="1"/>
                </p:cNvSpPr>
                <p:nvPr/>
              </p:nvSpPr>
              <p:spPr bwMode="auto">
                <a:xfrm>
                  <a:off x="5695" y="49"/>
                  <a:ext cx="43" cy="43"/>
                </a:xfrm>
                <a:prstGeom prst="rect">
                  <a:avLst/>
                </a:prstGeom>
                <a:solidFill>
                  <a:srgbClr val="C7C7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46289" name="Picture 209" descr="C:\Mijn documenten\erasmus_mc\logo_wmf_zwart\E_ZW_NL.WMF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" y="36"/>
                <a:ext cx="2127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46291" name="Picture 211" descr="C:\Mijn documenten\facilion\eramus_Sophia+Hoed pots\01 pcx+ai+wmf\NL_SK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0"/>
            <a:ext cx="2884487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92" name="Picture 212" descr="C:\Mijn documenten\facilion\eramus_Sophia+Hoed pots\01 pcx+ai+wmf\l_sk_nl_lbl.pc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290" name="Group 210"/>
          <p:cNvGrpSpPr>
            <a:grpSpLocks/>
          </p:cNvGrpSpPr>
          <p:nvPr/>
        </p:nvGrpSpPr>
        <p:grpSpPr bwMode="auto">
          <a:xfrm>
            <a:off x="3175" y="77788"/>
            <a:ext cx="9105900" cy="6710362"/>
            <a:chOff x="2" y="49"/>
            <a:chExt cx="5736" cy="4227"/>
          </a:xfrm>
        </p:grpSpPr>
        <p:sp>
          <p:nvSpPr>
            <p:cNvPr id="46008" name="Rectangle 952"/>
            <p:cNvSpPr>
              <a:spLocks noChangeArrowheads="1"/>
            </p:cNvSpPr>
            <p:nvPr/>
          </p:nvSpPr>
          <p:spPr bwMode="hidden">
            <a:xfrm>
              <a:off x="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09" name="Rectangle 953"/>
            <p:cNvSpPr>
              <a:spLocks noChangeArrowheads="1"/>
            </p:cNvSpPr>
            <p:nvPr/>
          </p:nvSpPr>
          <p:spPr bwMode="hidden">
            <a:xfrm>
              <a:off x="8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0" name="Rectangle 954"/>
            <p:cNvSpPr>
              <a:spLocks noChangeArrowheads="1"/>
            </p:cNvSpPr>
            <p:nvPr/>
          </p:nvSpPr>
          <p:spPr bwMode="hidden">
            <a:xfrm>
              <a:off x="17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1" name="Rectangle 955"/>
            <p:cNvSpPr>
              <a:spLocks noChangeArrowheads="1"/>
            </p:cNvSpPr>
            <p:nvPr/>
          </p:nvSpPr>
          <p:spPr bwMode="hidden">
            <a:xfrm>
              <a:off x="26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2" name="Rectangle 956"/>
            <p:cNvSpPr>
              <a:spLocks noChangeArrowheads="1"/>
            </p:cNvSpPr>
            <p:nvPr/>
          </p:nvSpPr>
          <p:spPr bwMode="hidden">
            <a:xfrm>
              <a:off x="34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3" name="Rectangle 957"/>
            <p:cNvSpPr>
              <a:spLocks noChangeArrowheads="1"/>
            </p:cNvSpPr>
            <p:nvPr/>
          </p:nvSpPr>
          <p:spPr bwMode="hidden">
            <a:xfrm>
              <a:off x="43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4" name="Rectangle 958"/>
            <p:cNvSpPr>
              <a:spLocks noChangeArrowheads="1"/>
            </p:cNvSpPr>
            <p:nvPr/>
          </p:nvSpPr>
          <p:spPr bwMode="hidden">
            <a:xfrm>
              <a:off x="519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5" name="Rectangle 959"/>
            <p:cNvSpPr>
              <a:spLocks noChangeArrowheads="1"/>
            </p:cNvSpPr>
            <p:nvPr/>
          </p:nvSpPr>
          <p:spPr bwMode="hidden">
            <a:xfrm>
              <a:off x="60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6" name="Rectangle 960"/>
            <p:cNvSpPr>
              <a:spLocks noChangeArrowheads="1"/>
            </p:cNvSpPr>
            <p:nvPr/>
          </p:nvSpPr>
          <p:spPr bwMode="hidden">
            <a:xfrm>
              <a:off x="69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7" name="Rectangle 961"/>
            <p:cNvSpPr>
              <a:spLocks noChangeArrowheads="1"/>
            </p:cNvSpPr>
            <p:nvPr/>
          </p:nvSpPr>
          <p:spPr bwMode="hidden">
            <a:xfrm>
              <a:off x="77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8" name="Rectangle 962"/>
            <p:cNvSpPr>
              <a:spLocks noChangeArrowheads="1"/>
            </p:cNvSpPr>
            <p:nvPr/>
          </p:nvSpPr>
          <p:spPr bwMode="hidden">
            <a:xfrm>
              <a:off x="864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19" name="Rectangle 963"/>
            <p:cNvSpPr>
              <a:spLocks noChangeArrowheads="1"/>
            </p:cNvSpPr>
            <p:nvPr/>
          </p:nvSpPr>
          <p:spPr bwMode="hidden">
            <a:xfrm>
              <a:off x="95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0" name="Rectangle 964"/>
            <p:cNvSpPr>
              <a:spLocks noChangeArrowheads="1"/>
            </p:cNvSpPr>
            <p:nvPr/>
          </p:nvSpPr>
          <p:spPr bwMode="hidden">
            <a:xfrm>
              <a:off x="103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1" name="Rectangle 965"/>
            <p:cNvSpPr>
              <a:spLocks noChangeArrowheads="1"/>
            </p:cNvSpPr>
            <p:nvPr/>
          </p:nvSpPr>
          <p:spPr bwMode="hidden">
            <a:xfrm>
              <a:off x="112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2" name="Rectangle 966"/>
            <p:cNvSpPr>
              <a:spLocks noChangeArrowheads="1"/>
            </p:cNvSpPr>
            <p:nvPr/>
          </p:nvSpPr>
          <p:spPr bwMode="hidden">
            <a:xfrm>
              <a:off x="1209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3" name="Rectangle 967"/>
            <p:cNvSpPr>
              <a:spLocks noChangeArrowheads="1"/>
            </p:cNvSpPr>
            <p:nvPr/>
          </p:nvSpPr>
          <p:spPr bwMode="hidden">
            <a:xfrm>
              <a:off x="129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4" name="Rectangle 968"/>
            <p:cNvSpPr>
              <a:spLocks noChangeArrowheads="1"/>
            </p:cNvSpPr>
            <p:nvPr/>
          </p:nvSpPr>
          <p:spPr bwMode="hidden">
            <a:xfrm>
              <a:off x="138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5" name="Rectangle 969"/>
            <p:cNvSpPr>
              <a:spLocks noChangeArrowheads="1"/>
            </p:cNvSpPr>
            <p:nvPr/>
          </p:nvSpPr>
          <p:spPr bwMode="hidden">
            <a:xfrm>
              <a:off x="146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6" name="Rectangle 970"/>
            <p:cNvSpPr>
              <a:spLocks noChangeArrowheads="1"/>
            </p:cNvSpPr>
            <p:nvPr/>
          </p:nvSpPr>
          <p:spPr bwMode="hidden">
            <a:xfrm>
              <a:off x="155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7" name="Rectangle 971"/>
            <p:cNvSpPr>
              <a:spLocks noChangeArrowheads="1"/>
            </p:cNvSpPr>
            <p:nvPr/>
          </p:nvSpPr>
          <p:spPr bwMode="hidden">
            <a:xfrm>
              <a:off x="164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8" name="Rectangle 972"/>
            <p:cNvSpPr>
              <a:spLocks noChangeArrowheads="1"/>
            </p:cNvSpPr>
            <p:nvPr/>
          </p:nvSpPr>
          <p:spPr bwMode="hidden">
            <a:xfrm>
              <a:off x="172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29" name="Rectangle 973"/>
            <p:cNvSpPr>
              <a:spLocks noChangeArrowheads="1"/>
            </p:cNvSpPr>
            <p:nvPr/>
          </p:nvSpPr>
          <p:spPr bwMode="hidden">
            <a:xfrm>
              <a:off x="181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0" name="Rectangle 974"/>
            <p:cNvSpPr>
              <a:spLocks noChangeArrowheads="1"/>
            </p:cNvSpPr>
            <p:nvPr/>
          </p:nvSpPr>
          <p:spPr bwMode="hidden">
            <a:xfrm>
              <a:off x="190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1" name="Rectangle 975"/>
            <p:cNvSpPr>
              <a:spLocks noChangeArrowheads="1"/>
            </p:cNvSpPr>
            <p:nvPr/>
          </p:nvSpPr>
          <p:spPr bwMode="hidden">
            <a:xfrm>
              <a:off x="198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2" name="Rectangle 976"/>
            <p:cNvSpPr>
              <a:spLocks noChangeArrowheads="1"/>
            </p:cNvSpPr>
            <p:nvPr/>
          </p:nvSpPr>
          <p:spPr bwMode="hidden">
            <a:xfrm>
              <a:off x="207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3" name="Rectangle 977"/>
            <p:cNvSpPr>
              <a:spLocks noChangeArrowheads="1"/>
            </p:cNvSpPr>
            <p:nvPr/>
          </p:nvSpPr>
          <p:spPr bwMode="hidden">
            <a:xfrm>
              <a:off x="215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4" name="Rectangle 978"/>
            <p:cNvSpPr>
              <a:spLocks noChangeArrowheads="1"/>
            </p:cNvSpPr>
            <p:nvPr/>
          </p:nvSpPr>
          <p:spPr bwMode="hidden">
            <a:xfrm>
              <a:off x="224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5" name="Rectangle 979"/>
            <p:cNvSpPr>
              <a:spLocks noChangeArrowheads="1"/>
            </p:cNvSpPr>
            <p:nvPr/>
          </p:nvSpPr>
          <p:spPr bwMode="hidden">
            <a:xfrm>
              <a:off x="233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6" name="Rectangle 980"/>
            <p:cNvSpPr>
              <a:spLocks noChangeArrowheads="1"/>
            </p:cNvSpPr>
            <p:nvPr/>
          </p:nvSpPr>
          <p:spPr bwMode="hidden">
            <a:xfrm>
              <a:off x="241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7" name="Rectangle 981"/>
            <p:cNvSpPr>
              <a:spLocks noChangeArrowheads="1"/>
            </p:cNvSpPr>
            <p:nvPr/>
          </p:nvSpPr>
          <p:spPr bwMode="hidden">
            <a:xfrm>
              <a:off x="2503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8" name="Rectangle 982"/>
            <p:cNvSpPr>
              <a:spLocks noChangeArrowheads="1"/>
            </p:cNvSpPr>
            <p:nvPr/>
          </p:nvSpPr>
          <p:spPr bwMode="hidden">
            <a:xfrm>
              <a:off x="259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39" name="Rectangle 983"/>
            <p:cNvSpPr>
              <a:spLocks noChangeArrowheads="1"/>
            </p:cNvSpPr>
            <p:nvPr/>
          </p:nvSpPr>
          <p:spPr bwMode="hidden">
            <a:xfrm>
              <a:off x="267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0" name="Rectangle 984"/>
            <p:cNvSpPr>
              <a:spLocks noChangeArrowheads="1"/>
            </p:cNvSpPr>
            <p:nvPr/>
          </p:nvSpPr>
          <p:spPr bwMode="hidden">
            <a:xfrm>
              <a:off x="276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1" name="Rectangle 985"/>
            <p:cNvSpPr>
              <a:spLocks noChangeArrowheads="1"/>
            </p:cNvSpPr>
            <p:nvPr/>
          </p:nvSpPr>
          <p:spPr bwMode="hidden">
            <a:xfrm>
              <a:off x="2848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2" name="Rectangle 986"/>
            <p:cNvSpPr>
              <a:spLocks noChangeArrowheads="1"/>
            </p:cNvSpPr>
            <p:nvPr/>
          </p:nvSpPr>
          <p:spPr bwMode="hidden">
            <a:xfrm>
              <a:off x="293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3" name="Rectangle 987"/>
            <p:cNvSpPr>
              <a:spLocks noChangeArrowheads="1"/>
            </p:cNvSpPr>
            <p:nvPr/>
          </p:nvSpPr>
          <p:spPr bwMode="hidden">
            <a:xfrm>
              <a:off x="302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4" name="Rectangle 988"/>
            <p:cNvSpPr>
              <a:spLocks noChangeArrowheads="1"/>
            </p:cNvSpPr>
            <p:nvPr/>
          </p:nvSpPr>
          <p:spPr bwMode="hidden">
            <a:xfrm>
              <a:off x="310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5" name="Rectangle 989"/>
            <p:cNvSpPr>
              <a:spLocks noChangeArrowheads="1"/>
            </p:cNvSpPr>
            <p:nvPr/>
          </p:nvSpPr>
          <p:spPr bwMode="hidden">
            <a:xfrm>
              <a:off x="319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6" name="Rectangle 990"/>
            <p:cNvSpPr>
              <a:spLocks noChangeArrowheads="1"/>
            </p:cNvSpPr>
            <p:nvPr/>
          </p:nvSpPr>
          <p:spPr bwMode="hidden">
            <a:xfrm>
              <a:off x="328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7" name="Rectangle 991"/>
            <p:cNvSpPr>
              <a:spLocks noChangeArrowheads="1"/>
            </p:cNvSpPr>
            <p:nvPr/>
          </p:nvSpPr>
          <p:spPr bwMode="hidden">
            <a:xfrm>
              <a:off x="336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8" name="Rectangle 992"/>
            <p:cNvSpPr>
              <a:spLocks noChangeArrowheads="1"/>
            </p:cNvSpPr>
            <p:nvPr/>
          </p:nvSpPr>
          <p:spPr bwMode="hidden">
            <a:xfrm>
              <a:off x="345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9" name="Rectangle 993"/>
            <p:cNvSpPr>
              <a:spLocks noChangeArrowheads="1"/>
            </p:cNvSpPr>
            <p:nvPr/>
          </p:nvSpPr>
          <p:spPr bwMode="hidden">
            <a:xfrm>
              <a:off x="353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0" name="Rectangle 994"/>
            <p:cNvSpPr>
              <a:spLocks noChangeArrowheads="1"/>
            </p:cNvSpPr>
            <p:nvPr/>
          </p:nvSpPr>
          <p:spPr bwMode="hidden">
            <a:xfrm>
              <a:off x="362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1" name="Rectangle 995"/>
            <p:cNvSpPr>
              <a:spLocks noChangeArrowheads="1"/>
            </p:cNvSpPr>
            <p:nvPr/>
          </p:nvSpPr>
          <p:spPr bwMode="hidden">
            <a:xfrm>
              <a:off x="371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2" name="Rectangle 996"/>
            <p:cNvSpPr>
              <a:spLocks noChangeArrowheads="1"/>
            </p:cNvSpPr>
            <p:nvPr/>
          </p:nvSpPr>
          <p:spPr bwMode="hidden">
            <a:xfrm>
              <a:off x="379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3" name="Rectangle 997"/>
            <p:cNvSpPr>
              <a:spLocks noChangeArrowheads="1"/>
            </p:cNvSpPr>
            <p:nvPr/>
          </p:nvSpPr>
          <p:spPr bwMode="hidden">
            <a:xfrm>
              <a:off x="388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4" name="Rectangle 998"/>
            <p:cNvSpPr>
              <a:spLocks noChangeArrowheads="1"/>
            </p:cNvSpPr>
            <p:nvPr/>
          </p:nvSpPr>
          <p:spPr bwMode="hidden">
            <a:xfrm>
              <a:off x="397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5" name="Rectangle 999"/>
            <p:cNvSpPr>
              <a:spLocks noChangeArrowheads="1"/>
            </p:cNvSpPr>
            <p:nvPr/>
          </p:nvSpPr>
          <p:spPr bwMode="hidden">
            <a:xfrm>
              <a:off x="405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6" name="Rectangle 1000"/>
            <p:cNvSpPr>
              <a:spLocks noChangeArrowheads="1"/>
            </p:cNvSpPr>
            <p:nvPr/>
          </p:nvSpPr>
          <p:spPr bwMode="hidden">
            <a:xfrm>
              <a:off x="4142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7" name="Rectangle 1001"/>
            <p:cNvSpPr>
              <a:spLocks noChangeArrowheads="1"/>
            </p:cNvSpPr>
            <p:nvPr/>
          </p:nvSpPr>
          <p:spPr bwMode="hidden">
            <a:xfrm>
              <a:off x="422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8" name="Rectangle 1002"/>
            <p:cNvSpPr>
              <a:spLocks noChangeArrowheads="1"/>
            </p:cNvSpPr>
            <p:nvPr/>
          </p:nvSpPr>
          <p:spPr bwMode="hidden">
            <a:xfrm>
              <a:off x="431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59" name="Rectangle 1003"/>
            <p:cNvSpPr>
              <a:spLocks noChangeArrowheads="1"/>
            </p:cNvSpPr>
            <p:nvPr/>
          </p:nvSpPr>
          <p:spPr bwMode="hidden">
            <a:xfrm>
              <a:off x="440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0" name="Rectangle 1004"/>
            <p:cNvSpPr>
              <a:spLocks noChangeArrowheads="1"/>
            </p:cNvSpPr>
            <p:nvPr/>
          </p:nvSpPr>
          <p:spPr bwMode="hidden">
            <a:xfrm>
              <a:off x="4487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1" name="Rectangle 1005"/>
            <p:cNvSpPr>
              <a:spLocks noChangeArrowheads="1"/>
            </p:cNvSpPr>
            <p:nvPr/>
          </p:nvSpPr>
          <p:spPr bwMode="hidden">
            <a:xfrm>
              <a:off x="457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2" name="Rectangle 1006"/>
            <p:cNvSpPr>
              <a:spLocks noChangeArrowheads="1"/>
            </p:cNvSpPr>
            <p:nvPr/>
          </p:nvSpPr>
          <p:spPr bwMode="hidden">
            <a:xfrm>
              <a:off x="466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3" name="Rectangle 1007"/>
            <p:cNvSpPr>
              <a:spLocks noChangeArrowheads="1"/>
            </p:cNvSpPr>
            <p:nvPr/>
          </p:nvSpPr>
          <p:spPr bwMode="hidden">
            <a:xfrm>
              <a:off x="474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4" name="Rectangle 1008"/>
            <p:cNvSpPr>
              <a:spLocks noChangeArrowheads="1"/>
            </p:cNvSpPr>
            <p:nvPr/>
          </p:nvSpPr>
          <p:spPr bwMode="hidden">
            <a:xfrm>
              <a:off x="4832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5" name="Rectangle 1009"/>
            <p:cNvSpPr>
              <a:spLocks noChangeArrowheads="1"/>
            </p:cNvSpPr>
            <p:nvPr/>
          </p:nvSpPr>
          <p:spPr bwMode="hidden">
            <a:xfrm>
              <a:off x="491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6" name="Rectangle 1010"/>
            <p:cNvSpPr>
              <a:spLocks noChangeArrowheads="1"/>
            </p:cNvSpPr>
            <p:nvPr/>
          </p:nvSpPr>
          <p:spPr bwMode="hidden">
            <a:xfrm>
              <a:off x="500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7" name="Rectangle 1011"/>
            <p:cNvSpPr>
              <a:spLocks noChangeArrowheads="1"/>
            </p:cNvSpPr>
            <p:nvPr/>
          </p:nvSpPr>
          <p:spPr bwMode="hidden">
            <a:xfrm>
              <a:off x="509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8" name="Rectangle 1012"/>
            <p:cNvSpPr>
              <a:spLocks noChangeArrowheads="1"/>
            </p:cNvSpPr>
            <p:nvPr/>
          </p:nvSpPr>
          <p:spPr bwMode="hidden">
            <a:xfrm>
              <a:off x="517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69" name="Rectangle 1013"/>
            <p:cNvSpPr>
              <a:spLocks noChangeArrowheads="1"/>
            </p:cNvSpPr>
            <p:nvPr/>
          </p:nvSpPr>
          <p:spPr bwMode="hidden">
            <a:xfrm>
              <a:off x="526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0" name="Rectangle 1014"/>
            <p:cNvSpPr>
              <a:spLocks noChangeArrowheads="1"/>
            </p:cNvSpPr>
            <p:nvPr/>
          </p:nvSpPr>
          <p:spPr bwMode="hidden">
            <a:xfrm>
              <a:off x="535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1" name="Rectangle 1015"/>
            <p:cNvSpPr>
              <a:spLocks noChangeArrowheads="1"/>
            </p:cNvSpPr>
            <p:nvPr/>
          </p:nvSpPr>
          <p:spPr bwMode="hidden">
            <a:xfrm>
              <a:off x="543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2" name="Rectangle 1016"/>
            <p:cNvSpPr>
              <a:spLocks noChangeArrowheads="1"/>
            </p:cNvSpPr>
            <p:nvPr/>
          </p:nvSpPr>
          <p:spPr bwMode="hidden">
            <a:xfrm>
              <a:off x="552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3" name="Rectangle 1017"/>
            <p:cNvSpPr>
              <a:spLocks noChangeArrowheads="1"/>
            </p:cNvSpPr>
            <p:nvPr/>
          </p:nvSpPr>
          <p:spPr bwMode="hidden">
            <a:xfrm>
              <a:off x="560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4" name="Rectangle 1018"/>
            <p:cNvSpPr>
              <a:spLocks noChangeArrowheads="1"/>
            </p:cNvSpPr>
            <p:nvPr/>
          </p:nvSpPr>
          <p:spPr bwMode="hidden">
            <a:xfrm>
              <a:off x="569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5" name="Rectangle 1019"/>
            <p:cNvSpPr>
              <a:spLocks noChangeArrowheads="1"/>
            </p:cNvSpPr>
            <p:nvPr/>
          </p:nvSpPr>
          <p:spPr bwMode="hidden">
            <a:xfrm>
              <a:off x="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6" name="Rectangle 1020"/>
            <p:cNvSpPr>
              <a:spLocks noChangeArrowheads="1"/>
            </p:cNvSpPr>
            <p:nvPr/>
          </p:nvSpPr>
          <p:spPr bwMode="hidden">
            <a:xfrm>
              <a:off x="8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7" name="Rectangle 1021"/>
            <p:cNvSpPr>
              <a:spLocks noChangeArrowheads="1"/>
            </p:cNvSpPr>
            <p:nvPr/>
          </p:nvSpPr>
          <p:spPr bwMode="hidden">
            <a:xfrm>
              <a:off x="17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8" name="Rectangle 1022"/>
            <p:cNvSpPr>
              <a:spLocks noChangeArrowheads="1"/>
            </p:cNvSpPr>
            <p:nvPr/>
          </p:nvSpPr>
          <p:spPr bwMode="hidden">
            <a:xfrm>
              <a:off x="26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79" name="Rectangle 1023"/>
            <p:cNvSpPr>
              <a:spLocks noChangeArrowheads="1"/>
            </p:cNvSpPr>
            <p:nvPr/>
          </p:nvSpPr>
          <p:spPr bwMode="hidden">
            <a:xfrm>
              <a:off x="34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0" name="Rectangle 0"/>
            <p:cNvSpPr>
              <a:spLocks noChangeArrowheads="1"/>
            </p:cNvSpPr>
            <p:nvPr/>
          </p:nvSpPr>
          <p:spPr bwMode="hidden">
            <a:xfrm>
              <a:off x="43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1" name="Rectangle 1"/>
            <p:cNvSpPr>
              <a:spLocks noChangeArrowheads="1"/>
            </p:cNvSpPr>
            <p:nvPr/>
          </p:nvSpPr>
          <p:spPr bwMode="hidden">
            <a:xfrm>
              <a:off x="519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2" name="Rectangle 2"/>
            <p:cNvSpPr>
              <a:spLocks noChangeArrowheads="1"/>
            </p:cNvSpPr>
            <p:nvPr/>
          </p:nvSpPr>
          <p:spPr bwMode="hidden">
            <a:xfrm>
              <a:off x="60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3" name="Rectangle 3"/>
            <p:cNvSpPr>
              <a:spLocks noChangeArrowheads="1"/>
            </p:cNvSpPr>
            <p:nvPr/>
          </p:nvSpPr>
          <p:spPr bwMode="hidden">
            <a:xfrm>
              <a:off x="69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4" name="Rectangle 4"/>
            <p:cNvSpPr>
              <a:spLocks noChangeArrowheads="1"/>
            </p:cNvSpPr>
            <p:nvPr/>
          </p:nvSpPr>
          <p:spPr bwMode="hidden">
            <a:xfrm>
              <a:off x="77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hidden">
            <a:xfrm>
              <a:off x="864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hidden">
            <a:xfrm>
              <a:off x="95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hidden">
            <a:xfrm>
              <a:off x="103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hidden">
            <a:xfrm>
              <a:off x="112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hidden">
            <a:xfrm>
              <a:off x="1209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hidden">
            <a:xfrm>
              <a:off x="129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hidden">
            <a:xfrm>
              <a:off x="138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46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155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hidden">
            <a:xfrm>
              <a:off x="164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hidden">
            <a:xfrm>
              <a:off x="172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hidden">
            <a:xfrm>
              <a:off x="181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hidden">
            <a:xfrm>
              <a:off x="190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Rectangle 18"/>
            <p:cNvSpPr>
              <a:spLocks noChangeArrowheads="1"/>
            </p:cNvSpPr>
            <p:nvPr/>
          </p:nvSpPr>
          <p:spPr bwMode="hidden">
            <a:xfrm>
              <a:off x="198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Rectangle 19"/>
            <p:cNvSpPr>
              <a:spLocks noChangeArrowheads="1"/>
            </p:cNvSpPr>
            <p:nvPr/>
          </p:nvSpPr>
          <p:spPr bwMode="hidden">
            <a:xfrm>
              <a:off x="207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Rectangle 20"/>
            <p:cNvSpPr>
              <a:spLocks noChangeArrowheads="1"/>
            </p:cNvSpPr>
            <p:nvPr/>
          </p:nvSpPr>
          <p:spPr bwMode="hidden">
            <a:xfrm>
              <a:off x="215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Rectangle 21"/>
            <p:cNvSpPr>
              <a:spLocks noChangeArrowheads="1"/>
            </p:cNvSpPr>
            <p:nvPr/>
          </p:nvSpPr>
          <p:spPr bwMode="hidden">
            <a:xfrm>
              <a:off x="224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Rectangle 22"/>
            <p:cNvSpPr>
              <a:spLocks noChangeArrowheads="1"/>
            </p:cNvSpPr>
            <p:nvPr/>
          </p:nvSpPr>
          <p:spPr bwMode="hidden">
            <a:xfrm>
              <a:off x="233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Rectangle 23"/>
            <p:cNvSpPr>
              <a:spLocks noChangeArrowheads="1"/>
            </p:cNvSpPr>
            <p:nvPr/>
          </p:nvSpPr>
          <p:spPr bwMode="hidden">
            <a:xfrm>
              <a:off x="241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Rectangle 24"/>
            <p:cNvSpPr>
              <a:spLocks noChangeArrowheads="1"/>
            </p:cNvSpPr>
            <p:nvPr/>
          </p:nvSpPr>
          <p:spPr bwMode="hidden">
            <a:xfrm>
              <a:off x="2503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Rectangle 25"/>
            <p:cNvSpPr>
              <a:spLocks noChangeArrowheads="1"/>
            </p:cNvSpPr>
            <p:nvPr/>
          </p:nvSpPr>
          <p:spPr bwMode="hidden">
            <a:xfrm>
              <a:off x="259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hidden">
            <a:xfrm>
              <a:off x="267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Rectangle 27"/>
            <p:cNvSpPr>
              <a:spLocks noChangeArrowheads="1"/>
            </p:cNvSpPr>
            <p:nvPr/>
          </p:nvSpPr>
          <p:spPr bwMode="hidden">
            <a:xfrm>
              <a:off x="276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hidden">
            <a:xfrm>
              <a:off x="2848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hidden">
            <a:xfrm>
              <a:off x="293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hidden">
            <a:xfrm>
              <a:off x="302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hidden">
            <a:xfrm>
              <a:off x="310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hidden">
            <a:xfrm>
              <a:off x="319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hidden">
            <a:xfrm>
              <a:off x="328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hidden">
            <a:xfrm>
              <a:off x="336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hidden">
            <a:xfrm>
              <a:off x="345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hidden">
            <a:xfrm>
              <a:off x="353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Rectangle 37"/>
            <p:cNvSpPr>
              <a:spLocks noChangeArrowheads="1"/>
            </p:cNvSpPr>
            <p:nvPr/>
          </p:nvSpPr>
          <p:spPr bwMode="hidden">
            <a:xfrm>
              <a:off x="362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Rectangle 38"/>
            <p:cNvSpPr>
              <a:spLocks noChangeArrowheads="1"/>
            </p:cNvSpPr>
            <p:nvPr/>
          </p:nvSpPr>
          <p:spPr bwMode="hidden">
            <a:xfrm>
              <a:off x="371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hidden">
            <a:xfrm>
              <a:off x="379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Rectangle 40"/>
            <p:cNvSpPr>
              <a:spLocks noChangeArrowheads="1"/>
            </p:cNvSpPr>
            <p:nvPr/>
          </p:nvSpPr>
          <p:spPr bwMode="hidden">
            <a:xfrm>
              <a:off x="388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Rectangle 41"/>
            <p:cNvSpPr>
              <a:spLocks noChangeArrowheads="1"/>
            </p:cNvSpPr>
            <p:nvPr/>
          </p:nvSpPr>
          <p:spPr bwMode="hidden">
            <a:xfrm>
              <a:off x="397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Rectangle 42"/>
            <p:cNvSpPr>
              <a:spLocks noChangeArrowheads="1"/>
            </p:cNvSpPr>
            <p:nvPr/>
          </p:nvSpPr>
          <p:spPr bwMode="hidden">
            <a:xfrm>
              <a:off x="405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Rectangle 43"/>
            <p:cNvSpPr>
              <a:spLocks noChangeArrowheads="1"/>
            </p:cNvSpPr>
            <p:nvPr/>
          </p:nvSpPr>
          <p:spPr bwMode="hidden">
            <a:xfrm>
              <a:off x="4142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Rectangle 44"/>
            <p:cNvSpPr>
              <a:spLocks noChangeArrowheads="1"/>
            </p:cNvSpPr>
            <p:nvPr/>
          </p:nvSpPr>
          <p:spPr bwMode="hidden">
            <a:xfrm>
              <a:off x="422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Rectangle 45"/>
            <p:cNvSpPr>
              <a:spLocks noChangeArrowheads="1"/>
            </p:cNvSpPr>
            <p:nvPr/>
          </p:nvSpPr>
          <p:spPr bwMode="hidden">
            <a:xfrm>
              <a:off x="431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Rectangle 46"/>
            <p:cNvSpPr>
              <a:spLocks noChangeArrowheads="1"/>
            </p:cNvSpPr>
            <p:nvPr/>
          </p:nvSpPr>
          <p:spPr bwMode="hidden">
            <a:xfrm>
              <a:off x="440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Rectangle 47"/>
            <p:cNvSpPr>
              <a:spLocks noChangeArrowheads="1"/>
            </p:cNvSpPr>
            <p:nvPr/>
          </p:nvSpPr>
          <p:spPr bwMode="hidden">
            <a:xfrm>
              <a:off x="4487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Rectangle 48"/>
            <p:cNvSpPr>
              <a:spLocks noChangeArrowheads="1"/>
            </p:cNvSpPr>
            <p:nvPr/>
          </p:nvSpPr>
          <p:spPr bwMode="hidden">
            <a:xfrm>
              <a:off x="457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Rectangle 49"/>
            <p:cNvSpPr>
              <a:spLocks noChangeArrowheads="1"/>
            </p:cNvSpPr>
            <p:nvPr/>
          </p:nvSpPr>
          <p:spPr bwMode="hidden">
            <a:xfrm>
              <a:off x="466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Rectangle 50"/>
            <p:cNvSpPr>
              <a:spLocks noChangeArrowheads="1"/>
            </p:cNvSpPr>
            <p:nvPr/>
          </p:nvSpPr>
          <p:spPr bwMode="hidden">
            <a:xfrm>
              <a:off x="474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Rectangle 51"/>
            <p:cNvSpPr>
              <a:spLocks noChangeArrowheads="1"/>
            </p:cNvSpPr>
            <p:nvPr/>
          </p:nvSpPr>
          <p:spPr bwMode="hidden">
            <a:xfrm>
              <a:off x="4832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Rectangle 52"/>
            <p:cNvSpPr>
              <a:spLocks noChangeArrowheads="1"/>
            </p:cNvSpPr>
            <p:nvPr/>
          </p:nvSpPr>
          <p:spPr bwMode="hidden">
            <a:xfrm>
              <a:off x="491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Rectangle 53"/>
            <p:cNvSpPr>
              <a:spLocks noChangeArrowheads="1"/>
            </p:cNvSpPr>
            <p:nvPr/>
          </p:nvSpPr>
          <p:spPr bwMode="hidden">
            <a:xfrm>
              <a:off x="500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Rectangle 54"/>
            <p:cNvSpPr>
              <a:spLocks noChangeArrowheads="1"/>
            </p:cNvSpPr>
            <p:nvPr/>
          </p:nvSpPr>
          <p:spPr bwMode="hidden">
            <a:xfrm>
              <a:off x="509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Rectangle 55"/>
            <p:cNvSpPr>
              <a:spLocks noChangeArrowheads="1"/>
            </p:cNvSpPr>
            <p:nvPr/>
          </p:nvSpPr>
          <p:spPr bwMode="hidden">
            <a:xfrm>
              <a:off x="517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Rectangle 56"/>
            <p:cNvSpPr>
              <a:spLocks noChangeArrowheads="1"/>
            </p:cNvSpPr>
            <p:nvPr/>
          </p:nvSpPr>
          <p:spPr bwMode="hidden">
            <a:xfrm>
              <a:off x="526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Rectangle 57"/>
            <p:cNvSpPr>
              <a:spLocks noChangeArrowheads="1"/>
            </p:cNvSpPr>
            <p:nvPr/>
          </p:nvSpPr>
          <p:spPr bwMode="hidden">
            <a:xfrm>
              <a:off x="535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Rectangle 58"/>
            <p:cNvSpPr>
              <a:spLocks noChangeArrowheads="1"/>
            </p:cNvSpPr>
            <p:nvPr/>
          </p:nvSpPr>
          <p:spPr bwMode="hidden">
            <a:xfrm>
              <a:off x="543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Rectangle 59"/>
            <p:cNvSpPr>
              <a:spLocks noChangeArrowheads="1"/>
            </p:cNvSpPr>
            <p:nvPr/>
          </p:nvSpPr>
          <p:spPr bwMode="hidden">
            <a:xfrm>
              <a:off x="552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Rectangle 60"/>
            <p:cNvSpPr>
              <a:spLocks noChangeArrowheads="1"/>
            </p:cNvSpPr>
            <p:nvPr/>
          </p:nvSpPr>
          <p:spPr bwMode="hidden">
            <a:xfrm>
              <a:off x="560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Rectangle 61"/>
            <p:cNvSpPr>
              <a:spLocks noChangeArrowheads="1"/>
            </p:cNvSpPr>
            <p:nvPr/>
          </p:nvSpPr>
          <p:spPr bwMode="hidden">
            <a:xfrm>
              <a:off x="569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43" name="Rectangle 63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nl-NL" altLang="en-US" noProof="0" smtClean="0"/>
          </a:p>
        </p:txBody>
      </p:sp>
      <p:sp>
        <p:nvSpPr>
          <p:cNvPr id="46144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nl-NL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1B963C-1E44-491F-923C-5B1594689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1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6E89D-514D-42AC-9BD0-B1C107771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98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0B4E4-ABEE-49A1-B2F7-395A17290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6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17959-02AF-470C-B4F2-328DE238B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4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D6F483-E0C0-4385-84DA-C0DF92C6A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72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6A37C9-CF7A-4920-B597-9C30B2D95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34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3B75AA-39EB-4F9D-B038-9040171A2F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7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49BC49-2AF2-4BE6-AD7C-575BF3E4A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CD3D0-391A-4348-AD4A-6D89651BE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20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4D9C0E-06D4-456C-8C39-4F478780D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29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69" name="Group 146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470" name="Rectangle 1462"/>
            <p:cNvSpPr>
              <a:spLocks noChangeArrowheads="1"/>
            </p:cNvSpPr>
            <p:nvPr userDrawn="1"/>
          </p:nvSpPr>
          <p:spPr bwMode="white">
            <a:xfrm>
              <a:off x="0" y="0"/>
              <a:ext cx="5760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71" name="Rectangle 1463"/>
            <p:cNvSpPr>
              <a:spLocks noChangeArrowheads="1"/>
            </p:cNvSpPr>
            <p:nvPr userDrawn="1"/>
          </p:nvSpPr>
          <p:spPr bwMode="auto">
            <a:xfrm>
              <a:off x="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2" name="Rectangle 1464"/>
            <p:cNvSpPr>
              <a:spLocks noChangeArrowheads="1"/>
            </p:cNvSpPr>
            <p:nvPr userDrawn="1"/>
          </p:nvSpPr>
          <p:spPr bwMode="auto">
            <a:xfrm>
              <a:off x="8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3" name="Rectangle 1465"/>
            <p:cNvSpPr>
              <a:spLocks noChangeArrowheads="1"/>
            </p:cNvSpPr>
            <p:nvPr userDrawn="1"/>
          </p:nvSpPr>
          <p:spPr bwMode="auto">
            <a:xfrm>
              <a:off x="17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4" name="Rectangle 1466"/>
            <p:cNvSpPr>
              <a:spLocks noChangeArrowheads="1"/>
            </p:cNvSpPr>
            <p:nvPr userDrawn="1"/>
          </p:nvSpPr>
          <p:spPr bwMode="auto">
            <a:xfrm>
              <a:off x="26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5" name="Rectangle 1467"/>
            <p:cNvSpPr>
              <a:spLocks noChangeArrowheads="1"/>
            </p:cNvSpPr>
            <p:nvPr userDrawn="1"/>
          </p:nvSpPr>
          <p:spPr bwMode="auto">
            <a:xfrm>
              <a:off x="34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6" name="Rectangle 1468"/>
            <p:cNvSpPr>
              <a:spLocks noChangeArrowheads="1"/>
            </p:cNvSpPr>
            <p:nvPr userDrawn="1"/>
          </p:nvSpPr>
          <p:spPr bwMode="auto">
            <a:xfrm>
              <a:off x="43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7" name="Rectangle 1469"/>
            <p:cNvSpPr>
              <a:spLocks noChangeArrowheads="1"/>
            </p:cNvSpPr>
            <p:nvPr userDrawn="1"/>
          </p:nvSpPr>
          <p:spPr bwMode="auto">
            <a:xfrm>
              <a:off x="521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8" name="Rectangle 1470"/>
            <p:cNvSpPr>
              <a:spLocks noChangeArrowheads="1"/>
            </p:cNvSpPr>
            <p:nvPr userDrawn="1"/>
          </p:nvSpPr>
          <p:spPr bwMode="auto">
            <a:xfrm>
              <a:off x="60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79" name="Rectangle 1471"/>
            <p:cNvSpPr>
              <a:spLocks noChangeArrowheads="1"/>
            </p:cNvSpPr>
            <p:nvPr userDrawn="1"/>
          </p:nvSpPr>
          <p:spPr bwMode="auto">
            <a:xfrm>
              <a:off x="69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0" name="Rectangle 1472"/>
            <p:cNvSpPr>
              <a:spLocks noChangeArrowheads="1"/>
            </p:cNvSpPr>
            <p:nvPr userDrawn="1"/>
          </p:nvSpPr>
          <p:spPr bwMode="auto">
            <a:xfrm>
              <a:off x="78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1" name="Rectangle 1473"/>
            <p:cNvSpPr>
              <a:spLocks noChangeArrowheads="1"/>
            </p:cNvSpPr>
            <p:nvPr userDrawn="1"/>
          </p:nvSpPr>
          <p:spPr bwMode="auto">
            <a:xfrm>
              <a:off x="867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2" name="Rectangle 1474"/>
            <p:cNvSpPr>
              <a:spLocks noChangeArrowheads="1"/>
            </p:cNvSpPr>
            <p:nvPr userDrawn="1"/>
          </p:nvSpPr>
          <p:spPr bwMode="auto">
            <a:xfrm>
              <a:off x="95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3" name="Rectangle 1475"/>
            <p:cNvSpPr>
              <a:spLocks noChangeArrowheads="1"/>
            </p:cNvSpPr>
            <p:nvPr userDrawn="1"/>
          </p:nvSpPr>
          <p:spPr bwMode="auto">
            <a:xfrm>
              <a:off x="104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4" name="Rectangle 1476"/>
            <p:cNvSpPr>
              <a:spLocks noChangeArrowheads="1"/>
            </p:cNvSpPr>
            <p:nvPr userDrawn="1"/>
          </p:nvSpPr>
          <p:spPr bwMode="auto">
            <a:xfrm>
              <a:off x="112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5" name="Rectangle 1477"/>
            <p:cNvSpPr>
              <a:spLocks noChangeArrowheads="1"/>
            </p:cNvSpPr>
            <p:nvPr userDrawn="1"/>
          </p:nvSpPr>
          <p:spPr bwMode="auto">
            <a:xfrm>
              <a:off x="1214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6" name="Rectangle 1478"/>
            <p:cNvSpPr>
              <a:spLocks noChangeArrowheads="1"/>
            </p:cNvSpPr>
            <p:nvPr userDrawn="1"/>
          </p:nvSpPr>
          <p:spPr bwMode="auto">
            <a:xfrm>
              <a:off x="130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7" name="Rectangle 1479"/>
            <p:cNvSpPr>
              <a:spLocks noChangeArrowheads="1"/>
            </p:cNvSpPr>
            <p:nvPr userDrawn="1"/>
          </p:nvSpPr>
          <p:spPr bwMode="auto">
            <a:xfrm>
              <a:off x="138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8" name="Rectangle 1480"/>
            <p:cNvSpPr>
              <a:spLocks noChangeArrowheads="1"/>
            </p:cNvSpPr>
            <p:nvPr userDrawn="1"/>
          </p:nvSpPr>
          <p:spPr bwMode="auto">
            <a:xfrm>
              <a:off x="147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89" name="Rectangle 1481"/>
            <p:cNvSpPr>
              <a:spLocks noChangeArrowheads="1"/>
            </p:cNvSpPr>
            <p:nvPr userDrawn="1"/>
          </p:nvSpPr>
          <p:spPr bwMode="auto">
            <a:xfrm>
              <a:off x="156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0" name="Rectangle 1482"/>
            <p:cNvSpPr>
              <a:spLocks noChangeArrowheads="1"/>
            </p:cNvSpPr>
            <p:nvPr userDrawn="1"/>
          </p:nvSpPr>
          <p:spPr bwMode="auto">
            <a:xfrm>
              <a:off x="164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1" name="Rectangle 1483"/>
            <p:cNvSpPr>
              <a:spLocks noChangeArrowheads="1"/>
            </p:cNvSpPr>
            <p:nvPr userDrawn="1"/>
          </p:nvSpPr>
          <p:spPr bwMode="auto">
            <a:xfrm>
              <a:off x="173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2" name="Rectangle 1484"/>
            <p:cNvSpPr>
              <a:spLocks noChangeArrowheads="1"/>
            </p:cNvSpPr>
            <p:nvPr userDrawn="1"/>
          </p:nvSpPr>
          <p:spPr bwMode="auto">
            <a:xfrm>
              <a:off x="1820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3" name="Rectangle 1485"/>
            <p:cNvSpPr>
              <a:spLocks noChangeArrowheads="1"/>
            </p:cNvSpPr>
            <p:nvPr userDrawn="1"/>
          </p:nvSpPr>
          <p:spPr bwMode="auto">
            <a:xfrm>
              <a:off x="190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4" name="Rectangle 1486"/>
            <p:cNvSpPr>
              <a:spLocks noChangeArrowheads="1"/>
            </p:cNvSpPr>
            <p:nvPr userDrawn="1"/>
          </p:nvSpPr>
          <p:spPr bwMode="auto">
            <a:xfrm>
              <a:off x="199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5" name="Rectangle 1487"/>
            <p:cNvSpPr>
              <a:spLocks noChangeArrowheads="1"/>
            </p:cNvSpPr>
            <p:nvPr userDrawn="1"/>
          </p:nvSpPr>
          <p:spPr bwMode="auto">
            <a:xfrm>
              <a:off x="2080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6" name="Rectangle 1488"/>
            <p:cNvSpPr>
              <a:spLocks noChangeArrowheads="1"/>
            </p:cNvSpPr>
            <p:nvPr userDrawn="1"/>
          </p:nvSpPr>
          <p:spPr bwMode="auto">
            <a:xfrm>
              <a:off x="2166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7" name="Rectangle 1489"/>
            <p:cNvSpPr>
              <a:spLocks noChangeArrowheads="1"/>
            </p:cNvSpPr>
            <p:nvPr userDrawn="1"/>
          </p:nvSpPr>
          <p:spPr bwMode="auto">
            <a:xfrm>
              <a:off x="225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8" name="Rectangle 1490"/>
            <p:cNvSpPr>
              <a:spLocks noChangeArrowheads="1"/>
            </p:cNvSpPr>
            <p:nvPr userDrawn="1"/>
          </p:nvSpPr>
          <p:spPr bwMode="auto">
            <a:xfrm>
              <a:off x="2340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99" name="Rectangle 1491"/>
            <p:cNvSpPr>
              <a:spLocks noChangeArrowheads="1"/>
            </p:cNvSpPr>
            <p:nvPr userDrawn="1"/>
          </p:nvSpPr>
          <p:spPr bwMode="auto">
            <a:xfrm>
              <a:off x="2426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0" name="Rectangle 1492"/>
            <p:cNvSpPr>
              <a:spLocks noChangeArrowheads="1"/>
            </p:cNvSpPr>
            <p:nvPr userDrawn="1"/>
          </p:nvSpPr>
          <p:spPr bwMode="auto">
            <a:xfrm>
              <a:off x="2513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1" name="Rectangle 1493"/>
            <p:cNvSpPr>
              <a:spLocks noChangeArrowheads="1"/>
            </p:cNvSpPr>
            <p:nvPr userDrawn="1"/>
          </p:nvSpPr>
          <p:spPr bwMode="auto">
            <a:xfrm>
              <a:off x="2600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2" name="Rectangle 1494"/>
            <p:cNvSpPr>
              <a:spLocks noChangeArrowheads="1"/>
            </p:cNvSpPr>
            <p:nvPr userDrawn="1"/>
          </p:nvSpPr>
          <p:spPr bwMode="auto">
            <a:xfrm>
              <a:off x="2686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3" name="Rectangle 1495"/>
            <p:cNvSpPr>
              <a:spLocks noChangeArrowheads="1"/>
            </p:cNvSpPr>
            <p:nvPr userDrawn="1"/>
          </p:nvSpPr>
          <p:spPr bwMode="auto">
            <a:xfrm>
              <a:off x="2773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4" name="Rectangle 1496"/>
            <p:cNvSpPr>
              <a:spLocks noChangeArrowheads="1"/>
            </p:cNvSpPr>
            <p:nvPr userDrawn="1"/>
          </p:nvSpPr>
          <p:spPr bwMode="auto">
            <a:xfrm>
              <a:off x="2859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5" name="Rectangle 1497"/>
            <p:cNvSpPr>
              <a:spLocks noChangeArrowheads="1"/>
            </p:cNvSpPr>
            <p:nvPr userDrawn="1"/>
          </p:nvSpPr>
          <p:spPr bwMode="auto">
            <a:xfrm>
              <a:off x="2946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6" name="Rectangle 1498"/>
            <p:cNvSpPr>
              <a:spLocks noChangeArrowheads="1"/>
            </p:cNvSpPr>
            <p:nvPr userDrawn="1"/>
          </p:nvSpPr>
          <p:spPr bwMode="auto">
            <a:xfrm>
              <a:off x="3033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7" name="Rectangle 1499"/>
            <p:cNvSpPr>
              <a:spLocks noChangeArrowheads="1"/>
            </p:cNvSpPr>
            <p:nvPr userDrawn="1"/>
          </p:nvSpPr>
          <p:spPr bwMode="auto">
            <a:xfrm>
              <a:off x="3119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8" name="Rectangle 1500"/>
            <p:cNvSpPr>
              <a:spLocks noChangeArrowheads="1"/>
            </p:cNvSpPr>
            <p:nvPr userDrawn="1"/>
          </p:nvSpPr>
          <p:spPr bwMode="auto">
            <a:xfrm>
              <a:off x="3206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09" name="Rectangle 1501"/>
            <p:cNvSpPr>
              <a:spLocks noChangeArrowheads="1"/>
            </p:cNvSpPr>
            <p:nvPr userDrawn="1"/>
          </p:nvSpPr>
          <p:spPr bwMode="auto">
            <a:xfrm>
              <a:off x="3293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0" name="Rectangle 1502"/>
            <p:cNvSpPr>
              <a:spLocks noChangeArrowheads="1"/>
            </p:cNvSpPr>
            <p:nvPr userDrawn="1"/>
          </p:nvSpPr>
          <p:spPr bwMode="auto">
            <a:xfrm>
              <a:off x="3379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1" name="Rectangle 1503"/>
            <p:cNvSpPr>
              <a:spLocks noChangeArrowheads="1"/>
            </p:cNvSpPr>
            <p:nvPr userDrawn="1"/>
          </p:nvSpPr>
          <p:spPr bwMode="auto">
            <a:xfrm>
              <a:off x="346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2" name="Rectangle 1504"/>
            <p:cNvSpPr>
              <a:spLocks noChangeArrowheads="1"/>
            </p:cNvSpPr>
            <p:nvPr userDrawn="1"/>
          </p:nvSpPr>
          <p:spPr bwMode="auto">
            <a:xfrm>
              <a:off x="3553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3" name="Rectangle 1505"/>
            <p:cNvSpPr>
              <a:spLocks noChangeArrowheads="1"/>
            </p:cNvSpPr>
            <p:nvPr userDrawn="1"/>
          </p:nvSpPr>
          <p:spPr bwMode="auto">
            <a:xfrm>
              <a:off x="3639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4" name="Rectangle 1506"/>
            <p:cNvSpPr>
              <a:spLocks noChangeArrowheads="1"/>
            </p:cNvSpPr>
            <p:nvPr userDrawn="1"/>
          </p:nvSpPr>
          <p:spPr bwMode="auto">
            <a:xfrm>
              <a:off x="372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5" name="Rectangle 1507"/>
            <p:cNvSpPr>
              <a:spLocks noChangeArrowheads="1"/>
            </p:cNvSpPr>
            <p:nvPr userDrawn="1"/>
          </p:nvSpPr>
          <p:spPr bwMode="auto">
            <a:xfrm>
              <a:off x="381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6" name="Rectangle 1508"/>
            <p:cNvSpPr>
              <a:spLocks noChangeArrowheads="1"/>
            </p:cNvSpPr>
            <p:nvPr userDrawn="1"/>
          </p:nvSpPr>
          <p:spPr bwMode="auto">
            <a:xfrm>
              <a:off x="3899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7" name="Rectangle 1509"/>
            <p:cNvSpPr>
              <a:spLocks noChangeArrowheads="1"/>
            </p:cNvSpPr>
            <p:nvPr userDrawn="1"/>
          </p:nvSpPr>
          <p:spPr bwMode="auto">
            <a:xfrm>
              <a:off x="398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8" name="Rectangle 1510"/>
            <p:cNvSpPr>
              <a:spLocks noChangeArrowheads="1"/>
            </p:cNvSpPr>
            <p:nvPr userDrawn="1"/>
          </p:nvSpPr>
          <p:spPr bwMode="auto">
            <a:xfrm>
              <a:off x="407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19" name="Rectangle 1511"/>
            <p:cNvSpPr>
              <a:spLocks noChangeArrowheads="1"/>
            </p:cNvSpPr>
            <p:nvPr userDrawn="1"/>
          </p:nvSpPr>
          <p:spPr bwMode="auto">
            <a:xfrm>
              <a:off x="4158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0" name="Rectangle 1512"/>
            <p:cNvSpPr>
              <a:spLocks noChangeArrowheads="1"/>
            </p:cNvSpPr>
            <p:nvPr userDrawn="1"/>
          </p:nvSpPr>
          <p:spPr bwMode="auto">
            <a:xfrm>
              <a:off x="4245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1" name="Rectangle 1513"/>
            <p:cNvSpPr>
              <a:spLocks noChangeArrowheads="1"/>
            </p:cNvSpPr>
            <p:nvPr userDrawn="1"/>
          </p:nvSpPr>
          <p:spPr bwMode="auto">
            <a:xfrm>
              <a:off x="433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2" name="Rectangle 1514"/>
            <p:cNvSpPr>
              <a:spLocks noChangeArrowheads="1"/>
            </p:cNvSpPr>
            <p:nvPr userDrawn="1"/>
          </p:nvSpPr>
          <p:spPr bwMode="auto">
            <a:xfrm>
              <a:off x="441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3" name="Rectangle 1515"/>
            <p:cNvSpPr>
              <a:spLocks noChangeArrowheads="1"/>
            </p:cNvSpPr>
            <p:nvPr userDrawn="1"/>
          </p:nvSpPr>
          <p:spPr bwMode="auto">
            <a:xfrm>
              <a:off x="4504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4" name="Rectangle 1516"/>
            <p:cNvSpPr>
              <a:spLocks noChangeArrowheads="1"/>
            </p:cNvSpPr>
            <p:nvPr userDrawn="1"/>
          </p:nvSpPr>
          <p:spPr bwMode="auto">
            <a:xfrm>
              <a:off x="4592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5" name="Rectangle 1517"/>
            <p:cNvSpPr>
              <a:spLocks noChangeArrowheads="1"/>
            </p:cNvSpPr>
            <p:nvPr userDrawn="1"/>
          </p:nvSpPr>
          <p:spPr bwMode="auto">
            <a:xfrm>
              <a:off x="467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6" name="Rectangle 1518"/>
            <p:cNvSpPr>
              <a:spLocks noChangeArrowheads="1"/>
            </p:cNvSpPr>
            <p:nvPr userDrawn="1"/>
          </p:nvSpPr>
          <p:spPr bwMode="auto">
            <a:xfrm>
              <a:off x="476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7" name="Rectangle 1519"/>
            <p:cNvSpPr>
              <a:spLocks noChangeArrowheads="1"/>
            </p:cNvSpPr>
            <p:nvPr userDrawn="1"/>
          </p:nvSpPr>
          <p:spPr bwMode="auto">
            <a:xfrm>
              <a:off x="4851" y="4232"/>
              <a:ext cx="44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8" name="Rectangle 1520"/>
            <p:cNvSpPr>
              <a:spLocks noChangeArrowheads="1"/>
            </p:cNvSpPr>
            <p:nvPr userDrawn="1"/>
          </p:nvSpPr>
          <p:spPr bwMode="auto">
            <a:xfrm>
              <a:off x="493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29" name="Rectangle 1521"/>
            <p:cNvSpPr>
              <a:spLocks noChangeArrowheads="1"/>
            </p:cNvSpPr>
            <p:nvPr userDrawn="1"/>
          </p:nvSpPr>
          <p:spPr bwMode="auto">
            <a:xfrm>
              <a:off x="502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0" name="Rectangle 1522"/>
            <p:cNvSpPr>
              <a:spLocks noChangeArrowheads="1"/>
            </p:cNvSpPr>
            <p:nvPr userDrawn="1"/>
          </p:nvSpPr>
          <p:spPr bwMode="auto">
            <a:xfrm>
              <a:off x="511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1" name="Rectangle 1523"/>
            <p:cNvSpPr>
              <a:spLocks noChangeArrowheads="1"/>
            </p:cNvSpPr>
            <p:nvPr userDrawn="1"/>
          </p:nvSpPr>
          <p:spPr bwMode="auto">
            <a:xfrm>
              <a:off x="5198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2" name="Rectangle 1524"/>
            <p:cNvSpPr>
              <a:spLocks noChangeArrowheads="1"/>
            </p:cNvSpPr>
            <p:nvPr userDrawn="1"/>
          </p:nvSpPr>
          <p:spPr bwMode="auto">
            <a:xfrm>
              <a:off x="528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3" name="Rectangle 1525"/>
            <p:cNvSpPr>
              <a:spLocks noChangeArrowheads="1"/>
            </p:cNvSpPr>
            <p:nvPr userDrawn="1"/>
          </p:nvSpPr>
          <p:spPr bwMode="auto">
            <a:xfrm>
              <a:off x="537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4" name="Rectangle 1526"/>
            <p:cNvSpPr>
              <a:spLocks noChangeArrowheads="1"/>
            </p:cNvSpPr>
            <p:nvPr userDrawn="1"/>
          </p:nvSpPr>
          <p:spPr bwMode="auto">
            <a:xfrm>
              <a:off x="545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5" name="Rectangle 1527"/>
            <p:cNvSpPr>
              <a:spLocks noChangeArrowheads="1"/>
            </p:cNvSpPr>
            <p:nvPr userDrawn="1"/>
          </p:nvSpPr>
          <p:spPr bwMode="auto">
            <a:xfrm>
              <a:off x="5544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6" name="Rectangle 1528"/>
            <p:cNvSpPr>
              <a:spLocks noChangeArrowheads="1"/>
            </p:cNvSpPr>
            <p:nvPr userDrawn="1"/>
          </p:nvSpPr>
          <p:spPr bwMode="auto">
            <a:xfrm>
              <a:off x="5631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7" name="Rectangle 1529"/>
            <p:cNvSpPr>
              <a:spLocks noChangeArrowheads="1"/>
            </p:cNvSpPr>
            <p:nvPr userDrawn="1"/>
          </p:nvSpPr>
          <p:spPr bwMode="auto">
            <a:xfrm>
              <a:off x="5717" y="4232"/>
              <a:ext cx="43" cy="44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8" name="Rectangle 1530"/>
            <p:cNvSpPr>
              <a:spLocks noChangeArrowheads="1"/>
            </p:cNvSpPr>
            <p:nvPr userDrawn="1"/>
          </p:nvSpPr>
          <p:spPr bwMode="auto">
            <a:xfrm>
              <a:off x="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39" name="Rectangle 1531"/>
            <p:cNvSpPr>
              <a:spLocks noChangeArrowheads="1"/>
            </p:cNvSpPr>
            <p:nvPr userDrawn="1"/>
          </p:nvSpPr>
          <p:spPr bwMode="auto">
            <a:xfrm>
              <a:off x="8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0" name="Rectangle 1532"/>
            <p:cNvSpPr>
              <a:spLocks noChangeArrowheads="1"/>
            </p:cNvSpPr>
            <p:nvPr userDrawn="1"/>
          </p:nvSpPr>
          <p:spPr bwMode="auto">
            <a:xfrm>
              <a:off x="17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1" name="Rectangle 1533"/>
            <p:cNvSpPr>
              <a:spLocks noChangeArrowheads="1"/>
            </p:cNvSpPr>
            <p:nvPr userDrawn="1"/>
          </p:nvSpPr>
          <p:spPr bwMode="auto">
            <a:xfrm>
              <a:off x="26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2" name="Rectangle 1534"/>
            <p:cNvSpPr>
              <a:spLocks noChangeArrowheads="1"/>
            </p:cNvSpPr>
            <p:nvPr userDrawn="1"/>
          </p:nvSpPr>
          <p:spPr bwMode="auto">
            <a:xfrm>
              <a:off x="34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3" name="Rectangle 1535"/>
            <p:cNvSpPr>
              <a:spLocks noChangeArrowheads="1"/>
            </p:cNvSpPr>
            <p:nvPr userDrawn="1"/>
          </p:nvSpPr>
          <p:spPr bwMode="auto">
            <a:xfrm>
              <a:off x="43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" name="Rectangle 1536"/>
            <p:cNvSpPr>
              <a:spLocks noChangeArrowheads="1"/>
            </p:cNvSpPr>
            <p:nvPr userDrawn="1"/>
          </p:nvSpPr>
          <p:spPr bwMode="auto">
            <a:xfrm>
              <a:off x="521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" name="Rectangle 1537"/>
            <p:cNvSpPr>
              <a:spLocks noChangeArrowheads="1"/>
            </p:cNvSpPr>
            <p:nvPr userDrawn="1"/>
          </p:nvSpPr>
          <p:spPr bwMode="auto">
            <a:xfrm>
              <a:off x="60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6" name="Rectangle 1538"/>
            <p:cNvSpPr>
              <a:spLocks noChangeArrowheads="1"/>
            </p:cNvSpPr>
            <p:nvPr userDrawn="1"/>
          </p:nvSpPr>
          <p:spPr bwMode="auto">
            <a:xfrm>
              <a:off x="69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7" name="Rectangle 1539"/>
            <p:cNvSpPr>
              <a:spLocks noChangeArrowheads="1"/>
            </p:cNvSpPr>
            <p:nvPr userDrawn="1"/>
          </p:nvSpPr>
          <p:spPr bwMode="auto">
            <a:xfrm>
              <a:off x="78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8" name="Rectangle 1540"/>
            <p:cNvSpPr>
              <a:spLocks noChangeArrowheads="1"/>
            </p:cNvSpPr>
            <p:nvPr userDrawn="1"/>
          </p:nvSpPr>
          <p:spPr bwMode="auto">
            <a:xfrm>
              <a:off x="867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9" name="Rectangle 1541"/>
            <p:cNvSpPr>
              <a:spLocks noChangeArrowheads="1"/>
            </p:cNvSpPr>
            <p:nvPr userDrawn="1"/>
          </p:nvSpPr>
          <p:spPr bwMode="auto">
            <a:xfrm>
              <a:off x="95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0" name="Rectangle 1542"/>
            <p:cNvSpPr>
              <a:spLocks noChangeArrowheads="1"/>
            </p:cNvSpPr>
            <p:nvPr userDrawn="1"/>
          </p:nvSpPr>
          <p:spPr bwMode="auto">
            <a:xfrm>
              <a:off x="104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1" name="Rectangle 1543"/>
            <p:cNvSpPr>
              <a:spLocks noChangeArrowheads="1"/>
            </p:cNvSpPr>
            <p:nvPr userDrawn="1"/>
          </p:nvSpPr>
          <p:spPr bwMode="auto">
            <a:xfrm>
              <a:off x="112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2" name="Rectangle 1544"/>
            <p:cNvSpPr>
              <a:spLocks noChangeArrowheads="1"/>
            </p:cNvSpPr>
            <p:nvPr userDrawn="1"/>
          </p:nvSpPr>
          <p:spPr bwMode="auto">
            <a:xfrm>
              <a:off x="1214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3" name="Rectangle 1545"/>
            <p:cNvSpPr>
              <a:spLocks noChangeArrowheads="1"/>
            </p:cNvSpPr>
            <p:nvPr userDrawn="1"/>
          </p:nvSpPr>
          <p:spPr bwMode="auto">
            <a:xfrm>
              <a:off x="130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4" name="Rectangle 1546"/>
            <p:cNvSpPr>
              <a:spLocks noChangeArrowheads="1"/>
            </p:cNvSpPr>
            <p:nvPr userDrawn="1"/>
          </p:nvSpPr>
          <p:spPr bwMode="auto">
            <a:xfrm>
              <a:off x="138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5" name="Rectangle 1547"/>
            <p:cNvSpPr>
              <a:spLocks noChangeArrowheads="1"/>
            </p:cNvSpPr>
            <p:nvPr userDrawn="1"/>
          </p:nvSpPr>
          <p:spPr bwMode="auto">
            <a:xfrm>
              <a:off x="147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6" name="Rectangle 1548"/>
            <p:cNvSpPr>
              <a:spLocks noChangeArrowheads="1"/>
            </p:cNvSpPr>
            <p:nvPr userDrawn="1"/>
          </p:nvSpPr>
          <p:spPr bwMode="auto">
            <a:xfrm>
              <a:off x="156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7" name="Rectangle 1549"/>
            <p:cNvSpPr>
              <a:spLocks noChangeArrowheads="1"/>
            </p:cNvSpPr>
            <p:nvPr userDrawn="1"/>
          </p:nvSpPr>
          <p:spPr bwMode="auto">
            <a:xfrm>
              <a:off x="164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8" name="Rectangle 1550"/>
            <p:cNvSpPr>
              <a:spLocks noChangeArrowheads="1"/>
            </p:cNvSpPr>
            <p:nvPr userDrawn="1"/>
          </p:nvSpPr>
          <p:spPr bwMode="auto">
            <a:xfrm>
              <a:off x="173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59" name="Rectangle 1551"/>
            <p:cNvSpPr>
              <a:spLocks noChangeArrowheads="1"/>
            </p:cNvSpPr>
            <p:nvPr userDrawn="1"/>
          </p:nvSpPr>
          <p:spPr bwMode="auto">
            <a:xfrm>
              <a:off x="1820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0" name="Rectangle 1552"/>
            <p:cNvSpPr>
              <a:spLocks noChangeArrowheads="1"/>
            </p:cNvSpPr>
            <p:nvPr userDrawn="1"/>
          </p:nvSpPr>
          <p:spPr bwMode="auto">
            <a:xfrm>
              <a:off x="190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1" name="Rectangle 1553"/>
            <p:cNvSpPr>
              <a:spLocks noChangeArrowheads="1"/>
            </p:cNvSpPr>
            <p:nvPr userDrawn="1"/>
          </p:nvSpPr>
          <p:spPr bwMode="auto">
            <a:xfrm>
              <a:off x="199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2" name="Rectangle 1554"/>
            <p:cNvSpPr>
              <a:spLocks noChangeArrowheads="1"/>
            </p:cNvSpPr>
            <p:nvPr userDrawn="1"/>
          </p:nvSpPr>
          <p:spPr bwMode="auto">
            <a:xfrm>
              <a:off x="2080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3" name="Rectangle 1555"/>
            <p:cNvSpPr>
              <a:spLocks noChangeArrowheads="1"/>
            </p:cNvSpPr>
            <p:nvPr userDrawn="1"/>
          </p:nvSpPr>
          <p:spPr bwMode="auto">
            <a:xfrm>
              <a:off x="2166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4" name="Rectangle 1556"/>
            <p:cNvSpPr>
              <a:spLocks noChangeArrowheads="1"/>
            </p:cNvSpPr>
            <p:nvPr userDrawn="1"/>
          </p:nvSpPr>
          <p:spPr bwMode="auto">
            <a:xfrm>
              <a:off x="225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5" name="Rectangle 1557"/>
            <p:cNvSpPr>
              <a:spLocks noChangeArrowheads="1"/>
            </p:cNvSpPr>
            <p:nvPr userDrawn="1"/>
          </p:nvSpPr>
          <p:spPr bwMode="auto">
            <a:xfrm>
              <a:off x="2340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6" name="Rectangle 1558"/>
            <p:cNvSpPr>
              <a:spLocks noChangeArrowheads="1"/>
            </p:cNvSpPr>
            <p:nvPr userDrawn="1"/>
          </p:nvSpPr>
          <p:spPr bwMode="auto">
            <a:xfrm>
              <a:off x="2426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7" name="Rectangle 1559"/>
            <p:cNvSpPr>
              <a:spLocks noChangeArrowheads="1"/>
            </p:cNvSpPr>
            <p:nvPr userDrawn="1"/>
          </p:nvSpPr>
          <p:spPr bwMode="auto">
            <a:xfrm>
              <a:off x="2513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8" name="Rectangle 1560"/>
            <p:cNvSpPr>
              <a:spLocks noChangeArrowheads="1"/>
            </p:cNvSpPr>
            <p:nvPr userDrawn="1"/>
          </p:nvSpPr>
          <p:spPr bwMode="auto">
            <a:xfrm>
              <a:off x="2600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69" name="Rectangle 1561"/>
            <p:cNvSpPr>
              <a:spLocks noChangeArrowheads="1"/>
            </p:cNvSpPr>
            <p:nvPr userDrawn="1"/>
          </p:nvSpPr>
          <p:spPr bwMode="auto">
            <a:xfrm>
              <a:off x="2686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0" name="Rectangle 1562"/>
            <p:cNvSpPr>
              <a:spLocks noChangeArrowheads="1"/>
            </p:cNvSpPr>
            <p:nvPr userDrawn="1"/>
          </p:nvSpPr>
          <p:spPr bwMode="auto">
            <a:xfrm>
              <a:off x="2773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1" name="Rectangle 1563"/>
            <p:cNvSpPr>
              <a:spLocks noChangeArrowheads="1"/>
            </p:cNvSpPr>
            <p:nvPr userDrawn="1"/>
          </p:nvSpPr>
          <p:spPr bwMode="auto">
            <a:xfrm>
              <a:off x="2859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2" name="Rectangle 1564"/>
            <p:cNvSpPr>
              <a:spLocks noChangeArrowheads="1"/>
            </p:cNvSpPr>
            <p:nvPr userDrawn="1"/>
          </p:nvSpPr>
          <p:spPr bwMode="auto">
            <a:xfrm>
              <a:off x="2946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3" name="Rectangle 1565"/>
            <p:cNvSpPr>
              <a:spLocks noChangeArrowheads="1"/>
            </p:cNvSpPr>
            <p:nvPr userDrawn="1"/>
          </p:nvSpPr>
          <p:spPr bwMode="auto">
            <a:xfrm>
              <a:off x="3033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4" name="Rectangle 1566"/>
            <p:cNvSpPr>
              <a:spLocks noChangeArrowheads="1"/>
            </p:cNvSpPr>
            <p:nvPr userDrawn="1"/>
          </p:nvSpPr>
          <p:spPr bwMode="auto">
            <a:xfrm>
              <a:off x="3119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5" name="Rectangle 1567"/>
            <p:cNvSpPr>
              <a:spLocks noChangeArrowheads="1"/>
            </p:cNvSpPr>
            <p:nvPr userDrawn="1"/>
          </p:nvSpPr>
          <p:spPr bwMode="auto">
            <a:xfrm>
              <a:off x="3206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6" name="Rectangle 1568"/>
            <p:cNvSpPr>
              <a:spLocks noChangeArrowheads="1"/>
            </p:cNvSpPr>
            <p:nvPr userDrawn="1"/>
          </p:nvSpPr>
          <p:spPr bwMode="auto">
            <a:xfrm>
              <a:off x="3293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7" name="Rectangle 1569"/>
            <p:cNvSpPr>
              <a:spLocks noChangeArrowheads="1"/>
            </p:cNvSpPr>
            <p:nvPr userDrawn="1"/>
          </p:nvSpPr>
          <p:spPr bwMode="auto">
            <a:xfrm>
              <a:off x="3379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8" name="Rectangle 1570"/>
            <p:cNvSpPr>
              <a:spLocks noChangeArrowheads="1"/>
            </p:cNvSpPr>
            <p:nvPr userDrawn="1"/>
          </p:nvSpPr>
          <p:spPr bwMode="auto">
            <a:xfrm>
              <a:off x="346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79" name="Rectangle 1571"/>
            <p:cNvSpPr>
              <a:spLocks noChangeArrowheads="1"/>
            </p:cNvSpPr>
            <p:nvPr userDrawn="1"/>
          </p:nvSpPr>
          <p:spPr bwMode="auto">
            <a:xfrm>
              <a:off x="3553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0" name="Rectangle 1572"/>
            <p:cNvSpPr>
              <a:spLocks noChangeArrowheads="1"/>
            </p:cNvSpPr>
            <p:nvPr userDrawn="1"/>
          </p:nvSpPr>
          <p:spPr bwMode="auto">
            <a:xfrm>
              <a:off x="3639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1" name="Rectangle 1573"/>
            <p:cNvSpPr>
              <a:spLocks noChangeArrowheads="1"/>
            </p:cNvSpPr>
            <p:nvPr userDrawn="1"/>
          </p:nvSpPr>
          <p:spPr bwMode="auto">
            <a:xfrm>
              <a:off x="372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2" name="Rectangle 1574"/>
            <p:cNvSpPr>
              <a:spLocks noChangeArrowheads="1"/>
            </p:cNvSpPr>
            <p:nvPr userDrawn="1"/>
          </p:nvSpPr>
          <p:spPr bwMode="auto">
            <a:xfrm>
              <a:off x="381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3" name="Rectangle 1575"/>
            <p:cNvSpPr>
              <a:spLocks noChangeArrowheads="1"/>
            </p:cNvSpPr>
            <p:nvPr userDrawn="1"/>
          </p:nvSpPr>
          <p:spPr bwMode="auto">
            <a:xfrm>
              <a:off x="3899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4" name="Rectangle 1576"/>
            <p:cNvSpPr>
              <a:spLocks noChangeArrowheads="1"/>
            </p:cNvSpPr>
            <p:nvPr userDrawn="1"/>
          </p:nvSpPr>
          <p:spPr bwMode="auto">
            <a:xfrm>
              <a:off x="398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5" name="Rectangle 1577"/>
            <p:cNvSpPr>
              <a:spLocks noChangeArrowheads="1"/>
            </p:cNvSpPr>
            <p:nvPr userDrawn="1"/>
          </p:nvSpPr>
          <p:spPr bwMode="auto">
            <a:xfrm>
              <a:off x="407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6" name="Rectangle 1578"/>
            <p:cNvSpPr>
              <a:spLocks noChangeArrowheads="1"/>
            </p:cNvSpPr>
            <p:nvPr userDrawn="1"/>
          </p:nvSpPr>
          <p:spPr bwMode="auto">
            <a:xfrm>
              <a:off x="4158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7" name="Rectangle 1579"/>
            <p:cNvSpPr>
              <a:spLocks noChangeArrowheads="1"/>
            </p:cNvSpPr>
            <p:nvPr userDrawn="1"/>
          </p:nvSpPr>
          <p:spPr bwMode="auto">
            <a:xfrm>
              <a:off x="4245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8" name="Rectangle 1580"/>
            <p:cNvSpPr>
              <a:spLocks noChangeArrowheads="1"/>
            </p:cNvSpPr>
            <p:nvPr userDrawn="1"/>
          </p:nvSpPr>
          <p:spPr bwMode="auto">
            <a:xfrm>
              <a:off x="433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89" name="Rectangle 1581"/>
            <p:cNvSpPr>
              <a:spLocks noChangeArrowheads="1"/>
            </p:cNvSpPr>
            <p:nvPr userDrawn="1"/>
          </p:nvSpPr>
          <p:spPr bwMode="auto">
            <a:xfrm>
              <a:off x="441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0" name="Rectangle 1582"/>
            <p:cNvSpPr>
              <a:spLocks noChangeArrowheads="1"/>
            </p:cNvSpPr>
            <p:nvPr userDrawn="1"/>
          </p:nvSpPr>
          <p:spPr bwMode="auto">
            <a:xfrm>
              <a:off x="4504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1" name="Rectangle 1583"/>
            <p:cNvSpPr>
              <a:spLocks noChangeArrowheads="1"/>
            </p:cNvSpPr>
            <p:nvPr userDrawn="1"/>
          </p:nvSpPr>
          <p:spPr bwMode="auto">
            <a:xfrm>
              <a:off x="4592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2" name="Rectangle 1584"/>
            <p:cNvSpPr>
              <a:spLocks noChangeArrowheads="1"/>
            </p:cNvSpPr>
            <p:nvPr userDrawn="1"/>
          </p:nvSpPr>
          <p:spPr bwMode="auto">
            <a:xfrm>
              <a:off x="467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3" name="Rectangle 1585"/>
            <p:cNvSpPr>
              <a:spLocks noChangeArrowheads="1"/>
            </p:cNvSpPr>
            <p:nvPr userDrawn="1"/>
          </p:nvSpPr>
          <p:spPr bwMode="auto">
            <a:xfrm>
              <a:off x="476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4" name="Rectangle 1586"/>
            <p:cNvSpPr>
              <a:spLocks noChangeArrowheads="1"/>
            </p:cNvSpPr>
            <p:nvPr userDrawn="1"/>
          </p:nvSpPr>
          <p:spPr bwMode="auto">
            <a:xfrm>
              <a:off x="4851" y="49"/>
              <a:ext cx="44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5" name="Rectangle 1587"/>
            <p:cNvSpPr>
              <a:spLocks noChangeArrowheads="1"/>
            </p:cNvSpPr>
            <p:nvPr userDrawn="1"/>
          </p:nvSpPr>
          <p:spPr bwMode="auto">
            <a:xfrm>
              <a:off x="493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6" name="Rectangle 1588"/>
            <p:cNvSpPr>
              <a:spLocks noChangeArrowheads="1"/>
            </p:cNvSpPr>
            <p:nvPr userDrawn="1"/>
          </p:nvSpPr>
          <p:spPr bwMode="auto">
            <a:xfrm>
              <a:off x="502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7" name="Rectangle 1589"/>
            <p:cNvSpPr>
              <a:spLocks noChangeArrowheads="1"/>
            </p:cNvSpPr>
            <p:nvPr userDrawn="1"/>
          </p:nvSpPr>
          <p:spPr bwMode="auto">
            <a:xfrm>
              <a:off x="511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8" name="Rectangle 1590"/>
            <p:cNvSpPr>
              <a:spLocks noChangeArrowheads="1"/>
            </p:cNvSpPr>
            <p:nvPr userDrawn="1"/>
          </p:nvSpPr>
          <p:spPr bwMode="auto">
            <a:xfrm>
              <a:off x="5198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99" name="Rectangle 1591"/>
            <p:cNvSpPr>
              <a:spLocks noChangeArrowheads="1"/>
            </p:cNvSpPr>
            <p:nvPr userDrawn="1"/>
          </p:nvSpPr>
          <p:spPr bwMode="auto">
            <a:xfrm>
              <a:off x="528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00" name="Rectangle 1592"/>
            <p:cNvSpPr>
              <a:spLocks noChangeArrowheads="1"/>
            </p:cNvSpPr>
            <p:nvPr userDrawn="1"/>
          </p:nvSpPr>
          <p:spPr bwMode="auto">
            <a:xfrm>
              <a:off x="537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01" name="Rectangle 1593"/>
            <p:cNvSpPr>
              <a:spLocks noChangeArrowheads="1"/>
            </p:cNvSpPr>
            <p:nvPr userDrawn="1"/>
          </p:nvSpPr>
          <p:spPr bwMode="auto">
            <a:xfrm>
              <a:off x="545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02" name="Rectangle 1594"/>
            <p:cNvSpPr>
              <a:spLocks noChangeArrowheads="1"/>
            </p:cNvSpPr>
            <p:nvPr userDrawn="1"/>
          </p:nvSpPr>
          <p:spPr bwMode="auto">
            <a:xfrm>
              <a:off x="5544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03" name="Rectangle 1595"/>
            <p:cNvSpPr>
              <a:spLocks noChangeArrowheads="1"/>
            </p:cNvSpPr>
            <p:nvPr userDrawn="1"/>
          </p:nvSpPr>
          <p:spPr bwMode="auto">
            <a:xfrm>
              <a:off x="5631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04" name="Rectangle 1596"/>
            <p:cNvSpPr>
              <a:spLocks noChangeArrowheads="1"/>
            </p:cNvSpPr>
            <p:nvPr userDrawn="1"/>
          </p:nvSpPr>
          <p:spPr bwMode="auto">
            <a:xfrm>
              <a:off x="5717" y="49"/>
              <a:ext cx="43" cy="43"/>
            </a:xfrm>
            <a:prstGeom prst="rect">
              <a:avLst/>
            </a:prstGeom>
            <a:solidFill>
              <a:srgbClr val="C7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4605" name="Picture 1597" descr="C:\Mijn documenten\erasmus_mc\logo_wmf_zwart\E_ZW.WMF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0" y="163"/>
              <a:ext cx="856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468" name="Group 146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4467" name="Picture 1459" descr="C:\Mijn documenten\erasmus_mc\logo_ondergronden\sb_lbl.pcx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331" name="Rectangle 1323"/>
            <p:cNvSpPr>
              <a:spLocks noChangeArrowheads="1"/>
            </p:cNvSpPr>
            <p:nvPr/>
          </p:nvSpPr>
          <p:spPr bwMode="hidden">
            <a:xfrm>
              <a:off x="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2" name="Rectangle 1324"/>
            <p:cNvSpPr>
              <a:spLocks noChangeArrowheads="1"/>
            </p:cNvSpPr>
            <p:nvPr/>
          </p:nvSpPr>
          <p:spPr bwMode="hidden">
            <a:xfrm>
              <a:off x="8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3" name="Rectangle 1325"/>
            <p:cNvSpPr>
              <a:spLocks noChangeArrowheads="1"/>
            </p:cNvSpPr>
            <p:nvPr/>
          </p:nvSpPr>
          <p:spPr bwMode="hidden">
            <a:xfrm>
              <a:off x="17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4" name="Rectangle 1326"/>
            <p:cNvSpPr>
              <a:spLocks noChangeArrowheads="1"/>
            </p:cNvSpPr>
            <p:nvPr/>
          </p:nvSpPr>
          <p:spPr bwMode="hidden">
            <a:xfrm>
              <a:off x="26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5" name="Rectangle 1327"/>
            <p:cNvSpPr>
              <a:spLocks noChangeArrowheads="1"/>
            </p:cNvSpPr>
            <p:nvPr/>
          </p:nvSpPr>
          <p:spPr bwMode="hidden">
            <a:xfrm>
              <a:off x="34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6" name="Rectangle 1328"/>
            <p:cNvSpPr>
              <a:spLocks noChangeArrowheads="1"/>
            </p:cNvSpPr>
            <p:nvPr/>
          </p:nvSpPr>
          <p:spPr bwMode="hidden">
            <a:xfrm>
              <a:off x="43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7" name="Rectangle 1329"/>
            <p:cNvSpPr>
              <a:spLocks noChangeArrowheads="1"/>
            </p:cNvSpPr>
            <p:nvPr/>
          </p:nvSpPr>
          <p:spPr bwMode="hidden">
            <a:xfrm>
              <a:off x="519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8" name="Rectangle 1330"/>
            <p:cNvSpPr>
              <a:spLocks noChangeArrowheads="1"/>
            </p:cNvSpPr>
            <p:nvPr/>
          </p:nvSpPr>
          <p:spPr bwMode="hidden">
            <a:xfrm>
              <a:off x="60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39" name="Rectangle 1331"/>
            <p:cNvSpPr>
              <a:spLocks noChangeArrowheads="1"/>
            </p:cNvSpPr>
            <p:nvPr/>
          </p:nvSpPr>
          <p:spPr bwMode="hidden">
            <a:xfrm>
              <a:off x="69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0" name="Rectangle 1332"/>
            <p:cNvSpPr>
              <a:spLocks noChangeArrowheads="1"/>
            </p:cNvSpPr>
            <p:nvPr/>
          </p:nvSpPr>
          <p:spPr bwMode="hidden">
            <a:xfrm>
              <a:off x="77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1" name="Rectangle 1333"/>
            <p:cNvSpPr>
              <a:spLocks noChangeArrowheads="1"/>
            </p:cNvSpPr>
            <p:nvPr/>
          </p:nvSpPr>
          <p:spPr bwMode="hidden">
            <a:xfrm>
              <a:off x="864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2" name="Rectangle 1334"/>
            <p:cNvSpPr>
              <a:spLocks noChangeArrowheads="1"/>
            </p:cNvSpPr>
            <p:nvPr/>
          </p:nvSpPr>
          <p:spPr bwMode="hidden">
            <a:xfrm>
              <a:off x="95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3" name="Rectangle 1335"/>
            <p:cNvSpPr>
              <a:spLocks noChangeArrowheads="1"/>
            </p:cNvSpPr>
            <p:nvPr/>
          </p:nvSpPr>
          <p:spPr bwMode="hidden">
            <a:xfrm>
              <a:off x="103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4" name="Rectangle 1336"/>
            <p:cNvSpPr>
              <a:spLocks noChangeArrowheads="1"/>
            </p:cNvSpPr>
            <p:nvPr/>
          </p:nvSpPr>
          <p:spPr bwMode="hidden">
            <a:xfrm>
              <a:off x="112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5" name="Rectangle 1337"/>
            <p:cNvSpPr>
              <a:spLocks noChangeArrowheads="1"/>
            </p:cNvSpPr>
            <p:nvPr/>
          </p:nvSpPr>
          <p:spPr bwMode="hidden">
            <a:xfrm>
              <a:off x="1209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6" name="Rectangle 1338"/>
            <p:cNvSpPr>
              <a:spLocks noChangeArrowheads="1"/>
            </p:cNvSpPr>
            <p:nvPr/>
          </p:nvSpPr>
          <p:spPr bwMode="hidden">
            <a:xfrm>
              <a:off x="129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7" name="Rectangle 1339"/>
            <p:cNvSpPr>
              <a:spLocks noChangeArrowheads="1"/>
            </p:cNvSpPr>
            <p:nvPr/>
          </p:nvSpPr>
          <p:spPr bwMode="hidden">
            <a:xfrm>
              <a:off x="138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8" name="Rectangle 1340"/>
            <p:cNvSpPr>
              <a:spLocks noChangeArrowheads="1"/>
            </p:cNvSpPr>
            <p:nvPr/>
          </p:nvSpPr>
          <p:spPr bwMode="hidden">
            <a:xfrm>
              <a:off x="146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49" name="Rectangle 1341"/>
            <p:cNvSpPr>
              <a:spLocks noChangeArrowheads="1"/>
            </p:cNvSpPr>
            <p:nvPr/>
          </p:nvSpPr>
          <p:spPr bwMode="hidden">
            <a:xfrm>
              <a:off x="155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0" name="Rectangle 1342"/>
            <p:cNvSpPr>
              <a:spLocks noChangeArrowheads="1"/>
            </p:cNvSpPr>
            <p:nvPr/>
          </p:nvSpPr>
          <p:spPr bwMode="hidden">
            <a:xfrm>
              <a:off x="164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1" name="Rectangle 1343"/>
            <p:cNvSpPr>
              <a:spLocks noChangeArrowheads="1"/>
            </p:cNvSpPr>
            <p:nvPr/>
          </p:nvSpPr>
          <p:spPr bwMode="hidden">
            <a:xfrm>
              <a:off x="172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2" name="Rectangle 1344"/>
            <p:cNvSpPr>
              <a:spLocks noChangeArrowheads="1"/>
            </p:cNvSpPr>
            <p:nvPr/>
          </p:nvSpPr>
          <p:spPr bwMode="hidden">
            <a:xfrm>
              <a:off x="181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3" name="Rectangle 1345"/>
            <p:cNvSpPr>
              <a:spLocks noChangeArrowheads="1"/>
            </p:cNvSpPr>
            <p:nvPr/>
          </p:nvSpPr>
          <p:spPr bwMode="hidden">
            <a:xfrm>
              <a:off x="190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4" name="Rectangle 1346"/>
            <p:cNvSpPr>
              <a:spLocks noChangeArrowheads="1"/>
            </p:cNvSpPr>
            <p:nvPr/>
          </p:nvSpPr>
          <p:spPr bwMode="hidden">
            <a:xfrm>
              <a:off x="198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5" name="Rectangle 1347"/>
            <p:cNvSpPr>
              <a:spLocks noChangeArrowheads="1"/>
            </p:cNvSpPr>
            <p:nvPr/>
          </p:nvSpPr>
          <p:spPr bwMode="hidden">
            <a:xfrm>
              <a:off x="207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6" name="Rectangle 1348"/>
            <p:cNvSpPr>
              <a:spLocks noChangeArrowheads="1"/>
            </p:cNvSpPr>
            <p:nvPr/>
          </p:nvSpPr>
          <p:spPr bwMode="hidden">
            <a:xfrm>
              <a:off x="215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7" name="Rectangle 1349"/>
            <p:cNvSpPr>
              <a:spLocks noChangeArrowheads="1"/>
            </p:cNvSpPr>
            <p:nvPr/>
          </p:nvSpPr>
          <p:spPr bwMode="hidden">
            <a:xfrm>
              <a:off x="224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8" name="Rectangle 1350"/>
            <p:cNvSpPr>
              <a:spLocks noChangeArrowheads="1"/>
            </p:cNvSpPr>
            <p:nvPr/>
          </p:nvSpPr>
          <p:spPr bwMode="hidden">
            <a:xfrm>
              <a:off x="233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59" name="Rectangle 1351"/>
            <p:cNvSpPr>
              <a:spLocks noChangeArrowheads="1"/>
            </p:cNvSpPr>
            <p:nvPr/>
          </p:nvSpPr>
          <p:spPr bwMode="hidden">
            <a:xfrm>
              <a:off x="241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0" name="Rectangle 1352"/>
            <p:cNvSpPr>
              <a:spLocks noChangeArrowheads="1"/>
            </p:cNvSpPr>
            <p:nvPr/>
          </p:nvSpPr>
          <p:spPr bwMode="hidden">
            <a:xfrm>
              <a:off x="2503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1" name="Rectangle 1353"/>
            <p:cNvSpPr>
              <a:spLocks noChangeArrowheads="1"/>
            </p:cNvSpPr>
            <p:nvPr/>
          </p:nvSpPr>
          <p:spPr bwMode="hidden">
            <a:xfrm>
              <a:off x="259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2" name="Rectangle 1354"/>
            <p:cNvSpPr>
              <a:spLocks noChangeArrowheads="1"/>
            </p:cNvSpPr>
            <p:nvPr/>
          </p:nvSpPr>
          <p:spPr bwMode="hidden">
            <a:xfrm>
              <a:off x="267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3" name="Rectangle 1355"/>
            <p:cNvSpPr>
              <a:spLocks noChangeArrowheads="1"/>
            </p:cNvSpPr>
            <p:nvPr/>
          </p:nvSpPr>
          <p:spPr bwMode="hidden">
            <a:xfrm>
              <a:off x="276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4" name="Rectangle 1356"/>
            <p:cNvSpPr>
              <a:spLocks noChangeArrowheads="1"/>
            </p:cNvSpPr>
            <p:nvPr/>
          </p:nvSpPr>
          <p:spPr bwMode="hidden">
            <a:xfrm>
              <a:off x="2848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5" name="Rectangle 1357"/>
            <p:cNvSpPr>
              <a:spLocks noChangeArrowheads="1"/>
            </p:cNvSpPr>
            <p:nvPr/>
          </p:nvSpPr>
          <p:spPr bwMode="hidden">
            <a:xfrm>
              <a:off x="293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6" name="Rectangle 1358"/>
            <p:cNvSpPr>
              <a:spLocks noChangeArrowheads="1"/>
            </p:cNvSpPr>
            <p:nvPr/>
          </p:nvSpPr>
          <p:spPr bwMode="hidden">
            <a:xfrm>
              <a:off x="302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7" name="Rectangle 1359"/>
            <p:cNvSpPr>
              <a:spLocks noChangeArrowheads="1"/>
            </p:cNvSpPr>
            <p:nvPr/>
          </p:nvSpPr>
          <p:spPr bwMode="hidden">
            <a:xfrm>
              <a:off x="310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8" name="Rectangle 1360"/>
            <p:cNvSpPr>
              <a:spLocks noChangeArrowheads="1"/>
            </p:cNvSpPr>
            <p:nvPr/>
          </p:nvSpPr>
          <p:spPr bwMode="hidden">
            <a:xfrm>
              <a:off x="319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69" name="Rectangle 1361"/>
            <p:cNvSpPr>
              <a:spLocks noChangeArrowheads="1"/>
            </p:cNvSpPr>
            <p:nvPr/>
          </p:nvSpPr>
          <p:spPr bwMode="hidden">
            <a:xfrm>
              <a:off x="328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0" name="Rectangle 1362"/>
            <p:cNvSpPr>
              <a:spLocks noChangeArrowheads="1"/>
            </p:cNvSpPr>
            <p:nvPr/>
          </p:nvSpPr>
          <p:spPr bwMode="hidden">
            <a:xfrm>
              <a:off x="336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1" name="Rectangle 1363"/>
            <p:cNvSpPr>
              <a:spLocks noChangeArrowheads="1"/>
            </p:cNvSpPr>
            <p:nvPr/>
          </p:nvSpPr>
          <p:spPr bwMode="hidden">
            <a:xfrm>
              <a:off x="3452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2" name="Rectangle 1364"/>
            <p:cNvSpPr>
              <a:spLocks noChangeArrowheads="1"/>
            </p:cNvSpPr>
            <p:nvPr/>
          </p:nvSpPr>
          <p:spPr bwMode="hidden">
            <a:xfrm>
              <a:off x="353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3" name="Rectangle 1365"/>
            <p:cNvSpPr>
              <a:spLocks noChangeArrowheads="1"/>
            </p:cNvSpPr>
            <p:nvPr/>
          </p:nvSpPr>
          <p:spPr bwMode="hidden">
            <a:xfrm>
              <a:off x="362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4" name="Rectangle 1366"/>
            <p:cNvSpPr>
              <a:spLocks noChangeArrowheads="1"/>
            </p:cNvSpPr>
            <p:nvPr/>
          </p:nvSpPr>
          <p:spPr bwMode="hidden">
            <a:xfrm>
              <a:off x="371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5" name="Rectangle 1367"/>
            <p:cNvSpPr>
              <a:spLocks noChangeArrowheads="1"/>
            </p:cNvSpPr>
            <p:nvPr/>
          </p:nvSpPr>
          <p:spPr bwMode="hidden">
            <a:xfrm>
              <a:off x="3797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6" name="Rectangle 1368"/>
            <p:cNvSpPr>
              <a:spLocks noChangeArrowheads="1"/>
            </p:cNvSpPr>
            <p:nvPr/>
          </p:nvSpPr>
          <p:spPr bwMode="hidden">
            <a:xfrm>
              <a:off x="388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7" name="Rectangle 1369"/>
            <p:cNvSpPr>
              <a:spLocks noChangeArrowheads="1"/>
            </p:cNvSpPr>
            <p:nvPr/>
          </p:nvSpPr>
          <p:spPr bwMode="hidden">
            <a:xfrm>
              <a:off x="397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8" name="Rectangle 1370"/>
            <p:cNvSpPr>
              <a:spLocks noChangeArrowheads="1"/>
            </p:cNvSpPr>
            <p:nvPr/>
          </p:nvSpPr>
          <p:spPr bwMode="hidden">
            <a:xfrm>
              <a:off x="405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79" name="Rectangle 1371"/>
            <p:cNvSpPr>
              <a:spLocks noChangeArrowheads="1"/>
            </p:cNvSpPr>
            <p:nvPr/>
          </p:nvSpPr>
          <p:spPr bwMode="hidden">
            <a:xfrm>
              <a:off x="4142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0" name="Rectangle 1372"/>
            <p:cNvSpPr>
              <a:spLocks noChangeArrowheads="1"/>
            </p:cNvSpPr>
            <p:nvPr/>
          </p:nvSpPr>
          <p:spPr bwMode="hidden">
            <a:xfrm>
              <a:off x="422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1" name="Rectangle 1373"/>
            <p:cNvSpPr>
              <a:spLocks noChangeArrowheads="1"/>
            </p:cNvSpPr>
            <p:nvPr/>
          </p:nvSpPr>
          <p:spPr bwMode="hidden">
            <a:xfrm>
              <a:off x="431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2" name="Rectangle 1374"/>
            <p:cNvSpPr>
              <a:spLocks noChangeArrowheads="1"/>
            </p:cNvSpPr>
            <p:nvPr/>
          </p:nvSpPr>
          <p:spPr bwMode="hidden">
            <a:xfrm>
              <a:off x="440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3" name="Rectangle 1375"/>
            <p:cNvSpPr>
              <a:spLocks noChangeArrowheads="1"/>
            </p:cNvSpPr>
            <p:nvPr/>
          </p:nvSpPr>
          <p:spPr bwMode="hidden">
            <a:xfrm>
              <a:off x="4487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4" name="Rectangle 1376"/>
            <p:cNvSpPr>
              <a:spLocks noChangeArrowheads="1"/>
            </p:cNvSpPr>
            <p:nvPr/>
          </p:nvSpPr>
          <p:spPr bwMode="hidden">
            <a:xfrm>
              <a:off x="457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5" name="Rectangle 1377"/>
            <p:cNvSpPr>
              <a:spLocks noChangeArrowheads="1"/>
            </p:cNvSpPr>
            <p:nvPr/>
          </p:nvSpPr>
          <p:spPr bwMode="hidden">
            <a:xfrm>
              <a:off x="466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6" name="Rectangle 1378"/>
            <p:cNvSpPr>
              <a:spLocks noChangeArrowheads="1"/>
            </p:cNvSpPr>
            <p:nvPr/>
          </p:nvSpPr>
          <p:spPr bwMode="hidden">
            <a:xfrm>
              <a:off x="474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7" name="Rectangle 1379"/>
            <p:cNvSpPr>
              <a:spLocks noChangeArrowheads="1"/>
            </p:cNvSpPr>
            <p:nvPr/>
          </p:nvSpPr>
          <p:spPr bwMode="hidden">
            <a:xfrm>
              <a:off x="4832" y="4232"/>
              <a:ext cx="44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8" name="Rectangle 1380"/>
            <p:cNvSpPr>
              <a:spLocks noChangeArrowheads="1"/>
            </p:cNvSpPr>
            <p:nvPr/>
          </p:nvSpPr>
          <p:spPr bwMode="hidden">
            <a:xfrm>
              <a:off x="491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89" name="Rectangle 1381"/>
            <p:cNvSpPr>
              <a:spLocks noChangeArrowheads="1"/>
            </p:cNvSpPr>
            <p:nvPr/>
          </p:nvSpPr>
          <p:spPr bwMode="hidden">
            <a:xfrm>
              <a:off x="500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0" name="Rectangle 1382"/>
            <p:cNvSpPr>
              <a:spLocks noChangeArrowheads="1"/>
            </p:cNvSpPr>
            <p:nvPr/>
          </p:nvSpPr>
          <p:spPr bwMode="hidden">
            <a:xfrm>
              <a:off x="5091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1" name="Rectangle 1383"/>
            <p:cNvSpPr>
              <a:spLocks noChangeArrowheads="1"/>
            </p:cNvSpPr>
            <p:nvPr/>
          </p:nvSpPr>
          <p:spPr bwMode="hidden">
            <a:xfrm>
              <a:off x="5178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2" name="Rectangle 1384"/>
            <p:cNvSpPr>
              <a:spLocks noChangeArrowheads="1"/>
            </p:cNvSpPr>
            <p:nvPr/>
          </p:nvSpPr>
          <p:spPr bwMode="hidden">
            <a:xfrm>
              <a:off x="5264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3" name="Rectangle 1385"/>
            <p:cNvSpPr>
              <a:spLocks noChangeArrowheads="1"/>
            </p:cNvSpPr>
            <p:nvPr/>
          </p:nvSpPr>
          <p:spPr bwMode="hidden">
            <a:xfrm>
              <a:off x="5350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4" name="Rectangle 1386"/>
            <p:cNvSpPr>
              <a:spLocks noChangeArrowheads="1"/>
            </p:cNvSpPr>
            <p:nvPr/>
          </p:nvSpPr>
          <p:spPr bwMode="hidden">
            <a:xfrm>
              <a:off x="5436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5" name="Rectangle 1387"/>
            <p:cNvSpPr>
              <a:spLocks noChangeArrowheads="1"/>
            </p:cNvSpPr>
            <p:nvPr/>
          </p:nvSpPr>
          <p:spPr bwMode="hidden">
            <a:xfrm>
              <a:off x="5523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6" name="Rectangle 1388"/>
            <p:cNvSpPr>
              <a:spLocks noChangeArrowheads="1"/>
            </p:cNvSpPr>
            <p:nvPr/>
          </p:nvSpPr>
          <p:spPr bwMode="hidden">
            <a:xfrm>
              <a:off x="5609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7" name="Rectangle 1389"/>
            <p:cNvSpPr>
              <a:spLocks noChangeArrowheads="1"/>
            </p:cNvSpPr>
            <p:nvPr/>
          </p:nvSpPr>
          <p:spPr bwMode="hidden">
            <a:xfrm>
              <a:off x="5695" y="4232"/>
              <a:ext cx="43" cy="44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8" name="Rectangle 1390"/>
            <p:cNvSpPr>
              <a:spLocks noChangeArrowheads="1"/>
            </p:cNvSpPr>
            <p:nvPr/>
          </p:nvSpPr>
          <p:spPr bwMode="hidden">
            <a:xfrm>
              <a:off x="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99" name="Rectangle 1391"/>
            <p:cNvSpPr>
              <a:spLocks noChangeArrowheads="1"/>
            </p:cNvSpPr>
            <p:nvPr/>
          </p:nvSpPr>
          <p:spPr bwMode="hidden">
            <a:xfrm>
              <a:off x="8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0" name="Rectangle 1392"/>
            <p:cNvSpPr>
              <a:spLocks noChangeArrowheads="1"/>
            </p:cNvSpPr>
            <p:nvPr/>
          </p:nvSpPr>
          <p:spPr bwMode="hidden">
            <a:xfrm>
              <a:off x="17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1" name="Rectangle 1393"/>
            <p:cNvSpPr>
              <a:spLocks noChangeArrowheads="1"/>
            </p:cNvSpPr>
            <p:nvPr/>
          </p:nvSpPr>
          <p:spPr bwMode="hidden">
            <a:xfrm>
              <a:off x="26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2" name="Rectangle 1394"/>
            <p:cNvSpPr>
              <a:spLocks noChangeArrowheads="1"/>
            </p:cNvSpPr>
            <p:nvPr/>
          </p:nvSpPr>
          <p:spPr bwMode="hidden">
            <a:xfrm>
              <a:off x="34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3" name="Rectangle 1395"/>
            <p:cNvSpPr>
              <a:spLocks noChangeArrowheads="1"/>
            </p:cNvSpPr>
            <p:nvPr/>
          </p:nvSpPr>
          <p:spPr bwMode="hidden">
            <a:xfrm>
              <a:off x="43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4" name="Rectangle 1396"/>
            <p:cNvSpPr>
              <a:spLocks noChangeArrowheads="1"/>
            </p:cNvSpPr>
            <p:nvPr/>
          </p:nvSpPr>
          <p:spPr bwMode="hidden">
            <a:xfrm>
              <a:off x="519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5" name="Rectangle 1397"/>
            <p:cNvSpPr>
              <a:spLocks noChangeArrowheads="1"/>
            </p:cNvSpPr>
            <p:nvPr/>
          </p:nvSpPr>
          <p:spPr bwMode="hidden">
            <a:xfrm>
              <a:off x="60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6" name="Rectangle 1398"/>
            <p:cNvSpPr>
              <a:spLocks noChangeArrowheads="1"/>
            </p:cNvSpPr>
            <p:nvPr/>
          </p:nvSpPr>
          <p:spPr bwMode="hidden">
            <a:xfrm>
              <a:off x="69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7" name="Rectangle 1399"/>
            <p:cNvSpPr>
              <a:spLocks noChangeArrowheads="1"/>
            </p:cNvSpPr>
            <p:nvPr/>
          </p:nvSpPr>
          <p:spPr bwMode="hidden">
            <a:xfrm>
              <a:off x="77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8" name="Rectangle 1400"/>
            <p:cNvSpPr>
              <a:spLocks noChangeArrowheads="1"/>
            </p:cNvSpPr>
            <p:nvPr/>
          </p:nvSpPr>
          <p:spPr bwMode="hidden">
            <a:xfrm>
              <a:off x="864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09" name="Rectangle 1401"/>
            <p:cNvSpPr>
              <a:spLocks noChangeArrowheads="1"/>
            </p:cNvSpPr>
            <p:nvPr/>
          </p:nvSpPr>
          <p:spPr bwMode="hidden">
            <a:xfrm>
              <a:off x="95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0" name="Rectangle 1402"/>
            <p:cNvSpPr>
              <a:spLocks noChangeArrowheads="1"/>
            </p:cNvSpPr>
            <p:nvPr/>
          </p:nvSpPr>
          <p:spPr bwMode="hidden">
            <a:xfrm>
              <a:off x="103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1" name="Rectangle 1403"/>
            <p:cNvSpPr>
              <a:spLocks noChangeArrowheads="1"/>
            </p:cNvSpPr>
            <p:nvPr/>
          </p:nvSpPr>
          <p:spPr bwMode="hidden">
            <a:xfrm>
              <a:off x="112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2" name="Rectangle 1404"/>
            <p:cNvSpPr>
              <a:spLocks noChangeArrowheads="1"/>
            </p:cNvSpPr>
            <p:nvPr/>
          </p:nvSpPr>
          <p:spPr bwMode="hidden">
            <a:xfrm>
              <a:off x="1209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3" name="Rectangle 1405"/>
            <p:cNvSpPr>
              <a:spLocks noChangeArrowheads="1"/>
            </p:cNvSpPr>
            <p:nvPr/>
          </p:nvSpPr>
          <p:spPr bwMode="hidden">
            <a:xfrm>
              <a:off x="129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4" name="Rectangle 1406"/>
            <p:cNvSpPr>
              <a:spLocks noChangeArrowheads="1"/>
            </p:cNvSpPr>
            <p:nvPr/>
          </p:nvSpPr>
          <p:spPr bwMode="hidden">
            <a:xfrm>
              <a:off x="138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5" name="Rectangle 1407"/>
            <p:cNvSpPr>
              <a:spLocks noChangeArrowheads="1"/>
            </p:cNvSpPr>
            <p:nvPr/>
          </p:nvSpPr>
          <p:spPr bwMode="hidden">
            <a:xfrm>
              <a:off x="146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6" name="Rectangle 1408"/>
            <p:cNvSpPr>
              <a:spLocks noChangeArrowheads="1"/>
            </p:cNvSpPr>
            <p:nvPr/>
          </p:nvSpPr>
          <p:spPr bwMode="hidden">
            <a:xfrm>
              <a:off x="155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7" name="Rectangle 1409"/>
            <p:cNvSpPr>
              <a:spLocks noChangeArrowheads="1"/>
            </p:cNvSpPr>
            <p:nvPr/>
          </p:nvSpPr>
          <p:spPr bwMode="hidden">
            <a:xfrm>
              <a:off x="164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8" name="Rectangle 1410"/>
            <p:cNvSpPr>
              <a:spLocks noChangeArrowheads="1"/>
            </p:cNvSpPr>
            <p:nvPr/>
          </p:nvSpPr>
          <p:spPr bwMode="hidden">
            <a:xfrm>
              <a:off x="172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19" name="Rectangle 1411"/>
            <p:cNvSpPr>
              <a:spLocks noChangeArrowheads="1"/>
            </p:cNvSpPr>
            <p:nvPr/>
          </p:nvSpPr>
          <p:spPr bwMode="hidden">
            <a:xfrm>
              <a:off x="181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0" name="Rectangle 1412"/>
            <p:cNvSpPr>
              <a:spLocks noChangeArrowheads="1"/>
            </p:cNvSpPr>
            <p:nvPr/>
          </p:nvSpPr>
          <p:spPr bwMode="hidden">
            <a:xfrm>
              <a:off x="190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1" name="Rectangle 1413"/>
            <p:cNvSpPr>
              <a:spLocks noChangeArrowheads="1"/>
            </p:cNvSpPr>
            <p:nvPr/>
          </p:nvSpPr>
          <p:spPr bwMode="hidden">
            <a:xfrm>
              <a:off x="198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2" name="Rectangle 1414"/>
            <p:cNvSpPr>
              <a:spLocks noChangeArrowheads="1"/>
            </p:cNvSpPr>
            <p:nvPr/>
          </p:nvSpPr>
          <p:spPr bwMode="hidden">
            <a:xfrm>
              <a:off x="207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3" name="Rectangle 1415"/>
            <p:cNvSpPr>
              <a:spLocks noChangeArrowheads="1"/>
            </p:cNvSpPr>
            <p:nvPr/>
          </p:nvSpPr>
          <p:spPr bwMode="hidden">
            <a:xfrm>
              <a:off x="215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4" name="Rectangle 1416"/>
            <p:cNvSpPr>
              <a:spLocks noChangeArrowheads="1"/>
            </p:cNvSpPr>
            <p:nvPr/>
          </p:nvSpPr>
          <p:spPr bwMode="hidden">
            <a:xfrm>
              <a:off x="224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5" name="Rectangle 1417"/>
            <p:cNvSpPr>
              <a:spLocks noChangeArrowheads="1"/>
            </p:cNvSpPr>
            <p:nvPr/>
          </p:nvSpPr>
          <p:spPr bwMode="hidden">
            <a:xfrm>
              <a:off x="233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6" name="Rectangle 1418"/>
            <p:cNvSpPr>
              <a:spLocks noChangeArrowheads="1"/>
            </p:cNvSpPr>
            <p:nvPr/>
          </p:nvSpPr>
          <p:spPr bwMode="hidden">
            <a:xfrm>
              <a:off x="241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7" name="Rectangle 1419"/>
            <p:cNvSpPr>
              <a:spLocks noChangeArrowheads="1"/>
            </p:cNvSpPr>
            <p:nvPr/>
          </p:nvSpPr>
          <p:spPr bwMode="hidden">
            <a:xfrm>
              <a:off x="2503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8" name="Rectangle 1420"/>
            <p:cNvSpPr>
              <a:spLocks noChangeArrowheads="1"/>
            </p:cNvSpPr>
            <p:nvPr/>
          </p:nvSpPr>
          <p:spPr bwMode="hidden">
            <a:xfrm>
              <a:off x="259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29" name="Rectangle 1421"/>
            <p:cNvSpPr>
              <a:spLocks noChangeArrowheads="1"/>
            </p:cNvSpPr>
            <p:nvPr/>
          </p:nvSpPr>
          <p:spPr bwMode="hidden">
            <a:xfrm>
              <a:off x="267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0" name="Rectangle 1422"/>
            <p:cNvSpPr>
              <a:spLocks noChangeArrowheads="1"/>
            </p:cNvSpPr>
            <p:nvPr/>
          </p:nvSpPr>
          <p:spPr bwMode="hidden">
            <a:xfrm>
              <a:off x="276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1" name="Rectangle 1423"/>
            <p:cNvSpPr>
              <a:spLocks noChangeArrowheads="1"/>
            </p:cNvSpPr>
            <p:nvPr/>
          </p:nvSpPr>
          <p:spPr bwMode="hidden">
            <a:xfrm>
              <a:off x="2848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2" name="Rectangle 1424"/>
            <p:cNvSpPr>
              <a:spLocks noChangeArrowheads="1"/>
            </p:cNvSpPr>
            <p:nvPr/>
          </p:nvSpPr>
          <p:spPr bwMode="hidden">
            <a:xfrm>
              <a:off x="293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3" name="Rectangle 1425"/>
            <p:cNvSpPr>
              <a:spLocks noChangeArrowheads="1"/>
            </p:cNvSpPr>
            <p:nvPr/>
          </p:nvSpPr>
          <p:spPr bwMode="hidden">
            <a:xfrm>
              <a:off x="302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4" name="Rectangle 1426"/>
            <p:cNvSpPr>
              <a:spLocks noChangeArrowheads="1"/>
            </p:cNvSpPr>
            <p:nvPr/>
          </p:nvSpPr>
          <p:spPr bwMode="hidden">
            <a:xfrm>
              <a:off x="310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5" name="Rectangle 1427"/>
            <p:cNvSpPr>
              <a:spLocks noChangeArrowheads="1"/>
            </p:cNvSpPr>
            <p:nvPr/>
          </p:nvSpPr>
          <p:spPr bwMode="hidden">
            <a:xfrm>
              <a:off x="319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6" name="Rectangle 1428"/>
            <p:cNvSpPr>
              <a:spLocks noChangeArrowheads="1"/>
            </p:cNvSpPr>
            <p:nvPr/>
          </p:nvSpPr>
          <p:spPr bwMode="hidden">
            <a:xfrm>
              <a:off x="328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7" name="Rectangle 1429"/>
            <p:cNvSpPr>
              <a:spLocks noChangeArrowheads="1"/>
            </p:cNvSpPr>
            <p:nvPr/>
          </p:nvSpPr>
          <p:spPr bwMode="hidden">
            <a:xfrm>
              <a:off x="336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8" name="Rectangle 1430"/>
            <p:cNvSpPr>
              <a:spLocks noChangeArrowheads="1"/>
            </p:cNvSpPr>
            <p:nvPr/>
          </p:nvSpPr>
          <p:spPr bwMode="hidden">
            <a:xfrm>
              <a:off x="3452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39" name="Rectangle 1431"/>
            <p:cNvSpPr>
              <a:spLocks noChangeArrowheads="1"/>
            </p:cNvSpPr>
            <p:nvPr/>
          </p:nvSpPr>
          <p:spPr bwMode="hidden">
            <a:xfrm>
              <a:off x="353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0" name="Rectangle 1432"/>
            <p:cNvSpPr>
              <a:spLocks noChangeArrowheads="1"/>
            </p:cNvSpPr>
            <p:nvPr/>
          </p:nvSpPr>
          <p:spPr bwMode="hidden">
            <a:xfrm>
              <a:off x="362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1" name="Rectangle 1433"/>
            <p:cNvSpPr>
              <a:spLocks noChangeArrowheads="1"/>
            </p:cNvSpPr>
            <p:nvPr/>
          </p:nvSpPr>
          <p:spPr bwMode="hidden">
            <a:xfrm>
              <a:off x="371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2" name="Rectangle 1434"/>
            <p:cNvSpPr>
              <a:spLocks noChangeArrowheads="1"/>
            </p:cNvSpPr>
            <p:nvPr/>
          </p:nvSpPr>
          <p:spPr bwMode="hidden">
            <a:xfrm>
              <a:off x="3797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3" name="Rectangle 1435"/>
            <p:cNvSpPr>
              <a:spLocks noChangeArrowheads="1"/>
            </p:cNvSpPr>
            <p:nvPr/>
          </p:nvSpPr>
          <p:spPr bwMode="hidden">
            <a:xfrm>
              <a:off x="388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4" name="Rectangle 1436"/>
            <p:cNvSpPr>
              <a:spLocks noChangeArrowheads="1"/>
            </p:cNvSpPr>
            <p:nvPr/>
          </p:nvSpPr>
          <p:spPr bwMode="hidden">
            <a:xfrm>
              <a:off x="397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5" name="Rectangle 1437"/>
            <p:cNvSpPr>
              <a:spLocks noChangeArrowheads="1"/>
            </p:cNvSpPr>
            <p:nvPr/>
          </p:nvSpPr>
          <p:spPr bwMode="hidden">
            <a:xfrm>
              <a:off x="405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6" name="Rectangle 1438"/>
            <p:cNvSpPr>
              <a:spLocks noChangeArrowheads="1"/>
            </p:cNvSpPr>
            <p:nvPr/>
          </p:nvSpPr>
          <p:spPr bwMode="hidden">
            <a:xfrm>
              <a:off x="4142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7" name="Rectangle 1439"/>
            <p:cNvSpPr>
              <a:spLocks noChangeArrowheads="1"/>
            </p:cNvSpPr>
            <p:nvPr/>
          </p:nvSpPr>
          <p:spPr bwMode="hidden">
            <a:xfrm>
              <a:off x="422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8" name="Rectangle 1440"/>
            <p:cNvSpPr>
              <a:spLocks noChangeArrowheads="1"/>
            </p:cNvSpPr>
            <p:nvPr/>
          </p:nvSpPr>
          <p:spPr bwMode="hidden">
            <a:xfrm>
              <a:off x="431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49" name="Rectangle 1441"/>
            <p:cNvSpPr>
              <a:spLocks noChangeArrowheads="1"/>
            </p:cNvSpPr>
            <p:nvPr/>
          </p:nvSpPr>
          <p:spPr bwMode="hidden">
            <a:xfrm>
              <a:off x="440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0" name="Rectangle 1442"/>
            <p:cNvSpPr>
              <a:spLocks noChangeArrowheads="1"/>
            </p:cNvSpPr>
            <p:nvPr/>
          </p:nvSpPr>
          <p:spPr bwMode="hidden">
            <a:xfrm>
              <a:off x="4487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1" name="Rectangle 1443"/>
            <p:cNvSpPr>
              <a:spLocks noChangeArrowheads="1"/>
            </p:cNvSpPr>
            <p:nvPr/>
          </p:nvSpPr>
          <p:spPr bwMode="hidden">
            <a:xfrm>
              <a:off x="457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2" name="Rectangle 1444"/>
            <p:cNvSpPr>
              <a:spLocks noChangeArrowheads="1"/>
            </p:cNvSpPr>
            <p:nvPr/>
          </p:nvSpPr>
          <p:spPr bwMode="hidden">
            <a:xfrm>
              <a:off x="466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3" name="Rectangle 1445"/>
            <p:cNvSpPr>
              <a:spLocks noChangeArrowheads="1"/>
            </p:cNvSpPr>
            <p:nvPr/>
          </p:nvSpPr>
          <p:spPr bwMode="hidden">
            <a:xfrm>
              <a:off x="474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4" name="Rectangle 1446"/>
            <p:cNvSpPr>
              <a:spLocks noChangeArrowheads="1"/>
            </p:cNvSpPr>
            <p:nvPr/>
          </p:nvSpPr>
          <p:spPr bwMode="hidden">
            <a:xfrm>
              <a:off x="4832" y="49"/>
              <a:ext cx="44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5" name="Rectangle 1447"/>
            <p:cNvSpPr>
              <a:spLocks noChangeArrowheads="1"/>
            </p:cNvSpPr>
            <p:nvPr/>
          </p:nvSpPr>
          <p:spPr bwMode="hidden">
            <a:xfrm>
              <a:off x="491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6" name="Rectangle 1448"/>
            <p:cNvSpPr>
              <a:spLocks noChangeArrowheads="1"/>
            </p:cNvSpPr>
            <p:nvPr/>
          </p:nvSpPr>
          <p:spPr bwMode="hidden">
            <a:xfrm>
              <a:off x="500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7" name="Rectangle 1449"/>
            <p:cNvSpPr>
              <a:spLocks noChangeArrowheads="1"/>
            </p:cNvSpPr>
            <p:nvPr/>
          </p:nvSpPr>
          <p:spPr bwMode="hidden">
            <a:xfrm>
              <a:off x="5091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8" name="Rectangle 1450"/>
            <p:cNvSpPr>
              <a:spLocks noChangeArrowheads="1"/>
            </p:cNvSpPr>
            <p:nvPr/>
          </p:nvSpPr>
          <p:spPr bwMode="hidden">
            <a:xfrm>
              <a:off x="5178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59" name="Rectangle 1451"/>
            <p:cNvSpPr>
              <a:spLocks noChangeArrowheads="1"/>
            </p:cNvSpPr>
            <p:nvPr/>
          </p:nvSpPr>
          <p:spPr bwMode="hidden">
            <a:xfrm>
              <a:off x="5264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0" name="Rectangle 1452"/>
            <p:cNvSpPr>
              <a:spLocks noChangeArrowheads="1"/>
            </p:cNvSpPr>
            <p:nvPr/>
          </p:nvSpPr>
          <p:spPr bwMode="hidden">
            <a:xfrm>
              <a:off x="5350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1" name="Rectangle 1453"/>
            <p:cNvSpPr>
              <a:spLocks noChangeArrowheads="1"/>
            </p:cNvSpPr>
            <p:nvPr/>
          </p:nvSpPr>
          <p:spPr bwMode="hidden">
            <a:xfrm>
              <a:off x="5436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2" name="Rectangle 1454"/>
            <p:cNvSpPr>
              <a:spLocks noChangeArrowheads="1"/>
            </p:cNvSpPr>
            <p:nvPr/>
          </p:nvSpPr>
          <p:spPr bwMode="hidden">
            <a:xfrm>
              <a:off x="5523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3" name="Rectangle 1455"/>
            <p:cNvSpPr>
              <a:spLocks noChangeArrowheads="1"/>
            </p:cNvSpPr>
            <p:nvPr/>
          </p:nvSpPr>
          <p:spPr bwMode="hidden">
            <a:xfrm>
              <a:off x="5609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64" name="Rectangle 1456"/>
            <p:cNvSpPr>
              <a:spLocks noChangeArrowheads="1"/>
            </p:cNvSpPr>
            <p:nvPr/>
          </p:nvSpPr>
          <p:spPr bwMode="hidden">
            <a:xfrm>
              <a:off x="5695" y="49"/>
              <a:ext cx="43" cy="43"/>
            </a:xfrm>
            <a:prstGeom prst="rect">
              <a:avLst/>
            </a:prstGeom>
            <a:solidFill>
              <a:srgbClr val="A5D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9" name="Rectangle 5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91400" y="640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16-10-2001</a:t>
            </a:r>
          </a:p>
        </p:txBody>
      </p:sp>
      <p:sp>
        <p:nvSpPr>
          <p:cNvPr id="1530" name="Rectangle 50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0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chemeClr val="tx1"/>
                </a:solidFill>
              </a:defRPr>
            </a:lvl1pPr>
          </a:lstStyle>
          <a:p>
            <a:fld id="{2C20F635-CAB1-4C45-948C-6CEC72C0AB3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31" name="Rectangle 507"/>
          <p:cNvSpPr>
            <a:spLocks noChangeArrowheads="1"/>
          </p:cNvSpPr>
          <p:nvPr/>
        </p:nvSpPr>
        <p:spPr bwMode="auto">
          <a:xfrm>
            <a:off x="304800" y="6400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z="1400" i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8613" y="304800"/>
            <a:ext cx="72151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D1F7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l-NL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l-NL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82575" indent="-28257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1905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39825" indent="-1841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519238" indent="-1841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9097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3669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8241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2813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738563" indent="-1952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0C2074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143000"/>
          </a:xfrm>
        </p:spPr>
        <p:txBody>
          <a:bodyPr/>
          <a:lstStyle/>
          <a:p>
            <a:r>
              <a:rPr lang="nl-NL" altLang="en-US" sz="4800" b="0" dirty="0" smtClean="0">
                <a:latin typeface="Bodoni MT Black" panose="02070A03080606020203" pitchFamily="18" charset="0"/>
              </a:rPr>
              <a:t>‘Het spugende kind’</a:t>
            </a:r>
            <a:endParaRPr lang="en-US" altLang="en-US" sz="4800" b="0" dirty="0">
              <a:latin typeface="Bodoni MT Black" panose="02070A03080606020203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996952"/>
            <a:ext cx="8208912" cy="1600200"/>
          </a:xfrm>
        </p:spPr>
        <p:txBody>
          <a:bodyPr/>
          <a:lstStyle/>
          <a:p>
            <a:r>
              <a:rPr lang="nl-NL" altLang="en-US" sz="2800" dirty="0" smtClean="0">
                <a:latin typeface="Bodoni MT" panose="02070603080606020203" pitchFamily="18" charset="0"/>
              </a:rPr>
              <a:t>Congres Verpleegkundig Specialisten Kinderchirurgie</a:t>
            </a:r>
          </a:p>
          <a:p>
            <a:r>
              <a:rPr lang="nl-NL" altLang="en-US" sz="2800" i="1" dirty="0" smtClean="0">
                <a:latin typeface="Bodoni MT" panose="02070603080606020203" pitchFamily="18" charset="0"/>
              </a:rPr>
              <a:t>- </a:t>
            </a:r>
            <a:r>
              <a:rPr lang="nl-NL" altLang="en-US" sz="2800" i="1" dirty="0">
                <a:latin typeface="Bodoni MT" panose="02070603080606020203" pitchFamily="18" charset="0"/>
              </a:rPr>
              <a:t>7</a:t>
            </a:r>
            <a:r>
              <a:rPr lang="nl-NL" altLang="en-US" sz="2800" i="1" dirty="0" smtClean="0">
                <a:latin typeface="Bodoni MT" panose="02070603080606020203" pitchFamily="18" charset="0"/>
              </a:rPr>
              <a:t> februari 2019 -</a:t>
            </a:r>
            <a:endParaRPr lang="nl-NL" altLang="en-US" sz="2800" i="1" dirty="0">
              <a:latin typeface="Bodoni MT" panose="020706030806060202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929818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0" dirty="0" smtClean="0">
                <a:latin typeface="Bodoni MT" panose="02070603080606020203" pitchFamily="18" charset="0"/>
              </a:rPr>
              <a:t>* Locatie: Erasmus MC – </a:t>
            </a:r>
            <a:r>
              <a:rPr lang="nl-NL" sz="1600" i="0" dirty="0" err="1" smtClean="0">
                <a:latin typeface="Bodoni MT" panose="02070603080606020203" pitchFamily="18" charset="0"/>
              </a:rPr>
              <a:t>Wytemaweg</a:t>
            </a:r>
            <a:r>
              <a:rPr lang="nl-NL" sz="1600" i="0" dirty="0" smtClean="0">
                <a:latin typeface="Bodoni MT" panose="02070603080606020203" pitchFamily="18" charset="0"/>
              </a:rPr>
              <a:t>, Rotterdam</a:t>
            </a:r>
          </a:p>
          <a:p>
            <a:r>
              <a:rPr lang="nl-NL" sz="1600" i="0" dirty="0" smtClean="0">
                <a:latin typeface="Bodoni MT" panose="02070603080606020203" pitchFamily="18" charset="0"/>
              </a:rPr>
              <a:t>* Accreditatie: bij de VSR, bij voldoende aanmeldingen ook bij NAPA</a:t>
            </a:r>
          </a:p>
          <a:p>
            <a:r>
              <a:rPr lang="nl-NL" sz="1600" i="0" dirty="0" smtClean="0">
                <a:latin typeface="Bodoni MT" panose="02070603080606020203" pitchFamily="18" charset="0"/>
              </a:rPr>
              <a:t>* Kosten: 50 euro</a:t>
            </a:r>
            <a:br>
              <a:rPr lang="nl-NL" sz="1600" i="0" dirty="0" smtClean="0">
                <a:latin typeface="Bodoni MT" panose="02070603080606020203" pitchFamily="18" charset="0"/>
              </a:rPr>
            </a:br>
            <a:r>
              <a:rPr lang="nl-NL" sz="1600" i="0" dirty="0" smtClean="0">
                <a:latin typeface="Bodoni MT" panose="02070603080606020203" pitchFamily="18" charset="0"/>
              </a:rPr>
              <a:t>* Aanmelden: </a:t>
            </a:r>
            <a:r>
              <a:rPr lang="nl-NL" sz="1600" i="0" dirty="0">
                <a:latin typeface="Bodoni MT" panose="02070603080606020203" pitchFamily="18" charset="0"/>
              </a:rPr>
              <a:t>http://www.sophiakindergeneeskunde.nl/paos/scholingen/</a:t>
            </a:r>
            <a:endParaRPr lang="en-US" sz="1600" i="0" dirty="0">
              <a:latin typeface="Bodoni MT" panose="020706030806060202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30511"/>
            <a:ext cx="2483768" cy="247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Rectangle 13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215187" cy="609600"/>
          </a:xfrm>
        </p:spPr>
        <p:txBody>
          <a:bodyPr/>
          <a:lstStyle/>
          <a:p>
            <a:r>
              <a:rPr lang="nl-NL" altLang="en-US" dirty="0" smtClean="0">
                <a:latin typeface="Bodoni MT Black" panose="02070A03080606020203" pitchFamily="18" charset="0"/>
              </a:rPr>
              <a:t>Programma</a:t>
            </a:r>
            <a:endParaRPr lang="en-US" altLang="en-US" dirty="0">
              <a:latin typeface="Bodoni MT Black" panose="02070A03080606020203" pitchFamily="18" charset="0"/>
            </a:endParaRP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34400" cy="60932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1300" dirty="0" smtClean="0"/>
              <a:t>8:45 	Inloop en registratie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 smtClean="0"/>
              <a:t>9:00:</a:t>
            </a:r>
            <a:r>
              <a:rPr lang="nl-NL" sz="1300" dirty="0"/>
              <a:t>	</a:t>
            </a:r>
            <a:r>
              <a:rPr lang="nl-NL" sz="1300" dirty="0" smtClean="0"/>
              <a:t>Welkomstwoord 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/>
              <a:t>9:30: 	</a:t>
            </a:r>
            <a:r>
              <a:rPr lang="nl-NL" sz="1300" dirty="0" smtClean="0"/>
              <a:t>“Een </a:t>
            </a:r>
            <a:r>
              <a:rPr lang="nl-NL" sz="1300" dirty="0"/>
              <a:t>kijkje in de </a:t>
            </a:r>
            <a:r>
              <a:rPr lang="nl-NL" sz="1300" dirty="0" smtClean="0"/>
              <a:t>buik”    -    Anatomie </a:t>
            </a:r>
            <a:r>
              <a:rPr lang="nl-NL" sz="1300" dirty="0"/>
              <a:t>van de buik </a:t>
            </a:r>
            <a:r>
              <a:rPr lang="nl-NL" sz="1300" dirty="0" smtClean="0"/>
              <a:t> 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/>
              <a:t>10:15: 	</a:t>
            </a:r>
            <a:r>
              <a:rPr lang="nl-NL" sz="1300" dirty="0" smtClean="0"/>
              <a:t>“Spugen</a:t>
            </a:r>
            <a:r>
              <a:rPr lang="nl-NL" sz="1300" dirty="0"/>
              <a:t>, hoe raak je er van </a:t>
            </a:r>
            <a:r>
              <a:rPr lang="nl-NL" sz="1300" dirty="0" smtClean="0"/>
              <a:t>ontregeld”   -    Laboratorium interpretaties  </a:t>
            </a:r>
          </a:p>
          <a:p>
            <a:pPr>
              <a:lnSpc>
                <a:spcPct val="250000"/>
              </a:lnSpc>
            </a:pPr>
            <a:r>
              <a:rPr lang="nl-NL" sz="1300" dirty="0" smtClean="0"/>
              <a:t>11:00 </a:t>
            </a:r>
            <a:r>
              <a:rPr lang="nl-NL" sz="1300" dirty="0"/>
              <a:t>	</a:t>
            </a:r>
            <a:r>
              <a:rPr lang="nl-NL" sz="1300" dirty="0" smtClean="0"/>
              <a:t>Pauze</a:t>
            </a:r>
            <a:endParaRPr lang="en-US" sz="1300" dirty="0"/>
          </a:p>
          <a:p>
            <a:pPr>
              <a:lnSpc>
                <a:spcPct val="200000"/>
              </a:lnSpc>
            </a:pPr>
            <a:r>
              <a:rPr lang="nl-NL" sz="1300" dirty="0"/>
              <a:t>11:30	Wat als het niet </a:t>
            </a:r>
            <a:r>
              <a:rPr lang="nl-NL" sz="1300" dirty="0" smtClean="0"/>
              <a:t>passeert?    -    Het </a:t>
            </a:r>
            <a:r>
              <a:rPr lang="nl-NL" sz="1300" dirty="0"/>
              <a:t>spugende kind en de chirurgische interventies </a:t>
            </a:r>
            <a:r>
              <a:rPr lang="nl-NL" sz="1300" dirty="0" smtClean="0"/>
              <a:t> 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/>
              <a:t>12:15	Het spugende kind; wat staat in je </a:t>
            </a:r>
            <a:r>
              <a:rPr lang="nl-NL" sz="1300" dirty="0" smtClean="0"/>
              <a:t>DD    -     Klinisch </a:t>
            </a:r>
            <a:r>
              <a:rPr lang="nl-NL" sz="1300" dirty="0"/>
              <a:t>redeneren middels chirurgische </a:t>
            </a:r>
            <a:r>
              <a:rPr lang="nl-NL" sz="1300" dirty="0" smtClean="0"/>
              <a:t>scenario’s </a:t>
            </a:r>
            <a:endParaRPr lang="en-US" sz="1300" dirty="0"/>
          </a:p>
          <a:p>
            <a:pPr>
              <a:lnSpc>
                <a:spcPct val="250000"/>
              </a:lnSpc>
            </a:pPr>
            <a:r>
              <a:rPr lang="nl-NL" sz="1300" dirty="0"/>
              <a:t>13:00	</a:t>
            </a:r>
            <a:r>
              <a:rPr lang="nl-NL" sz="1300" dirty="0" smtClean="0"/>
              <a:t>Pauze</a:t>
            </a:r>
            <a:endParaRPr lang="en-US" sz="1300" dirty="0"/>
          </a:p>
          <a:p>
            <a:pPr>
              <a:lnSpc>
                <a:spcPct val="200000"/>
              </a:lnSpc>
            </a:pPr>
            <a:r>
              <a:rPr lang="nl-NL" sz="1300" dirty="0"/>
              <a:t>13:45	Meer te zien dan alleen een groen </a:t>
            </a:r>
            <a:r>
              <a:rPr lang="nl-NL" sz="1300" dirty="0" smtClean="0"/>
              <a:t>kind    -    Radiologisch </a:t>
            </a:r>
            <a:r>
              <a:rPr lang="nl-NL" sz="1300" dirty="0"/>
              <a:t>onderzoek bij een spugend kind </a:t>
            </a:r>
            <a:r>
              <a:rPr lang="nl-NL" sz="1300" dirty="0" smtClean="0"/>
              <a:t> 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/>
              <a:t>14:30	 Waarom zo misselijk na de operatie</a:t>
            </a:r>
            <a:r>
              <a:rPr lang="nl-NL" sz="1300" dirty="0" smtClean="0"/>
              <a:t>?    -    Postoperatieve misselijkheid</a:t>
            </a:r>
            <a:r>
              <a:rPr lang="nl-NL" sz="1300" dirty="0"/>
              <a:t>	</a:t>
            </a:r>
            <a:endParaRPr lang="en-US" sz="1300" dirty="0"/>
          </a:p>
          <a:p>
            <a:pPr>
              <a:lnSpc>
                <a:spcPct val="250000"/>
              </a:lnSpc>
            </a:pPr>
            <a:r>
              <a:rPr lang="nl-NL" sz="1300" dirty="0" smtClean="0"/>
              <a:t>15:15</a:t>
            </a:r>
            <a:r>
              <a:rPr lang="nl-NL" sz="1300" dirty="0"/>
              <a:t>	</a:t>
            </a:r>
            <a:r>
              <a:rPr lang="nl-NL" sz="1300" dirty="0" smtClean="0"/>
              <a:t>Pauze</a:t>
            </a:r>
            <a:endParaRPr lang="en-US" sz="1300" dirty="0"/>
          </a:p>
          <a:p>
            <a:pPr>
              <a:lnSpc>
                <a:spcPct val="200000"/>
              </a:lnSpc>
            </a:pPr>
            <a:r>
              <a:rPr lang="nl-NL" sz="1300" dirty="0" smtClean="0"/>
              <a:t>15:45</a:t>
            </a:r>
            <a:r>
              <a:rPr lang="nl-NL" sz="1300" dirty="0"/>
              <a:t>	De ins en outs van </a:t>
            </a:r>
            <a:r>
              <a:rPr lang="nl-NL" sz="1300" dirty="0" smtClean="0"/>
              <a:t>voedingsproblemen    -    Reflux</a:t>
            </a:r>
            <a:r>
              <a:rPr lang="nl-NL" sz="1300" dirty="0"/>
              <a:t>, allergie en motiliteitsproblemen </a:t>
            </a:r>
            <a:r>
              <a:rPr lang="nl-NL" sz="1300" dirty="0" smtClean="0"/>
              <a:t> </a:t>
            </a:r>
            <a:endParaRPr lang="en-US" sz="1300" dirty="0"/>
          </a:p>
          <a:p>
            <a:pPr>
              <a:lnSpc>
                <a:spcPct val="150000"/>
              </a:lnSpc>
            </a:pPr>
            <a:r>
              <a:rPr lang="nl-NL" sz="1300" dirty="0" smtClean="0"/>
              <a:t>16:30 </a:t>
            </a:r>
            <a:r>
              <a:rPr lang="nl-NL" sz="1300" dirty="0"/>
              <a:t>	Quiz om misselijk van te worden </a:t>
            </a:r>
            <a:endParaRPr lang="nl-NL" sz="1300" dirty="0" smtClean="0"/>
          </a:p>
          <a:p>
            <a:pPr>
              <a:lnSpc>
                <a:spcPct val="150000"/>
              </a:lnSpc>
            </a:pPr>
            <a:r>
              <a:rPr lang="nl-NL" sz="1300" dirty="0" smtClean="0"/>
              <a:t>16.45-17 uur</a:t>
            </a:r>
            <a:r>
              <a:rPr lang="nl-NL" sz="1300" dirty="0"/>
              <a:t>	Evaluatie en afsluiting</a:t>
            </a:r>
            <a:endParaRPr lang="en-US" sz="1300" dirty="0"/>
          </a:p>
          <a:p>
            <a:pPr>
              <a:lnSpc>
                <a:spcPct val="150000"/>
              </a:lnSpc>
            </a:pPr>
            <a:endParaRPr lang="en-US" altLang="en-US" sz="1200" dirty="0">
              <a:latin typeface="Bodoni MT" panose="020706030806060202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402" y="5229199"/>
            <a:ext cx="1666598" cy="1661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ID_1636_cID_601_sk_lichtblauw_logo_klein_rechtsboven_nederlands">
  <a:themeElements>
    <a:clrScheme name="">
      <a:dk1>
        <a:srgbClr val="0C2074"/>
      </a:dk1>
      <a:lt1>
        <a:srgbClr val="7DCFE2"/>
      </a:lt1>
      <a:dk2>
        <a:srgbClr val="FFFFFF"/>
      </a:dk2>
      <a:lt2>
        <a:srgbClr val="000000"/>
      </a:lt2>
      <a:accent1>
        <a:srgbClr val="4B78B5"/>
      </a:accent1>
      <a:accent2>
        <a:srgbClr val="E0DC24"/>
      </a:accent2>
      <a:accent3>
        <a:srgbClr val="BFE4EE"/>
      </a:accent3>
      <a:accent4>
        <a:srgbClr val="091A62"/>
      </a:accent4>
      <a:accent5>
        <a:srgbClr val="B1BED7"/>
      </a:accent5>
      <a:accent6>
        <a:srgbClr val="CBC720"/>
      </a:accent6>
      <a:hlink>
        <a:srgbClr val="1CB01C"/>
      </a:hlink>
      <a:folHlink>
        <a:srgbClr val="DC242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2000" b="0" i="1" u="none" strike="noStrike" cap="none" normalizeH="0" baseline="0" smtClean="0">
            <a:ln>
              <a:noFill/>
            </a:ln>
            <a:solidFill>
              <a:srgbClr val="0D1F7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2000" b="0" i="1" u="none" strike="noStrike" cap="none" normalizeH="0" baseline="0" smtClean="0">
            <a:ln>
              <a:noFill/>
            </a:ln>
            <a:solidFill>
              <a:srgbClr val="0D1F7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mID_1636_cID_601_sk_lichtblauw_logo_klein_rechtsboven_nederlands</Template>
  <TotalTime>212</TotalTime>
  <Words>43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mID_1636_cID_601_sk_lichtblauw_logo_klein_rechtsboven_nederlands</vt:lpstr>
      <vt:lpstr>‘Het spugende kind’</vt:lpstr>
      <vt:lpstr>Programma</vt:lpstr>
    </vt:vector>
  </TitlesOfParts>
  <Company>Erasmus 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‘Het spugende kind’</dc:title>
  <dc:creator>N.M. Mulder - den Hartog</dc:creator>
  <cp:lastModifiedBy>S.S. De Vette - van Bekkum</cp:lastModifiedBy>
  <cp:revision>15</cp:revision>
  <dcterms:created xsi:type="dcterms:W3CDTF">2018-02-06T10:39:19Z</dcterms:created>
  <dcterms:modified xsi:type="dcterms:W3CDTF">2018-07-02T09:00:01Z</dcterms:modified>
</cp:coreProperties>
</file>