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17" r:id="rId5"/>
    <p:sldId id="421" r:id="rId6"/>
  </p:sldIdLst>
  <p:sldSz cx="12192000" cy="685800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04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welgh Tania" initials="DT" lastIdx="0" clrIdx="0">
    <p:extLst>
      <p:ext uri="{19B8F6BF-5375-455C-9EA6-DF929625EA0E}">
        <p15:presenceInfo xmlns:p15="http://schemas.microsoft.com/office/powerpoint/2012/main" userId="S::tania.deswelgh@sdworx.com::d54532ca-67e5-4ca4-99c1-25e09d447f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A5C"/>
    <a:srgbClr val="DC4405"/>
    <a:srgbClr val="75787B"/>
    <a:srgbClr val="7C2855"/>
    <a:srgbClr val="E84405"/>
    <a:srgbClr val="E8A413"/>
    <a:srgbClr val="262626"/>
    <a:srgbClr val="F6AA00"/>
    <a:srgbClr val="7F7F7F"/>
    <a:srgbClr val="E72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576D6-5A22-43AE-8BFC-F9B7231E3017}" v="1" dt="2019-08-27T08:36:51.301"/>
  </p1510:revLst>
</p1510:revInfo>
</file>

<file path=ppt/tableStyles.xml><?xml version="1.0" encoding="utf-8"?>
<a:tblStyleLst xmlns:a="http://schemas.openxmlformats.org/drawingml/2006/main" def="{F2DE63D5-997A-4646-A377-4702673A728D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060" autoAdjust="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>
        <p:guide pos="604"/>
        <p:guide orient="horz" pos="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0" d="100"/>
          <a:sy n="170" d="100"/>
        </p:scale>
        <p:origin x="15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nol Ellen" userId="a27f8b73-54ad-4dbd-be76-61dfe1f511fc" providerId="ADAL" clId="{4D7576D6-5A22-43AE-8BFC-F9B7231E3017}"/>
    <pc:docChg chg="custSel modSld">
      <pc:chgData name="Knol Ellen" userId="a27f8b73-54ad-4dbd-be76-61dfe1f511fc" providerId="ADAL" clId="{4D7576D6-5A22-43AE-8BFC-F9B7231E3017}" dt="2019-08-27T08:39:38.960" v="556" actId="20577"/>
      <pc:docMkLst>
        <pc:docMk/>
      </pc:docMkLst>
      <pc:sldChg chg="modSp">
        <pc:chgData name="Knol Ellen" userId="a27f8b73-54ad-4dbd-be76-61dfe1f511fc" providerId="ADAL" clId="{4D7576D6-5A22-43AE-8BFC-F9B7231E3017}" dt="2019-08-27T08:39:38.960" v="556" actId="20577"/>
        <pc:sldMkLst>
          <pc:docMk/>
          <pc:sldMk cId="2038527090" sldId="421"/>
        </pc:sldMkLst>
        <pc:graphicFrameChg chg="mod modGraphic">
          <ac:chgData name="Knol Ellen" userId="a27f8b73-54ad-4dbd-be76-61dfe1f511fc" providerId="ADAL" clId="{4D7576D6-5A22-43AE-8BFC-F9B7231E3017}" dt="2019-08-27T08:39:38.960" v="556" actId="20577"/>
          <ac:graphicFrameMkLst>
            <pc:docMk/>
            <pc:sldMk cId="2038527090" sldId="421"/>
            <ac:graphicFrameMk id="9" creationId="{4CC72C76-B27D-48C1-A077-4FF10326082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EE33D-E736-EC49-8887-108C7837AA0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782E8-D68F-4DF1-97CA-3C708259F9C0}" type="datetimeFigureOut">
              <a:rPr lang="nl-BE" smtClean="0"/>
              <a:t>27/08/2019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7405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D875D-4A1B-7B47-AFFE-2A806A422B1D}" type="datetimeFigureOut">
              <a:rPr lang="nl-NL" smtClean="0"/>
              <a:t>27-8-2019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70A8C-55CC-004A-AE14-74F577AF99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82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70A8C-55CC-004A-AE14-74F577AF992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56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0A8C-55CC-004A-AE14-74F577AF992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38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72277"/>
            <a:ext cx="12192000" cy="600456"/>
          </a:xfrm>
          <a:prstGeom prst="rect">
            <a:avLst/>
          </a:prstGeom>
        </p:spPr>
      </p:pic>
      <p:sp>
        <p:nvSpPr>
          <p:cNvPr id="17" name="Holder 2"/>
          <p:cNvSpPr>
            <a:spLocks noGrp="1"/>
          </p:cNvSpPr>
          <p:nvPr>
            <p:ph type="ctrTitle" hasCustomPrompt="1"/>
          </p:nvPr>
        </p:nvSpPr>
        <p:spPr>
          <a:xfrm>
            <a:off x="605292" y="4951942"/>
            <a:ext cx="8906354" cy="51296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lnSpc>
                <a:spcPts val="4000"/>
              </a:lnSpc>
              <a:defRPr sz="3200" b="1" i="0">
                <a:solidFill>
                  <a:srgbClr val="7C28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18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604801" y="5608131"/>
            <a:ext cx="8906354" cy="3206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000" b="0">
                <a:solidFill>
                  <a:srgbClr val="DC4405"/>
                </a:solidFill>
              </a:defRPr>
            </a:lvl1pPr>
          </a:lstStyle>
          <a:p>
            <a:r>
              <a:rPr lang="en-GB" noProof="0"/>
              <a:t>Insert subtitle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599486" y="6400801"/>
            <a:ext cx="6798495" cy="367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700" indent="0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GB" sz="1400" noProof="0">
                <a:latin typeface="Arial"/>
                <a:cs typeface="Arial"/>
              </a:rPr>
              <a:t>Insert date I name client I name consultant or HR partner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BD53A23-C8B8-4843-A05C-AA7C8B8F29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3708" y="5013221"/>
            <a:ext cx="2202311" cy="990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13145-3ED4-E047-8556-E46E74A71DB5}"/>
              </a:ext>
            </a:extLst>
          </p:cNvPr>
          <p:cNvPicPr>
            <a:picLocks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17484" r="495" b="26222"/>
          <a:stretch/>
        </p:blipFill>
        <p:spPr>
          <a:xfrm>
            <a:off x="0" y="0"/>
            <a:ext cx="12191999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431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04799" y="687031"/>
            <a:ext cx="10980000" cy="346249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500" b="0" i="0" spc="0">
                <a:solidFill>
                  <a:srgbClr val="7C2855"/>
                </a:solidFill>
                <a:latin typeface="Arial Standaard" charset="0"/>
                <a:cs typeface="Arial Standaard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5787A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10"/>
              </a:lnSpc>
            </a:pPr>
            <a:fld id="{81D60167-4931-47E6-BA6A-407CBD079E47}" type="slidenum">
              <a:rPr lang="uk-UA" smtClean="0"/>
              <a:pPr marL="25400">
                <a:lnSpc>
                  <a:spcPts val="1110"/>
                </a:lnSpc>
              </a:pPr>
              <a:t>‹nr.›</a:t>
            </a:fld>
            <a:endParaRPr lang="uk-UA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799" y="1186774"/>
            <a:ext cx="10980000" cy="3077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rgbClr val="DC4405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04799" y="1997771"/>
            <a:ext cx="10980000" cy="360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</a:lstStyle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64289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, sub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04799" y="687031"/>
            <a:ext cx="6399316" cy="346249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500" b="0" i="0" spc="0">
                <a:solidFill>
                  <a:srgbClr val="7C2855"/>
                </a:solidFill>
                <a:latin typeface="Arial Standaard" charset="0"/>
                <a:cs typeface="Arial Standaard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5787A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10"/>
              </a:lnSpc>
            </a:pPr>
            <a:fld id="{81D60167-4931-47E6-BA6A-407CBD079E47}" type="slidenum">
              <a:rPr lang="uk-UA" smtClean="0"/>
              <a:pPr marL="25400">
                <a:lnSpc>
                  <a:spcPts val="1110"/>
                </a:lnSpc>
              </a:pPr>
              <a:t>‹nr.›</a:t>
            </a:fld>
            <a:endParaRPr lang="uk-UA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799" y="1186774"/>
            <a:ext cx="6399316" cy="3077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rgbClr val="DC4405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04799" y="1997771"/>
            <a:ext cx="6399316" cy="360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</a:lstStyle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Insert text</a:t>
            </a:r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792E733-D8FA-C04A-B446-547FB8B9A6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0869" y="687030"/>
            <a:ext cx="4036331" cy="5483938"/>
          </a:xfrm>
          <a:solidFill>
            <a:schemeClr val="bg1">
              <a:lumMod val="95000"/>
            </a:schemeClr>
          </a:solidFill>
        </p:spPr>
        <p:txBody>
          <a:bodyPr tIns="251999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GB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254915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, subtitle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ECF6342A-0454-2A4D-86D7-6FD68C353E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76306" y="3457697"/>
            <a:ext cx="5115694" cy="2713271"/>
          </a:xfrm>
          <a:custGeom>
            <a:avLst/>
            <a:gdLst>
              <a:gd name="connsiteX0" fmla="*/ 0 w 4036331"/>
              <a:gd name="connsiteY0" fmla="*/ 0 h 2713271"/>
              <a:gd name="connsiteX1" fmla="*/ 4036331 w 4036331"/>
              <a:gd name="connsiteY1" fmla="*/ 0 h 2713271"/>
              <a:gd name="connsiteX2" fmla="*/ 4036331 w 4036331"/>
              <a:gd name="connsiteY2" fmla="*/ 2713271 h 2713271"/>
              <a:gd name="connsiteX3" fmla="*/ 0 w 4036331"/>
              <a:gd name="connsiteY3" fmla="*/ 2713271 h 2713271"/>
              <a:gd name="connsiteX4" fmla="*/ 0 w 4036331"/>
              <a:gd name="connsiteY4" fmla="*/ 0 h 2713271"/>
              <a:gd name="connsiteX0" fmla="*/ 405114 w 4441445"/>
              <a:gd name="connsiteY0" fmla="*/ 0 h 2713271"/>
              <a:gd name="connsiteX1" fmla="*/ 4441445 w 4441445"/>
              <a:gd name="connsiteY1" fmla="*/ 0 h 2713271"/>
              <a:gd name="connsiteX2" fmla="*/ 4441445 w 4441445"/>
              <a:gd name="connsiteY2" fmla="*/ 2713271 h 2713271"/>
              <a:gd name="connsiteX3" fmla="*/ 0 w 4441445"/>
              <a:gd name="connsiteY3" fmla="*/ 2701696 h 2713271"/>
              <a:gd name="connsiteX4" fmla="*/ 405114 w 4441445"/>
              <a:gd name="connsiteY4" fmla="*/ 0 h 2713271"/>
              <a:gd name="connsiteX0" fmla="*/ 532435 w 4568766"/>
              <a:gd name="connsiteY0" fmla="*/ 0 h 2713271"/>
              <a:gd name="connsiteX1" fmla="*/ 4568766 w 4568766"/>
              <a:gd name="connsiteY1" fmla="*/ 0 h 2713271"/>
              <a:gd name="connsiteX2" fmla="*/ 4568766 w 4568766"/>
              <a:gd name="connsiteY2" fmla="*/ 2713271 h 2713271"/>
              <a:gd name="connsiteX3" fmla="*/ 0 w 4568766"/>
              <a:gd name="connsiteY3" fmla="*/ 2701696 h 2713271"/>
              <a:gd name="connsiteX4" fmla="*/ 532435 w 4568766"/>
              <a:gd name="connsiteY4" fmla="*/ 0 h 2713271"/>
              <a:gd name="connsiteX0" fmla="*/ 509286 w 4545617"/>
              <a:gd name="connsiteY0" fmla="*/ 0 h 2724845"/>
              <a:gd name="connsiteX1" fmla="*/ 4545617 w 4545617"/>
              <a:gd name="connsiteY1" fmla="*/ 0 h 2724845"/>
              <a:gd name="connsiteX2" fmla="*/ 4545617 w 4545617"/>
              <a:gd name="connsiteY2" fmla="*/ 2713271 h 2724845"/>
              <a:gd name="connsiteX3" fmla="*/ 0 w 4545617"/>
              <a:gd name="connsiteY3" fmla="*/ 2724845 h 2724845"/>
              <a:gd name="connsiteX4" fmla="*/ 509286 w 4545617"/>
              <a:gd name="connsiteY4" fmla="*/ 0 h 2724845"/>
              <a:gd name="connsiteX0" fmla="*/ 509286 w 4545617"/>
              <a:gd name="connsiteY0" fmla="*/ 0 h 2713271"/>
              <a:gd name="connsiteX1" fmla="*/ 4545617 w 4545617"/>
              <a:gd name="connsiteY1" fmla="*/ 0 h 2713271"/>
              <a:gd name="connsiteX2" fmla="*/ 4545617 w 4545617"/>
              <a:gd name="connsiteY2" fmla="*/ 2713271 h 2713271"/>
              <a:gd name="connsiteX3" fmla="*/ 0 w 4545617"/>
              <a:gd name="connsiteY3" fmla="*/ 2690121 h 2713271"/>
              <a:gd name="connsiteX4" fmla="*/ 509286 w 4545617"/>
              <a:gd name="connsiteY4" fmla="*/ 0 h 2713271"/>
              <a:gd name="connsiteX0" fmla="*/ 451413 w 4487744"/>
              <a:gd name="connsiteY0" fmla="*/ 0 h 3164683"/>
              <a:gd name="connsiteX1" fmla="*/ 4487744 w 4487744"/>
              <a:gd name="connsiteY1" fmla="*/ 0 h 3164683"/>
              <a:gd name="connsiteX2" fmla="*/ 4487744 w 4487744"/>
              <a:gd name="connsiteY2" fmla="*/ 2713271 h 3164683"/>
              <a:gd name="connsiteX3" fmla="*/ 0 w 4487744"/>
              <a:gd name="connsiteY3" fmla="*/ 3164683 h 3164683"/>
              <a:gd name="connsiteX4" fmla="*/ 451413 w 4487744"/>
              <a:gd name="connsiteY4" fmla="*/ 0 h 3164683"/>
              <a:gd name="connsiteX0" fmla="*/ 474562 w 4510893"/>
              <a:gd name="connsiteY0" fmla="*/ 0 h 2713271"/>
              <a:gd name="connsiteX1" fmla="*/ 4510893 w 4510893"/>
              <a:gd name="connsiteY1" fmla="*/ 0 h 2713271"/>
              <a:gd name="connsiteX2" fmla="*/ 4510893 w 4510893"/>
              <a:gd name="connsiteY2" fmla="*/ 2713271 h 2713271"/>
              <a:gd name="connsiteX3" fmla="*/ 0 w 4510893"/>
              <a:gd name="connsiteY3" fmla="*/ 2713270 h 2713271"/>
              <a:gd name="connsiteX4" fmla="*/ 474562 w 4510893"/>
              <a:gd name="connsiteY4" fmla="*/ 0 h 271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893" h="2713271">
                <a:moveTo>
                  <a:pt x="474562" y="0"/>
                </a:moveTo>
                <a:lnTo>
                  <a:pt x="4510893" y="0"/>
                </a:lnTo>
                <a:lnTo>
                  <a:pt x="4510893" y="2713271"/>
                </a:lnTo>
                <a:lnTo>
                  <a:pt x="0" y="2713270"/>
                </a:lnTo>
                <a:lnTo>
                  <a:pt x="47456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251999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GB" dirty="0"/>
              <a:t>Click the icon to add an image</a:t>
            </a:r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304120" y="587835"/>
            <a:ext cx="6399316" cy="346249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500" b="0" i="0" spc="0">
                <a:solidFill>
                  <a:srgbClr val="7C2855"/>
                </a:solidFill>
                <a:latin typeface="Arial Standaard" charset="0"/>
                <a:cs typeface="Arial Standaard" charset="0"/>
              </a:defRPr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5787A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10"/>
              </a:lnSpc>
            </a:pPr>
            <a:fld id="{81D60167-4931-47E6-BA6A-407CBD079E47}" type="slidenum">
              <a:rPr lang="uk-UA" smtClean="0"/>
              <a:pPr marL="25400">
                <a:lnSpc>
                  <a:spcPts val="1110"/>
                </a:lnSpc>
              </a:pPr>
              <a:t>‹nr.›</a:t>
            </a:fld>
            <a:endParaRPr lang="uk-UA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04799" y="4215990"/>
            <a:ext cx="6201115" cy="1782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Insert text</a:t>
            </a:r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8D7B74A-7566-9841-8E63-ABC2103955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513906"/>
            <a:ext cx="5069394" cy="2741969"/>
          </a:xfrm>
          <a:custGeom>
            <a:avLst/>
            <a:gdLst>
              <a:gd name="connsiteX0" fmla="*/ 0 w 4036331"/>
              <a:gd name="connsiteY0" fmla="*/ 0 h 2741969"/>
              <a:gd name="connsiteX1" fmla="*/ 4036331 w 4036331"/>
              <a:gd name="connsiteY1" fmla="*/ 0 h 2741969"/>
              <a:gd name="connsiteX2" fmla="*/ 4036331 w 4036331"/>
              <a:gd name="connsiteY2" fmla="*/ 2741969 h 2741969"/>
              <a:gd name="connsiteX3" fmla="*/ 0 w 4036331"/>
              <a:gd name="connsiteY3" fmla="*/ 2741969 h 2741969"/>
              <a:gd name="connsiteX4" fmla="*/ 0 w 4036331"/>
              <a:gd name="connsiteY4" fmla="*/ 0 h 2741969"/>
              <a:gd name="connsiteX0" fmla="*/ 0 w 4464594"/>
              <a:gd name="connsiteY0" fmla="*/ 0 h 2741969"/>
              <a:gd name="connsiteX1" fmla="*/ 4036331 w 4464594"/>
              <a:gd name="connsiteY1" fmla="*/ 0 h 2741969"/>
              <a:gd name="connsiteX2" fmla="*/ 4464594 w 4464594"/>
              <a:gd name="connsiteY2" fmla="*/ 2741969 h 2741969"/>
              <a:gd name="connsiteX3" fmla="*/ 0 w 4464594"/>
              <a:gd name="connsiteY3" fmla="*/ 2741969 h 2741969"/>
              <a:gd name="connsiteX4" fmla="*/ 0 w 4464594"/>
              <a:gd name="connsiteY4" fmla="*/ 0 h 274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4594" h="2741969">
                <a:moveTo>
                  <a:pt x="0" y="0"/>
                </a:moveTo>
                <a:lnTo>
                  <a:pt x="4036331" y="0"/>
                </a:lnTo>
                <a:lnTo>
                  <a:pt x="4464594" y="2741969"/>
                </a:lnTo>
                <a:lnTo>
                  <a:pt x="0" y="274196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251999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GB" dirty="0"/>
              <a:t>Click the icon to add an image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BB10F99-DC50-874B-9BB7-C039F5CC51D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304120" y="1208744"/>
            <a:ext cx="6399316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Insert text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90D881C1-6D36-B949-95CB-F9F13BF8737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04799" y="3610580"/>
            <a:ext cx="6201115" cy="3462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500">
                <a:solidFill>
                  <a:schemeClr val="accent5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</a:lstStyle>
          <a:p>
            <a:pPr lvl="0"/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4095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, subtitle,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04799" y="687031"/>
            <a:ext cx="10980000" cy="346249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500" b="0" i="0" spc="0">
                <a:solidFill>
                  <a:srgbClr val="7C2855"/>
                </a:solidFill>
                <a:latin typeface="Arial Standaard" charset="0"/>
                <a:cs typeface="Arial Standaard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5787A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10"/>
              </a:lnSpc>
            </a:pPr>
            <a:fld id="{81D60167-4931-47E6-BA6A-407CBD079E47}" type="slidenum">
              <a:rPr lang="uk-UA" smtClean="0"/>
              <a:pPr marL="25400">
                <a:lnSpc>
                  <a:spcPts val="1110"/>
                </a:lnSpc>
              </a:pPr>
              <a:t>‹nr.›</a:t>
            </a:fld>
            <a:endParaRPr lang="uk-UA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799" y="1186774"/>
            <a:ext cx="10980000" cy="3077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rgbClr val="DC4405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04799" y="1997771"/>
            <a:ext cx="6587853" cy="360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</a:lstStyle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Insert text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35A172F8-CC6B-BC41-B0F3-59970F7E8B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8938" y="1998003"/>
            <a:ext cx="3905861" cy="433553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txBody>
          <a:bodyPr wrap="square" lIns="180000" tIns="108000" rIns="108000" bIns="108000" anchor="ctr">
            <a:sp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400" b="1" cap="none" baseline="0">
                <a:solidFill>
                  <a:schemeClr val="bg1"/>
                </a:solidFill>
              </a:defRPr>
            </a:lvl1pPr>
            <a:lvl2pPr marL="0" indent="-7938">
              <a:spcBef>
                <a:spcPts val="400"/>
              </a:spcBef>
              <a:tabLst/>
              <a:defRPr sz="1400">
                <a:solidFill>
                  <a:schemeClr val="bg1"/>
                </a:solidFill>
              </a:defRPr>
            </a:lvl2pPr>
            <a:lvl3pPr marL="7938" indent="0">
              <a:tabLst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Insert title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A67FAF35-E8D9-2F4F-B8BE-BB0A3B029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8938" y="2431556"/>
            <a:ext cx="3905861" cy="6742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180000" tIns="180000" rIns="180000" bIns="0" anchor="t">
            <a:sp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0" indent="-7938">
              <a:spcBef>
                <a:spcPts val="400"/>
              </a:spcBef>
              <a:tabLst/>
              <a:defRPr sz="1400">
                <a:solidFill>
                  <a:schemeClr val="bg1"/>
                </a:solidFill>
              </a:defRPr>
            </a:lvl2pPr>
            <a:lvl3pPr marL="7938" indent="0">
              <a:tabLst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9025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, subtitle, 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04799" y="687031"/>
            <a:ext cx="10980000" cy="346249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500" b="0" i="0" spc="0">
                <a:solidFill>
                  <a:srgbClr val="7C2855"/>
                </a:solidFill>
                <a:latin typeface="Arial Standaard" charset="0"/>
                <a:cs typeface="Arial Standaard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5787A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10"/>
              </a:lnSpc>
            </a:pPr>
            <a:fld id="{81D60167-4931-47E6-BA6A-407CBD079E47}" type="slidenum">
              <a:rPr lang="uk-UA" smtClean="0"/>
              <a:pPr marL="25400">
                <a:lnSpc>
                  <a:spcPts val="1110"/>
                </a:lnSpc>
              </a:pPr>
              <a:t>‹nr.›</a:t>
            </a:fld>
            <a:endParaRPr lang="uk-UA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799" y="1186774"/>
            <a:ext cx="10980000" cy="3077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rgbClr val="DC4405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35A172F8-CC6B-BC41-B0F3-59970F7E8B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7362" y="1998003"/>
            <a:ext cx="5127438" cy="433553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txBody>
          <a:bodyPr wrap="square" lIns="180000" tIns="108000" rIns="108000" bIns="108000" anchor="ctr">
            <a:sp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400" b="1" cap="none" baseline="0">
                <a:solidFill>
                  <a:schemeClr val="bg1"/>
                </a:solidFill>
              </a:defRPr>
            </a:lvl1pPr>
            <a:lvl2pPr marL="0" indent="-7938">
              <a:spcBef>
                <a:spcPts val="400"/>
              </a:spcBef>
              <a:tabLst/>
              <a:defRPr sz="1400">
                <a:solidFill>
                  <a:schemeClr val="bg1"/>
                </a:solidFill>
              </a:defRPr>
            </a:lvl2pPr>
            <a:lvl3pPr marL="7938" indent="0">
              <a:tabLst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Insert title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A67FAF35-E8D9-2F4F-B8BE-BB0A3B0297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7362" y="2431556"/>
            <a:ext cx="5127438" cy="6742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lIns="180000" tIns="180000" rIns="180000" bIns="0" anchor="t">
            <a:sp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0" indent="-7938">
              <a:spcBef>
                <a:spcPts val="400"/>
              </a:spcBef>
              <a:tabLst/>
              <a:defRPr sz="1400">
                <a:solidFill>
                  <a:schemeClr val="bg1"/>
                </a:solidFill>
              </a:defRPr>
            </a:lvl2pPr>
            <a:lvl3pPr marL="7938" indent="0">
              <a:tabLst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DB87BC8B-13DD-D741-A1B3-0DDBC517C8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799" y="1998003"/>
            <a:ext cx="5127438" cy="43355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lIns="180000" tIns="108000" rIns="108000" bIns="108000" anchor="ctr">
            <a:sp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400" b="1" cap="none" baseline="0">
                <a:solidFill>
                  <a:schemeClr val="bg1"/>
                </a:solidFill>
              </a:defRPr>
            </a:lvl1pPr>
            <a:lvl2pPr marL="0" indent="-7938">
              <a:spcBef>
                <a:spcPts val="400"/>
              </a:spcBef>
              <a:tabLst/>
              <a:defRPr sz="1400">
                <a:solidFill>
                  <a:schemeClr val="bg1"/>
                </a:solidFill>
              </a:defRPr>
            </a:lvl2pPr>
            <a:lvl3pPr marL="7938" indent="0">
              <a:tabLst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Insert title</a:t>
            </a: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281F1975-F1E4-B64D-A0C9-7396801A96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799" y="2431556"/>
            <a:ext cx="5127438" cy="674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lIns="180000" tIns="180000" rIns="180000" bIns="0" anchor="t">
            <a:sp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0" indent="-7938">
              <a:spcBef>
                <a:spcPts val="400"/>
              </a:spcBef>
              <a:tabLst/>
              <a:defRPr sz="1400">
                <a:solidFill>
                  <a:schemeClr val="bg1"/>
                </a:solidFill>
              </a:defRPr>
            </a:lvl2pPr>
            <a:lvl3pPr marL="7938" indent="0">
              <a:tabLst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6398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title, subtitle, 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04799" y="687031"/>
            <a:ext cx="10980000" cy="346249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500" b="0" i="0" spc="0">
                <a:solidFill>
                  <a:srgbClr val="7C2855"/>
                </a:solidFill>
                <a:latin typeface="Arial Standaard" charset="0"/>
                <a:cs typeface="Arial Standaard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5787A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10"/>
              </a:lnSpc>
            </a:pPr>
            <a:fld id="{81D60167-4931-47E6-BA6A-407CBD079E47}" type="slidenum">
              <a:rPr lang="uk-UA" smtClean="0"/>
              <a:pPr marL="25400">
                <a:lnSpc>
                  <a:spcPts val="1110"/>
                </a:lnSpc>
              </a:pPr>
              <a:t>‹nr.›</a:t>
            </a:fld>
            <a:endParaRPr lang="uk-UA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799" y="1186774"/>
            <a:ext cx="10980000" cy="3077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rgbClr val="DC4405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593A139E-826D-3B47-A61C-A75D980BDE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800" y="1871278"/>
            <a:ext cx="4900237" cy="246221"/>
          </a:xfrm>
          <a:prstGeom prst="rect">
            <a:avLst/>
          </a:prstGeom>
          <a:ln w="22225" cmpd="thickThin">
            <a:noFill/>
            <a:prstDash val="dash"/>
            <a:miter lim="800000"/>
          </a:ln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rgbClr val="DC4405"/>
                </a:solidFill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8607EA46-E21C-4D49-BE47-0103189F25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628" y="1871278"/>
            <a:ext cx="4917171" cy="246221"/>
          </a:xfrm>
          <a:prstGeom prst="rect">
            <a:avLst/>
          </a:prstGeom>
          <a:ln w="22225" cmpd="thickThin">
            <a:noFill/>
            <a:prstDash val="dash"/>
            <a:miter lim="800000"/>
          </a:ln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rgbClr val="DC4405"/>
                </a:solidFill>
              </a:defRPr>
            </a:lvl1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D344C90-BEC2-6A4C-966D-B6ACABF9EF1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04799" y="2323158"/>
            <a:ext cx="4899600" cy="35991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3CE5B79-FC4F-CC42-826F-6BDB87CC099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667628" y="2322276"/>
            <a:ext cx="4900800" cy="360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F240B5C3-6878-B544-9609-00F60E6D38EF}"/>
              </a:ext>
            </a:extLst>
          </p:cNvPr>
          <p:cNvCxnSpPr/>
          <p:nvPr userDrawn="1"/>
        </p:nvCxnSpPr>
        <p:spPr>
          <a:xfrm>
            <a:off x="604800" y="2216782"/>
            <a:ext cx="490023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4846543D-0B9A-864F-9956-057AA2402062}"/>
              </a:ext>
            </a:extLst>
          </p:cNvPr>
          <p:cNvCxnSpPr/>
          <p:nvPr userDrawn="1"/>
        </p:nvCxnSpPr>
        <p:spPr>
          <a:xfrm>
            <a:off x="6668215" y="2216782"/>
            <a:ext cx="490023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68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title, subtitle, 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36FBBFC3-5DEB-FF4D-84A6-1B39AB469F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80297" y="1998000"/>
            <a:ext cx="5304501" cy="3603465"/>
          </a:xfrm>
          <a:solidFill>
            <a:schemeClr val="bg1">
              <a:lumMod val="95000"/>
            </a:schemeClr>
          </a:solidFill>
        </p:spPr>
        <p:txBody>
          <a:bodyPr tIns="251999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GB" dirty="0"/>
              <a:t>Click the icon to add an image</a:t>
            </a:r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04799" y="687031"/>
            <a:ext cx="10980000" cy="346249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500" b="0" i="0" spc="0">
                <a:solidFill>
                  <a:srgbClr val="7C2855"/>
                </a:solidFill>
                <a:latin typeface="Arial Standaard" charset="0"/>
                <a:cs typeface="Arial Standaard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5787A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10"/>
              </a:lnSpc>
            </a:pPr>
            <a:fld id="{81D60167-4931-47E6-BA6A-407CBD079E47}" type="slidenum">
              <a:rPr lang="uk-UA" smtClean="0"/>
              <a:pPr marL="25400">
                <a:lnSpc>
                  <a:spcPts val="1110"/>
                </a:lnSpc>
              </a:pPr>
              <a:t>‹nr.›</a:t>
            </a:fld>
            <a:endParaRPr lang="uk-UA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799" y="1186774"/>
            <a:ext cx="10980000" cy="3077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rgbClr val="DC4405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F727EC6-A67E-5446-9D9D-1C65E7DF462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4799" y="1998000"/>
            <a:ext cx="5304501" cy="495108"/>
          </a:xfrm>
          <a:prstGeom prst="rect">
            <a:avLst/>
          </a:prstGeom>
          <a:noFill/>
          <a:ln w="25400">
            <a:solidFill>
              <a:srgbClr val="F6AA00"/>
            </a:solidFill>
          </a:ln>
        </p:spPr>
        <p:txBody>
          <a:bodyPr wrap="square" lIns="108000" tIns="108000" rIns="108000" bIns="108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142677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04799" y="687031"/>
            <a:ext cx="10980000" cy="346249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500" b="0" i="0" spc="0">
                <a:solidFill>
                  <a:srgbClr val="7C2855"/>
                </a:solidFill>
                <a:latin typeface="Arial Standaard" charset="0"/>
                <a:cs typeface="Arial Standaard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5787A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10"/>
              </a:lnSpc>
            </a:pPr>
            <a:fld id="{81D60167-4931-47E6-BA6A-407CBD079E47}" type="slidenum">
              <a:rPr lang="uk-UA" smtClean="0"/>
              <a:pPr marL="25400">
                <a:lnSpc>
                  <a:spcPts val="1110"/>
                </a:lnSpc>
              </a:pPr>
              <a:t>‹nr.›</a:t>
            </a:fld>
            <a:endParaRPr lang="uk-UA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799" y="1186774"/>
            <a:ext cx="10980000" cy="3077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rgbClr val="DC4405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2" name="Tijdelijke aanduiding voor tabel 5">
            <a:extLst>
              <a:ext uri="{FF2B5EF4-FFF2-40B4-BE49-F238E27FC236}">
                <a16:creationId xmlns:a16="http://schemas.microsoft.com/office/drawing/2014/main" id="{78CC4C2D-4455-1D4E-96C8-71F3198CE2B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04799" y="1998000"/>
            <a:ext cx="10980000" cy="3899194"/>
          </a:xfrm>
          <a:prstGeom prst="rect">
            <a:avLst/>
          </a:prstGeom>
        </p:spPr>
        <p:txBody>
          <a:bodyPr tIns="54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4128185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04799" y="687031"/>
            <a:ext cx="10980000" cy="346249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500" b="0" i="0" spc="0">
                <a:solidFill>
                  <a:srgbClr val="7C2855"/>
                </a:solidFill>
                <a:latin typeface="Arial Standaard" charset="0"/>
                <a:cs typeface="Arial Standaard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5787A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10"/>
              </a:lnSpc>
            </a:pPr>
            <a:fld id="{81D60167-4931-47E6-BA6A-407CBD079E47}" type="slidenum">
              <a:rPr lang="uk-UA" smtClean="0"/>
              <a:pPr marL="25400">
                <a:lnSpc>
                  <a:spcPts val="1110"/>
                </a:lnSpc>
              </a:pPr>
              <a:t>‹nr.›</a:t>
            </a:fld>
            <a:endParaRPr lang="uk-UA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799" y="1186774"/>
            <a:ext cx="10980000" cy="3077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>
                <a:solidFill>
                  <a:srgbClr val="DC4405"/>
                </a:solidFill>
              </a:defRPr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6" name="Tijdelijke aanduiding voor grafiek 3">
            <a:extLst>
              <a:ext uri="{FF2B5EF4-FFF2-40B4-BE49-F238E27FC236}">
                <a16:creationId xmlns:a16="http://schemas.microsoft.com/office/drawing/2014/main" id="{48CD4FEB-CFAC-5C48-B672-80627954E00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4798" y="1998000"/>
            <a:ext cx="10905329" cy="3899193"/>
          </a:xfrm>
          <a:prstGeom prst="rect">
            <a:avLst/>
          </a:prstGeom>
        </p:spPr>
        <p:txBody>
          <a:bodyPr tIns="54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to add a graphic</a:t>
            </a:r>
          </a:p>
        </p:txBody>
      </p:sp>
    </p:spTree>
    <p:extLst>
      <p:ext uri="{BB962C8B-B14F-4D97-AF65-F5344CB8AC3E}">
        <p14:creationId xmlns:p14="http://schemas.microsoft.com/office/powerpoint/2010/main" val="12712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5">
            <a:extLst>
              <a:ext uri="{FF2B5EF4-FFF2-40B4-BE49-F238E27FC236}">
                <a16:creationId xmlns:a16="http://schemas.microsoft.com/office/drawing/2014/main" id="{02E54C8A-AE5B-EE46-90CA-91C34CD425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58717"/>
            <a:ext cx="9052297" cy="6940179"/>
          </a:xfrm>
          <a:solidFill>
            <a:schemeClr val="bg1">
              <a:lumMod val="95000"/>
            </a:schemeClr>
          </a:solidFill>
        </p:spPr>
        <p:txBody>
          <a:bodyPr tIns="251999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GB" dirty="0"/>
              <a:t>Click the icon to add an image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AF1863-B46E-0441-83EB-CFB2E069C5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0242" y="-69202"/>
            <a:ext cx="4677879" cy="694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r>
              <a:rPr lang="en-GB" dirty="0"/>
              <a:t>   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7475D8A7-48AE-9942-B23A-5A16FFDBB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78661" y="-54533"/>
            <a:ext cx="906762" cy="2093990"/>
          </a:xfrm>
          <a:custGeom>
            <a:avLst/>
            <a:gdLst>
              <a:gd name="connsiteX0" fmla="*/ 0 w 906762"/>
              <a:gd name="connsiteY0" fmla="*/ 0 h 2011363"/>
              <a:gd name="connsiteX1" fmla="*/ 906762 w 906762"/>
              <a:gd name="connsiteY1" fmla="*/ 0 h 2011363"/>
              <a:gd name="connsiteX2" fmla="*/ 906762 w 906762"/>
              <a:gd name="connsiteY2" fmla="*/ 2011363 h 2011363"/>
              <a:gd name="connsiteX3" fmla="*/ 0 w 906762"/>
              <a:gd name="connsiteY3" fmla="*/ 2011363 h 2011363"/>
              <a:gd name="connsiteX4" fmla="*/ 0 w 906762"/>
              <a:gd name="connsiteY4" fmla="*/ 0 h 2011363"/>
              <a:gd name="connsiteX0" fmla="*/ 0 w 906762"/>
              <a:gd name="connsiteY0" fmla="*/ 0 h 2011363"/>
              <a:gd name="connsiteX1" fmla="*/ 906762 w 906762"/>
              <a:gd name="connsiteY1" fmla="*/ 0 h 2011363"/>
              <a:gd name="connsiteX2" fmla="*/ 0 w 906762"/>
              <a:gd name="connsiteY2" fmla="*/ 2011363 h 2011363"/>
              <a:gd name="connsiteX3" fmla="*/ 0 w 906762"/>
              <a:gd name="connsiteY3" fmla="*/ 0 h 2011363"/>
              <a:gd name="connsiteX0" fmla="*/ 0 w 906762"/>
              <a:gd name="connsiteY0" fmla="*/ 0 h 2093990"/>
              <a:gd name="connsiteX1" fmla="*/ 906762 w 906762"/>
              <a:gd name="connsiteY1" fmla="*/ 0 h 2093990"/>
              <a:gd name="connsiteX2" fmla="*/ 490251 w 906762"/>
              <a:gd name="connsiteY2" fmla="*/ 2093990 h 2093990"/>
              <a:gd name="connsiteX3" fmla="*/ 0 w 906762"/>
              <a:gd name="connsiteY3" fmla="*/ 0 h 20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762" h="2093990">
                <a:moveTo>
                  <a:pt x="0" y="0"/>
                </a:moveTo>
                <a:lnTo>
                  <a:pt x="906762" y="0"/>
                </a:lnTo>
                <a:lnTo>
                  <a:pt x="490251" y="209399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35000"/>
                </a:schemeClr>
              </a:gs>
              <a:gs pos="80000">
                <a:schemeClr val="accent1"/>
              </a:gs>
            </a:gsLst>
            <a:lin ang="600000" scaled="0"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dirty="0"/>
              <a:t>  </a:t>
            </a:r>
          </a:p>
        </p:txBody>
      </p:sp>
      <p:sp>
        <p:nvSpPr>
          <p:cNvPr id="19" name="Tijdelijke aanduiding voor tekst 15">
            <a:extLst>
              <a:ext uri="{FF2B5EF4-FFF2-40B4-BE49-F238E27FC236}">
                <a16:creationId xmlns:a16="http://schemas.microsoft.com/office/drawing/2014/main" id="{84450FE4-A148-BD40-8DD4-975AFA55EC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800000">
            <a:off x="7645191" y="2069224"/>
            <a:ext cx="1472318" cy="4809574"/>
          </a:xfrm>
          <a:custGeom>
            <a:avLst/>
            <a:gdLst>
              <a:gd name="connsiteX0" fmla="*/ 0 w 906762"/>
              <a:gd name="connsiteY0" fmla="*/ 0 h 2011363"/>
              <a:gd name="connsiteX1" fmla="*/ 906762 w 906762"/>
              <a:gd name="connsiteY1" fmla="*/ 0 h 2011363"/>
              <a:gd name="connsiteX2" fmla="*/ 906762 w 906762"/>
              <a:gd name="connsiteY2" fmla="*/ 2011363 h 2011363"/>
              <a:gd name="connsiteX3" fmla="*/ 0 w 906762"/>
              <a:gd name="connsiteY3" fmla="*/ 2011363 h 2011363"/>
              <a:gd name="connsiteX4" fmla="*/ 0 w 906762"/>
              <a:gd name="connsiteY4" fmla="*/ 0 h 2011363"/>
              <a:gd name="connsiteX0" fmla="*/ 0 w 906762"/>
              <a:gd name="connsiteY0" fmla="*/ 0 h 2011363"/>
              <a:gd name="connsiteX1" fmla="*/ 906762 w 906762"/>
              <a:gd name="connsiteY1" fmla="*/ 0 h 2011363"/>
              <a:gd name="connsiteX2" fmla="*/ 0 w 906762"/>
              <a:gd name="connsiteY2" fmla="*/ 2011363 h 2011363"/>
              <a:gd name="connsiteX3" fmla="*/ 0 w 906762"/>
              <a:gd name="connsiteY3" fmla="*/ 0 h 2011363"/>
              <a:gd name="connsiteX0" fmla="*/ 0 w 906762"/>
              <a:gd name="connsiteY0" fmla="*/ 0 h 2093990"/>
              <a:gd name="connsiteX1" fmla="*/ 906762 w 906762"/>
              <a:gd name="connsiteY1" fmla="*/ 0 h 2093990"/>
              <a:gd name="connsiteX2" fmla="*/ 490251 w 906762"/>
              <a:gd name="connsiteY2" fmla="*/ 2093990 h 2093990"/>
              <a:gd name="connsiteX3" fmla="*/ 0 w 906762"/>
              <a:gd name="connsiteY3" fmla="*/ 0 h 2093990"/>
              <a:gd name="connsiteX0" fmla="*/ 0 w 906762"/>
              <a:gd name="connsiteY0" fmla="*/ 0 h 2083622"/>
              <a:gd name="connsiteX1" fmla="*/ 906762 w 906762"/>
              <a:gd name="connsiteY1" fmla="*/ 0 h 2083622"/>
              <a:gd name="connsiteX2" fmla="*/ 515740 w 906762"/>
              <a:gd name="connsiteY2" fmla="*/ 2083622 h 2083622"/>
              <a:gd name="connsiteX3" fmla="*/ 0 w 906762"/>
              <a:gd name="connsiteY3" fmla="*/ 0 h 2083622"/>
              <a:gd name="connsiteX0" fmla="*/ 0 w 906762"/>
              <a:gd name="connsiteY0" fmla="*/ 0 h 2083622"/>
              <a:gd name="connsiteX1" fmla="*/ 906762 w 906762"/>
              <a:gd name="connsiteY1" fmla="*/ 0 h 2083622"/>
              <a:gd name="connsiteX2" fmla="*/ 525205 w 906762"/>
              <a:gd name="connsiteY2" fmla="*/ 2083622 h 2083622"/>
              <a:gd name="connsiteX3" fmla="*/ 0 w 906762"/>
              <a:gd name="connsiteY3" fmla="*/ 0 h 208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762" h="2083622">
                <a:moveTo>
                  <a:pt x="0" y="0"/>
                </a:moveTo>
                <a:lnTo>
                  <a:pt x="906762" y="0"/>
                </a:lnTo>
                <a:lnTo>
                  <a:pt x="525205" y="20836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7000">
                <a:schemeClr val="accent1"/>
              </a:gs>
              <a:gs pos="83000">
                <a:schemeClr val="accent3">
                  <a:alpha val="63000"/>
                </a:schemeClr>
              </a:gs>
            </a:gsLst>
            <a:lin ang="600000" scaled="0"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dirty="0"/>
              <a:t>  </a:t>
            </a:r>
          </a:p>
        </p:txBody>
      </p:sp>
      <p:pic>
        <p:nvPicPr>
          <p:cNvPr id="11" name="Picture 10" descr="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75" y="6370891"/>
            <a:ext cx="949109" cy="3421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8848800" y="2151819"/>
            <a:ext cx="2770251" cy="346249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lnSpc>
                <a:spcPct val="90000"/>
              </a:lnSpc>
              <a:defRPr sz="3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3" name="Holder 3"/>
          <p:cNvSpPr>
            <a:spLocks noGrp="1"/>
          </p:cNvSpPr>
          <p:nvPr userDrawn="1">
            <p:ph type="subTitle" idx="4" hasCustomPrompt="1"/>
          </p:nvPr>
        </p:nvSpPr>
        <p:spPr>
          <a:xfrm>
            <a:off x="8848800" y="2878535"/>
            <a:ext cx="2770251" cy="12855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en-GB" noProof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434318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Me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72277"/>
            <a:ext cx="12192000" cy="600456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9391" r="535" b="34404"/>
          <a:stretch/>
        </p:blipFill>
        <p:spPr>
          <a:xfrm>
            <a:off x="-1" y="-2"/>
            <a:ext cx="12192000" cy="4617720"/>
          </a:xfrm>
          <a:prstGeom prst="rect">
            <a:avLst/>
          </a:prstGeom>
        </p:spPr>
      </p:pic>
      <p:sp>
        <p:nvSpPr>
          <p:cNvPr id="17" name="Holder 2"/>
          <p:cNvSpPr>
            <a:spLocks noGrp="1"/>
          </p:cNvSpPr>
          <p:nvPr>
            <p:ph type="ctrTitle" hasCustomPrompt="1"/>
          </p:nvPr>
        </p:nvSpPr>
        <p:spPr>
          <a:xfrm>
            <a:off x="605292" y="4951942"/>
            <a:ext cx="8906354" cy="51296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lnSpc>
                <a:spcPts val="4000"/>
              </a:lnSpc>
              <a:defRPr sz="3200" b="1" i="0">
                <a:solidFill>
                  <a:srgbClr val="7C28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18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604801" y="5608131"/>
            <a:ext cx="8906354" cy="3206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000" b="0">
                <a:solidFill>
                  <a:srgbClr val="DC4405"/>
                </a:solidFill>
              </a:defRPr>
            </a:lvl1pPr>
          </a:lstStyle>
          <a:p>
            <a:r>
              <a:rPr lang="en-GB" noProof="0"/>
              <a:t>Insert subtitle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599486" y="6400801"/>
            <a:ext cx="6798495" cy="367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700" indent="0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GB" sz="1400" noProof="0">
                <a:latin typeface="Arial"/>
                <a:cs typeface="Arial"/>
              </a:rPr>
              <a:t>Insert date I name client I name consultant or HR partner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BD53A23-C8B8-4843-A05C-AA7C8B8F29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3708" y="5013221"/>
            <a:ext cx="2202311" cy="9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15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BA886C9-E7AD-6648-9510-35BC174541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1055" y="-51280"/>
            <a:ext cx="8124825" cy="6935353"/>
          </a:xfrm>
          <a:custGeom>
            <a:avLst/>
            <a:gdLst>
              <a:gd name="connsiteX0" fmla="*/ 0 w 8124825"/>
              <a:gd name="connsiteY0" fmla="*/ 0 h 6897688"/>
              <a:gd name="connsiteX1" fmla="*/ 8124825 w 8124825"/>
              <a:gd name="connsiteY1" fmla="*/ 0 h 6897688"/>
              <a:gd name="connsiteX2" fmla="*/ 8124825 w 8124825"/>
              <a:gd name="connsiteY2" fmla="*/ 6897688 h 6897688"/>
              <a:gd name="connsiteX3" fmla="*/ 0 w 8124825"/>
              <a:gd name="connsiteY3" fmla="*/ 6897688 h 6897688"/>
              <a:gd name="connsiteX4" fmla="*/ 0 w 8124825"/>
              <a:gd name="connsiteY4" fmla="*/ 0 h 6897688"/>
              <a:gd name="connsiteX0" fmla="*/ 0 w 8124825"/>
              <a:gd name="connsiteY0" fmla="*/ 0 h 6897688"/>
              <a:gd name="connsiteX1" fmla="*/ 8124825 w 8124825"/>
              <a:gd name="connsiteY1" fmla="*/ 0 h 6897688"/>
              <a:gd name="connsiteX2" fmla="*/ 8101013 w 8124825"/>
              <a:gd name="connsiteY2" fmla="*/ 3940176 h 6897688"/>
              <a:gd name="connsiteX3" fmla="*/ 8124825 w 8124825"/>
              <a:gd name="connsiteY3" fmla="*/ 6897688 h 6897688"/>
              <a:gd name="connsiteX4" fmla="*/ 0 w 8124825"/>
              <a:gd name="connsiteY4" fmla="*/ 6897688 h 6897688"/>
              <a:gd name="connsiteX5" fmla="*/ 0 w 8124825"/>
              <a:gd name="connsiteY5" fmla="*/ 0 h 6897688"/>
              <a:gd name="connsiteX0" fmla="*/ 0 w 8124825"/>
              <a:gd name="connsiteY0" fmla="*/ 0 h 6897688"/>
              <a:gd name="connsiteX1" fmla="*/ 8124825 w 8124825"/>
              <a:gd name="connsiteY1" fmla="*/ 0 h 6897688"/>
              <a:gd name="connsiteX2" fmla="*/ 7243763 w 8124825"/>
              <a:gd name="connsiteY2" fmla="*/ 3825876 h 6897688"/>
              <a:gd name="connsiteX3" fmla="*/ 8124825 w 8124825"/>
              <a:gd name="connsiteY3" fmla="*/ 6897688 h 6897688"/>
              <a:gd name="connsiteX4" fmla="*/ 0 w 8124825"/>
              <a:gd name="connsiteY4" fmla="*/ 6897688 h 6897688"/>
              <a:gd name="connsiteX5" fmla="*/ 0 w 8124825"/>
              <a:gd name="connsiteY5" fmla="*/ 0 h 6897688"/>
              <a:gd name="connsiteX0" fmla="*/ 0 w 8124825"/>
              <a:gd name="connsiteY0" fmla="*/ 0 h 6897688"/>
              <a:gd name="connsiteX1" fmla="*/ 8124825 w 8124825"/>
              <a:gd name="connsiteY1" fmla="*/ 0 h 6897688"/>
              <a:gd name="connsiteX2" fmla="*/ 7243763 w 8124825"/>
              <a:gd name="connsiteY2" fmla="*/ 3825876 h 6897688"/>
              <a:gd name="connsiteX3" fmla="*/ 7924800 w 8124825"/>
              <a:gd name="connsiteY3" fmla="*/ 6897688 h 6897688"/>
              <a:gd name="connsiteX4" fmla="*/ 0 w 8124825"/>
              <a:gd name="connsiteY4" fmla="*/ 6897688 h 6897688"/>
              <a:gd name="connsiteX5" fmla="*/ 0 w 8124825"/>
              <a:gd name="connsiteY5" fmla="*/ 0 h 689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4825" h="6897688">
                <a:moveTo>
                  <a:pt x="0" y="0"/>
                </a:moveTo>
                <a:lnTo>
                  <a:pt x="8124825" y="0"/>
                </a:lnTo>
                <a:lnTo>
                  <a:pt x="7243763" y="3825876"/>
                </a:lnTo>
                <a:lnTo>
                  <a:pt x="7924800" y="6897688"/>
                </a:lnTo>
                <a:lnTo>
                  <a:pt x="0" y="68976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46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Click the icon to insert an image</a:t>
            </a:r>
          </a:p>
        </p:txBody>
      </p:sp>
      <p:sp>
        <p:nvSpPr>
          <p:cNvPr id="53" name="Holder 2"/>
          <p:cNvSpPr>
            <a:spLocks noGrp="1"/>
          </p:cNvSpPr>
          <p:nvPr>
            <p:ph type="ctrTitle" hasCustomPrompt="1"/>
          </p:nvPr>
        </p:nvSpPr>
        <p:spPr>
          <a:xfrm>
            <a:off x="8464727" y="2082569"/>
            <a:ext cx="3120073" cy="4154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90000"/>
              </a:lnSpc>
              <a:defRPr sz="3000" b="0" i="0">
                <a:solidFill>
                  <a:srgbClr val="7C28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54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8464727" y="2837347"/>
            <a:ext cx="3120073" cy="12855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en-GB" noProof="0" dirty="0"/>
              <a:t>Insert text</a:t>
            </a:r>
          </a:p>
        </p:txBody>
      </p:sp>
      <p:pic>
        <p:nvPicPr>
          <p:cNvPr id="11" name="Afbeelding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75" y="6376058"/>
            <a:ext cx="945525" cy="335730"/>
          </a:xfrm>
          <a:prstGeom prst="rect">
            <a:avLst/>
          </a:prstGeom>
        </p:spPr>
      </p:pic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CBB473ED-F088-7D4E-B6FB-52696BA3AD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322" y="-19094"/>
            <a:ext cx="3021447" cy="6915602"/>
          </a:xfrm>
          <a:custGeom>
            <a:avLst/>
            <a:gdLst>
              <a:gd name="connsiteX0" fmla="*/ 0 w 906762"/>
              <a:gd name="connsiteY0" fmla="*/ 0 h 2011363"/>
              <a:gd name="connsiteX1" fmla="*/ 906762 w 906762"/>
              <a:gd name="connsiteY1" fmla="*/ 0 h 2011363"/>
              <a:gd name="connsiteX2" fmla="*/ 906762 w 906762"/>
              <a:gd name="connsiteY2" fmla="*/ 2011363 h 2011363"/>
              <a:gd name="connsiteX3" fmla="*/ 0 w 906762"/>
              <a:gd name="connsiteY3" fmla="*/ 2011363 h 2011363"/>
              <a:gd name="connsiteX4" fmla="*/ 0 w 906762"/>
              <a:gd name="connsiteY4" fmla="*/ 0 h 2011363"/>
              <a:gd name="connsiteX0" fmla="*/ 0 w 906762"/>
              <a:gd name="connsiteY0" fmla="*/ 0 h 2011363"/>
              <a:gd name="connsiteX1" fmla="*/ 906762 w 906762"/>
              <a:gd name="connsiteY1" fmla="*/ 0 h 2011363"/>
              <a:gd name="connsiteX2" fmla="*/ 0 w 906762"/>
              <a:gd name="connsiteY2" fmla="*/ 2011363 h 2011363"/>
              <a:gd name="connsiteX3" fmla="*/ 0 w 906762"/>
              <a:gd name="connsiteY3" fmla="*/ 0 h 2011363"/>
              <a:gd name="connsiteX0" fmla="*/ 0 w 906762"/>
              <a:gd name="connsiteY0" fmla="*/ 0 h 2093990"/>
              <a:gd name="connsiteX1" fmla="*/ 906762 w 906762"/>
              <a:gd name="connsiteY1" fmla="*/ 0 h 2093990"/>
              <a:gd name="connsiteX2" fmla="*/ 490251 w 906762"/>
              <a:gd name="connsiteY2" fmla="*/ 2093990 h 2093990"/>
              <a:gd name="connsiteX3" fmla="*/ 0 w 906762"/>
              <a:gd name="connsiteY3" fmla="*/ 0 h 2093990"/>
              <a:gd name="connsiteX0" fmla="*/ 0 w 906762"/>
              <a:gd name="connsiteY0" fmla="*/ 0 h 2101731"/>
              <a:gd name="connsiteX1" fmla="*/ 906762 w 906762"/>
              <a:gd name="connsiteY1" fmla="*/ 0 h 2101731"/>
              <a:gd name="connsiteX2" fmla="*/ 475637 w 906762"/>
              <a:gd name="connsiteY2" fmla="*/ 2101731 h 2101731"/>
              <a:gd name="connsiteX3" fmla="*/ 0 w 906762"/>
              <a:gd name="connsiteY3" fmla="*/ 0 h 2101731"/>
              <a:gd name="connsiteX0" fmla="*/ 0 w 906762"/>
              <a:gd name="connsiteY0" fmla="*/ 0 h 3727376"/>
              <a:gd name="connsiteX1" fmla="*/ 906762 w 906762"/>
              <a:gd name="connsiteY1" fmla="*/ 0 h 3727376"/>
              <a:gd name="connsiteX2" fmla="*/ 95688 w 906762"/>
              <a:gd name="connsiteY2" fmla="*/ 3727376 h 3727376"/>
              <a:gd name="connsiteX3" fmla="*/ 0 w 906762"/>
              <a:gd name="connsiteY3" fmla="*/ 0 h 3727376"/>
              <a:gd name="connsiteX0" fmla="*/ 0 w 1505912"/>
              <a:gd name="connsiteY0" fmla="*/ 0 h 3735117"/>
              <a:gd name="connsiteX1" fmla="*/ 1505912 w 1505912"/>
              <a:gd name="connsiteY1" fmla="*/ 7741 h 3735117"/>
              <a:gd name="connsiteX2" fmla="*/ 694838 w 1505912"/>
              <a:gd name="connsiteY2" fmla="*/ 3735117 h 3735117"/>
              <a:gd name="connsiteX3" fmla="*/ 0 w 1505912"/>
              <a:gd name="connsiteY3" fmla="*/ 0 h 3735117"/>
              <a:gd name="connsiteX0" fmla="*/ 0 w 1505912"/>
              <a:gd name="connsiteY0" fmla="*/ 0 h 3735117"/>
              <a:gd name="connsiteX1" fmla="*/ 1505912 w 1505912"/>
              <a:gd name="connsiteY1" fmla="*/ 7741 h 3735117"/>
              <a:gd name="connsiteX2" fmla="*/ 694838 w 1505912"/>
              <a:gd name="connsiteY2" fmla="*/ 3735117 h 3735117"/>
              <a:gd name="connsiteX3" fmla="*/ 403010 w 1505912"/>
              <a:gd name="connsiteY3" fmla="*/ 2243006 h 3735117"/>
              <a:gd name="connsiteX4" fmla="*/ 0 w 1505912"/>
              <a:gd name="connsiteY4" fmla="*/ 0 h 3735117"/>
              <a:gd name="connsiteX0" fmla="*/ 28085 w 1533997"/>
              <a:gd name="connsiteY0" fmla="*/ 0 h 3735117"/>
              <a:gd name="connsiteX1" fmla="*/ 1533997 w 1533997"/>
              <a:gd name="connsiteY1" fmla="*/ 7741 h 3735117"/>
              <a:gd name="connsiteX2" fmla="*/ 722923 w 1533997"/>
              <a:gd name="connsiteY2" fmla="*/ 3735117 h 3735117"/>
              <a:gd name="connsiteX3" fmla="*/ 0 w 1533997"/>
              <a:gd name="connsiteY3" fmla="*/ 3721569 h 3735117"/>
              <a:gd name="connsiteX4" fmla="*/ 28085 w 1533997"/>
              <a:gd name="connsiteY4" fmla="*/ 0 h 3735117"/>
              <a:gd name="connsiteX0" fmla="*/ 39273 w 1545185"/>
              <a:gd name="connsiteY0" fmla="*/ 0 h 3740533"/>
              <a:gd name="connsiteX1" fmla="*/ 1545185 w 1545185"/>
              <a:gd name="connsiteY1" fmla="*/ 7741 h 3740533"/>
              <a:gd name="connsiteX2" fmla="*/ 734111 w 1545185"/>
              <a:gd name="connsiteY2" fmla="*/ 3735117 h 3740533"/>
              <a:gd name="connsiteX3" fmla="*/ 0 w 1545185"/>
              <a:gd name="connsiteY3" fmla="*/ 3740533 h 3740533"/>
              <a:gd name="connsiteX4" fmla="*/ 39273 w 1545185"/>
              <a:gd name="connsiteY4" fmla="*/ 0 h 3740533"/>
              <a:gd name="connsiteX0" fmla="*/ 39273 w 1545185"/>
              <a:gd name="connsiteY0" fmla="*/ 0 h 3746970"/>
              <a:gd name="connsiteX1" fmla="*/ 1545185 w 1545185"/>
              <a:gd name="connsiteY1" fmla="*/ 7741 h 3746970"/>
              <a:gd name="connsiteX2" fmla="*/ 729636 w 1545185"/>
              <a:gd name="connsiteY2" fmla="*/ 3746970 h 3746970"/>
              <a:gd name="connsiteX3" fmla="*/ 0 w 1545185"/>
              <a:gd name="connsiteY3" fmla="*/ 3740533 h 3746970"/>
              <a:gd name="connsiteX4" fmla="*/ 39273 w 1545185"/>
              <a:gd name="connsiteY4" fmla="*/ 0 h 374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185" h="3746970">
                <a:moveTo>
                  <a:pt x="39273" y="0"/>
                </a:moveTo>
                <a:lnTo>
                  <a:pt x="1545185" y="7741"/>
                </a:lnTo>
                <a:lnTo>
                  <a:pt x="729636" y="3746970"/>
                </a:lnTo>
                <a:lnTo>
                  <a:pt x="0" y="3740533"/>
                </a:lnTo>
                <a:lnTo>
                  <a:pt x="39273" y="0"/>
                </a:lnTo>
                <a:close/>
              </a:path>
            </a:pathLst>
          </a:custGeom>
          <a:gradFill>
            <a:gsLst>
              <a:gs pos="23000">
                <a:schemeClr val="bg1">
                  <a:lumMod val="95000"/>
                  <a:alpha val="0"/>
                </a:schemeClr>
              </a:gs>
              <a:gs pos="88000">
                <a:schemeClr val="tx1">
                  <a:lumMod val="50000"/>
                  <a:alpha val="2300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dirty="0"/>
              <a:t>  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4362E2E-C0AE-994E-8619-7FE76D4E30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flipV="1">
            <a:off x="5043542" y="-19094"/>
            <a:ext cx="2843752" cy="6916292"/>
          </a:xfrm>
          <a:custGeom>
            <a:avLst/>
            <a:gdLst>
              <a:gd name="connsiteX0" fmla="*/ 0 w 906762"/>
              <a:gd name="connsiteY0" fmla="*/ 0 h 2011363"/>
              <a:gd name="connsiteX1" fmla="*/ 906762 w 906762"/>
              <a:gd name="connsiteY1" fmla="*/ 0 h 2011363"/>
              <a:gd name="connsiteX2" fmla="*/ 906762 w 906762"/>
              <a:gd name="connsiteY2" fmla="*/ 2011363 h 2011363"/>
              <a:gd name="connsiteX3" fmla="*/ 0 w 906762"/>
              <a:gd name="connsiteY3" fmla="*/ 2011363 h 2011363"/>
              <a:gd name="connsiteX4" fmla="*/ 0 w 906762"/>
              <a:gd name="connsiteY4" fmla="*/ 0 h 2011363"/>
              <a:gd name="connsiteX0" fmla="*/ 0 w 906762"/>
              <a:gd name="connsiteY0" fmla="*/ 0 h 2011363"/>
              <a:gd name="connsiteX1" fmla="*/ 906762 w 906762"/>
              <a:gd name="connsiteY1" fmla="*/ 0 h 2011363"/>
              <a:gd name="connsiteX2" fmla="*/ 0 w 906762"/>
              <a:gd name="connsiteY2" fmla="*/ 2011363 h 2011363"/>
              <a:gd name="connsiteX3" fmla="*/ 0 w 906762"/>
              <a:gd name="connsiteY3" fmla="*/ 0 h 2011363"/>
              <a:gd name="connsiteX0" fmla="*/ 0 w 906762"/>
              <a:gd name="connsiteY0" fmla="*/ 0 h 2093990"/>
              <a:gd name="connsiteX1" fmla="*/ 906762 w 906762"/>
              <a:gd name="connsiteY1" fmla="*/ 0 h 2093990"/>
              <a:gd name="connsiteX2" fmla="*/ 490251 w 906762"/>
              <a:gd name="connsiteY2" fmla="*/ 2093990 h 2093990"/>
              <a:gd name="connsiteX3" fmla="*/ 0 w 906762"/>
              <a:gd name="connsiteY3" fmla="*/ 0 h 2093990"/>
              <a:gd name="connsiteX0" fmla="*/ 0 w 906762"/>
              <a:gd name="connsiteY0" fmla="*/ 0 h 2101731"/>
              <a:gd name="connsiteX1" fmla="*/ 906762 w 906762"/>
              <a:gd name="connsiteY1" fmla="*/ 0 h 2101731"/>
              <a:gd name="connsiteX2" fmla="*/ 475637 w 906762"/>
              <a:gd name="connsiteY2" fmla="*/ 2101731 h 2101731"/>
              <a:gd name="connsiteX3" fmla="*/ 0 w 906762"/>
              <a:gd name="connsiteY3" fmla="*/ 0 h 2101731"/>
              <a:gd name="connsiteX0" fmla="*/ 0 w 906762"/>
              <a:gd name="connsiteY0" fmla="*/ 0 h 3727376"/>
              <a:gd name="connsiteX1" fmla="*/ 906762 w 906762"/>
              <a:gd name="connsiteY1" fmla="*/ 0 h 3727376"/>
              <a:gd name="connsiteX2" fmla="*/ 95688 w 906762"/>
              <a:gd name="connsiteY2" fmla="*/ 3727376 h 3727376"/>
              <a:gd name="connsiteX3" fmla="*/ 0 w 906762"/>
              <a:gd name="connsiteY3" fmla="*/ 0 h 3727376"/>
              <a:gd name="connsiteX0" fmla="*/ 86979 w 811074"/>
              <a:gd name="connsiteY0" fmla="*/ 0 h 3742858"/>
              <a:gd name="connsiteX1" fmla="*/ 811074 w 811074"/>
              <a:gd name="connsiteY1" fmla="*/ 15482 h 3742858"/>
              <a:gd name="connsiteX2" fmla="*/ 0 w 811074"/>
              <a:gd name="connsiteY2" fmla="*/ 3742858 h 3742858"/>
              <a:gd name="connsiteX3" fmla="*/ 86979 w 811074"/>
              <a:gd name="connsiteY3" fmla="*/ 0 h 3742858"/>
              <a:gd name="connsiteX0" fmla="*/ 0 w 1469379"/>
              <a:gd name="connsiteY0" fmla="*/ 0 h 3727376"/>
              <a:gd name="connsiteX1" fmla="*/ 1469379 w 1469379"/>
              <a:gd name="connsiteY1" fmla="*/ 0 h 3727376"/>
              <a:gd name="connsiteX2" fmla="*/ 658305 w 1469379"/>
              <a:gd name="connsiteY2" fmla="*/ 3727376 h 3727376"/>
              <a:gd name="connsiteX3" fmla="*/ 0 w 1469379"/>
              <a:gd name="connsiteY3" fmla="*/ 0 h 3727376"/>
              <a:gd name="connsiteX0" fmla="*/ 0 w 1476686"/>
              <a:gd name="connsiteY0" fmla="*/ 7741 h 3735117"/>
              <a:gd name="connsiteX1" fmla="*/ 1476686 w 1476686"/>
              <a:gd name="connsiteY1" fmla="*/ 0 h 3735117"/>
              <a:gd name="connsiteX2" fmla="*/ 658305 w 1476686"/>
              <a:gd name="connsiteY2" fmla="*/ 3735117 h 3735117"/>
              <a:gd name="connsiteX3" fmla="*/ 0 w 1476686"/>
              <a:gd name="connsiteY3" fmla="*/ 7741 h 3735117"/>
              <a:gd name="connsiteX0" fmla="*/ 0 w 1476686"/>
              <a:gd name="connsiteY0" fmla="*/ 7741 h 3735117"/>
              <a:gd name="connsiteX1" fmla="*/ 1476686 w 1476686"/>
              <a:gd name="connsiteY1" fmla="*/ 0 h 3735117"/>
              <a:gd name="connsiteX2" fmla="*/ 658305 w 1476686"/>
              <a:gd name="connsiteY2" fmla="*/ 3735117 h 3735117"/>
              <a:gd name="connsiteX3" fmla="*/ 0 w 1476686"/>
              <a:gd name="connsiteY3" fmla="*/ 7741 h 3735117"/>
              <a:gd name="connsiteX0" fmla="*/ 0 w 1476686"/>
              <a:gd name="connsiteY0" fmla="*/ 7741 h 3735117"/>
              <a:gd name="connsiteX1" fmla="*/ 1476686 w 1476686"/>
              <a:gd name="connsiteY1" fmla="*/ 0 h 3735117"/>
              <a:gd name="connsiteX2" fmla="*/ 658305 w 1476686"/>
              <a:gd name="connsiteY2" fmla="*/ 3735117 h 3735117"/>
              <a:gd name="connsiteX3" fmla="*/ 455614 w 1476686"/>
              <a:gd name="connsiteY3" fmla="*/ 2625504 h 3735117"/>
              <a:gd name="connsiteX4" fmla="*/ 0 w 1476686"/>
              <a:gd name="connsiteY4" fmla="*/ 7741 h 3735117"/>
              <a:gd name="connsiteX0" fmla="*/ 0 w 1476686"/>
              <a:gd name="connsiteY0" fmla="*/ 7741 h 3740233"/>
              <a:gd name="connsiteX1" fmla="*/ 1476686 w 1476686"/>
              <a:gd name="connsiteY1" fmla="*/ 0 h 3740233"/>
              <a:gd name="connsiteX2" fmla="*/ 658305 w 1476686"/>
              <a:gd name="connsiteY2" fmla="*/ 3735117 h 3740233"/>
              <a:gd name="connsiteX3" fmla="*/ 39131 w 1476686"/>
              <a:gd name="connsiteY3" fmla="*/ 3740233 h 3740233"/>
              <a:gd name="connsiteX4" fmla="*/ 0 w 1476686"/>
              <a:gd name="connsiteY4" fmla="*/ 7741 h 3740233"/>
              <a:gd name="connsiteX0" fmla="*/ 0 w 1454311"/>
              <a:gd name="connsiteY0" fmla="*/ 14852 h 3747344"/>
              <a:gd name="connsiteX1" fmla="*/ 1454311 w 1454311"/>
              <a:gd name="connsiteY1" fmla="*/ 0 h 3747344"/>
              <a:gd name="connsiteX2" fmla="*/ 658305 w 1454311"/>
              <a:gd name="connsiteY2" fmla="*/ 3742228 h 3747344"/>
              <a:gd name="connsiteX3" fmla="*/ 39131 w 1454311"/>
              <a:gd name="connsiteY3" fmla="*/ 3747344 h 3747344"/>
              <a:gd name="connsiteX4" fmla="*/ 0 w 1454311"/>
              <a:gd name="connsiteY4" fmla="*/ 14852 h 3747344"/>
              <a:gd name="connsiteX0" fmla="*/ 0 w 1454311"/>
              <a:gd name="connsiteY0" fmla="*/ 3000 h 3747344"/>
              <a:gd name="connsiteX1" fmla="*/ 1454311 w 1454311"/>
              <a:gd name="connsiteY1" fmla="*/ 0 h 3747344"/>
              <a:gd name="connsiteX2" fmla="*/ 658305 w 1454311"/>
              <a:gd name="connsiteY2" fmla="*/ 3742228 h 3747344"/>
              <a:gd name="connsiteX3" fmla="*/ 39131 w 1454311"/>
              <a:gd name="connsiteY3" fmla="*/ 3747344 h 3747344"/>
              <a:gd name="connsiteX4" fmla="*/ 0 w 1454311"/>
              <a:gd name="connsiteY4" fmla="*/ 3000 h 37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311" h="3747344">
                <a:moveTo>
                  <a:pt x="0" y="3000"/>
                </a:moveTo>
                <a:lnTo>
                  <a:pt x="1454311" y="0"/>
                </a:lnTo>
                <a:lnTo>
                  <a:pt x="658305" y="3742228"/>
                </a:lnTo>
                <a:lnTo>
                  <a:pt x="39131" y="3747344"/>
                </a:lnTo>
                <a:lnTo>
                  <a:pt x="0" y="3000"/>
                </a:lnTo>
                <a:close/>
              </a:path>
            </a:pathLst>
          </a:custGeom>
          <a:gradFill>
            <a:gsLst>
              <a:gs pos="17000">
                <a:schemeClr val="bg1">
                  <a:lumMod val="95000"/>
                  <a:alpha val="0"/>
                </a:schemeClr>
              </a:gs>
              <a:gs pos="86000">
                <a:schemeClr val="tx1">
                  <a:alpha val="45000"/>
                </a:schemeClr>
              </a:gs>
            </a:gsLst>
            <a:lin ang="600000" scaled="0"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820369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- righ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5"/>
            <a:ext cx="12192000" cy="6232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anchor="ctr"/>
          <a:lstStyle>
            <a:lvl1pPr marL="0" indent="0" algn="l">
              <a:buNone/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40558" y="5184753"/>
            <a:ext cx="5374433" cy="653034"/>
          </a:xfrm>
          <a:prstGeom prst="parallelogram">
            <a:avLst/>
          </a:prstGeom>
          <a:solidFill>
            <a:schemeClr val="bg1"/>
          </a:solidFill>
        </p:spPr>
        <p:txBody>
          <a:bodyPr lIns="108000" tIns="108000" rIns="216000" bIns="108000">
            <a:spAutoFit/>
          </a:bodyPr>
          <a:lstStyle>
            <a:lvl1pPr>
              <a:defRPr sz="2000" b="0" i="0">
                <a:solidFill>
                  <a:srgbClr val="DC440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Insert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ts val="1110"/>
              </a:lnSpc>
            </a:pPr>
            <a:fld id="{81D60167-4931-47E6-BA6A-407CBD079E47}" type="slidenum">
              <a:rPr lang="tr-TR" smtClean="0"/>
              <a:pPr marL="25400">
                <a:lnSpc>
                  <a:spcPts val="1110"/>
                </a:lnSpc>
              </a:pPr>
              <a:t>‹nr.›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687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- lef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5"/>
            <a:ext cx="12192000" cy="6232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anchor="ctr"/>
          <a:lstStyle>
            <a:lvl1pPr marL="0" indent="0">
              <a:buNone/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497629" y="5222075"/>
            <a:ext cx="5374433" cy="653034"/>
          </a:xfrm>
          <a:prstGeom prst="parallelogram">
            <a:avLst/>
          </a:prstGeom>
          <a:solidFill>
            <a:schemeClr val="bg1"/>
          </a:solidFill>
        </p:spPr>
        <p:txBody>
          <a:bodyPr lIns="216000" tIns="108000" rIns="108000" bIns="108000">
            <a:spAutoFit/>
          </a:bodyPr>
          <a:lstStyle>
            <a:lvl1pPr>
              <a:defRPr sz="2000" b="0" i="0">
                <a:solidFill>
                  <a:srgbClr val="7C28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t</a:t>
            </a:r>
            <a:r>
              <a:rPr lang="en-GB" noProof="0" dirty="0"/>
              <a:t>e</a:t>
            </a:r>
            <a:r>
              <a:rPr lang="nl-NL" dirty="0" err="1"/>
              <a:t>xt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ts val="1110"/>
              </a:lnSpc>
            </a:pPr>
            <a:fld id="{81D60167-4931-47E6-BA6A-407CBD079E47}" type="slidenum">
              <a:rPr lang="tr-TR" smtClean="0"/>
              <a:pPr marL="25400">
                <a:lnSpc>
                  <a:spcPts val="1110"/>
                </a:lnSpc>
              </a:pPr>
              <a:t>‹nr.›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1081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- right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5"/>
            <a:ext cx="12192000" cy="6232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anchor="ctr"/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40558" y="519448"/>
            <a:ext cx="5374433" cy="653034"/>
          </a:xfrm>
          <a:prstGeom prst="parallelogram">
            <a:avLst/>
          </a:prstGeom>
          <a:solidFill>
            <a:schemeClr val="bg1"/>
          </a:solidFill>
        </p:spPr>
        <p:txBody>
          <a:bodyPr lIns="108000" tIns="108000" rIns="216000" bIns="108000" anchor="t" anchorCtr="0">
            <a:spAutoFit/>
          </a:bodyPr>
          <a:lstStyle>
            <a:lvl1pPr>
              <a:defRPr sz="2000" b="0" i="0">
                <a:solidFill>
                  <a:srgbClr val="DC440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ts val="1110"/>
              </a:lnSpc>
            </a:pPr>
            <a:fld id="{81D60167-4931-47E6-BA6A-407CBD079E47}" type="slidenum">
              <a:rPr lang="tr-TR" smtClean="0"/>
              <a:pPr marL="25400">
                <a:lnSpc>
                  <a:spcPts val="1110"/>
                </a:lnSpc>
              </a:pPr>
              <a:t>‹nr.›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60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- left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5"/>
            <a:ext cx="12192000" cy="6232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anchor="ctr"/>
          <a:lstStyle>
            <a:lvl1pPr marL="0" indent="0">
              <a:buNone/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497629" y="518401"/>
            <a:ext cx="5374433" cy="653034"/>
          </a:xfrm>
          <a:prstGeom prst="parallelogram">
            <a:avLst/>
          </a:prstGeom>
          <a:solidFill>
            <a:schemeClr val="bg1"/>
          </a:solidFill>
        </p:spPr>
        <p:txBody>
          <a:bodyPr lIns="216000" tIns="108000" rIns="108000" bIns="108000" anchor="t" anchorCtr="0">
            <a:spAutoFit/>
          </a:bodyPr>
          <a:lstStyle>
            <a:lvl1pPr>
              <a:defRPr sz="2000" b="0" i="0">
                <a:solidFill>
                  <a:srgbClr val="7C28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en-GB" noProof="0" dirty="0"/>
              <a:t>t</a:t>
            </a:r>
            <a:r>
              <a:rPr lang="nl-NL" dirty="0" err="1"/>
              <a:t>ext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ts val="1110"/>
              </a:lnSpc>
            </a:pPr>
            <a:fld id="{81D60167-4931-47E6-BA6A-407CBD079E47}" type="slidenum">
              <a:rPr lang="tr-TR" smtClean="0"/>
              <a:pPr marL="25400">
                <a:lnSpc>
                  <a:spcPts val="1110"/>
                </a:lnSpc>
              </a:pPr>
              <a:t>‹nr.›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6447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7"/>
          <a:stretch/>
        </p:blipFill>
        <p:spPr>
          <a:xfrm>
            <a:off x="-20567" y="-726"/>
            <a:ext cx="12235136" cy="6866747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263652" y="3091029"/>
            <a:ext cx="8949357" cy="6924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200000"/>
              <a:buFont typeface="Systeemlettertype"/>
              <a:buNone/>
              <a:tabLst/>
              <a:defRPr sz="45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“Insert a quote”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9FBF432-C022-6E4B-A022-C05BF9322B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2908" y="6353666"/>
            <a:ext cx="1024136" cy="460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72277"/>
            <a:ext cx="12192000" cy="600456"/>
          </a:xfrm>
          <a:prstGeom prst="rect">
            <a:avLst/>
          </a:prstGeom>
        </p:spPr>
      </p:pic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4800" y="6526318"/>
            <a:ext cx="492035" cy="141064"/>
          </a:xfr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10"/>
              </a:lnSpc>
            </a:pPr>
            <a:fld id="{81D60167-4931-47E6-BA6A-407CBD079E47}" type="slidenum">
              <a:rPr lang="tr-TR" smtClean="0"/>
              <a:pPr marL="25400">
                <a:lnSpc>
                  <a:spcPts val="1110"/>
                </a:lnSpc>
              </a:pPr>
              <a:t>‹nr.›</a:t>
            </a:fld>
            <a:endParaRPr lang="tr-TR" dirty="0"/>
          </a:p>
        </p:txBody>
      </p:sp>
      <p:sp>
        <p:nvSpPr>
          <p:cNvPr id="9" name="Holder 2"/>
          <p:cNvSpPr>
            <a:spLocks noGrp="1"/>
          </p:cNvSpPr>
          <p:nvPr>
            <p:ph type="title" hasCustomPrompt="1"/>
          </p:nvPr>
        </p:nvSpPr>
        <p:spPr>
          <a:xfrm>
            <a:off x="604800" y="695584"/>
            <a:ext cx="10980000" cy="384721"/>
          </a:xfrm>
        </p:spPr>
        <p:txBody>
          <a:bodyPr lIns="0" tIns="0" rIns="0" bIns="0">
            <a:noAutofit/>
          </a:bodyPr>
          <a:lstStyle>
            <a:lvl1pPr>
              <a:defRPr sz="3500" b="0" i="0" spc="0">
                <a:solidFill>
                  <a:srgbClr val="7C2855"/>
                </a:solidFill>
                <a:latin typeface="Arial Standaard" charset="0"/>
                <a:cs typeface="Arial Standaard" charset="0"/>
              </a:defRPr>
            </a:lvl1pPr>
          </a:lstStyle>
          <a:p>
            <a:r>
              <a:rPr lang="en-GB" noProof="0"/>
              <a:t>Insert contact</a:t>
            </a:r>
          </a:p>
        </p:txBody>
      </p:sp>
      <p:sp>
        <p:nvSpPr>
          <p:cNvPr id="31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469736" y="19094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Insert your name</a:t>
            </a:r>
          </a:p>
        </p:txBody>
      </p:sp>
      <p:sp>
        <p:nvSpPr>
          <p:cNvPr id="33" name="Holder 3"/>
          <p:cNvSpPr>
            <a:spLocks noGrp="1"/>
          </p:cNvSpPr>
          <p:nvPr>
            <p:ph sz="half" idx="11" hasCustomPrompt="1"/>
          </p:nvPr>
        </p:nvSpPr>
        <p:spPr>
          <a:xfrm>
            <a:off x="1469736" y="2827215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+mj-lt"/>
              <a:buNone/>
              <a:tabLst/>
              <a:defRPr sz="1400" baseline="0">
                <a:solidFill>
                  <a:srgbClr val="75787B"/>
                </a:solidFill>
                <a:latin typeface="Arial" charset="0"/>
                <a:ea typeface="Arial Hebrew" charset="-79"/>
                <a:cs typeface="Arial"/>
              </a:defRPr>
            </a:lvl2pPr>
            <a:lvl3pPr marL="180000" indent="-180000" algn="l"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.AppleSystemUIFont" charset="-120"/>
              <a:buChar char="-"/>
              <a:tabLst/>
              <a:defRPr sz="1400" b="0" i="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360000" indent="-180000"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Font typeface="LucidaGrande" charset="0"/>
              <a:buChar char="-"/>
              <a:defRPr sz="1400" b="0" i="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540000" indent="-180000" algn="l"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Font typeface=".AppleSystemUIFont" charset="-120"/>
              <a:buChar char="-"/>
              <a:defRPr sz="140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720000" indent="-180000" algn="l">
              <a:spcBef>
                <a:spcPts val="200"/>
              </a:spcBef>
              <a:spcAft>
                <a:spcPts val="0"/>
              </a:spcAft>
              <a:buClr>
                <a:srgbClr val="7C2855"/>
              </a:buClr>
              <a:buFont typeface=".AppleSystemUIFont" charset="-120"/>
              <a:buChar char="-"/>
              <a:tabLst/>
              <a:defRPr sz="1400" b="0" i="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6pPr>
            <a:lvl7pPr marL="900000" indent="-180000">
              <a:spcBef>
                <a:spcPts val="200"/>
              </a:spcBef>
              <a:spcAft>
                <a:spcPts val="0"/>
              </a:spcAft>
              <a:buClr>
                <a:srgbClr val="7C2855"/>
              </a:buClr>
              <a:buFont typeface=".AppleSystemUIFont" charset="-120"/>
              <a:buChar char="-"/>
              <a:tabLst/>
              <a:defRPr sz="1400" baseline="0">
                <a:solidFill>
                  <a:srgbClr val="75787B"/>
                </a:solidFill>
              </a:defRPr>
            </a:lvl7pPr>
            <a:lvl8pPr marL="1080000" indent="-180000">
              <a:spcBef>
                <a:spcPts val="200"/>
              </a:spcBef>
              <a:spcAft>
                <a:spcPts val="0"/>
              </a:spcAft>
              <a:buClr>
                <a:srgbClr val="7C2855"/>
              </a:buClr>
              <a:buFont typeface=".AppleSystemUIFont" charset="-120"/>
              <a:buChar char="-"/>
              <a:tabLst/>
              <a:defRPr sz="1400" baseline="0">
                <a:solidFill>
                  <a:srgbClr val="75787B"/>
                </a:solidFill>
              </a:defRPr>
            </a:lvl8pPr>
            <a:lvl9pPr marL="1260000" indent="-180000">
              <a:spcBef>
                <a:spcPts val="200"/>
              </a:spcBef>
              <a:spcAft>
                <a:spcPts val="0"/>
              </a:spcAft>
              <a:buClr>
                <a:srgbClr val="7C2855"/>
              </a:buClr>
              <a:buFont typeface=".AppleSystemUIFont" charset="-120"/>
              <a:buChar char="-"/>
              <a:tabLst/>
              <a:defRPr sz="1400" baseline="0">
                <a:solidFill>
                  <a:srgbClr val="75787B"/>
                </a:solidFill>
              </a:defRPr>
            </a:lvl9pPr>
          </a:lstStyle>
          <a:p>
            <a:pPr lvl="0"/>
            <a:r>
              <a:rPr lang="en-GB" noProof="0"/>
              <a:t>Insert your telephone or mobile number</a:t>
            </a:r>
          </a:p>
        </p:txBody>
      </p:sp>
      <p:sp>
        <p:nvSpPr>
          <p:cNvPr id="35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1469736" y="4640420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en-GB" noProof="0"/>
              <a:t>Insert a link</a:t>
            </a:r>
          </a:p>
        </p:txBody>
      </p:sp>
      <p:pic>
        <p:nvPicPr>
          <p:cNvPr id="15" name="Picture 14" descr="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68" y="6410311"/>
            <a:ext cx="969016" cy="3471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C57BFAE-687F-2D49-AC08-A4027D174F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154" y="1790864"/>
            <a:ext cx="793734" cy="79373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E921406-6C23-F84A-B3DE-CFD8C247C1F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007" y="2807520"/>
            <a:ext cx="357550" cy="5554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FF59FED-A53A-9C41-852F-0D6B01F92C3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9163" y="4627141"/>
            <a:ext cx="609238" cy="56648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B6A613E-34F5-DC44-9F8D-190938632CB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9005" y="3707164"/>
            <a:ext cx="569395" cy="569395"/>
          </a:xfrm>
          <a:prstGeom prst="rect">
            <a:avLst/>
          </a:prstGeom>
        </p:spPr>
      </p:pic>
      <p:sp>
        <p:nvSpPr>
          <p:cNvPr id="18" name="Holder 3">
            <a:extLst>
              <a:ext uri="{FF2B5EF4-FFF2-40B4-BE49-F238E27FC236}">
                <a16:creationId xmlns:a16="http://schemas.microsoft.com/office/drawing/2014/main" id="{3870F1E0-05A6-3B40-9404-64B366ED132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469736" y="37338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Arial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+mj-lt"/>
              <a:buNone/>
              <a:tabLst/>
              <a:defRPr sz="1400" baseline="0">
                <a:solidFill>
                  <a:srgbClr val="75787B"/>
                </a:solidFill>
                <a:latin typeface="Arial" charset="0"/>
                <a:ea typeface="Arial Hebrew" charset="-79"/>
                <a:cs typeface="Arial"/>
              </a:defRPr>
            </a:lvl2pPr>
            <a:lvl3pPr marL="180000" indent="-180000" algn="l"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.AppleSystemUIFont" charset="-120"/>
              <a:buChar char="-"/>
              <a:tabLst/>
              <a:defRPr sz="1400" b="0" i="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360000" indent="-180000"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Font typeface="LucidaGrande" charset="0"/>
              <a:buChar char="-"/>
              <a:defRPr sz="1400" b="0" i="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540000" indent="-180000" algn="l"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Font typeface=".AppleSystemUIFont" charset="-120"/>
              <a:buChar char="-"/>
              <a:defRPr sz="140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720000" indent="-180000" algn="l">
              <a:spcBef>
                <a:spcPts val="200"/>
              </a:spcBef>
              <a:spcAft>
                <a:spcPts val="0"/>
              </a:spcAft>
              <a:buClr>
                <a:srgbClr val="7C2855"/>
              </a:buClr>
              <a:buFont typeface=".AppleSystemUIFont" charset="-120"/>
              <a:buChar char="-"/>
              <a:tabLst/>
              <a:defRPr sz="1400" b="0" i="0" baseline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6pPr>
            <a:lvl7pPr marL="900000" indent="-180000">
              <a:spcBef>
                <a:spcPts val="200"/>
              </a:spcBef>
              <a:spcAft>
                <a:spcPts val="0"/>
              </a:spcAft>
              <a:buClr>
                <a:srgbClr val="7C2855"/>
              </a:buClr>
              <a:buFont typeface=".AppleSystemUIFont" charset="-120"/>
              <a:buChar char="-"/>
              <a:tabLst/>
              <a:defRPr sz="1400" baseline="0">
                <a:solidFill>
                  <a:srgbClr val="75787B"/>
                </a:solidFill>
              </a:defRPr>
            </a:lvl7pPr>
            <a:lvl8pPr marL="1080000" indent="-180000">
              <a:spcBef>
                <a:spcPts val="200"/>
              </a:spcBef>
              <a:spcAft>
                <a:spcPts val="0"/>
              </a:spcAft>
              <a:buClr>
                <a:srgbClr val="7C2855"/>
              </a:buClr>
              <a:buFont typeface=".AppleSystemUIFont" charset="-120"/>
              <a:buChar char="-"/>
              <a:tabLst/>
              <a:defRPr sz="1400" baseline="0">
                <a:solidFill>
                  <a:srgbClr val="75787B"/>
                </a:solidFill>
              </a:defRPr>
            </a:lvl8pPr>
            <a:lvl9pPr marL="1260000" indent="-180000">
              <a:spcBef>
                <a:spcPts val="200"/>
              </a:spcBef>
              <a:spcAft>
                <a:spcPts val="0"/>
              </a:spcAft>
              <a:buClr>
                <a:srgbClr val="7C2855"/>
              </a:buClr>
              <a:buFont typeface=".AppleSystemUIFont" charset="-120"/>
              <a:buChar char="-"/>
              <a:tabLst/>
              <a:defRPr sz="1400" baseline="0">
                <a:solidFill>
                  <a:srgbClr val="75787B"/>
                </a:solidFill>
              </a:defRPr>
            </a:lvl9pPr>
          </a:lstStyle>
          <a:p>
            <a:pPr lvl="0"/>
            <a:r>
              <a:rPr lang="en-GB" noProof="0"/>
              <a:t>Insert email info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9852854E-E004-B24C-8488-0171BE9DBA3F}"/>
              </a:ext>
            </a:extLst>
          </p:cNvPr>
          <p:cNvGrpSpPr/>
          <p:nvPr userDrawn="1"/>
        </p:nvGrpSpPr>
        <p:grpSpPr>
          <a:xfrm>
            <a:off x="604800" y="2640902"/>
            <a:ext cx="6381934" cy="1804086"/>
            <a:chOff x="650878" y="2640902"/>
            <a:chExt cx="8498858" cy="1804086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C5F75BCB-D659-2B4D-B144-58C2A0E76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0878" y="2640902"/>
              <a:ext cx="8498858" cy="0"/>
            </a:xfrm>
            <a:prstGeom prst="line">
              <a:avLst/>
            </a:prstGeom>
            <a:ln w="1016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A30C0FDE-9FA4-8049-ABB2-08AB5A9224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0878" y="3571777"/>
              <a:ext cx="8498858" cy="0"/>
            </a:xfrm>
            <a:prstGeom prst="line">
              <a:avLst/>
            </a:prstGeom>
            <a:ln w="1016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2509A870-3441-9F4F-87FC-1CAC8B5925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0878" y="4444988"/>
              <a:ext cx="8498858" cy="0"/>
            </a:xfrm>
            <a:prstGeom prst="line">
              <a:avLst/>
            </a:prstGeom>
            <a:ln w="1016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1718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8"/>
          <a:stretch/>
        </p:blipFill>
        <p:spPr>
          <a:xfrm rot="10800000" flipV="1">
            <a:off x="-7487" y="-16042"/>
            <a:ext cx="12235136" cy="68913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960000" y="2278368"/>
            <a:ext cx="6792685" cy="76944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5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Insert thank you</a:t>
            </a:r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960003" y="3656303"/>
            <a:ext cx="6798495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Insert text or your name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101D0E-7B11-C344-98A4-5B835BBD5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9686" y="5013221"/>
            <a:ext cx="2202311" cy="9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6133" y="687030"/>
            <a:ext cx="10305867" cy="346249"/>
          </a:xfrm>
        </p:spPr>
        <p:txBody>
          <a:bodyPr lIns="0" tIns="0" rIns="0" bIns="0"/>
          <a:lstStyle>
            <a:lvl1pPr>
              <a:lnSpc>
                <a:spcPct val="90000"/>
              </a:lnSpc>
              <a:defRPr sz="2500" b="0" i="0" spc="0">
                <a:solidFill>
                  <a:srgbClr val="7C2855"/>
                </a:solidFill>
                <a:latin typeface="Arial Standaard" charset="0"/>
                <a:cs typeface="Arial Standaard" charset="0"/>
              </a:defRPr>
            </a:lvl1pPr>
          </a:lstStyle>
          <a:p>
            <a:r>
              <a:rPr lang="nl-NL"/>
              <a:t>Klik om stijl te bewerken</a:t>
            </a:r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5787A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10"/>
              </a:lnSpc>
            </a:pPr>
            <a:fld id="{81D60167-4931-47E6-BA6A-407CBD079E47}" type="slidenum">
              <a:rPr lang="uk-UA" smtClean="0"/>
              <a:pPr marL="25400">
                <a:lnSpc>
                  <a:spcPts val="1110"/>
                </a:lnSpc>
              </a:pPr>
              <a:t>‹nr.›</a:t>
            </a:fld>
            <a:endParaRPr lang="uk-UA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926133" y="1186772"/>
            <a:ext cx="10305867" cy="307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DC4405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2"/>
          </p:nvPr>
        </p:nvSpPr>
        <p:spPr>
          <a:xfrm>
            <a:off x="926133" y="1997771"/>
            <a:ext cx="10305600" cy="360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spcBef>
                <a:spcPts val="400"/>
              </a:spcBef>
              <a:spcAft>
                <a:spcPts val="400"/>
              </a:spcAft>
              <a:defRPr/>
            </a:lvl3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9086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inan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72277"/>
            <a:ext cx="12192000" cy="600456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t="11516" r="611" b="32366"/>
          <a:stretch/>
        </p:blipFill>
        <p:spPr>
          <a:xfrm>
            <a:off x="0" y="-2"/>
            <a:ext cx="12192000" cy="4617720"/>
          </a:xfrm>
          <a:prstGeom prst="rect">
            <a:avLst/>
          </a:prstGeom>
        </p:spPr>
      </p:pic>
      <p:sp>
        <p:nvSpPr>
          <p:cNvPr id="17" name="Holder 2"/>
          <p:cNvSpPr>
            <a:spLocks noGrp="1"/>
          </p:cNvSpPr>
          <p:nvPr>
            <p:ph type="ctrTitle" hasCustomPrompt="1"/>
          </p:nvPr>
        </p:nvSpPr>
        <p:spPr>
          <a:xfrm>
            <a:off x="605292" y="4951942"/>
            <a:ext cx="8906354" cy="51296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lnSpc>
                <a:spcPts val="4000"/>
              </a:lnSpc>
              <a:defRPr sz="3200" b="1" i="0">
                <a:solidFill>
                  <a:srgbClr val="7C28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18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604801" y="5608131"/>
            <a:ext cx="8906354" cy="3206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000" b="0">
                <a:solidFill>
                  <a:srgbClr val="DC4405"/>
                </a:solidFill>
              </a:defRPr>
            </a:lvl1pPr>
          </a:lstStyle>
          <a:p>
            <a:r>
              <a:rPr lang="en-GB" noProof="0"/>
              <a:t>Insert subtitle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599486" y="6400801"/>
            <a:ext cx="6798495" cy="367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700" indent="0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GB" sz="1400" noProof="0">
                <a:latin typeface="Arial"/>
                <a:cs typeface="Arial"/>
              </a:rPr>
              <a:t>Insert date I name client I name consultant or HR partner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BD53A23-C8B8-4843-A05C-AA7C8B8F29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3708" y="5013221"/>
            <a:ext cx="2202311" cy="9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479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72277"/>
            <a:ext cx="12192000" cy="600456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21097" r="2077" b="24451"/>
          <a:stretch/>
        </p:blipFill>
        <p:spPr>
          <a:xfrm>
            <a:off x="-1" y="-2"/>
            <a:ext cx="12191999" cy="4617720"/>
          </a:xfrm>
          <a:prstGeom prst="rect">
            <a:avLst/>
          </a:prstGeom>
        </p:spPr>
      </p:pic>
      <p:sp>
        <p:nvSpPr>
          <p:cNvPr id="17" name="Holder 2"/>
          <p:cNvSpPr>
            <a:spLocks noGrp="1"/>
          </p:cNvSpPr>
          <p:nvPr>
            <p:ph type="ctrTitle" hasCustomPrompt="1"/>
          </p:nvPr>
        </p:nvSpPr>
        <p:spPr>
          <a:xfrm>
            <a:off x="605292" y="4951942"/>
            <a:ext cx="8906354" cy="51296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lnSpc>
                <a:spcPts val="4000"/>
              </a:lnSpc>
              <a:defRPr sz="3200" b="1" i="0">
                <a:solidFill>
                  <a:srgbClr val="7C28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18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604801" y="5608131"/>
            <a:ext cx="8906354" cy="3206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000" b="0">
                <a:solidFill>
                  <a:srgbClr val="DC4405"/>
                </a:solidFill>
              </a:defRPr>
            </a:lvl1pPr>
          </a:lstStyle>
          <a:p>
            <a:r>
              <a:rPr lang="en-GB" noProof="0"/>
              <a:t>Insert subtitle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599486" y="6400801"/>
            <a:ext cx="6798495" cy="367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700" indent="0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GB" sz="1400" noProof="0">
                <a:latin typeface="Arial"/>
                <a:cs typeface="Arial"/>
              </a:rPr>
              <a:t>Insert date I name client I name consultant or HR partner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BD53A23-C8B8-4843-A05C-AA7C8B8F29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3708" y="5013221"/>
            <a:ext cx="2202311" cy="9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253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re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72277"/>
            <a:ext cx="12192000" cy="600456"/>
          </a:xfrm>
          <a:prstGeom prst="rect">
            <a:avLst/>
          </a:prstGeom>
        </p:spPr>
      </p:pic>
      <p:sp>
        <p:nvSpPr>
          <p:cNvPr id="17" name="Holder 2"/>
          <p:cNvSpPr>
            <a:spLocks noGrp="1"/>
          </p:cNvSpPr>
          <p:nvPr>
            <p:ph type="ctrTitle" hasCustomPrompt="1"/>
          </p:nvPr>
        </p:nvSpPr>
        <p:spPr>
          <a:xfrm>
            <a:off x="605292" y="4951942"/>
            <a:ext cx="8906354" cy="51296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lnSpc>
                <a:spcPts val="4000"/>
              </a:lnSpc>
              <a:defRPr sz="3200" b="1" i="0">
                <a:solidFill>
                  <a:srgbClr val="7C28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18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604801" y="5608131"/>
            <a:ext cx="8906354" cy="3206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000" b="0">
                <a:solidFill>
                  <a:srgbClr val="DC4405"/>
                </a:solidFill>
              </a:defRPr>
            </a:lvl1pPr>
          </a:lstStyle>
          <a:p>
            <a:r>
              <a:rPr lang="en-GB" noProof="0"/>
              <a:t>Insert subtitle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599486" y="6400801"/>
            <a:ext cx="6798495" cy="367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700" indent="0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GB" sz="1400" noProof="0">
                <a:latin typeface="Arial"/>
                <a:cs typeface="Arial"/>
              </a:rPr>
              <a:t>Insert date I name client I name consultant or HR partner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BD53A23-C8B8-4843-A05C-AA7C8B8F29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3708" y="5013221"/>
            <a:ext cx="2202311" cy="990030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317B425-E407-6246-BDD0-32A216E99B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8106"/>
            <a:ext cx="12192000" cy="4641850"/>
          </a:xfrm>
          <a:solidFill>
            <a:schemeClr val="bg1">
              <a:lumMod val="95000"/>
            </a:schemeClr>
          </a:solidFill>
        </p:spPr>
        <p:txBody>
          <a:bodyPr tIns="251999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GB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0026263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olour - No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4339772" y="2587934"/>
            <a:ext cx="6792685" cy="64120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lnSpc>
                <a:spcPts val="5000"/>
              </a:lnSpc>
              <a:defRPr sz="5000" b="1" i="0">
                <a:solidFill>
                  <a:srgbClr val="7C28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4333966" y="3439406"/>
            <a:ext cx="6798495" cy="3206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200" b="0">
                <a:solidFill>
                  <a:srgbClr val="DC4405"/>
                </a:solidFill>
              </a:defRPr>
            </a:lvl1pPr>
          </a:lstStyle>
          <a:p>
            <a:r>
              <a:rPr lang="en-GB" noProof="0"/>
              <a:t>Insert subtitle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4333966" y="4365851"/>
            <a:ext cx="6798495" cy="215444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>
              <a:lnSpc>
                <a:spcPct val="100000"/>
              </a:lnSpc>
              <a:buNone/>
              <a:defRPr sz="1400" b="0" baseline="0">
                <a:solidFill>
                  <a:srgbClr val="575A5C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GB" sz="1400" noProof="0">
                <a:latin typeface="Arial"/>
                <a:cs typeface="Arial"/>
              </a:rPr>
              <a:t>Insert date I name client I name consultant or HR partner</a:t>
            </a:r>
          </a:p>
        </p:txBody>
      </p:sp>
      <p:pic>
        <p:nvPicPr>
          <p:cNvPr id="7" name="Afbeelding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b="28921"/>
          <a:stretch/>
        </p:blipFill>
        <p:spPr>
          <a:xfrm>
            <a:off x="4" y="1"/>
            <a:ext cx="3781579" cy="687351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D24C1E6-F4B4-9F47-82F5-9ADA9E4F6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7281" y="5371439"/>
            <a:ext cx="2202311" cy="990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y - No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4339772" y="2587934"/>
            <a:ext cx="6792685" cy="64120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lnSpc>
                <a:spcPts val="5000"/>
              </a:lnSpc>
              <a:defRPr sz="5000" b="1" i="0">
                <a:solidFill>
                  <a:srgbClr val="7C28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4333966" y="3439406"/>
            <a:ext cx="6798495" cy="3206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200" b="0">
                <a:solidFill>
                  <a:srgbClr val="DC4405"/>
                </a:solidFill>
              </a:defRPr>
            </a:lvl1pPr>
          </a:lstStyle>
          <a:p>
            <a:r>
              <a:rPr lang="en-GB" noProof="0"/>
              <a:t>Insert subtitle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4333966" y="4365851"/>
            <a:ext cx="6798495" cy="215444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>
              <a:lnSpc>
                <a:spcPct val="100000"/>
              </a:lnSpc>
              <a:buNone/>
              <a:defRPr sz="1400" b="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GB" sz="1400" noProof="0">
                <a:latin typeface="Arial"/>
                <a:cs typeface="Arial"/>
              </a:rPr>
              <a:t>Insert date I name client I name consultant or HR partner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24C1E6-F4B4-9F47-82F5-9ADA9E4F65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7281" y="5371439"/>
            <a:ext cx="2202311" cy="9900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3A08CF7-C211-6F47-8251-4DC8A45A5B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9"/>
            <a:ext cx="3087630" cy="68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72277"/>
            <a:ext cx="12192000" cy="600456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604799" y="1847654"/>
            <a:ext cx="10980000" cy="339034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342900" indent="-342900">
              <a:spcBef>
                <a:spcPts val="18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+mj-lt"/>
              <a:buAutoNum type="arabicPeriod"/>
              <a:defRPr sz="2200" b="0" spc="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000" indent="0"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defRPr sz="1600" b="0" i="0">
                <a:solidFill>
                  <a:srgbClr val="E84405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GB" noProof="0" dirty="0"/>
              <a:t>Insert your agenda item</a:t>
            </a:r>
          </a:p>
          <a:p>
            <a:pPr lvl="1"/>
            <a:r>
              <a:rPr lang="en-GB" noProof="0" dirty="0"/>
              <a:t>Insert your sub-item</a:t>
            </a:r>
          </a:p>
          <a:p>
            <a:pPr lvl="0"/>
            <a:r>
              <a:rPr lang="en-GB" noProof="0" dirty="0"/>
              <a:t>Insert your agenda item</a:t>
            </a:r>
          </a:p>
          <a:p>
            <a:pPr lvl="1"/>
            <a:r>
              <a:rPr lang="en-GB" noProof="0" dirty="0" err="1"/>
              <a:t>Inseert</a:t>
            </a:r>
            <a:r>
              <a:rPr lang="en-GB" noProof="0" dirty="0"/>
              <a:t> your sub-item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4799" y="6526318"/>
            <a:ext cx="492035" cy="141064"/>
          </a:xfr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10"/>
              </a:lnSpc>
            </a:pPr>
            <a:fld id="{81D60167-4931-47E6-BA6A-407CBD079E47}" type="slidenum">
              <a:rPr lang="tr-TR" smtClean="0"/>
              <a:pPr marL="25400">
                <a:lnSpc>
                  <a:spcPts val="1110"/>
                </a:lnSpc>
              </a:pPr>
              <a:t>‹nr.›</a:t>
            </a:fld>
            <a:endParaRPr lang="tr-TR" dirty="0"/>
          </a:p>
        </p:txBody>
      </p:sp>
      <p:sp>
        <p:nvSpPr>
          <p:cNvPr id="9" name="Holder 2"/>
          <p:cNvSpPr>
            <a:spLocks noGrp="1"/>
          </p:cNvSpPr>
          <p:nvPr>
            <p:ph type="title" hasCustomPrompt="1"/>
          </p:nvPr>
        </p:nvSpPr>
        <p:spPr>
          <a:xfrm>
            <a:off x="604800" y="695584"/>
            <a:ext cx="10800000" cy="384721"/>
          </a:xfrm>
        </p:spPr>
        <p:txBody>
          <a:bodyPr lIns="0" tIns="0" rIns="0" bIns="0">
            <a:noAutofit/>
          </a:bodyPr>
          <a:lstStyle>
            <a:lvl1pPr>
              <a:defRPr sz="3500" b="0" i="0" spc="0">
                <a:solidFill>
                  <a:srgbClr val="7C2855"/>
                </a:solidFill>
                <a:latin typeface="Arial Standaard" charset="0"/>
                <a:cs typeface="Arial Standaard" charset="0"/>
              </a:defRPr>
            </a:lvl1pPr>
          </a:lstStyle>
          <a:p>
            <a:r>
              <a:rPr lang="en-GB" noProof="0" dirty="0"/>
              <a:t>Insert agenda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2908" y="6353666"/>
            <a:ext cx="1024136" cy="46039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0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737610" cy="6858000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title" hasCustomPrompt="1"/>
          </p:nvPr>
        </p:nvSpPr>
        <p:spPr>
          <a:xfrm>
            <a:off x="4339772" y="2481442"/>
            <a:ext cx="6792685" cy="769441"/>
          </a:xfrm>
        </p:spPr>
        <p:txBody>
          <a:bodyPr lIns="0" tIns="0" rIns="0" bIns="0" anchor="ctr"/>
          <a:lstStyle>
            <a:lvl1pPr>
              <a:lnSpc>
                <a:spcPct val="100000"/>
              </a:lnSpc>
              <a:spcAft>
                <a:spcPts val="600"/>
              </a:spcAft>
              <a:defRPr sz="5000" b="0" i="0">
                <a:solidFill>
                  <a:schemeClr val="accent5"/>
                </a:solidFill>
                <a:latin typeface="Arial Standaard" charset="0"/>
                <a:cs typeface="Arial Standaard" charset="0"/>
              </a:defRPr>
            </a:lvl1pPr>
          </a:lstStyle>
          <a:p>
            <a:r>
              <a:rPr lang="en-GB" noProof="0" dirty="0"/>
              <a:t>Insert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1564581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800" y="592642"/>
            <a:ext cx="10980000" cy="53860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4800" y="6526322"/>
            <a:ext cx="492035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10"/>
              </a:lnSpc>
            </a:pPr>
            <a:fld id="{81D60167-4931-47E6-BA6A-407CBD079E47}" type="slidenum">
              <a:rPr lang="en-GB" noProof="0" smtClean="0"/>
              <a:pPr marL="25400">
                <a:lnSpc>
                  <a:spcPts val="1110"/>
                </a:lnSpc>
              </a:pPr>
              <a:t>‹nr.›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4800" y="1598400"/>
            <a:ext cx="10980000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Tekststijl van het model bewerken</a:t>
            </a:r>
          </a:p>
          <a:p>
            <a:pPr lvl="1"/>
            <a:r>
              <a:rPr lang="en-GB" noProof="0"/>
              <a:t>Tweede niveau</a:t>
            </a:r>
          </a:p>
          <a:p>
            <a:pPr lvl="2"/>
            <a:r>
              <a:rPr lang="en-GB" noProof="0"/>
              <a:t>Derde niveau</a:t>
            </a:r>
          </a:p>
          <a:p>
            <a:pPr lvl="3"/>
            <a:r>
              <a:rPr lang="en-GB" noProof="0"/>
              <a:t>Vierde niveau</a:t>
            </a:r>
          </a:p>
          <a:p>
            <a:pPr lvl="4"/>
            <a:r>
              <a:rPr lang="en-GB" noProof="0"/>
              <a:t>Vijfde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25E13A-2562-CA4B-A623-3BD59F5628F5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582908" y="6353666"/>
            <a:ext cx="1024136" cy="4603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66" r:id="rId3"/>
    <p:sldLayoutId id="2147483693" r:id="rId4"/>
    <p:sldLayoutId id="2147483694" r:id="rId5"/>
    <p:sldLayoutId id="2147483661" r:id="rId6"/>
    <p:sldLayoutId id="2147483695" r:id="rId7"/>
    <p:sldLayoutId id="2147483662" r:id="rId8"/>
    <p:sldLayoutId id="2147483669" r:id="rId9"/>
    <p:sldLayoutId id="2147483696" r:id="rId10"/>
    <p:sldLayoutId id="2147483699" r:id="rId11"/>
    <p:sldLayoutId id="2147483700" r:id="rId12"/>
    <p:sldLayoutId id="2147483701" r:id="rId13"/>
    <p:sldLayoutId id="2147483702" r:id="rId14"/>
    <p:sldLayoutId id="2147483709" r:id="rId15"/>
    <p:sldLayoutId id="2147483710" r:id="rId16"/>
    <p:sldLayoutId id="2147483703" r:id="rId17"/>
    <p:sldLayoutId id="2147483704" r:id="rId18"/>
    <p:sldLayoutId id="2147483711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65" r:id="rId25"/>
    <p:sldLayoutId id="2147483684" r:id="rId26"/>
    <p:sldLayoutId id="2147483689" r:id="rId27"/>
    <p:sldLayoutId id="2147483712" r:id="rId28"/>
  </p:sldLayoutIdLst>
  <p:hf hdr="0" ftr="0" dt="0"/>
  <p:txStyles>
    <p:titleStyle>
      <a:lvl1pPr eaLnBrk="1" hangingPunct="1">
        <a:defRPr sz="2400" b="0" i="0">
          <a:solidFill>
            <a:schemeClr val="tx1"/>
          </a:solidFill>
          <a:latin typeface="Metronic Slab Narrow Normaal" charset="0"/>
          <a:ea typeface="+mj-ea"/>
          <a:cs typeface="Metronic Slab Narrow Normaal" charset="0"/>
        </a:defRPr>
      </a:lvl1pPr>
    </p:titleStyle>
    <p:bodyStyle>
      <a:lvl1pPr marL="180000" indent="-180000" algn="l" eaLnBrk="1" hangingPunct="1">
        <a:spcBef>
          <a:spcPts val="400"/>
        </a:spcBef>
        <a:spcAft>
          <a:spcPts val="400"/>
        </a:spcAft>
        <a:buClr>
          <a:schemeClr val="accent5"/>
        </a:buClr>
        <a:buSzPct val="110000"/>
        <a:buFont typeface="Arial" panose="020B0604020202020204" pitchFamily="34" charset="0"/>
        <a:buChar char="-"/>
        <a:tabLst/>
        <a:defRPr sz="1800" b="0" i="0" baseline="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360000" indent="-180000" algn="l" eaLnBrk="1" hangingPunct="1">
        <a:spcBef>
          <a:spcPts val="400"/>
        </a:spcBef>
        <a:spcAft>
          <a:spcPts val="400"/>
        </a:spcAft>
        <a:buClr>
          <a:schemeClr val="accent5"/>
        </a:buClr>
        <a:buSzPct val="110000"/>
        <a:buFont typeface="Arial" panose="020B0604020202020204" pitchFamily="34" charset="0"/>
        <a:buChar char="-"/>
        <a:tabLst/>
        <a:defRPr sz="1600" b="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40000" indent="-180000" algn="l" eaLnBrk="1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5"/>
        </a:buClr>
        <a:buSzPct val="110000"/>
        <a:buFont typeface="Arial" panose="020B0604020202020204" pitchFamily="34" charset="0"/>
        <a:buChar char="-"/>
        <a:tabLst/>
        <a:defRPr sz="1600" baseline="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720000" marR="0" indent="-180000" algn="l" defTabSz="914400" eaLnBrk="1" fontAlgn="auto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5"/>
        </a:buClr>
        <a:buSzPct val="110000"/>
        <a:buFont typeface="Arial" panose="020B0604020202020204" pitchFamily="34" charset="0"/>
        <a:buChar char="-"/>
        <a:tabLst/>
        <a:defRPr sz="16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900000" indent="-180000" algn="l" eaLnBrk="1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5"/>
        </a:buClr>
        <a:buSzPct val="110000"/>
        <a:buFont typeface="Arial" panose="020B0604020202020204" pitchFamily="34" charset="0"/>
        <a:buChar char="-"/>
        <a:tabLst/>
        <a:defRPr sz="16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080000" indent="-180000" algn="l" eaLnBrk="1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5"/>
        </a:buClr>
        <a:buSzPct val="110000"/>
        <a:buFont typeface="Arial" panose="020B0604020202020204" pitchFamily="34" charset="0"/>
        <a:buChar char="-"/>
        <a:defRPr sz="1600">
          <a:solidFill>
            <a:srgbClr val="75787B"/>
          </a:solidFill>
          <a:latin typeface="+mn-lt"/>
          <a:ea typeface="+mn-ea"/>
          <a:cs typeface="+mn-cs"/>
        </a:defRPr>
      </a:lvl6pPr>
      <a:lvl7pPr marL="1260000" marR="0" indent="-180000" algn="l" defTabSz="914400" eaLnBrk="1" fontAlgn="auto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5"/>
        </a:buClr>
        <a:buSzPct val="110000"/>
        <a:buFont typeface="Arial" panose="020B0604020202020204" pitchFamily="34" charset="0"/>
        <a:buChar char="-"/>
        <a:tabLst/>
        <a:defRPr sz="1600">
          <a:solidFill>
            <a:srgbClr val="75787B"/>
          </a:solidFill>
          <a:latin typeface="+mn-lt"/>
          <a:ea typeface="+mn-ea"/>
          <a:cs typeface="+mn-cs"/>
        </a:defRPr>
      </a:lvl7pPr>
      <a:lvl8pPr marL="1440000" marR="0" indent="-180000" algn="l" defTabSz="914400" eaLnBrk="1" fontAlgn="auto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5"/>
        </a:buClr>
        <a:buSzPct val="110000"/>
        <a:buFont typeface="Arial" panose="020B0604020202020204" pitchFamily="34" charset="0"/>
        <a:buChar char="-"/>
        <a:tabLst/>
        <a:defRPr sz="1600">
          <a:solidFill>
            <a:srgbClr val="75787B"/>
          </a:solidFill>
          <a:latin typeface="+mn-lt"/>
          <a:ea typeface="+mn-ea"/>
          <a:cs typeface="+mn-cs"/>
        </a:defRPr>
      </a:lvl8pPr>
      <a:lvl9pPr marL="1620000" marR="0" indent="-180000" algn="l" defTabSz="914400" eaLnBrk="1" fontAlgn="auto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5"/>
        </a:buClr>
        <a:buSzPct val="110000"/>
        <a:buFont typeface="Arial" panose="020B0604020202020204" pitchFamily="34" charset="0"/>
        <a:buChar char="-"/>
        <a:tabLst/>
        <a:defRPr sz="1600">
          <a:solidFill>
            <a:srgbClr val="75787B"/>
          </a:solidFill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8744C-3224-064A-A46C-C4BAEB9247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SD Worx </a:t>
            </a:r>
            <a:r>
              <a:rPr lang="en-GB" dirty="0" err="1"/>
              <a:t>Eindejaarseminar</a:t>
            </a:r>
            <a:r>
              <a:rPr lang="en-GB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6F6EC1E-664F-8E48-94A2-3F41759257E5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GB" dirty="0"/>
              <a:t>2019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AD2B45-372B-4441-BBD2-8C26E01E8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Marketing &amp; </a:t>
            </a:r>
            <a:r>
              <a:rPr lang="en-GB" dirty="0" err="1"/>
              <a:t>Communicatie</a:t>
            </a:r>
            <a:r>
              <a:rPr lang="en-GB" dirty="0"/>
              <a:t> | SD Worx Nederland | Augustus 2019 </a:t>
            </a:r>
          </a:p>
        </p:txBody>
      </p:sp>
    </p:spTree>
    <p:extLst>
      <p:ext uri="{BB962C8B-B14F-4D97-AF65-F5344CB8AC3E}">
        <p14:creationId xmlns:p14="http://schemas.microsoft.com/office/powerpoint/2010/main" val="24159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8D517-F377-4355-833C-B24B82E8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Dagprogramma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3D940B1-AAFC-4A12-9200-6E4E5FE44E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110"/>
              </a:lnSpc>
            </a:pPr>
            <a:fld id="{81D60167-4931-47E6-BA6A-407CBD079E47}" type="slidenum">
              <a:rPr lang="uk-UA" smtClean="0"/>
              <a:pPr marL="25400">
                <a:lnSpc>
                  <a:spcPts val="1110"/>
                </a:lnSpc>
              </a:pPr>
              <a:t>2</a:t>
            </a:fld>
            <a:endParaRPr lang="uk-UA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F6E1C23-D6E5-44BE-9332-3BF6C3B84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101" y="2981392"/>
            <a:ext cx="949922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nl-NL" altLang="nl-NL" sz="2400">
              <a:latin typeface="Arial" panose="020B0604020202020204" pitchFamily="34" charset="0"/>
            </a:endParaRPr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4CC72C76-B27D-48C1-A077-4FF10326082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73753692"/>
              </p:ext>
            </p:extLst>
          </p:nvPr>
        </p:nvGraphicFramePr>
        <p:xfrm>
          <a:off x="2227152" y="1150668"/>
          <a:ext cx="8100748" cy="3804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9827">
                  <a:extLst>
                    <a:ext uri="{9D8B030D-6E8A-4147-A177-3AD203B41FA5}">
                      <a16:colId xmlns:a16="http://schemas.microsoft.com/office/drawing/2014/main" val="1246036288"/>
                    </a:ext>
                  </a:extLst>
                </a:gridCol>
                <a:gridCol w="2828027">
                  <a:extLst>
                    <a:ext uri="{9D8B030D-6E8A-4147-A177-3AD203B41FA5}">
                      <a16:colId xmlns:a16="http://schemas.microsoft.com/office/drawing/2014/main" val="210776324"/>
                    </a:ext>
                  </a:extLst>
                </a:gridCol>
                <a:gridCol w="4022894">
                  <a:extLst>
                    <a:ext uri="{9D8B030D-6E8A-4147-A177-3AD203B41FA5}">
                      <a16:colId xmlns:a16="http://schemas.microsoft.com/office/drawing/2014/main" val="2292498418"/>
                    </a:ext>
                  </a:extLst>
                </a:gridCol>
              </a:tblGrid>
              <a:tr h="299559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8.00 – 9.30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Foyer open vanaf 8u00 voor de vroege vogels. Ontvangst met koffie/thee en een broodje.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0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9.30 – 10.00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Kick-off: For Life. For </a:t>
                      </a:r>
                      <a:r>
                        <a:rPr lang="nl-NL" sz="11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</a:t>
                      </a:r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.</a:t>
                      </a:r>
                    </a:p>
                    <a:p>
                      <a:r>
                        <a:rPr lang="nl-NL" sz="1100" i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Door Huub Paffen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99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10.00 – 11.00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Belastingplan: de belangrijkste wijzingen</a:t>
                      </a:r>
                    </a:p>
                    <a:p>
                      <a:r>
                        <a:rPr lang="nl-NL" sz="1100" i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Door Ronald Jansen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93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11.00 – 11.15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Korte break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03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11.15 – 12.30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WAB Algemeen </a:t>
                      </a:r>
                    </a:p>
                    <a:p>
                      <a:r>
                        <a:rPr lang="nl-NL" sz="1100" i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Door ons team van Tax &amp; Legal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61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12.30 – 13.30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1100" i="0" u="non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Lunch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516110"/>
                  </a:ext>
                </a:extLst>
              </a:tr>
              <a:tr h="406876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13.30  – 14.30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Workshop Sturen op uren &amp; productiviteit </a:t>
                      </a:r>
                      <a:b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</a:br>
                      <a:r>
                        <a:rPr lang="nl-NL" sz="1100" i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Door één van onze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Workshop Bevlogen medewerkers </a:t>
                      </a:r>
                      <a:b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</a:br>
                      <a:r>
                        <a:rPr lang="nl-NL" sz="1100" i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Door één van onze partners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5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14.30 – 15.30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i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Workshop WAB HR</a:t>
                      </a:r>
                      <a:br>
                        <a:rPr lang="nl-NL" sz="1100" i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</a:br>
                      <a:r>
                        <a:rPr lang="nl-NL" sz="1100" i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Door ons team van Tax &amp; Legal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Workshop WAB Salaris </a:t>
                      </a:r>
                      <a:b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</a:br>
                      <a:r>
                        <a:rPr lang="nl-NL" sz="1100" i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Door onze salarisconsultants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897713"/>
                  </a:ext>
                </a:extLst>
              </a:tr>
              <a:tr h="207728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15.30 – 16.15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1100" i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Afsluiting: praktische tips &amp; trucs voor mee naar huis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0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16.15 – 18.00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Borrel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728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527090"/>
      </p:ext>
    </p:extLst>
  </p:cSld>
  <p:clrMapOvr>
    <a:masterClrMapping/>
  </p:clrMapOvr>
</p:sld>
</file>

<file path=ppt/theme/theme1.xml><?xml version="1.0" encoding="utf-8"?>
<a:theme xmlns:a="http://schemas.openxmlformats.org/drawingml/2006/main" name="sdworx">
  <a:themeElements>
    <a:clrScheme name="Aangepast 227">
      <a:dk1>
        <a:srgbClr val="57595C"/>
      </a:dk1>
      <a:lt1>
        <a:srgbClr val="FFFFFF"/>
      </a:lt1>
      <a:dk2>
        <a:srgbClr val="C8C9CC"/>
      </a:dk2>
      <a:lt2>
        <a:srgbClr val="EEECE1"/>
      </a:lt2>
      <a:accent1>
        <a:srgbClr val="DB4303"/>
      </a:accent1>
      <a:accent2>
        <a:srgbClr val="74787A"/>
      </a:accent2>
      <a:accent3>
        <a:srgbClr val="F5A900"/>
      </a:accent3>
      <a:accent4>
        <a:srgbClr val="E60036"/>
      </a:accent4>
      <a:accent5>
        <a:srgbClr val="7A2653"/>
      </a:accent5>
      <a:accent6>
        <a:srgbClr val="F79646"/>
      </a:accent6>
      <a:hlink>
        <a:srgbClr val="C7C7C6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A2653"/>
        </a:solidFill>
        <a:ln>
          <a:noFill/>
        </a:ln>
        <a:effectLst/>
      </a:spPr>
      <a:bodyPr rtlCol="0" anchor="ctr"/>
      <a:lstStyle>
        <a:defPPr algn="ctr">
          <a:defRPr sz="1600" dirty="0" err="1" smtClean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0160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DWorx_TMP_2019" id="{5EA2E4A6-C1EF-0B49-95D4-F2D167FA01DB}" vid="{C5B1DAD7-6198-5548-BB68-6EF9AC4E460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FA9CDD3C70343BEC2DD89962E45F7" ma:contentTypeVersion="10" ma:contentTypeDescription="Create a new document." ma:contentTypeScope="" ma:versionID="c394aca0a56b5a90461bb5439472bf16">
  <xsd:schema xmlns:xsd="http://www.w3.org/2001/XMLSchema" xmlns:xs="http://www.w3.org/2001/XMLSchema" xmlns:p="http://schemas.microsoft.com/office/2006/metadata/properties" xmlns:ns2="650dc9f1-64fe-43c8-93ca-31f6a45a5fc3" xmlns:ns3="f55fbb8a-957e-44e4-8421-0c9019798189" targetNamespace="http://schemas.microsoft.com/office/2006/metadata/properties" ma:root="true" ma:fieldsID="55b0a91aabde72dd299113daec5dcd6a" ns2:_="" ns3:_="">
    <xsd:import namespace="650dc9f1-64fe-43c8-93ca-31f6a45a5fc3"/>
    <xsd:import namespace="f55fbb8a-957e-44e4-8421-0c9019798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dc9f1-64fe-43c8-93ca-31f6a45a5f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fbb8a-957e-44e4-8421-0c9019798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96BD1E-BB7E-4821-B18B-03EC916FB951}">
  <ds:schemaRefs>
    <ds:schemaRef ds:uri="http://purl.org/dc/terms/"/>
    <ds:schemaRef ds:uri="http://schemas.openxmlformats.org/package/2006/metadata/core-properties"/>
    <ds:schemaRef ds:uri="650dc9f1-64fe-43c8-93ca-31f6a45a5fc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55fbb8a-957e-44e4-8421-0c901979818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2F0455-F985-466A-8704-3525F9F279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3A9259-D3A0-4ADD-8957-A07327CA0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0dc9f1-64fe-43c8-93ca-31f6a45a5fc3"/>
    <ds:schemaRef ds:uri="f55fbb8a-957e-44e4-8421-0c9019798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SDWorx-Template</Template>
  <TotalTime>7</TotalTime>
  <Words>123</Words>
  <Application>Microsoft Office PowerPoint</Application>
  <PresentationFormat>Breedbeeld</PresentationFormat>
  <Paragraphs>33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11" baseType="lpstr">
      <vt:lpstr>.AppleSystemUIFont</vt:lpstr>
      <vt:lpstr>Arial</vt:lpstr>
      <vt:lpstr>Arial Standaard</vt:lpstr>
      <vt:lpstr>Calibri</vt:lpstr>
      <vt:lpstr>LucidaGrande</vt:lpstr>
      <vt:lpstr>Metronic Slab Narrow Normaal</vt:lpstr>
      <vt:lpstr>Systeemlettertype</vt:lpstr>
      <vt:lpstr>Times New Roman</vt:lpstr>
      <vt:lpstr>sdworx</vt:lpstr>
      <vt:lpstr>SD Worx Eindejaarseminar </vt:lpstr>
      <vt:lpstr>Dagprogramma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 Worx Eindejaarseminar </dc:title>
  <dc:creator>Knol Ellen</dc:creator>
  <cp:lastModifiedBy>Knol Ellen</cp:lastModifiedBy>
  <cp:revision>1</cp:revision>
  <dcterms:created xsi:type="dcterms:W3CDTF">2019-08-26T14:46:11Z</dcterms:created>
  <dcterms:modified xsi:type="dcterms:W3CDTF">2019-08-27T08:39:46Z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2016-01-20T00:00:00Z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2016-01-22T00:00:00Z</vt:filetime>
  </property>
  <property fmtid="{D5CDD505-2E9C-101B-9397-08002B2CF9AE}" pid="5" name="ContentTypeId">
    <vt:lpwstr>0x010100F77FA9CDD3C70343BEC2DD89962E45F7</vt:lpwstr>
  </property>
</Properties>
</file>