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41" d="100"/>
          <a:sy n="41" d="100"/>
        </p:scale>
        <p:origin x="581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7ADBE-3085-489F-8593-6A71E5DD2F5A}" type="datetimeFigureOut">
              <a:rPr lang="en-GB" smtClean="0"/>
              <a:t>13/02/2018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05CA68-98B7-45AB-8C96-0314F56CC3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492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76A40-20E4-4EFE-BBB4-549ED9250B43}" type="datetimeFigureOut">
              <a:rPr lang="en-GB" smtClean="0"/>
              <a:t>13/02/2018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0E21C8-581F-4527-9551-414C79DAE7A7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928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A53A-6A3B-4B3D-94E6-196CB759E98B}" type="slidenum">
              <a:rPr lang="en-GB" smtClean="0">
                <a:solidFill>
                  <a:prstClr val="black"/>
                </a:solidFill>
              </a:rPr>
              <a:pPr/>
              <a:t>1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985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74A53A-6A3B-4B3D-94E6-196CB759E98B}" type="slidenum">
              <a:rPr lang="en-GB" smtClean="0">
                <a:solidFill>
                  <a:prstClr val="black"/>
                </a:solidFill>
              </a:rPr>
              <a:pPr/>
              <a:t>2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35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N:\BC_2242_ALK_MITIZAX template slide deck - No bubbles\Jpegs_V2\BC_2242_ALK_MITIZAX template slide deck - No bubbles_V2_P1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" y="-600"/>
            <a:ext cx="12195087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656" y="2586451"/>
            <a:ext cx="6735568" cy="1103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0656" y="3665515"/>
            <a:ext cx="6763589" cy="10116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679509" y="6405331"/>
            <a:ext cx="18242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Initials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239350" y="6405331"/>
            <a:ext cx="1344149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2" descr="N:\BC_2242_ALK_MITIZAX template slide deck - No bubbles\PNGs\ALK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37" y="6394548"/>
            <a:ext cx="576064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654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 and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344"/>
            <a:ext cx="6501633" cy="128247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Graph Slide And Image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1488017" y="2564906"/>
            <a:ext cx="6144683" cy="2208245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40197" y="2276872"/>
            <a:ext cx="5759449" cy="222251"/>
          </a:xfrm>
        </p:spPr>
        <p:txBody>
          <a:bodyPr>
            <a:noAutofit/>
          </a:bodyPr>
          <a:lstStyle>
            <a:lvl1pPr marL="0" indent="0">
              <a:buNone/>
              <a:defRPr sz="1333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57867" y="5157192"/>
            <a:ext cx="5786271" cy="96010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69219" y="2277534"/>
            <a:ext cx="2527381" cy="344090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pic>
        <p:nvPicPr>
          <p:cNvPr id="10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586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(Donut) Graph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8369219" y="2277534"/>
            <a:ext cx="2527381" cy="344090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Graph Slide And Image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40197" y="2276872"/>
            <a:ext cx="5759449" cy="222251"/>
          </a:xfrm>
        </p:spPr>
        <p:txBody>
          <a:bodyPr>
            <a:noAutofit/>
          </a:bodyPr>
          <a:lstStyle>
            <a:lvl1pPr marL="0" indent="0">
              <a:buNone/>
              <a:defRPr sz="1333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57867" y="4485118"/>
            <a:ext cx="5786271" cy="1632181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4714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Image Only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5404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1525967" y="1892829"/>
            <a:ext cx="9370567" cy="3841221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 dirty="0" smtClean="0"/>
          </a:p>
        </p:txBody>
      </p:sp>
      <p:pic>
        <p:nvPicPr>
          <p:cNvPr id="7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202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Image </a:t>
            </a:r>
            <a:r>
              <a:rPr lang="en-US" dirty="0" err="1" smtClean="0"/>
              <a:t>Image</a:t>
            </a:r>
            <a:r>
              <a:rPr lang="en-US" dirty="0" smtClean="0"/>
              <a:t>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5404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6445127" y="1892301"/>
            <a:ext cx="4438773" cy="3841751"/>
          </a:xfrm>
          <a:noFill/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519511" y="1892301"/>
            <a:ext cx="4438773" cy="3841751"/>
          </a:xfrm>
          <a:noFill/>
        </p:spPr>
        <p:txBody>
          <a:bodyPr/>
          <a:lstStyle>
            <a:lvl1pPr marL="0" indent="0">
              <a:buNone/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pic>
        <p:nvPicPr>
          <p:cNvPr id="8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604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Background Only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5404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pic>
        <p:nvPicPr>
          <p:cNvPr id="6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84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:\BC_2242_ALK_MITIZAX template slide deck - No bubbles\Jpegs_V1\BC_2242_ALK_MITIZAX template slide deck - No bubbles_V11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2" y="-600"/>
            <a:ext cx="12195087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656" y="2180862"/>
            <a:ext cx="6735568" cy="150936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267" baseline="0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dirty="0" smtClean="0"/>
              <a:t>Section Header Slide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0656" y="3665515"/>
            <a:ext cx="6763589" cy="10116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pic>
        <p:nvPicPr>
          <p:cNvPr id="6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9657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Slid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 descr="N:\BC_2242_ALK_MITIZAX template slide deck - No bubbles\Jpegs_V1\BC_2242_ALK_MITIZAX template slide deck - No bubbles_V115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" y="-600"/>
            <a:ext cx="12195085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540656" y="2586451"/>
            <a:ext cx="6735568" cy="1103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endParaRPr lang="en-GB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0656" y="3665515"/>
            <a:ext cx="6763589" cy="10116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pic>
        <p:nvPicPr>
          <p:cNvPr id="9" name="Picture 2" descr="N:\BC_2242_ALK_MITIZAX template slide deck - No bubbles\PNGs\ALK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37" y="6394548"/>
            <a:ext cx="576064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909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N:\BC_2242_ALK_MITIZAX template slide deck - No bubbles\Jpegs_V1\BC_2242_ALK_MITIZAX template slide deck - No bubbles_V116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3" y="-600"/>
            <a:ext cx="12195085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Timeline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5404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pic>
        <p:nvPicPr>
          <p:cNvPr id="6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7122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owchar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0"/>
            <a:ext cx="6501633" cy="1282816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Flowchart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540469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pic>
        <p:nvPicPr>
          <p:cNvPr id="6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494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Conclusion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16799" y="2174597"/>
            <a:ext cx="6729735" cy="3854400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Aft>
                <a:spcPts val="400"/>
              </a:spcAft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 sz="16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1333">
                <a:solidFill>
                  <a:schemeClr val="tx1"/>
                </a:solidFill>
              </a:defRPr>
            </a:lvl3pPr>
            <a:lvl4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1067">
                <a:solidFill>
                  <a:schemeClr val="tx1"/>
                </a:solidFill>
              </a:defRPr>
            </a:lvl4pPr>
            <a:lvl5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 sz="106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168341" y="2304011"/>
            <a:ext cx="1728192" cy="198908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Aft>
                <a:spcPts val="400"/>
              </a:spcAft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3pPr>
            <a:lvl4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4pPr>
            <a:lvl5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169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40656" y="2586451"/>
            <a:ext cx="6735568" cy="110378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defRPr sz="4267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 smtClean="0"/>
              <a:t>Presentation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40656" y="3665515"/>
            <a:ext cx="6763589" cy="1011624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1679509" y="6405331"/>
            <a:ext cx="182420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smtClean="0">
                <a:solidFill>
                  <a:prstClr val="white"/>
                </a:solidFill>
              </a:rPr>
              <a:t>Initials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2"/>
          </p:nvPr>
        </p:nvSpPr>
        <p:spPr>
          <a:xfrm>
            <a:off x="239350" y="6405331"/>
            <a:ext cx="1344149" cy="36618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>
              <a:solidFill>
                <a:prstClr val="white"/>
              </a:solidFill>
            </a:endParaRPr>
          </a:p>
        </p:txBody>
      </p:sp>
      <p:pic>
        <p:nvPicPr>
          <p:cNvPr id="14" name="Picture 2" descr="N:\BC_2242_ALK_MITIZAX template slide deck - No bubbles\PNGs\ALK_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37" y="6394548"/>
            <a:ext cx="576064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81913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Overskrift m. tekst og under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3" y="368685"/>
            <a:ext cx="11146367" cy="972083"/>
          </a:xfrm>
        </p:spPr>
        <p:txBody>
          <a:bodyPr/>
          <a:lstStyle>
            <a:lvl1pPr>
              <a:defRPr sz="4800">
                <a:solidFill>
                  <a:srgbClr val="002559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3" y="1808822"/>
            <a:ext cx="11146367" cy="4607855"/>
          </a:xfrm>
        </p:spPr>
        <p:txBody>
          <a:bodyPr/>
          <a:lstStyle>
            <a:lvl1pPr>
              <a:spcBef>
                <a:spcPts val="267"/>
              </a:spcBef>
              <a:buClrTx/>
              <a:defRPr sz="2133">
                <a:solidFill>
                  <a:srgbClr val="5F5F5F"/>
                </a:solidFill>
                <a:latin typeface="+mn-lt"/>
              </a:defRPr>
            </a:lvl1pPr>
            <a:lvl2pPr>
              <a:spcBef>
                <a:spcPts val="267"/>
              </a:spcBef>
              <a:defRPr sz="1867">
                <a:solidFill>
                  <a:srgbClr val="777777"/>
                </a:solidFill>
                <a:latin typeface="+mn-lt"/>
              </a:defRPr>
            </a:lvl2pPr>
            <a:lvl3pPr>
              <a:spcBef>
                <a:spcPts val="267"/>
              </a:spcBef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spcBef>
                <a:spcPts val="267"/>
              </a:spcBef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spcBef>
                <a:spcPts val="267"/>
              </a:spcBef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Pladsholder til tekst 5"/>
          <p:cNvSpPr>
            <a:spLocks noGrp="1"/>
          </p:cNvSpPr>
          <p:nvPr>
            <p:ph type="body" sz="quarter" idx="11"/>
          </p:nvPr>
        </p:nvSpPr>
        <p:spPr>
          <a:xfrm>
            <a:off x="478369" y="1016732"/>
            <a:ext cx="11137900" cy="396019"/>
          </a:xfrm>
        </p:spPr>
        <p:txBody>
          <a:bodyPr/>
          <a:lstStyle>
            <a:lvl1pPr marL="482588" indent="-482588">
              <a:buClr>
                <a:srgbClr val="FF3317"/>
              </a:buClr>
              <a:buFontTx/>
              <a:buChar char="―"/>
              <a:defRPr sz="2400">
                <a:solidFill>
                  <a:srgbClr val="FF3317"/>
                </a:solidFill>
                <a:latin typeface="+mn-lt"/>
              </a:defRPr>
            </a:lvl1pPr>
            <a:lvl5pPr marL="2853195" indent="-249760">
              <a:buFontTx/>
              <a:buChar char="―"/>
              <a:defRPr/>
            </a:lvl5pPr>
          </a:lstStyle>
          <a:p>
            <a:pPr lvl="0"/>
            <a:r>
              <a:rPr lang="da-DK" dirty="0" smtClean="0"/>
              <a:t>Klik for at redigere i master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6251" y="6538875"/>
            <a:ext cx="277283" cy="207963"/>
          </a:xfrm>
          <a:prstGeom prst="rect">
            <a:avLst/>
          </a:prstGeom>
        </p:spPr>
        <p:txBody>
          <a:bodyPr/>
          <a:lstStyle/>
          <a:p>
            <a:fld id="{58878891-67F1-4E42-A731-D2C7208781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176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253" y="1232756"/>
            <a:ext cx="11146367" cy="5183919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476251" y="6538875"/>
            <a:ext cx="277283" cy="207963"/>
          </a:xfrm>
          <a:prstGeom prst="rect">
            <a:avLst/>
          </a:prstGeom>
        </p:spPr>
        <p:txBody>
          <a:bodyPr/>
          <a:lstStyle/>
          <a:p>
            <a:fld id="{58878891-67F1-4E42-A731-D2C720878120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55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Initials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671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4" y="171"/>
            <a:ext cx="9774651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3733" baseline="0"/>
            </a:lvl1pPr>
          </a:lstStyle>
          <a:p>
            <a:r>
              <a:rPr lang="en-US" dirty="0" smtClean="0"/>
              <a:t>Text Only Slide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16800" y="1553633"/>
            <a:ext cx="9763776" cy="4508767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1333"/>
              </a:spcBef>
              <a:spcAft>
                <a:spcPts val="0"/>
              </a:spcAft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8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32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3" y="-600"/>
            <a:ext cx="12192329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8432145" y="0"/>
            <a:ext cx="3759855" cy="68580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429"/>
            <a:ext cx="6528329" cy="12823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Agenda Slide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487489" y="2180167"/>
            <a:ext cx="6528329" cy="3744384"/>
          </a:xfrm>
        </p:spPr>
        <p:txBody>
          <a:bodyPr>
            <a:normAutofit/>
          </a:bodyPr>
          <a:lstStyle>
            <a:lvl1pPr marL="331192" indent="-331192">
              <a:lnSpc>
                <a:spcPct val="100000"/>
              </a:lnSpc>
              <a:buFont typeface="+mj-lt"/>
              <a:buAutoNum type="arabicPeriod"/>
              <a:defRPr sz="2133">
                <a:solidFill>
                  <a:schemeClr val="tx1"/>
                </a:solidFill>
              </a:defRPr>
            </a:lvl1pPr>
            <a:lvl2pPr marL="660383" indent="-330192">
              <a:lnSpc>
                <a:spcPct val="100000"/>
              </a:lnSpc>
              <a:buFont typeface="+mj-lt"/>
              <a:buAutoNum type="arabicPeriod"/>
              <a:defRPr sz="1600">
                <a:solidFill>
                  <a:schemeClr val="tx1"/>
                </a:solidFill>
              </a:defRPr>
            </a:lvl2pPr>
            <a:lvl3pPr marL="958827" indent="-330192">
              <a:lnSpc>
                <a:spcPct val="100000"/>
              </a:lnSpc>
              <a:buFont typeface="+mj-lt"/>
              <a:buAutoNum type="arabicPeriod"/>
              <a:defRPr sz="1333">
                <a:solidFill>
                  <a:schemeClr val="tx1"/>
                </a:solidFill>
              </a:defRPr>
            </a:lvl3pPr>
            <a:lvl4pPr marL="1314418" indent="-330192">
              <a:lnSpc>
                <a:spcPct val="100000"/>
              </a:lnSpc>
              <a:buFont typeface="+mj-lt"/>
              <a:buAutoNum type="arabicPeriod"/>
              <a:defRPr sz="1067">
                <a:solidFill>
                  <a:schemeClr val="tx1"/>
                </a:solidFill>
              </a:defRPr>
            </a:lvl4pPr>
            <a:lvl5pPr marL="1678475" indent="-330192">
              <a:lnSpc>
                <a:spcPct val="100000"/>
              </a:lnSpc>
              <a:buFont typeface="+mj-lt"/>
              <a:buAutoNum type="arabicPeriod"/>
              <a:defRPr sz="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2" descr="N:\BC_2242_ALK_MITIZAX template slide deck - No bubbles\PNGs\ALK_Whit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0237" y="6394548"/>
            <a:ext cx="576064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85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5" y="-600"/>
            <a:ext cx="12192329" cy="685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429"/>
            <a:ext cx="6501633" cy="128238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Text And Image Slide</a:t>
            </a:r>
            <a:endParaRPr lang="en-GB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369219" y="2277534"/>
            <a:ext cx="2527381" cy="3440908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133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GB" dirty="0" smtClean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16800" y="2208000"/>
            <a:ext cx="6494400" cy="390929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lang="en-US" sz="2133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10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485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 with 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Text Only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1516800" y="2208000"/>
            <a:ext cx="6494400" cy="3854400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400"/>
              </a:spcAft>
              <a:defRPr lang="en-US" sz="2133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3pPr>
            <a:lvl4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4pPr>
            <a:lvl5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9168341" y="2304011"/>
            <a:ext cx="1728192" cy="1989085"/>
          </a:xfrm>
        </p:spPr>
        <p:txBody>
          <a:bodyPr anchor="b" anchorCtr="0">
            <a:noAutofit/>
          </a:bodyPr>
          <a:lstStyle>
            <a:lvl1pPr marL="0" indent="0" algn="r">
              <a:lnSpc>
                <a:spcPct val="100000"/>
              </a:lnSpc>
              <a:spcAft>
                <a:spcPts val="400"/>
              </a:spcAft>
              <a:buNone/>
              <a:defRPr lang="en-US" sz="16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100000"/>
              </a:lnSpc>
              <a:spcAft>
                <a:spcPts val="4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3pPr>
            <a:lvl4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4pPr>
            <a:lvl5pPr indent="-167996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9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1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344"/>
            <a:ext cx="6501633" cy="128247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Graph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2"/>
          </p:nvPr>
        </p:nvSpPr>
        <p:spPr>
          <a:xfrm>
            <a:off x="1488017" y="2564906"/>
            <a:ext cx="6144683" cy="2208245"/>
          </a:xfrm>
        </p:spPr>
        <p:txBody>
          <a:bodyPr>
            <a:normAutofit/>
          </a:bodyPr>
          <a:lstStyle>
            <a:lvl1pPr marL="0" indent="0">
              <a:buNone/>
              <a:defRPr sz="1333"/>
            </a:lvl1pPr>
          </a:lstStyle>
          <a:p>
            <a:r>
              <a:rPr lang="en-US" smtClean="0"/>
              <a:t>Click icon to add chart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540197" y="2276872"/>
            <a:ext cx="5759449" cy="222251"/>
          </a:xfrm>
        </p:spPr>
        <p:txBody>
          <a:bodyPr>
            <a:noAutofit/>
          </a:bodyPr>
          <a:lstStyle>
            <a:lvl1pPr marL="0" indent="0">
              <a:buNone/>
              <a:defRPr sz="1333" b="1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1557867" y="5157192"/>
            <a:ext cx="5786271" cy="960107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887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514185" y="171"/>
            <a:ext cx="6501633" cy="1282645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4267"/>
              </a:lnSpc>
              <a:defRPr baseline="0"/>
            </a:lvl1pPr>
          </a:lstStyle>
          <a:p>
            <a:r>
              <a:rPr lang="en-US" dirty="0" smtClean="0"/>
              <a:t>Table Slide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1514185" y="1352360"/>
            <a:ext cx="6475161" cy="732491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2"/>
                </a:solidFill>
                <a:effectLst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Subtitle goes here</a:t>
            </a:r>
            <a:endParaRPr lang="en-GB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1"/>
          </p:nvPr>
        </p:nvSpPr>
        <p:spPr>
          <a:xfrm>
            <a:off x="2351617" y="2084851"/>
            <a:ext cx="5894916" cy="4032448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smtClean="0"/>
              <a:t>Click icon to add table</a:t>
            </a:r>
            <a:endParaRPr lang="en-GB" dirty="0"/>
          </a:p>
        </p:txBody>
      </p:sp>
      <p:pic>
        <p:nvPicPr>
          <p:cNvPr id="7" name="Picture 2" descr="N:\BC_2242_ALK_MITIZAX template slide deck - No bubbles\PNGs\ALK_Grey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7062" y="6395808"/>
            <a:ext cx="576065" cy="15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54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64" y="-599"/>
            <a:ext cx="1990472" cy="228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1600" y="2260800"/>
            <a:ext cx="6495893" cy="3758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79509" y="6405331"/>
            <a:ext cx="144016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r>
              <a:rPr lang="en-GB" smtClean="0">
                <a:solidFill>
                  <a:srgbClr val="646464"/>
                </a:solidFill>
              </a:rPr>
              <a:t>Initials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2"/>
          </p:nvPr>
        </p:nvSpPr>
        <p:spPr>
          <a:xfrm>
            <a:off x="239349" y="6405331"/>
            <a:ext cx="1353099" cy="36618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67">
                <a:solidFill>
                  <a:schemeClr val="tx1"/>
                </a:solidFill>
              </a:defRPr>
            </a:lvl1pPr>
          </a:lstStyle>
          <a:p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6" name="Title Placeholder 8"/>
          <p:cNvSpPr>
            <a:spLocks noGrp="1"/>
          </p:cNvSpPr>
          <p:nvPr>
            <p:ph type="title"/>
          </p:nvPr>
        </p:nvSpPr>
        <p:spPr>
          <a:xfrm>
            <a:off x="1538117" y="383584"/>
            <a:ext cx="6478096" cy="11430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6922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1219170" rtl="0" eaLnBrk="1" latinLnBrk="0" hangingPunct="1">
        <a:spcBef>
          <a:spcPct val="0"/>
        </a:spcBef>
        <a:buNone/>
        <a:defRPr sz="4267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6262" indent="-186262" algn="l" defTabSz="1219170" rtl="0" eaLnBrk="1" latinLnBrk="0" hangingPunct="1">
        <a:spcBef>
          <a:spcPts val="0"/>
        </a:spcBef>
        <a:buClr>
          <a:schemeClr val="tx2"/>
        </a:buClr>
        <a:buFont typeface="Arial" pitchFamily="34" charset="0"/>
        <a:buChar char="•"/>
        <a:defRPr sz="2133" kern="1200">
          <a:solidFill>
            <a:srgbClr val="646464"/>
          </a:solidFill>
          <a:latin typeface="+mn-lt"/>
          <a:ea typeface="+mn-ea"/>
          <a:cs typeface="+mn-cs"/>
        </a:defRPr>
      </a:lvl1pPr>
      <a:lvl2pPr marL="452955" indent="-167213" algn="l" defTabSz="1219170" rtl="0" eaLnBrk="1" latinLnBrk="0" hangingPunct="1">
        <a:spcBef>
          <a:spcPts val="0"/>
        </a:spcBef>
        <a:buClr>
          <a:schemeClr val="tx2"/>
        </a:buClr>
        <a:buFont typeface="Lucida Grande"/>
        <a:buChar char="-"/>
        <a:defRPr sz="1867" kern="1200">
          <a:solidFill>
            <a:srgbClr val="646464"/>
          </a:solidFill>
          <a:latin typeface="+mn-lt"/>
          <a:ea typeface="+mn-ea"/>
          <a:cs typeface="+mn-cs"/>
        </a:defRPr>
      </a:lvl2pPr>
      <a:lvl3pPr marL="702716" indent="-169329" algn="l" defTabSz="1219170" rtl="0" eaLnBrk="1" latinLnBrk="0" hangingPunct="1">
        <a:lnSpc>
          <a:spcPct val="100000"/>
        </a:lnSpc>
        <a:spcBef>
          <a:spcPts val="400"/>
        </a:spcBef>
        <a:buClr>
          <a:schemeClr val="tx2"/>
        </a:buClr>
        <a:buFont typeface="Lucida Grande"/>
        <a:buChar char="-"/>
        <a:defRPr sz="1600" kern="1200">
          <a:solidFill>
            <a:srgbClr val="646464"/>
          </a:solidFill>
          <a:latin typeface="+mn-lt"/>
          <a:ea typeface="+mn-ea"/>
          <a:cs typeface="+mn-cs"/>
        </a:defRPr>
      </a:lvl3pPr>
      <a:lvl4pPr marL="960943" indent="-141814" algn="l" defTabSz="1219170" rtl="0" eaLnBrk="1" latinLnBrk="0" hangingPunct="1">
        <a:spcBef>
          <a:spcPts val="533"/>
        </a:spcBef>
        <a:buClr>
          <a:schemeClr val="tx2"/>
        </a:buClr>
        <a:buFont typeface="Lucida Grande"/>
        <a:buChar char="-"/>
        <a:defRPr sz="1333" kern="1200">
          <a:solidFill>
            <a:srgbClr val="646464"/>
          </a:solidFill>
          <a:latin typeface="+mn-lt"/>
          <a:ea typeface="+mn-ea"/>
          <a:cs typeface="+mn-cs"/>
        </a:defRPr>
      </a:lvl4pPr>
      <a:lvl5pPr marL="1210703" indent="-124881" algn="l" defTabSz="1219170" rtl="0" eaLnBrk="1" latinLnBrk="0" hangingPunct="1">
        <a:spcBef>
          <a:spcPts val="800"/>
        </a:spcBef>
        <a:buClr>
          <a:schemeClr val="tx2"/>
        </a:buClr>
        <a:buFont typeface="Lucida Grande"/>
        <a:buChar char="-"/>
        <a:defRPr sz="1067" kern="1200">
          <a:solidFill>
            <a:srgbClr val="646464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84" y="171"/>
            <a:ext cx="9774651" cy="620931"/>
          </a:xfrm>
          <a:noFill/>
        </p:spPr>
        <p:txBody>
          <a:bodyPr/>
          <a:lstStyle/>
          <a:p>
            <a:r>
              <a:rPr lang="nl-NL" sz="2000" dirty="0" smtClean="0">
                <a:solidFill>
                  <a:srgbClr val="002060"/>
                </a:solidFill>
              </a:rPr>
              <a:t>Multidisciplinaire </a:t>
            </a:r>
            <a:r>
              <a:rPr lang="nl-NL" sz="2000" dirty="0">
                <a:solidFill>
                  <a:srgbClr val="002060"/>
                </a:solidFill>
              </a:rPr>
              <a:t>wetenschappelijke bijeenkomst over allergische respiratoire </a:t>
            </a:r>
            <a:r>
              <a:rPr lang="nl-NL" sz="2000" dirty="0" smtClean="0">
                <a:solidFill>
                  <a:srgbClr val="002060"/>
                </a:solidFill>
              </a:rPr>
              <a:t>aandoeningen 23 maart 2018</a:t>
            </a:r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14183" y="1553634"/>
            <a:ext cx="9763776" cy="3799247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472777"/>
              </p:ext>
            </p:extLst>
          </p:nvPr>
        </p:nvGraphicFramePr>
        <p:xfrm>
          <a:off x="1514183" y="793633"/>
          <a:ext cx="9928400" cy="4756525"/>
        </p:xfrm>
        <a:graphic>
          <a:graphicData uri="http://schemas.openxmlformats.org/drawingml/2006/table">
            <a:tbl>
              <a:tblPr firstRow="1" firstCol="1" bandRow="1"/>
              <a:tblGrid>
                <a:gridCol w="1475875"/>
                <a:gridCol w="3840563"/>
                <a:gridCol w="4611962"/>
              </a:tblGrid>
              <a:tr h="57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Onderwerp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Spreker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69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08.30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Introductie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Lars Hinze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Jørgen Nedergaard Larsen ALK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7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8.45-9.20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Allergische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Rhinitis,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behandelopties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ARIA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richtlijnen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H.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Hafkamp KNO arts Delft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09.20-10.00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Allergisch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Astma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behandelopties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&amp; GINA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richtlijnen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G.J.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Braunstahl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Longarts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Rotterdam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10.00-10.45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Huidige wetenschappelijke studies ten aanzien van allergie immunotherapie bij Allergische Rhinitis en Allergisch Astma, incl. discussie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N.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Arends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Kinderartsallergoloog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Rotterdam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10.45-11.00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Koffiepauze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870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11.00-12.00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Nieuwe klinische studies van allergie immunotherapie bij de behandeling van door huisstofmijt veroorzaakte Allergische Rhinitis &amp; Allergisch Astma, incl. discussie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 H.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Hafkamp KNO arts Delft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93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4184" y="171"/>
            <a:ext cx="9774651" cy="620931"/>
          </a:xfrm>
          <a:noFill/>
        </p:spPr>
        <p:txBody>
          <a:bodyPr/>
          <a:lstStyle/>
          <a:p>
            <a:endParaRPr lang="en-GB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1514183" y="1553634"/>
            <a:ext cx="9763776" cy="3799247"/>
          </a:xfrm>
        </p:spPr>
        <p:txBody>
          <a:bodyPr/>
          <a:lstStyle/>
          <a:p>
            <a:endParaRPr lang="en-GB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511636"/>
              </p:ext>
            </p:extLst>
          </p:nvPr>
        </p:nvGraphicFramePr>
        <p:xfrm>
          <a:off x="1514183" y="793633"/>
          <a:ext cx="9928400" cy="3758533"/>
        </p:xfrm>
        <a:graphic>
          <a:graphicData uri="http://schemas.openxmlformats.org/drawingml/2006/table">
            <a:tbl>
              <a:tblPr firstRow="1" firstCol="1" bandRow="1"/>
              <a:tblGrid>
                <a:gridCol w="1475875"/>
                <a:gridCol w="3840563"/>
                <a:gridCol w="4611962"/>
              </a:tblGrid>
              <a:tr h="575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Tijd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Onderwerp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Spreker 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</a:tr>
              <a:tr h="569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12.00-13.00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D4B4"/>
                    </a:solidFill>
                  </a:tcPr>
                </a:tc>
              </a:tr>
              <a:tr h="579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13.00-14.30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Bezoek aan productie- en onderzoeksafdeling: standaardisatie, van wetenschap naar praktijk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</a:tr>
              <a:tr h="6530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14.30-15.30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Workshop allergie immunotherapie en de dagelijkse praktijk, incl. discussie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Dr.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N.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Arends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Dr. H.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Hafkamp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Dr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4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G.J. </a:t>
                      </a:r>
                      <a:r>
                        <a:rPr lang="en-US" sz="14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Braunstahl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15.30-15.45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l-NL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Conclusies van de wetenschappelijke bijeenkomst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L. Hinze </a:t>
                      </a: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M Schreuder ALK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907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15.45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796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Vertrek</a:t>
                      </a: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allen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84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BC2243 MITIZAX template slide deck - with bubbles V1">
  <a:themeElements>
    <a:clrScheme name="ALK MØRKERE">
      <a:dk1>
        <a:srgbClr val="646464"/>
      </a:dk1>
      <a:lt1>
        <a:sysClr val="window" lastClr="FFFFFF"/>
      </a:lt1>
      <a:dk2>
        <a:srgbClr val="EE6D26"/>
      </a:dk2>
      <a:lt2>
        <a:srgbClr val="646464"/>
      </a:lt2>
      <a:accent1>
        <a:srgbClr val="646464"/>
      </a:accent1>
      <a:accent2>
        <a:srgbClr val="EE6D26"/>
      </a:accent2>
      <a:accent3>
        <a:srgbClr val="E2650C"/>
      </a:accent3>
      <a:accent4>
        <a:srgbClr val="F59F64"/>
      </a:accent4>
      <a:accent5>
        <a:srgbClr val="909090"/>
      </a:accent5>
      <a:accent6>
        <a:srgbClr val="B0B0B0"/>
      </a:accent6>
      <a:hlink>
        <a:srgbClr val="7A7A7A"/>
      </a:hlink>
      <a:folHlink>
        <a:srgbClr val="E2650C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178</Words>
  <Application>Microsoft Office PowerPoint</Application>
  <PresentationFormat>Widescreen</PresentationFormat>
  <Paragraphs>42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Lucida Grande</vt:lpstr>
      <vt:lpstr>Times New Roman</vt:lpstr>
      <vt:lpstr>4_BC2243 MITIZAX template slide deck - with bubbles V1</vt:lpstr>
      <vt:lpstr>Multidisciplinaire wetenschappelijke bijeenkomst over allergische respiratoire aandoeningen 23 maart 2018</vt:lpstr>
      <vt:lpstr>PowerPoint Presentation</vt:lpstr>
    </vt:vector>
  </TitlesOfParts>
  <Company>ALK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Agenda:</dc:title>
  <dc:creator>Pleun van der Plank (PPLNL)</dc:creator>
  <cp:lastModifiedBy>Edith Huitinga (EHUNL)</cp:lastModifiedBy>
  <cp:revision>9</cp:revision>
  <cp:lastPrinted>2018-02-13T09:33:33Z</cp:lastPrinted>
  <dcterms:created xsi:type="dcterms:W3CDTF">2017-11-01T08:23:05Z</dcterms:created>
  <dcterms:modified xsi:type="dcterms:W3CDTF">2018-02-13T09:34:03Z</dcterms:modified>
</cp:coreProperties>
</file>