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68523-9964-43DF-BD34-F4248C3170B3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35109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E0B5E-742B-4A3B-940E-91AB5C66D4E1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547359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D7A40-75EA-470C-B76B-126455AA4F33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82076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29342-30E2-4728-ABAB-F31804A15EB1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5833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AFA05-9CFC-4691-802A-A40E9D02A399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7751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CC9F6-23A6-4B71-BF56-A53699B86D31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66519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F527A-06E5-4356-80FF-A43931815EBB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28482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87393-83A7-428A-BC20-5AF534B2E3AD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82989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413F7-247C-4909-99C1-C5C3322F17F3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09799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884DE-42FF-4571-8DD8-E1DBD3DF739E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77951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D4700-7A6E-4D29-8C74-ED49DB34BF4B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09826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308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 altLang="nl-NL" dirty="0"/>
          </a:p>
        </p:txBody>
      </p:sp>
      <p:sp>
        <p:nvSpPr>
          <p:cNvPr id="308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 altLang="nl-NL" dirty="0"/>
          </a:p>
        </p:txBody>
      </p:sp>
      <p:sp>
        <p:nvSpPr>
          <p:cNvPr id="308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94D71B-D452-48C1-875C-D5DA693FC83F}" type="slidenum">
              <a:rPr lang="nl-NL" alt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32876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el 1"/>
          <p:cNvSpPr>
            <a:spLocks noGrp="1"/>
          </p:cNvSpPr>
          <p:nvPr>
            <p:ph type="title"/>
          </p:nvPr>
        </p:nvSpPr>
        <p:spPr>
          <a:xfrm>
            <a:off x="561975" y="675079"/>
            <a:ext cx="7772400" cy="719138"/>
          </a:xfrm>
        </p:spPr>
        <p:txBody>
          <a:bodyPr>
            <a:normAutofit fontScale="90000"/>
          </a:bodyPr>
          <a:lstStyle/>
          <a:p>
            <a:pPr algn="l">
              <a:spcBef>
                <a:spcPct val="20000"/>
              </a:spcBef>
              <a:defRPr/>
            </a:pPr>
            <a:r>
              <a:rPr lang="nl-NL" altLang="nl-NL" sz="3200" smtClean="0"/>
              <a:t/>
            </a:r>
            <a:br>
              <a:rPr lang="nl-NL" altLang="nl-NL" sz="3200" smtClean="0"/>
            </a:br>
            <a:r>
              <a:rPr lang="nl-NL" altLang="nl-NL" sz="3600" b="1" kern="1200" smtClean="0">
                <a:latin typeface="Arial Bold"/>
              </a:rPr>
              <a:t>Overzicht</a:t>
            </a:r>
            <a:r>
              <a:rPr lang="nl-NL" altLang="nl-NL" sz="3600" b="1" kern="1200" smtClean="0">
                <a:latin typeface="Arial Bold"/>
                <a:cs typeface="Arial Bold"/>
              </a:rPr>
              <a:t> </a:t>
            </a:r>
            <a:r>
              <a:rPr lang="nl-NL" altLang="nl-NL" sz="3600" b="1" kern="1200" dirty="0" smtClean="0">
                <a:latin typeface="Arial Bold"/>
                <a:cs typeface="Arial Bold"/>
              </a:rPr>
              <a:t>MGV</a:t>
            </a:r>
            <a:r>
              <a:rPr lang="nl-NL" altLang="nl-NL" sz="3200" dirty="0" smtClean="0"/>
              <a:t/>
            </a:r>
            <a:br>
              <a:rPr lang="nl-NL" altLang="nl-NL" sz="3200" dirty="0" smtClean="0"/>
            </a:br>
            <a:endParaRPr lang="nl-NL" altLang="nl-NL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276891"/>
            <a:ext cx="2876550" cy="219722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en-US" altLang="nl-NL" sz="1600" b="1" dirty="0"/>
              <a:t>SPIRIT</a:t>
            </a:r>
          </a:p>
          <a:p>
            <a:pPr eaLnBrk="1" hangingPunct="1">
              <a:buFontTx/>
              <a:buNone/>
              <a:defRPr/>
            </a:pPr>
            <a:r>
              <a:rPr lang="nl-NL" altLang="nl-NL" sz="1600" b="1" dirty="0"/>
              <a:t>(</a:t>
            </a:r>
            <a:r>
              <a:rPr lang="en-US" altLang="nl-NL" sz="1600" b="1" dirty="0"/>
              <a:t>Grondhouding </a:t>
            </a:r>
            <a:r>
              <a:rPr lang="nl-NL" altLang="nl-NL" sz="1600" b="1" dirty="0"/>
              <a:t>PACO</a:t>
            </a:r>
            <a:r>
              <a:rPr lang="nl-NL" altLang="nl-NL" sz="1600" b="1" dirty="0" smtClean="0"/>
              <a:t>)</a:t>
            </a:r>
            <a:endParaRPr lang="en-US" altLang="nl-NL" sz="1600" b="1" dirty="0"/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nl-NL" sz="1600" b="1" dirty="0"/>
              <a:t>P</a:t>
            </a:r>
            <a:r>
              <a:rPr lang="en-US" altLang="nl-NL" sz="1600" dirty="0"/>
              <a:t>artnerschap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nl-NL" sz="1600" b="1" dirty="0"/>
              <a:t>A</a:t>
            </a:r>
            <a:r>
              <a:rPr lang="en-US" altLang="nl-NL" sz="1600" dirty="0"/>
              <a:t>cceptatie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nl-NL" sz="1600" b="1" dirty="0"/>
              <a:t>C</a:t>
            </a:r>
            <a:r>
              <a:rPr lang="en-US" altLang="nl-NL" sz="1600" dirty="0"/>
              <a:t>ompassie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nl-NL" sz="1600" b="1" dirty="0"/>
              <a:t>O</a:t>
            </a:r>
            <a:r>
              <a:rPr lang="en-US" altLang="nl-NL" sz="1600" dirty="0"/>
              <a:t>ntlokken</a:t>
            </a:r>
            <a:endParaRPr lang="nl-NL" altLang="nl-NL" sz="1600" dirty="0"/>
          </a:p>
          <a:p>
            <a:pPr marL="0" indent="0">
              <a:buFontTx/>
              <a:buNone/>
              <a:defRPr/>
            </a:pPr>
            <a:endParaRPr lang="nl-NL" dirty="0"/>
          </a:p>
        </p:txBody>
      </p:sp>
      <p:sp>
        <p:nvSpPr>
          <p:cNvPr id="7" name="Tijdelijke aanduiding voor inhoud 3"/>
          <p:cNvSpPr txBox="1">
            <a:spLocks/>
          </p:cNvSpPr>
          <p:nvPr/>
        </p:nvSpPr>
        <p:spPr bwMode="auto">
          <a:xfrm>
            <a:off x="613190" y="3651250"/>
            <a:ext cx="3189287" cy="3090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nl-NL" sz="1600" b="1" kern="0" dirty="0" smtClean="0">
                <a:solidFill>
                  <a:srgbClr val="000000"/>
                </a:solidFill>
              </a:rPr>
              <a:t>Verandertaal: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nl-NL" sz="1600" kern="0" dirty="0" smtClean="0">
                <a:solidFill>
                  <a:srgbClr val="000000"/>
                </a:solidFill>
              </a:rPr>
              <a:t>Verlangen</a:t>
            </a:r>
            <a:r>
              <a:rPr lang="en-US" altLang="nl-NL" sz="1600" kern="0" dirty="0">
                <a:solidFill>
                  <a:srgbClr val="000000"/>
                </a:solidFill>
              </a:rPr>
              <a:t/>
            </a:r>
            <a:br>
              <a:rPr lang="en-US" altLang="nl-NL" sz="1600" kern="0" dirty="0">
                <a:solidFill>
                  <a:srgbClr val="000000"/>
                </a:solidFill>
              </a:rPr>
            </a:br>
            <a:r>
              <a:rPr lang="en-US" altLang="nl-NL" sz="1600" kern="0" dirty="0" smtClean="0">
                <a:solidFill>
                  <a:srgbClr val="000000"/>
                </a:solidFill>
              </a:rPr>
              <a:t>Vermogen</a:t>
            </a:r>
            <a:r>
              <a:rPr lang="en-US" altLang="nl-NL" sz="1600" kern="0" dirty="0">
                <a:solidFill>
                  <a:srgbClr val="000000"/>
                </a:solidFill>
              </a:rPr>
              <a:t/>
            </a:r>
            <a:br>
              <a:rPr lang="en-US" altLang="nl-NL" sz="1600" kern="0" dirty="0">
                <a:solidFill>
                  <a:srgbClr val="000000"/>
                </a:solidFill>
              </a:rPr>
            </a:br>
            <a:r>
              <a:rPr lang="en-US" altLang="nl-NL" sz="1600" kern="0" dirty="0" smtClean="0">
                <a:solidFill>
                  <a:srgbClr val="000000"/>
                </a:solidFill>
              </a:rPr>
              <a:t>Redenen</a:t>
            </a:r>
            <a:r>
              <a:rPr lang="en-US" altLang="nl-NL" sz="1600" kern="0" dirty="0">
                <a:solidFill>
                  <a:srgbClr val="000000"/>
                </a:solidFill>
              </a:rPr>
              <a:t/>
            </a:r>
            <a:br>
              <a:rPr lang="en-US" altLang="nl-NL" sz="1600" kern="0" dirty="0">
                <a:solidFill>
                  <a:srgbClr val="000000"/>
                </a:solidFill>
              </a:rPr>
            </a:br>
            <a:r>
              <a:rPr lang="en-US" altLang="nl-NL" sz="1600" kern="0" dirty="0" smtClean="0">
                <a:solidFill>
                  <a:srgbClr val="000000"/>
                </a:solidFill>
              </a:rPr>
              <a:t>Behoefte/noodzaak</a:t>
            </a:r>
            <a:r>
              <a:rPr lang="en-US" altLang="nl-NL" sz="1600" kern="0" dirty="0">
                <a:solidFill>
                  <a:srgbClr val="000000"/>
                </a:solidFill>
              </a:rPr>
              <a:t/>
            </a:r>
            <a:br>
              <a:rPr lang="en-US" altLang="nl-NL" sz="1600" kern="0" dirty="0">
                <a:solidFill>
                  <a:srgbClr val="000000"/>
                </a:solidFill>
              </a:rPr>
            </a:br>
            <a:r>
              <a:rPr lang="en-US" altLang="nl-NL" sz="1600" kern="0" dirty="0" smtClean="0">
                <a:solidFill>
                  <a:srgbClr val="000000"/>
                </a:solidFill>
              </a:rPr>
              <a:t>Commitment</a:t>
            </a:r>
            <a:r>
              <a:rPr lang="en-US" altLang="nl-NL" sz="1600" kern="0" dirty="0">
                <a:solidFill>
                  <a:srgbClr val="000000"/>
                </a:solidFill>
              </a:rPr>
              <a:t/>
            </a:r>
            <a:br>
              <a:rPr lang="en-US" altLang="nl-NL" sz="1600" kern="0" dirty="0">
                <a:solidFill>
                  <a:srgbClr val="000000"/>
                </a:solidFill>
              </a:rPr>
            </a:br>
            <a:r>
              <a:rPr lang="en-US" altLang="nl-NL" sz="1600" kern="0" dirty="0">
                <a:solidFill>
                  <a:srgbClr val="000000"/>
                </a:solidFill>
              </a:rPr>
              <a:t>A</a:t>
            </a:r>
            <a:r>
              <a:rPr lang="en-US" altLang="nl-NL" sz="1600" kern="0" dirty="0" smtClean="0">
                <a:solidFill>
                  <a:srgbClr val="000000"/>
                </a:solidFill>
              </a:rPr>
              <a:t>ctie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nl-NL" sz="1600" kern="0" dirty="0" smtClean="0">
                <a:solidFill>
                  <a:srgbClr val="000000"/>
                </a:solidFill>
              </a:rPr>
              <a:t>Stappen zetten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nl-NL" sz="1600" kern="0" dirty="0">
              <a:solidFill>
                <a:srgbClr val="000000"/>
              </a:solidFill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 flipV="1">
            <a:off x="2546564" y="5661868"/>
            <a:ext cx="180975" cy="1079500"/>
          </a:xfrm>
          <a:prstGeom prst="rightBrace">
            <a:avLst>
              <a:gd name="adj1" fmla="val 90398"/>
              <a:gd name="adj2" fmla="val 50000"/>
            </a:avLst>
          </a:prstGeom>
          <a:noFill/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nl-NL" altLang="nl-NL" sz="2800" dirty="0" smtClean="0">
              <a:solidFill>
                <a:srgbClr val="000000"/>
              </a:solidFill>
            </a:endParaRPr>
          </a:p>
        </p:txBody>
      </p:sp>
      <p:sp>
        <p:nvSpPr>
          <p:cNvPr id="63498" name="Text Box 8"/>
          <p:cNvSpPr txBox="1">
            <a:spLocks noChangeArrowheads="1"/>
          </p:cNvSpPr>
          <p:nvPr/>
        </p:nvSpPr>
        <p:spPr bwMode="auto">
          <a:xfrm>
            <a:off x="2824162" y="5909518"/>
            <a:ext cx="1279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 smtClean="0">
                <a:solidFill>
                  <a:srgbClr val="000000"/>
                </a:solidFill>
              </a:rPr>
              <a:t>Mobili-serend</a:t>
            </a:r>
          </a:p>
        </p:txBody>
      </p:sp>
      <p:sp>
        <p:nvSpPr>
          <p:cNvPr id="63499" name="Text Box 7"/>
          <p:cNvSpPr txBox="1">
            <a:spLocks noChangeArrowheads="1"/>
          </p:cNvSpPr>
          <p:nvPr/>
        </p:nvSpPr>
        <p:spPr bwMode="auto">
          <a:xfrm>
            <a:off x="2858554" y="4610521"/>
            <a:ext cx="127952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 smtClean="0">
                <a:solidFill>
                  <a:srgbClr val="000000"/>
                </a:solidFill>
              </a:rPr>
              <a:t>Voor-bereidend</a:t>
            </a:r>
          </a:p>
        </p:txBody>
      </p:sp>
      <p:sp>
        <p:nvSpPr>
          <p:cNvPr id="13" name="AutoShape 6"/>
          <p:cNvSpPr>
            <a:spLocks/>
          </p:cNvSpPr>
          <p:nvPr/>
        </p:nvSpPr>
        <p:spPr bwMode="auto">
          <a:xfrm flipV="1">
            <a:off x="2574925" y="4221088"/>
            <a:ext cx="152400" cy="1295400"/>
          </a:xfrm>
          <a:prstGeom prst="rightBrace">
            <a:avLst>
              <a:gd name="adj1" fmla="val 90398"/>
              <a:gd name="adj2" fmla="val 50000"/>
            </a:avLst>
          </a:prstGeom>
          <a:noFill/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nl-NL" altLang="nl-NL" sz="2800" dirty="0" smtClean="0">
              <a:solidFill>
                <a:srgbClr val="000000"/>
              </a:solidFill>
            </a:endParaRPr>
          </a:p>
        </p:txBody>
      </p:sp>
      <p:sp>
        <p:nvSpPr>
          <p:cNvPr id="15" name="Titel 1"/>
          <p:cNvSpPr txBox="1">
            <a:spLocks/>
          </p:cNvSpPr>
          <p:nvPr/>
        </p:nvSpPr>
        <p:spPr bwMode="auto">
          <a:xfrm>
            <a:off x="5796136" y="1379411"/>
            <a:ext cx="2446040" cy="2413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nl-NL" sz="1600" b="1" kern="0" dirty="0" smtClean="0">
                <a:solidFill>
                  <a:srgbClr val="000000"/>
                </a:solidFill>
              </a:rPr>
              <a:t>Termen</a:t>
            </a:r>
            <a:r>
              <a:rPr lang="nl-NL" sz="1600" kern="0" dirty="0" smtClean="0">
                <a:solidFill>
                  <a:srgbClr val="000000"/>
                </a:solidFill>
              </a:rPr>
              <a:t>:</a:t>
            </a:r>
            <a:br>
              <a:rPr lang="nl-NL" sz="1600" kern="0" dirty="0" smtClean="0">
                <a:solidFill>
                  <a:srgbClr val="000000"/>
                </a:solidFill>
              </a:rPr>
            </a:br>
            <a:r>
              <a:rPr lang="nl-NL" sz="1600" kern="0" dirty="0" smtClean="0">
                <a:solidFill>
                  <a:srgbClr val="000000"/>
                </a:solidFill>
              </a:rPr>
              <a:t>autonomie</a:t>
            </a:r>
            <a:br>
              <a:rPr lang="nl-NL" sz="1600" kern="0" dirty="0" smtClean="0">
                <a:solidFill>
                  <a:srgbClr val="000000"/>
                </a:solidFill>
              </a:rPr>
            </a:br>
            <a:r>
              <a:rPr lang="nl-NL" sz="1600" kern="0" dirty="0" smtClean="0">
                <a:solidFill>
                  <a:srgbClr val="000000"/>
                </a:solidFill>
              </a:rPr>
              <a:t>ambivalentie</a:t>
            </a:r>
            <a:br>
              <a:rPr lang="nl-NL" sz="1600" kern="0" dirty="0" smtClean="0">
                <a:solidFill>
                  <a:srgbClr val="000000"/>
                </a:solidFill>
              </a:rPr>
            </a:br>
            <a:r>
              <a:rPr lang="nl-NL" sz="1600" kern="0" dirty="0" smtClean="0">
                <a:solidFill>
                  <a:srgbClr val="000000"/>
                </a:solidFill>
              </a:rPr>
              <a:t>sturen-gidsen-volgen</a:t>
            </a:r>
            <a:br>
              <a:rPr lang="nl-NL" sz="1600" kern="0" dirty="0" smtClean="0">
                <a:solidFill>
                  <a:srgbClr val="000000"/>
                </a:solidFill>
              </a:rPr>
            </a:br>
            <a:r>
              <a:rPr lang="nl-NL" sz="1600" kern="0" dirty="0" smtClean="0">
                <a:solidFill>
                  <a:srgbClr val="000000"/>
                </a:solidFill>
              </a:rPr>
              <a:t>reparatiereflex</a:t>
            </a:r>
            <a:br>
              <a:rPr lang="nl-NL" sz="1600" kern="0" dirty="0" smtClean="0">
                <a:solidFill>
                  <a:srgbClr val="000000"/>
                </a:solidFill>
              </a:rPr>
            </a:br>
            <a:r>
              <a:rPr lang="nl-NL" sz="1600" kern="0" dirty="0" smtClean="0">
                <a:solidFill>
                  <a:srgbClr val="000000"/>
                </a:solidFill>
              </a:rPr>
              <a:t>waarden en doelen</a:t>
            </a:r>
            <a:br>
              <a:rPr lang="nl-NL" sz="1600" kern="0" dirty="0" smtClean="0">
                <a:solidFill>
                  <a:srgbClr val="000000"/>
                </a:solidFill>
              </a:rPr>
            </a:br>
            <a:r>
              <a:rPr lang="nl-NL" sz="1600" kern="0" dirty="0" smtClean="0">
                <a:solidFill>
                  <a:srgbClr val="000000"/>
                </a:solidFill>
              </a:rPr>
              <a:t>behoudtaal en wrijving</a:t>
            </a:r>
            <a:endParaRPr lang="nl-NL" sz="1600" kern="0" dirty="0">
              <a:solidFill>
                <a:srgbClr val="000000"/>
              </a:solidFill>
            </a:endParaRPr>
          </a:p>
        </p:txBody>
      </p:sp>
      <p:sp>
        <p:nvSpPr>
          <p:cNvPr id="16" name="Titel 4"/>
          <p:cNvSpPr txBox="1">
            <a:spLocks/>
          </p:cNvSpPr>
          <p:nvPr/>
        </p:nvSpPr>
        <p:spPr bwMode="auto">
          <a:xfrm>
            <a:off x="3498317" y="1397807"/>
            <a:ext cx="165395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nl-NL" sz="1600" b="1" kern="0" dirty="0" smtClean="0">
                <a:solidFill>
                  <a:srgbClr val="000000"/>
                </a:solidFill>
              </a:rPr>
              <a:t>4 Processen</a:t>
            </a:r>
            <a:r>
              <a:rPr lang="nl-NL" sz="1600" kern="0" dirty="0" smtClean="0">
                <a:solidFill>
                  <a:srgbClr val="000000"/>
                </a:solidFill>
              </a:rPr>
              <a:t/>
            </a:r>
            <a:br>
              <a:rPr lang="nl-NL" sz="1600" kern="0" dirty="0" smtClean="0">
                <a:solidFill>
                  <a:srgbClr val="000000"/>
                </a:solidFill>
              </a:rPr>
            </a:br>
            <a:r>
              <a:rPr lang="nl-NL" sz="1600" kern="0" dirty="0" smtClean="0">
                <a:solidFill>
                  <a:srgbClr val="000000"/>
                </a:solidFill>
              </a:rPr>
              <a:t>-  Engageren</a:t>
            </a:r>
            <a:br>
              <a:rPr lang="nl-NL" sz="1600" kern="0" dirty="0" smtClean="0">
                <a:solidFill>
                  <a:srgbClr val="000000"/>
                </a:solidFill>
              </a:rPr>
            </a:br>
            <a:r>
              <a:rPr lang="nl-NL" sz="1600" kern="0" dirty="0" smtClean="0">
                <a:solidFill>
                  <a:srgbClr val="000000"/>
                </a:solidFill>
              </a:rPr>
              <a:t>-  Focussen</a:t>
            </a:r>
            <a:br>
              <a:rPr lang="nl-NL" sz="1600" kern="0" dirty="0" smtClean="0">
                <a:solidFill>
                  <a:srgbClr val="000000"/>
                </a:solidFill>
              </a:rPr>
            </a:br>
            <a:r>
              <a:rPr lang="nl-NL" sz="1600" kern="0" dirty="0" smtClean="0">
                <a:solidFill>
                  <a:srgbClr val="000000"/>
                </a:solidFill>
              </a:rPr>
              <a:t>-  Ontlokken</a:t>
            </a:r>
            <a:br>
              <a:rPr lang="nl-NL" sz="1600" kern="0" dirty="0" smtClean="0">
                <a:solidFill>
                  <a:srgbClr val="000000"/>
                </a:solidFill>
              </a:rPr>
            </a:br>
            <a:r>
              <a:rPr lang="nl-NL" sz="1600" kern="0" dirty="0" smtClean="0">
                <a:solidFill>
                  <a:srgbClr val="000000"/>
                </a:solidFill>
              </a:rPr>
              <a:t>-  Plannen</a:t>
            </a:r>
            <a:endParaRPr lang="nl-NL" kern="0" dirty="0">
              <a:solidFill>
                <a:srgbClr val="000000"/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5148064" y="4033538"/>
            <a:ext cx="32403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nl-NL" sz="1600" b="1" kern="0" dirty="0">
                <a:solidFill>
                  <a:srgbClr val="000000"/>
                </a:solidFill>
              </a:rPr>
              <a:t>Gespreksvaardigheden ORBSI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nl-NL" sz="1600" kern="0" dirty="0">
                <a:solidFill>
                  <a:srgbClr val="000000"/>
                </a:solidFill>
              </a:rPr>
              <a:t>Open vragen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nl-NL" sz="1600" kern="0" dirty="0">
                <a:solidFill>
                  <a:srgbClr val="000000"/>
                </a:solidFill>
              </a:rPr>
              <a:t>Reflecteren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nl-NL" sz="1600" kern="0" dirty="0">
                <a:solidFill>
                  <a:srgbClr val="000000"/>
                </a:solidFill>
              </a:rPr>
              <a:t>Bevestigen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nl-NL" sz="1600" kern="0" dirty="0">
                <a:solidFill>
                  <a:srgbClr val="000000"/>
                </a:solidFill>
              </a:rPr>
              <a:t>Samenvatten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nl-NL" sz="1600" kern="0" dirty="0">
                <a:solidFill>
                  <a:srgbClr val="000000"/>
                </a:solidFill>
              </a:rPr>
              <a:t>Informatie en </a:t>
            </a:r>
            <a:r>
              <a:rPr lang="nl-NL" sz="1600" kern="0" dirty="0">
                <a:solidFill>
                  <a:srgbClr val="000000"/>
                </a:solidFill>
              </a:rPr>
              <a:t>advies</a:t>
            </a:r>
            <a:endParaRPr lang="nl-NL" sz="16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67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Lege presentatie">
  <a:themeElements>
    <a:clrScheme name="1_Lege 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Lege presentati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Lege 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ge presentati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ge presentati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ge presentati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ge presentati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ge presentati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ge presentati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ge presentatie 8">
        <a:dk1>
          <a:srgbClr val="993366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822A56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ge presentatie 9">
        <a:dk1>
          <a:srgbClr val="993366"/>
        </a:dk1>
        <a:lt1>
          <a:srgbClr val="FFFFFF"/>
        </a:lt1>
        <a:dk2>
          <a:srgbClr val="993366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822A56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Diavoorstelling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15_Lege presentatie</vt:lpstr>
      <vt:lpstr> Overzicht MGV </vt:lpstr>
    </vt:vector>
  </TitlesOfParts>
  <Company>Verslavingszorg Noord Nederland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Totaalplaatje MGV </dc:title>
  <dc:creator>g.kolen</dc:creator>
  <cp:lastModifiedBy>g.kolen</cp:lastModifiedBy>
  <cp:revision>2</cp:revision>
  <dcterms:created xsi:type="dcterms:W3CDTF">2016-12-07T14:10:59Z</dcterms:created>
  <dcterms:modified xsi:type="dcterms:W3CDTF">2016-12-07T14:12:06Z</dcterms:modified>
</cp:coreProperties>
</file>