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16" r:id="rId6"/>
    <p:sldId id="1361" r:id="rId7"/>
    <p:sldId id="1362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9D73F-AE01-49F9-A890-1394331867CD}" v="2" dt="2021-07-01T09:15:32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17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van Bakel" userId="eff43e64-d38a-4128-8ad8-67b448e939e2" providerId="ADAL" clId="{4359D73F-AE01-49F9-A890-1394331867CD}"/>
    <pc:docChg chg="modSld">
      <pc:chgData name="Martin van Bakel" userId="eff43e64-d38a-4128-8ad8-67b448e939e2" providerId="ADAL" clId="{4359D73F-AE01-49F9-A890-1394331867CD}" dt="2021-07-01T09:15:47.128" v="3"/>
      <pc:docMkLst>
        <pc:docMk/>
      </pc:docMkLst>
      <pc:sldChg chg="delSp modSp mod">
        <pc:chgData name="Martin van Bakel" userId="eff43e64-d38a-4128-8ad8-67b448e939e2" providerId="ADAL" clId="{4359D73F-AE01-49F9-A890-1394331867CD}" dt="2021-07-01T09:15:47.128" v="3"/>
        <pc:sldMkLst>
          <pc:docMk/>
          <pc:sldMk cId="0" sldId="256"/>
        </pc:sldMkLst>
        <pc:spChg chg="del mod">
          <ac:chgData name="Martin van Bakel" userId="eff43e64-d38a-4128-8ad8-67b448e939e2" providerId="ADAL" clId="{4359D73F-AE01-49F9-A890-1394331867CD}" dt="2021-07-01T09:15:47.128" v="3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 8 uur 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Cursus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Luchtweg blokkade            	30 min     	Start  	  8.30 uur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10 min				  9.00</a:t>
            </a:r>
          </a:p>
          <a:p>
            <a:r>
              <a:rPr lang="nl-NL" dirty="0"/>
              <a:t>Bloedingen                        	 	30 min				  9.30</a:t>
            </a:r>
          </a:p>
          <a:p>
            <a:r>
              <a:rPr lang="nl-NL" dirty="0"/>
              <a:t>Brandwonden                   		30 min				10.00</a:t>
            </a:r>
          </a:p>
          <a:p>
            <a:r>
              <a:rPr lang="nl-NL" dirty="0"/>
              <a:t>Pauze						20 min				10.20</a:t>
            </a:r>
          </a:p>
          <a:p>
            <a:r>
              <a:rPr lang="nl-NL" dirty="0"/>
              <a:t>Shock                                    	30 min				10.50</a:t>
            </a:r>
          </a:p>
          <a:p>
            <a:r>
              <a:rPr lang="nl-NL" dirty="0"/>
              <a:t>Breuken en aanverwanten	30 min				11.20</a:t>
            </a:r>
          </a:p>
          <a:p>
            <a:r>
              <a:rPr lang="nl-NL" dirty="0"/>
              <a:t>Wervelletsel                        	30 min 				11.50</a:t>
            </a:r>
          </a:p>
          <a:p>
            <a:r>
              <a:rPr lang="nl-NL" dirty="0"/>
              <a:t>Oogletsel                               	15 min				12.05</a:t>
            </a:r>
          </a:p>
          <a:p>
            <a:r>
              <a:rPr lang="nl-NL" dirty="0"/>
              <a:t>Lunch						60 min				13.00</a:t>
            </a:r>
          </a:p>
          <a:p>
            <a:r>
              <a:rPr lang="nl-NL" dirty="0"/>
              <a:t>Bewustzijnsstoornissen       	240 min			17.00</a:t>
            </a:r>
          </a:p>
          <a:p>
            <a:r>
              <a:rPr lang="nl-NL" dirty="0"/>
              <a:t>(flauwvallen, bewusteloos, CVA, DM, Epilepsie, Hartstilstand)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Eerste Hulp</a:t>
            </a:r>
            <a:br>
              <a:rPr lang="nl-NL" dirty="0"/>
            </a:br>
            <a:r>
              <a:rPr lang="nl-NL" sz="2200" dirty="0"/>
              <a:t>(starttijd ochtend, middag of avond totaal 240 min 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Luchtweg blokkade            		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				</a:t>
            </a:r>
          </a:p>
          <a:p>
            <a:r>
              <a:rPr lang="nl-NL" dirty="0"/>
              <a:t>Bloedingen                        					</a:t>
            </a:r>
          </a:p>
          <a:p>
            <a:r>
              <a:rPr lang="nl-NL" dirty="0"/>
              <a:t>Brandwonden                  				</a:t>
            </a:r>
          </a:p>
          <a:p>
            <a:r>
              <a:rPr lang="nl-NL" dirty="0"/>
              <a:t>Pauze										</a:t>
            </a:r>
          </a:p>
          <a:p>
            <a:r>
              <a:rPr lang="nl-NL" dirty="0"/>
              <a:t>Shock                                    					</a:t>
            </a:r>
          </a:p>
          <a:p>
            <a:r>
              <a:rPr lang="nl-NL" dirty="0"/>
              <a:t>Breuken en aanverwanten					</a:t>
            </a:r>
          </a:p>
          <a:p>
            <a:r>
              <a:rPr lang="nl-NL" dirty="0"/>
              <a:t>Wervelletsel                        			</a:t>
            </a:r>
          </a:p>
          <a:p>
            <a:r>
              <a:rPr lang="nl-NL" dirty="0"/>
              <a:t>Oogletsel                               					</a:t>
            </a:r>
          </a:p>
          <a:p>
            <a:pPr marL="0" indent="0">
              <a:buNone/>
            </a:pPr>
            <a:r>
              <a:rPr lang="nl-NL" dirty="0"/>
              <a:t>											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en AED</a:t>
            </a:r>
            <a:br>
              <a:rPr lang="nl-NL" dirty="0"/>
            </a:br>
            <a:r>
              <a:rPr lang="nl-NL" sz="2400" dirty="0"/>
              <a:t>(starttijd ochtend, middag of avond)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Bewustzijnsstoornissen       	totaal  240 min</a:t>
            </a:r>
          </a:p>
          <a:p>
            <a:pPr>
              <a:buNone/>
            </a:pPr>
            <a:r>
              <a:rPr lang="nl-NL" dirty="0"/>
              <a:t>	flauwvallen</a:t>
            </a:r>
          </a:p>
          <a:p>
            <a:pPr>
              <a:buNone/>
            </a:pPr>
            <a:r>
              <a:rPr lang="nl-NL" dirty="0"/>
              <a:t>	bewusteloos</a:t>
            </a:r>
          </a:p>
          <a:p>
            <a:pPr>
              <a:buNone/>
            </a:pPr>
            <a:r>
              <a:rPr lang="nl-NL" dirty="0"/>
              <a:t>	CVA </a:t>
            </a:r>
          </a:p>
          <a:p>
            <a:pPr>
              <a:buNone/>
            </a:pPr>
            <a:r>
              <a:rPr lang="nl-NL" dirty="0"/>
              <a:t>	DM</a:t>
            </a:r>
          </a:p>
          <a:p>
            <a:pPr>
              <a:buNone/>
            </a:pPr>
            <a:r>
              <a:rPr lang="nl-NL" dirty="0"/>
              <a:t>	Epilepsie</a:t>
            </a:r>
          </a:p>
          <a:p>
            <a:pPr>
              <a:buNone/>
            </a:pPr>
            <a:r>
              <a:rPr lang="nl-NL" dirty="0"/>
              <a:t>	Hartstilstand (en hartinfarct)Reanimatie volwassen, kinderen </a:t>
            </a:r>
            <a:r>
              <a:rPr lang="nl-NL"/>
              <a:t>en zuigelingen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11" ma:contentTypeDescription="Een nieuw document maken." ma:contentTypeScope="" ma:versionID="b7fb7d4508e3859b01ac3a3391535bed">
  <xsd:schema xmlns:xsd="http://www.w3.org/2001/XMLSchema" xmlns:xs="http://www.w3.org/2001/XMLSchema" xmlns:p="http://schemas.microsoft.com/office/2006/metadata/properties" xmlns:ns2="33863c47-d6c7-4f64-8d42-e396c88c50a3" xmlns:ns3="1f9e0a54-ca4b-4ec0-9974-21296d27d8f2" targetNamespace="http://schemas.microsoft.com/office/2006/metadata/properties" ma:root="true" ma:fieldsID="fdf16ae6e011739ca31cd716f517fcba" ns2:_="" ns3:_="">
    <xsd:import namespace="33863c47-d6c7-4f64-8d42-e396c88c50a3"/>
    <xsd:import namespace="1f9e0a54-ca4b-4ec0-9974-21296d27d8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e0a54-ca4b-4ec0-9974-21296d27d8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C483F6-E5E8-4898-A120-5A4531D2624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3863c47-d6c7-4f64-8d42-e396c88c50a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13D013-740D-42FF-945B-31D6D52113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03277-92E6-47C5-95A0-95EAAD3864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63c47-d6c7-4f64-8d42-e396c88c50a3"/>
    <ds:schemaRef ds:uri="1f9e0a54-ca4b-4ec0-9974-21296d27d8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9048</TotalTime>
  <Words>276</Words>
  <Application>Microsoft Office PowerPoint</Application>
  <PresentationFormat>Diavoorstelling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 Eerste Hulp Reanimatie en AED </vt:lpstr>
      <vt:lpstr>Cursus Eerste Hulp Rean/AED</vt:lpstr>
      <vt:lpstr>Eerste Hulp (starttijd ochtend, middag of avond totaal 240 min )</vt:lpstr>
      <vt:lpstr>Reanimatie en AED (starttijd ochtend, middag of avond)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329</cp:revision>
  <dcterms:created xsi:type="dcterms:W3CDTF">2010-01-22T10:01:39Z</dcterms:created>
  <dcterms:modified xsi:type="dcterms:W3CDTF">2021-07-01T09:16:00Z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  <property fmtid="{D5CDD505-2E9C-101B-9397-08002B2CF9AE}" pid="3" name="AuthorIds_UIVersion_1024">
    <vt:lpwstr>12</vt:lpwstr>
  </property>
</Properties>
</file>