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-1224" y="-102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17-8-2018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17-8-2018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17-8-2018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17-8-2018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17-8-2018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17-8-2018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Voor verpleegkundigen 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van de AOA!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11 september zaal 3 MG </a:t>
            </a:r>
          </a:p>
          <a:p>
            <a:pPr lvl="0" algn="ctr"/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23 oktober zaal 2 MG</a:t>
            </a:r>
          </a:p>
          <a:p>
            <a:pPr lvl="0" algn="ctr"/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27 november zaal 2 MG</a:t>
            </a:r>
          </a:p>
          <a:p>
            <a:pPr lvl="0" algn="ctr"/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2400" b="1" dirty="0" err="1" smtClean="0">
                <a:solidFill>
                  <a:srgbClr val="0070C0"/>
                </a:solidFill>
                <a:latin typeface="Verdana" pitchFamily="34" charset="0"/>
              </a:rPr>
              <a:t>Scholingsdag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  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AOA 2018</a:t>
            </a:r>
            <a:endParaRPr lang="nl-NL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COPD, TS &amp; Borderline, Infectiepreventie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 </a:t>
            </a:r>
          </a:p>
          <a:p>
            <a:pPr lvl="0"/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Sprekers</a:t>
            </a: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Alexia Magro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/ Wouter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Blox</a:t>
            </a:r>
          </a:p>
          <a:p>
            <a:pPr lvl="0"/>
            <a:r>
              <a:rPr lang="nl-NL" sz="1200" dirty="0" err="1">
                <a:solidFill>
                  <a:srgbClr val="0070C0"/>
                </a:solidFill>
                <a:latin typeface="Verdana" pitchFamily="34" charset="0"/>
              </a:rPr>
              <a:t>Siham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Cheggar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Fleur Westerlaken</a:t>
            </a: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&amp; locatie: </a:t>
            </a:r>
            <a:br>
              <a:rPr lang="nl-NL" sz="1200" b="1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Van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08.30-12.30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uur Molengracht, Zalencentrum</a:t>
            </a: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Schrijf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je in via het Amphia Leerplein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Deelnemers krijgen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4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accreditatiepunten toegekend. 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31</Words>
  <Application>Microsoft Office PowerPoint</Application>
  <PresentationFormat>A4 (210 x 297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SchaijJ</cp:lastModifiedBy>
  <cp:revision>52</cp:revision>
  <dcterms:created xsi:type="dcterms:W3CDTF">2015-09-25T08:17:47Z</dcterms:created>
  <dcterms:modified xsi:type="dcterms:W3CDTF">2018-08-17T11:45:27Z</dcterms:modified>
</cp:coreProperties>
</file>