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8" r:id="rId2"/>
    <p:sldId id="259" r:id="rId3"/>
    <p:sldId id="260" r:id="rId4"/>
    <p:sldId id="261" r:id="rId5"/>
    <p:sldId id="263" r:id="rId6"/>
    <p:sldId id="262" r:id="rId7"/>
  </p:sldIdLst>
  <p:sldSz cx="9144000" cy="6858000" type="screen4x3"/>
  <p:notesSz cx="6858000" cy="9144000"/>
  <p:defaultTextStyle>
    <a:defPPr>
      <a:defRPr lang="nl-NL"/>
    </a:defPPr>
    <a:lvl1pPr algn="l" rtl="0" fontAlgn="base">
      <a:spcBef>
        <a:spcPct val="0"/>
      </a:spcBef>
      <a:spcAft>
        <a:spcPct val="0"/>
      </a:spcAft>
      <a:defRPr sz="2400" kern="1200">
        <a:solidFill>
          <a:schemeClr val="tx1"/>
        </a:solidFill>
        <a:latin typeface="Calibri" pitchFamily="34" charset="0"/>
        <a:ea typeface="+mn-ea"/>
        <a:cs typeface="+mn-cs"/>
      </a:defRPr>
    </a:lvl1pPr>
    <a:lvl2pPr marL="457200" algn="l" rtl="0" fontAlgn="base">
      <a:spcBef>
        <a:spcPct val="0"/>
      </a:spcBef>
      <a:spcAft>
        <a:spcPct val="0"/>
      </a:spcAft>
      <a:defRPr sz="2400" kern="1200">
        <a:solidFill>
          <a:schemeClr val="tx1"/>
        </a:solidFill>
        <a:latin typeface="Calibri" pitchFamily="34" charset="0"/>
        <a:ea typeface="+mn-ea"/>
        <a:cs typeface="+mn-cs"/>
      </a:defRPr>
    </a:lvl2pPr>
    <a:lvl3pPr marL="914400" algn="l" rtl="0" fontAlgn="base">
      <a:spcBef>
        <a:spcPct val="0"/>
      </a:spcBef>
      <a:spcAft>
        <a:spcPct val="0"/>
      </a:spcAft>
      <a:defRPr sz="2400" kern="1200">
        <a:solidFill>
          <a:schemeClr val="tx1"/>
        </a:solidFill>
        <a:latin typeface="Calibri" pitchFamily="34" charset="0"/>
        <a:ea typeface="+mn-ea"/>
        <a:cs typeface="+mn-cs"/>
      </a:defRPr>
    </a:lvl3pPr>
    <a:lvl4pPr marL="1371600" algn="l" rtl="0" fontAlgn="base">
      <a:spcBef>
        <a:spcPct val="0"/>
      </a:spcBef>
      <a:spcAft>
        <a:spcPct val="0"/>
      </a:spcAft>
      <a:defRPr sz="2400" kern="1200">
        <a:solidFill>
          <a:schemeClr val="tx1"/>
        </a:solidFill>
        <a:latin typeface="Calibri" pitchFamily="34" charset="0"/>
        <a:ea typeface="+mn-ea"/>
        <a:cs typeface="+mn-cs"/>
      </a:defRPr>
    </a:lvl4pPr>
    <a:lvl5pPr marL="1828800" algn="l" rtl="0" fontAlgn="base">
      <a:spcBef>
        <a:spcPct val="0"/>
      </a:spcBef>
      <a:spcAft>
        <a:spcPct val="0"/>
      </a:spcAft>
      <a:defRPr sz="2400" kern="1200">
        <a:solidFill>
          <a:schemeClr val="tx1"/>
        </a:solidFill>
        <a:latin typeface="Calibri" pitchFamily="34" charset="0"/>
        <a:ea typeface="+mn-ea"/>
        <a:cs typeface="+mn-cs"/>
      </a:defRPr>
    </a:lvl5pPr>
    <a:lvl6pPr marL="2286000" algn="l" defTabSz="914400" rtl="0" eaLnBrk="1" latinLnBrk="0" hangingPunct="1">
      <a:defRPr sz="2400" kern="1200">
        <a:solidFill>
          <a:schemeClr val="tx1"/>
        </a:solidFill>
        <a:latin typeface="Calibri" pitchFamily="34" charset="0"/>
        <a:ea typeface="+mn-ea"/>
        <a:cs typeface="+mn-cs"/>
      </a:defRPr>
    </a:lvl6pPr>
    <a:lvl7pPr marL="2743200" algn="l" defTabSz="914400" rtl="0" eaLnBrk="1" latinLnBrk="0" hangingPunct="1">
      <a:defRPr sz="2400" kern="1200">
        <a:solidFill>
          <a:schemeClr val="tx1"/>
        </a:solidFill>
        <a:latin typeface="Calibri" pitchFamily="34" charset="0"/>
        <a:ea typeface="+mn-ea"/>
        <a:cs typeface="+mn-cs"/>
      </a:defRPr>
    </a:lvl7pPr>
    <a:lvl8pPr marL="3200400" algn="l" defTabSz="914400" rtl="0" eaLnBrk="1" latinLnBrk="0" hangingPunct="1">
      <a:defRPr sz="2400" kern="1200">
        <a:solidFill>
          <a:schemeClr val="tx1"/>
        </a:solidFill>
        <a:latin typeface="Calibri" pitchFamily="34" charset="0"/>
        <a:ea typeface="+mn-ea"/>
        <a:cs typeface="+mn-cs"/>
      </a:defRPr>
    </a:lvl8pPr>
    <a:lvl9pPr marL="3657600" algn="l" defTabSz="914400" rtl="0" eaLnBrk="1" latinLnBrk="0" hangingPunct="1">
      <a:defRPr sz="2400"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65">
          <p15:clr>
            <a:srgbClr val="A4A3A4"/>
          </p15:clr>
        </p15:guide>
        <p15:guide id="3" pos="2880">
          <p15:clr>
            <a:srgbClr val="A4A3A4"/>
          </p15:clr>
        </p15:guide>
      </p15:sldGuideLst>
    </p:ext>
    <p:ext uri="{2D200454-40CA-4A62-9FC3-DE9A4176ACB9}">
      <p15:notesGuideLst xmlns:p15="http://schemas.microsoft.com/office/powerpoint/2012/main">
        <p15:guide id="1" orient="horz" pos="2880">
          <p15:clr>
            <a:srgbClr val="A4A3A4"/>
          </p15:clr>
        </p15:guide>
        <p15:guide id="2" orient="horz" pos="204">
          <p15:clr>
            <a:srgbClr val="A4A3A4"/>
          </p15:clr>
        </p15:guide>
        <p15:guide id="3" pos="2160">
          <p15:clr>
            <a:srgbClr val="A4A3A4"/>
          </p15:clr>
        </p15:guide>
        <p15:guide id="4" pos="342">
          <p15:clr>
            <a:srgbClr val="A4A3A4"/>
          </p15:clr>
        </p15:guide>
        <p15:guide id="5" pos="397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7738"/>
    <a:srgbClr val="F0B2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087"/>
    <p:restoredTop sz="90977"/>
  </p:normalViewPr>
  <p:slideViewPr>
    <p:cSldViewPr>
      <p:cViewPr varScale="1">
        <p:scale>
          <a:sx n="104" d="100"/>
          <a:sy n="104" d="100"/>
        </p:scale>
        <p:origin x="1422" y="108"/>
      </p:cViewPr>
      <p:guideLst>
        <p:guide orient="horz" pos="2160"/>
        <p:guide orient="horz" pos="365"/>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96" d="100"/>
          <a:sy n="96" d="100"/>
        </p:scale>
        <p:origin x="-3606" y="-96"/>
      </p:cViewPr>
      <p:guideLst>
        <p:guide orient="horz" pos="2880"/>
        <p:guide orient="horz" pos="204"/>
        <p:guide pos="2160"/>
        <p:guide pos="342"/>
        <p:guide pos="397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1026"/>
          <p:cNvSpPr>
            <a:spLocks noGrp="1" noChangeArrowheads="1"/>
          </p:cNvSpPr>
          <p:nvPr>
            <p:ph type="hdr" sz="quarter"/>
          </p:nvPr>
        </p:nvSpPr>
        <p:spPr bwMode="auto">
          <a:xfrm>
            <a:off x="542925" y="195263"/>
            <a:ext cx="2886075"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100"/>
            </a:lvl1pPr>
          </a:lstStyle>
          <a:p>
            <a:endParaRPr lang="nl-NL"/>
          </a:p>
        </p:txBody>
      </p:sp>
      <p:sp>
        <p:nvSpPr>
          <p:cNvPr id="6147" name="Rectangle 1027"/>
          <p:cNvSpPr>
            <a:spLocks noGrp="1" noChangeArrowheads="1"/>
          </p:cNvSpPr>
          <p:nvPr>
            <p:ph type="dt" sz="quarter" idx="1"/>
          </p:nvPr>
        </p:nvSpPr>
        <p:spPr bwMode="auto">
          <a:xfrm>
            <a:off x="542925" y="8636000"/>
            <a:ext cx="5019675" cy="179388"/>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100"/>
            </a:lvl1pPr>
          </a:lstStyle>
          <a:p>
            <a:endParaRPr lang="nl-NL"/>
          </a:p>
        </p:txBody>
      </p:sp>
      <p:sp>
        <p:nvSpPr>
          <p:cNvPr id="6148" name="Rectangle 1028"/>
          <p:cNvSpPr>
            <a:spLocks noGrp="1" noChangeArrowheads="1"/>
          </p:cNvSpPr>
          <p:nvPr>
            <p:ph type="ftr" sz="quarter" idx="2"/>
          </p:nvPr>
        </p:nvSpPr>
        <p:spPr bwMode="auto">
          <a:xfrm>
            <a:off x="542925" y="8816975"/>
            <a:ext cx="5019675" cy="179388"/>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100"/>
            </a:lvl1pPr>
          </a:lstStyle>
          <a:p>
            <a:endParaRPr lang="nl-NL"/>
          </a:p>
        </p:txBody>
      </p:sp>
      <p:sp>
        <p:nvSpPr>
          <p:cNvPr id="6149" name="Rectangle 1029"/>
          <p:cNvSpPr>
            <a:spLocks noGrp="1" noChangeArrowheads="1"/>
          </p:cNvSpPr>
          <p:nvPr>
            <p:ph type="sldNum" sz="quarter" idx="3"/>
          </p:nvPr>
        </p:nvSpPr>
        <p:spPr bwMode="auto">
          <a:xfrm>
            <a:off x="5589588" y="8816975"/>
            <a:ext cx="719137" cy="17938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100"/>
            </a:lvl1pPr>
          </a:lstStyle>
          <a:p>
            <a:fld id="{D70CDB7C-F82A-48B1-9D12-43510BC88102}" type="slidenum">
              <a:rPr lang="nl-NL"/>
              <a:pPr/>
              <a:t>‹nr.›</a:t>
            </a:fld>
            <a:endParaRPr lang="nl-NL"/>
          </a:p>
        </p:txBody>
      </p:sp>
      <p:pic>
        <p:nvPicPr>
          <p:cNvPr id="6150" name="Picture 1030" descr="P:\Jeroen Bosch Ziekenhuis\_Internal\Logos\JBZ_C.emf"/>
          <p:cNvPicPr>
            <a:picLocks noChangeAspect="1" noChangeArrowheads="1"/>
          </p:cNvPicPr>
          <p:nvPr/>
        </p:nvPicPr>
        <p:blipFill>
          <a:blip r:embed="rId2" cstate="print"/>
          <a:srcRect/>
          <a:stretch>
            <a:fillRect/>
          </a:stretch>
        </p:blipFill>
        <p:spPr bwMode="auto">
          <a:xfrm>
            <a:off x="3943350" y="0"/>
            <a:ext cx="2914650" cy="565150"/>
          </a:xfrm>
          <a:prstGeom prst="rect">
            <a:avLst/>
          </a:prstGeom>
          <a:noFill/>
        </p:spPr>
      </p:pic>
    </p:spTree>
    <p:extLst>
      <p:ext uri="{BB962C8B-B14F-4D97-AF65-F5344CB8AC3E}">
        <p14:creationId xmlns:p14="http://schemas.microsoft.com/office/powerpoint/2010/main" val="11788421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2" name="Rectangle 4"/>
          <p:cNvSpPr>
            <a:spLocks noGrp="1" noRot="1" noChangeAspect="1" noChangeArrowheads="1" noTextEdit="1"/>
          </p:cNvSpPr>
          <p:nvPr>
            <p:ph type="sldImg" idx="2"/>
          </p:nvPr>
        </p:nvSpPr>
        <p:spPr bwMode="auto">
          <a:xfrm>
            <a:off x="542925" y="914400"/>
            <a:ext cx="4867275" cy="3651250"/>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542925" y="4876800"/>
            <a:ext cx="5765800" cy="3505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nl-NL"/>
              <a:t>Klik om de opmaakprofielen van de modeltekst te bewerken</a:t>
            </a:r>
          </a:p>
          <a:p>
            <a:pPr lvl="1"/>
            <a:r>
              <a:rPr lang="nl-NL"/>
              <a:t>Tweede niveau</a:t>
            </a:r>
          </a:p>
          <a:p>
            <a:pPr lvl="2"/>
            <a:r>
              <a:rPr lang="nl-NL"/>
              <a:t>Derde niveau</a:t>
            </a:r>
          </a:p>
          <a:p>
            <a:pPr lvl="3"/>
            <a:r>
              <a:rPr lang="nl-NL"/>
              <a:t>Vierde niveau</a:t>
            </a:r>
          </a:p>
          <a:p>
            <a:pPr lvl="4"/>
            <a:r>
              <a:rPr lang="nl-NL"/>
              <a:t>Vijfde niveau</a:t>
            </a:r>
          </a:p>
        </p:txBody>
      </p:sp>
      <p:sp>
        <p:nvSpPr>
          <p:cNvPr id="7176" name="Rectangle 8"/>
          <p:cNvSpPr>
            <a:spLocks noGrp="1" noChangeArrowheads="1"/>
          </p:cNvSpPr>
          <p:nvPr>
            <p:ph type="hdr" sz="quarter"/>
          </p:nvPr>
        </p:nvSpPr>
        <p:spPr bwMode="auto">
          <a:xfrm>
            <a:off x="542925" y="195263"/>
            <a:ext cx="2886075"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100"/>
            </a:lvl1pPr>
          </a:lstStyle>
          <a:p>
            <a:endParaRPr lang="nl-NL"/>
          </a:p>
        </p:txBody>
      </p:sp>
      <p:sp>
        <p:nvSpPr>
          <p:cNvPr id="7177" name="Rectangle 9"/>
          <p:cNvSpPr>
            <a:spLocks noGrp="1" noChangeArrowheads="1"/>
          </p:cNvSpPr>
          <p:nvPr>
            <p:ph type="dt" sz="quarter" idx="1"/>
          </p:nvPr>
        </p:nvSpPr>
        <p:spPr bwMode="auto">
          <a:xfrm>
            <a:off x="542925" y="8636000"/>
            <a:ext cx="5019675" cy="179388"/>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100"/>
            </a:lvl1pPr>
          </a:lstStyle>
          <a:p>
            <a:endParaRPr lang="nl-NL"/>
          </a:p>
        </p:txBody>
      </p:sp>
      <p:sp>
        <p:nvSpPr>
          <p:cNvPr id="7178" name="Rectangle 10"/>
          <p:cNvSpPr>
            <a:spLocks noChangeArrowheads="1"/>
          </p:cNvSpPr>
          <p:nvPr/>
        </p:nvSpPr>
        <p:spPr bwMode="auto">
          <a:xfrm>
            <a:off x="542925" y="8816975"/>
            <a:ext cx="5019675" cy="179388"/>
          </a:xfrm>
          <a:prstGeom prst="rect">
            <a:avLst/>
          </a:prstGeom>
          <a:noFill/>
          <a:ln w="9525">
            <a:noFill/>
            <a:miter lim="800000"/>
            <a:headEnd/>
            <a:tailEnd/>
          </a:ln>
          <a:effectLst/>
        </p:spPr>
        <p:txBody>
          <a:bodyPr lIns="0" tIns="0" rIns="0" bIns="0" anchor="b"/>
          <a:lstStyle/>
          <a:p>
            <a:endParaRPr lang="nl-NL" sz="1100"/>
          </a:p>
        </p:txBody>
      </p:sp>
      <p:sp>
        <p:nvSpPr>
          <p:cNvPr id="7179" name="Rectangle 11"/>
          <p:cNvSpPr>
            <a:spLocks noChangeArrowheads="1"/>
          </p:cNvSpPr>
          <p:nvPr/>
        </p:nvSpPr>
        <p:spPr bwMode="auto">
          <a:xfrm>
            <a:off x="5589588" y="8816975"/>
            <a:ext cx="719137" cy="179388"/>
          </a:xfrm>
          <a:prstGeom prst="rect">
            <a:avLst/>
          </a:prstGeom>
          <a:noFill/>
          <a:ln w="9525">
            <a:noFill/>
            <a:miter lim="800000"/>
            <a:headEnd/>
            <a:tailEnd/>
          </a:ln>
          <a:effectLst/>
        </p:spPr>
        <p:txBody>
          <a:bodyPr lIns="0" tIns="0" rIns="0" bIns="0"/>
          <a:lstStyle/>
          <a:p>
            <a:pPr algn="r"/>
            <a:fld id="{FF5B6116-7819-4982-803F-BE3D655365EB}" type="slidenum">
              <a:rPr lang="nl-NL" sz="1100"/>
              <a:pPr algn="r"/>
              <a:t>‹nr.›</a:t>
            </a:fld>
            <a:endParaRPr lang="nl-NL" sz="1100"/>
          </a:p>
        </p:txBody>
      </p:sp>
      <p:pic>
        <p:nvPicPr>
          <p:cNvPr id="7180" name="Picture 12" descr="P:\Jeroen Bosch Ziekenhuis\_Internal\Logos\JBZ_C.emf"/>
          <p:cNvPicPr>
            <a:picLocks noChangeAspect="1" noChangeArrowheads="1"/>
          </p:cNvPicPr>
          <p:nvPr/>
        </p:nvPicPr>
        <p:blipFill>
          <a:blip r:embed="rId2"/>
          <a:srcRect/>
          <a:stretch>
            <a:fillRect/>
          </a:stretch>
        </p:blipFill>
        <p:spPr bwMode="auto">
          <a:xfrm>
            <a:off x="3943350" y="0"/>
            <a:ext cx="2914650" cy="565150"/>
          </a:xfrm>
          <a:prstGeom prst="rect">
            <a:avLst/>
          </a:prstGeom>
          <a:noFill/>
        </p:spPr>
      </p:pic>
    </p:spTree>
    <p:extLst>
      <p:ext uri="{BB962C8B-B14F-4D97-AF65-F5344CB8AC3E}">
        <p14:creationId xmlns:p14="http://schemas.microsoft.com/office/powerpoint/2010/main" val="158644596"/>
      </p:ext>
    </p:extLst>
  </p:cSld>
  <p:clrMap bg1="lt1" tx1="dk1" bg2="lt2" tx2="dk2" accent1="accent1" accent2="accent2" accent3="accent3" accent4="accent4" accent5="accent5" accent6="accent6" hlink="hlink" folHlink="folHlink"/>
  <p:notesStyle>
    <a:lvl1pPr marL="161925" indent="-161925" algn="l" rtl="0" fontAlgn="base">
      <a:spcBef>
        <a:spcPct val="30000"/>
      </a:spcBef>
      <a:spcAft>
        <a:spcPct val="0"/>
      </a:spcAft>
      <a:defRPr sz="1100" kern="1200">
        <a:solidFill>
          <a:schemeClr val="tx1"/>
        </a:solidFill>
        <a:latin typeface="Calibri" pitchFamily="34" charset="0"/>
        <a:ea typeface="+mn-ea"/>
        <a:cs typeface="+mn-cs"/>
      </a:defRPr>
    </a:lvl1pPr>
    <a:lvl2pPr marL="323850" indent="-161925" algn="l" rtl="0" fontAlgn="base">
      <a:spcBef>
        <a:spcPct val="30000"/>
      </a:spcBef>
      <a:spcAft>
        <a:spcPct val="0"/>
      </a:spcAft>
      <a:defRPr sz="1100" kern="1200">
        <a:solidFill>
          <a:schemeClr val="tx1"/>
        </a:solidFill>
        <a:latin typeface="Calibri" pitchFamily="34" charset="0"/>
        <a:ea typeface="+mn-ea"/>
        <a:cs typeface="+mn-cs"/>
      </a:defRPr>
    </a:lvl2pPr>
    <a:lvl3pPr marL="485775" indent="-161925" algn="l" rtl="0" fontAlgn="base">
      <a:spcBef>
        <a:spcPct val="30000"/>
      </a:spcBef>
      <a:spcAft>
        <a:spcPct val="0"/>
      </a:spcAft>
      <a:defRPr sz="1100" kern="1200">
        <a:solidFill>
          <a:schemeClr val="tx1"/>
        </a:solidFill>
        <a:latin typeface="Calibri" pitchFamily="34" charset="0"/>
        <a:ea typeface="+mn-ea"/>
        <a:cs typeface="+mn-cs"/>
      </a:defRPr>
    </a:lvl3pPr>
    <a:lvl4pPr marL="647700" indent="-161925" algn="l" rtl="0" fontAlgn="base">
      <a:spcBef>
        <a:spcPct val="30000"/>
      </a:spcBef>
      <a:spcAft>
        <a:spcPct val="0"/>
      </a:spcAft>
      <a:defRPr sz="1100" kern="1200">
        <a:solidFill>
          <a:schemeClr val="tx1"/>
        </a:solidFill>
        <a:latin typeface="Calibri" pitchFamily="34" charset="0"/>
        <a:ea typeface="+mn-ea"/>
        <a:cs typeface="+mn-cs"/>
      </a:defRPr>
    </a:lvl4pPr>
    <a:lvl5pPr marL="809625" indent="-161925" algn="l" rtl="0" fontAlgn="base">
      <a:spcBef>
        <a:spcPct val="30000"/>
      </a:spcBef>
      <a:spcAft>
        <a:spcPct val="0"/>
      </a:spcAft>
      <a:defRPr sz="11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solidFill>
          <a:schemeClr val="accent1"/>
        </a:solidFill>
        <a:effectLst/>
      </p:bgPr>
    </p:bg>
    <p:spTree>
      <p:nvGrpSpPr>
        <p:cNvPr id="1" name=""/>
        <p:cNvGrpSpPr/>
        <p:nvPr/>
      </p:nvGrpSpPr>
      <p:grpSpPr>
        <a:xfrm>
          <a:off x="0" y="0"/>
          <a:ext cx="0" cy="0"/>
          <a:chOff x="0" y="0"/>
          <a:chExt cx="0" cy="0"/>
        </a:xfrm>
      </p:grpSpPr>
      <p:sp>
        <p:nvSpPr>
          <p:cNvPr id="4104" name="Rectangle 8"/>
          <p:cNvSpPr>
            <a:spLocks noChangeArrowheads="1"/>
          </p:cNvSpPr>
          <p:nvPr userDrawn="1"/>
        </p:nvSpPr>
        <p:spPr bwMode="hidden">
          <a:xfrm>
            <a:off x="0" y="0"/>
            <a:ext cx="9144000" cy="1011238"/>
          </a:xfrm>
          <a:prstGeom prst="rect">
            <a:avLst/>
          </a:prstGeom>
          <a:solidFill>
            <a:schemeClr val="bg1"/>
          </a:solidFill>
          <a:ln w="9525">
            <a:noFill/>
            <a:miter lim="800000"/>
            <a:headEnd/>
            <a:tailEnd/>
          </a:ln>
          <a:effectLst/>
        </p:spPr>
        <p:txBody>
          <a:bodyPr wrap="none" anchor="ctr"/>
          <a:lstStyle/>
          <a:p>
            <a:endParaRPr lang="nl-NL"/>
          </a:p>
        </p:txBody>
      </p:sp>
      <p:sp>
        <p:nvSpPr>
          <p:cNvPr id="4098" name="Rectangle 2"/>
          <p:cNvSpPr>
            <a:spLocks noGrp="1" noChangeArrowheads="1"/>
          </p:cNvSpPr>
          <p:nvPr>
            <p:ph type="ctrTitle"/>
          </p:nvPr>
        </p:nvSpPr>
        <p:spPr>
          <a:xfrm>
            <a:off x="323850" y="2338388"/>
            <a:ext cx="8496300" cy="1219200"/>
          </a:xfrm>
        </p:spPr>
        <p:txBody>
          <a:bodyPr anchor="b"/>
          <a:lstStyle>
            <a:lvl1pPr algn="ctr">
              <a:defRPr sz="4000" b="1">
                <a:solidFill>
                  <a:schemeClr val="bg1"/>
                </a:solidFill>
              </a:defRPr>
            </a:lvl1pPr>
          </a:lstStyle>
          <a:p>
            <a:r>
              <a:rPr lang="nl-NL"/>
              <a:t>Klik om de stijl te bewerken</a:t>
            </a:r>
          </a:p>
        </p:txBody>
      </p:sp>
      <p:sp>
        <p:nvSpPr>
          <p:cNvPr id="4099" name="Rectangle 3"/>
          <p:cNvSpPr>
            <a:spLocks noGrp="1" noChangeArrowheads="1"/>
          </p:cNvSpPr>
          <p:nvPr>
            <p:ph type="subTitle" idx="1"/>
          </p:nvPr>
        </p:nvSpPr>
        <p:spPr>
          <a:xfrm>
            <a:off x="323850" y="3895725"/>
            <a:ext cx="8496300" cy="1079500"/>
          </a:xfrm>
        </p:spPr>
        <p:txBody>
          <a:bodyPr/>
          <a:lstStyle>
            <a:lvl1pPr marL="0" indent="0" algn="ctr">
              <a:buFontTx/>
              <a:buNone/>
              <a:defRPr sz="3200" i="1">
                <a:solidFill>
                  <a:schemeClr val="bg1"/>
                </a:solidFill>
              </a:defRPr>
            </a:lvl1pPr>
          </a:lstStyle>
          <a:p>
            <a:r>
              <a:rPr lang="nl-NL"/>
              <a:t>Klik om de ondertitelstijl van het model te bewerken</a:t>
            </a:r>
          </a:p>
        </p:txBody>
      </p:sp>
      <p:sp>
        <p:nvSpPr>
          <p:cNvPr id="4100" name="Rectangle 4"/>
          <p:cNvSpPr>
            <a:spLocks noGrp="1" noChangeArrowheads="1"/>
          </p:cNvSpPr>
          <p:nvPr>
            <p:ph type="dt" sz="half" idx="2"/>
          </p:nvPr>
        </p:nvSpPr>
        <p:spPr>
          <a:xfrm>
            <a:off x="323850" y="6602413"/>
            <a:ext cx="1439863" cy="184150"/>
          </a:xfrm>
        </p:spPr>
        <p:txBody>
          <a:bodyPr/>
          <a:lstStyle>
            <a:lvl1pPr>
              <a:defRPr/>
            </a:lvl1pPr>
          </a:lstStyle>
          <a:p>
            <a:endParaRPr lang="nl-NL"/>
          </a:p>
        </p:txBody>
      </p:sp>
      <p:sp>
        <p:nvSpPr>
          <p:cNvPr id="4101" name="Rectangle 5"/>
          <p:cNvSpPr>
            <a:spLocks noGrp="1" noChangeArrowheads="1"/>
          </p:cNvSpPr>
          <p:nvPr>
            <p:ph type="ftr" sz="quarter" idx="3"/>
          </p:nvPr>
        </p:nvSpPr>
        <p:spPr>
          <a:xfrm>
            <a:off x="2085975" y="6602413"/>
            <a:ext cx="4970463" cy="184150"/>
          </a:xfrm>
        </p:spPr>
        <p:txBody>
          <a:bodyPr/>
          <a:lstStyle>
            <a:lvl1pPr>
              <a:defRPr/>
            </a:lvl1pPr>
          </a:lstStyle>
          <a:p>
            <a:endParaRPr lang="nl-NL"/>
          </a:p>
        </p:txBody>
      </p:sp>
      <p:sp>
        <p:nvSpPr>
          <p:cNvPr id="4102" name="Rectangle 6"/>
          <p:cNvSpPr>
            <a:spLocks noGrp="1" noChangeArrowheads="1"/>
          </p:cNvSpPr>
          <p:nvPr>
            <p:ph type="sldNum" sz="quarter" idx="4"/>
          </p:nvPr>
        </p:nvSpPr>
        <p:spPr>
          <a:xfrm>
            <a:off x="7380288" y="6602413"/>
            <a:ext cx="1439862" cy="184150"/>
          </a:xfrm>
        </p:spPr>
        <p:txBody>
          <a:bodyPr/>
          <a:lstStyle>
            <a:lvl1pPr>
              <a:defRPr/>
            </a:lvl1pPr>
          </a:lstStyle>
          <a:p>
            <a:fld id="{11E985C6-90DF-4830-8DF8-37F0BB8B2CE2}" type="slidenum">
              <a:rPr lang="nl-NL"/>
              <a:pPr/>
              <a:t>‹nr.›</a:t>
            </a:fld>
            <a:endParaRPr lang="nl-NL"/>
          </a:p>
        </p:txBody>
      </p:sp>
      <p:pic>
        <p:nvPicPr>
          <p:cNvPr id="4106" name="Picture 10" descr="P:\Jeroen Bosch Ziekenhuis\PowerPoint\_Internal\Images\JBZ_Small_C.gif"/>
          <p:cNvPicPr>
            <a:picLocks noChangeAspect="1" noChangeArrowheads="1"/>
          </p:cNvPicPr>
          <p:nvPr userDrawn="1"/>
        </p:nvPicPr>
        <p:blipFill>
          <a:blip r:embed="rId2" cstate="print"/>
          <a:srcRect/>
          <a:stretch>
            <a:fillRect/>
          </a:stretch>
        </p:blipFill>
        <p:spPr bwMode="auto">
          <a:xfrm>
            <a:off x="6607175" y="319088"/>
            <a:ext cx="2212975" cy="390525"/>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endParaRPr lang="nl-NL"/>
          </a:p>
        </p:txBody>
      </p:sp>
      <p:sp>
        <p:nvSpPr>
          <p:cNvPr id="5" name="Tijdelijke aanduiding voor voettekst 4"/>
          <p:cNvSpPr>
            <a:spLocks noGrp="1"/>
          </p:cNvSpPr>
          <p:nvPr>
            <p:ph type="ftr" sz="quarter" idx="11"/>
          </p:nvPr>
        </p:nvSpPr>
        <p:spPr/>
        <p:txBody>
          <a:bodyPr/>
          <a:lstStyle>
            <a:lvl1pPr>
              <a:defRPr/>
            </a:lvl1pPr>
          </a:lstStyle>
          <a:p>
            <a:endParaRPr lang="nl-NL"/>
          </a:p>
        </p:txBody>
      </p:sp>
      <p:sp>
        <p:nvSpPr>
          <p:cNvPr id="6" name="Tijdelijke aanduiding voor dianummer 5"/>
          <p:cNvSpPr>
            <a:spLocks noGrp="1"/>
          </p:cNvSpPr>
          <p:nvPr>
            <p:ph type="sldNum" sz="quarter" idx="12"/>
          </p:nvPr>
        </p:nvSpPr>
        <p:spPr/>
        <p:txBody>
          <a:bodyPr/>
          <a:lstStyle>
            <a:lvl1pPr>
              <a:defRPr/>
            </a:lvl1pPr>
          </a:lstStyle>
          <a:p>
            <a:fld id="{00B9CA04-BEE0-4053-9685-2048860ECC16}" type="slidenum">
              <a:rPr lang="nl-NL"/>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96075" y="198438"/>
            <a:ext cx="2124075" cy="6013450"/>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323850" y="198438"/>
            <a:ext cx="6219825" cy="6013450"/>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endParaRPr lang="nl-NL"/>
          </a:p>
        </p:txBody>
      </p:sp>
      <p:sp>
        <p:nvSpPr>
          <p:cNvPr id="5" name="Tijdelijke aanduiding voor voettekst 4"/>
          <p:cNvSpPr>
            <a:spLocks noGrp="1"/>
          </p:cNvSpPr>
          <p:nvPr>
            <p:ph type="ftr" sz="quarter" idx="11"/>
          </p:nvPr>
        </p:nvSpPr>
        <p:spPr/>
        <p:txBody>
          <a:bodyPr/>
          <a:lstStyle>
            <a:lvl1pPr>
              <a:defRPr/>
            </a:lvl1pPr>
          </a:lstStyle>
          <a:p>
            <a:endParaRPr lang="nl-NL"/>
          </a:p>
        </p:txBody>
      </p:sp>
      <p:sp>
        <p:nvSpPr>
          <p:cNvPr id="6" name="Tijdelijke aanduiding voor dianummer 5"/>
          <p:cNvSpPr>
            <a:spLocks noGrp="1"/>
          </p:cNvSpPr>
          <p:nvPr>
            <p:ph type="sldNum" sz="quarter" idx="12"/>
          </p:nvPr>
        </p:nvSpPr>
        <p:spPr/>
        <p:txBody>
          <a:bodyPr/>
          <a:lstStyle>
            <a:lvl1pPr>
              <a:defRPr/>
            </a:lvl1pPr>
          </a:lstStyle>
          <a:p>
            <a:fld id="{E33900BB-837E-4AD1-84EB-A35343B814CC}" type="slidenum">
              <a:rPr lang="nl-NL"/>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endParaRPr lang="nl-NL"/>
          </a:p>
        </p:txBody>
      </p:sp>
      <p:sp>
        <p:nvSpPr>
          <p:cNvPr id="5" name="Tijdelijke aanduiding voor voettekst 4"/>
          <p:cNvSpPr>
            <a:spLocks noGrp="1"/>
          </p:cNvSpPr>
          <p:nvPr>
            <p:ph type="ftr" sz="quarter" idx="11"/>
          </p:nvPr>
        </p:nvSpPr>
        <p:spPr/>
        <p:txBody>
          <a:bodyPr/>
          <a:lstStyle>
            <a:lvl1pPr>
              <a:defRPr/>
            </a:lvl1pPr>
          </a:lstStyle>
          <a:p>
            <a:endParaRPr lang="nl-NL"/>
          </a:p>
        </p:txBody>
      </p:sp>
      <p:sp>
        <p:nvSpPr>
          <p:cNvPr id="6" name="Tijdelijke aanduiding voor dianummer 5"/>
          <p:cNvSpPr>
            <a:spLocks noGrp="1"/>
          </p:cNvSpPr>
          <p:nvPr>
            <p:ph type="sldNum" sz="quarter" idx="12"/>
          </p:nvPr>
        </p:nvSpPr>
        <p:spPr/>
        <p:txBody>
          <a:bodyPr/>
          <a:lstStyle>
            <a:lvl1pPr>
              <a:defRPr/>
            </a:lvl1pPr>
          </a:lstStyle>
          <a:p>
            <a:fld id="{450047F4-3B87-4AB4-8D24-AD6363521536}" type="slidenum">
              <a:rPr lang="nl-NL"/>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lvl1pPr>
              <a:defRPr/>
            </a:lvl1pPr>
          </a:lstStyle>
          <a:p>
            <a:endParaRPr lang="nl-NL"/>
          </a:p>
        </p:txBody>
      </p:sp>
      <p:sp>
        <p:nvSpPr>
          <p:cNvPr id="5" name="Tijdelijke aanduiding voor voettekst 4"/>
          <p:cNvSpPr>
            <a:spLocks noGrp="1"/>
          </p:cNvSpPr>
          <p:nvPr>
            <p:ph type="ftr" sz="quarter" idx="11"/>
          </p:nvPr>
        </p:nvSpPr>
        <p:spPr/>
        <p:txBody>
          <a:bodyPr/>
          <a:lstStyle>
            <a:lvl1pPr>
              <a:defRPr/>
            </a:lvl1pPr>
          </a:lstStyle>
          <a:p>
            <a:endParaRPr lang="nl-NL"/>
          </a:p>
        </p:txBody>
      </p:sp>
      <p:sp>
        <p:nvSpPr>
          <p:cNvPr id="6" name="Tijdelijke aanduiding voor dianummer 5"/>
          <p:cNvSpPr>
            <a:spLocks noGrp="1"/>
          </p:cNvSpPr>
          <p:nvPr>
            <p:ph type="sldNum" sz="quarter" idx="12"/>
          </p:nvPr>
        </p:nvSpPr>
        <p:spPr/>
        <p:txBody>
          <a:bodyPr/>
          <a:lstStyle>
            <a:lvl1pPr>
              <a:defRPr/>
            </a:lvl1pPr>
          </a:lstStyle>
          <a:p>
            <a:fld id="{7CD59881-5637-4C31-B6D5-1BA678C6D315}" type="slidenum">
              <a:rPr lang="nl-NL"/>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323850" y="1482725"/>
            <a:ext cx="4171950" cy="4729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482725"/>
            <a:ext cx="4171950" cy="4729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lvl1pPr>
              <a:defRPr/>
            </a:lvl1pPr>
          </a:lstStyle>
          <a:p>
            <a:endParaRPr lang="nl-NL"/>
          </a:p>
        </p:txBody>
      </p:sp>
      <p:sp>
        <p:nvSpPr>
          <p:cNvPr id="6" name="Tijdelijke aanduiding voor voettekst 5"/>
          <p:cNvSpPr>
            <a:spLocks noGrp="1"/>
          </p:cNvSpPr>
          <p:nvPr>
            <p:ph type="ftr" sz="quarter" idx="11"/>
          </p:nvPr>
        </p:nvSpPr>
        <p:spPr/>
        <p:txBody>
          <a:bodyPr/>
          <a:lstStyle>
            <a:lvl1pPr>
              <a:defRPr/>
            </a:lvl1pPr>
          </a:lstStyle>
          <a:p>
            <a:endParaRPr lang="nl-NL"/>
          </a:p>
        </p:txBody>
      </p:sp>
      <p:sp>
        <p:nvSpPr>
          <p:cNvPr id="7" name="Tijdelijke aanduiding voor dianummer 6"/>
          <p:cNvSpPr>
            <a:spLocks noGrp="1"/>
          </p:cNvSpPr>
          <p:nvPr>
            <p:ph type="sldNum" sz="quarter" idx="12"/>
          </p:nvPr>
        </p:nvSpPr>
        <p:spPr/>
        <p:txBody>
          <a:bodyPr/>
          <a:lstStyle>
            <a:lvl1pPr>
              <a:defRPr/>
            </a:lvl1pPr>
          </a:lstStyle>
          <a:p>
            <a:fld id="{4B106FCD-52BC-4B4F-ACEB-A3E7004E6C56}" type="slidenum">
              <a:rPr lang="nl-NL"/>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lvl1pPr>
              <a:defRPr/>
            </a:lvl1pPr>
          </a:lstStyle>
          <a:p>
            <a:endParaRPr lang="nl-NL"/>
          </a:p>
        </p:txBody>
      </p:sp>
      <p:sp>
        <p:nvSpPr>
          <p:cNvPr id="8" name="Tijdelijke aanduiding voor voettekst 7"/>
          <p:cNvSpPr>
            <a:spLocks noGrp="1"/>
          </p:cNvSpPr>
          <p:nvPr>
            <p:ph type="ftr" sz="quarter" idx="11"/>
          </p:nvPr>
        </p:nvSpPr>
        <p:spPr/>
        <p:txBody>
          <a:bodyPr/>
          <a:lstStyle>
            <a:lvl1pPr>
              <a:defRPr/>
            </a:lvl1pPr>
          </a:lstStyle>
          <a:p>
            <a:endParaRPr lang="nl-NL"/>
          </a:p>
        </p:txBody>
      </p:sp>
      <p:sp>
        <p:nvSpPr>
          <p:cNvPr id="9" name="Tijdelijke aanduiding voor dianummer 8"/>
          <p:cNvSpPr>
            <a:spLocks noGrp="1"/>
          </p:cNvSpPr>
          <p:nvPr>
            <p:ph type="sldNum" sz="quarter" idx="12"/>
          </p:nvPr>
        </p:nvSpPr>
        <p:spPr/>
        <p:txBody>
          <a:bodyPr/>
          <a:lstStyle>
            <a:lvl1pPr>
              <a:defRPr/>
            </a:lvl1pPr>
          </a:lstStyle>
          <a:p>
            <a:fld id="{232C06ED-BB2D-451B-B1C6-2017173C0D76}" type="slidenum">
              <a:rPr lang="nl-NL"/>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lvl1pPr>
              <a:defRPr/>
            </a:lvl1pPr>
          </a:lstStyle>
          <a:p>
            <a:endParaRPr lang="nl-NL"/>
          </a:p>
        </p:txBody>
      </p:sp>
      <p:sp>
        <p:nvSpPr>
          <p:cNvPr id="4" name="Tijdelijke aanduiding voor voettekst 3"/>
          <p:cNvSpPr>
            <a:spLocks noGrp="1"/>
          </p:cNvSpPr>
          <p:nvPr>
            <p:ph type="ftr" sz="quarter" idx="11"/>
          </p:nvPr>
        </p:nvSpPr>
        <p:spPr/>
        <p:txBody>
          <a:bodyPr/>
          <a:lstStyle>
            <a:lvl1pPr>
              <a:defRPr/>
            </a:lvl1pPr>
          </a:lstStyle>
          <a:p>
            <a:endParaRPr lang="nl-NL"/>
          </a:p>
        </p:txBody>
      </p:sp>
      <p:sp>
        <p:nvSpPr>
          <p:cNvPr id="5" name="Tijdelijke aanduiding voor dianummer 4"/>
          <p:cNvSpPr>
            <a:spLocks noGrp="1"/>
          </p:cNvSpPr>
          <p:nvPr>
            <p:ph type="sldNum" sz="quarter" idx="12"/>
          </p:nvPr>
        </p:nvSpPr>
        <p:spPr/>
        <p:txBody>
          <a:bodyPr/>
          <a:lstStyle>
            <a:lvl1pPr>
              <a:defRPr/>
            </a:lvl1pPr>
          </a:lstStyle>
          <a:p>
            <a:fld id="{BA853665-8CDA-4158-8B74-B2040449DB3B}" type="slidenum">
              <a:rPr lang="nl-NL"/>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vl1pPr>
          </a:lstStyle>
          <a:p>
            <a:endParaRPr lang="nl-NL"/>
          </a:p>
        </p:txBody>
      </p:sp>
      <p:sp>
        <p:nvSpPr>
          <p:cNvPr id="3" name="Tijdelijke aanduiding voor voettekst 2"/>
          <p:cNvSpPr>
            <a:spLocks noGrp="1"/>
          </p:cNvSpPr>
          <p:nvPr>
            <p:ph type="ftr" sz="quarter" idx="11"/>
          </p:nvPr>
        </p:nvSpPr>
        <p:spPr/>
        <p:txBody>
          <a:bodyPr/>
          <a:lstStyle>
            <a:lvl1pPr>
              <a:defRPr/>
            </a:lvl1pPr>
          </a:lstStyle>
          <a:p>
            <a:endParaRPr lang="nl-NL"/>
          </a:p>
        </p:txBody>
      </p:sp>
      <p:sp>
        <p:nvSpPr>
          <p:cNvPr id="4" name="Tijdelijke aanduiding voor dianummer 3"/>
          <p:cNvSpPr>
            <a:spLocks noGrp="1"/>
          </p:cNvSpPr>
          <p:nvPr>
            <p:ph type="sldNum" sz="quarter" idx="12"/>
          </p:nvPr>
        </p:nvSpPr>
        <p:spPr/>
        <p:txBody>
          <a:bodyPr/>
          <a:lstStyle>
            <a:lvl1pPr>
              <a:defRPr/>
            </a:lvl1pPr>
          </a:lstStyle>
          <a:p>
            <a:fld id="{F89387A1-F5C2-4EDF-B6A3-3FBD9646E4B2}" type="slidenum">
              <a:rPr lang="nl-NL"/>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vl1pPr>
          </a:lstStyle>
          <a:p>
            <a:endParaRPr lang="nl-NL"/>
          </a:p>
        </p:txBody>
      </p:sp>
      <p:sp>
        <p:nvSpPr>
          <p:cNvPr id="6" name="Tijdelijke aanduiding voor voettekst 5"/>
          <p:cNvSpPr>
            <a:spLocks noGrp="1"/>
          </p:cNvSpPr>
          <p:nvPr>
            <p:ph type="ftr" sz="quarter" idx="11"/>
          </p:nvPr>
        </p:nvSpPr>
        <p:spPr/>
        <p:txBody>
          <a:bodyPr/>
          <a:lstStyle>
            <a:lvl1pPr>
              <a:defRPr/>
            </a:lvl1pPr>
          </a:lstStyle>
          <a:p>
            <a:endParaRPr lang="nl-NL"/>
          </a:p>
        </p:txBody>
      </p:sp>
      <p:sp>
        <p:nvSpPr>
          <p:cNvPr id="7" name="Tijdelijke aanduiding voor dianummer 6"/>
          <p:cNvSpPr>
            <a:spLocks noGrp="1"/>
          </p:cNvSpPr>
          <p:nvPr>
            <p:ph type="sldNum" sz="quarter" idx="12"/>
          </p:nvPr>
        </p:nvSpPr>
        <p:spPr/>
        <p:txBody>
          <a:bodyPr/>
          <a:lstStyle>
            <a:lvl1pPr>
              <a:defRPr/>
            </a:lvl1pPr>
          </a:lstStyle>
          <a:p>
            <a:fld id="{FF6F26B4-A215-499A-9F27-768FF7FF627F}" type="slidenum">
              <a:rPr lang="nl-NL"/>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vl1pPr>
          </a:lstStyle>
          <a:p>
            <a:endParaRPr lang="nl-NL"/>
          </a:p>
        </p:txBody>
      </p:sp>
      <p:sp>
        <p:nvSpPr>
          <p:cNvPr id="6" name="Tijdelijke aanduiding voor voettekst 5"/>
          <p:cNvSpPr>
            <a:spLocks noGrp="1"/>
          </p:cNvSpPr>
          <p:nvPr>
            <p:ph type="ftr" sz="quarter" idx="11"/>
          </p:nvPr>
        </p:nvSpPr>
        <p:spPr/>
        <p:txBody>
          <a:bodyPr/>
          <a:lstStyle>
            <a:lvl1pPr>
              <a:defRPr/>
            </a:lvl1pPr>
          </a:lstStyle>
          <a:p>
            <a:endParaRPr lang="nl-NL"/>
          </a:p>
        </p:txBody>
      </p:sp>
      <p:sp>
        <p:nvSpPr>
          <p:cNvPr id="7" name="Tijdelijke aanduiding voor dianummer 6"/>
          <p:cNvSpPr>
            <a:spLocks noGrp="1"/>
          </p:cNvSpPr>
          <p:nvPr>
            <p:ph type="sldNum" sz="quarter" idx="12"/>
          </p:nvPr>
        </p:nvSpPr>
        <p:spPr/>
        <p:txBody>
          <a:bodyPr/>
          <a:lstStyle>
            <a:lvl1pPr>
              <a:defRPr/>
            </a:lvl1pPr>
          </a:lstStyle>
          <a:p>
            <a:fld id="{F508C7B5-BF07-47A2-AE3F-EF30B998C684}" type="slidenum">
              <a:rPr lang="nl-NL"/>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3850" y="198438"/>
            <a:ext cx="6076950" cy="9747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nl-NL"/>
              <a:t>Klik om het opmaakprofiel van de modeltitel te bewerken</a:t>
            </a:r>
          </a:p>
        </p:txBody>
      </p:sp>
      <p:sp>
        <p:nvSpPr>
          <p:cNvPr id="1027" name="Rectangle 3"/>
          <p:cNvSpPr>
            <a:spLocks noGrp="1" noChangeArrowheads="1"/>
          </p:cNvSpPr>
          <p:nvPr>
            <p:ph type="body" idx="1"/>
          </p:nvPr>
        </p:nvSpPr>
        <p:spPr bwMode="auto">
          <a:xfrm>
            <a:off x="323850" y="1482725"/>
            <a:ext cx="8496300" cy="47291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nl-NL"/>
              <a:t>Klik om de opmaakprofielen van de modeltekst te bewerken</a:t>
            </a:r>
          </a:p>
          <a:p>
            <a:pPr lvl="1"/>
            <a:r>
              <a:rPr lang="nl-NL"/>
              <a:t>Tweede niveau</a:t>
            </a:r>
          </a:p>
          <a:p>
            <a:pPr lvl="2"/>
            <a:r>
              <a:rPr lang="nl-NL"/>
              <a:t>Derde niveau</a:t>
            </a:r>
          </a:p>
          <a:p>
            <a:pPr lvl="3"/>
            <a:r>
              <a:rPr lang="nl-NL"/>
              <a:t>Vierde niveau</a:t>
            </a:r>
          </a:p>
          <a:p>
            <a:pPr lvl="4"/>
            <a:r>
              <a:rPr lang="nl-NL"/>
              <a:t>Vijfde niveau</a:t>
            </a:r>
          </a:p>
        </p:txBody>
      </p:sp>
      <p:sp>
        <p:nvSpPr>
          <p:cNvPr id="1039" name="Rectangle 15"/>
          <p:cNvSpPr>
            <a:spLocks noChangeArrowheads="1"/>
          </p:cNvSpPr>
          <p:nvPr/>
        </p:nvSpPr>
        <p:spPr bwMode="hidden">
          <a:xfrm>
            <a:off x="0" y="6534150"/>
            <a:ext cx="9144000" cy="323850"/>
          </a:xfrm>
          <a:prstGeom prst="rect">
            <a:avLst/>
          </a:prstGeom>
          <a:solidFill>
            <a:schemeClr val="accent1"/>
          </a:solidFill>
          <a:ln w="9525">
            <a:noFill/>
            <a:miter lim="800000"/>
            <a:headEnd/>
            <a:tailEnd/>
          </a:ln>
          <a:effectLst/>
        </p:spPr>
        <p:txBody>
          <a:bodyPr wrap="none" anchor="ctr"/>
          <a:lstStyle/>
          <a:p>
            <a:endParaRPr lang="nl-NL"/>
          </a:p>
        </p:txBody>
      </p:sp>
      <p:sp>
        <p:nvSpPr>
          <p:cNvPr id="1028" name="Rectangle 4"/>
          <p:cNvSpPr>
            <a:spLocks noGrp="1" noChangeArrowheads="1"/>
          </p:cNvSpPr>
          <p:nvPr>
            <p:ph type="dt" sz="half" idx="2"/>
          </p:nvPr>
        </p:nvSpPr>
        <p:spPr bwMode="auto">
          <a:xfrm>
            <a:off x="323850" y="6602413"/>
            <a:ext cx="1439863" cy="182562"/>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defRPr sz="1000">
                <a:solidFill>
                  <a:schemeClr val="bg1"/>
                </a:solidFill>
              </a:defRPr>
            </a:lvl1pPr>
          </a:lstStyle>
          <a:p>
            <a:endParaRPr lang="nl-NL"/>
          </a:p>
        </p:txBody>
      </p:sp>
      <p:sp>
        <p:nvSpPr>
          <p:cNvPr id="1029" name="Rectangle 5"/>
          <p:cNvSpPr>
            <a:spLocks noGrp="1" noChangeArrowheads="1"/>
          </p:cNvSpPr>
          <p:nvPr>
            <p:ph type="ftr" sz="quarter" idx="3"/>
          </p:nvPr>
        </p:nvSpPr>
        <p:spPr bwMode="auto">
          <a:xfrm>
            <a:off x="2085975" y="6602413"/>
            <a:ext cx="4970463" cy="182562"/>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ctr">
              <a:defRPr sz="1000">
                <a:solidFill>
                  <a:schemeClr val="bg1"/>
                </a:solidFill>
              </a:defRPr>
            </a:lvl1pPr>
          </a:lstStyle>
          <a:p>
            <a:endParaRPr lang="nl-NL"/>
          </a:p>
        </p:txBody>
      </p:sp>
      <p:sp>
        <p:nvSpPr>
          <p:cNvPr id="1030" name="Rectangle 6"/>
          <p:cNvSpPr>
            <a:spLocks noGrp="1" noChangeArrowheads="1"/>
          </p:cNvSpPr>
          <p:nvPr>
            <p:ph type="sldNum" sz="quarter" idx="4"/>
          </p:nvPr>
        </p:nvSpPr>
        <p:spPr bwMode="auto">
          <a:xfrm>
            <a:off x="7380288" y="6602413"/>
            <a:ext cx="1439862" cy="182562"/>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r">
              <a:defRPr sz="1000">
                <a:solidFill>
                  <a:schemeClr val="bg1"/>
                </a:solidFill>
              </a:defRPr>
            </a:lvl1pPr>
          </a:lstStyle>
          <a:p>
            <a:fld id="{3851D414-B738-4524-8A41-DE7583218B20}" type="slidenum">
              <a:rPr lang="nl-NL"/>
              <a:pPr/>
              <a:t>‹nr.›</a:t>
            </a:fld>
            <a:endParaRPr lang="nl-NL"/>
          </a:p>
        </p:txBody>
      </p:sp>
      <p:pic>
        <p:nvPicPr>
          <p:cNvPr id="1041" name="Picture 17" descr="P:\Jeroen Bosch Ziekenhuis\PowerPoint\_Internal\Images\JBZ_Small_C.gif"/>
          <p:cNvPicPr>
            <a:picLocks noChangeAspect="1" noChangeArrowheads="1"/>
          </p:cNvPicPr>
          <p:nvPr/>
        </p:nvPicPr>
        <p:blipFill>
          <a:blip r:embed="rId13" cstate="print"/>
          <a:srcRect/>
          <a:stretch>
            <a:fillRect/>
          </a:stretch>
        </p:blipFill>
        <p:spPr bwMode="auto">
          <a:xfrm>
            <a:off x="6607175" y="319088"/>
            <a:ext cx="2212975" cy="390525"/>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Calibri" pitchFamily="34" charset="0"/>
        </a:defRPr>
      </a:lvl2pPr>
      <a:lvl3pPr algn="l" rtl="0" eaLnBrk="1" fontAlgn="base" hangingPunct="1">
        <a:spcBef>
          <a:spcPct val="0"/>
        </a:spcBef>
        <a:spcAft>
          <a:spcPct val="0"/>
        </a:spcAft>
        <a:defRPr sz="3200">
          <a:solidFill>
            <a:schemeClr val="tx2"/>
          </a:solidFill>
          <a:latin typeface="Calibri" pitchFamily="34" charset="0"/>
        </a:defRPr>
      </a:lvl3pPr>
      <a:lvl4pPr algn="l" rtl="0" eaLnBrk="1" fontAlgn="base" hangingPunct="1">
        <a:spcBef>
          <a:spcPct val="0"/>
        </a:spcBef>
        <a:spcAft>
          <a:spcPct val="0"/>
        </a:spcAft>
        <a:defRPr sz="3200">
          <a:solidFill>
            <a:schemeClr val="tx2"/>
          </a:solidFill>
          <a:latin typeface="Calibri" pitchFamily="34" charset="0"/>
        </a:defRPr>
      </a:lvl4pPr>
      <a:lvl5pPr algn="l" rtl="0" eaLnBrk="1" fontAlgn="base" hangingPunct="1">
        <a:spcBef>
          <a:spcPct val="0"/>
        </a:spcBef>
        <a:spcAft>
          <a:spcPct val="0"/>
        </a:spcAft>
        <a:defRPr sz="3200">
          <a:solidFill>
            <a:schemeClr val="tx2"/>
          </a:solidFill>
          <a:latin typeface="Calibri" pitchFamily="34" charset="0"/>
        </a:defRPr>
      </a:lvl5pPr>
      <a:lvl6pPr marL="457200" algn="l" rtl="0" eaLnBrk="1" fontAlgn="base" hangingPunct="1">
        <a:spcBef>
          <a:spcPct val="0"/>
        </a:spcBef>
        <a:spcAft>
          <a:spcPct val="0"/>
        </a:spcAft>
        <a:defRPr sz="3200">
          <a:solidFill>
            <a:schemeClr val="tx2"/>
          </a:solidFill>
          <a:latin typeface="Calibri" pitchFamily="34" charset="0"/>
        </a:defRPr>
      </a:lvl6pPr>
      <a:lvl7pPr marL="914400" algn="l" rtl="0" eaLnBrk="1" fontAlgn="base" hangingPunct="1">
        <a:spcBef>
          <a:spcPct val="0"/>
        </a:spcBef>
        <a:spcAft>
          <a:spcPct val="0"/>
        </a:spcAft>
        <a:defRPr sz="3200">
          <a:solidFill>
            <a:schemeClr val="tx2"/>
          </a:solidFill>
          <a:latin typeface="Calibri" pitchFamily="34" charset="0"/>
        </a:defRPr>
      </a:lvl7pPr>
      <a:lvl8pPr marL="1371600" algn="l" rtl="0" eaLnBrk="1" fontAlgn="base" hangingPunct="1">
        <a:spcBef>
          <a:spcPct val="0"/>
        </a:spcBef>
        <a:spcAft>
          <a:spcPct val="0"/>
        </a:spcAft>
        <a:defRPr sz="3200">
          <a:solidFill>
            <a:schemeClr val="tx2"/>
          </a:solidFill>
          <a:latin typeface="Calibri" pitchFamily="34" charset="0"/>
        </a:defRPr>
      </a:lvl8pPr>
      <a:lvl9pPr marL="1828800" algn="l" rtl="0" eaLnBrk="1" fontAlgn="base" hangingPunct="1">
        <a:spcBef>
          <a:spcPct val="0"/>
        </a:spcBef>
        <a:spcAft>
          <a:spcPct val="0"/>
        </a:spcAft>
        <a:defRPr sz="3200">
          <a:solidFill>
            <a:schemeClr val="tx2"/>
          </a:solidFill>
          <a:latin typeface="Calibri" pitchFamily="34" charset="0"/>
        </a:defRPr>
      </a:lvl9pPr>
    </p:titleStyle>
    <p:bodyStyle>
      <a:lvl1pPr marL="323850" indent="-323850" algn="l" rtl="0" eaLnBrk="1" fontAlgn="base" hangingPunct="1">
        <a:spcBef>
          <a:spcPct val="20000"/>
        </a:spcBef>
        <a:spcAft>
          <a:spcPct val="0"/>
        </a:spcAft>
        <a:buClr>
          <a:schemeClr val="bg2"/>
        </a:buClr>
        <a:buChar char="•"/>
        <a:defRPr sz="2000">
          <a:solidFill>
            <a:schemeClr val="tx1"/>
          </a:solidFill>
          <a:latin typeface="+mn-lt"/>
          <a:ea typeface="+mn-ea"/>
          <a:cs typeface="+mn-cs"/>
        </a:defRPr>
      </a:lvl1pPr>
      <a:lvl2pPr marL="647700" indent="-323850" algn="l" rtl="0" eaLnBrk="1" fontAlgn="base" hangingPunct="1">
        <a:spcBef>
          <a:spcPct val="20000"/>
        </a:spcBef>
        <a:spcAft>
          <a:spcPct val="0"/>
        </a:spcAft>
        <a:buClr>
          <a:schemeClr val="bg2"/>
        </a:buClr>
        <a:buChar char="-"/>
        <a:defRPr sz="2000">
          <a:solidFill>
            <a:schemeClr val="tx1"/>
          </a:solidFill>
          <a:latin typeface="+mn-lt"/>
        </a:defRPr>
      </a:lvl2pPr>
      <a:lvl3pPr marL="971550" indent="-323850" algn="l" rtl="0" eaLnBrk="1" fontAlgn="base" hangingPunct="1">
        <a:spcBef>
          <a:spcPct val="20000"/>
        </a:spcBef>
        <a:spcAft>
          <a:spcPct val="0"/>
        </a:spcAft>
        <a:buClr>
          <a:schemeClr val="bg2"/>
        </a:buClr>
        <a:buChar char="•"/>
        <a:defRPr sz="2000">
          <a:solidFill>
            <a:schemeClr val="tx1"/>
          </a:solidFill>
          <a:latin typeface="+mn-lt"/>
        </a:defRPr>
      </a:lvl3pPr>
      <a:lvl4pPr marL="1295400" indent="-323850" algn="l" rtl="0" eaLnBrk="1" fontAlgn="base" hangingPunct="1">
        <a:spcBef>
          <a:spcPct val="20000"/>
        </a:spcBef>
        <a:spcAft>
          <a:spcPct val="0"/>
        </a:spcAft>
        <a:buClr>
          <a:schemeClr val="bg2"/>
        </a:buClr>
        <a:buChar char="-"/>
        <a:defRPr sz="2000">
          <a:solidFill>
            <a:schemeClr val="tx1"/>
          </a:solidFill>
          <a:latin typeface="+mn-lt"/>
        </a:defRPr>
      </a:lvl4pPr>
      <a:lvl5pPr marL="1619250" indent="-323850" algn="l" rtl="0" eaLnBrk="1" fontAlgn="base" hangingPunct="1">
        <a:spcBef>
          <a:spcPct val="20000"/>
        </a:spcBef>
        <a:spcAft>
          <a:spcPct val="0"/>
        </a:spcAft>
        <a:buClr>
          <a:schemeClr val="bg2"/>
        </a:buClr>
        <a:buChar char="•"/>
        <a:defRPr sz="2000">
          <a:solidFill>
            <a:schemeClr val="tx1"/>
          </a:solidFill>
          <a:latin typeface="+mn-lt"/>
        </a:defRPr>
      </a:lvl5pPr>
      <a:lvl6pPr marL="2076450" indent="-323850" algn="l" rtl="0" eaLnBrk="1" fontAlgn="base" hangingPunct="1">
        <a:spcBef>
          <a:spcPct val="20000"/>
        </a:spcBef>
        <a:spcAft>
          <a:spcPct val="0"/>
        </a:spcAft>
        <a:buClr>
          <a:schemeClr val="bg2"/>
        </a:buClr>
        <a:buChar char="•"/>
        <a:defRPr sz="2000">
          <a:solidFill>
            <a:schemeClr val="tx1"/>
          </a:solidFill>
          <a:latin typeface="+mn-lt"/>
        </a:defRPr>
      </a:lvl6pPr>
      <a:lvl7pPr marL="2533650" indent="-323850" algn="l" rtl="0" eaLnBrk="1" fontAlgn="base" hangingPunct="1">
        <a:spcBef>
          <a:spcPct val="20000"/>
        </a:spcBef>
        <a:spcAft>
          <a:spcPct val="0"/>
        </a:spcAft>
        <a:buClr>
          <a:schemeClr val="bg2"/>
        </a:buClr>
        <a:buChar char="•"/>
        <a:defRPr sz="2000">
          <a:solidFill>
            <a:schemeClr val="tx1"/>
          </a:solidFill>
          <a:latin typeface="+mn-lt"/>
        </a:defRPr>
      </a:lvl7pPr>
      <a:lvl8pPr marL="2990850" indent="-323850" algn="l" rtl="0" eaLnBrk="1" fontAlgn="base" hangingPunct="1">
        <a:spcBef>
          <a:spcPct val="20000"/>
        </a:spcBef>
        <a:spcAft>
          <a:spcPct val="0"/>
        </a:spcAft>
        <a:buClr>
          <a:schemeClr val="bg2"/>
        </a:buClr>
        <a:buChar char="•"/>
        <a:defRPr sz="2000">
          <a:solidFill>
            <a:schemeClr val="tx1"/>
          </a:solidFill>
          <a:latin typeface="+mn-lt"/>
        </a:defRPr>
      </a:lvl8pPr>
      <a:lvl9pPr marL="3448050" indent="-323850" algn="l" rtl="0" eaLnBrk="1" fontAlgn="base" hangingPunct="1">
        <a:spcBef>
          <a:spcPct val="20000"/>
        </a:spcBef>
        <a:spcAft>
          <a:spcPct val="0"/>
        </a:spcAft>
        <a:buClr>
          <a:schemeClr val="bg2"/>
        </a:buClr>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889CF2F0-538E-4F32-A79E-7ED121D2EBA6" descr="889CF2F0-538E-4F32-A79E-7ED121D2EBA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6032" y="332656"/>
            <a:ext cx="8163984" cy="61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p:txBody>
          <a:bodyPr/>
          <a:lstStyle/>
          <a:p>
            <a:r>
              <a:rPr lang="nl-NL" dirty="0"/>
              <a:t>	Dag van de…</a:t>
            </a:r>
          </a:p>
        </p:txBody>
      </p:sp>
      <p:sp>
        <p:nvSpPr>
          <p:cNvPr id="3" name="Afgeronde rechthoek 2"/>
          <p:cNvSpPr/>
          <p:nvPr/>
        </p:nvSpPr>
        <p:spPr>
          <a:xfrm>
            <a:off x="179512" y="5661248"/>
            <a:ext cx="2808312" cy="106204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000" b="1" dirty="0">
                <a:solidFill>
                  <a:schemeClr val="tx1"/>
                </a:solidFill>
              </a:rPr>
              <a:t>Het impactgesprek </a:t>
            </a:r>
          </a:p>
          <a:p>
            <a:r>
              <a:rPr lang="nl-NL" sz="1000" dirty="0">
                <a:solidFill>
                  <a:schemeClr val="tx1"/>
                </a:solidFill>
              </a:rPr>
              <a:t>Een gesprek met je observator en je duo-maatje Wat zijn  jouw uitdagingen in je werk? Waar sta je in je ontwikkeling? Welk resultaat wil je bereiken of waar wil je impact hebben? En wat  betekent dit dan voor jou?</a:t>
            </a:r>
          </a:p>
        </p:txBody>
      </p:sp>
      <p:sp>
        <p:nvSpPr>
          <p:cNvPr id="7" name="Afgeronde rechthoek 6"/>
          <p:cNvSpPr/>
          <p:nvPr/>
        </p:nvSpPr>
        <p:spPr>
          <a:xfrm>
            <a:off x="3343168" y="4671208"/>
            <a:ext cx="1980000" cy="1710120"/>
          </a:xfrm>
          <a:prstGeom prst="roundRect">
            <a:avLst/>
          </a:prstGeom>
          <a:solidFill>
            <a:srgbClr val="E27738"/>
          </a:solidFill>
          <a:ln>
            <a:solidFill>
              <a:srgbClr val="E277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000" b="1" dirty="0">
                <a:solidFill>
                  <a:schemeClr val="bg1"/>
                </a:solidFill>
              </a:rPr>
              <a:t>Studio; Inzicht in het strategisch krachtenveld</a:t>
            </a:r>
          </a:p>
          <a:p>
            <a:r>
              <a:rPr lang="nl-NL" sz="1000" dirty="0">
                <a:solidFill>
                  <a:schemeClr val="bg1"/>
                </a:solidFill>
              </a:rPr>
              <a:t>Een opstelling  van stakeholders/betrokkenen in een eigen casus. of uitdaging in je werk waarin je helderheid schept over de verschillende belangen, rollen en acties die voor een doorbraak kunnen zorgen</a:t>
            </a:r>
          </a:p>
        </p:txBody>
      </p:sp>
      <p:sp>
        <p:nvSpPr>
          <p:cNvPr id="8" name="Afgeronde rechthoek 7"/>
          <p:cNvSpPr/>
          <p:nvPr/>
        </p:nvSpPr>
        <p:spPr>
          <a:xfrm>
            <a:off x="1115616" y="1053016"/>
            <a:ext cx="2268032" cy="1160884"/>
          </a:xfrm>
          <a:prstGeom prst="roundRect">
            <a:avLst/>
          </a:prstGeom>
          <a:solidFill>
            <a:srgbClr val="E27738"/>
          </a:solidFill>
          <a:ln>
            <a:solidFill>
              <a:srgbClr val="E277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000" b="1" dirty="0">
                <a:solidFill>
                  <a:schemeClr val="bg1"/>
                </a:solidFill>
              </a:rPr>
              <a:t>Studio; Impact maken in interactie</a:t>
            </a:r>
          </a:p>
          <a:p>
            <a:r>
              <a:rPr lang="nl-NL" sz="1000" dirty="0">
                <a:solidFill>
                  <a:schemeClr val="bg1"/>
                </a:solidFill>
              </a:rPr>
              <a:t>Een gesprek met een collega die voor joubelangrijk is in het realiseren van een resultaat. Het gesprek is voor jou een uitdaging, omdat er spanning staat op de relatie of het resultaat.</a:t>
            </a:r>
          </a:p>
        </p:txBody>
      </p:sp>
      <p:sp>
        <p:nvSpPr>
          <p:cNvPr id="9" name="Afgeronde rechthoek 8"/>
          <p:cNvSpPr/>
          <p:nvPr/>
        </p:nvSpPr>
        <p:spPr>
          <a:xfrm>
            <a:off x="4859957" y="1683016"/>
            <a:ext cx="1980000" cy="1061768"/>
          </a:xfrm>
          <a:prstGeom prst="roundRect">
            <a:avLst/>
          </a:prstGeom>
          <a:solidFill>
            <a:srgbClr val="E27738"/>
          </a:solidFill>
          <a:ln>
            <a:solidFill>
              <a:srgbClr val="E277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000" b="1" dirty="0">
                <a:solidFill>
                  <a:schemeClr val="bg1"/>
                </a:solidFill>
              </a:rPr>
              <a:t>Studio; zelfreflectie via de interne dialoog</a:t>
            </a:r>
          </a:p>
          <a:p>
            <a:r>
              <a:rPr lang="nl-NL" sz="1000" dirty="0">
                <a:solidFill>
                  <a:schemeClr val="bg1"/>
                </a:solidFill>
              </a:rPr>
              <a:t>In gesprek met de begeleider reflecteer je op jouw gedrag, overtuigingen en waarden. </a:t>
            </a:r>
          </a:p>
        </p:txBody>
      </p:sp>
      <p:sp>
        <p:nvSpPr>
          <p:cNvPr id="10" name="Afgeronde rechthoek 9"/>
          <p:cNvSpPr/>
          <p:nvPr/>
        </p:nvSpPr>
        <p:spPr>
          <a:xfrm>
            <a:off x="7112373" y="2636912"/>
            <a:ext cx="1980000" cy="145588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000" b="1" dirty="0">
                <a:solidFill>
                  <a:schemeClr val="tx1"/>
                </a:solidFill>
              </a:rPr>
              <a:t>Ontwikkelgesprek </a:t>
            </a:r>
          </a:p>
          <a:p>
            <a:r>
              <a:rPr lang="nl-NL" sz="1000" dirty="0">
                <a:solidFill>
                  <a:schemeClr val="tx1"/>
                </a:solidFill>
              </a:rPr>
              <a:t>Een gesprek met je observator die met je meeliep.</a:t>
            </a:r>
          </a:p>
          <a:p>
            <a:r>
              <a:rPr lang="nl-NL" sz="1000" dirty="0">
                <a:solidFill>
                  <a:schemeClr val="tx1"/>
                </a:solidFill>
              </a:rPr>
              <a:t>Je kijkt terug op de dag, de conclusies en vooruit naar de resultaten die je wil behalen. Je bespreekt met welke persoonlijke ontwikkeling je aan de slag gaat.</a:t>
            </a:r>
          </a:p>
        </p:txBody>
      </p:sp>
      <p:sp>
        <p:nvSpPr>
          <p:cNvPr id="11" name="Afgeronde rechthoek 10"/>
          <p:cNvSpPr/>
          <p:nvPr/>
        </p:nvSpPr>
        <p:spPr>
          <a:xfrm>
            <a:off x="33020" y="2313016"/>
            <a:ext cx="1980000" cy="126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000" b="1" dirty="0">
                <a:solidFill>
                  <a:schemeClr val="tx1"/>
                </a:solidFill>
              </a:rPr>
              <a:t>Informatiebijeenkomst</a:t>
            </a:r>
          </a:p>
          <a:p>
            <a:r>
              <a:rPr lang="nl-NL" sz="1000" dirty="0">
                <a:solidFill>
                  <a:schemeClr val="tx1"/>
                </a:solidFill>
              </a:rPr>
              <a:t>Je krijgt informatie over de opzet en logistiek van de dag van impact, je ontmoet mede deelnemers en je staat stil bij hoe je je kunt voorbereiden</a:t>
            </a:r>
          </a:p>
          <a:p>
            <a:endParaRPr lang="nl-NL" sz="1000" dirty="0">
              <a:solidFill>
                <a:schemeClr val="tx1"/>
              </a:solidFill>
            </a:endParaRPr>
          </a:p>
        </p:txBody>
      </p:sp>
      <p:sp>
        <p:nvSpPr>
          <p:cNvPr id="12" name="Afgeronde rechthoek 11"/>
          <p:cNvSpPr/>
          <p:nvPr/>
        </p:nvSpPr>
        <p:spPr>
          <a:xfrm>
            <a:off x="5508103" y="4203296"/>
            <a:ext cx="2594269" cy="1673976"/>
          </a:xfrm>
          <a:prstGeom prst="roundRect">
            <a:avLst/>
          </a:prstGeom>
          <a:solidFill>
            <a:srgbClr val="E27738"/>
          </a:solidFill>
          <a:ln>
            <a:solidFill>
              <a:srgbClr val="E277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000" b="1" dirty="0">
                <a:solidFill>
                  <a:schemeClr val="bg1"/>
                </a:solidFill>
              </a:rPr>
              <a:t>Ronde tafel gesprek</a:t>
            </a:r>
          </a:p>
          <a:p>
            <a:r>
              <a:rPr lang="nl-NL" sz="1000" dirty="0">
                <a:solidFill>
                  <a:schemeClr val="bg1"/>
                </a:solidFill>
              </a:rPr>
              <a:t>In dit gesprek bespreken de begeleiders  en je observator hoe ze je in de studio hebben ervaren. Jij bent erbij en hoort hoe het beeld tot stand komt aan de hand van de volgende vragen: wat zijn je talenten, waar zitten mogelijkheden voor </a:t>
            </a:r>
            <a:r>
              <a:rPr lang="nl-NL" sz="1000" dirty="0" err="1">
                <a:solidFill>
                  <a:schemeClr val="bg1"/>
                </a:solidFill>
              </a:rPr>
              <a:t>ontwikkeeling</a:t>
            </a:r>
            <a:r>
              <a:rPr lang="nl-NL" sz="1000" dirty="0">
                <a:solidFill>
                  <a:schemeClr val="bg1"/>
                </a:solidFill>
              </a:rPr>
              <a:t> in je rol? Op welke manier kun je aan jouw  ontwikkeling werken en welke rode draad of thema is zichtbaar geworden?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BFA96A-4565-AD42-9C66-54E891DF12F1}"/>
              </a:ext>
            </a:extLst>
          </p:cNvPr>
          <p:cNvSpPr>
            <a:spLocks noGrp="1"/>
          </p:cNvSpPr>
          <p:nvPr>
            <p:ph type="title"/>
          </p:nvPr>
        </p:nvSpPr>
        <p:spPr/>
        <p:txBody>
          <a:bodyPr/>
          <a:lstStyle/>
          <a:p>
            <a:r>
              <a:rPr lang="nl-NL" dirty="0"/>
              <a:t>Doelen van de dag van de impact</a:t>
            </a:r>
          </a:p>
        </p:txBody>
      </p:sp>
      <p:sp>
        <p:nvSpPr>
          <p:cNvPr id="3" name="Tekstvak 2">
            <a:extLst>
              <a:ext uri="{FF2B5EF4-FFF2-40B4-BE49-F238E27FC236}">
                <a16:creationId xmlns:a16="http://schemas.microsoft.com/office/drawing/2014/main" id="{D29EB567-17D1-DA47-B962-A8F85D1A4B8E}"/>
              </a:ext>
            </a:extLst>
          </p:cNvPr>
          <p:cNvSpPr txBox="1"/>
          <p:nvPr/>
        </p:nvSpPr>
        <p:spPr>
          <a:xfrm>
            <a:off x="293715" y="982176"/>
            <a:ext cx="8382742" cy="4893647"/>
          </a:xfrm>
          <a:prstGeom prst="rect">
            <a:avLst/>
          </a:prstGeom>
          <a:noFill/>
        </p:spPr>
        <p:txBody>
          <a:bodyPr wrap="square" rtlCol="0">
            <a:spAutoFit/>
          </a:bodyPr>
          <a:lstStyle/>
          <a:p>
            <a:pPr marL="342900" indent="-342900">
              <a:buFont typeface="Arial" panose="020B0604020202020204" pitchFamily="34" charset="0"/>
              <a:buChar char="•"/>
            </a:pPr>
            <a:r>
              <a:rPr lang="nl-NL" dirty="0">
                <a:solidFill>
                  <a:schemeClr val="tx1">
                    <a:lumMod val="85000"/>
                    <a:lumOff val="15000"/>
                  </a:schemeClr>
                </a:solidFill>
              </a:rPr>
              <a:t>Jouw mogelijkheden vergroten om te beïnvloeden in interacties en patronen te doorbreken;</a:t>
            </a:r>
          </a:p>
          <a:p>
            <a:pPr marL="342900" indent="-342900">
              <a:buFont typeface="Arial" panose="020B0604020202020204" pitchFamily="34" charset="0"/>
              <a:buChar char="•"/>
            </a:pPr>
            <a:r>
              <a:rPr lang="nl-NL" dirty="0">
                <a:solidFill>
                  <a:schemeClr val="tx1">
                    <a:lumMod val="85000"/>
                    <a:lumOff val="15000"/>
                  </a:schemeClr>
                </a:solidFill>
              </a:rPr>
              <a:t>Ervaren dat het inzichtelijk maken van verschillende belangen op een constructieve wijze resultaat oplevert;</a:t>
            </a:r>
          </a:p>
          <a:p>
            <a:pPr marL="342900" indent="-342900">
              <a:buFont typeface="Arial" panose="020B0604020202020204" pitchFamily="34" charset="0"/>
              <a:buChar char="•"/>
            </a:pPr>
            <a:r>
              <a:rPr lang="nl-NL" dirty="0">
                <a:solidFill>
                  <a:schemeClr val="tx1">
                    <a:lumMod val="85000"/>
                    <a:lumOff val="15000"/>
                  </a:schemeClr>
                </a:solidFill>
              </a:rPr>
              <a:t>Bewust worden van jouw onderliggende overtuigingen die gevoel en gedrag in een bepaalde werksituatie bepalen;</a:t>
            </a:r>
          </a:p>
          <a:p>
            <a:pPr marL="342900" indent="-342900">
              <a:buFont typeface="Arial" panose="020B0604020202020204" pitchFamily="34" charset="0"/>
              <a:buChar char="•"/>
            </a:pPr>
            <a:r>
              <a:rPr lang="nl-NL" dirty="0">
                <a:solidFill>
                  <a:schemeClr val="tx1">
                    <a:lumMod val="85000"/>
                    <a:lumOff val="15000"/>
                  </a:schemeClr>
                </a:solidFill>
              </a:rPr>
              <a:t>Resultaat boeken in eigen opgaven/klussen/initiatieven waarmee jij het verschil kunt maken voor het JBZ richting ‘zorg die bij je past’.</a:t>
            </a:r>
          </a:p>
          <a:p>
            <a:pPr marL="342900" indent="-342900">
              <a:buFont typeface="Arial" panose="020B0604020202020204" pitchFamily="34" charset="0"/>
              <a:buChar char="•"/>
            </a:pPr>
            <a:r>
              <a:rPr lang="nl-NL" dirty="0">
                <a:solidFill>
                  <a:schemeClr val="tx1">
                    <a:lumMod val="85000"/>
                    <a:lumOff val="15000"/>
                  </a:schemeClr>
                </a:solidFill>
              </a:rPr>
              <a:t>Al met al draagt het bij aan het versterken van het leerklimaat binnen het JBZ, waardoor we met elkaar blijven leren en ontwikkelen.</a:t>
            </a:r>
          </a:p>
          <a:p>
            <a:endParaRPr lang="nl-NL" dirty="0">
              <a:solidFill>
                <a:schemeClr val="tx1">
                  <a:lumMod val="85000"/>
                  <a:lumOff val="15000"/>
                </a:schemeClr>
              </a:solidFill>
            </a:endParaRPr>
          </a:p>
        </p:txBody>
      </p:sp>
    </p:spTree>
    <p:extLst>
      <p:ext uri="{BB962C8B-B14F-4D97-AF65-F5344CB8AC3E}">
        <p14:creationId xmlns:p14="http://schemas.microsoft.com/office/powerpoint/2010/main" val="3169425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BFA96A-4565-AD42-9C66-54E891DF12F1}"/>
              </a:ext>
            </a:extLst>
          </p:cNvPr>
          <p:cNvSpPr>
            <a:spLocks noGrp="1"/>
          </p:cNvSpPr>
          <p:nvPr>
            <p:ph type="title"/>
          </p:nvPr>
        </p:nvSpPr>
        <p:spPr/>
        <p:txBody>
          <a:bodyPr/>
          <a:lstStyle/>
          <a:p>
            <a:r>
              <a:rPr lang="nl-NL" dirty="0"/>
              <a:t>Het impactgesprek</a:t>
            </a:r>
          </a:p>
        </p:txBody>
      </p:sp>
      <p:sp>
        <p:nvSpPr>
          <p:cNvPr id="3" name="Tekstvak 2">
            <a:extLst>
              <a:ext uri="{FF2B5EF4-FFF2-40B4-BE49-F238E27FC236}">
                <a16:creationId xmlns:a16="http://schemas.microsoft.com/office/drawing/2014/main" id="{D29EB567-17D1-DA47-B962-A8F85D1A4B8E}"/>
              </a:ext>
            </a:extLst>
          </p:cNvPr>
          <p:cNvSpPr txBox="1"/>
          <p:nvPr/>
        </p:nvSpPr>
        <p:spPr>
          <a:xfrm>
            <a:off x="293715" y="982176"/>
            <a:ext cx="8382742" cy="4401205"/>
          </a:xfrm>
          <a:prstGeom prst="rect">
            <a:avLst/>
          </a:prstGeom>
          <a:noFill/>
        </p:spPr>
        <p:txBody>
          <a:bodyPr wrap="square" rtlCol="0">
            <a:spAutoFit/>
          </a:bodyPr>
          <a:lstStyle/>
          <a:p>
            <a:pPr marL="0" indent="0">
              <a:spcAft>
                <a:spcPts val="0"/>
              </a:spcAft>
              <a:buNone/>
            </a:pPr>
            <a:r>
              <a:rPr lang="nl-NL" sz="2000" b="1" dirty="0">
                <a:ea typeface="Times New Roman"/>
                <a:cs typeface="Times New Roman"/>
              </a:rPr>
              <a:t>Doelen:  </a:t>
            </a:r>
          </a:p>
          <a:p>
            <a:pPr marL="342900" indent="-342900">
              <a:spcAft>
                <a:spcPts val="0"/>
              </a:spcAft>
              <a:buFont typeface="Arial" panose="020B0604020202020204" pitchFamily="34" charset="0"/>
              <a:buChar char="•"/>
            </a:pPr>
            <a:r>
              <a:rPr lang="nl-NL" sz="2000" dirty="0">
                <a:ea typeface="Times New Roman"/>
                <a:cs typeface="Times New Roman"/>
              </a:rPr>
              <a:t>je krijgt een helder beeld van de resultaten die je de komende tijd wilt behalen en wat daarin de belangrijkste uitdagingen zijn;</a:t>
            </a:r>
          </a:p>
          <a:p>
            <a:pPr marL="342900" indent="-342900">
              <a:spcAft>
                <a:spcPts val="0"/>
              </a:spcAft>
              <a:buFont typeface="Arial" panose="020B0604020202020204" pitchFamily="34" charset="0"/>
              <a:buChar char="•"/>
            </a:pPr>
            <a:r>
              <a:rPr lang="nl-NL" sz="2000" dirty="0">
                <a:ea typeface="Times New Roman"/>
                <a:cs typeface="Times New Roman"/>
              </a:rPr>
              <a:t>je hebt scherp waar jou ontwikkeling over moet gaan om succesvol dit resultaat te bereiken;</a:t>
            </a:r>
          </a:p>
          <a:p>
            <a:pPr marL="342900" indent="-342900">
              <a:spcAft>
                <a:spcPts val="0"/>
              </a:spcAft>
              <a:buFont typeface="Arial" panose="020B0604020202020204" pitchFamily="34" charset="0"/>
              <a:buChar char="•"/>
            </a:pPr>
            <a:r>
              <a:rPr lang="nl-NL" sz="2000" dirty="0">
                <a:ea typeface="Times New Roman"/>
                <a:cs typeface="Times New Roman"/>
              </a:rPr>
              <a:t>Je bereidt je voor op de studio’s van de dag van de impact en weet welke situaties je inbrengt.</a:t>
            </a:r>
          </a:p>
          <a:p>
            <a:pPr marL="0" indent="0">
              <a:spcAft>
                <a:spcPts val="0"/>
              </a:spcAft>
              <a:buNone/>
            </a:pPr>
            <a:r>
              <a:rPr lang="nl-NL" sz="2000" dirty="0">
                <a:ea typeface="Times New Roman"/>
                <a:cs typeface="Times New Roman"/>
              </a:rPr>
              <a:t> </a:t>
            </a:r>
          </a:p>
          <a:p>
            <a:pPr>
              <a:spcAft>
                <a:spcPts val="0"/>
              </a:spcAft>
            </a:pPr>
            <a:r>
              <a:rPr lang="nl-NL" sz="2000" b="1" dirty="0">
                <a:solidFill>
                  <a:schemeClr val="tx1">
                    <a:lumMod val="85000"/>
                    <a:lumOff val="15000"/>
                  </a:schemeClr>
                </a:solidFill>
              </a:rPr>
              <a:t>Voorbereiding:</a:t>
            </a:r>
          </a:p>
          <a:p>
            <a:pPr marL="0" indent="0">
              <a:spcAft>
                <a:spcPts val="0"/>
              </a:spcAft>
              <a:buNone/>
            </a:pPr>
            <a:r>
              <a:rPr lang="nl-NL" sz="2000" dirty="0">
                <a:ea typeface="Times New Roman"/>
                <a:cs typeface="Times New Roman"/>
              </a:rPr>
              <a:t>Denk vooraf na over:</a:t>
            </a:r>
          </a:p>
          <a:p>
            <a:pPr marL="342900" indent="-342900">
              <a:spcAft>
                <a:spcPts val="0"/>
              </a:spcAft>
              <a:buFont typeface="Arial" panose="020B0604020202020204" pitchFamily="34" charset="0"/>
              <a:buChar char="•"/>
            </a:pPr>
            <a:r>
              <a:rPr lang="nl-NL" sz="2000" dirty="0">
                <a:ea typeface="Times New Roman"/>
                <a:cs typeface="Times New Roman"/>
              </a:rPr>
              <a:t>het inhoudelijke resultaat wat je wilt bereiken de komende tijd;</a:t>
            </a:r>
          </a:p>
          <a:p>
            <a:pPr marL="342900" indent="-342900">
              <a:spcAft>
                <a:spcPts val="0"/>
              </a:spcAft>
              <a:buFont typeface="Arial" panose="020B0604020202020204" pitchFamily="34" charset="0"/>
              <a:buChar char="•"/>
            </a:pPr>
            <a:r>
              <a:rPr lang="nl-NL" sz="2000" dirty="0">
                <a:ea typeface="Times New Roman"/>
                <a:cs typeface="Times New Roman"/>
              </a:rPr>
              <a:t>wat je hierin te doen hebt; </a:t>
            </a:r>
          </a:p>
          <a:p>
            <a:pPr marL="342900" indent="-342900">
              <a:spcAft>
                <a:spcPts val="0"/>
              </a:spcAft>
              <a:buFont typeface="Arial" panose="020B0604020202020204" pitchFamily="34" charset="0"/>
              <a:buChar char="•"/>
            </a:pPr>
            <a:r>
              <a:rPr lang="nl-NL" sz="2000" dirty="0">
                <a:ea typeface="Times New Roman"/>
                <a:cs typeface="Times New Roman"/>
              </a:rPr>
              <a:t>wie belangrijke gesprekspartners zijn;</a:t>
            </a:r>
            <a:br>
              <a:rPr lang="nl-NL" sz="2000" dirty="0">
                <a:ea typeface="Times New Roman"/>
                <a:cs typeface="Times New Roman"/>
              </a:rPr>
            </a:br>
            <a:r>
              <a:rPr lang="nl-NL" sz="2000" dirty="0">
                <a:ea typeface="Times New Roman"/>
                <a:cs typeface="Times New Roman"/>
              </a:rPr>
              <a:t>wat je wilt leren in de dag van de impact.</a:t>
            </a:r>
          </a:p>
        </p:txBody>
      </p:sp>
    </p:spTree>
    <p:extLst>
      <p:ext uri="{BB962C8B-B14F-4D97-AF65-F5344CB8AC3E}">
        <p14:creationId xmlns:p14="http://schemas.microsoft.com/office/powerpoint/2010/main" val="989282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BFA96A-4565-AD42-9C66-54E891DF12F1}"/>
              </a:ext>
            </a:extLst>
          </p:cNvPr>
          <p:cNvSpPr>
            <a:spLocks noGrp="1"/>
          </p:cNvSpPr>
          <p:nvPr>
            <p:ph type="title"/>
          </p:nvPr>
        </p:nvSpPr>
        <p:spPr>
          <a:xfrm>
            <a:off x="323850" y="198439"/>
            <a:ext cx="6076950" cy="566266"/>
          </a:xfrm>
        </p:spPr>
        <p:txBody>
          <a:bodyPr/>
          <a:lstStyle/>
          <a:p>
            <a:r>
              <a:rPr lang="nl-NL" sz="2400" dirty="0"/>
              <a:t>Studio: inzicht in het strategisch krachtenveld</a:t>
            </a:r>
          </a:p>
        </p:txBody>
      </p:sp>
      <p:sp>
        <p:nvSpPr>
          <p:cNvPr id="3" name="Tekstvak 2">
            <a:extLst>
              <a:ext uri="{FF2B5EF4-FFF2-40B4-BE49-F238E27FC236}">
                <a16:creationId xmlns:a16="http://schemas.microsoft.com/office/drawing/2014/main" id="{D29EB567-17D1-DA47-B962-A8F85D1A4B8E}"/>
              </a:ext>
            </a:extLst>
          </p:cNvPr>
          <p:cNvSpPr txBox="1"/>
          <p:nvPr/>
        </p:nvSpPr>
        <p:spPr>
          <a:xfrm>
            <a:off x="251520" y="764984"/>
            <a:ext cx="8382742" cy="6555641"/>
          </a:xfrm>
          <a:prstGeom prst="rect">
            <a:avLst/>
          </a:prstGeom>
          <a:noFill/>
        </p:spPr>
        <p:txBody>
          <a:bodyPr wrap="square" rtlCol="0">
            <a:spAutoFit/>
          </a:bodyPr>
          <a:lstStyle/>
          <a:p>
            <a:r>
              <a:rPr lang="nl-NL" sz="2000" b="1" dirty="0">
                <a:solidFill>
                  <a:schemeClr val="tx1">
                    <a:lumMod val="85000"/>
                    <a:lumOff val="15000"/>
                  </a:schemeClr>
                </a:solidFill>
              </a:rPr>
              <a:t>Doelen:</a:t>
            </a:r>
          </a:p>
          <a:p>
            <a:pPr marL="342900" indent="-342900">
              <a:buFont typeface="Arial" panose="020B0604020202020204" pitchFamily="34" charset="0"/>
              <a:buChar char="•"/>
            </a:pPr>
            <a:r>
              <a:rPr lang="nl-NL" sz="2000" dirty="0">
                <a:solidFill>
                  <a:schemeClr val="tx1">
                    <a:lumMod val="85000"/>
                    <a:lumOff val="15000"/>
                  </a:schemeClr>
                </a:solidFill>
              </a:rPr>
              <a:t>je identificeert de belangrijkste personen in het speelveld rond een situatie waarin jij een doorbraak wilt realiseren;</a:t>
            </a:r>
          </a:p>
          <a:p>
            <a:pPr marL="342900" indent="-342900">
              <a:buFont typeface="Arial" panose="020B0604020202020204" pitchFamily="34" charset="0"/>
              <a:buChar char="•"/>
            </a:pPr>
            <a:r>
              <a:rPr lang="nl-NL" sz="2000" dirty="0">
                <a:solidFill>
                  <a:schemeClr val="tx1">
                    <a:lumMod val="85000"/>
                    <a:lumOff val="15000"/>
                  </a:schemeClr>
                </a:solidFill>
              </a:rPr>
              <a:t>je krijgt inzicht in jouw eigen doel en belangen en die van de belangrijkste stakeholders om jou heen;</a:t>
            </a:r>
          </a:p>
          <a:p>
            <a:pPr marL="342900" indent="-342900">
              <a:buFont typeface="Arial" panose="020B0604020202020204" pitchFamily="34" charset="0"/>
              <a:buChar char="•"/>
            </a:pPr>
            <a:r>
              <a:rPr lang="nl-NL" sz="2000" dirty="0">
                <a:solidFill>
                  <a:schemeClr val="tx1">
                    <a:lumMod val="85000"/>
                    <a:lumOff val="15000"/>
                  </a:schemeClr>
                </a:solidFill>
              </a:rPr>
              <a:t>je ondervindt welke persoonlijke impact je kunt hebben op de mensen om je heen en ervaart hoe je tot effectieve samenwerking komt;</a:t>
            </a:r>
          </a:p>
          <a:p>
            <a:pPr marL="342900" indent="-342900">
              <a:buFont typeface="Arial" panose="020B0604020202020204" pitchFamily="34" charset="0"/>
              <a:buChar char="•"/>
            </a:pPr>
            <a:r>
              <a:rPr lang="nl-NL" sz="2000" dirty="0">
                <a:solidFill>
                  <a:schemeClr val="tx1">
                    <a:lumMod val="85000"/>
                    <a:lumOff val="15000"/>
                  </a:schemeClr>
                </a:solidFill>
              </a:rPr>
              <a:t>je bouwt met de aanwezigen aan samenwerkingsrelaties en realiseert een doorbraak in de situatie die je inbrengt.</a:t>
            </a:r>
          </a:p>
          <a:p>
            <a:pPr marL="342900" indent="-342900">
              <a:buFont typeface="Arial" panose="020B0604020202020204" pitchFamily="34" charset="0"/>
              <a:buChar char="•"/>
            </a:pPr>
            <a:endParaRPr lang="nl-NL" sz="2000" dirty="0">
              <a:solidFill>
                <a:schemeClr val="tx1">
                  <a:lumMod val="85000"/>
                  <a:lumOff val="15000"/>
                </a:schemeClr>
              </a:solidFill>
            </a:endParaRPr>
          </a:p>
          <a:p>
            <a:r>
              <a:rPr lang="nl-NL" sz="2000" b="1" dirty="0">
                <a:solidFill>
                  <a:schemeClr val="tx1">
                    <a:lumMod val="85000"/>
                    <a:lumOff val="15000"/>
                  </a:schemeClr>
                </a:solidFill>
              </a:rPr>
              <a:t>Voorbereiding:</a:t>
            </a:r>
          </a:p>
          <a:p>
            <a:pPr marL="342900" indent="-342900">
              <a:buFont typeface="Arial" panose="020B0604020202020204" pitchFamily="34" charset="0"/>
              <a:buChar char="•"/>
            </a:pPr>
            <a:r>
              <a:rPr lang="nl-NL" sz="2000" dirty="0">
                <a:solidFill>
                  <a:schemeClr val="tx1">
                    <a:lumMod val="85000"/>
                    <a:lumOff val="15000"/>
                  </a:schemeClr>
                </a:solidFill>
              </a:rPr>
              <a:t>Waar gaat de situatie over? Wat maakt dit belangrijk voor jou en welk resultaat wil je bereiken?</a:t>
            </a:r>
          </a:p>
          <a:p>
            <a:pPr marL="342900" indent="-342900">
              <a:buFont typeface="Arial" panose="020B0604020202020204" pitchFamily="34" charset="0"/>
              <a:buChar char="•"/>
            </a:pPr>
            <a:r>
              <a:rPr lang="nl-NL" sz="2000" dirty="0">
                <a:solidFill>
                  <a:schemeClr val="tx1">
                    <a:lumMod val="85000"/>
                    <a:lumOff val="15000"/>
                  </a:schemeClr>
                </a:solidFill>
              </a:rPr>
              <a:t>Welke sleutelfiguren zijn betrokken? Welke perspectieven hebben zij en wat is voor hen belangrijk?</a:t>
            </a:r>
          </a:p>
          <a:p>
            <a:pPr marL="342900" indent="-342900">
              <a:buFont typeface="Arial" panose="020B0604020202020204" pitchFamily="34" charset="0"/>
              <a:buChar char="•"/>
            </a:pPr>
            <a:r>
              <a:rPr lang="nl-NL" sz="2000" dirty="0">
                <a:solidFill>
                  <a:schemeClr val="tx1">
                    <a:lumMod val="85000"/>
                    <a:lumOff val="15000"/>
                  </a:schemeClr>
                </a:solidFill>
              </a:rPr>
              <a:t>Wat maakt deze situatie voor jou spannend of uitdagend? Welk ongemak heb je te verduren?</a:t>
            </a:r>
          </a:p>
          <a:p>
            <a:pPr marL="342900" indent="-342900">
              <a:buFont typeface="Arial" panose="020B0604020202020204" pitchFamily="34" charset="0"/>
              <a:buChar char="•"/>
            </a:pPr>
            <a:r>
              <a:rPr lang="nl-NL" sz="2000" dirty="0">
                <a:solidFill>
                  <a:schemeClr val="tx1">
                    <a:lumMod val="85000"/>
                    <a:lumOff val="15000"/>
                  </a:schemeClr>
                </a:solidFill>
              </a:rPr>
              <a:t>Waar wil je graag meer inzicht in krijgen?</a:t>
            </a:r>
          </a:p>
          <a:p>
            <a:endParaRPr lang="nl-NL" sz="2000" dirty="0">
              <a:solidFill>
                <a:schemeClr val="tx1">
                  <a:lumMod val="85000"/>
                  <a:lumOff val="15000"/>
                </a:schemeClr>
              </a:solidFill>
            </a:endParaRPr>
          </a:p>
          <a:p>
            <a:endParaRPr lang="nl-NL" sz="2000" dirty="0">
              <a:solidFill>
                <a:schemeClr val="tx1">
                  <a:lumMod val="85000"/>
                  <a:lumOff val="15000"/>
                </a:schemeClr>
              </a:solidFill>
            </a:endParaRPr>
          </a:p>
          <a:p>
            <a:endParaRPr lang="nl-NL" sz="2000" dirty="0">
              <a:solidFill>
                <a:schemeClr val="tx1">
                  <a:lumMod val="85000"/>
                  <a:lumOff val="15000"/>
                </a:schemeClr>
              </a:solidFill>
            </a:endParaRPr>
          </a:p>
        </p:txBody>
      </p:sp>
    </p:spTree>
    <p:extLst>
      <p:ext uri="{BB962C8B-B14F-4D97-AF65-F5344CB8AC3E}">
        <p14:creationId xmlns:p14="http://schemas.microsoft.com/office/powerpoint/2010/main" val="503099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BFA96A-4565-AD42-9C66-54E891DF12F1}"/>
              </a:ext>
            </a:extLst>
          </p:cNvPr>
          <p:cNvSpPr>
            <a:spLocks noGrp="1"/>
          </p:cNvSpPr>
          <p:nvPr>
            <p:ph type="title"/>
          </p:nvPr>
        </p:nvSpPr>
        <p:spPr>
          <a:xfrm>
            <a:off x="323850" y="198439"/>
            <a:ext cx="6480398" cy="566266"/>
          </a:xfrm>
        </p:spPr>
        <p:txBody>
          <a:bodyPr/>
          <a:lstStyle/>
          <a:p>
            <a:r>
              <a:rPr lang="nl-NL" sz="2400" dirty="0"/>
              <a:t>Studio: impact maken door interactie</a:t>
            </a:r>
          </a:p>
        </p:txBody>
      </p:sp>
      <p:sp>
        <p:nvSpPr>
          <p:cNvPr id="3" name="Tekstvak 2">
            <a:extLst>
              <a:ext uri="{FF2B5EF4-FFF2-40B4-BE49-F238E27FC236}">
                <a16:creationId xmlns:a16="http://schemas.microsoft.com/office/drawing/2014/main" id="{D29EB567-17D1-DA47-B962-A8F85D1A4B8E}"/>
              </a:ext>
            </a:extLst>
          </p:cNvPr>
          <p:cNvSpPr txBox="1"/>
          <p:nvPr/>
        </p:nvSpPr>
        <p:spPr>
          <a:xfrm>
            <a:off x="179512" y="746230"/>
            <a:ext cx="8382742" cy="5940088"/>
          </a:xfrm>
          <a:prstGeom prst="rect">
            <a:avLst/>
          </a:prstGeom>
          <a:noFill/>
        </p:spPr>
        <p:txBody>
          <a:bodyPr wrap="square" rtlCol="0">
            <a:spAutoFit/>
          </a:bodyPr>
          <a:lstStyle/>
          <a:p>
            <a:r>
              <a:rPr lang="nl-NL" sz="2000" b="1" dirty="0">
                <a:solidFill>
                  <a:schemeClr val="tx1">
                    <a:lumMod val="85000"/>
                    <a:lumOff val="15000"/>
                  </a:schemeClr>
                </a:solidFill>
              </a:rPr>
              <a:t>Doelen:</a:t>
            </a:r>
          </a:p>
          <a:p>
            <a:pPr marL="342900" indent="-342900">
              <a:buFont typeface="Arial" panose="020B0604020202020204" pitchFamily="34" charset="0"/>
              <a:buChar char="•"/>
            </a:pPr>
            <a:r>
              <a:rPr lang="nl-NL" sz="2000" dirty="0">
                <a:solidFill>
                  <a:schemeClr val="tx1">
                    <a:lumMod val="85000"/>
                    <a:lumOff val="15000"/>
                  </a:schemeClr>
                </a:solidFill>
              </a:rPr>
              <a:t>Jouw mogelijkheden vergroten om te beïnvloeden in interacties en patronen te doorbreken;</a:t>
            </a:r>
          </a:p>
          <a:p>
            <a:pPr marL="342900" indent="-342900">
              <a:buFont typeface="Arial" panose="020B0604020202020204" pitchFamily="34" charset="0"/>
              <a:buChar char="•"/>
            </a:pPr>
            <a:r>
              <a:rPr lang="nl-NL" sz="2000" dirty="0">
                <a:solidFill>
                  <a:schemeClr val="tx1">
                    <a:lumMod val="85000"/>
                    <a:lumOff val="15000"/>
                  </a:schemeClr>
                </a:solidFill>
              </a:rPr>
              <a:t>Ervaren dat het inzichtelijk maken van verschillende belangen op een constructieve wijze resultaat oplevert;</a:t>
            </a:r>
          </a:p>
          <a:p>
            <a:pPr marL="342900" indent="-342900">
              <a:buFont typeface="Arial" panose="020B0604020202020204" pitchFamily="34" charset="0"/>
              <a:buChar char="•"/>
            </a:pPr>
            <a:r>
              <a:rPr lang="nl-NL" sz="2000" dirty="0">
                <a:solidFill>
                  <a:schemeClr val="tx1">
                    <a:lumMod val="85000"/>
                    <a:lumOff val="15000"/>
                  </a:schemeClr>
                </a:solidFill>
              </a:rPr>
              <a:t>Bewust worden van jouw onderliggende overtuigingen die gevoel en gedrag in een bepaalde werksituatie bepalen;</a:t>
            </a:r>
          </a:p>
          <a:p>
            <a:pPr marL="342900" indent="-342900">
              <a:buFont typeface="Arial" panose="020B0604020202020204" pitchFamily="34" charset="0"/>
              <a:buChar char="•"/>
            </a:pPr>
            <a:r>
              <a:rPr lang="nl-NL" sz="2000" dirty="0">
                <a:solidFill>
                  <a:schemeClr val="tx1">
                    <a:lumMod val="85000"/>
                    <a:lumOff val="15000"/>
                  </a:schemeClr>
                </a:solidFill>
              </a:rPr>
              <a:t>Een belangrijk gesprek voorbereiden dat bijdraagt aan de beweging van het JBZ richting ‘zorg die bij je past’.</a:t>
            </a:r>
          </a:p>
          <a:p>
            <a:endParaRPr lang="nl-NL" sz="2000" dirty="0">
              <a:solidFill>
                <a:schemeClr val="tx1">
                  <a:lumMod val="85000"/>
                  <a:lumOff val="15000"/>
                </a:schemeClr>
              </a:solidFill>
            </a:endParaRPr>
          </a:p>
          <a:p>
            <a:r>
              <a:rPr lang="nl-NL" sz="2000" b="1" dirty="0">
                <a:solidFill>
                  <a:schemeClr val="tx1">
                    <a:lumMod val="85000"/>
                    <a:lumOff val="15000"/>
                  </a:schemeClr>
                </a:solidFill>
              </a:rPr>
              <a:t>Voorbereiding:</a:t>
            </a:r>
          </a:p>
          <a:p>
            <a:pPr marL="342900" indent="-342900">
              <a:buFont typeface="Arial" panose="020B0604020202020204" pitchFamily="34" charset="0"/>
              <a:buChar char="•"/>
            </a:pPr>
            <a:r>
              <a:rPr lang="nl-NL" sz="2000" dirty="0">
                <a:solidFill>
                  <a:schemeClr val="tx1">
                    <a:lumMod val="85000"/>
                    <a:lumOff val="15000"/>
                  </a:schemeClr>
                </a:solidFill>
              </a:rPr>
              <a:t>Welk gesprek is voor jou de komende tijd cruciaal en uitdagend en wil je oefenen met de trainingsacteur?</a:t>
            </a:r>
          </a:p>
          <a:p>
            <a:pPr marL="342900" indent="-342900">
              <a:buFont typeface="Arial" panose="020B0604020202020204" pitchFamily="34" charset="0"/>
              <a:buChar char="•"/>
            </a:pPr>
            <a:r>
              <a:rPr lang="nl-NL" sz="2000" dirty="0">
                <a:solidFill>
                  <a:schemeClr val="tx1">
                    <a:lumMod val="85000"/>
                    <a:lumOff val="15000"/>
                  </a:schemeClr>
                </a:solidFill>
              </a:rPr>
              <a:t>Waar gaat de situatie over en wat is jouw doel?</a:t>
            </a:r>
          </a:p>
          <a:p>
            <a:pPr marL="342900" indent="-342900">
              <a:buFont typeface="Arial" panose="020B0604020202020204" pitchFamily="34" charset="0"/>
              <a:buChar char="•"/>
            </a:pPr>
            <a:r>
              <a:rPr lang="nl-NL" sz="2000" dirty="0">
                <a:solidFill>
                  <a:schemeClr val="tx1">
                    <a:lumMod val="85000"/>
                    <a:lumOff val="15000"/>
                  </a:schemeClr>
                </a:solidFill>
              </a:rPr>
              <a:t>Met wie voer je het gesprek en wat in het effect van deze persoon op jou?</a:t>
            </a:r>
          </a:p>
          <a:p>
            <a:pPr marL="342900" indent="-342900">
              <a:buFont typeface="Arial" panose="020B0604020202020204" pitchFamily="34" charset="0"/>
              <a:buChar char="•"/>
            </a:pPr>
            <a:r>
              <a:rPr lang="nl-NL" sz="2000" dirty="0">
                <a:solidFill>
                  <a:schemeClr val="tx1">
                    <a:lumMod val="85000"/>
                    <a:lumOff val="15000"/>
                  </a:schemeClr>
                </a:solidFill>
              </a:rPr>
              <a:t>Wat moet het gesprek voor jou opleveren, relationeel en inhoudelijk?</a:t>
            </a:r>
          </a:p>
          <a:p>
            <a:pPr marL="342900" indent="-342900">
              <a:buFont typeface="Arial" panose="020B0604020202020204" pitchFamily="34" charset="0"/>
              <a:buChar char="•"/>
            </a:pPr>
            <a:r>
              <a:rPr lang="nl-NL" sz="2000" dirty="0">
                <a:solidFill>
                  <a:schemeClr val="tx1">
                    <a:lumMod val="85000"/>
                    <a:lumOff val="15000"/>
                  </a:schemeClr>
                </a:solidFill>
              </a:rPr>
              <a:t>Wat maakt deze situatie voor jou spannend of uitdagend?</a:t>
            </a:r>
          </a:p>
          <a:p>
            <a:pPr marL="342900" indent="-342900">
              <a:buFont typeface="Arial" panose="020B0604020202020204" pitchFamily="34" charset="0"/>
              <a:buChar char="•"/>
            </a:pPr>
            <a:r>
              <a:rPr lang="nl-NL" sz="2000" dirty="0">
                <a:solidFill>
                  <a:schemeClr val="tx1">
                    <a:lumMod val="85000"/>
                    <a:lumOff val="15000"/>
                  </a:schemeClr>
                </a:solidFill>
              </a:rPr>
              <a:t>Wat wil je graag leren? </a:t>
            </a:r>
          </a:p>
          <a:p>
            <a:endParaRPr lang="nl-NL" sz="2000" dirty="0">
              <a:solidFill>
                <a:schemeClr val="tx1">
                  <a:lumMod val="85000"/>
                  <a:lumOff val="15000"/>
                </a:schemeClr>
              </a:solidFill>
            </a:endParaRPr>
          </a:p>
        </p:txBody>
      </p:sp>
    </p:spTree>
    <p:extLst>
      <p:ext uri="{BB962C8B-B14F-4D97-AF65-F5344CB8AC3E}">
        <p14:creationId xmlns:p14="http://schemas.microsoft.com/office/powerpoint/2010/main" val="1366945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BFA96A-4565-AD42-9C66-54E891DF12F1}"/>
              </a:ext>
            </a:extLst>
          </p:cNvPr>
          <p:cNvSpPr>
            <a:spLocks noGrp="1"/>
          </p:cNvSpPr>
          <p:nvPr>
            <p:ph type="title"/>
          </p:nvPr>
        </p:nvSpPr>
        <p:spPr>
          <a:xfrm>
            <a:off x="323850" y="198439"/>
            <a:ext cx="6076950" cy="566266"/>
          </a:xfrm>
        </p:spPr>
        <p:txBody>
          <a:bodyPr/>
          <a:lstStyle/>
          <a:p>
            <a:r>
              <a:rPr lang="nl-NL" sz="2400" dirty="0"/>
              <a:t>Studio: Reflectie</a:t>
            </a:r>
          </a:p>
        </p:txBody>
      </p:sp>
      <p:sp>
        <p:nvSpPr>
          <p:cNvPr id="3" name="Tekstvak 2">
            <a:extLst>
              <a:ext uri="{FF2B5EF4-FFF2-40B4-BE49-F238E27FC236}">
                <a16:creationId xmlns:a16="http://schemas.microsoft.com/office/drawing/2014/main" id="{D29EB567-17D1-DA47-B962-A8F85D1A4B8E}"/>
              </a:ext>
            </a:extLst>
          </p:cNvPr>
          <p:cNvSpPr txBox="1"/>
          <p:nvPr/>
        </p:nvSpPr>
        <p:spPr>
          <a:xfrm>
            <a:off x="179512" y="774502"/>
            <a:ext cx="8382742" cy="5016758"/>
          </a:xfrm>
          <a:prstGeom prst="rect">
            <a:avLst/>
          </a:prstGeom>
          <a:noFill/>
        </p:spPr>
        <p:txBody>
          <a:bodyPr wrap="square" rtlCol="0">
            <a:spAutoFit/>
          </a:bodyPr>
          <a:lstStyle/>
          <a:p>
            <a:r>
              <a:rPr lang="nl-NL" sz="2000" b="1" dirty="0">
                <a:solidFill>
                  <a:schemeClr val="tx1">
                    <a:lumMod val="85000"/>
                    <a:lumOff val="15000"/>
                  </a:schemeClr>
                </a:solidFill>
              </a:rPr>
              <a:t>Doelen:</a:t>
            </a:r>
          </a:p>
          <a:p>
            <a:pPr marL="342900" indent="-342900">
              <a:buFont typeface="Arial" panose="020B0604020202020204" pitchFamily="34" charset="0"/>
              <a:buChar char="•"/>
            </a:pPr>
            <a:r>
              <a:rPr lang="nl-NL" sz="2000" dirty="0">
                <a:solidFill>
                  <a:schemeClr val="tx1">
                    <a:lumMod val="85000"/>
                    <a:lumOff val="15000"/>
                  </a:schemeClr>
                </a:solidFill>
              </a:rPr>
              <a:t>Je krijgt inzicht in je eigen waarden, overtuigingen en gedrag door te reflecteren op situaties waarin je je onder druk voelt staan, (on)macht ervaart, je gespannen bent;</a:t>
            </a:r>
          </a:p>
          <a:p>
            <a:pPr marL="342900" indent="-342900">
              <a:buFont typeface="Arial" panose="020B0604020202020204" pitchFamily="34" charset="0"/>
              <a:buChar char="•"/>
            </a:pPr>
            <a:r>
              <a:rPr lang="nl-NL" sz="2000" dirty="0">
                <a:solidFill>
                  <a:schemeClr val="tx1">
                    <a:lumMod val="85000"/>
                    <a:lumOff val="15000"/>
                  </a:schemeClr>
                </a:solidFill>
              </a:rPr>
              <a:t>Je verbreedt jouw handelingsrepertoire in spannende situaties.</a:t>
            </a:r>
          </a:p>
          <a:p>
            <a:endParaRPr lang="nl-NL" sz="2000" dirty="0">
              <a:solidFill>
                <a:schemeClr val="tx1">
                  <a:lumMod val="85000"/>
                  <a:lumOff val="15000"/>
                </a:schemeClr>
              </a:solidFill>
            </a:endParaRPr>
          </a:p>
          <a:p>
            <a:r>
              <a:rPr lang="nl-NL" sz="2000" b="1" dirty="0">
                <a:solidFill>
                  <a:schemeClr val="tx1">
                    <a:lumMod val="85000"/>
                    <a:lumOff val="15000"/>
                  </a:schemeClr>
                </a:solidFill>
              </a:rPr>
              <a:t>Voorbereiding:</a:t>
            </a:r>
          </a:p>
          <a:p>
            <a:pPr marL="342900" indent="-342900">
              <a:buFont typeface="Arial" panose="020B0604020202020204" pitchFamily="34" charset="0"/>
              <a:buChar char="•"/>
            </a:pPr>
            <a:r>
              <a:rPr lang="nl-NL" sz="2000" dirty="0">
                <a:solidFill>
                  <a:schemeClr val="tx1">
                    <a:lumMod val="85000"/>
                    <a:lumOff val="15000"/>
                  </a:schemeClr>
                </a:solidFill>
              </a:rPr>
              <a:t>Wat is een situatie die zich voor doet of recent heeft gedaan waarin jij spanning voelt waardoor je minder impact hebt dan je zou willen?</a:t>
            </a:r>
          </a:p>
          <a:p>
            <a:pPr marL="342900" indent="-342900">
              <a:buFont typeface="Arial" panose="020B0604020202020204" pitchFamily="34" charset="0"/>
              <a:buChar char="•"/>
            </a:pPr>
            <a:r>
              <a:rPr lang="nl-NL" sz="2000" dirty="0">
                <a:solidFill>
                  <a:schemeClr val="tx1">
                    <a:lumMod val="85000"/>
                    <a:lumOff val="15000"/>
                  </a:schemeClr>
                </a:solidFill>
              </a:rPr>
              <a:t>Wat maakt deze situatie spannend of uitdagend?</a:t>
            </a:r>
          </a:p>
          <a:p>
            <a:pPr marL="342900" indent="-342900">
              <a:buFont typeface="Arial" panose="020B0604020202020204" pitchFamily="34" charset="0"/>
              <a:buChar char="•"/>
            </a:pPr>
            <a:r>
              <a:rPr lang="nl-NL" sz="2000" dirty="0">
                <a:solidFill>
                  <a:schemeClr val="tx1">
                    <a:lumMod val="85000"/>
                    <a:lumOff val="15000"/>
                  </a:schemeClr>
                </a:solidFill>
              </a:rPr>
              <a:t>Welk gedrag liet je in deze situatie zien?</a:t>
            </a:r>
          </a:p>
          <a:p>
            <a:pPr marL="342900" indent="-342900">
              <a:buFont typeface="Arial" panose="020B0604020202020204" pitchFamily="34" charset="0"/>
              <a:buChar char="•"/>
            </a:pPr>
            <a:r>
              <a:rPr lang="nl-NL" sz="2000" dirty="0">
                <a:solidFill>
                  <a:schemeClr val="tx1">
                    <a:lumMod val="85000"/>
                    <a:lumOff val="15000"/>
                  </a:schemeClr>
                </a:solidFill>
              </a:rPr>
              <a:t>Wat was het effect van dat gedrag?</a:t>
            </a:r>
          </a:p>
          <a:p>
            <a:pPr marL="342900" indent="-342900">
              <a:buFont typeface="Arial" panose="020B0604020202020204" pitchFamily="34" charset="0"/>
              <a:buChar char="•"/>
            </a:pPr>
            <a:r>
              <a:rPr lang="nl-NL" sz="2000" dirty="0">
                <a:solidFill>
                  <a:schemeClr val="tx1">
                    <a:lumMod val="85000"/>
                    <a:lumOff val="15000"/>
                  </a:schemeClr>
                </a:solidFill>
              </a:rPr>
              <a:t>Welke kwaliteit van jezelf had je graag in willen zetten?</a:t>
            </a:r>
          </a:p>
          <a:p>
            <a:pPr marL="342900" indent="-342900">
              <a:buFont typeface="Arial" panose="020B0604020202020204" pitchFamily="34" charset="0"/>
              <a:buChar char="•"/>
            </a:pPr>
            <a:r>
              <a:rPr lang="nl-NL" sz="2000" dirty="0">
                <a:solidFill>
                  <a:schemeClr val="tx1">
                    <a:lumMod val="85000"/>
                    <a:lumOff val="15000"/>
                  </a:schemeClr>
                </a:solidFill>
              </a:rPr>
              <a:t>Welke gedachten, emoties en waarden waren bepalend in deze situatie?</a:t>
            </a:r>
          </a:p>
          <a:p>
            <a:endParaRPr lang="nl-NL" sz="2000" b="1" dirty="0">
              <a:solidFill>
                <a:schemeClr val="tx1">
                  <a:lumMod val="85000"/>
                  <a:lumOff val="15000"/>
                </a:schemeClr>
              </a:solidFill>
            </a:endParaRPr>
          </a:p>
          <a:p>
            <a:endParaRPr lang="nl-NL" sz="2000" b="1" dirty="0">
              <a:solidFill>
                <a:schemeClr val="tx1">
                  <a:lumMod val="85000"/>
                  <a:lumOff val="15000"/>
                </a:schemeClr>
              </a:solidFill>
            </a:endParaRPr>
          </a:p>
        </p:txBody>
      </p:sp>
    </p:spTree>
    <p:extLst>
      <p:ext uri="{BB962C8B-B14F-4D97-AF65-F5344CB8AC3E}">
        <p14:creationId xmlns:p14="http://schemas.microsoft.com/office/powerpoint/2010/main" val="3293688980"/>
      </p:ext>
    </p:extLst>
  </p:cSld>
  <p:clrMapOvr>
    <a:masterClrMapping/>
  </p:clrMapOvr>
</p:sld>
</file>

<file path=ppt/theme/theme1.xml><?xml version="1.0" encoding="utf-8"?>
<a:theme xmlns:a="http://schemas.openxmlformats.org/drawingml/2006/main" name="JBZ Licht">
  <a:themeElements>
    <a:clrScheme name="">
      <a:dk1>
        <a:srgbClr val="000000"/>
      </a:dk1>
      <a:lt1>
        <a:srgbClr val="FFFFFF"/>
      </a:lt1>
      <a:dk2>
        <a:srgbClr val="007DAD"/>
      </a:dk2>
      <a:lt2>
        <a:srgbClr val="808080"/>
      </a:lt2>
      <a:accent1>
        <a:srgbClr val="9E005D"/>
      </a:accent1>
      <a:accent2>
        <a:srgbClr val="00AAAD"/>
      </a:accent2>
      <a:accent3>
        <a:srgbClr val="FFFFFF"/>
      </a:accent3>
      <a:accent4>
        <a:srgbClr val="000000"/>
      </a:accent4>
      <a:accent5>
        <a:srgbClr val="CCAAB6"/>
      </a:accent5>
      <a:accent6>
        <a:srgbClr val="009A9C"/>
      </a:accent6>
      <a:hlink>
        <a:srgbClr val="8CC63F"/>
      </a:hlink>
      <a:folHlink>
        <a:srgbClr val="FCAF17"/>
      </a:folHlink>
    </a:clrScheme>
    <a:fontScheme name="Standaardontwerp">
      <a:majorFont>
        <a:latin typeface="Calibri"/>
        <a:ea typeface=""/>
        <a:cs typeface=""/>
      </a:majorFont>
      <a:minorFont>
        <a:latin typeface="Calibri"/>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ardontwerp 1">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JBZ Licht</Template>
  <TotalTime>2277</TotalTime>
  <Words>929</Words>
  <Application>Microsoft Office PowerPoint</Application>
  <PresentationFormat>Diavoorstelling (4:3)</PresentationFormat>
  <Paragraphs>72</Paragraphs>
  <Slides>6</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6</vt:i4>
      </vt:variant>
    </vt:vector>
  </HeadingPairs>
  <TitlesOfParts>
    <vt:vector size="10" baseType="lpstr">
      <vt:lpstr>Arial</vt:lpstr>
      <vt:lpstr>Calibri</vt:lpstr>
      <vt:lpstr>Times New Roman</vt:lpstr>
      <vt:lpstr>JBZ Licht</vt:lpstr>
      <vt:lpstr> Dag van de…</vt:lpstr>
      <vt:lpstr>Doelen van de dag van de impact</vt:lpstr>
      <vt:lpstr>Het impactgesprek</vt:lpstr>
      <vt:lpstr>Studio: inzicht in het strategisch krachtenveld</vt:lpstr>
      <vt:lpstr>Studio: impact maken door interactie</vt:lpstr>
      <vt:lpstr>Studio: Reflectie</vt:lpstr>
    </vt:vector>
  </TitlesOfParts>
  <Company>Jeroen Bosch Ziekenhuis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Lekker werken als Kartrekker…</dc:title>
  <dc:creator>drijkers</dc:creator>
  <cp:lastModifiedBy>Houten, Maaike van den</cp:lastModifiedBy>
  <cp:revision>29</cp:revision>
  <dcterms:created xsi:type="dcterms:W3CDTF">2021-02-02T16:12:12Z</dcterms:created>
  <dcterms:modified xsi:type="dcterms:W3CDTF">2022-02-21T09:06:21Z</dcterms:modified>
</cp:coreProperties>
</file>