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6" r:id="rId5"/>
    <p:sldMasterId id="2147483680" r:id="rId6"/>
  </p:sldMasterIdLst>
  <p:notesMasterIdLst>
    <p:notesMasterId r:id="rId31"/>
  </p:notesMasterIdLst>
  <p:sldIdLst>
    <p:sldId id="573" r:id="rId7"/>
    <p:sldId id="340" r:id="rId8"/>
    <p:sldId id="339" r:id="rId9"/>
    <p:sldId id="553" r:id="rId10"/>
    <p:sldId id="555" r:id="rId11"/>
    <p:sldId id="354" r:id="rId12"/>
    <p:sldId id="292" r:id="rId13"/>
    <p:sldId id="552" r:id="rId14"/>
    <p:sldId id="295" r:id="rId15"/>
    <p:sldId id="296" r:id="rId16"/>
    <p:sldId id="557" r:id="rId17"/>
    <p:sldId id="562" r:id="rId18"/>
    <p:sldId id="564" r:id="rId19"/>
    <p:sldId id="560" r:id="rId20"/>
    <p:sldId id="566" r:id="rId21"/>
    <p:sldId id="565" r:id="rId22"/>
    <p:sldId id="570" r:id="rId23"/>
    <p:sldId id="571" r:id="rId24"/>
    <p:sldId id="567" r:id="rId25"/>
    <p:sldId id="568" r:id="rId26"/>
    <p:sldId id="572" r:id="rId27"/>
    <p:sldId id="355" r:id="rId28"/>
    <p:sldId id="294" r:id="rId29"/>
    <p:sldId id="336" r:id="rId30"/>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 | Janneke Verhees" initials="D|JV" lastIdx="2" clrIdx="0">
    <p:extLst>
      <p:ext uri="{19B8F6BF-5375-455C-9EA6-DF929625EA0E}">
        <p15:presenceInfo xmlns:p15="http://schemas.microsoft.com/office/powerpoint/2012/main" userId="S::j.verhees@zorggroepdoh.nl::958fd611-07f9-4e59-abd5-ea8b8a8c76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12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87B5B-1B80-4249-907C-B592B50B7F73}" v="85" dt="2020-05-25T08:56:35.99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H | Janneke Verhees" userId="S::j.verhees@zorggroepdoh.nl::958fd611-07f9-4e59-abd5-ea8b8a8c763d" providerId="AD" clId="Web-{85A222FF-9B23-CB65-480E-760A13145C69}"/>
    <pc:docChg chg="addSld modSld">
      <pc:chgData name="DOH | Janneke Verhees" userId="S::j.verhees@zorggroepdoh.nl::958fd611-07f9-4e59-abd5-ea8b8a8c763d" providerId="AD" clId="Web-{85A222FF-9B23-CB65-480E-760A13145C69}" dt="2020-04-20T11:01:42.261" v="82"/>
      <pc:docMkLst>
        <pc:docMk/>
      </pc:docMkLst>
      <pc:sldChg chg="addSp delSp modSp">
        <pc:chgData name="DOH | Janneke Verhees" userId="S::j.verhees@zorggroepdoh.nl::958fd611-07f9-4e59-abd5-ea8b8a8c763d" providerId="AD" clId="Web-{85A222FF-9B23-CB65-480E-760A13145C69}" dt="2020-04-20T09:51:11.232" v="50" actId="14100"/>
        <pc:sldMkLst>
          <pc:docMk/>
          <pc:sldMk cId="1071576454" sldId="296"/>
        </pc:sldMkLst>
        <pc:spChg chg="add del mod">
          <ac:chgData name="DOH | Janneke Verhees" userId="S::j.verhees@zorggroepdoh.nl::958fd611-07f9-4e59-abd5-ea8b8a8c763d" providerId="AD" clId="Web-{85A222FF-9B23-CB65-480E-760A13145C69}" dt="2020-04-20T09:50:35.294" v="6"/>
          <ac:spMkLst>
            <pc:docMk/>
            <pc:sldMk cId="1071576454" sldId="296"/>
            <ac:spMk id="2" creationId="{7E3DC2D2-F887-4872-8488-755644578668}"/>
          </ac:spMkLst>
        </pc:spChg>
        <pc:spChg chg="add mod">
          <ac:chgData name="DOH | Janneke Verhees" userId="S::j.verhees@zorggroepdoh.nl::958fd611-07f9-4e59-abd5-ea8b8a8c763d" providerId="AD" clId="Web-{85A222FF-9B23-CB65-480E-760A13145C69}" dt="2020-04-20T09:51:11.232" v="50" actId="14100"/>
          <ac:spMkLst>
            <pc:docMk/>
            <pc:sldMk cId="1071576454" sldId="296"/>
            <ac:spMk id="3" creationId="{71F8B95E-E6F1-4C82-A420-0A38A5D8C6E4}"/>
          </ac:spMkLst>
        </pc:spChg>
      </pc:sldChg>
      <pc:sldChg chg="addSp delSp modSp new mod modClrScheme chgLayout">
        <pc:chgData name="DOH | Janneke Verhees" userId="S::j.verhees@zorggroepdoh.nl::958fd611-07f9-4e59-abd5-ea8b8a8c763d" providerId="AD" clId="Web-{85A222FF-9B23-CB65-480E-760A13145C69}" dt="2020-04-20T10:53:43.208" v="81" actId="1076"/>
        <pc:sldMkLst>
          <pc:docMk/>
          <pc:sldMk cId="3872286219" sldId="557"/>
        </pc:sldMkLst>
        <pc:spChg chg="del mod ord">
          <ac:chgData name="DOH | Janneke Verhees" userId="S::j.verhees@zorggroepdoh.nl::958fd611-07f9-4e59-abd5-ea8b8a8c763d" providerId="AD" clId="Web-{85A222FF-9B23-CB65-480E-760A13145C69}" dt="2020-04-20T10:53:33.146" v="80"/>
          <ac:spMkLst>
            <pc:docMk/>
            <pc:sldMk cId="3872286219" sldId="557"/>
            <ac:spMk id="2" creationId="{11CD78D4-876D-4A47-B732-0C4157E6BDA6}"/>
          </ac:spMkLst>
        </pc:spChg>
        <pc:spChg chg="add mod ord">
          <ac:chgData name="DOH | Janneke Verhees" userId="S::j.verhees@zorggroepdoh.nl::958fd611-07f9-4e59-abd5-ea8b8a8c763d" providerId="AD" clId="Web-{85A222FF-9B23-CB65-480E-760A13145C69}" dt="2020-04-20T10:06:44.947" v="78" actId="20577"/>
          <ac:spMkLst>
            <pc:docMk/>
            <pc:sldMk cId="3872286219" sldId="557"/>
            <ac:spMk id="3" creationId="{B4B48342-16EF-490B-B97F-2A6D8D510112}"/>
          </ac:spMkLst>
        </pc:spChg>
        <pc:picChg chg="add mod ord">
          <ac:chgData name="DOH | Janneke Verhees" userId="S::j.verhees@zorggroepdoh.nl::958fd611-07f9-4e59-abd5-ea8b8a8c763d" providerId="AD" clId="Web-{85A222FF-9B23-CB65-480E-760A13145C69}" dt="2020-04-20T10:53:43.208" v="81" actId="1076"/>
          <ac:picMkLst>
            <pc:docMk/>
            <pc:sldMk cId="3872286219" sldId="557"/>
            <ac:picMk id="4" creationId="{64D33EC3-1135-42B4-9A12-7E4C85666460}"/>
          </ac:picMkLst>
        </pc:picChg>
      </pc:sldChg>
      <pc:sldChg chg="new">
        <pc:chgData name="DOH | Janneke Verhees" userId="S::j.verhees@zorggroepdoh.nl::958fd611-07f9-4e59-abd5-ea8b8a8c763d" providerId="AD" clId="Web-{85A222FF-9B23-CB65-480E-760A13145C69}" dt="2020-04-20T09:52:41.576" v="52"/>
        <pc:sldMkLst>
          <pc:docMk/>
          <pc:sldMk cId="2131212273" sldId="558"/>
        </pc:sldMkLst>
      </pc:sldChg>
      <pc:sldChg chg="new">
        <pc:chgData name="DOH | Janneke Verhees" userId="S::j.verhees@zorggroepdoh.nl::958fd611-07f9-4e59-abd5-ea8b8a8c763d" providerId="AD" clId="Web-{85A222FF-9B23-CB65-480E-760A13145C69}" dt="2020-04-20T09:52:43.905" v="53"/>
        <pc:sldMkLst>
          <pc:docMk/>
          <pc:sldMk cId="3293793922" sldId="559"/>
        </pc:sldMkLst>
      </pc:sldChg>
      <pc:sldChg chg="addSp delSp modSp new">
        <pc:chgData name="DOH | Janneke Verhees" userId="S::j.verhees@zorggroepdoh.nl::958fd611-07f9-4e59-abd5-ea8b8a8c763d" providerId="AD" clId="Web-{85A222FF-9B23-CB65-480E-760A13145C69}" dt="2020-04-20T11:01:42.261" v="82"/>
        <pc:sldMkLst>
          <pc:docMk/>
          <pc:sldMk cId="2899545712" sldId="560"/>
        </pc:sldMkLst>
        <pc:spChg chg="del">
          <ac:chgData name="DOH | Janneke Verhees" userId="S::j.verhees@zorggroepdoh.nl::958fd611-07f9-4e59-abd5-ea8b8a8c763d" providerId="AD" clId="Web-{85A222FF-9B23-CB65-480E-760A13145C69}" dt="2020-04-20T11:01:42.261" v="82"/>
          <ac:spMkLst>
            <pc:docMk/>
            <pc:sldMk cId="2899545712" sldId="560"/>
            <ac:spMk id="2" creationId="{9D316834-D04D-4BAF-A496-47FBFCD15D08}"/>
          </ac:spMkLst>
        </pc:spChg>
        <pc:picChg chg="add mod ord">
          <ac:chgData name="DOH | Janneke Verhees" userId="S::j.verhees@zorggroepdoh.nl::958fd611-07f9-4e59-abd5-ea8b8a8c763d" providerId="AD" clId="Web-{85A222FF-9B23-CB65-480E-760A13145C69}" dt="2020-04-20T11:01:42.261" v="82"/>
          <ac:picMkLst>
            <pc:docMk/>
            <pc:sldMk cId="2899545712" sldId="560"/>
            <ac:picMk id="3" creationId="{475DDE1E-81E8-4B35-AE15-E56DE809087E}"/>
          </ac:picMkLst>
        </pc:picChg>
      </pc:sldChg>
    </pc:docChg>
  </pc:docChgLst>
  <pc:docChgLst>
    <pc:chgData name="Janneke Verhees | DOH" userId="958fd611-07f9-4e59-abd5-ea8b8a8c763d" providerId="ADAL" clId="{2BE87B5B-1B80-4249-907C-B592B50B7F73}"/>
    <pc:docChg chg="undo custSel addSld delSld modSld sldOrd">
      <pc:chgData name="Janneke Verhees | DOH" userId="958fd611-07f9-4e59-abd5-ea8b8a8c763d" providerId="ADAL" clId="{2BE87B5B-1B80-4249-907C-B592B50B7F73}" dt="2020-05-25T08:56:40.145" v="5963" actId="27636"/>
      <pc:docMkLst>
        <pc:docMk/>
      </pc:docMkLst>
      <pc:sldChg chg="modSp mod">
        <pc:chgData name="Janneke Verhees | DOH" userId="958fd611-07f9-4e59-abd5-ea8b8a8c763d" providerId="ADAL" clId="{2BE87B5B-1B80-4249-907C-B592B50B7F73}" dt="2020-05-17T14:41:07.160" v="5953" actId="20577"/>
        <pc:sldMkLst>
          <pc:docMk/>
          <pc:sldMk cId="1071576454" sldId="296"/>
        </pc:sldMkLst>
        <pc:graphicFrameChg chg="mod modGraphic">
          <ac:chgData name="Janneke Verhees | DOH" userId="958fd611-07f9-4e59-abd5-ea8b8a8c763d" providerId="ADAL" clId="{2BE87B5B-1B80-4249-907C-B592B50B7F73}" dt="2020-05-17T14:41:07.160" v="5953" actId="20577"/>
          <ac:graphicFrameMkLst>
            <pc:docMk/>
            <pc:sldMk cId="1071576454" sldId="296"/>
            <ac:graphicFrameMk id="8" creationId="{0D04E3C1-49AB-45DD-8FE2-779C5E030C53}"/>
          </ac:graphicFrameMkLst>
        </pc:graphicFrameChg>
      </pc:sldChg>
      <pc:sldChg chg="add del">
        <pc:chgData name="Janneke Verhees | DOH" userId="958fd611-07f9-4e59-abd5-ea8b8a8c763d" providerId="ADAL" clId="{2BE87B5B-1B80-4249-907C-B592B50B7F73}" dt="2020-05-12T08:04:11.254" v="831" actId="2696"/>
        <pc:sldMkLst>
          <pc:docMk/>
          <pc:sldMk cId="1485904701" sldId="336"/>
        </pc:sldMkLst>
      </pc:sldChg>
      <pc:sldChg chg="modSp mod">
        <pc:chgData name="Janneke Verhees | DOH" userId="958fd611-07f9-4e59-abd5-ea8b8a8c763d" providerId="ADAL" clId="{2BE87B5B-1B80-4249-907C-B592B50B7F73}" dt="2020-05-12T07:18:24.881" v="39" actId="207"/>
        <pc:sldMkLst>
          <pc:docMk/>
          <pc:sldMk cId="264322059" sldId="339"/>
        </pc:sldMkLst>
        <pc:spChg chg="mod">
          <ac:chgData name="Janneke Verhees | DOH" userId="958fd611-07f9-4e59-abd5-ea8b8a8c763d" providerId="ADAL" clId="{2BE87B5B-1B80-4249-907C-B592B50B7F73}" dt="2020-05-12T07:18:24.881" v="39" actId="207"/>
          <ac:spMkLst>
            <pc:docMk/>
            <pc:sldMk cId="264322059" sldId="339"/>
            <ac:spMk id="3" creationId="{C9896F20-57A7-45A0-A4D9-5FEB85CE9B6E}"/>
          </ac:spMkLst>
        </pc:spChg>
      </pc:sldChg>
      <pc:sldChg chg="modSp mod">
        <pc:chgData name="Janneke Verhees | DOH" userId="958fd611-07f9-4e59-abd5-ea8b8a8c763d" providerId="ADAL" clId="{2BE87B5B-1B80-4249-907C-B592B50B7F73}" dt="2020-05-25T06:52:11.750" v="5954" actId="1076"/>
        <pc:sldMkLst>
          <pc:docMk/>
          <pc:sldMk cId="3081027850" sldId="340"/>
        </pc:sldMkLst>
        <pc:spChg chg="mod">
          <ac:chgData name="Janneke Verhees | DOH" userId="958fd611-07f9-4e59-abd5-ea8b8a8c763d" providerId="ADAL" clId="{2BE87B5B-1B80-4249-907C-B592B50B7F73}" dt="2020-05-25T06:52:11.750" v="5954" actId="1076"/>
          <ac:spMkLst>
            <pc:docMk/>
            <pc:sldMk cId="3081027850" sldId="340"/>
            <ac:spMk id="2" creationId="{C1809602-C34D-4898-847E-92B3565B855B}"/>
          </ac:spMkLst>
        </pc:spChg>
        <pc:spChg chg="mod">
          <ac:chgData name="Janneke Verhees | DOH" userId="958fd611-07f9-4e59-abd5-ea8b8a8c763d" providerId="ADAL" clId="{2BE87B5B-1B80-4249-907C-B592B50B7F73}" dt="2020-05-11T09:04:30.468" v="3" actId="20577"/>
          <ac:spMkLst>
            <pc:docMk/>
            <pc:sldMk cId="3081027850" sldId="340"/>
            <ac:spMk id="8" creationId="{33DCB589-9BBF-4BA4-B441-9FEAE992D2FB}"/>
          </ac:spMkLst>
        </pc:spChg>
      </pc:sldChg>
      <pc:sldChg chg="modSp mod">
        <pc:chgData name="Janneke Verhees | DOH" userId="958fd611-07f9-4e59-abd5-ea8b8a8c763d" providerId="ADAL" clId="{2BE87B5B-1B80-4249-907C-B592B50B7F73}" dt="2020-05-12T12:42:55.800" v="4090" actId="20577"/>
        <pc:sldMkLst>
          <pc:docMk/>
          <pc:sldMk cId="454009978" sldId="355"/>
        </pc:sldMkLst>
        <pc:spChg chg="mod">
          <ac:chgData name="Janneke Verhees | DOH" userId="958fd611-07f9-4e59-abd5-ea8b8a8c763d" providerId="ADAL" clId="{2BE87B5B-1B80-4249-907C-B592B50B7F73}" dt="2020-05-12T12:42:55.800" v="4090" actId="20577"/>
          <ac:spMkLst>
            <pc:docMk/>
            <pc:sldMk cId="454009978" sldId="355"/>
            <ac:spMk id="2" creationId="{9FBB24A0-7198-48B7-8B4A-90AC92B3B698}"/>
          </ac:spMkLst>
        </pc:spChg>
      </pc:sldChg>
      <pc:sldChg chg="del">
        <pc:chgData name="Janneke Verhees | DOH" userId="958fd611-07f9-4e59-abd5-ea8b8a8c763d" providerId="ADAL" clId="{2BE87B5B-1B80-4249-907C-B592B50B7F73}" dt="2020-05-12T07:18:50.237" v="40" actId="2696"/>
        <pc:sldMkLst>
          <pc:docMk/>
          <pc:sldMk cId="1933705717" sldId="556"/>
        </pc:sldMkLst>
      </pc:sldChg>
      <pc:sldChg chg="addSp delSp modSp mod modAnim">
        <pc:chgData name="Janneke Verhees | DOH" userId="958fd611-07f9-4e59-abd5-ea8b8a8c763d" providerId="ADAL" clId="{2BE87B5B-1B80-4249-907C-B592B50B7F73}" dt="2020-05-12T13:05:01.814" v="5659" actId="478"/>
        <pc:sldMkLst>
          <pc:docMk/>
          <pc:sldMk cId="3872286219" sldId="557"/>
        </pc:sldMkLst>
        <pc:spChg chg="mod">
          <ac:chgData name="Janneke Verhees | DOH" userId="958fd611-07f9-4e59-abd5-ea8b8a8c763d" providerId="ADAL" clId="{2BE87B5B-1B80-4249-907C-B592B50B7F73}" dt="2020-05-12T09:47:00.215" v="4026" actId="1076"/>
          <ac:spMkLst>
            <pc:docMk/>
            <pc:sldMk cId="3872286219" sldId="557"/>
            <ac:spMk id="3" creationId="{B4B48342-16EF-490B-B97F-2A6D8D510112}"/>
          </ac:spMkLst>
        </pc:spChg>
        <pc:spChg chg="add del mod">
          <ac:chgData name="Janneke Verhees | DOH" userId="958fd611-07f9-4e59-abd5-ea8b8a8c763d" providerId="ADAL" clId="{2BE87B5B-1B80-4249-907C-B592B50B7F73}" dt="2020-05-12T07:48:59.001" v="44"/>
          <ac:spMkLst>
            <pc:docMk/>
            <pc:sldMk cId="3872286219" sldId="557"/>
            <ac:spMk id="5" creationId="{D426826F-8414-4AA6-B472-C8FC4E2B676F}"/>
          </ac:spMkLst>
        </pc:spChg>
        <pc:spChg chg="add mod">
          <ac:chgData name="Janneke Verhees | DOH" userId="958fd611-07f9-4e59-abd5-ea8b8a8c763d" providerId="ADAL" clId="{2BE87B5B-1B80-4249-907C-B592B50B7F73}" dt="2020-05-12T13:04:12.561" v="5654" actId="1076"/>
          <ac:spMkLst>
            <pc:docMk/>
            <pc:sldMk cId="3872286219" sldId="557"/>
            <ac:spMk id="7" creationId="{D77BE5C3-D20F-451C-A0C9-0D844EA3A438}"/>
          </ac:spMkLst>
        </pc:spChg>
        <pc:spChg chg="add del mod">
          <ac:chgData name="Janneke Verhees | DOH" userId="958fd611-07f9-4e59-abd5-ea8b8a8c763d" providerId="ADAL" clId="{2BE87B5B-1B80-4249-907C-B592B50B7F73}" dt="2020-05-12T09:43:43.293" v="4005" actId="478"/>
          <ac:spMkLst>
            <pc:docMk/>
            <pc:sldMk cId="3872286219" sldId="557"/>
            <ac:spMk id="8" creationId="{FBFD04C8-748B-4867-B54A-39179DE736B7}"/>
          </ac:spMkLst>
        </pc:spChg>
        <pc:spChg chg="add mod">
          <ac:chgData name="Janneke Verhees | DOH" userId="958fd611-07f9-4e59-abd5-ea8b8a8c763d" providerId="ADAL" clId="{2BE87B5B-1B80-4249-907C-B592B50B7F73}" dt="2020-05-12T09:47:27.950" v="4031" actId="1076"/>
          <ac:spMkLst>
            <pc:docMk/>
            <pc:sldMk cId="3872286219" sldId="557"/>
            <ac:spMk id="9" creationId="{5AA57C69-C31F-4B8E-BC90-EC61C387BDB9}"/>
          </ac:spMkLst>
        </pc:spChg>
        <pc:spChg chg="add mod">
          <ac:chgData name="Janneke Verhees | DOH" userId="958fd611-07f9-4e59-abd5-ea8b8a8c763d" providerId="ADAL" clId="{2BE87B5B-1B80-4249-907C-B592B50B7F73}" dt="2020-05-12T09:47:30.967" v="4032" actId="1076"/>
          <ac:spMkLst>
            <pc:docMk/>
            <pc:sldMk cId="3872286219" sldId="557"/>
            <ac:spMk id="10" creationId="{15357AD7-6C5E-4E93-82F9-CC85589F9D49}"/>
          </ac:spMkLst>
        </pc:spChg>
        <pc:spChg chg="add del mod">
          <ac:chgData name="Janneke Verhees | DOH" userId="958fd611-07f9-4e59-abd5-ea8b8a8c763d" providerId="ADAL" clId="{2BE87B5B-1B80-4249-907C-B592B50B7F73}" dt="2020-05-12T13:05:01.814" v="5659" actId="478"/>
          <ac:spMkLst>
            <pc:docMk/>
            <pc:sldMk cId="3872286219" sldId="557"/>
            <ac:spMk id="12" creationId="{3C3B6F47-98B5-4414-A5D0-42D056723DC6}"/>
          </ac:spMkLst>
        </pc:spChg>
        <pc:picChg chg="del">
          <ac:chgData name="Janneke Verhees | DOH" userId="958fd611-07f9-4e59-abd5-ea8b8a8c763d" providerId="ADAL" clId="{2BE87B5B-1B80-4249-907C-B592B50B7F73}" dt="2020-05-12T07:19:10.038" v="41" actId="478"/>
          <ac:picMkLst>
            <pc:docMk/>
            <pc:sldMk cId="3872286219" sldId="557"/>
            <ac:picMk id="4" creationId="{64D33EC3-1135-42B4-9A12-7E4C85666460}"/>
          </ac:picMkLst>
        </pc:picChg>
        <pc:picChg chg="add del mod">
          <ac:chgData name="Janneke Verhees | DOH" userId="958fd611-07f9-4e59-abd5-ea8b8a8c763d" providerId="ADAL" clId="{2BE87B5B-1B80-4249-907C-B592B50B7F73}" dt="2020-05-12T13:04:40.931" v="5658" actId="478"/>
          <ac:picMkLst>
            <pc:docMk/>
            <pc:sldMk cId="3872286219" sldId="557"/>
            <ac:picMk id="6" creationId="{090F7AE3-DEF1-4601-AB1D-75822DAE20BB}"/>
          </ac:picMkLst>
        </pc:picChg>
      </pc:sldChg>
      <pc:sldChg chg="addSp delSp modSp del mod">
        <pc:chgData name="Janneke Verhees | DOH" userId="958fd611-07f9-4e59-abd5-ea8b8a8c763d" providerId="ADAL" clId="{2BE87B5B-1B80-4249-907C-B592B50B7F73}" dt="2020-05-12T07:59:38.420" v="525" actId="2696"/>
        <pc:sldMkLst>
          <pc:docMk/>
          <pc:sldMk cId="2131212273" sldId="558"/>
        </pc:sldMkLst>
        <pc:spChg chg="del">
          <ac:chgData name="Janneke Verhees | DOH" userId="958fd611-07f9-4e59-abd5-ea8b8a8c763d" providerId="ADAL" clId="{2BE87B5B-1B80-4249-907C-B592B50B7F73}" dt="2020-05-12T07:57:33.530" v="485"/>
          <ac:spMkLst>
            <pc:docMk/>
            <pc:sldMk cId="2131212273" sldId="558"/>
            <ac:spMk id="2" creationId="{4BE7C424-D02C-4910-A51E-2FB7345D3727}"/>
          </ac:spMkLst>
        </pc:spChg>
        <pc:spChg chg="add mod">
          <ac:chgData name="Janneke Verhees | DOH" userId="958fd611-07f9-4e59-abd5-ea8b8a8c763d" providerId="ADAL" clId="{2BE87B5B-1B80-4249-907C-B592B50B7F73}" dt="2020-05-12T07:57:41.215" v="486" actId="1076"/>
          <ac:spMkLst>
            <pc:docMk/>
            <pc:sldMk cId="2131212273" sldId="558"/>
            <ac:spMk id="3" creationId="{F6597F33-5A2C-4DFD-83D3-17A8E09EF7ED}"/>
          </ac:spMkLst>
        </pc:spChg>
        <pc:spChg chg="add mod">
          <ac:chgData name="Janneke Verhees | DOH" userId="958fd611-07f9-4e59-abd5-ea8b8a8c763d" providerId="ADAL" clId="{2BE87B5B-1B80-4249-907C-B592B50B7F73}" dt="2020-05-12T07:57:33.530" v="485"/>
          <ac:spMkLst>
            <pc:docMk/>
            <pc:sldMk cId="2131212273" sldId="558"/>
            <ac:spMk id="4" creationId="{4C0E3D65-B14C-4CF9-84E2-01C3F771DF6A}"/>
          </ac:spMkLst>
        </pc:spChg>
      </pc:sldChg>
      <pc:sldChg chg="addSp delSp modSp del mod">
        <pc:chgData name="Janneke Verhees | DOH" userId="958fd611-07f9-4e59-abd5-ea8b8a8c763d" providerId="ADAL" clId="{2BE87B5B-1B80-4249-907C-B592B50B7F73}" dt="2020-05-12T07:59:35.480" v="524" actId="2696"/>
        <pc:sldMkLst>
          <pc:docMk/>
          <pc:sldMk cId="3293793922" sldId="559"/>
        </pc:sldMkLst>
        <pc:spChg chg="del">
          <ac:chgData name="Janneke Verhees | DOH" userId="958fd611-07f9-4e59-abd5-ea8b8a8c763d" providerId="ADAL" clId="{2BE87B5B-1B80-4249-907C-B592B50B7F73}" dt="2020-05-12T07:49:22.208" v="47"/>
          <ac:spMkLst>
            <pc:docMk/>
            <pc:sldMk cId="3293793922" sldId="559"/>
            <ac:spMk id="2" creationId="{C18AB19C-FA29-4DCE-89FA-60AB67132F49}"/>
          </ac:spMkLst>
        </pc:spChg>
        <pc:spChg chg="add mod">
          <ac:chgData name="Janneke Verhees | DOH" userId="958fd611-07f9-4e59-abd5-ea8b8a8c763d" providerId="ADAL" clId="{2BE87B5B-1B80-4249-907C-B592B50B7F73}" dt="2020-05-12T07:58:14.029" v="492" actId="21"/>
          <ac:spMkLst>
            <pc:docMk/>
            <pc:sldMk cId="3293793922" sldId="559"/>
            <ac:spMk id="3" creationId="{D3B58064-C64D-4D9D-BBB3-5A54193F36C0}"/>
          </ac:spMkLst>
        </pc:spChg>
        <pc:spChg chg="add mod">
          <ac:chgData name="Janneke Verhees | DOH" userId="958fd611-07f9-4e59-abd5-ea8b8a8c763d" providerId="ADAL" clId="{2BE87B5B-1B80-4249-907C-B592B50B7F73}" dt="2020-05-12T07:58:39.494" v="509" actId="27636"/>
          <ac:spMkLst>
            <pc:docMk/>
            <pc:sldMk cId="3293793922" sldId="559"/>
            <ac:spMk id="4" creationId="{3AF36FC3-4688-4021-9288-EF1AB5F186EE}"/>
          </ac:spMkLst>
        </pc:spChg>
      </pc:sldChg>
      <pc:sldChg chg="addSp delSp modSp add mod ord">
        <pc:chgData name="Janneke Verhees | DOH" userId="958fd611-07f9-4e59-abd5-ea8b8a8c763d" providerId="ADAL" clId="{2BE87B5B-1B80-4249-907C-B592B50B7F73}" dt="2020-05-12T08:04:04.308" v="829"/>
        <pc:sldMkLst>
          <pc:docMk/>
          <pc:sldMk cId="2194859081" sldId="560"/>
        </pc:sldMkLst>
        <pc:spChg chg="mod">
          <ac:chgData name="Janneke Verhees | DOH" userId="958fd611-07f9-4e59-abd5-ea8b8a8c763d" providerId="ADAL" clId="{2BE87B5B-1B80-4249-907C-B592B50B7F73}" dt="2020-05-12T07:59:07.612" v="514" actId="207"/>
          <ac:spMkLst>
            <pc:docMk/>
            <pc:sldMk cId="2194859081" sldId="560"/>
            <ac:spMk id="2" creationId="{DCF4F19D-59A5-4DA8-A155-D32AE39D8F1A}"/>
          </ac:spMkLst>
        </pc:spChg>
        <pc:spChg chg="del mod">
          <ac:chgData name="Janneke Verhees | DOH" userId="958fd611-07f9-4e59-abd5-ea8b8a8c763d" providerId="ADAL" clId="{2BE87B5B-1B80-4249-907C-B592B50B7F73}" dt="2020-05-12T07:58:27.479" v="502" actId="478"/>
          <ac:spMkLst>
            <pc:docMk/>
            <pc:sldMk cId="2194859081" sldId="560"/>
            <ac:spMk id="3" creationId="{D3BBEA56-6977-4E8B-AC3E-1627FC56F091}"/>
          </ac:spMkLst>
        </pc:spChg>
        <pc:spChg chg="add mod">
          <ac:chgData name="Janneke Verhees | DOH" userId="958fd611-07f9-4e59-abd5-ea8b8a8c763d" providerId="ADAL" clId="{2BE87B5B-1B80-4249-907C-B592B50B7F73}" dt="2020-05-12T07:59:02.260" v="513" actId="255"/>
          <ac:spMkLst>
            <pc:docMk/>
            <pc:sldMk cId="2194859081" sldId="560"/>
            <ac:spMk id="4" creationId="{0B19A9E6-CA77-4875-A7F4-29C5585BA205}"/>
          </ac:spMkLst>
        </pc:spChg>
      </pc:sldChg>
      <pc:sldChg chg="modSp del mod">
        <pc:chgData name="Janneke Verhees | DOH" userId="958fd611-07f9-4e59-abd5-ea8b8a8c763d" providerId="ADAL" clId="{2BE87B5B-1B80-4249-907C-B592B50B7F73}" dt="2020-05-11T09:08:25.773" v="6" actId="2696"/>
        <pc:sldMkLst>
          <pc:docMk/>
          <pc:sldMk cId="2899545712" sldId="560"/>
        </pc:sldMkLst>
        <pc:picChg chg="mod">
          <ac:chgData name="Janneke Verhees | DOH" userId="958fd611-07f9-4e59-abd5-ea8b8a8c763d" providerId="ADAL" clId="{2BE87B5B-1B80-4249-907C-B592B50B7F73}" dt="2020-05-11T09:07:54.832" v="5" actId="14100"/>
          <ac:picMkLst>
            <pc:docMk/>
            <pc:sldMk cId="2899545712" sldId="560"/>
            <ac:picMk id="3" creationId="{475DDE1E-81E8-4B35-AE15-E56DE809087E}"/>
          </ac:picMkLst>
        </pc:picChg>
      </pc:sldChg>
      <pc:sldChg chg="addSp delSp modSp add del mod ord">
        <pc:chgData name="Janneke Verhees | DOH" userId="958fd611-07f9-4e59-abd5-ea8b8a8c763d" providerId="ADAL" clId="{2BE87B5B-1B80-4249-907C-B592B50B7F73}" dt="2020-05-12T08:03:59.158" v="827" actId="2696"/>
        <pc:sldMkLst>
          <pc:docMk/>
          <pc:sldMk cId="1039784363" sldId="561"/>
        </pc:sldMkLst>
        <pc:spChg chg="mod">
          <ac:chgData name="Janneke Verhees | DOH" userId="958fd611-07f9-4e59-abd5-ea8b8a8c763d" providerId="ADAL" clId="{2BE87B5B-1B80-4249-907C-B592B50B7F73}" dt="2020-05-12T08:03:51.783" v="824" actId="27636"/>
          <ac:spMkLst>
            <pc:docMk/>
            <pc:sldMk cId="1039784363" sldId="561"/>
            <ac:spMk id="2" creationId="{DCF4F19D-59A5-4DA8-A155-D32AE39D8F1A}"/>
          </ac:spMkLst>
        </pc:spChg>
        <pc:spChg chg="add del mod">
          <ac:chgData name="Janneke Verhees | DOH" userId="958fd611-07f9-4e59-abd5-ea8b8a8c763d" providerId="ADAL" clId="{2BE87B5B-1B80-4249-907C-B592B50B7F73}" dt="2020-05-12T07:59:59.780" v="527"/>
          <ac:spMkLst>
            <pc:docMk/>
            <pc:sldMk cId="1039784363" sldId="561"/>
            <ac:spMk id="3" creationId="{43EA4292-06D7-4925-9037-9E0E17637743}"/>
          </ac:spMkLst>
        </pc:spChg>
        <pc:spChg chg="del mod">
          <ac:chgData name="Janneke Verhees | DOH" userId="958fd611-07f9-4e59-abd5-ea8b8a8c763d" providerId="ADAL" clId="{2BE87B5B-1B80-4249-907C-B592B50B7F73}" dt="2020-05-12T07:59:26.537" v="521"/>
          <ac:spMkLst>
            <pc:docMk/>
            <pc:sldMk cId="1039784363" sldId="561"/>
            <ac:spMk id="4" creationId="{0B19A9E6-CA77-4875-A7F4-29C5585BA205}"/>
          </ac:spMkLst>
        </pc:spChg>
        <pc:spChg chg="add mod">
          <ac:chgData name="Janneke Verhees | DOH" userId="958fd611-07f9-4e59-abd5-ea8b8a8c763d" providerId="ADAL" clId="{2BE87B5B-1B80-4249-907C-B592B50B7F73}" dt="2020-05-12T08:03:35.549" v="820" actId="21"/>
          <ac:spMkLst>
            <pc:docMk/>
            <pc:sldMk cId="1039784363" sldId="561"/>
            <ac:spMk id="5" creationId="{ADEEA5C7-E27C-405A-8072-CE131AED8A68}"/>
          </ac:spMkLst>
        </pc:spChg>
      </pc:sldChg>
      <pc:sldChg chg="addSp modSp add mod ord">
        <pc:chgData name="Janneke Verhees | DOH" userId="958fd611-07f9-4e59-abd5-ea8b8a8c763d" providerId="ADAL" clId="{2BE87B5B-1B80-4249-907C-B592B50B7F73}" dt="2020-05-12T09:40:24.697" v="3986"/>
        <pc:sldMkLst>
          <pc:docMk/>
          <pc:sldMk cId="943129093" sldId="562"/>
        </pc:sldMkLst>
        <pc:spChg chg="mod">
          <ac:chgData name="Janneke Verhees | DOH" userId="958fd611-07f9-4e59-abd5-ea8b8a8c763d" providerId="ADAL" clId="{2BE87B5B-1B80-4249-907C-B592B50B7F73}" dt="2020-05-12T08:21:33.476" v="1261" actId="27636"/>
          <ac:spMkLst>
            <pc:docMk/>
            <pc:sldMk cId="943129093" sldId="562"/>
            <ac:spMk id="2" creationId="{DCF4F19D-59A5-4DA8-A155-D32AE39D8F1A}"/>
          </ac:spMkLst>
        </pc:spChg>
        <pc:picChg chg="add mod">
          <ac:chgData name="Janneke Verhees | DOH" userId="958fd611-07f9-4e59-abd5-ea8b8a8c763d" providerId="ADAL" clId="{2BE87B5B-1B80-4249-907C-B592B50B7F73}" dt="2020-05-12T08:03:44.736" v="822" actId="1076"/>
          <ac:picMkLst>
            <pc:docMk/>
            <pc:sldMk cId="943129093" sldId="562"/>
            <ac:picMk id="3" creationId="{743DC8F4-2651-4423-BE83-F13C893BC129}"/>
          </ac:picMkLst>
        </pc:picChg>
      </pc:sldChg>
      <pc:sldChg chg="addSp modSp add del mod">
        <pc:chgData name="Janneke Verhees | DOH" userId="958fd611-07f9-4e59-abd5-ea8b8a8c763d" providerId="ADAL" clId="{2BE87B5B-1B80-4249-907C-B592B50B7F73}" dt="2020-05-12T08:03:30.009" v="819" actId="2696"/>
        <pc:sldMkLst>
          <pc:docMk/>
          <pc:sldMk cId="673413740" sldId="563"/>
        </pc:sldMkLst>
        <pc:spChg chg="mod">
          <ac:chgData name="Janneke Verhees | DOH" userId="958fd611-07f9-4e59-abd5-ea8b8a8c763d" providerId="ADAL" clId="{2BE87B5B-1B80-4249-907C-B592B50B7F73}" dt="2020-05-12T08:02:27.751" v="815"/>
          <ac:spMkLst>
            <pc:docMk/>
            <pc:sldMk cId="673413740" sldId="563"/>
            <ac:spMk id="2" creationId="{DCF4F19D-59A5-4DA8-A155-D32AE39D8F1A}"/>
          </ac:spMkLst>
        </pc:spChg>
        <pc:spChg chg="add mod">
          <ac:chgData name="Janneke Verhees | DOH" userId="958fd611-07f9-4e59-abd5-ea8b8a8c763d" providerId="ADAL" clId="{2BE87B5B-1B80-4249-907C-B592B50B7F73}" dt="2020-05-12T08:02:33.590" v="816" actId="1076"/>
          <ac:spMkLst>
            <pc:docMk/>
            <pc:sldMk cId="673413740" sldId="563"/>
            <ac:spMk id="3" creationId="{6A506FCF-6E23-4C6D-920C-BCDF20112ED1}"/>
          </ac:spMkLst>
        </pc:spChg>
      </pc:sldChg>
      <pc:sldChg chg="addSp delSp modSp add del mod ord">
        <pc:chgData name="Janneke Verhees | DOH" userId="958fd611-07f9-4e59-abd5-ea8b8a8c763d" providerId="ADAL" clId="{2BE87B5B-1B80-4249-907C-B592B50B7F73}" dt="2020-05-12T12:40:12.007" v="4035" actId="2696"/>
        <pc:sldMkLst>
          <pc:docMk/>
          <pc:sldMk cId="2291885815" sldId="563"/>
        </pc:sldMkLst>
        <pc:spChg chg="add mod">
          <ac:chgData name="Janneke Verhees | DOH" userId="958fd611-07f9-4e59-abd5-ea8b8a8c763d" providerId="ADAL" clId="{2BE87B5B-1B80-4249-907C-B592B50B7F73}" dt="2020-05-12T08:32:49.732" v="2260" actId="1076"/>
          <ac:spMkLst>
            <pc:docMk/>
            <pc:sldMk cId="2291885815" sldId="563"/>
            <ac:spMk id="2" creationId="{198411DF-A490-4305-BFAE-7BF6E670C7BE}"/>
          </ac:spMkLst>
        </pc:spChg>
        <pc:spChg chg="mod">
          <ac:chgData name="Janneke Verhees | DOH" userId="958fd611-07f9-4e59-abd5-ea8b8a8c763d" providerId="ADAL" clId="{2BE87B5B-1B80-4249-907C-B592B50B7F73}" dt="2020-05-12T08:32:37.062" v="2258" actId="20577"/>
          <ac:spMkLst>
            <pc:docMk/>
            <pc:sldMk cId="2291885815" sldId="563"/>
            <ac:spMk id="3" creationId="{5EFE1798-2444-4A6C-8AF6-B4009A5CB3DA}"/>
          </ac:spMkLst>
        </pc:spChg>
        <pc:spChg chg="del mod">
          <ac:chgData name="Janneke Verhees | DOH" userId="958fd611-07f9-4e59-abd5-ea8b8a8c763d" providerId="ADAL" clId="{2BE87B5B-1B80-4249-907C-B592B50B7F73}" dt="2020-05-12T08:04:25.050" v="836" actId="478"/>
          <ac:spMkLst>
            <pc:docMk/>
            <pc:sldMk cId="2291885815" sldId="563"/>
            <ac:spMk id="6" creationId="{90EC2A7C-6773-479E-A2DB-99DFD3685923}"/>
          </ac:spMkLst>
        </pc:spChg>
      </pc:sldChg>
      <pc:sldChg chg="addSp delSp modSp new mod ord">
        <pc:chgData name="Janneke Verhees | DOH" userId="958fd611-07f9-4e59-abd5-ea8b8a8c763d" providerId="ADAL" clId="{2BE87B5B-1B80-4249-907C-B592B50B7F73}" dt="2020-05-12T12:39:29.189" v="4034"/>
        <pc:sldMkLst>
          <pc:docMk/>
          <pc:sldMk cId="3756233752" sldId="564"/>
        </pc:sldMkLst>
        <pc:spChg chg="del">
          <ac:chgData name="Janneke Verhees | DOH" userId="958fd611-07f9-4e59-abd5-ea8b8a8c763d" providerId="ADAL" clId="{2BE87B5B-1B80-4249-907C-B592B50B7F73}" dt="2020-05-12T08:05:52.394" v="888" actId="478"/>
          <ac:spMkLst>
            <pc:docMk/>
            <pc:sldMk cId="3756233752" sldId="564"/>
            <ac:spMk id="2" creationId="{768117F5-C5B1-4625-8DA5-662297CEED66}"/>
          </ac:spMkLst>
        </pc:spChg>
        <pc:spChg chg="del">
          <ac:chgData name="Janneke Verhees | DOH" userId="958fd611-07f9-4e59-abd5-ea8b8a8c763d" providerId="ADAL" clId="{2BE87B5B-1B80-4249-907C-B592B50B7F73}" dt="2020-05-12T08:05:49.223" v="886" actId="478"/>
          <ac:spMkLst>
            <pc:docMk/>
            <pc:sldMk cId="3756233752" sldId="564"/>
            <ac:spMk id="3" creationId="{B1393270-69A9-420C-A62B-7CC6CAE9E0DD}"/>
          </ac:spMkLst>
        </pc:spChg>
        <pc:spChg chg="del">
          <ac:chgData name="Janneke Verhees | DOH" userId="958fd611-07f9-4e59-abd5-ea8b8a8c763d" providerId="ADAL" clId="{2BE87B5B-1B80-4249-907C-B592B50B7F73}" dt="2020-05-12T08:05:51.445" v="887" actId="478"/>
          <ac:spMkLst>
            <pc:docMk/>
            <pc:sldMk cId="3756233752" sldId="564"/>
            <ac:spMk id="4" creationId="{35167FA3-1497-489E-AA87-DBB455118D08}"/>
          </ac:spMkLst>
        </pc:spChg>
        <pc:spChg chg="add mod">
          <ac:chgData name="Janneke Verhees | DOH" userId="958fd611-07f9-4e59-abd5-ea8b8a8c763d" providerId="ADAL" clId="{2BE87B5B-1B80-4249-907C-B592B50B7F73}" dt="2020-05-12T08:12:43.185" v="1239" actId="1076"/>
          <ac:spMkLst>
            <pc:docMk/>
            <pc:sldMk cId="3756233752" sldId="564"/>
            <ac:spMk id="5" creationId="{0816EF56-F1EF-44C4-8289-109646852C3B}"/>
          </ac:spMkLst>
        </pc:spChg>
        <pc:spChg chg="add del">
          <ac:chgData name="Janneke Verhees | DOH" userId="958fd611-07f9-4e59-abd5-ea8b8a8c763d" providerId="ADAL" clId="{2BE87B5B-1B80-4249-907C-B592B50B7F73}" dt="2020-05-12T08:07:55.812" v="935" actId="11529"/>
          <ac:spMkLst>
            <pc:docMk/>
            <pc:sldMk cId="3756233752" sldId="564"/>
            <ac:spMk id="6" creationId="{81FB54AE-0CA6-49EB-A48A-AE2D2141C4D6}"/>
          </ac:spMkLst>
        </pc:spChg>
        <pc:spChg chg="add mod">
          <ac:chgData name="Janneke Verhees | DOH" userId="958fd611-07f9-4e59-abd5-ea8b8a8c763d" providerId="ADAL" clId="{2BE87B5B-1B80-4249-907C-B592B50B7F73}" dt="2020-05-12T08:13:28.860" v="1248" actId="1076"/>
          <ac:spMkLst>
            <pc:docMk/>
            <pc:sldMk cId="3756233752" sldId="564"/>
            <ac:spMk id="7" creationId="{79806410-D50A-468D-9121-258FC2947D79}"/>
          </ac:spMkLst>
        </pc:spChg>
        <pc:spChg chg="add del mod">
          <ac:chgData name="Janneke Verhees | DOH" userId="958fd611-07f9-4e59-abd5-ea8b8a8c763d" providerId="ADAL" clId="{2BE87B5B-1B80-4249-907C-B592B50B7F73}" dt="2020-05-12T08:08:24.113" v="970" actId="11529"/>
          <ac:spMkLst>
            <pc:docMk/>
            <pc:sldMk cId="3756233752" sldId="564"/>
            <ac:spMk id="8" creationId="{1402498B-E7F9-421D-9C99-7FF81BA679EC}"/>
          </ac:spMkLst>
        </pc:spChg>
        <pc:spChg chg="add mod">
          <ac:chgData name="Janneke Verhees | DOH" userId="958fd611-07f9-4e59-abd5-ea8b8a8c763d" providerId="ADAL" clId="{2BE87B5B-1B80-4249-907C-B592B50B7F73}" dt="2020-05-12T08:12:22.742" v="1234" actId="1076"/>
          <ac:spMkLst>
            <pc:docMk/>
            <pc:sldMk cId="3756233752" sldId="564"/>
            <ac:spMk id="9" creationId="{E48358A9-94F1-4A30-A359-45E8748D9A26}"/>
          </ac:spMkLst>
        </pc:spChg>
        <pc:spChg chg="add mod">
          <ac:chgData name="Janneke Verhees | DOH" userId="958fd611-07f9-4e59-abd5-ea8b8a8c763d" providerId="ADAL" clId="{2BE87B5B-1B80-4249-907C-B592B50B7F73}" dt="2020-05-12T08:13:35.366" v="1249" actId="14100"/>
          <ac:spMkLst>
            <pc:docMk/>
            <pc:sldMk cId="3756233752" sldId="564"/>
            <ac:spMk id="10" creationId="{ED3FB2C4-3520-463A-B756-094231A64B5A}"/>
          </ac:spMkLst>
        </pc:spChg>
        <pc:spChg chg="add del">
          <ac:chgData name="Janneke Verhees | DOH" userId="958fd611-07f9-4e59-abd5-ea8b8a8c763d" providerId="ADAL" clId="{2BE87B5B-1B80-4249-907C-B592B50B7F73}" dt="2020-05-12T08:09:05.685" v="1054" actId="11529"/>
          <ac:spMkLst>
            <pc:docMk/>
            <pc:sldMk cId="3756233752" sldId="564"/>
            <ac:spMk id="11" creationId="{98E6441E-C191-488B-9A1E-FA227F866F23}"/>
          </ac:spMkLst>
        </pc:spChg>
        <pc:spChg chg="add mod">
          <ac:chgData name="Janneke Verhees | DOH" userId="958fd611-07f9-4e59-abd5-ea8b8a8c763d" providerId="ADAL" clId="{2BE87B5B-1B80-4249-907C-B592B50B7F73}" dt="2020-05-12T08:13:51.308" v="1250" actId="113"/>
          <ac:spMkLst>
            <pc:docMk/>
            <pc:sldMk cId="3756233752" sldId="564"/>
            <ac:spMk id="12" creationId="{FF5BDF54-0394-4452-928E-5D17DF9A9F4F}"/>
          </ac:spMkLst>
        </pc:spChg>
        <pc:spChg chg="add mod">
          <ac:chgData name="Janneke Verhees | DOH" userId="958fd611-07f9-4e59-abd5-ea8b8a8c763d" providerId="ADAL" clId="{2BE87B5B-1B80-4249-907C-B592B50B7F73}" dt="2020-05-12T08:13:18.486" v="1247" actId="14100"/>
          <ac:spMkLst>
            <pc:docMk/>
            <pc:sldMk cId="3756233752" sldId="564"/>
            <ac:spMk id="13" creationId="{344486D8-E49C-44B5-9196-3206F9167037}"/>
          </ac:spMkLst>
        </pc:spChg>
        <pc:spChg chg="add mod">
          <ac:chgData name="Janneke Verhees | DOH" userId="958fd611-07f9-4e59-abd5-ea8b8a8c763d" providerId="ADAL" clId="{2BE87B5B-1B80-4249-907C-B592B50B7F73}" dt="2020-05-12T08:13:12.053" v="1245" actId="1076"/>
          <ac:spMkLst>
            <pc:docMk/>
            <pc:sldMk cId="3756233752" sldId="564"/>
            <ac:spMk id="14" creationId="{B5798602-BD67-4F36-9E4C-6441B2AF82EB}"/>
          </ac:spMkLst>
        </pc:spChg>
        <pc:spChg chg="add mod">
          <ac:chgData name="Janneke Verhees | DOH" userId="958fd611-07f9-4e59-abd5-ea8b8a8c763d" providerId="ADAL" clId="{2BE87B5B-1B80-4249-907C-B592B50B7F73}" dt="2020-05-12T08:12:06.102" v="1231" actId="14100"/>
          <ac:spMkLst>
            <pc:docMk/>
            <pc:sldMk cId="3756233752" sldId="564"/>
            <ac:spMk id="15" creationId="{95A2C788-2671-4A91-B3D2-5C5372D93D5A}"/>
          </ac:spMkLst>
        </pc:spChg>
      </pc:sldChg>
      <pc:sldChg chg="addSp delSp modSp new mod modAnim">
        <pc:chgData name="Janneke Verhees | DOH" userId="958fd611-07f9-4e59-abd5-ea8b8a8c763d" providerId="ADAL" clId="{2BE87B5B-1B80-4249-907C-B592B50B7F73}" dt="2020-05-12T12:41:09.233" v="4043"/>
        <pc:sldMkLst>
          <pc:docMk/>
          <pc:sldMk cId="2162431671" sldId="565"/>
        </pc:sldMkLst>
        <pc:spChg chg="del mod">
          <ac:chgData name="Janneke Verhees | DOH" userId="958fd611-07f9-4e59-abd5-ea8b8a8c763d" providerId="ADAL" clId="{2BE87B5B-1B80-4249-907C-B592B50B7F73}" dt="2020-05-12T08:37:06.684" v="2397" actId="478"/>
          <ac:spMkLst>
            <pc:docMk/>
            <pc:sldMk cId="2162431671" sldId="565"/>
            <ac:spMk id="2" creationId="{6B18E9E4-12E4-4773-813C-58D2167CA767}"/>
          </ac:spMkLst>
        </pc:spChg>
        <pc:spChg chg="mod">
          <ac:chgData name="Janneke Verhees | DOH" userId="958fd611-07f9-4e59-abd5-ea8b8a8c763d" providerId="ADAL" clId="{2BE87B5B-1B80-4249-907C-B592B50B7F73}" dt="2020-05-12T08:34:22.279" v="2275" actId="20577"/>
          <ac:spMkLst>
            <pc:docMk/>
            <pc:sldMk cId="2162431671" sldId="565"/>
            <ac:spMk id="3" creationId="{6F4C7690-B8BC-43B9-9704-0FFAD4408BE1}"/>
          </ac:spMkLst>
        </pc:spChg>
        <pc:spChg chg="del">
          <ac:chgData name="Janneke Verhees | DOH" userId="958fd611-07f9-4e59-abd5-ea8b8a8c763d" providerId="ADAL" clId="{2BE87B5B-1B80-4249-907C-B592B50B7F73}" dt="2020-05-12T08:35:18.597" v="2279" actId="478"/>
          <ac:spMkLst>
            <pc:docMk/>
            <pc:sldMk cId="2162431671" sldId="565"/>
            <ac:spMk id="4" creationId="{1A8FDD66-BD69-409D-8EC7-484908FE2551}"/>
          </ac:spMkLst>
        </pc:spChg>
        <pc:spChg chg="add mod">
          <ac:chgData name="Janneke Verhees | DOH" userId="958fd611-07f9-4e59-abd5-ea8b8a8c763d" providerId="ADAL" clId="{2BE87B5B-1B80-4249-907C-B592B50B7F73}" dt="2020-05-12T08:40:15.695" v="2588" actId="688"/>
          <ac:spMkLst>
            <pc:docMk/>
            <pc:sldMk cId="2162431671" sldId="565"/>
            <ac:spMk id="5" creationId="{22C24DFC-E53F-412A-B938-25CB62841EA4}"/>
          </ac:spMkLst>
        </pc:spChg>
        <pc:spChg chg="add del mod">
          <ac:chgData name="Janneke Verhees | DOH" userId="958fd611-07f9-4e59-abd5-ea8b8a8c763d" providerId="ADAL" clId="{2BE87B5B-1B80-4249-907C-B592B50B7F73}" dt="2020-05-12T08:37:48.001" v="2409" actId="478"/>
          <ac:spMkLst>
            <pc:docMk/>
            <pc:sldMk cId="2162431671" sldId="565"/>
            <ac:spMk id="6" creationId="{E83BFE84-8CF1-4F0E-A644-041D346B117C}"/>
          </ac:spMkLst>
        </pc:spChg>
        <pc:spChg chg="add mod">
          <ac:chgData name="Janneke Verhees | DOH" userId="958fd611-07f9-4e59-abd5-ea8b8a8c763d" providerId="ADAL" clId="{2BE87B5B-1B80-4249-907C-B592B50B7F73}" dt="2020-05-12T08:40:07.999" v="2586" actId="1076"/>
          <ac:spMkLst>
            <pc:docMk/>
            <pc:sldMk cId="2162431671" sldId="565"/>
            <ac:spMk id="7" creationId="{57806B4B-DF69-4268-B674-4B38E9E6A657}"/>
          </ac:spMkLst>
        </pc:spChg>
        <pc:picChg chg="add mod">
          <ac:chgData name="Janneke Verhees | DOH" userId="958fd611-07f9-4e59-abd5-ea8b8a8c763d" providerId="ADAL" clId="{2BE87B5B-1B80-4249-907C-B592B50B7F73}" dt="2020-05-12T08:41:07.527" v="2593" actId="1076"/>
          <ac:picMkLst>
            <pc:docMk/>
            <pc:sldMk cId="2162431671" sldId="565"/>
            <ac:picMk id="1026" creationId="{5C1A2036-30F8-47A0-BD22-F83E9E29D660}"/>
          </ac:picMkLst>
        </pc:picChg>
      </pc:sldChg>
      <pc:sldChg chg="modSp add mod">
        <pc:chgData name="Janneke Verhees | DOH" userId="958fd611-07f9-4e59-abd5-ea8b8a8c763d" providerId="ADAL" clId="{2BE87B5B-1B80-4249-907C-B592B50B7F73}" dt="2020-05-12T13:05:29.352" v="5663" actId="1076"/>
        <pc:sldMkLst>
          <pc:docMk/>
          <pc:sldMk cId="1514698819" sldId="566"/>
        </pc:sldMkLst>
        <pc:spChg chg="mod">
          <ac:chgData name="Janneke Verhees | DOH" userId="958fd611-07f9-4e59-abd5-ea8b8a8c763d" providerId="ADAL" clId="{2BE87B5B-1B80-4249-907C-B592B50B7F73}" dt="2020-05-12T13:05:29.352" v="5663" actId="1076"/>
          <ac:spMkLst>
            <pc:docMk/>
            <pc:sldMk cId="1514698819" sldId="566"/>
            <ac:spMk id="2" creationId="{198411DF-A490-4305-BFAE-7BF6E670C7BE}"/>
          </ac:spMkLst>
        </pc:spChg>
        <pc:spChg chg="mod">
          <ac:chgData name="Janneke Verhees | DOH" userId="958fd611-07f9-4e59-abd5-ea8b8a8c763d" providerId="ADAL" clId="{2BE87B5B-1B80-4249-907C-B592B50B7F73}" dt="2020-05-12T13:05:25.913" v="5662" actId="14100"/>
          <ac:spMkLst>
            <pc:docMk/>
            <pc:sldMk cId="1514698819" sldId="566"/>
            <ac:spMk id="3" creationId="{5EFE1798-2444-4A6C-8AF6-B4009A5CB3DA}"/>
          </ac:spMkLst>
        </pc:spChg>
      </pc:sldChg>
      <pc:sldChg chg="addSp delSp modSp new mod ord">
        <pc:chgData name="Janneke Verhees | DOH" userId="958fd611-07f9-4e59-abd5-ea8b8a8c763d" providerId="ADAL" clId="{2BE87B5B-1B80-4249-907C-B592B50B7F73}" dt="2020-05-12T13:03:47.762" v="5649"/>
        <pc:sldMkLst>
          <pc:docMk/>
          <pc:sldMk cId="1674890112" sldId="567"/>
        </pc:sldMkLst>
        <pc:spChg chg="del mod">
          <ac:chgData name="Janneke Verhees | DOH" userId="958fd611-07f9-4e59-abd5-ea8b8a8c763d" providerId="ADAL" clId="{2BE87B5B-1B80-4249-907C-B592B50B7F73}" dt="2020-05-12T09:31:34.521" v="3902" actId="478"/>
          <ac:spMkLst>
            <pc:docMk/>
            <pc:sldMk cId="1674890112" sldId="567"/>
            <ac:spMk id="2" creationId="{135570C0-41AE-40CB-A41F-F786B50EF4F3}"/>
          </ac:spMkLst>
        </pc:spChg>
        <pc:spChg chg="mod">
          <ac:chgData name="Janneke Verhees | DOH" userId="958fd611-07f9-4e59-abd5-ea8b8a8c763d" providerId="ADAL" clId="{2BE87B5B-1B80-4249-907C-B592B50B7F73}" dt="2020-05-12T09:38:23.015" v="3968" actId="313"/>
          <ac:spMkLst>
            <pc:docMk/>
            <pc:sldMk cId="1674890112" sldId="567"/>
            <ac:spMk id="3" creationId="{EDDE012D-4E65-4E8A-910B-74E8AFC93049}"/>
          </ac:spMkLst>
        </pc:spChg>
        <pc:spChg chg="del">
          <ac:chgData name="Janneke Verhees | DOH" userId="958fd611-07f9-4e59-abd5-ea8b8a8c763d" providerId="ADAL" clId="{2BE87B5B-1B80-4249-907C-B592B50B7F73}" dt="2020-05-12T08:43:40.910" v="2613" actId="478"/>
          <ac:spMkLst>
            <pc:docMk/>
            <pc:sldMk cId="1674890112" sldId="567"/>
            <ac:spMk id="4" creationId="{10D04C2A-0897-4729-A63C-4EBF2D89F5EA}"/>
          </ac:spMkLst>
        </pc:spChg>
        <pc:spChg chg="add mod">
          <ac:chgData name="Janneke Verhees | DOH" userId="958fd611-07f9-4e59-abd5-ea8b8a8c763d" providerId="ADAL" clId="{2BE87B5B-1B80-4249-907C-B592B50B7F73}" dt="2020-05-12T12:43:17.819" v="4091" actId="1076"/>
          <ac:spMkLst>
            <pc:docMk/>
            <pc:sldMk cId="1674890112" sldId="567"/>
            <ac:spMk id="5" creationId="{110737D5-8F95-4B89-9614-AEBF56D599A7}"/>
          </ac:spMkLst>
        </pc:spChg>
        <pc:spChg chg="add del mod">
          <ac:chgData name="Janneke Verhees | DOH" userId="958fd611-07f9-4e59-abd5-ea8b8a8c763d" providerId="ADAL" clId="{2BE87B5B-1B80-4249-907C-B592B50B7F73}" dt="2020-05-12T09:39:23.156" v="3977" actId="14100"/>
          <ac:spMkLst>
            <pc:docMk/>
            <pc:sldMk cId="1674890112" sldId="567"/>
            <ac:spMk id="6" creationId="{EE3050B9-8990-4F0C-886F-919FF44568F0}"/>
          </ac:spMkLst>
        </pc:spChg>
        <pc:spChg chg="add mod">
          <ac:chgData name="Janneke Verhees | DOH" userId="958fd611-07f9-4e59-abd5-ea8b8a8c763d" providerId="ADAL" clId="{2BE87B5B-1B80-4249-907C-B592B50B7F73}" dt="2020-05-12T09:38:05.143" v="3962" actId="14100"/>
          <ac:spMkLst>
            <pc:docMk/>
            <pc:sldMk cId="1674890112" sldId="567"/>
            <ac:spMk id="7" creationId="{65A537C9-373D-4ECD-90D2-EB87F88CD5CF}"/>
          </ac:spMkLst>
        </pc:spChg>
        <pc:spChg chg="add mod">
          <ac:chgData name="Janneke Verhees | DOH" userId="958fd611-07f9-4e59-abd5-ea8b8a8c763d" providerId="ADAL" clId="{2BE87B5B-1B80-4249-907C-B592B50B7F73}" dt="2020-05-12T09:39:58.868" v="3982" actId="1076"/>
          <ac:spMkLst>
            <pc:docMk/>
            <pc:sldMk cId="1674890112" sldId="567"/>
            <ac:spMk id="8" creationId="{B2CC8A84-54A1-4927-8CB7-BC2A9AECFD94}"/>
          </ac:spMkLst>
        </pc:spChg>
        <pc:spChg chg="add mod">
          <ac:chgData name="Janneke Verhees | DOH" userId="958fd611-07f9-4e59-abd5-ea8b8a8c763d" providerId="ADAL" clId="{2BE87B5B-1B80-4249-907C-B592B50B7F73}" dt="2020-05-12T09:39:19.004" v="3976" actId="14100"/>
          <ac:spMkLst>
            <pc:docMk/>
            <pc:sldMk cId="1674890112" sldId="567"/>
            <ac:spMk id="9" creationId="{3B4CFAD9-CFDD-4B72-8541-93DA673C73D2}"/>
          </ac:spMkLst>
        </pc:spChg>
        <pc:spChg chg="add mod">
          <ac:chgData name="Janneke Verhees | DOH" userId="958fd611-07f9-4e59-abd5-ea8b8a8c763d" providerId="ADAL" clId="{2BE87B5B-1B80-4249-907C-B592B50B7F73}" dt="2020-05-12T09:38:01.640" v="3961" actId="14100"/>
          <ac:spMkLst>
            <pc:docMk/>
            <pc:sldMk cId="1674890112" sldId="567"/>
            <ac:spMk id="10" creationId="{58773DAC-5DB8-4A4D-A252-70C7C3220589}"/>
          </ac:spMkLst>
        </pc:spChg>
      </pc:sldChg>
      <pc:sldChg chg="addSp delSp modSp new mod ord addCm delCm">
        <pc:chgData name="Janneke Verhees | DOH" userId="958fd611-07f9-4e59-abd5-ea8b8a8c763d" providerId="ADAL" clId="{2BE87B5B-1B80-4249-907C-B592B50B7F73}" dt="2020-05-12T13:03:49.569" v="5651"/>
        <pc:sldMkLst>
          <pc:docMk/>
          <pc:sldMk cId="1016235148" sldId="568"/>
        </pc:sldMkLst>
        <pc:spChg chg="del">
          <ac:chgData name="Janneke Verhees | DOH" userId="958fd611-07f9-4e59-abd5-ea8b8a8c763d" providerId="ADAL" clId="{2BE87B5B-1B80-4249-907C-B592B50B7F73}" dt="2020-05-12T08:49:30.506" v="3061" actId="478"/>
          <ac:spMkLst>
            <pc:docMk/>
            <pc:sldMk cId="1016235148" sldId="568"/>
            <ac:spMk id="2" creationId="{3DB9E955-6973-494D-A9E2-6EEC38459348}"/>
          </ac:spMkLst>
        </pc:spChg>
        <pc:spChg chg="del">
          <ac:chgData name="Janneke Verhees | DOH" userId="958fd611-07f9-4e59-abd5-ea8b8a8c763d" providerId="ADAL" clId="{2BE87B5B-1B80-4249-907C-B592B50B7F73}" dt="2020-05-12T08:49:26.819" v="3059" actId="478"/>
          <ac:spMkLst>
            <pc:docMk/>
            <pc:sldMk cId="1016235148" sldId="568"/>
            <ac:spMk id="3" creationId="{126E1B19-E6F6-416B-94F3-C50C2305B687}"/>
          </ac:spMkLst>
        </pc:spChg>
        <pc:spChg chg="del">
          <ac:chgData name="Janneke Verhees | DOH" userId="958fd611-07f9-4e59-abd5-ea8b8a8c763d" providerId="ADAL" clId="{2BE87B5B-1B80-4249-907C-B592B50B7F73}" dt="2020-05-12T08:49:27.382" v="3060" actId="478"/>
          <ac:spMkLst>
            <pc:docMk/>
            <pc:sldMk cId="1016235148" sldId="568"/>
            <ac:spMk id="4" creationId="{26C65F0C-4498-44D7-8DA9-2FD7EADA85C8}"/>
          </ac:spMkLst>
        </pc:spChg>
        <pc:spChg chg="add mod">
          <ac:chgData name="Janneke Verhees | DOH" userId="958fd611-07f9-4e59-abd5-ea8b8a8c763d" providerId="ADAL" clId="{2BE87B5B-1B80-4249-907C-B592B50B7F73}" dt="2020-05-12T09:18:01.898" v="3301" actId="1076"/>
          <ac:spMkLst>
            <pc:docMk/>
            <pc:sldMk cId="1016235148" sldId="568"/>
            <ac:spMk id="5" creationId="{415AAA63-0EAD-4B1F-970A-1BD5DC6645EC}"/>
          </ac:spMkLst>
        </pc:spChg>
        <pc:spChg chg="add mod">
          <ac:chgData name="Janneke Verhees | DOH" userId="958fd611-07f9-4e59-abd5-ea8b8a8c763d" providerId="ADAL" clId="{2BE87B5B-1B80-4249-907C-B592B50B7F73}" dt="2020-05-12T09:18:16.526" v="3302" actId="1076"/>
          <ac:spMkLst>
            <pc:docMk/>
            <pc:sldMk cId="1016235148" sldId="568"/>
            <ac:spMk id="6" creationId="{634DB072-F2F6-40DC-B6F2-37FDAFDD90D5}"/>
          </ac:spMkLst>
        </pc:spChg>
        <pc:spChg chg="add mod">
          <ac:chgData name="Janneke Verhees | DOH" userId="958fd611-07f9-4e59-abd5-ea8b8a8c763d" providerId="ADAL" clId="{2BE87B5B-1B80-4249-907C-B592B50B7F73}" dt="2020-05-12T09:17:31.126" v="3297" actId="1076"/>
          <ac:spMkLst>
            <pc:docMk/>
            <pc:sldMk cId="1016235148" sldId="568"/>
            <ac:spMk id="7" creationId="{6DB119D0-4418-4AE0-B221-90DC552E21D8}"/>
          </ac:spMkLst>
        </pc:spChg>
        <pc:spChg chg="add mod">
          <ac:chgData name="Janneke Verhees | DOH" userId="958fd611-07f9-4e59-abd5-ea8b8a8c763d" providerId="ADAL" clId="{2BE87B5B-1B80-4249-907C-B592B50B7F73}" dt="2020-05-12T09:17:39.786" v="3298" actId="1076"/>
          <ac:spMkLst>
            <pc:docMk/>
            <pc:sldMk cId="1016235148" sldId="568"/>
            <ac:spMk id="8" creationId="{DB485CFE-4EEE-466C-8512-2F4ABD74444D}"/>
          </ac:spMkLst>
        </pc:spChg>
        <pc:spChg chg="add mod">
          <ac:chgData name="Janneke Verhees | DOH" userId="958fd611-07f9-4e59-abd5-ea8b8a8c763d" providerId="ADAL" clId="{2BE87B5B-1B80-4249-907C-B592B50B7F73}" dt="2020-05-12T09:17:24.350" v="3296" actId="1076"/>
          <ac:spMkLst>
            <pc:docMk/>
            <pc:sldMk cId="1016235148" sldId="568"/>
            <ac:spMk id="9" creationId="{5DD542FC-8AEA-459E-9F83-D5E48CF7D261}"/>
          </ac:spMkLst>
        </pc:spChg>
        <pc:spChg chg="add mod">
          <ac:chgData name="Janneke Verhees | DOH" userId="958fd611-07f9-4e59-abd5-ea8b8a8c763d" providerId="ADAL" clId="{2BE87B5B-1B80-4249-907C-B592B50B7F73}" dt="2020-05-12T08:58:24.710" v="3103" actId="207"/>
          <ac:spMkLst>
            <pc:docMk/>
            <pc:sldMk cId="1016235148" sldId="568"/>
            <ac:spMk id="10" creationId="{63AFBDA3-69F4-4BB0-905F-A38C2733B32D}"/>
          </ac:spMkLst>
        </pc:spChg>
        <pc:spChg chg="add mod ord">
          <ac:chgData name="Janneke Verhees | DOH" userId="958fd611-07f9-4e59-abd5-ea8b8a8c763d" providerId="ADAL" clId="{2BE87B5B-1B80-4249-907C-B592B50B7F73}" dt="2020-05-12T08:58:18.290" v="3102" actId="13822"/>
          <ac:spMkLst>
            <pc:docMk/>
            <pc:sldMk cId="1016235148" sldId="568"/>
            <ac:spMk id="11" creationId="{44178005-4BC9-41DB-81DE-FF75F9F503DC}"/>
          </ac:spMkLst>
        </pc:spChg>
        <pc:spChg chg="add del mod">
          <ac:chgData name="Janneke Verhees | DOH" userId="958fd611-07f9-4e59-abd5-ea8b8a8c763d" providerId="ADAL" clId="{2BE87B5B-1B80-4249-907C-B592B50B7F73}" dt="2020-05-12T09:04:03.265" v="3292" actId="478"/>
          <ac:spMkLst>
            <pc:docMk/>
            <pc:sldMk cId="1016235148" sldId="568"/>
            <ac:spMk id="12" creationId="{796CCEF8-9524-4605-8CCE-FB523C8B05F8}"/>
          </ac:spMkLst>
        </pc:spChg>
        <pc:spChg chg="add mod">
          <ac:chgData name="Janneke Verhees | DOH" userId="958fd611-07f9-4e59-abd5-ea8b8a8c763d" providerId="ADAL" clId="{2BE87B5B-1B80-4249-907C-B592B50B7F73}" dt="2020-05-12T09:20:55.642" v="3410" actId="1076"/>
          <ac:spMkLst>
            <pc:docMk/>
            <pc:sldMk cId="1016235148" sldId="568"/>
            <ac:spMk id="13" creationId="{4615ADDD-6E82-47E9-A9B4-7CDB0F76A741}"/>
          </ac:spMkLst>
        </pc:spChg>
        <pc:spChg chg="add del mod">
          <ac:chgData name="Janneke Verhees | DOH" userId="958fd611-07f9-4e59-abd5-ea8b8a8c763d" providerId="ADAL" clId="{2BE87B5B-1B80-4249-907C-B592B50B7F73}" dt="2020-05-12T09:19:49.748" v="3353"/>
          <ac:spMkLst>
            <pc:docMk/>
            <pc:sldMk cId="1016235148" sldId="568"/>
            <ac:spMk id="14" creationId="{DBBD7642-FFDE-4F6D-8C14-01FF4C509819}"/>
          </ac:spMkLst>
        </pc:spChg>
        <pc:spChg chg="add del mod">
          <ac:chgData name="Janneke Verhees | DOH" userId="958fd611-07f9-4e59-abd5-ea8b8a8c763d" providerId="ADAL" clId="{2BE87B5B-1B80-4249-907C-B592B50B7F73}" dt="2020-05-12T09:19:58.172" v="3356"/>
          <ac:spMkLst>
            <pc:docMk/>
            <pc:sldMk cId="1016235148" sldId="568"/>
            <ac:spMk id="15" creationId="{07EE92FD-4979-4D29-8A53-00C7BD58CC4A}"/>
          </ac:spMkLst>
        </pc:spChg>
        <pc:spChg chg="add del mod">
          <ac:chgData name="Janneke Verhees | DOH" userId="958fd611-07f9-4e59-abd5-ea8b8a8c763d" providerId="ADAL" clId="{2BE87B5B-1B80-4249-907C-B592B50B7F73}" dt="2020-05-12T09:20:05.095" v="3359"/>
          <ac:spMkLst>
            <pc:docMk/>
            <pc:sldMk cId="1016235148" sldId="568"/>
            <ac:spMk id="16" creationId="{6DB73828-9CFC-46C5-82BC-105D1D0711D9}"/>
          </ac:spMkLst>
        </pc:spChg>
        <pc:spChg chg="add mod">
          <ac:chgData name="Janneke Verhees | DOH" userId="958fd611-07f9-4e59-abd5-ea8b8a8c763d" providerId="ADAL" clId="{2BE87B5B-1B80-4249-907C-B592B50B7F73}" dt="2020-05-12T09:20:43.570" v="3409" actId="1076"/>
          <ac:spMkLst>
            <pc:docMk/>
            <pc:sldMk cId="1016235148" sldId="568"/>
            <ac:spMk id="17" creationId="{69F499FA-A8E7-4F04-94D3-50A09DEC7335}"/>
          </ac:spMkLst>
        </pc:spChg>
        <pc:spChg chg="add mod">
          <ac:chgData name="Janneke Verhees | DOH" userId="958fd611-07f9-4e59-abd5-ea8b8a8c763d" providerId="ADAL" clId="{2BE87B5B-1B80-4249-907C-B592B50B7F73}" dt="2020-05-12T09:22:21.730" v="3553" actId="14100"/>
          <ac:spMkLst>
            <pc:docMk/>
            <pc:sldMk cId="1016235148" sldId="568"/>
            <ac:spMk id="18" creationId="{193CF534-F943-47BF-83D2-9E43C0E5A484}"/>
          </ac:spMkLst>
        </pc:spChg>
        <pc:spChg chg="add mod">
          <ac:chgData name="Janneke Verhees | DOH" userId="958fd611-07f9-4e59-abd5-ea8b8a8c763d" providerId="ADAL" clId="{2BE87B5B-1B80-4249-907C-B592B50B7F73}" dt="2020-05-12T09:23:25.903" v="3692" actId="20577"/>
          <ac:spMkLst>
            <pc:docMk/>
            <pc:sldMk cId="1016235148" sldId="568"/>
            <ac:spMk id="19" creationId="{0AD9F493-6B77-4F83-BD96-858763D7D43C}"/>
          </ac:spMkLst>
        </pc:spChg>
        <pc:spChg chg="add mod">
          <ac:chgData name="Janneke Verhees | DOH" userId="958fd611-07f9-4e59-abd5-ea8b8a8c763d" providerId="ADAL" clId="{2BE87B5B-1B80-4249-907C-B592B50B7F73}" dt="2020-05-12T09:24:14.242" v="3785" actId="1076"/>
          <ac:spMkLst>
            <pc:docMk/>
            <pc:sldMk cId="1016235148" sldId="568"/>
            <ac:spMk id="20" creationId="{51B4F717-7656-453B-8239-B0BC7F642774}"/>
          </ac:spMkLst>
        </pc:spChg>
        <pc:spChg chg="add mod">
          <ac:chgData name="Janneke Verhees | DOH" userId="958fd611-07f9-4e59-abd5-ea8b8a8c763d" providerId="ADAL" clId="{2BE87B5B-1B80-4249-907C-B592B50B7F73}" dt="2020-05-12T09:25:18.478" v="3818" actId="313"/>
          <ac:spMkLst>
            <pc:docMk/>
            <pc:sldMk cId="1016235148" sldId="568"/>
            <ac:spMk id="21" creationId="{FA5CE5CA-979C-4433-9408-F9B3F4F746EA}"/>
          </ac:spMkLst>
        </pc:spChg>
      </pc:sldChg>
      <pc:sldChg chg="delSp modSp new del mod">
        <pc:chgData name="Janneke Verhees | DOH" userId="958fd611-07f9-4e59-abd5-ea8b8a8c763d" providerId="ADAL" clId="{2BE87B5B-1B80-4249-907C-B592B50B7F73}" dt="2020-05-12T13:03:57.673" v="5653" actId="2696"/>
        <pc:sldMkLst>
          <pc:docMk/>
          <pc:sldMk cId="1430481227" sldId="569"/>
        </pc:sldMkLst>
        <pc:spChg chg="mod">
          <ac:chgData name="Janneke Verhees | DOH" userId="958fd611-07f9-4e59-abd5-ea8b8a8c763d" providerId="ADAL" clId="{2BE87B5B-1B80-4249-907C-B592B50B7F73}" dt="2020-05-12T13:03:55.388" v="5652" actId="20577"/>
          <ac:spMkLst>
            <pc:docMk/>
            <pc:sldMk cId="1430481227" sldId="569"/>
            <ac:spMk id="2" creationId="{4CFA00E7-41E7-4073-96DF-0939FF8D5B49}"/>
          </ac:spMkLst>
        </pc:spChg>
        <pc:spChg chg="mod">
          <ac:chgData name="Janneke Verhees | DOH" userId="958fd611-07f9-4e59-abd5-ea8b8a8c763d" providerId="ADAL" clId="{2BE87B5B-1B80-4249-907C-B592B50B7F73}" dt="2020-05-12T12:47:05.649" v="4206" actId="20577"/>
          <ac:spMkLst>
            <pc:docMk/>
            <pc:sldMk cId="1430481227" sldId="569"/>
            <ac:spMk id="3" creationId="{D937CBF5-5B7F-4AAE-B56B-B0BDA9868EF2}"/>
          </ac:spMkLst>
        </pc:spChg>
        <pc:spChg chg="del">
          <ac:chgData name="Janneke Verhees | DOH" userId="958fd611-07f9-4e59-abd5-ea8b8a8c763d" providerId="ADAL" clId="{2BE87B5B-1B80-4249-907C-B592B50B7F73}" dt="2020-05-12T12:44:23.378" v="4107" actId="478"/>
          <ac:spMkLst>
            <pc:docMk/>
            <pc:sldMk cId="1430481227" sldId="569"/>
            <ac:spMk id="4" creationId="{AB2BB8B5-E501-4632-9B37-2789B643FC80}"/>
          </ac:spMkLst>
        </pc:spChg>
      </pc:sldChg>
      <pc:sldChg chg="delSp modSp new mod">
        <pc:chgData name="Janneke Verhees | DOH" userId="958fd611-07f9-4e59-abd5-ea8b8a8c763d" providerId="ADAL" clId="{2BE87B5B-1B80-4249-907C-B592B50B7F73}" dt="2020-05-12T13:05:45.953" v="5665" actId="313"/>
        <pc:sldMkLst>
          <pc:docMk/>
          <pc:sldMk cId="2882056910" sldId="570"/>
        </pc:sldMkLst>
        <pc:spChg chg="mod">
          <ac:chgData name="Janneke Verhees | DOH" userId="958fd611-07f9-4e59-abd5-ea8b8a8c763d" providerId="ADAL" clId="{2BE87B5B-1B80-4249-907C-B592B50B7F73}" dt="2020-05-12T13:05:45.953" v="5665" actId="313"/>
          <ac:spMkLst>
            <pc:docMk/>
            <pc:sldMk cId="2882056910" sldId="570"/>
            <ac:spMk id="2" creationId="{F218E11A-6C71-44CF-BCB0-E4D2A177D437}"/>
          </ac:spMkLst>
        </pc:spChg>
        <pc:spChg chg="mod">
          <ac:chgData name="Janneke Verhees | DOH" userId="958fd611-07f9-4e59-abd5-ea8b8a8c763d" providerId="ADAL" clId="{2BE87B5B-1B80-4249-907C-B592B50B7F73}" dt="2020-05-12T12:47:24.913" v="4228" actId="20577"/>
          <ac:spMkLst>
            <pc:docMk/>
            <pc:sldMk cId="2882056910" sldId="570"/>
            <ac:spMk id="3" creationId="{1D92DC32-B594-4AB6-9457-DB4072B5BF57}"/>
          </ac:spMkLst>
        </pc:spChg>
        <pc:spChg chg="del">
          <ac:chgData name="Janneke Verhees | DOH" userId="958fd611-07f9-4e59-abd5-ea8b8a8c763d" providerId="ADAL" clId="{2BE87B5B-1B80-4249-907C-B592B50B7F73}" dt="2020-05-12T12:47:28.407" v="4229" actId="478"/>
          <ac:spMkLst>
            <pc:docMk/>
            <pc:sldMk cId="2882056910" sldId="570"/>
            <ac:spMk id="4" creationId="{DF717B61-9889-4C6F-8591-C45A1C063B6B}"/>
          </ac:spMkLst>
        </pc:spChg>
      </pc:sldChg>
      <pc:sldChg chg="modSp add mod ord">
        <pc:chgData name="Janneke Verhees | DOH" userId="958fd611-07f9-4e59-abd5-ea8b8a8c763d" providerId="ADAL" clId="{2BE87B5B-1B80-4249-907C-B592B50B7F73}" dt="2020-05-12T13:05:51.077" v="5666" actId="1076"/>
        <pc:sldMkLst>
          <pc:docMk/>
          <pc:sldMk cId="1880439488" sldId="571"/>
        </pc:sldMkLst>
        <pc:spChg chg="mod">
          <ac:chgData name="Janneke Verhees | DOH" userId="958fd611-07f9-4e59-abd5-ea8b8a8c763d" providerId="ADAL" clId="{2BE87B5B-1B80-4249-907C-B592B50B7F73}" dt="2020-05-12T13:05:51.077" v="5666" actId="1076"/>
          <ac:spMkLst>
            <pc:docMk/>
            <pc:sldMk cId="1880439488" sldId="571"/>
            <ac:spMk id="2" creationId="{F218E11A-6C71-44CF-BCB0-E4D2A177D437}"/>
          </ac:spMkLst>
        </pc:spChg>
      </pc:sldChg>
      <pc:sldChg chg="addSp delSp modSp new mod">
        <pc:chgData name="Janneke Verhees | DOH" userId="958fd611-07f9-4e59-abd5-ea8b8a8c763d" providerId="ADAL" clId="{2BE87B5B-1B80-4249-907C-B592B50B7F73}" dt="2020-05-12T13:18:54.675" v="5928" actId="1076"/>
        <pc:sldMkLst>
          <pc:docMk/>
          <pc:sldMk cId="3108028489" sldId="572"/>
        </pc:sldMkLst>
        <pc:spChg chg="del mod">
          <ac:chgData name="Janneke Verhees | DOH" userId="958fd611-07f9-4e59-abd5-ea8b8a8c763d" providerId="ADAL" clId="{2BE87B5B-1B80-4249-907C-B592B50B7F73}" dt="2020-05-12T13:16:23.017" v="5867" actId="478"/>
          <ac:spMkLst>
            <pc:docMk/>
            <pc:sldMk cId="3108028489" sldId="572"/>
            <ac:spMk id="2" creationId="{89D931D6-AD93-4626-B1C0-ABE0AE18CA70}"/>
          </ac:spMkLst>
        </pc:spChg>
        <pc:spChg chg="mod">
          <ac:chgData name="Janneke Verhees | DOH" userId="958fd611-07f9-4e59-abd5-ea8b8a8c763d" providerId="ADAL" clId="{2BE87B5B-1B80-4249-907C-B592B50B7F73}" dt="2020-05-12T13:06:57.561" v="5696" actId="20577"/>
          <ac:spMkLst>
            <pc:docMk/>
            <pc:sldMk cId="3108028489" sldId="572"/>
            <ac:spMk id="3" creationId="{8E7DB829-9EBF-4CDA-A99F-B71B457996A1}"/>
          </ac:spMkLst>
        </pc:spChg>
        <pc:spChg chg="del">
          <ac:chgData name="Janneke Verhees | DOH" userId="958fd611-07f9-4e59-abd5-ea8b8a8c763d" providerId="ADAL" clId="{2BE87B5B-1B80-4249-907C-B592B50B7F73}" dt="2020-05-12T13:07:00.314" v="5697" actId="478"/>
          <ac:spMkLst>
            <pc:docMk/>
            <pc:sldMk cId="3108028489" sldId="572"/>
            <ac:spMk id="4" creationId="{5E839069-E6A4-4902-9B64-FC527D65F34C}"/>
          </ac:spMkLst>
        </pc:spChg>
        <pc:spChg chg="add del">
          <ac:chgData name="Janneke Verhees | DOH" userId="958fd611-07f9-4e59-abd5-ea8b8a8c763d" providerId="ADAL" clId="{2BE87B5B-1B80-4249-907C-B592B50B7F73}" dt="2020-05-12T13:12:58.534" v="5815" actId="478"/>
          <ac:spMkLst>
            <pc:docMk/>
            <pc:sldMk cId="3108028489" sldId="572"/>
            <ac:spMk id="5" creationId="{3BC9245C-F7B9-415C-A99F-1BDBAD4AE0BA}"/>
          </ac:spMkLst>
        </pc:spChg>
        <pc:spChg chg="add mod">
          <ac:chgData name="Janneke Verhees | DOH" userId="958fd611-07f9-4e59-abd5-ea8b8a8c763d" providerId="ADAL" clId="{2BE87B5B-1B80-4249-907C-B592B50B7F73}" dt="2020-05-12T13:18:49.134" v="5926" actId="1076"/>
          <ac:spMkLst>
            <pc:docMk/>
            <pc:sldMk cId="3108028489" sldId="572"/>
            <ac:spMk id="6" creationId="{8FFEB2E6-33BE-4DB4-A807-ABDEBEFD7BCE}"/>
          </ac:spMkLst>
        </pc:spChg>
        <pc:spChg chg="add mod">
          <ac:chgData name="Janneke Verhees | DOH" userId="958fd611-07f9-4e59-abd5-ea8b8a8c763d" providerId="ADAL" clId="{2BE87B5B-1B80-4249-907C-B592B50B7F73}" dt="2020-05-12T13:16:27.291" v="5869" actId="1076"/>
          <ac:spMkLst>
            <pc:docMk/>
            <pc:sldMk cId="3108028489" sldId="572"/>
            <ac:spMk id="7" creationId="{94BB1851-CAB1-4D72-851E-2640AF649CBF}"/>
          </ac:spMkLst>
        </pc:spChg>
        <pc:spChg chg="add mod">
          <ac:chgData name="Janneke Verhees | DOH" userId="958fd611-07f9-4e59-abd5-ea8b8a8c763d" providerId="ADAL" clId="{2BE87B5B-1B80-4249-907C-B592B50B7F73}" dt="2020-05-12T13:15:15.148" v="5832" actId="14100"/>
          <ac:spMkLst>
            <pc:docMk/>
            <pc:sldMk cId="3108028489" sldId="572"/>
            <ac:spMk id="8" creationId="{29373DA2-947F-4FD3-872D-0354F5BBB939}"/>
          </ac:spMkLst>
        </pc:spChg>
        <pc:spChg chg="add mod">
          <ac:chgData name="Janneke Verhees | DOH" userId="958fd611-07f9-4e59-abd5-ea8b8a8c763d" providerId="ADAL" clId="{2BE87B5B-1B80-4249-907C-B592B50B7F73}" dt="2020-05-12T13:18:51.343" v="5927" actId="1076"/>
          <ac:spMkLst>
            <pc:docMk/>
            <pc:sldMk cId="3108028489" sldId="572"/>
            <ac:spMk id="9" creationId="{12F20486-B257-45A6-A3D0-945D4D200D03}"/>
          </ac:spMkLst>
        </pc:spChg>
        <pc:spChg chg="add mod">
          <ac:chgData name="Janneke Verhees | DOH" userId="958fd611-07f9-4e59-abd5-ea8b8a8c763d" providerId="ADAL" clId="{2BE87B5B-1B80-4249-907C-B592B50B7F73}" dt="2020-05-12T13:18:54.675" v="5928" actId="1076"/>
          <ac:spMkLst>
            <pc:docMk/>
            <pc:sldMk cId="3108028489" sldId="572"/>
            <ac:spMk id="10" creationId="{70A578E0-0614-4353-8EE4-A4C745709660}"/>
          </ac:spMkLst>
        </pc:spChg>
        <pc:spChg chg="add mod">
          <ac:chgData name="Janneke Verhees | DOH" userId="958fd611-07f9-4e59-abd5-ea8b8a8c763d" providerId="ADAL" clId="{2BE87B5B-1B80-4249-907C-B592B50B7F73}" dt="2020-05-12T13:16:20.228" v="5866" actId="20577"/>
          <ac:spMkLst>
            <pc:docMk/>
            <pc:sldMk cId="3108028489" sldId="572"/>
            <ac:spMk id="11" creationId="{6C80A7C6-7CFF-417A-B8A7-980DE0619D98}"/>
          </ac:spMkLst>
        </pc:spChg>
        <pc:spChg chg="add del mod">
          <ac:chgData name="Janneke Verhees | DOH" userId="958fd611-07f9-4e59-abd5-ea8b8a8c763d" providerId="ADAL" clId="{2BE87B5B-1B80-4249-907C-B592B50B7F73}" dt="2020-05-12T13:16:25.185" v="5868" actId="478"/>
          <ac:spMkLst>
            <pc:docMk/>
            <pc:sldMk cId="3108028489" sldId="572"/>
            <ac:spMk id="13" creationId="{0C7D289F-7548-4297-9C8D-D3BFC7999028}"/>
          </ac:spMkLst>
        </pc:spChg>
        <pc:spChg chg="add mod">
          <ac:chgData name="Janneke Verhees | DOH" userId="958fd611-07f9-4e59-abd5-ea8b8a8c763d" providerId="ADAL" clId="{2BE87B5B-1B80-4249-907C-B592B50B7F73}" dt="2020-05-12T13:16:40.697" v="5882" actId="313"/>
          <ac:spMkLst>
            <pc:docMk/>
            <pc:sldMk cId="3108028489" sldId="572"/>
            <ac:spMk id="14" creationId="{527C9CBC-0673-4F99-AAF2-D23238F9386A}"/>
          </ac:spMkLst>
        </pc:spChg>
        <pc:spChg chg="add mod">
          <ac:chgData name="Janneke Verhees | DOH" userId="958fd611-07f9-4e59-abd5-ea8b8a8c763d" providerId="ADAL" clId="{2BE87B5B-1B80-4249-907C-B592B50B7F73}" dt="2020-05-12T13:16:49.798" v="5897" actId="14100"/>
          <ac:spMkLst>
            <pc:docMk/>
            <pc:sldMk cId="3108028489" sldId="572"/>
            <ac:spMk id="15" creationId="{961B2E02-A363-4883-BECF-CB42B89EA7F6}"/>
          </ac:spMkLst>
        </pc:spChg>
        <pc:spChg chg="add mod">
          <ac:chgData name="Janneke Verhees | DOH" userId="958fd611-07f9-4e59-abd5-ea8b8a8c763d" providerId="ADAL" clId="{2BE87B5B-1B80-4249-907C-B592B50B7F73}" dt="2020-05-12T13:17:11.243" v="5912" actId="14100"/>
          <ac:spMkLst>
            <pc:docMk/>
            <pc:sldMk cId="3108028489" sldId="572"/>
            <ac:spMk id="16" creationId="{D5DE3F60-0139-4963-A6DE-09EE4A719BE9}"/>
          </ac:spMkLst>
        </pc:spChg>
        <pc:spChg chg="add del mod">
          <ac:chgData name="Janneke Verhees | DOH" userId="958fd611-07f9-4e59-abd5-ea8b8a8c763d" providerId="ADAL" clId="{2BE87B5B-1B80-4249-907C-B592B50B7F73}" dt="2020-05-12T13:17:26.691" v="5916" actId="11529"/>
          <ac:spMkLst>
            <pc:docMk/>
            <pc:sldMk cId="3108028489" sldId="572"/>
            <ac:spMk id="17" creationId="{9143FB7F-1919-44E8-9F0A-8FFB3C77E271}"/>
          </ac:spMkLst>
        </pc:spChg>
        <pc:spChg chg="add mod">
          <ac:chgData name="Janneke Verhees | DOH" userId="958fd611-07f9-4e59-abd5-ea8b8a8c763d" providerId="ADAL" clId="{2BE87B5B-1B80-4249-907C-B592B50B7F73}" dt="2020-05-12T13:17:34.967" v="5925" actId="20577"/>
          <ac:spMkLst>
            <pc:docMk/>
            <pc:sldMk cId="3108028489" sldId="572"/>
            <ac:spMk id="18" creationId="{7781C9FC-E0C0-42BB-B022-13B5B6FDD8E8}"/>
          </ac:spMkLst>
        </pc:spChg>
      </pc:sldChg>
      <pc:sldChg chg="modSp new mod">
        <pc:chgData name="Janneke Verhees | DOH" userId="958fd611-07f9-4e59-abd5-ea8b8a8c763d" providerId="ADAL" clId="{2BE87B5B-1B80-4249-907C-B592B50B7F73}" dt="2020-05-25T08:56:40.145" v="5963" actId="27636"/>
        <pc:sldMkLst>
          <pc:docMk/>
          <pc:sldMk cId="232210967" sldId="573"/>
        </pc:sldMkLst>
        <pc:spChg chg="mod">
          <ac:chgData name="Janneke Verhees | DOH" userId="958fd611-07f9-4e59-abd5-ea8b8a8c763d" providerId="ADAL" clId="{2BE87B5B-1B80-4249-907C-B592B50B7F73}" dt="2020-05-15T13:46:49.433" v="5949" actId="1076"/>
          <ac:spMkLst>
            <pc:docMk/>
            <pc:sldMk cId="232210967" sldId="573"/>
            <ac:spMk id="2" creationId="{7CD94015-97A2-4751-B5A9-49D7FF61F485}"/>
          </ac:spMkLst>
        </pc:spChg>
        <pc:spChg chg="mod">
          <ac:chgData name="Janneke Verhees | DOH" userId="958fd611-07f9-4e59-abd5-ea8b8a8c763d" providerId="ADAL" clId="{2BE87B5B-1B80-4249-907C-B592B50B7F73}" dt="2020-05-25T08:56:40.145" v="5963" actId="27636"/>
          <ac:spMkLst>
            <pc:docMk/>
            <pc:sldMk cId="232210967" sldId="573"/>
            <ac:spMk id="3" creationId="{5EB01191-83BF-4A82-BB0A-37F9E4A1592A}"/>
          </ac:spMkLst>
        </pc:spChg>
      </pc:sldChg>
    </pc:docChg>
  </pc:docChgLst>
  <pc:docChgLst>
    <pc:chgData name="DOH | Janneke Verhees" userId="S::j.verhees@zorggroepdoh.nl::958fd611-07f9-4e59-abd5-ea8b8a8c763d" providerId="AD" clId="Web-{00F03B8B-EA97-4B1E-B8D6-4730F5CB172C}"/>
    <pc:docChg chg="addSld delSld modSld sldOrd">
      <pc:chgData name="DOH | Janneke Verhees" userId="S::j.verhees@zorggroepdoh.nl::958fd611-07f9-4e59-abd5-ea8b8a8c763d" providerId="AD" clId="Web-{00F03B8B-EA97-4B1E-B8D6-4730F5CB172C}" dt="2020-04-20T09:49:40.529" v="444" actId="1076"/>
      <pc:docMkLst>
        <pc:docMk/>
      </pc:docMkLst>
      <pc:sldChg chg="del">
        <pc:chgData name="DOH | Janneke Verhees" userId="S::j.verhees@zorggroepdoh.nl::958fd611-07f9-4e59-abd5-ea8b8a8c763d" providerId="AD" clId="Web-{00F03B8B-EA97-4B1E-B8D6-4730F5CB172C}" dt="2020-04-20T09:33:00.195" v="47"/>
        <pc:sldMkLst>
          <pc:docMk/>
          <pc:sldMk cId="1077190765" sldId="274"/>
        </pc:sldMkLst>
      </pc:sldChg>
      <pc:sldChg chg="ord">
        <pc:chgData name="DOH | Janneke Verhees" userId="S::j.verhees@zorggroepdoh.nl::958fd611-07f9-4e59-abd5-ea8b8a8c763d" providerId="AD" clId="Web-{00F03B8B-EA97-4B1E-B8D6-4730F5CB172C}" dt="2020-04-20T09:43:52.980" v="340"/>
        <pc:sldMkLst>
          <pc:docMk/>
          <pc:sldMk cId="1834233326" sldId="292"/>
        </pc:sldMkLst>
      </pc:sldChg>
      <pc:sldChg chg="del">
        <pc:chgData name="DOH | Janneke Verhees" userId="S::j.verhees@zorggroepdoh.nl::958fd611-07f9-4e59-abd5-ea8b8a8c763d" providerId="AD" clId="Web-{00F03B8B-EA97-4B1E-B8D6-4730F5CB172C}" dt="2020-04-20T09:35:51.399" v="98"/>
        <pc:sldMkLst>
          <pc:docMk/>
          <pc:sldMk cId="3712219804" sldId="293"/>
        </pc:sldMkLst>
      </pc:sldChg>
      <pc:sldChg chg="addSp delSp modSp">
        <pc:chgData name="DOH | Janneke Verhees" userId="S::j.verhees@zorggroepdoh.nl::958fd611-07f9-4e59-abd5-ea8b8a8c763d" providerId="AD" clId="Web-{00F03B8B-EA97-4B1E-B8D6-4730F5CB172C}" dt="2020-04-20T09:49:21.935" v="440" actId="1076"/>
        <pc:sldMkLst>
          <pc:docMk/>
          <pc:sldMk cId="952081749" sldId="295"/>
        </pc:sldMkLst>
        <pc:spChg chg="mod">
          <ac:chgData name="DOH | Janneke Verhees" userId="S::j.verhees@zorggroepdoh.nl::958fd611-07f9-4e59-abd5-ea8b8a8c763d" providerId="AD" clId="Web-{00F03B8B-EA97-4B1E-B8D6-4730F5CB172C}" dt="2020-04-20T09:49:21.935" v="440" actId="1076"/>
          <ac:spMkLst>
            <pc:docMk/>
            <pc:sldMk cId="952081749" sldId="295"/>
            <ac:spMk id="3" creationId="{0B511776-3C2E-4266-9AF5-2DA3D718D5E2}"/>
          </ac:spMkLst>
        </pc:spChg>
        <pc:spChg chg="add del mod">
          <ac:chgData name="DOH | Janneke Verhees" userId="S::j.verhees@zorggroepdoh.nl::958fd611-07f9-4e59-abd5-ea8b8a8c763d" providerId="AD" clId="Web-{00F03B8B-EA97-4B1E-B8D6-4730F5CB172C}" dt="2020-04-20T09:35:04.258" v="82"/>
          <ac:spMkLst>
            <pc:docMk/>
            <pc:sldMk cId="952081749" sldId="295"/>
            <ac:spMk id="5" creationId="{5CB0CDFB-AF58-4314-853F-666F2801CD5D}"/>
          </ac:spMkLst>
        </pc:spChg>
        <pc:graphicFrameChg chg="del mod modGraphic">
          <ac:chgData name="DOH | Janneke Verhees" userId="S::j.verhees@zorggroepdoh.nl::958fd611-07f9-4e59-abd5-ea8b8a8c763d" providerId="AD" clId="Web-{00F03B8B-EA97-4B1E-B8D6-4730F5CB172C}" dt="2020-04-20T09:34:52.243" v="81"/>
          <ac:graphicFrameMkLst>
            <pc:docMk/>
            <pc:sldMk cId="952081749" sldId="295"/>
            <ac:graphicFrameMk id="4" creationId="{C9ABC1E1-903C-41A9-921D-2EBB69E6886B}"/>
          </ac:graphicFrameMkLst>
        </pc:graphicFrameChg>
        <pc:graphicFrameChg chg="add mod ord modGraphic">
          <ac:chgData name="DOH | Janneke Verhees" userId="S::j.verhees@zorggroepdoh.nl::958fd611-07f9-4e59-abd5-ea8b8a8c763d" providerId="AD" clId="Web-{00F03B8B-EA97-4B1E-B8D6-4730F5CB172C}" dt="2020-04-20T09:49:16.404" v="439" actId="1076"/>
          <ac:graphicFrameMkLst>
            <pc:docMk/>
            <pc:sldMk cId="952081749" sldId="295"/>
            <ac:graphicFrameMk id="7" creationId="{59520420-D829-4F0C-B8D9-06C2B45598CF}"/>
          </ac:graphicFrameMkLst>
        </pc:graphicFrameChg>
      </pc:sldChg>
      <pc:sldChg chg="addSp delSp modSp">
        <pc:chgData name="DOH | Janneke Verhees" userId="S::j.verhees@zorggroepdoh.nl::958fd611-07f9-4e59-abd5-ea8b8a8c763d" providerId="AD" clId="Web-{00F03B8B-EA97-4B1E-B8D6-4730F5CB172C}" dt="2020-04-20T09:49:40.529" v="444" actId="1076"/>
        <pc:sldMkLst>
          <pc:docMk/>
          <pc:sldMk cId="1071576454" sldId="296"/>
        </pc:sldMkLst>
        <pc:spChg chg="add del mod">
          <ac:chgData name="DOH | Janneke Verhees" userId="S::j.verhees@zorggroepdoh.nl::958fd611-07f9-4e59-abd5-ea8b8a8c763d" providerId="AD" clId="Web-{00F03B8B-EA97-4B1E-B8D6-4730F5CB172C}" dt="2020-04-20T09:34:43.196" v="77"/>
          <ac:spMkLst>
            <pc:docMk/>
            <pc:sldMk cId="1071576454" sldId="296"/>
            <ac:spMk id="3" creationId="{E6243A1F-E956-461F-B5F4-9187EC19E4C9}"/>
          </ac:spMkLst>
        </pc:spChg>
        <pc:spChg chg="add del mod">
          <ac:chgData name="DOH | Janneke Verhees" userId="S::j.verhees@zorggroepdoh.nl::958fd611-07f9-4e59-abd5-ea8b8a8c763d" providerId="AD" clId="Web-{00F03B8B-EA97-4B1E-B8D6-4730F5CB172C}" dt="2020-04-20T09:34:29.992" v="75"/>
          <ac:spMkLst>
            <pc:docMk/>
            <pc:sldMk cId="1071576454" sldId="296"/>
            <ac:spMk id="6" creationId="{FFB9AB71-7A16-4B59-A783-BE0E71646E47}"/>
          </ac:spMkLst>
        </pc:spChg>
        <pc:spChg chg="add mod">
          <ac:chgData name="DOH | Janneke Verhees" userId="S::j.verhees@zorggroepdoh.nl::958fd611-07f9-4e59-abd5-ea8b8a8c763d" providerId="AD" clId="Web-{00F03B8B-EA97-4B1E-B8D6-4730F5CB172C}" dt="2020-04-20T09:34:43.274" v="79"/>
          <ac:spMkLst>
            <pc:docMk/>
            <pc:sldMk cId="1071576454" sldId="296"/>
            <ac:spMk id="9" creationId="{1198E2F8-FD5B-474E-85C2-DD187157E5A3}"/>
          </ac:spMkLst>
        </pc:spChg>
        <pc:graphicFrameChg chg="add del mod ord modGraphic">
          <ac:chgData name="DOH | Janneke Verhees" userId="S::j.verhees@zorggroepdoh.nl::958fd611-07f9-4e59-abd5-ea8b8a8c763d" providerId="AD" clId="Web-{00F03B8B-EA97-4B1E-B8D6-4730F5CB172C}" dt="2020-04-20T09:34:29.992" v="76"/>
          <ac:graphicFrameMkLst>
            <pc:docMk/>
            <pc:sldMk cId="1071576454" sldId="296"/>
            <ac:graphicFrameMk id="5" creationId="{2DB31B92-5EB1-4869-B01C-26005203EF6F}"/>
          </ac:graphicFrameMkLst>
        </pc:graphicFrameChg>
        <pc:graphicFrameChg chg="add mod ord modGraphic">
          <ac:chgData name="DOH | Janneke Verhees" userId="S::j.verhees@zorggroepdoh.nl::958fd611-07f9-4e59-abd5-ea8b8a8c763d" providerId="AD" clId="Web-{00F03B8B-EA97-4B1E-B8D6-4730F5CB172C}" dt="2020-04-20T09:49:40.529" v="444" actId="1076"/>
          <ac:graphicFrameMkLst>
            <pc:docMk/>
            <pc:sldMk cId="1071576454" sldId="296"/>
            <ac:graphicFrameMk id="8" creationId="{0D04E3C1-49AB-45DD-8FE2-779C5E030C53}"/>
          </ac:graphicFrameMkLst>
        </pc:graphicFrameChg>
        <pc:graphicFrameChg chg="del">
          <ac:chgData name="DOH | Janneke Verhees" userId="S::j.verhees@zorggroepdoh.nl::958fd611-07f9-4e59-abd5-ea8b8a8c763d" providerId="AD" clId="Web-{00F03B8B-EA97-4B1E-B8D6-4730F5CB172C}" dt="2020-04-20T09:33:52.055" v="67"/>
          <ac:graphicFrameMkLst>
            <pc:docMk/>
            <pc:sldMk cId="1071576454" sldId="296"/>
            <ac:graphicFrameMk id="22" creationId="{01E7A45A-4465-4822-AB21-872E3F7950BC}"/>
          </ac:graphicFrameMkLst>
        </pc:graphicFrameChg>
      </pc:sldChg>
      <pc:sldChg chg="modSp">
        <pc:chgData name="DOH | Janneke Verhees" userId="S::j.verhees@zorggroepdoh.nl::958fd611-07f9-4e59-abd5-ea8b8a8c763d" providerId="AD" clId="Web-{00F03B8B-EA97-4B1E-B8D6-4730F5CB172C}" dt="2020-04-20T09:38:04.247" v="188" actId="20577"/>
        <pc:sldMkLst>
          <pc:docMk/>
          <pc:sldMk cId="264322059" sldId="339"/>
        </pc:sldMkLst>
        <pc:spChg chg="mod">
          <ac:chgData name="DOH | Janneke Verhees" userId="S::j.verhees@zorggroepdoh.nl::958fd611-07f9-4e59-abd5-ea8b8a8c763d" providerId="AD" clId="Web-{00F03B8B-EA97-4B1E-B8D6-4730F5CB172C}" dt="2020-04-20T09:38:04.247" v="188" actId="20577"/>
          <ac:spMkLst>
            <pc:docMk/>
            <pc:sldMk cId="264322059" sldId="339"/>
            <ac:spMk id="3" creationId="{C9896F20-57A7-45A0-A4D9-5FEB85CE9B6E}"/>
          </ac:spMkLst>
        </pc:spChg>
      </pc:sldChg>
      <pc:sldChg chg="addSp modSp">
        <pc:chgData name="DOH | Janneke Verhees" userId="S::j.verhees@zorggroepdoh.nl::958fd611-07f9-4e59-abd5-ea8b8a8c763d" providerId="AD" clId="Web-{00F03B8B-EA97-4B1E-B8D6-4730F5CB172C}" dt="2020-04-20T09:40:23.057" v="255" actId="20577"/>
        <pc:sldMkLst>
          <pc:docMk/>
          <pc:sldMk cId="3081027850" sldId="340"/>
        </pc:sldMkLst>
        <pc:spChg chg="add mod">
          <ac:chgData name="DOH | Janneke Verhees" userId="S::j.verhees@zorggroepdoh.nl::958fd611-07f9-4e59-abd5-ea8b8a8c763d" providerId="AD" clId="Web-{00F03B8B-EA97-4B1E-B8D6-4730F5CB172C}" dt="2020-04-20T09:39:39.744" v="234" actId="1076"/>
          <ac:spMkLst>
            <pc:docMk/>
            <pc:sldMk cId="3081027850" sldId="340"/>
            <ac:spMk id="2" creationId="{C1809602-C34D-4898-847E-92B3565B855B}"/>
          </ac:spMkLst>
        </pc:spChg>
        <pc:spChg chg="mod">
          <ac:chgData name="DOH | Janneke Verhees" userId="S::j.verhees@zorggroepdoh.nl::958fd611-07f9-4e59-abd5-ea8b8a8c763d" providerId="AD" clId="Web-{00F03B8B-EA97-4B1E-B8D6-4730F5CB172C}" dt="2020-04-20T09:40:23.057" v="255" actId="20577"/>
          <ac:spMkLst>
            <pc:docMk/>
            <pc:sldMk cId="3081027850" sldId="340"/>
            <ac:spMk id="7" creationId="{3F969696-D3EC-45F3-A3C5-EFA4E967642F}"/>
          </ac:spMkLst>
        </pc:spChg>
        <pc:spChg chg="mod">
          <ac:chgData name="DOH | Janneke Verhees" userId="S::j.verhees@zorggroepdoh.nl::958fd611-07f9-4e59-abd5-ea8b8a8c763d" providerId="AD" clId="Web-{00F03B8B-EA97-4B1E-B8D6-4730F5CB172C}" dt="2020-04-20T09:32:26.570" v="12" actId="20577"/>
          <ac:spMkLst>
            <pc:docMk/>
            <pc:sldMk cId="3081027850" sldId="340"/>
            <ac:spMk id="8" creationId="{33DCB589-9BBF-4BA4-B441-9FEAE992D2FB}"/>
          </ac:spMkLst>
        </pc:spChg>
      </pc:sldChg>
      <pc:sldChg chg="del">
        <pc:chgData name="DOH | Janneke Verhees" userId="S::j.verhees@zorggroepdoh.nl::958fd611-07f9-4e59-abd5-ea8b8a8c763d" providerId="AD" clId="Web-{00F03B8B-EA97-4B1E-B8D6-4730F5CB172C}" dt="2020-04-20T09:35:19.227" v="84"/>
        <pc:sldMkLst>
          <pc:docMk/>
          <pc:sldMk cId="1647361736" sldId="341"/>
        </pc:sldMkLst>
      </pc:sldChg>
      <pc:sldChg chg="del">
        <pc:chgData name="DOH | Janneke Verhees" userId="S::j.verhees@zorggroepdoh.nl::958fd611-07f9-4e59-abd5-ea8b8a8c763d" providerId="AD" clId="Web-{00F03B8B-EA97-4B1E-B8D6-4730F5CB172C}" dt="2020-04-20T09:35:28.071" v="88"/>
        <pc:sldMkLst>
          <pc:docMk/>
          <pc:sldMk cId="3781202765" sldId="342"/>
        </pc:sldMkLst>
      </pc:sldChg>
      <pc:sldChg chg="del">
        <pc:chgData name="DOH | Janneke Verhees" userId="S::j.verhees@zorggroepdoh.nl::958fd611-07f9-4e59-abd5-ea8b8a8c763d" providerId="AD" clId="Web-{00F03B8B-EA97-4B1E-B8D6-4730F5CB172C}" dt="2020-04-20T09:35:30.758" v="89"/>
        <pc:sldMkLst>
          <pc:docMk/>
          <pc:sldMk cId="772086377" sldId="343"/>
        </pc:sldMkLst>
      </pc:sldChg>
      <pc:sldChg chg="del">
        <pc:chgData name="DOH | Janneke Verhees" userId="S::j.verhees@zorggroepdoh.nl::958fd611-07f9-4e59-abd5-ea8b8a8c763d" providerId="AD" clId="Web-{00F03B8B-EA97-4B1E-B8D6-4730F5CB172C}" dt="2020-04-20T09:35:32.446" v="90"/>
        <pc:sldMkLst>
          <pc:docMk/>
          <pc:sldMk cId="2497994370" sldId="344"/>
        </pc:sldMkLst>
      </pc:sldChg>
      <pc:sldChg chg="del">
        <pc:chgData name="DOH | Janneke Verhees" userId="S::j.verhees@zorggroepdoh.nl::958fd611-07f9-4e59-abd5-ea8b8a8c763d" providerId="AD" clId="Web-{00F03B8B-EA97-4B1E-B8D6-4730F5CB172C}" dt="2020-04-20T09:35:34.102" v="91"/>
        <pc:sldMkLst>
          <pc:docMk/>
          <pc:sldMk cId="2492046943" sldId="345"/>
        </pc:sldMkLst>
      </pc:sldChg>
      <pc:sldChg chg="del">
        <pc:chgData name="DOH | Janneke Verhees" userId="S::j.verhees@zorggroepdoh.nl::958fd611-07f9-4e59-abd5-ea8b8a8c763d" providerId="AD" clId="Web-{00F03B8B-EA97-4B1E-B8D6-4730F5CB172C}" dt="2020-04-20T09:35:36.883" v="92"/>
        <pc:sldMkLst>
          <pc:docMk/>
          <pc:sldMk cId="990525903" sldId="346"/>
        </pc:sldMkLst>
      </pc:sldChg>
      <pc:sldChg chg="del">
        <pc:chgData name="DOH | Janneke Verhees" userId="S::j.verhees@zorggroepdoh.nl::958fd611-07f9-4e59-abd5-ea8b8a8c763d" providerId="AD" clId="Web-{00F03B8B-EA97-4B1E-B8D6-4730F5CB172C}" dt="2020-04-20T09:35:38.743" v="93"/>
        <pc:sldMkLst>
          <pc:docMk/>
          <pc:sldMk cId="3234350654" sldId="347"/>
        </pc:sldMkLst>
      </pc:sldChg>
      <pc:sldChg chg="del">
        <pc:chgData name="DOH | Janneke Verhees" userId="S::j.verhees@zorggroepdoh.nl::958fd611-07f9-4e59-abd5-ea8b8a8c763d" providerId="AD" clId="Web-{00F03B8B-EA97-4B1E-B8D6-4730F5CB172C}" dt="2020-04-20T09:35:40.696" v="94"/>
        <pc:sldMkLst>
          <pc:docMk/>
          <pc:sldMk cId="1364211208" sldId="348"/>
        </pc:sldMkLst>
      </pc:sldChg>
      <pc:sldChg chg="del">
        <pc:chgData name="DOH | Janneke Verhees" userId="S::j.verhees@zorggroepdoh.nl::958fd611-07f9-4e59-abd5-ea8b8a8c763d" providerId="AD" clId="Web-{00F03B8B-EA97-4B1E-B8D6-4730F5CB172C}" dt="2020-04-20T09:35:42.680" v="95"/>
        <pc:sldMkLst>
          <pc:docMk/>
          <pc:sldMk cId="3289609655" sldId="349"/>
        </pc:sldMkLst>
      </pc:sldChg>
      <pc:sldChg chg="del">
        <pc:chgData name="DOH | Janneke Verhees" userId="S::j.verhees@zorggroepdoh.nl::958fd611-07f9-4e59-abd5-ea8b8a8c763d" providerId="AD" clId="Web-{00F03B8B-EA97-4B1E-B8D6-4730F5CB172C}" dt="2020-04-20T09:35:21.415" v="85"/>
        <pc:sldMkLst>
          <pc:docMk/>
          <pc:sldMk cId="2119654944" sldId="352"/>
        </pc:sldMkLst>
      </pc:sldChg>
      <pc:sldChg chg="ord">
        <pc:chgData name="DOH | Janneke Verhees" userId="S::j.verhees@zorggroepdoh.nl::958fd611-07f9-4e59-abd5-ea8b8a8c763d" providerId="AD" clId="Web-{00F03B8B-EA97-4B1E-B8D6-4730F5CB172C}" dt="2020-04-20T09:43:44.482" v="338"/>
        <pc:sldMkLst>
          <pc:docMk/>
          <pc:sldMk cId="3591887302" sldId="354"/>
        </pc:sldMkLst>
      </pc:sldChg>
      <pc:sldChg chg="modSp">
        <pc:chgData name="DOH | Janneke Verhees" userId="S::j.verhees@zorggroepdoh.nl::958fd611-07f9-4e59-abd5-ea8b8a8c763d" providerId="AD" clId="Web-{00F03B8B-EA97-4B1E-B8D6-4730F5CB172C}" dt="2020-04-20T09:36:02.149" v="102" actId="20577"/>
        <pc:sldMkLst>
          <pc:docMk/>
          <pc:sldMk cId="454009978" sldId="355"/>
        </pc:sldMkLst>
        <pc:spChg chg="mod">
          <ac:chgData name="DOH | Janneke Verhees" userId="S::j.verhees@zorggroepdoh.nl::958fd611-07f9-4e59-abd5-ea8b8a8c763d" providerId="AD" clId="Web-{00F03B8B-EA97-4B1E-B8D6-4730F5CB172C}" dt="2020-04-20T09:36:02.149" v="102" actId="20577"/>
          <ac:spMkLst>
            <pc:docMk/>
            <pc:sldMk cId="454009978" sldId="355"/>
            <ac:spMk id="2" creationId="{9FBB24A0-7198-48B7-8B4A-90AC92B3B698}"/>
          </ac:spMkLst>
        </pc:spChg>
      </pc:sldChg>
      <pc:sldChg chg="del">
        <pc:chgData name="DOH | Janneke Verhees" userId="S::j.verhees@zorggroepdoh.nl::958fd611-07f9-4e59-abd5-ea8b8a8c763d" providerId="AD" clId="Web-{00F03B8B-EA97-4B1E-B8D6-4730F5CB172C}" dt="2020-04-20T09:35:47.899" v="97"/>
        <pc:sldMkLst>
          <pc:docMk/>
          <pc:sldMk cId="1574454146" sldId="356"/>
        </pc:sldMkLst>
      </pc:sldChg>
      <pc:sldChg chg="del">
        <pc:chgData name="DOH | Janneke Verhees" userId="S::j.verhees@zorggroepdoh.nl::958fd611-07f9-4e59-abd5-ea8b8a8c763d" providerId="AD" clId="Web-{00F03B8B-EA97-4B1E-B8D6-4730F5CB172C}" dt="2020-04-20T09:33:12.273" v="52"/>
        <pc:sldMkLst>
          <pc:docMk/>
          <pc:sldMk cId="590124886" sldId="488"/>
        </pc:sldMkLst>
      </pc:sldChg>
      <pc:sldChg chg="del">
        <pc:chgData name="DOH | Janneke Verhees" userId="S::j.verhees@zorggroepdoh.nl::958fd611-07f9-4e59-abd5-ea8b8a8c763d" providerId="AD" clId="Web-{00F03B8B-EA97-4B1E-B8D6-4730F5CB172C}" dt="2020-04-20T09:32:55.414" v="45"/>
        <pc:sldMkLst>
          <pc:docMk/>
          <pc:sldMk cId="765572321" sldId="497"/>
        </pc:sldMkLst>
      </pc:sldChg>
      <pc:sldChg chg="del">
        <pc:chgData name="DOH | Janneke Verhees" userId="S::j.verhees@zorggroepdoh.nl::958fd611-07f9-4e59-abd5-ea8b8a8c763d" providerId="AD" clId="Web-{00F03B8B-EA97-4B1E-B8D6-4730F5CB172C}" dt="2020-04-20T09:33:08.151" v="50"/>
        <pc:sldMkLst>
          <pc:docMk/>
          <pc:sldMk cId="1432984289" sldId="500"/>
        </pc:sldMkLst>
      </pc:sldChg>
      <pc:sldChg chg="del">
        <pc:chgData name="DOH | Janneke Verhees" userId="S::j.verhees@zorggroepdoh.nl::958fd611-07f9-4e59-abd5-ea8b8a8c763d" providerId="AD" clId="Web-{00F03B8B-EA97-4B1E-B8D6-4730F5CB172C}" dt="2020-04-20T09:33:14.726" v="53"/>
        <pc:sldMkLst>
          <pc:docMk/>
          <pc:sldMk cId="1239458406" sldId="509"/>
        </pc:sldMkLst>
      </pc:sldChg>
      <pc:sldChg chg="del">
        <pc:chgData name="DOH | Janneke Verhees" userId="S::j.verhees@zorggroepdoh.nl::958fd611-07f9-4e59-abd5-ea8b8a8c763d" providerId="AD" clId="Web-{00F03B8B-EA97-4B1E-B8D6-4730F5CB172C}" dt="2020-04-20T09:33:10.008" v="51"/>
        <pc:sldMkLst>
          <pc:docMk/>
          <pc:sldMk cId="1060273509" sldId="512"/>
        </pc:sldMkLst>
      </pc:sldChg>
      <pc:sldChg chg="del">
        <pc:chgData name="DOH | Janneke Verhees" userId="S::j.verhees@zorggroepdoh.nl::958fd611-07f9-4e59-abd5-ea8b8a8c763d" providerId="AD" clId="Web-{00F03B8B-EA97-4B1E-B8D6-4730F5CB172C}" dt="2020-04-20T09:33:17.226" v="54"/>
        <pc:sldMkLst>
          <pc:docMk/>
          <pc:sldMk cId="3678698499" sldId="538"/>
        </pc:sldMkLst>
      </pc:sldChg>
      <pc:sldChg chg="del">
        <pc:chgData name="DOH | Janneke Verhees" userId="S::j.verhees@zorggroepdoh.nl::958fd611-07f9-4e59-abd5-ea8b8a8c763d" providerId="AD" clId="Web-{00F03B8B-EA97-4B1E-B8D6-4730F5CB172C}" dt="2020-04-20T09:32:58.133" v="46"/>
        <pc:sldMkLst>
          <pc:docMk/>
          <pc:sldMk cId="3274676393" sldId="543"/>
        </pc:sldMkLst>
      </pc:sldChg>
      <pc:sldChg chg="del">
        <pc:chgData name="DOH | Janneke Verhees" userId="S::j.verhees@zorggroepdoh.nl::958fd611-07f9-4e59-abd5-ea8b8a8c763d" providerId="AD" clId="Web-{00F03B8B-EA97-4B1E-B8D6-4730F5CB172C}" dt="2020-04-20T09:33:02.179" v="48"/>
        <pc:sldMkLst>
          <pc:docMk/>
          <pc:sldMk cId="2807258965" sldId="545"/>
        </pc:sldMkLst>
      </pc:sldChg>
      <pc:sldChg chg="del">
        <pc:chgData name="DOH | Janneke Verhees" userId="S::j.verhees@zorggroepdoh.nl::958fd611-07f9-4e59-abd5-ea8b8a8c763d" providerId="AD" clId="Web-{00F03B8B-EA97-4B1E-B8D6-4730F5CB172C}" dt="2020-04-20T09:33:04.180" v="49"/>
        <pc:sldMkLst>
          <pc:docMk/>
          <pc:sldMk cId="2294539396" sldId="546"/>
        </pc:sldMkLst>
      </pc:sldChg>
      <pc:sldChg chg="del">
        <pc:chgData name="DOH | Janneke Verhees" userId="S::j.verhees@zorggroepdoh.nl::958fd611-07f9-4e59-abd5-ea8b8a8c763d" providerId="AD" clId="Web-{00F03B8B-EA97-4B1E-B8D6-4730F5CB172C}" dt="2020-04-20T09:35:23.430" v="86"/>
        <pc:sldMkLst>
          <pc:docMk/>
          <pc:sldMk cId="3405227989" sldId="548"/>
        </pc:sldMkLst>
      </pc:sldChg>
      <pc:sldChg chg="del">
        <pc:chgData name="DOH | Janneke Verhees" userId="S::j.verhees@zorggroepdoh.nl::958fd611-07f9-4e59-abd5-ea8b8a8c763d" providerId="AD" clId="Web-{00F03B8B-EA97-4B1E-B8D6-4730F5CB172C}" dt="2020-04-20T09:35:25.930" v="87"/>
        <pc:sldMkLst>
          <pc:docMk/>
          <pc:sldMk cId="467998025" sldId="549"/>
        </pc:sldMkLst>
      </pc:sldChg>
      <pc:sldChg chg="del">
        <pc:chgData name="DOH | Janneke Verhees" userId="S::j.verhees@zorggroepdoh.nl::958fd611-07f9-4e59-abd5-ea8b8a8c763d" providerId="AD" clId="Web-{00F03B8B-EA97-4B1E-B8D6-4730F5CB172C}" dt="2020-04-20T09:35:54.946" v="99"/>
        <pc:sldMkLst>
          <pc:docMk/>
          <pc:sldMk cId="1366204877" sldId="550"/>
        </pc:sldMkLst>
      </pc:sldChg>
      <pc:sldChg chg="del">
        <pc:chgData name="DOH | Janneke Verhees" userId="S::j.verhees@zorggroepdoh.nl::958fd611-07f9-4e59-abd5-ea8b8a8c763d" providerId="AD" clId="Web-{00F03B8B-EA97-4B1E-B8D6-4730F5CB172C}" dt="2020-04-20T09:35:45.524" v="96"/>
        <pc:sldMkLst>
          <pc:docMk/>
          <pc:sldMk cId="3930376269" sldId="551"/>
        </pc:sldMkLst>
      </pc:sldChg>
      <pc:sldChg chg="addSp delSp modSp">
        <pc:chgData name="DOH | Janneke Verhees" userId="S::j.verhees@zorggroepdoh.nl::958fd611-07f9-4e59-abd5-ea8b8a8c763d" providerId="AD" clId="Web-{00F03B8B-EA97-4B1E-B8D6-4730F5CB172C}" dt="2020-04-20T09:49:05.310" v="438" actId="1076"/>
        <pc:sldMkLst>
          <pc:docMk/>
          <pc:sldMk cId="1192586203" sldId="552"/>
        </pc:sldMkLst>
        <pc:spChg chg="mod">
          <ac:chgData name="DOH | Janneke Verhees" userId="S::j.verhees@zorggroepdoh.nl::958fd611-07f9-4e59-abd5-ea8b8a8c763d" providerId="AD" clId="Web-{00F03B8B-EA97-4B1E-B8D6-4730F5CB172C}" dt="2020-04-20T09:49:00.763" v="437" actId="1076"/>
          <ac:spMkLst>
            <pc:docMk/>
            <pc:sldMk cId="1192586203" sldId="552"/>
            <ac:spMk id="4" creationId="{6870D982-E4B6-42E2-AE3E-F22F61A20D69}"/>
          </ac:spMkLst>
        </pc:spChg>
        <pc:picChg chg="add mod">
          <ac:chgData name="DOH | Janneke Verhees" userId="S::j.verhees@zorggroepdoh.nl::958fd611-07f9-4e59-abd5-ea8b8a8c763d" providerId="AD" clId="Web-{00F03B8B-EA97-4B1E-B8D6-4730F5CB172C}" dt="2020-04-20T09:49:05.310" v="438" actId="1076"/>
          <ac:picMkLst>
            <pc:docMk/>
            <pc:sldMk cId="1192586203" sldId="552"/>
            <ac:picMk id="2" creationId="{053D3C8E-124E-4400-8A53-8C1723686178}"/>
          </ac:picMkLst>
        </pc:picChg>
        <pc:picChg chg="del">
          <ac:chgData name="DOH | Janneke Verhees" userId="S::j.verhees@zorggroepdoh.nl::958fd611-07f9-4e59-abd5-ea8b8a8c763d" providerId="AD" clId="Web-{00F03B8B-EA97-4B1E-B8D6-4730F5CB172C}" dt="2020-04-20T09:48:14.982" v="425"/>
          <ac:picMkLst>
            <pc:docMk/>
            <pc:sldMk cId="1192586203" sldId="552"/>
            <ac:picMk id="2050" creationId="{9E6B6231-8F91-457A-8327-2E4384ACABF5}"/>
          </ac:picMkLst>
        </pc:picChg>
      </pc:sldChg>
      <pc:sldChg chg="del">
        <pc:chgData name="DOH | Janneke Verhees" userId="S::j.verhees@zorggroepdoh.nl::958fd611-07f9-4e59-abd5-ea8b8a8c763d" providerId="AD" clId="Web-{00F03B8B-EA97-4B1E-B8D6-4730F5CB172C}" dt="2020-04-20T09:35:17.055" v="83"/>
        <pc:sldMkLst>
          <pc:docMk/>
          <pc:sldMk cId="411566568" sldId="553"/>
        </pc:sldMkLst>
      </pc:sldChg>
      <pc:sldChg chg="delSp modSp new">
        <pc:chgData name="DOH | Janneke Verhees" userId="S::j.verhees@zorggroepdoh.nl::958fd611-07f9-4e59-abd5-ea8b8a8c763d" providerId="AD" clId="Web-{00F03B8B-EA97-4B1E-B8D6-4730F5CB172C}" dt="2020-04-20T09:46:54.137" v="424" actId="1076"/>
        <pc:sldMkLst>
          <pc:docMk/>
          <pc:sldMk cId="767690093" sldId="553"/>
        </pc:sldMkLst>
        <pc:spChg chg="mod">
          <ac:chgData name="DOH | Janneke Verhees" userId="S::j.verhees@zorggroepdoh.nl::958fd611-07f9-4e59-abd5-ea8b8a8c763d" providerId="AD" clId="Web-{00F03B8B-EA97-4B1E-B8D6-4730F5CB172C}" dt="2020-04-20T09:46:54.137" v="424" actId="1076"/>
          <ac:spMkLst>
            <pc:docMk/>
            <pc:sldMk cId="767690093" sldId="553"/>
            <ac:spMk id="2" creationId="{DCF4F19D-59A5-4DA8-A155-D32AE39D8F1A}"/>
          </ac:spMkLst>
        </pc:spChg>
        <pc:spChg chg="mod">
          <ac:chgData name="DOH | Janneke Verhees" userId="S::j.verhees@zorggroepdoh.nl::958fd611-07f9-4e59-abd5-ea8b8a8c763d" providerId="AD" clId="Web-{00F03B8B-EA97-4B1E-B8D6-4730F5CB172C}" dt="2020-04-20T09:38:25.806" v="199" actId="20577"/>
          <ac:spMkLst>
            <pc:docMk/>
            <pc:sldMk cId="767690093" sldId="553"/>
            <ac:spMk id="3" creationId="{D3BBEA56-6977-4E8B-AC3E-1627FC56F091}"/>
          </ac:spMkLst>
        </pc:spChg>
        <pc:spChg chg="del">
          <ac:chgData name="DOH | Janneke Verhees" userId="S::j.verhees@zorggroepdoh.nl::958fd611-07f9-4e59-abd5-ea8b8a8c763d" providerId="AD" clId="Web-{00F03B8B-EA97-4B1E-B8D6-4730F5CB172C}" dt="2020-04-20T09:40:56.745" v="256"/>
          <ac:spMkLst>
            <pc:docMk/>
            <pc:sldMk cId="767690093" sldId="553"/>
            <ac:spMk id="4" creationId="{AD839BBE-C2AF-4677-B453-E0859CDF491C}"/>
          </ac:spMkLst>
        </pc:spChg>
      </pc:sldChg>
      <pc:sldChg chg="addSp delSp modSp new del">
        <pc:chgData name="DOH | Janneke Verhees" userId="S::j.verhees@zorggroepdoh.nl::958fd611-07f9-4e59-abd5-ea8b8a8c763d" providerId="AD" clId="Web-{00F03B8B-EA97-4B1E-B8D6-4730F5CB172C}" dt="2020-04-20T09:46:18.262" v="402"/>
        <pc:sldMkLst>
          <pc:docMk/>
          <pc:sldMk cId="3519178457" sldId="554"/>
        </pc:sldMkLst>
        <pc:spChg chg="del">
          <ac:chgData name="DOH | Janneke Verhees" userId="S::j.verhees@zorggroepdoh.nl::958fd611-07f9-4e59-abd5-ea8b8a8c763d" providerId="AD" clId="Web-{00F03B8B-EA97-4B1E-B8D6-4730F5CB172C}" dt="2020-04-20T09:44:40.980" v="367"/>
          <ac:spMkLst>
            <pc:docMk/>
            <pc:sldMk cId="3519178457" sldId="554"/>
            <ac:spMk id="2" creationId="{A8A3773F-2204-4166-B21C-463490CDD0B8}"/>
          </ac:spMkLst>
        </pc:spChg>
        <pc:spChg chg="mod">
          <ac:chgData name="DOH | Janneke Verhees" userId="S::j.verhees@zorggroepdoh.nl::958fd611-07f9-4e59-abd5-ea8b8a8c763d" providerId="AD" clId="Web-{00F03B8B-EA97-4B1E-B8D6-4730F5CB172C}" dt="2020-04-20T09:44:52.934" v="371" actId="20577"/>
          <ac:spMkLst>
            <pc:docMk/>
            <pc:sldMk cId="3519178457" sldId="554"/>
            <ac:spMk id="3" creationId="{59EF54CE-AB80-4DB9-8851-697E124801C6}"/>
          </ac:spMkLst>
        </pc:spChg>
        <pc:spChg chg="del">
          <ac:chgData name="DOH | Janneke Verhees" userId="S::j.verhees@zorggroepdoh.nl::958fd611-07f9-4e59-abd5-ea8b8a8c763d" providerId="AD" clId="Web-{00F03B8B-EA97-4B1E-B8D6-4730F5CB172C}" dt="2020-04-20T09:44:39.746" v="366"/>
          <ac:spMkLst>
            <pc:docMk/>
            <pc:sldMk cId="3519178457" sldId="554"/>
            <ac:spMk id="4" creationId="{B583083F-3C1D-4A7E-B9E8-935A380B72B9}"/>
          </ac:spMkLst>
        </pc:spChg>
        <pc:picChg chg="add mod">
          <ac:chgData name="DOH | Janneke Verhees" userId="S::j.verhees@zorggroepdoh.nl::958fd611-07f9-4e59-abd5-ea8b8a8c763d" providerId="AD" clId="Web-{00F03B8B-EA97-4B1E-B8D6-4730F5CB172C}" dt="2020-04-20T09:44:44.590" v="368" actId="1076"/>
          <ac:picMkLst>
            <pc:docMk/>
            <pc:sldMk cId="3519178457" sldId="554"/>
            <ac:picMk id="5" creationId="{BEBFECE7-DCD8-494E-A82B-0D422ABE1616}"/>
          </ac:picMkLst>
        </pc:picChg>
      </pc:sldChg>
      <pc:sldChg chg="addSp delSp modSp new">
        <pc:chgData name="DOH | Janneke Verhees" userId="S::j.verhees@zorggroepdoh.nl::958fd611-07f9-4e59-abd5-ea8b8a8c763d" providerId="AD" clId="Web-{00F03B8B-EA97-4B1E-B8D6-4730F5CB172C}" dt="2020-04-20T09:45:40.293" v="401" actId="14100"/>
        <pc:sldMkLst>
          <pc:docMk/>
          <pc:sldMk cId="2074972802" sldId="555"/>
        </pc:sldMkLst>
        <pc:spChg chg="del">
          <ac:chgData name="DOH | Janneke Verhees" userId="S::j.verhees@zorggroepdoh.nl::958fd611-07f9-4e59-abd5-ea8b8a8c763d" providerId="AD" clId="Web-{00F03B8B-EA97-4B1E-B8D6-4730F5CB172C}" dt="2020-04-20T09:45:25.793" v="398"/>
          <ac:spMkLst>
            <pc:docMk/>
            <pc:sldMk cId="2074972802" sldId="555"/>
            <ac:spMk id="2" creationId="{037FE289-CDED-4C49-91D7-10BEF8651577}"/>
          </ac:spMkLst>
        </pc:spChg>
        <pc:spChg chg="mod">
          <ac:chgData name="DOH | Janneke Verhees" userId="S::j.verhees@zorggroepdoh.nl::958fd611-07f9-4e59-abd5-ea8b8a8c763d" providerId="AD" clId="Web-{00F03B8B-EA97-4B1E-B8D6-4730F5CB172C}" dt="2020-04-20T09:45:21.809" v="394" actId="20577"/>
          <ac:spMkLst>
            <pc:docMk/>
            <pc:sldMk cId="2074972802" sldId="555"/>
            <ac:spMk id="3" creationId="{A3CBC479-D671-4CA5-8549-181EA39A7A8F}"/>
          </ac:spMkLst>
        </pc:spChg>
        <pc:spChg chg="del">
          <ac:chgData name="DOH | Janneke Verhees" userId="S::j.verhees@zorggroepdoh.nl::958fd611-07f9-4e59-abd5-ea8b8a8c763d" providerId="AD" clId="Web-{00F03B8B-EA97-4B1E-B8D6-4730F5CB172C}" dt="2020-04-20T09:45:24.949" v="397"/>
          <ac:spMkLst>
            <pc:docMk/>
            <pc:sldMk cId="2074972802" sldId="555"/>
            <ac:spMk id="4" creationId="{45843DB6-1927-490B-9E69-1677216C5A4C}"/>
          </ac:spMkLst>
        </pc:spChg>
        <pc:picChg chg="add mod">
          <ac:chgData name="DOH | Janneke Verhees" userId="S::j.verhees@zorggroepdoh.nl::958fd611-07f9-4e59-abd5-ea8b8a8c763d" providerId="AD" clId="Web-{00F03B8B-EA97-4B1E-B8D6-4730F5CB172C}" dt="2020-04-20T09:45:40.293" v="401" actId="14100"/>
          <ac:picMkLst>
            <pc:docMk/>
            <pc:sldMk cId="2074972802" sldId="555"/>
            <ac:picMk id="5" creationId="{7E84CDFE-1024-4125-9A7B-3E56C744AA1E}"/>
          </ac:picMkLst>
        </pc:picChg>
      </pc:sldChg>
      <pc:sldChg chg="modSp new">
        <pc:chgData name="DOH | Janneke Verhees" userId="S::j.verhees@zorggroepdoh.nl::958fd611-07f9-4e59-abd5-ea8b8a8c763d" providerId="AD" clId="Web-{00F03B8B-EA97-4B1E-B8D6-4730F5CB172C}" dt="2020-04-20T09:46:48.215" v="421" actId="20577"/>
        <pc:sldMkLst>
          <pc:docMk/>
          <pc:sldMk cId="1933705717" sldId="556"/>
        </pc:sldMkLst>
        <pc:spChg chg="mod">
          <ac:chgData name="DOH | Janneke Verhees" userId="S::j.verhees@zorggroepdoh.nl::958fd611-07f9-4e59-abd5-ea8b8a8c763d" providerId="AD" clId="Web-{00F03B8B-EA97-4B1E-B8D6-4730F5CB172C}" dt="2020-04-20T09:46:48.215" v="421" actId="20577"/>
          <ac:spMkLst>
            <pc:docMk/>
            <pc:sldMk cId="1933705717" sldId="556"/>
            <ac:spMk id="3" creationId="{99132955-40C5-49D1-88D2-A4E80E2083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44FE4-A305-9844-B2DE-92EE6A2DD7BB}" type="datetimeFigureOut">
              <a:rPr lang="nl-NL" smtClean="0"/>
              <a:t>25-5-2020</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C4ACD7-2291-4241-98EF-33C2766297A9}" type="slidenum">
              <a:rPr lang="nl-NL" smtClean="0"/>
              <a:t>‹nr.›</a:t>
            </a:fld>
            <a:endParaRPr lang="nl-NL"/>
          </a:p>
        </p:txBody>
      </p:sp>
    </p:spTree>
    <p:extLst>
      <p:ext uri="{BB962C8B-B14F-4D97-AF65-F5344CB8AC3E}">
        <p14:creationId xmlns:p14="http://schemas.microsoft.com/office/powerpoint/2010/main" val="13500193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 </a:t>
            </a:r>
          </a:p>
          <a:p>
            <a:r>
              <a:rPr lang="nl-NL" sz="1200" kern="1200">
                <a:solidFill>
                  <a:schemeClr val="tx1"/>
                </a:solidFill>
                <a:effectLst/>
                <a:latin typeface="+mn-lt"/>
                <a:ea typeface="+mn-ea"/>
                <a:cs typeface="+mn-cs"/>
              </a:rPr>
              <a:t>• Opname in het ziekenhuis (minimaal 1 nacht) via de    </a:t>
            </a:r>
          </a:p>
          <a:p>
            <a:r>
              <a:rPr lang="nl-NL" sz="1200" kern="1200">
                <a:solidFill>
                  <a:schemeClr val="tx1"/>
                </a:solidFill>
                <a:effectLst/>
                <a:latin typeface="+mn-lt"/>
                <a:ea typeface="+mn-ea"/>
                <a:cs typeface="+mn-cs"/>
              </a:rPr>
              <a:t>  SEH/EHH/huisarts;  </a:t>
            </a:r>
          </a:p>
          <a:p>
            <a:r>
              <a:rPr lang="nl-NL" sz="1200" kern="1200">
                <a:solidFill>
                  <a:schemeClr val="tx1"/>
                </a:solidFill>
                <a:effectLst/>
                <a:latin typeface="+mn-lt"/>
                <a:ea typeface="+mn-ea"/>
                <a:cs typeface="+mn-cs"/>
              </a:rPr>
              <a:t>• Visite huisarts buiten kantooruren;  </a:t>
            </a:r>
          </a:p>
          <a:p>
            <a:r>
              <a:rPr lang="nl-NL" sz="1200" kern="1200">
                <a:solidFill>
                  <a:schemeClr val="tx1"/>
                </a:solidFill>
                <a:effectLst/>
                <a:latin typeface="+mn-lt"/>
                <a:ea typeface="+mn-ea"/>
                <a:cs typeface="+mn-cs"/>
              </a:rPr>
              <a:t>• Minimaal 4 huisartsencontacten in 7 dagen (escalatie  </a:t>
            </a:r>
          </a:p>
          <a:p>
            <a:r>
              <a:rPr lang="nl-NL" sz="1200" kern="1200">
                <a:solidFill>
                  <a:schemeClr val="tx1"/>
                </a:solidFill>
                <a:effectLst/>
                <a:latin typeface="+mn-lt"/>
                <a:ea typeface="+mn-ea"/>
                <a:cs typeface="+mn-cs"/>
              </a:rPr>
              <a:t>  huisartsenzorg);  </a:t>
            </a:r>
          </a:p>
          <a:p>
            <a:r>
              <a:rPr lang="nl-NL" sz="1200" kern="1200">
                <a:solidFill>
                  <a:schemeClr val="tx1"/>
                </a:solidFill>
                <a:effectLst/>
                <a:latin typeface="+mn-lt"/>
                <a:ea typeface="+mn-ea"/>
                <a:cs typeface="+mn-cs"/>
              </a:rPr>
              <a:t>• Eén maand verhoogd gebruik van wijkverpleging na een  </a:t>
            </a:r>
          </a:p>
          <a:p>
            <a:r>
              <a:rPr lang="nl-NL" sz="1200" kern="1200">
                <a:solidFill>
                  <a:schemeClr val="tx1"/>
                </a:solidFill>
                <a:effectLst/>
                <a:latin typeface="+mn-lt"/>
                <a:ea typeface="+mn-ea"/>
                <a:cs typeface="+mn-cs"/>
              </a:rPr>
              <a:t>  maand laag verbruik (escalatie wijkverpleegkundige zorg)</a:t>
            </a:r>
          </a:p>
          <a:p>
            <a:endParaRPr lang="nl-NL"/>
          </a:p>
        </p:txBody>
      </p:sp>
      <p:sp>
        <p:nvSpPr>
          <p:cNvPr id="4" name="Tijdelijke aanduiding voor dianummer 3"/>
          <p:cNvSpPr>
            <a:spLocks noGrp="1"/>
          </p:cNvSpPr>
          <p:nvPr>
            <p:ph type="sldNum" sz="quarter" idx="5"/>
          </p:nvPr>
        </p:nvSpPr>
        <p:spPr/>
        <p:txBody>
          <a:bodyPr/>
          <a:lstStyle/>
          <a:p>
            <a:fld id="{25C4ACD7-2291-4241-98EF-33C2766297A9}" type="slidenum">
              <a:rPr lang="nl-NL" smtClean="0"/>
              <a:t>6</a:t>
            </a:fld>
            <a:endParaRPr lang="nl-NL"/>
          </a:p>
        </p:txBody>
      </p:sp>
    </p:spTree>
    <p:extLst>
      <p:ext uri="{BB962C8B-B14F-4D97-AF65-F5344CB8AC3E}">
        <p14:creationId xmlns:p14="http://schemas.microsoft.com/office/powerpoint/2010/main" val="252151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C4ACD7-2291-4241-98EF-33C2766297A9}" type="slidenum">
              <a:rPr lang="nl-NL" smtClean="0"/>
              <a:t>9</a:t>
            </a:fld>
            <a:endParaRPr lang="nl-NL"/>
          </a:p>
        </p:txBody>
      </p:sp>
    </p:spTree>
    <p:extLst>
      <p:ext uri="{BB962C8B-B14F-4D97-AF65-F5344CB8AC3E}">
        <p14:creationId xmlns:p14="http://schemas.microsoft.com/office/powerpoint/2010/main" val="1154387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DB1EDB08-AA6E-F640-92D8-A4D8F75CB1A8}" type="datetimeFigureOut">
              <a:rPr lang="nl-NL" smtClean="0"/>
              <a:t>25-5-2020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3882978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B1EDB08-AA6E-F640-92D8-A4D8F75CB1A8}" type="datetimeFigureOut">
              <a:rPr lang="nl-NL" smtClean="0"/>
              <a:t>25-5-2020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65346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B1EDB08-AA6E-F640-92D8-A4D8F75CB1A8}" type="datetimeFigureOut">
              <a:rPr lang="nl-NL" smtClean="0"/>
              <a:t>25-5-2020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2946435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ragen?">
    <p:spTree>
      <p:nvGrpSpPr>
        <p:cNvPr id="1" name=""/>
        <p:cNvGrpSpPr/>
        <p:nvPr/>
      </p:nvGrpSpPr>
      <p:grpSpPr>
        <a:xfrm>
          <a:off x="0" y="0"/>
          <a:ext cx="0" cy="0"/>
          <a:chOff x="0" y="0"/>
          <a:chExt cx="0" cy="0"/>
        </a:xfrm>
      </p:grpSpPr>
      <p:grpSp>
        <p:nvGrpSpPr>
          <p:cNvPr id="25" name="Group 24"/>
          <p:cNvGrpSpPr/>
          <p:nvPr userDrawn="1"/>
        </p:nvGrpSpPr>
        <p:grpSpPr>
          <a:xfrm>
            <a:off x="199272" y="5832055"/>
            <a:ext cx="8687553" cy="896190"/>
            <a:chOff x="199272" y="5832055"/>
            <a:chExt cx="8687553" cy="89619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272" y="5832055"/>
              <a:ext cx="8687553" cy="896190"/>
            </a:xfrm>
            <a:prstGeom prst="rect">
              <a:avLst/>
            </a:prstGeom>
          </p:spPr>
        </p:pic>
        <p:cxnSp>
          <p:nvCxnSpPr>
            <p:cNvPr id="23" name="Straight Connector 22"/>
            <p:cNvCxnSpPr/>
            <p:nvPr userDrawn="1"/>
          </p:nvCxnSpPr>
          <p:spPr>
            <a:xfrm>
              <a:off x="275472" y="640715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368673" y="641350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grpSp>
      <p:sp>
        <p:nvSpPr>
          <p:cNvPr id="8" name="Title 1"/>
          <p:cNvSpPr>
            <a:spLocks noGrp="1"/>
          </p:cNvSpPr>
          <p:nvPr>
            <p:ph type="title" hasCustomPrompt="1"/>
          </p:nvPr>
        </p:nvSpPr>
        <p:spPr>
          <a:xfrm>
            <a:off x="599698" y="721207"/>
            <a:ext cx="7886700" cy="536575"/>
          </a:xfrm>
          <a:prstGeom prst="rect">
            <a:avLst/>
          </a:prstGeom>
        </p:spPr>
        <p:txBody>
          <a:bodyPr/>
          <a:lstStyle>
            <a:lvl1pPr algn="ctr">
              <a:defRPr sz="3200" b="1"/>
            </a:lvl1pPr>
          </a:lstStyle>
          <a:p>
            <a:r>
              <a:rPr lang="en-US" err="1"/>
              <a:t>Vragen</a:t>
            </a:r>
            <a:r>
              <a:rPr lang="en-US"/>
              <a:t>?</a:t>
            </a:r>
            <a:endParaRPr lang="nl-NL"/>
          </a:p>
        </p:txBody>
      </p:sp>
      <p:pic>
        <p:nvPicPr>
          <p:cNvPr id="2" name="Afbeelding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861" y="1839509"/>
            <a:ext cx="4556374" cy="3399756"/>
          </a:xfrm>
          <a:prstGeom prst="rect">
            <a:avLst/>
          </a:prstGeom>
        </p:spPr>
      </p:pic>
    </p:spTree>
    <p:extLst>
      <p:ext uri="{BB962C8B-B14F-4D97-AF65-F5344CB8AC3E}">
        <p14:creationId xmlns:p14="http://schemas.microsoft.com/office/powerpoint/2010/main" val="1330573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ogo_onder + kop/tabel_voorbeeld">
    <p:spTree>
      <p:nvGrpSpPr>
        <p:cNvPr id="1" name=""/>
        <p:cNvGrpSpPr/>
        <p:nvPr/>
      </p:nvGrpSpPr>
      <p:grpSpPr>
        <a:xfrm>
          <a:off x="0" y="0"/>
          <a:ext cx="0" cy="0"/>
          <a:chOff x="0" y="0"/>
          <a:chExt cx="0" cy="0"/>
        </a:xfrm>
      </p:grpSpPr>
      <p:grpSp>
        <p:nvGrpSpPr>
          <p:cNvPr id="25" name="Group 24"/>
          <p:cNvGrpSpPr/>
          <p:nvPr userDrawn="1"/>
        </p:nvGrpSpPr>
        <p:grpSpPr>
          <a:xfrm>
            <a:off x="199272" y="5832055"/>
            <a:ext cx="8687553" cy="896190"/>
            <a:chOff x="199272" y="5832055"/>
            <a:chExt cx="8687553" cy="89619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72" y="5832055"/>
              <a:ext cx="8687553" cy="896190"/>
            </a:xfrm>
            <a:prstGeom prst="rect">
              <a:avLst/>
            </a:prstGeom>
          </p:spPr>
        </p:pic>
        <p:cxnSp>
          <p:nvCxnSpPr>
            <p:cNvPr id="23" name="Straight Connector 22"/>
            <p:cNvCxnSpPr/>
            <p:nvPr userDrawn="1"/>
          </p:nvCxnSpPr>
          <p:spPr>
            <a:xfrm>
              <a:off x="275472" y="640715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368673" y="641350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grpSp>
      <p:sp>
        <p:nvSpPr>
          <p:cNvPr id="3" name="Table Placeholder 2"/>
          <p:cNvSpPr>
            <a:spLocks noGrp="1"/>
          </p:cNvSpPr>
          <p:nvPr>
            <p:ph type="tbl" sz="quarter" idx="10" hasCustomPrompt="1"/>
          </p:nvPr>
        </p:nvSpPr>
        <p:spPr>
          <a:xfrm>
            <a:off x="595086" y="1291771"/>
            <a:ext cx="7866289" cy="4296230"/>
          </a:xfrm>
          <a:prstGeom prst="rect">
            <a:avLst/>
          </a:prstGeom>
        </p:spPr>
        <p:txBody>
          <a:bodyPr/>
          <a:lstStyle>
            <a:lvl1pPr marL="0" indent="0">
              <a:buNone/>
              <a:defRPr baseline="0"/>
            </a:lvl1pPr>
          </a:lstStyle>
          <a:p>
            <a:r>
              <a:rPr lang="nl-NL"/>
              <a:t>Maak tabel en kies bij het design: Light style 3 – Accent 1 Groen </a:t>
            </a:r>
          </a:p>
        </p:txBody>
      </p:sp>
      <p:sp>
        <p:nvSpPr>
          <p:cNvPr id="14" name="Title 1"/>
          <p:cNvSpPr>
            <a:spLocks noGrp="1"/>
          </p:cNvSpPr>
          <p:nvPr>
            <p:ph type="title" hasCustomPrompt="1"/>
          </p:nvPr>
        </p:nvSpPr>
        <p:spPr>
          <a:xfrm>
            <a:off x="599698" y="511142"/>
            <a:ext cx="7886700" cy="536575"/>
          </a:xfrm>
          <a:prstGeom prst="rect">
            <a:avLst/>
          </a:prstGeom>
        </p:spPr>
        <p:txBody>
          <a:bodyPr/>
          <a:lstStyle>
            <a:lvl1pPr>
              <a:defRPr sz="3200" b="1"/>
            </a:lvl1pPr>
          </a:lstStyle>
          <a:p>
            <a:r>
              <a:rPr lang="en-US"/>
              <a:t>Kop</a:t>
            </a:r>
            <a:endParaRPr lang="nl-NL"/>
          </a:p>
        </p:txBody>
      </p:sp>
    </p:spTree>
    <p:extLst>
      <p:ext uri="{BB962C8B-B14F-4D97-AF65-F5344CB8AC3E}">
        <p14:creationId xmlns:p14="http://schemas.microsoft.com/office/powerpoint/2010/main" val="3251369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go_onder + JPEG/Tabel/Grafiek">
    <p:spTree>
      <p:nvGrpSpPr>
        <p:cNvPr id="1" name=""/>
        <p:cNvGrpSpPr/>
        <p:nvPr/>
      </p:nvGrpSpPr>
      <p:grpSpPr>
        <a:xfrm>
          <a:off x="0" y="0"/>
          <a:ext cx="0" cy="0"/>
          <a:chOff x="0" y="0"/>
          <a:chExt cx="0" cy="0"/>
        </a:xfrm>
      </p:grpSpPr>
      <p:grpSp>
        <p:nvGrpSpPr>
          <p:cNvPr id="25" name="Group 24"/>
          <p:cNvGrpSpPr/>
          <p:nvPr userDrawn="1"/>
        </p:nvGrpSpPr>
        <p:grpSpPr>
          <a:xfrm>
            <a:off x="199272" y="5832055"/>
            <a:ext cx="8687553" cy="896190"/>
            <a:chOff x="199272" y="5832055"/>
            <a:chExt cx="8687553" cy="89619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72" y="5832055"/>
              <a:ext cx="8687553" cy="896190"/>
            </a:xfrm>
            <a:prstGeom prst="rect">
              <a:avLst/>
            </a:prstGeom>
          </p:spPr>
        </p:pic>
        <p:cxnSp>
          <p:nvCxnSpPr>
            <p:cNvPr id="23" name="Straight Connector 22"/>
            <p:cNvCxnSpPr/>
            <p:nvPr userDrawn="1"/>
          </p:nvCxnSpPr>
          <p:spPr>
            <a:xfrm>
              <a:off x="275472" y="640715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368673" y="641350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sz="quarter" idx="10" hasCustomPrompt="1"/>
          </p:nvPr>
        </p:nvSpPr>
        <p:spPr>
          <a:xfrm>
            <a:off x="768350" y="847725"/>
            <a:ext cx="7646988" cy="4797425"/>
          </a:xfrm>
          <a:prstGeom prst="rect">
            <a:avLst/>
          </a:prstGeom>
        </p:spPr>
        <p:txBody>
          <a:bodyPr/>
          <a:lstStyle>
            <a:lvl1pPr marL="0" indent="0">
              <a:buNone/>
              <a:defRPr>
                <a:solidFill>
                  <a:schemeClr val="tx2">
                    <a:lumMod val="75000"/>
                    <a:lumOff val="25000"/>
                  </a:schemeClr>
                </a:solidFill>
              </a:defRPr>
            </a:lvl1pPr>
          </a:lstStyle>
          <a:p>
            <a:pPr lvl="0"/>
            <a:r>
              <a:rPr lang="nl-NL"/>
              <a:t>Tabel/Grafiek/Afbeelding</a:t>
            </a:r>
          </a:p>
        </p:txBody>
      </p:sp>
    </p:spTree>
    <p:extLst>
      <p:ext uri="{BB962C8B-B14F-4D97-AF65-F5344CB8AC3E}">
        <p14:creationId xmlns:p14="http://schemas.microsoft.com/office/powerpoint/2010/main" val="3153465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Main title in 28pt – subtitle in 20pt italic blue</a:t>
            </a:r>
            <a:endParaRPr lang="en-US"/>
          </a:p>
        </p:txBody>
      </p:sp>
    </p:spTree>
    <p:extLst>
      <p:ext uri="{BB962C8B-B14F-4D97-AF65-F5344CB8AC3E}">
        <p14:creationId xmlns:p14="http://schemas.microsoft.com/office/powerpoint/2010/main" val="2897119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D60B2-2CD0-4BFA-9540-0815E094828E}"/>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endParaRPr lang="LID4096"/>
          </a:p>
        </p:txBody>
      </p:sp>
      <p:sp>
        <p:nvSpPr>
          <p:cNvPr id="3" name="Ondertitel 2">
            <a:extLst>
              <a:ext uri="{FF2B5EF4-FFF2-40B4-BE49-F238E27FC236}">
                <a16:creationId xmlns:a16="http://schemas.microsoft.com/office/drawing/2014/main" id="{B818B180-3B92-43A3-AE4A-5A66C48747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LID4096"/>
          </a:p>
        </p:txBody>
      </p:sp>
      <p:sp>
        <p:nvSpPr>
          <p:cNvPr id="4" name="Tijdelijke aanduiding voor datum 3">
            <a:extLst>
              <a:ext uri="{FF2B5EF4-FFF2-40B4-BE49-F238E27FC236}">
                <a16:creationId xmlns:a16="http://schemas.microsoft.com/office/drawing/2014/main" id="{105E3D04-FC00-46C2-A0E0-D7E5CE1BA280}"/>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5" name="Tijdelijke aanduiding voor voettekst 4">
            <a:extLst>
              <a:ext uri="{FF2B5EF4-FFF2-40B4-BE49-F238E27FC236}">
                <a16:creationId xmlns:a16="http://schemas.microsoft.com/office/drawing/2014/main" id="{079D8373-2C3B-438E-A567-55FBC1C640E6}"/>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3C1D1E82-1EB0-4C23-8A25-B23B9B4E192B}"/>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343153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2F593-9EE9-43A2-9BBF-7D6DD9353790}"/>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CD2216BF-B8F4-41AC-89CB-DEBF391317E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1FB97C58-BD2A-4063-AEFC-4A814BF3DA98}"/>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5" name="Tijdelijke aanduiding voor voettekst 4">
            <a:extLst>
              <a:ext uri="{FF2B5EF4-FFF2-40B4-BE49-F238E27FC236}">
                <a16:creationId xmlns:a16="http://schemas.microsoft.com/office/drawing/2014/main" id="{40F02D7C-BA58-4269-A5C2-4C6CF42AC5EA}"/>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F6DB92BE-37D4-4093-A1FD-552397BEE616}"/>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4258008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DC9D-2ADA-44DC-BBC3-57CE4140091D}"/>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A59786E9-0F13-4066-86A4-677CCDCFBC1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3E9D94E-69D8-4407-81B3-4299E3B40AD6}"/>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5" name="Tijdelijke aanduiding voor voettekst 4">
            <a:extLst>
              <a:ext uri="{FF2B5EF4-FFF2-40B4-BE49-F238E27FC236}">
                <a16:creationId xmlns:a16="http://schemas.microsoft.com/office/drawing/2014/main" id="{1D0F81C4-252A-4CDF-8D12-B5AC0123B0A1}"/>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0EC35E33-916F-4470-A4BC-B1ED434B6886}"/>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2130420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74233-C046-4CE3-8163-6C98F8682362}"/>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5D71599E-798F-4EA6-8C73-09F478663CA1}"/>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inhoud 3">
            <a:extLst>
              <a:ext uri="{FF2B5EF4-FFF2-40B4-BE49-F238E27FC236}">
                <a16:creationId xmlns:a16="http://schemas.microsoft.com/office/drawing/2014/main" id="{448BEB6F-F120-4ED4-9B6A-37647CC74529}"/>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datum 4">
            <a:extLst>
              <a:ext uri="{FF2B5EF4-FFF2-40B4-BE49-F238E27FC236}">
                <a16:creationId xmlns:a16="http://schemas.microsoft.com/office/drawing/2014/main" id="{F3DBAF80-DD51-43B1-A8E7-E535B1173D3A}"/>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6" name="Tijdelijke aanduiding voor voettekst 5">
            <a:extLst>
              <a:ext uri="{FF2B5EF4-FFF2-40B4-BE49-F238E27FC236}">
                <a16:creationId xmlns:a16="http://schemas.microsoft.com/office/drawing/2014/main" id="{0D52121A-B8E5-4199-99D5-396E4C357660}"/>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5668C887-E647-4577-ACDE-D099106C3F8B}"/>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189284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B1EDB08-AA6E-F640-92D8-A4D8F75CB1A8}" type="datetimeFigureOut">
              <a:rPr lang="nl-NL" smtClean="0"/>
              <a:t>25-5-2020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2065259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BCEC8-7408-4961-B2A9-9C54B5D6233D}"/>
              </a:ext>
            </a:extLst>
          </p:cNvPr>
          <p:cNvSpPr>
            <a:spLocks noGrp="1"/>
          </p:cNvSpPr>
          <p:nvPr>
            <p:ph type="title"/>
          </p:nvPr>
        </p:nvSpPr>
        <p:spPr>
          <a:xfrm>
            <a:off x="629841" y="365126"/>
            <a:ext cx="7886700" cy="1325563"/>
          </a:xfrm>
        </p:spPr>
        <p:txBody>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C7045097-E85E-4596-B338-9FA22B63423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13DAD7B-10FF-446B-AAAB-42F7FDA19BDD}"/>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tekst 4">
            <a:extLst>
              <a:ext uri="{FF2B5EF4-FFF2-40B4-BE49-F238E27FC236}">
                <a16:creationId xmlns:a16="http://schemas.microsoft.com/office/drawing/2014/main" id="{5651F45B-152D-4A30-B973-07B89E1FE47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9AEE4B3-ABBD-4B0A-9984-B37B682128C0}"/>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7" name="Tijdelijke aanduiding voor datum 6">
            <a:extLst>
              <a:ext uri="{FF2B5EF4-FFF2-40B4-BE49-F238E27FC236}">
                <a16:creationId xmlns:a16="http://schemas.microsoft.com/office/drawing/2014/main" id="{38CF2B60-3FD3-4071-90A8-A1CEB39088A7}"/>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8" name="Tijdelijke aanduiding voor voettekst 7">
            <a:extLst>
              <a:ext uri="{FF2B5EF4-FFF2-40B4-BE49-F238E27FC236}">
                <a16:creationId xmlns:a16="http://schemas.microsoft.com/office/drawing/2014/main" id="{C7F030CB-76A8-40D6-8A67-0C627242C157}"/>
              </a:ext>
            </a:extLst>
          </p:cNvPr>
          <p:cNvSpPr>
            <a:spLocks noGrp="1"/>
          </p:cNvSpPr>
          <p:nvPr>
            <p:ph type="ftr" sz="quarter" idx="11"/>
          </p:nvPr>
        </p:nvSpPr>
        <p:spPr/>
        <p:txBody>
          <a:bodyPr/>
          <a:lstStyle/>
          <a:p>
            <a:endParaRPr lang="LID4096"/>
          </a:p>
        </p:txBody>
      </p:sp>
      <p:sp>
        <p:nvSpPr>
          <p:cNvPr id="9" name="Tijdelijke aanduiding voor dianummer 8">
            <a:extLst>
              <a:ext uri="{FF2B5EF4-FFF2-40B4-BE49-F238E27FC236}">
                <a16:creationId xmlns:a16="http://schemas.microsoft.com/office/drawing/2014/main" id="{B860A7D0-2DEB-4ED3-9517-0E3D0253097C}"/>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1614726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05EA6-4607-4B7C-831B-41CFFAE651B8}"/>
              </a:ext>
            </a:extLst>
          </p:cNvPr>
          <p:cNvSpPr>
            <a:spLocks noGrp="1"/>
          </p:cNvSpPr>
          <p:nvPr>
            <p:ph type="title"/>
          </p:nvPr>
        </p:nvSpPr>
        <p:spPr/>
        <p:txBody>
          <a:bodyPr/>
          <a:lstStyle/>
          <a:p>
            <a:r>
              <a:rPr lang="nl-NL"/>
              <a:t>Klik om stijl te bewerken</a:t>
            </a:r>
            <a:endParaRPr lang="LID4096"/>
          </a:p>
        </p:txBody>
      </p:sp>
      <p:sp>
        <p:nvSpPr>
          <p:cNvPr id="3" name="Tijdelijke aanduiding voor datum 2">
            <a:extLst>
              <a:ext uri="{FF2B5EF4-FFF2-40B4-BE49-F238E27FC236}">
                <a16:creationId xmlns:a16="http://schemas.microsoft.com/office/drawing/2014/main" id="{C0B1406C-A494-4208-A974-E720DCCD9E1D}"/>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4" name="Tijdelijke aanduiding voor voettekst 3">
            <a:extLst>
              <a:ext uri="{FF2B5EF4-FFF2-40B4-BE49-F238E27FC236}">
                <a16:creationId xmlns:a16="http://schemas.microsoft.com/office/drawing/2014/main" id="{0928B643-F09C-414D-9DBB-CFB780A25D03}"/>
              </a:ext>
            </a:extLst>
          </p:cNvPr>
          <p:cNvSpPr>
            <a:spLocks noGrp="1"/>
          </p:cNvSpPr>
          <p:nvPr>
            <p:ph type="ftr" sz="quarter" idx="11"/>
          </p:nvPr>
        </p:nvSpPr>
        <p:spPr/>
        <p:txBody>
          <a:bodyPr/>
          <a:lstStyle/>
          <a:p>
            <a:endParaRPr lang="LID4096"/>
          </a:p>
        </p:txBody>
      </p:sp>
      <p:sp>
        <p:nvSpPr>
          <p:cNvPr id="5" name="Tijdelijke aanduiding voor dianummer 4">
            <a:extLst>
              <a:ext uri="{FF2B5EF4-FFF2-40B4-BE49-F238E27FC236}">
                <a16:creationId xmlns:a16="http://schemas.microsoft.com/office/drawing/2014/main" id="{F7B05D1B-56C8-47E7-B40E-4A8D8EE3C2BB}"/>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3576978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9462B4-8141-4EEF-B520-25CBFEE6FBD4}"/>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3" name="Tijdelijke aanduiding voor voettekst 2">
            <a:extLst>
              <a:ext uri="{FF2B5EF4-FFF2-40B4-BE49-F238E27FC236}">
                <a16:creationId xmlns:a16="http://schemas.microsoft.com/office/drawing/2014/main" id="{F3BFAAA3-2C76-46A1-B03A-1C54D01991EB}"/>
              </a:ext>
            </a:extLst>
          </p:cNvPr>
          <p:cNvSpPr>
            <a:spLocks noGrp="1"/>
          </p:cNvSpPr>
          <p:nvPr>
            <p:ph type="ftr" sz="quarter" idx="11"/>
          </p:nvPr>
        </p:nvSpPr>
        <p:spPr/>
        <p:txBody>
          <a:bodyPr/>
          <a:lstStyle/>
          <a:p>
            <a:endParaRPr lang="LID4096"/>
          </a:p>
        </p:txBody>
      </p:sp>
      <p:sp>
        <p:nvSpPr>
          <p:cNvPr id="4" name="Tijdelijke aanduiding voor dianummer 3">
            <a:extLst>
              <a:ext uri="{FF2B5EF4-FFF2-40B4-BE49-F238E27FC236}">
                <a16:creationId xmlns:a16="http://schemas.microsoft.com/office/drawing/2014/main" id="{6AD048B1-1A93-4BDE-8AFD-F2863CC3972A}"/>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2017170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150AA-0E43-455A-B904-E635150EA3C0}"/>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716AE899-2250-4C6D-B254-9BAE88A9BA1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tekst 3">
            <a:extLst>
              <a:ext uri="{FF2B5EF4-FFF2-40B4-BE49-F238E27FC236}">
                <a16:creationId xmlns:a16="http://schemas.microsoft.com/office/drawing/2014/main" id="{2E1615AA-D15F-4A03-ADFE-76FCBDA9E1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1665A54-6458-4AB6-B77D-7E7F249E69E9}"/>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6" name="Tijdelijke aanduiding voor voettekst 5">
            <a:extLst>
              <a:ext uri="{FF2B5EF4-FFF2-40B4-BE49-F238E27FC236}">
                <a16:creationId xmlns:a16="http://schemas.microsoft.com/office/drawing/2014/main" id="{19879941-839E-4BEB-9477-26E5A998BD7A}"/>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B5001401-1A3B-4D93-B802-349D9849C72E}"/>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3344098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EEB28-CBBD-42BD-A36C-2AA609D4F8D2}"/>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LID4096"/>
          </a:p>
        </p:txBody>
      </p:sp>
      <p:sp>
        <p:nvSpPr>
          <p:cNvPr id="3" name="Tijdelijke aanduiding voor afbeelding 2">
            <a:extLst>
              <a:ext uri="{FF2B5EF4-FFF2-40B4-BE49-F238E27FC236}">
                <a16:creationId xmlns:a16="http://schemas.microsoft.com/office/drawing/2014/main" id="{32CA9A54-FE5C-48F1-B224-B2139C0D3D4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ID4096"/>
          </a:p>
        </p:txBody>
      </p:sp>
      <p:sp>
        <p:nvSpPr>
          <p:cNvPr id="4" name="Tijdelijke aanduiding voor tekst 3">
            <a:extLst>
              <a:ext uri="{FF2B5EF4-FFF2-40B4-BE49-F238E27FC236}">
                <a16:creationId xmlns:a16="http://schemas.microsoft.com/office/drawing/2014/main" id="{B373A24D-859B-4D52-890C-21BDE3C5FB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5900B8C-2FE5-4F1C-A5EC-4124F552411C}"/>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6" name="Tijdelijke aanduiding voor voettekst 5">
            <a:extLst>
              <a:ext uri="{FF2B5EF4-FFF2-40B4-BE49-F238E27FC236}">
                <a16:creationId xmlns:a16="http://schemas.microsoft.com/office/drawing/2014/main" id="{F094C602-048C-4B45-A6D4-01DAFEEC9136}"/>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F09BCABD-0068-426E-B33F-EF366FB8BBA8}"/>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3290064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BCB20-6ECF-4496-A56E-84A74C9B1634}"/>
              </a:ext>
            </a:extLst>
          </p:cNvPr>
          <p:cNvSpPr>
            <a:spLocks noGrp="1"/>
          </p:cNvSpPr>
          <p:nvPr>
            <p:ph type="title"/>
          </p:nvPr>
        </p:nvSpPr>
        <p:spPr/>
        <p:txBody>
          <a:bodyPr/>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5A78D242-5C66-488E-AF73-C970BDA3784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8FD90A09-E133-4044-A843-E3B90D148351}"/>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5" name="Tijdelijke aanduiding voor voettekst 4">
            <a:extLst>
              <a:ext uri="{FF2B5EF4-FFF2-40B4-BE49-F238E27FC236}">
                <a16:creationId xmlns:a16="http://schemas.microsoft.com/office/drawing/2014/main" id="{43229261-1C3E-48FD-8025-214E116539A0}"/>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C0A23E64-CE58-4248-97DE-1F876E2305B7}"/>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2322049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C4E61C2-058F-440F-A7A7-452F2C918AB5}"/>
              </a:ext>
            </a:extLst>
          </p:cNvPr>
          <p:cNvSpPr>
            <a:spLocks noGrp="1"/>
          </p:cNvSpPr>
          <p:nvPr>
            <p:ph type="title" orient="vert"/>
          </p:nvPr>
        </p:nvSpPr>
        <p:spPr>
          <a:xfrm>
            <a:off x="6543675" y="365125"/>
            <a:ext cx="1971675" cy="5811838"/>
          </a:xfrm>
        </p:spPr>
        <p:txBody>
          <a:bodyPr vert="eaVert"/>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18F12035-AFEE-494D-BA5D-9467BBEE0F51}"/>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DD620EC7-8D15-4FB1-8924-47D3150FDCB8}"/>
              </a:ext>
            </a:extLst>
          </p:cNvPr>
          <p:cNvSpPr>
            <a:spLocks noGrp="1"/>
          </p:cNvSpPr>
          <p:nvPr>
            <p:ph type="dt" sz="half" idx="10"/>
          </p:nvPr>
        </p:nvSpPr>
        <p:spPr/>
        <p:txBody>
          <a:bodyPr/>
          <a:lstStyle/>
          <a:p>
            <a:fld id="{99398960-FFD8-4EB7-910A-B0A9EF0F06EF}" type="datetimeFigureOut">
              <a:rPr lang="LID4096" smtClean="0"/>
              <a:t>05/25/2020</a:t>
            </a:fld>
            <a:endParaRPr lang="LID4096"/>
          </a:p>
        </p:txBody>
      </p:sp>
      <p:sp>
        <p:nvSpPr>
          <p:cNvPr id="5" name="Tijdelijke aanduiding voor voettekst 4">
            <a:extLst>
              <a:ext uri="{FF2B5EF4-FFF2-40B4-BE49-F238E27FC236}">
                <a16:creationId xmlns:a16="http://schemas.microsoft.com/office/drawing/2014/main" id="{AE751CEA-43CF-4199-8AE2-79647E756EA6}"/>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1DD1969B-0DC4-48B1-A907-0D025ECEB043}"/>
              </a:ext>
            </a:extLst>
          </p:cNvPr>
          <p:cNvSpPr>
            <a:spLocks noGrp="1"/>
          </p:cNvSpPr>
          <p:nvPr>
            <p:ph type="sldNum" sz="quarter" idx="12"/>
          </p:nvPr>
        </p:nvSpPr>
        <p:spPr/>
        <p:txBody>
          <a:bodyPr/>
          <a:lstStyle/>
          <a:p>
            <a:fld id="{82769D13-A73C-4016-AFB1-2B4DA1432D84}" type="slidenum">
              <a:rPr lang="LID4096" smtClean="0"/>
              <a:t>‹nr.›</a:t>
            </a:fld>
            <a:endParaRPr lang="LID4096"/>
          </a:p>
        </p:txBody>
      </p:sp>
    </p:spTree>
    <p:extLst>
      <p:ext uri="{BB962C8B-B14F-4D97-AF65-F5344CB8AC3E}">
        <p14:creationId xmlns:p14="http://schemas.microsoft.com/office/powerpoint/2010/main" val="550139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ogo_onder + kop/tekst">
    <p:spTree>
      <p:nvGrpSpPr>
        <p:cNvPr id="1" name=""/>
        <p:cNvGrpSpPr/>
        <p:nvPr/>
      </p:nvGrpSpPr>
      <p:grpSpPr>
        <a:xfrm>
          <a:off x="0" y="0"/>
          <a:ext cx="0" cy="0"/>
          <a:chOff x="0" y="0"/>
          <a:chExt cx="0" cy="0"/>
        </a:xfrm>
      </p:grpSpPr>
      <p:grpSp>
        <p:nvGrpSpPr>
          <p:cNvPr id="25" name="Group 24"/>
          <p:cNvGrpSpPr/>
          <p:nvPr userDrawn="1"/>
        </p:nvGrpSpPr>
        <p:grpSpPr>
          <a:xfrm>
            <a:off x="199273" y="5832055"/>
            <a:ext cx="8687553" cy="896190"/>
            <a:chOff x="199272" y="5832055"/>
            <a:chExt cx="8687553" cy="89619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72" y="5832055"/>
              <a:ext cx="8687553" cy="896190"/>
            </a:xfrm>
            <a:prstGeom prst="rect">
              <a:avLst/>
            </a:prstGeom>
          </p:spPr>
        </p:pic>
        <p:cxnSp>
          <p:nvCxnSpPr>
            <p:cNvPr id="23" name="Straight Connector 22"/>
            <p:cNvCxnSpPr/>
            <p:nvPr userDrawn="1"/>
          </p:nvCxnSpPr>
          <p:spPr>
            <a:xfrm>
              <a:off x="275472" y="640715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368673" y="6413500"/>
              <a:ext cx="2432427"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grpSp>
      <p:sp>
        <p:nvSpPr>
          <p:cNvPr id="27" name="Text Placeholder 15"/>
          <p:cNvSpPr>
            <a:spLocks noGrp="1"/>
          </p:cNvSpPr>
          <p:nvPr>
            <p:ph type="body" sz="quarter" idx="10" hasCustomPrompt="1"/>
          </p:nvPr>
        </p:nvSpPr>
        <p:spPr>
          <a:xfrm>
            <a:off x="663575" y="1930842"/>
            <a:ext cx="7886700" cy="3586471"/>
          </a:xfrm>
          <a:prstGeom prst="rect">
            <a:avLst/>
          </a:prstGeom>
        </p:spPr>
        <p:txBody>
          <a:bodyPr/>
          <a:lstStyle>
            <a:lvl1pPr marL="0" indent="0">
              <a:buNone/>
              <a:defRPr baseline="0">
                <a:solidFill>
                  <a:schemeClr val="tx2">
                    <a:lumMod val="75000"/>
                    <a:lumOff val="25000"/>
                  </a:schemeClr>
                </a:solidFill>
              </a:defRPr>
            </a:lvl1pPr>
          </a:lstStyle>
          <a:p>
            <a:pPr lvl="0"/>
            <a:r>
              <a:rPr lang="nl-NL"/>
              <a:t>Schrijf hier uw tekst. </a:t>
            </a:r>
          </a:p>
        </p:txBody>
      </p:sp>
      <p:sp>
        <p:nvSpPr>
          <p:cNvPr id="8" name="Title 1"/>
          <p:cNvSpPr>
            <a:spLocks noGrp="1"/>
          </p:cNvSpPr>
          <p:nvPr>
            <p:ph type="title" hasCustomPrompt="1"/>
          </p:nvPr>
        </p:nvSpPr>
        <p:spPr>
          <a:xfrm>
            <a:off x="663575" y="445171"/>
            <a:ext cx="7886700" cy="536575"/>
          </a:xfrm>
          <a:prstGeom prst="rect">
            <a:avLst/>
          </a:prstGeom>
        </p:spPr>
        <p:txBody>
          <a:bodyPr/>
          <a:lstStyle>
            <a:lvl1pPr>
              <a:defRPr sz="2400" b="1"/>
            </a:lvl1pPr>
          </a:lstStyle>
          <a:p>
            <a:r>
              <a:rPr lang="en-US"/>
              <a:t>Kop</a:t>
            </a:r>
            <a:endParaRPr lang="nl-NL"/>
          </a:p>
        </p:txBody>
      </p:sp>
      <p:sp>
        <p:nvSpPr>
          <p:cNvPr id="9" name="Subtitle 2"/>
          <p:cNvSpPr>
            <a:spLocks noGrp="1"/>
          </p:cNvSpPr>
          <p:nvPr>
            <p:ph type="subTitle" idx="11" hasCustomPrompt="1"/>
          </p:nvPr>
        </p:nvSpPr>
        <p:spPr>
          <a:xfrm>
            <a:off x="663575" y="1097858"/>
            <a:ext cx="7886700" cy="538162"/>
          </a:xfrm>
          <a:prstGeom prst="rect">
            <a:avLst/>
          </a:prstGeom>
        </p:spPr>
        <p:txBody>
          <a:bodyPr/>
          <a:lstStyle>
            <a:lvl1pPr marL="0" indent="0" algn="l">
              <a:buNone/>
              <a:defRPr sz="1800" baseline="0">
                <a:solidFill>
                  <a:schemeClr val="tx2">
                    <a:lumMod val="75000"/>
                    <a:lumOff val="25000"/>
                  </a:schemeClr>
                </a:solidFill>
              </a:defRPr>
            </a:lvl1pPr>
            <a:lvl2pPr marL="257156" indent="0" algn="ctr">
              <a:buNone/>
              <a:defRPr sz="1125"/>
            </a:lvl2pPr>
            <a:lvl3pPr marL="514312"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en-US" err="1"/>
              <a:t>Subkop</a:t>
            </a:r>
            <a:endParaRPr lang="nl-NL"/>
          </a:p>
        </p:txBody>
      </p:sp>
    </p:spTree>
    <p:extLst>
      <p:ext uri="{BB962C8B-B14F-4D97-AF65-F5344CB8AC3E}">
        <p14:creationId xmlns:p14="http://schemas.microsoft.com/office/powerpoint/2010/main" val="1493160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Voorpagina + titel">
    <p:spTree>
      <p:nvGrpSpPr>
        <p:cNvPr id="1" name=""/>
        <p:cNvGrpSpPr/>
        <p:nvPr/>
      </p:nvGrpSpPr>
      <p:grpSpPr>
        <a:xfrm>
          <a:off x="0" y="0"/>
          <a:ext cx="0" cy="0"/>
          <a:chOff x="0" y="0"/>
          <a:chExt cx="0" cy="0"/>
        </a:xfrm>
      </p:grpSpPr>
      <p:pic>
        <p:nvPicPr>
          <p:cNvPr id="19" name="Picture 4" descr="Picture 4"/>
          <p:cNvPicPr>
            <a:picLocks noChangeAspect="1"/>
          </p:cNvPicPr>
          <p:nvPr/>
        </p:nvPicPr>
        <p:blipFill>
          <a:blip r:embed="rId2"/>
          <a:srcRect b="10104"/>
          <a:stretch>
            <a:fillRect/>
          </a:stretch>
        </p:blipFill>
        <p:spPr>
          <a:xfrm>
            <a:off x="2011409" y="997960"/>
            <a:ext cx="5109211" cy="5359304"/>
          </a:xfrm>
          <a:prstGeom prst="rect">
            <a:avLst/>
          </a:prstGeom>
          <a:ln w="12700">
            <a:miter lim="400000"/>
          </a:ln>
        </p:spPr>
      </p:pic>
      <p:sp>
        <p:nvSpPr>
          <p:cNvPr id="20" name="Titeltekst"/>
          <p:cNvSpPr txBox="1">
            <a:spLocks noGrp="1"/>
          </p:cNvSpPr>
          <p:nvPr>
            <p:ph type="title"/>
          </p:nvPr>
        </p:nvSpPr>
        <p:spPr>
          <a:xfrm>
            <a:off x="1608501" y="729671"/>
            <a:ext cx="5915026" cy="536576"/>
          </a:xfrm>
          <a:prstGeom prst="rect">
            <a:avLst/>
          </a:prstGeom>
        </p:spPr>
        <p:txBody>
          <a:bodyPr anchor="t">
            <a:normAutofit/>
          </a:bodyPr>
          <a:lstStyle>
            <a:lvl1pPr>
              <a:defRPr sz="2400" b="1">
                <a:solidFill>
                  <a:srgbClr val="181717"/>
                </a:solidFill>
              </a:defRPr>
            </a:lvl1pPr>
          </a:lstStyle>
          <a:p>
            <a:r>
              <a:rPr lang="nl-NL"/>
              <a:t>Titelstijl van model bewerken</a:t>
            </a:r>
            <a:endParaRPr/>
          </a:p>
        </p:txBody>
      </p:sp>
      <p:sp>
        <p:nvSpPr>
          <p:cNvPr id="2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0181317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Intro + kop/datum">
    <p:spTree>
      <p:nvGrpSpPr>
        <p:cNvPr id="1" name=""/>
        <p:cNvGrpSpPr/>
        <p:nvPr/>
      </p:nvGrpSpPr>
      <p:grpSpPr>
        <a:xfrm>
          <a:off x="0" y="0"/>
          <a:ext cx="0" cy="0"/>
          <a:chOff x="0" y="0"/>
          <a:chExt cx="0" cy="0"/>
        </a:xfrm>
      </p:grpSpPr>
      <p:grpSp>
        <p:nvGrpSpPr>
          <p:cNvPr id="31" name="Group 24"/>
          <p:cNvGrpSpPr/>
          <p:nvPr/>
        </p:nvGrpSpPr>
        <p:grpSpPr>
          <a:xfrm>
            <a:off x="1292454" y="5832056"/>
            <a:ext cx="6515665" cy="896191"/>
            <a:chOff x="0" y="0"/>
            <a:chExt cx="17375105" cy="1792379"/>
          </a:xfrm>
        </p:grpSpPr>
        <p:pic>
          <p:nvPicPr>
            <p:cNvPr id="28"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29"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30"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32" name="Titeltekst"/>
          <p:cNvSpPr txBox="1">
            <a:spLocks noGrp="1"/>
          </p:cNvSpPr>
          <p:nvPr>
            <p:ph type="title"/>
          </p:nvPr>
        </p:nvSpPr>
        <p:spPr>
          <a:xfrm>
            <a:off x="1828800" y="1432141"/>
            <a:ext cx="5915025" cy="536576"/>
          </a:xfrm>
          <a:prstGeom prst="rect">
            <a:avLst/>
          </a:prstGeom>
        </p:spPr>
        <p:txBody>
          <a:bodyPr anchor="t">
            <a:normAutofit/>
          </a:bodyPr>
          <a:lstStyle>
            <a:lvl1pPr>
              <a:defRPr sz="2400" b="1"/>
            </a:lvl1pPr>
          </a:lstStyle>
          <a:p>
            <a:r>
              <a:rPr lang="nl-NL"/>
              <a:t>Titelstijl van model bewerken</a:t>
            </a:r>
            <a:endParaRPr/>
          </a:p>
        </p:txBody>
      </p:sp>
      <p:sp>
        <p:nvSpPr>
          <p:cNvPr id="33" name="Hoofdtekst - niveau één…"/>
          <p:cNvSpPr txBox="1">
            <a:spLocks noGrp="1"/>
          </p:cNvSpPr>
          <p:nvPr>
            <p:ph type="body" sz="quarter" idx="1"/>
          </p:nvPr>
        </p:nvSpPr>
        <p:spPr>
          <a:xfrm>
            <a:off x="1828800" y="2084831"/>
            <a:ext cx="5915025" cy="538163"/>
          </a:xfrm>
          <a:prstGeom prst="rect">
            <a:avLst/>
          </a:prstGeom>
        </p:spPr>
        <p:txBody>
          <a:bodyPr>
            <a:normAutofit/>
          </a:bodyPr>
          <a:lstStyle>
            <a:lvl1pPr marL="0" indent="0">
              <a:buClrTx/>
              <a:buSzTx/>
              <a:buFontTx/>
              <a:buNone/>
              <a:defRPr sz="1800">
                <a:solidFill>
                  <a:srgbClr val="524F4F"/>
                </a:solidFill>
              </a:defRPr>
            </a:lvl1pPr>
            <a:lvl2pPr marL="0" indent="128579">
              <a:buClrTx/>
              <a:buSzTx/>
              <a:buFontTx/>
              <a:buNone/>
              <a:defRPr sz="1800">
                <a:solidFill>
                  <a:srgbClr val="524F4F"/>
                </a:solidFill>
              </a:defRPr>
            </a:lvl2pPr>
            <a:lvl3pPr marL="0" indent="257156">
              <a:buClrTx/>
              <a:buSzTx/>
              <a:buFontTx/>
              <a:buNone/>
              <a:defRPr sz="1800">
                <a:solidFill>
                  <a:srgbClr val="524F4F"/>
                </a:solidFill>
              </a:defRPr>
            </a:lvl3pPr>
            <a:lvl4pPr marL="0" indent="385734">
              <a:buClrTx/>
              <a:buSzTx/>
              <a:buFontTx/>
              <a:buNone/>
              <a:defRPr sz="1800">
                <a:solidFill>
                  <a:srgbClr val="524F4F"/>
                </a:solidFill>
              </a:defRPr>
            </a:lvl4pPr>
            <a:lvl5pPr marL="0" indent="514312">
              <a:buClrTx/>
              <a:buSzTx/>
              <a:buFontTx/>
              <a:buNone/>
              <a:defRPr sz="1800">
                <a:solidFill>
                  <a:srgbClr val="524F4F"/>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34" name="Text Placeholder 15"/>
          <p:cNvSpPr>
            <a:spLocks noGrp="1"/>
          </p:cNvSpPr>
          <p:nvPr>
            <p:ph type="body" sz="quarter" idx="13"/>
          </p:nvPr>
        </p:nvSpPr>
        <p:spPr>
          <a:xfrm>
            <a:off x="6389915" y="2867253"/>
            <a:ext cx="1353911" cy="804862"/>
          </a:xfrm>
          <a:prstGeom prst="rect">
            <a:avLst/>
          </a:prstGeom>
          <a:ln w="12700"/>
        </p:spPr>
        <p:txBody>
          <a:bodyPr>
            <a:normAutofit/>
          </a:bodyPr>
          <a:lstStyle/>
          <a:p>
            <a:pPr marL="0" lvl="0" indent="0">
              <a:buClrTx/>
              <a:buSzTx/>
              <a:buFontTx/>
              <a:buNone/>
              <a:defRPr i="1">
                <a:solidFill>
                  <a:srgbClr val="524F4F"/>
                </a:solidFill>
              </a:defRPr>
            </a:pPr>
            <a:r>
              <a:rPr lang="nl-NL"/>
              <a:t>Klik om de tekststijl van het model te bewerken</a:t>
            </a:r>
          </a:p>
        </p:txBody>
      </p:sp>
      <p:sp>
        <p:nvSpPr>
          <p:cNvPr id="3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6126926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DB1EDB08-AA6E-F640-92D8-A4D8F75CB1A8}" type="datetimeFigureOut">
              <a:rPr lang="nl-NL" smtClean="0"/>
              <a:t>25-5-2020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3638104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elpagina kop +subkop">
    <p:spTree>
      <p:nvGrpSpPr>
        <p:cNvPr id="1" name=""/>
        <p:cNvGrpSpPr/>
        <p:nvPr/>
      </p:nvGrpSpPr>
      <p:grpSpPr>
        <a:xfrm>
          <a:off x="0" y="0"/>
          <a:ext cx="0" cy="0"/>
          <a:chOff x="0" y="0"/>
          <a:chExt cx="0" cy="0"/>
        </a:xfrm>
      </p:grpSpPr>
      <p:grpSp>
        <p:nvGrpSpPr>
          <p:cNvPr id="45" name="Group 24"/>
          <p:cNvGrpSpPr/>
          <p:nvPr/>
        </p:nvGrpSpPr>
        <p:grpSpPr>
          <a:xfrm>
            <a:off x="1292454" y="5832056"/>
            <a:ext cx="6515665" cy="896191"/>
            <a:chOff x="0" y="0"/>
            <a:chExt cx="17375105" cy="1792379"/>
          </a:xfrm>
        </p:grpSpPr>
        <p:pic>
          <p:nvPicPr>
            <p:cNvPr id="42"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43"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44"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46" name="Titeltekst"/>
          <p:cNvSpPr txBox="1">
            <a:spLocks noGrp="1"/>
          </p:cNvSpPr>
          <p:nvPr>
            <p:ph type="title"/>
          </p:nvPr>
        </p:nvSpPr>
        <p:spPr>
          <a:xfrm>
            <a:off x="1686465" y="2743356"/>
            <a:ext cx="5915026" cy="536576"/>
          </a:xfrm>
          <a:prstGeom prst="rect">
            <a:avLst/>
          </a:prstGeom>
        </p:spPr>
        <p:txBody>
          <a:bodyPr anchor="t">
            <a:normAutofit/>
          </a:bodyPr>
          <a:lstStyle>
            <a:lvl1pPr algn="ctr">
              <a:defRPr sz="2400" b="1"/>
            </a:lvl1pPr>
          </a:lstStyle>
          <a:p>
            <a:r>
              <a:rPr lang="nl-NL"/>
              <a:t>Titelstijl van model bewerken</a:t>
            </a:r>
            <a:endParaRPr/>
          </a:p>
        </p:txBody>
      </p:sp>
      <p:sp>
        <p:nvSpPr>
          <p:cNvPr id="47" name="Hoofdtekst - niveau één…"/>
          <p:cNvSpPr txBox="1">
            <a:spLocks noGrp="1"/>
          </p:cNvSpPr>
          <p:nvPr>
            <p:ph type="body" sz="quarter" idx="1"/>
          </p:nvPr>
        </p:nvSpPr>
        <p:spPr>
          <a:xfrm>
            <a:off x="1686465" y="3396046"/>
            <a:ext cx="5915026" cy="538163"/>
          </a:xfrm>
          <a:prstGeom prst="rect">
            <a:avLst/>
          </a:prstGeom>
        </p:spPr>
        <p:txBody>
          <a:bodyPr>
            <a:normAutofit/>
          </a:bodyPr>
          <a:lstStyle>
            <a:lvl1pPr marL="0" indent="0" algn="ctr">
              <a:buClrTx/>
              <a:buSzTx/>
              <a:buFontTx/>
              <a:buNone/>
              <a:defRPr sz="1800"/>
            </a:lvl1pPr>
            <a:lvl2pPr marL="0" indent="128579" algn="ctr">
              <a:buClrTx/>
              <a:buSzTx/>
              <a:buFontTx/>
              <a:buNone/>
              <a:defRPr sz="1800"/>
            </a:lvl2pPr>
            <a:lvl3pPr marL="0" indent="257156" algn="ctr">
              <a:buClrTx/>
              <a:buSzTx/>
              <a:buFontTx/>
              <a:buNone/>
              <a:defRPr sz="1800"/>
            </a:lvl3pPr>
            <a:lvl4pPr marL="0" indent="385734" algn="ctr">
              <a:buClrTx/>
              <a:buSzTx/>
              <a:buFontTx/>
              <a:buNone/>
              <a:defRPr sz="1800"/>
            </a:lvl4pPr>
            <a:lvl5pPr marL="0" indent="514312" algn="ctr">
              <a:buClrTx/>
              <a:buSzTx/>
              <a:buFontTx/>
              <a:buNone/>
              <a:defRPr sz="1800"/>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4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7412789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grpSp>
        <p:nvGrpSpPr>
          <p:cNvPr id="58" name="Group 24"/>
          <p:cNvGrpSpPr/>
          <p:nvPr/>
        </p:nvGrpSpPr>
        <p:grpSpPr>
          <a:xfrm>
            <a:off x="1292454" y="5832056"/>
            <a:ext cx="6515665" cy="896191"/>
            <a:chOff x="0" y="0"/>
            <a:chExt cx="17375105" cy="1792379"/>
          </a:xfrm>
        </p:grpSpPr>
        <p:pic>
          <p:nvPicPr>
            <p:cNvPr id="55"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56"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57"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59" name="Hoofdtekst - niveau één…"/>
          <p:cNvSpPr txBox="1">
            <a:spLocks noGrp="1"/>
          </p:cNvSpPr>
          <p:nvPr>
            <p:ph type="body" idx="1"/>
          </p:nvPr>
        </p:nvSpPr>
        <p:spPr>
          <a:xfrm>
            <a:off x="1640681" y="1844255"/>
            <a:ext cx="5915025" cy="4254502"/>
          </a:xfrm>
          <a:prstGeom prst="rect">
            <a:avLst/>
          </a:prstGeom>
        </p:spPr>
        <p:txBody>
          <a:bodyPr>
            <a:normAutofit/>
          </a:bodyPr>
          <a:lstStyle>
            <a:lvl3pPr marL="407164" indent="-150008"/>
            <a:lvl4pPr marL="535742" indent="-150008"/>
            <a:lvl5pPr marL="664320" indent="-150008"/>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60" name="Titeltekst"/>
          <p:cNvSpPr txBox="1">
            <a:spLocks noGrp="1"/>
          </p:cNvSpPr>
          <p:nvPr>
            <p:ph type="title"/>
          </p:nvPr>
        </p:nvSpPr>
        <p:spPr>
          <a:xfrm>
            <a:off x="1640681" y="445169"/>
            <a:ext cx="5915025" cy="536576"/>
          </a:xfrm>
          <a:prstGeom prst="rect">
            <a:avLst/>
          </a:prstGeom>
        </p:spPr>
        <p:txBody>
          <a:bodyPr anchor="t">
            <a:normAutofit/>
          </a:bodyPr>
          <a:lstStyle>
            <a:lvl1pPr>
              <a:defRPr sz="2400" b="1"/>
            </a:lvl1pPr>
          </a:lstStyle>
          <a:p>
            <a:r>
              <a:rPr lang="nl-NL"/>
              <a:t>Titelstijl van model bewerken</a:t>
            </a:r>
            <a:endParaRPr/>
          </a:p>
        </p:txBody>
      </p:sp>
      <p:sp>
        <p:nvSpPr>
          <p:cNvPr id="6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03154491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Logo_onder + kop/tekst">
    <p:spTree>
      <p:nvGrpSpPr>
        <p:cNvPr id="1" name=""/>
        <p:cNvGrpSpPr/>
        <p:nvPr/>
      </p:nvGrpSpPr>
      <p:grpSpPr>
        <a:xfrm>
          <a:off x="0" y="0"/>
          <a:ext cx="0" cy="0"/>
          <a:chOff x="0" y="0"/>
          <a:chExt cx="0" cy="0"/>
        </a:xfrm>
      </p:grpSpPr>
      <p:grpSp>
        <p:nvGrpSpPr>
          <p:cNvPr id="71" name="Group 24"/>
          <p:cNvGrpSpPr/>
          <p:nvPr/>
        </p:nvGrpSpPr>
        <p:grpSpPr>
          <a:xfrm>
            <a:off x="1292454" y="5832056"/>
            <a:ext cx="6515665" cy="896191"/>
            <a:chOff x="0" y="0"/>
            <a:chExt cx="17375105" cy="1792379"/>
          </a:xfrm>
        </p:grpSpPr>
        <p:pic>
          <p:nvPicPr>
            <p:cNvPr id="68"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69"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70"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72" name="Hoofdtekst - niveau één…"/>
          <p:cNvSpPr txBox="1">
            <a:spLocks noGrp="1"/>
          </p:cNvSpPr>
          <p:nvPr>
            <p:ph type="body" sz="half" idx="1"/>
          </p:nvPr>
        </p:nvSpPr>
        <p:spPr>
          <a:xfrm>
            <a:off x="1640681" y="1930840"/>
            <a:ext cx="5915025" cy="3586472"/>
          </a:xfrm>
          <a:prstGeom prst="rect">
            <a:avLst/>
          </a:prstGeom>
        </p:spPr>
        <p:txBody>
          <a:bodyPr>
            <a:normAutofit/>
          </a:bodyPr>
          <a:lstStyle>
            <a:lvl1pPr marL="0" indent="0">
              <a:buClrTx/>
              <a:buSzTx/>
              <a:buFontTx/>
              <a:buNone/>
            </a:lvl1pPr>
            <a:lvl2pPr>
              <a:buClrTx/>
              <a:buFontTx/>
            </a:lvl2pPr>
            <a:lvl3pPr>
              <a:buClrTx/>
              <a:buFontTx/>
            </a:lvl3pPr>
            <a:lvl4pPr>
              <a:buClrTx/>
              <a:buFontTx/>
            </a:lvl4pPr>
            <a:lvl5pPr>
              <a:buClrTx/>
              <a:buFontTx/>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73" name="Titeltekst"/>
          <p:cNvSpPr txBox="1">
            <a:spLocks noGrp="1"/>
          </p:cNvSpPr>
          <p:nvPr>
            <p:ph type="title"/>
          </p:nvPr>
        </p:nvSpPr>
        <p:spPr>
          <a:xfrm>
            <a:off x="1640681" y="445169"/>
            <a:ext cx="5915025" cy="536576"/>
          </a:xfrm>
          <a:prstGeom prst="rect">
            <a:avLst/>
          </a:prstGeom>
        </p:spPr>
        <p:txBody>
          <a:bodyPr anchor="t">
            <a:normAutofit/>
          </a:bodyPr>
          <a:lstStyle>
            <a:lvl1pPr>
              <a:defRPr sz="2400" b="1"/>
            </a:lvl1pPr>
          </a:lstStyle>
          <a:p>
            <a:r>
              <a:rPr lang="nl-NL"/>
              <a:t>Titelstijl van model bewerken</a:t>
            </a:r>
            <a:endParaRPr/>
          </a:p>
        </p:txBody>
      </p:sp>
      <p:sp>
        <p:nvSpPr>
          <p:cNvPr id="7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93421438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Logo_onder + kop/opsomming">
    <p:spTree>
      <p:nvGrpSpPr>
        <p:cNvPr id="1" name=""/>
        <p:cNvGrpSpPr/>
        <p:nvPr/>
      </p:nvGrpSpPr>
      <p:grpSpPr>
        <a:xfrm>
          <a:off x="0" y="0"/>
          <a:ext cx="0" cy="0"/>
          <a:chOff x="0" y="0"/>
          <a:chExt cx="0" cy="0"/>
        </a:xfrm>
      </p:grpSpPr>
      <p:grpSp>
        <p:nvGrpSpPr>
          <p:cNvPr id="84" name="Group 24"/>
          <p:cNvGrpSpPr/>
          <p:nvPr/>
        </p:nvGrpSpPr>
        <p:grpSpPr>
          <a:xfrm>
            <a:off x="1292454" y="5832056"/>
            <a:ext cx="6515665" cy="896191"/>
            <a:chOff x="0" y="0"/>
            <a:chExt cx="17375105" cy="1792379"/>
          </a:xfrm>
        </p:grpSpPr>
        <p:pic>
          <p:nvPicPr>
            <p:cNvPr id="81"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82"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83"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85" name="Hoofdtekst - niveau één…"/>
          <p:cNvSpPr txBox="1">
            <a:spLocks noGrp="1"/>
          </p:cNvSpPr>
          <p:nvPr>
            <p:ph type="body" idx="1"/>
          </p:nvPr>
        </p:nvSpPr>
        <p:spPr>
          <a:xfrm>
            <a:off x="1640681" y="1844255"/>
            <a:ext cx="5915025" cy="4254502"/>
          </a:xfrm>
          <a:prstGeom prst="rect">
            <a:avLst/>
          </a:prstGeom>
        </p:spPr>
        <p:txBody>
          <a:bodyPr>
            <a:normAutofit/>
          </a:bodyPr>
          <a:lstStyle>
            <a:lvl3pPr marL="407164" indent="-150008"/>
            <a:lvl4pPr marL="535742" indent="-150008"/>
            <a:lvl5pPr marL="664320" indent="-150008"/>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86" name="Titeltekst"/>
          <p:cNvSpPr txBox="1">
            <a:spLocks noGrp="1"/>
          </p:cNvSpPr>
          <p:nvPr>
            <p:ph type="title"/>
          </p:nvPr>
        </p:nvSpPr>
        <p:spPr>
          <a:xfrm>
            <a:off x="1640681" y="445169"/>
            <a:ext cx="5915025" cy="536576"/>
          </a:xfrm>
          <a:prstGeom prst="rect">
            <a:avLst/>
          </a:prstGeom>
        </p:spPr>
        <p:txBody>
          <a:bodyPr anchor="t">
            <a:normAutofit/>
          </a:bodyPr>
          <a:lstStyle>
            <a:lvl1pPr>
              <a:defRPr sz="2400" b="1"/>
            </a:lvl1pPr>
          </a:lstStyle>
          <a:p>
            <a:r>
              <a:rPr lang="nl-NL"/>
              <a:t>Titelstijl van model bewerken</a:t>
            </a:r>
            <a:endParaRPr/>
          </a:p>
        </p:txBody>
      </p:sp>
      <p:sp>
        <p:nvSpPr>
          <p:cNvPr id="8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7532770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Logo_onder + tekst">
    <p:spTree>
      <p:nvGrpSpPr>
        <p:cNvPr id="1" name=""/>
        <p:cNvGrpSpPr/>
        <p:nvPr/>
      </p:nvGrpSpPr>
      <p:grpSpPr>
        <a:xfrm>
          <a:off x="0" y="0"/>
          <a:ext cx="0" cy="0"/>
          <a:chOff x="0" y="0"/>
          <a:chExt cx="0" cy="0"/>
        </a:xfrm>
      </p:grpSpPr>
      <p:grpSp>
        <p:nvGrpSpPr>
          <p:cNvPr id="97" name="Group 24"/>
          <p:cNvGrpSpPr/>
          <p:nvPr/>
        </p:nvGrpSpPr>
        <p:grpSpPr>
          <a:xfrm>
            <a:off x="1292454" y="5832056"/>
            <a:ext cx="6515665" cy="896191"/>
            <a:chOff x="0" y="0"/>
            <a:chExt cx="17375105" cy="1792379"/>
          </a:xfrm>
        </p:grpSpPr>
        <p:pic>
          <p:nvPicPr>
            <p:cNvPr id="94"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95"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96"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98" name="Hoofdtekst - niveau één…"/>
          <p:cNvSpPr txBox="1">
            <a:spLocks noGrp="1"/>
          </p:cNvSpPr>
          <p:nvPr>
            <p:ph type="body" idx="1"/>
          </p:nvPr>
        </p:nvSpPr>
        <p:spPr>
          <a:xfrm>
            <a:off x="1640681" y="774701"/>
            <a:ext cx="5915025" cy="4742611"/>
          </a:xfrm>
          <a:prstGeom prst="rect">
            <a:avLst/>
          </a:prstGeom>
        </p:spPr>
        <p:txBody>
          <a:bodyPr>
            <a:normAutofit/>
          </a:bodyPr>
          <a:lstStyle>
            <a:lvl1pPr marL="0" indent="0">
              <a:buClrTx/>
              <a:buSzTx/>
              <a:buFontTx/>
              <a:buNone/>
            </a:lvl1pPr>
            <a:lvl2pPr>
              <a:buClrTx/>
              <a:buFontTx/>
            </a:lvl2pPr>
            <a:lvl3pPr>
              <a:buClrTx/>
              <a:buFontTx/>
            </a:lvl3pPr>
            <a:lvl4pPr>
              <a:buClrTx/>
              <a:buFontTx/>
            </a:lvl4pPr>
            <a:lvl5pPr>
              <a:buClrTx/>
              <a:buFontTx/>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214931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Logo_onder + opsomming">
    <p:spTree>
      <p:nvGrpSpPr>
        <p:cNvPr id="1" name=""/>
        <p:cNvGrpSpPr/>
        <p:nvPr/>
      </p:nvGrpSpPr>
      <p:grpSpPr>
        <a:xfrm>
          <a:off x="0" y="0"/>
          <a:ext cx="0" cy="0"/>
          <a:chOff x="0" y="0"/>
          <a:chExt cx="0" cy="0"/>
        </a:xfrm>
      </p:grpSpPr>
      <p:grpSp>
        <p:nvGrpSpPr>
          <p:cNvPr id="109" name="Group 24"/>
          <p:cNvGrpSpPr/>
          <p:nvPr/>
        </p:nvGrpSpPr>
        <p:grpSpPr>
          <a:xfrm>
            <a:off x="1292454" y="5832056"/>
            <a:ext cx="6515665" cy="896191"/>
            <a:chOff x="0" y="0"/>
            <a:chExt cx="17375105" cy="1792379"/>
          </a:xfrm>
        </p:grpSpPr>
        <p:pic>
          <p:nvPicPr>
            <p:cNvPr id="106"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107"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108"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110" name="Hoofdtekst - niveau één…"/>
          <p:cNvSpPr txBox="1">
            <a:spLocks noGrp="1"/>
          </p:cNvSpPr>
          <p:nvPr>
            <p:ph type="body" idx="1"/>
          </p:nvPr>
        </p:nvSpPr>
        <p:spPr>
          <a:xfrm>
            <a:off x="1592774" y="571501"/>
            <a:ext cx="5915026" cy="5260555"/>
          </a:xfrm>
          <a:prstGeom prst="rect">
            <a:avLst/>
          </a:prstGeom>
        </p:spPr>
        <p:txBody>
          <a:bodyPr>
            <a:normAutofit/>
          </a:bodyPr>
          <a:lstStyle>
            <a:lvl3pPr marL="407164" indent="-150008"/>
            <a:lvl4pPr marL="535742" indent="-150008"/>
            <a:lvl5pPr marL="664320" indent="-150008"/>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11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50230763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Logo_onder + kop/tabel_voorbeeld">
    <p:spTree>
      <p:nvGrpSpPr>
        <p:cNvPr id="1" name=""/>
        <p:cNvGrpSpPr/>
        <p:nvPr/>
      </p:nvGrpSpPr>
      <p:grpSpPr>
        <a:xfrm>
          <a:off x="0" y="0"/>
          <a:ext cx="0" cy="0"/>
          <a:chOff x="0" y="0"/>
          <a:chExt cx="0" cy="0"/>
        </a:xfrm>
      </p:grpSpPr>
      <p:grpSp>
        <p:nvGrpSpPr>
          <p:cNvPr id="121" name="Group 24"/>
          <p:cNvGrpSpPr/>
          <p:nvPr/>
        </p:nvGrpSpPr>
        <p:grpSpPr>
          <a:xfrm>
            <a:off x="1292454" y="5832056"/>
            <a:ext cx="6515665" cy="896191"/>
            <a:chOff x="0" y="0"/>
            <a:chExt cx="17375105" cy="1792379"/>
          </a:xfrm>
        </p:grpSpPr>
        <p:pic>
          <p:nvPicPr>
            <p:cNvPr id="118" name="Picture 12" descr="Picture 12"/>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119" name="Straight Connector 22"/>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120" name="Straight Connector 23"/>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122" name="Titeltekst"/>
          <p:cNvSpPr txBox="1">
            <a:spLocks noGrp="1"/>
          </p:cNvSpPr>
          <p:nvPr>
            <p:ph type="title"/>
          </p:nvPr>
        </p:nvSpPr>
        <p:spPr>
          <a:xfrm>
            <a:off x="1592774" y="511142"/>
            <a:ext cx="5915026" cy="536576"/>
          </a:xfrm>
          <a:prstGeom prst="rect">
            <a:avLst/>
          </a:prstGeom>
        </p:spPr>
        <p:txBody>
          <a:bodyPr anchor="t">
            <a:normAutofit/>
          </a:bodyPr>
          <a:lstStyle>
            <a:lvl1pPr>
              <a:defRPr sz="2400" b="1"/>
            </a:lvl1pPr>
          </a:lstStyle>
          <a:p>
            <a:r>
              <a:rPr lang="nl-NL"/>
              <a:t>Titelstijl van model bewerken</a:t>
            </a:r>
            <a:endParaRPr/>
          </a:p>
        </p:txBody>
      </p:sp>
      <p:sp>
        <p:nvSpPr>
          <p:cNvPr id="12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67040954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Logo_boven + tekst">
    <p:spTree>
      <p:nvGrpSpPr>
        <p:cNvPr id="1" name=""/>
        <p:cNvGrpSpPr/>
        <p:nvPr/>
      </p:nvGrpSpPr>
      <p:grpSpPr>
        <a:xfrm>
          <a:off x="0" y="0"/>
          <a:ext cx="0" cy="0"/>
          <a:chOff x="0" y="0"/>
          <a:chExt cx="0" cy="0"/>
        </a:xfrm>
      </p:grpSpPr>
      <p:grpSp>
        <p:nvGrpSpPr>
          <p:cNvPr id="144" name="Group 5"/>
          <p:cNvGrpSpPr/>
          <p:nvPr/>
        </p:nvGrpSpPr>
        <p:grpSpPr>
          <a:xfrm>
            <a:off x="1305394" y="155874"/>
            <a:ext cx="6515665" cy="896190"/>
            <a:chOff x="0" y="0"/>
            <a:chExt cx="17375105" cy="1792379"/>
          </a:xfrm>
        </p:grpSpPr>
        <p:pic>
          <p:nvPicPr>
            <p:cNvPr id="141" name="Picture 10" descr="Picture 10"/>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142" name="Straight Connector 11"/>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143" name="Straight Connector 12"/>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145" name="Hoofdtekst - niveau één…"/>
          <p:cNvSpPr txBox="1">
            <a:spLocks noGrp="1"/>
          </p:cNvSpPr>
          <p:nvPr>
            <p:ph type="body" idx="1"/>
          </p:nvPr>
        </p:nvSpPr>
        <p:spPr>
          <a:xfrm>
            <a:off x="1605714" y="1318766"/>
            <a:ext cx="5915026" cy="4742611"/>
          </a:xfrm>
          <a:prstGeom prst="rect">
            <a:avLst/>
          </a:prstGeom>
        </p:spPr>
        <p:txBody>
          <a:bodyPr>
            <a:normAutofit/>
          </a:bodyPr>
          <a:lstStyle>
            <a:lvl1pPr marL="0" indent="0">
              <a:buClrTx/>
              <a:buSzTx/>
              <a:buFontTx/>
              <a:buNone/>
            </a:lvl1pPr>
            <a:lvl2pPr>
              <a:buClrTx/>
              <a:buFontTx/>
            </a:lvl2pPr>
            <a:lvl3pPr>
              <a:buClrTx/>
              <a:buFontTx/>
            </a:lvl3pPr>
            <a:lvl4pPr>
              <a:buClrTx/>
              <a:buFontTx/>
            </a:lvl4pPr>
            <a:lvl5pPr>
              <a:buClrTx/>
              <a:buFontTx/>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14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92136046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Logo_boven + opsomming">
    <p:spTree>
      <p:nvGrpSpPr>
        <p:cNvPr id="1" name=""/>
        <p:cNvGrpSpPr/>
        <p:nvPr/>
      </p:nvGrpSpPr>
      <p:grpSpPr>
        <a:xfrm>
          <a:off x="0" y="0"/>
          <a:ext cx="0" cy="0"/>
          <a:chOff x="0" y="0"/>
          <a:chExt cx="0" cy="0"/>
        </a:xfrm>
      </p:grpSpPr>
      <p:grpSp>
        <p:nvGrpSpPr>
          <p:cNvPr id="156" name="Group 5"/>
          <p:cNvGrpSpPr/>
          <p:nvPr/>
        </p:nvGrpSpPr>
        <p:grpSpPr>
          <a:xfrm>
            <a:off x="1305394" y="155874"/>
            <a:ext cx="6515665" cy="896190"/>
            <a:chOff x="0" y="0"/>
            <a:chExt cx="17375105" cy="1792379"/>
          </a:xfrm>
        </p:grpSpPr>
        <p:pic>
          <p:nvPicPr>
            <p:cNvPr id="153" name="Picture 10" descr="Picture 10"/>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154" name="Straight Connector 11"/>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155" name="Straight Connector 12"/>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157" name="Hoofdtekst - niveau één…"/>
          <p:cNvSpPr txBox="1">
            <a:spLocks noGrp="1"/>
          </p:cNvSpPr>
          <p:nvPr>
            <p:ph type="body" idx="1"/>
          </p:nvPr>
        </p:nvSpPr>
        <p:spPr>
          <a:xfrm>
            <a:off x="1566895" y="1306066"/>
            <a:ext cx="5915026" cy="4892255"/>
          </a:xfrm>
          <a:prstGeom prst="rect">
            <a:avLst/>
          </a:prstGeom>
        </p:spPr>
        <p:txBody>
          <a:bodyPr>
            <a:normAutofit/>
          </a:bodyPr>
          <a:lstStyle>
            <a:lvl3pPr marL="407164" indent="-150008"/>
            <a:lvl4pPr marL="535742" indent="-150008"/>
            <a:lvl5pPr marL="664320" indent="-150008"/>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1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3406866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Logo_boven + JPEG/Tabel/Grafiek">
    <p:spTree>
      <p:nvGrpSpPr>
        <p:cNvPr id="1" name=""/>
        <p:cNvGrpSpPr/>
        <p:nvPr/>
      </p:nvGrpSpPr>
      <p:grpSpPr>
        <a:xfrm>
          <a:off x="0" y="0"/>
          <a:ext cx="0" cy="0"/>
          <a:chOff x="0" y="0"/>
          <a:chExt cx="0" cy="0"/>
        </a:xfrm>
      </p:grpSpPr>
      <p:grpSp>
        <p:nvGrpSpPr>
          <p:cNvPr id="168" name="Group 5"/>
          <p:cNvGrpSpPr/>
          <p:nvPr/>
        </p:nvGrpSpPr>
        <p:grpSpPr>
          <a:xfrm>
            <a:off x="1305394" y="155874"/>
            <a:ext cx="6515665" cy="896190"/>
            <a:chOff x="0" y="0"/>
            <a:chExt cx="17375105" cy="1792379"/>
          </a:xfrm>
        </p:grpSpPr>
        <p:pic>
          <p:nvPicPr>
            <p:cNvPr id="165" name="Picture 10" descr="Picture 10"/>
            <p:cNvPicPr>
              <a:picLocks noChangeAspect="1"/>
            </p:cNvPicPr>
            <p:nvPr/>
          </p:nvPicPr>
          <p:blipFill>
            <a:blip r:embed="rId2"/>
            <a:stretch>
              <a:fillRect/>
            </a:stretch>
          </p:blipFill>
          <p:spPr>
            <a:xfrm>
              <a:off x="0" y="0"/>
              <a:ext cx="17375106" cy="1792380"/>
            </a:xfrm>
            <a:prstGeom prst="rect">
              <a:avLst/>
            </a:prstGeom>
            <a:ln w="12700" cap="flat">
              <a:noFill/>
              <a:miter lim="400000"/>
            </a:ln>
            <a:effectLst/>
          </p:spPr>
        </p:pic>
        <p:sp>
          <p:nvSpPr>
            <p:cNvPr id="166" name="Straight Connector 11"/>
            <p:cNvSpPr/>
            <p:nvPr/>
          </p:nvSpPr>
          <p:spPr>
            <a:xfrm>
              <a:off x="152400" y="11501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sp>
          <p:nvSpPr>
            <p:cNvPr id="167" name="Straight Connector 12"/>
            <p:cNvSpPr/>
            <p:nvPr/>
          </p:nvSpPr>
          <p:spPr>
            <a:xfrm>
              <a:off x="12338801" y="1162889"/>
              <a:ext cx="4864853" cy="1"/>
            </a:xfrm>
            <a:prstGeom prst="line">
              <a:avLst/>
            </a:prstGeom>
            <a:noFill/>
            <a:ln w="12700" cap="flat">
              <a:solidFill>
                <a:srgbClr val="C6C4C4"/>
              </a:solidFill>
              <a:prstDash val="solid"/>
              <a:miter lim="800000"/>
            </a:ln>
            <a:effectLst/>
          </p:spPr>
          <p:txBody>
            <a:bodyPr wrap="square" lIns="91439" tIns="91439" rIns="91439" bIns="91439" numCol="1" anchor="t">
              <a:noAutofit/>
            </a:bodyPr>
            <a:lstStyle/>
            <a:p>
              <a:endParaRPr sz="675"/>
            </a:p>
          </p:txBody>
        </p:sp>
      </p:grpSp>
      <p:sp>
        <p:nvSpPr>
          <p:cNvPr id="16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67222488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B1EDB08-AA6E-F640-92D8-A4D8F75CB1A8}" type="datetimeFigureOut">
              <a:rPr lang="nl-NL" smtClean="0"/>
              <a:t>25-5-2020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2197170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89B126-0D4D-484D-A980-8D15C43419F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921D79-C280-4ED7-BFEE-F0EFBC7F9AC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1E95FD5-6DB8-41AC-9609-335B5F7F9160}"/>
              </a:ext>
            </a:extLst>
          </p:cNvPr>
          <p:cNvSpPr>
            <a:spLocks noGrp="1"/>
          </p:cNvSpPr>
          <p:nvPr>
            <p:ph type="dt" sz="half" idx="10"/>
          </p:nvPr>
        </p:nvSpPr>
        <p:spPr/>
        <p:txBody>
          <a:bodyPr/>
          <a:lstStyle/>
          <a:p>
            <a:fld id="{76D3095C-E959-4469-9266-F80F8004CFEA}" type="datetimeFigureOut">
              <a:rPr lang="nl-NL" smtClean="0"/>
              <a:t>25-5-2020</a:t>
            </a:fld>
            <a:endParaRPr lang="nl-NL"/>
          </a:p>
        </p:txBody>
      </p:sp>
      <p:sp>
        <p:nvSpPr>
          <p:cNvPr id="5" name="Tijdelijke aanduiding voor voettekst 4">
            <a:extLst>
              <a:ext uri="{FF2B5EF4-FFF2-40B4-BE49-F238E27FC236}">
                <a16:creationId xmlns:a16="http://schemas.microsoft.com/office/drawing/2014/main" id="{4CCC581C-2896-420F-AEDE-A5327BC9C83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D13DBA-77FE-4679-A8AC-163FED64A1F0}"/>
              </a:ext>
            </a:extLst>
          </p:cNvPr>
          <p:cNvSpPr>
            <a:spLocks noGrp="1"/>
          </p:cNvSpPr>
          <p:nvPr>
            <p:ph type="sldNum" sz="quarter" idx="12"/>
          </p:nvPr>
        </p:nvSpPr>
        <p:spPr/>
        <p:txBody>
          <a:bodyPr/>
          <a:lstStyle/>
          <a:p>
            <a:fld id="{33373679-D99E-4271-B588-A151A5F8D7F0}" type="slidenum">
              <a:rPr lang="nl-NL" smtClean="0"/>
              <a:t>‹nr.›</a:t>
            </a:fld>
            <a:endParaRPr lang="nl-NL"/>
          </a:p>
        </p:txBody>
      </p:sp>
    </p:spTree>
    <p:extLst>
      <p:ext uri="{BB962C8B-B14F-4D97-AF65-F5344CB8AC3E}">
        <p14:creationId xmlns:p14="http://schemas.microsoft.com/office/powerpoint/2010/main" val="426309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B1EDB08-AA6E-F640-92D8-A4D8F75CB1A8}" type="datetimeFigureOut">
              <a:rPr lang="nl-NL" smtClean="0"/>
              <a:t>25-5-2020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172719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DB1EDB08-AA6E-F640-92D8-A4D8F75CB1A8}" type="datetimeFigureOut">
              <a:rPr lang="nl-NL" smtClean="0"/>
              <a:t>25-5-2020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3752369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B1EDB08-AA6E-F640-92D8-A4D8F75CB1A8}" type="datetimeFigureOut">
              <a:rPr lang="nl-NL" smtClean="0"/>
              <a:t>25-5-2020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287457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DB1EDB08-AA6E-F640-92D8-A4D8F75CB1A8}" type="datetimeFigureOut">
              <a:rPr lang="nl-NL" smtClean="0"/>
              <a:t>25-5-2020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84167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DB1EDB08-AA6E-F640-92D8-A4D8F75CB1A8}" type="datetimeFigureOut">
              <a:rPr lang="nl-NL" smtClean="0"/>
              <a:t>25-5-2020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BA8F24A-81D5-C041-9468-C73C10BD6CC4}" type="slidenum">
              <a:rPr lang="nl-NL" smtClean="0"/>
              <a:t>‹nr.›</a:t>
            </a:fld>
            <a:endParaRPr lang="nl-NL"/>
          </a:p>
        </p:txBody>
      </p:sp>
    </p:spTree>
    <p:extLst>
      <p:ext uri="{BB962C8B-B14F-4D97-AF65-F5344CB8AC3E}">
        <p14:creationId xmlns:p14="http://schemas.microsoft.com/office/powerpoint/2010/main" val="288899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3.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EDB08-AA6E-F640-92D8-A4D8F75CB1A8}" type="datetimeFigureOut">
              <a:rPr lang="nl-NL" smtClean="0"/>
              <a:t>25-5-2020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8F24A-81D5-C041-9468-C73C10BD6CC4}" type="slidenum">
              <a:rPr lang="nl-NL" smtClean="0"/>
              <a:t>‹nr.›</a:t>
            </a:fld>
            <a:endParaRPr lang="nl-NL"/>
          </a:p>
        </p:txBody>
      </p:sp>
    </p:spTree>
    <p:extLst>
      <p:ext uri="{BB962C8B-B14F-4D97-AF65-F5344CB8AC3E}">
        <p14:creationId xmlns:p14="http://schemas.microsoft.com/office/powerpoint/2010/main" val="2618836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7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CD062E7-D6BA-4C69-9E73-62486E4BAB9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104D9CD1-3656-48F6-9C5E-CFBFD0E883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148DA0AB-D9E0-46A2-B3B1-152EA6BF35A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398960-FFD8-4EB7-910A-B0A9EF0F06EF}" type="datetimeFigureOut">
              <a:rPr lang="LID4096" smtClean="0"/>
              <a:t>05/25/2020</a:t>
            </a:fld>
            <a:endParaRPr lang="LID4096"/>
          </a:p>
        </p:txBody>
      </p:sp>
      <p:sp>
        <p:nvSpPr>
          <p:cNvPr id="5" name="Tijdelijke aanduiding voor voettekst 4">
            <a:extLst>
              <a:ext uri="{FF2B5EF4-FFF2-40B4-BE49-F238E27FC236}">
                <a16:creationId xmlns:a16="http://schemas.microsoft.com/office/drawing/2014/main" id="{9C0EBBE3-9E83-4E77-A64F-693FBDFED0B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LID4096"/>
          </a:p>
        </p:txBody>
      </p:sp>
      <p:sp>
        <p:nvSpPr>
          <p:cNvPr id="6" name="Tijdelijke aanduiding voor dianummer 5">
            <a:extLst>
              <a:ext uri="{FF2B5EF4-FFF2-40B4-BE49-F238E27FC236}">
                <a16:creationId xmlns:a16="http://schemas.microsoft.com/office/drawing/2014/main" id="{83C00597-496F-44EA-B1A5-3CCD6E961CB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769D13-A73C-4016-AFB1-2B4DA1432D84}" type="slidenum">
              <a:rPr lang="LID4096" smtClean="0"/>
              <a:t>‹nr.›</a:t>
            </a:fld>
            <a:endParaRPr lang="LID4096"/>
          </a:p>
        </p:txBody>
      </p:sp>
    </p:spTree>
    <p:extLst>
      <p:ext uri="{BB962C8B-B14F-4D97-AF65-F5344CB8AC3E}">
        <p14:creationId xmlns:p14="http://schemas.microsoft.com/office/powerpoint/2010/main" val="323453041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ID4096"/>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4" descr="Picture 4"/>
          <p:cNvPicPr>
            <a:picLocks noChangeAspect="1"/>
          </p:cNvPicPr>
          <p:nvPr/>
        </p:nvPicPr>
        <p:blipFill>
          <a:blip r:embed="rId15"/>
          <a:stretch>
            <a:fillRect/>
          </a:stretch>
        </p:blipFill>
        <p:spPr>
          <a:xfrm>
            <a:off x="2044065" y="616955"/>
            <a:ext cx="5109211" cy="5961647"/>
          </a:xfrm>
          <a:prstGeom prst="rect">
            <a:avLst/>
          </a:prstGeom>
          <a:ln w="12700">
            <a:miter lim="400000"/>
          </a:ln>
        </p:spPr>
      </p:pic>
      <p:sp>
        <p:nvSpPr>
          <p:cNvPr id="3" name="Titeltekst"/>
          <p:cNvSpPr txBox="1">
            <a:spLocks noGrp="1"/>
          </p:cNvSpPr>
          <p:nvPr>
            <p:ph type="title"/>
          </p:nvPr>
        </p:nvSpPr>
        <p:spPr>
          <a:xfrm>
            <a:off x="1485900" y="92075"/>
            <a:ext cx="6172200" cy="1508126"/>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lstStyle/>
          <a:p>
            <a:r>
              <a:t>Titeltekst</a:t>
            </a:r>
          </a:p>
        </p:txBody>
      </p:sp>
      <p:sp>
        <p:nvSpPr>
          <p:cNvPr id="4" name="Hoofdtekst - niveau één…"/>
          <p:cNvSpPr txBox="1">
            <a:spLocks noGrp="1"/>
          </p:cNvSpPr>
          <p:nvPr>
            <p:ph type="body" idx="1"/>
          </p:nvPr>
        </p:nvSpPr>
        <p:spPr>
          <a:xfrm>
            <a:off x="1485900" y="1600200"/>
            <a:ext cx="6172200" cy="5257800"/>
          </a:xfrm>
          <a:prstGeom prst="rect">
            <a:avLst/>
          </a:prstGeom>
          <a:ln w="25400">
            <a:miter lim="400000"/>
          </a:ln>
          <a:extLst>
            <a:ext uri="{C572A759-6A51-4108-AA02-DFA0A04FC94B}">
              <ma14:wrappingTextBoxFlag xmlns:ma14="http://schemas.microsoft.com/office/mac/drawingml/2011/main" xmlns="" val="1"/>
            </a:ext>
          </a:extLst>
        </p:spPr>
        <p:txBody>
          <a:bodyPr tIns="91439" bIns="91439"/>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 name="Dianummer"/>
          <p:cNvSpPr txBox="1">
            <a:spLocks noGrp="1"/>
          </p:cNvSpPr>
          <p:nvPr>
            <p:ph type="sldNum" sz="quarter" idx="2"/>
          </p:nvPr>
        </p:nvSpPr>
        <p:spPr>
          <a:xfrm>
            <a:off x="5661637" y="6194769"/>
            <a:ext cx="396263" cy="323163"/>
          </a:xfrm>
          <a:prstGeom prst="rect">
            <a:avLst/>
          </a:prstGeom>
          <a:ln w="25400">
            <a:miter lim="400000"/>
          </a:ln>
        </p:spPr>
        <p:txBody>
          <a:bodyPr wrap="none" tIns="91439" bIns="91439" anchor="ctr">
            <a:spAutoFit/>
          </a:bodyPr>
          <a:lstStyle>
            <a:lvl1pPr algn="r">
              <a:defRPr sz="900"/>
            </a:lvl1pPr>
          </a:lstStyle>
          <a:p>
            <a:fld id="{86CB4B4D-7CA3-9044-876B-883B54F8677D}" type="slidenum">
              <a:t>‹nr.›</a:t>
            </a:fld>
            <a:endParaRPr/>
          </a:p>
        </p:txBody>
      </p:sp>
    </p:spTree>
    <p:extLst>
      <p:ext uri="{BB962C8B-B14F-4D97-AF65-F5344CB8AC3E}">
        <p14:creationId xmlns:p14="http://schemas.microsoft.com/office/powerpoint/2010/main" val="188398695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ransition spd="med"/>
  <p:txStyles>
    <p:titleStyle>
      <a:lvl1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1pPr>
      <a:lvl2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2pPr>
      <a:lvl3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3pPr>
      <a:lvl4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4pPr>
      <a:lvl5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5pPr>
      <a:lvl6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6pPr>
      <a:lvl7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7pPr>
      <a:lvl8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8pPr>
      <a:lvl9pPr marL="0" marR="0" indent="0" algn="l" defTabSz="514312" rtl="0" eaLnBrk="1" latinLnBrk="0" hangingPunct="1">
        <a:lnSpc>
          <a:spcPct val="90000"/>
        </a:lnSpc>
        <a:spcBef>
          <a:spcPts val="0"/>
        </a:spcBef>
        <a:spcAft>
          <a:spcPts val="0"/>
        </a:spcAft>
        <a:buClrTx/>
        <a:buSzTx/>
        <a:buFontTx/>
        <a:buNone/>
        <a:tabLst/>
        <a:defRPr sz="2475" b="0" i="0" u="none" strike="noStrike" cap="none" spc="0" baseline="0">
          <a:ln>
            <a:noFill/>
          </a:ln>
          <a:solidFill>
            <a:srgbClr val="171616"/>
          </a:solidFill>
          <a:uFillTx/>
          <a:latin typeface="Verdana"/>
          <a:ea typeface="Verdana"/>
          <a:cs typeface="Verdana"/>
          <a:sym typeface="Verdana"/>
        </a:defRPr>
      </a:lvl9pPr>
    </p:titleStyle>
    <p:bodyStyle>
      <a:lvl1pPr marL="128579" marR="0" indent="-128579"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1pPr>
      <a:lvl2pPr marL="278586" marR="0" indent="-150008"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2pPr>
      <a:lvl3pPr marL="437165" marR="0" indent="-180010"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3pPr>
      <a:lvl4pPr marL="593437" marR="0" indent="-207704"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4pPr>
      <a:lvl5pPr marL="722015" marR="0" indent="-207704"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5pPr>
      <a:lvl6pPr marL="850593" marR="0" indent="-207704"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6pPr>
      <a:lvl7pPr marL="979171" marR="0" indent="-207704"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7pPr>
      <a:lvl8pPr marL="1107749" marR="0" indent="-207704"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8pPr>
      <a:lvl9pPr marL="1236327" marR="0" indent="-207704" algn="l" defTabSz="514312" rtl="0" eaLnBrk="1" latinLnBrk="0" hangingPunct="1">
        <a:lnSpc>
          <a:spcPct val="90000"/>
        </a:lnSpc>
        <a:spcBef>
          <a:spcPts val="525"/>
        </a:spcBef>
        <a:spcAft>
          <a:spcPts val="0"/>
        </a:spcAft>
        <a:buClr>
          <a:schemeClr val="accent1"/>
        </a:buClr>
        <a:buSzPct val="100000"/>
        <a:buFont typeface="Arial"/>
        <a:buChar char="•"/>
        <a:tabLst/>
        <a:defRPr sz="1575" b="0" i="0" u="none" strike="noStrike" cap="none" spc="0" baseline="0">
          <a:ln>
            <a:noFill/>
          </a:ln>
          <a:solidFill>
            <a:srgbClr val="2F2D2D"/>
          </a:solidFill>
          <a:uFillTx/>
          <a:latin typeface="Verdana"/>
          <a:ea typeface="Verdana"/>
          <a:cs typeface="Verdana"/>
          <a:sym typeface="Verdana"/>
        </a:defRPr>
      </a:lvl9pPr>
    </p:bodyStyle>
    <p:otherStyle>
      <a:lvl1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1pPr>
      <a:lvl2pPr marL="0" marR="0" indent="17145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2pPr>
      <a:lvl3pPr marL="0" marR="0" indent="3429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3pPr>
      <a:lvl4pPr marL="0" marR="0" indent="51435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4pPr>
      <a:lvl5pPr marL="0" marR="0" indent="6858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5pPr>
      <a:lvl6pPr marL="0" marR="0" indent="85725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6pPr>
      <a:lvl7pPr marL="0" marR="0" indent="10287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7pPr>
      <a:lvl8pPr marL="0" marR="0" indent="120015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8pPr>
      <a:lvl9pPr marL="0" marR="0" indent="13716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94015-97A2-4751-B5A9-49D7FF61F485}"/>
              </a:ext>
            </a:extLst>
          </p:cNvPr>
          <p:cNvSpPr>
            <a:spLocks noGrp="1"/>
          </p:cNvSpPr>
          <p:nvPr>
            <p:ph type="ctrTitle"/>
          </p:nvPr>
        </p:nvSpPr>
        <p:spPr>
          <a:xfrm>
            <a:off x="572679" y="0"/>
            <a:ext cx="7772400" cy="1470025"/>
          </a:xfrm>
        </p:spPr>
        <p:txBody>
          <a:bodyPr/>
          <a:lstStyle/>
          <a:p>
            <a:r>
              <a:rPr lang="nl-NL" dirty="0"/>
              <a:t>Ingekomen vragen</a:t>
            </a:r>
          </a:p>
        </p:txBody>
      </p:sp>
      <p:sp>
        <p:nvSpPr>
          <p:cNvPr id="3" name="Ondertitel 2">
            <a:extLst>
              <a:ext uri="{FF2B5EF4-FFF2-40B4-BE49-F238E27FC236}">
                <a16:creationId xmlns:a16="http://schemas.microsoft.com/office/drawing/2014/main" id="{5EB01191-83BF-4A82-BB0A-37F9E4A1592A}"/>
              </a:ext>
            </a:extLst>
          </p:cNvPr>
          <p:cNvSpPr>
            <a:spLocks noGrp="1"/>
          </p:cNvSpPr>
          <p:nvPr>
            <p:ph type="subTitle" idx="1"/>
          </p:nvPr>
        </p:nvSpPr>
        <p:spPr>
          <a:xfrm>
            <a:off x="1447014" y="1850010"/>
            <a:ext cx="6400800" cy="4315119"/>
          </a:xfrm>
        </p:spPr>
        <p:txBody>
          <a:bodyPr>
            <a:normAutofit fontScale="47500" lnSpcReduction="20000"/>
          </a:bodyPr>
          <a:lstStyle/>
          <a:p>
            <a:pPr marL="457200" indent="-457200">
              <a:buFontTx/>
              <a:buChar char="-"/>
            </a:pPr>
            <a:r>
              <a:rPr lang="nl-NL" dirty="0"/>
              <a:t>Hoe doen andere praktijken dit?</a:t>
            </a:r>
            <a:br>
              <a:rPr lang="nl-NL" dirty="0"/>
            </a:br>
            <a:r>
              <a:rPr lang="nl-NL" dirty="0"/>
              <a:t>- Wie moet dit bespreken en wanneer is het beste moment?</a:t>
            </a:r>
            <a:br>
              <a:rPr lang="nl-NL" dirty="0"/>
            </a:br>
            <a:r>
              <a:rPr lang="nl-NL" dirty="0"/>
              <a:t>- Wat doe je als patiënten geen idee lijken te hebben wat reanimeren/beademen precies inhoudt en wat de gevolgen zijn?</a:t>
            </a:r>
            <a:br>
              <a:rPr lang="nl-NL" dirty="0"/>
            </a:br>
            <a:r>
              <a:rPr lang="nl-NL" dirty="0"/>
              <a:t>- Hoe om te gaan met de situatie dat op medische gronden een beslissing wordt genomen?</a:t>
            </a:r>
          </a:p>
          <a:p>
            <a:pPr marL="457200" indent="-457200">
              <a:buFontTx/>
              <a:buChar char="-"/>
            </a:pPr>
            <a:endParaRPr lang="nl-NL" dirty="0"/>
          </a:p>
          <a:p>
            <a:r>
              <a:rPr lang="nl-NL" dirty="0"/>
              <a:t>Op zich vind ik het bespreekbaar maken van de behandelwensen niet zo moeilijk.</a:t>
            </a:r>
          </a:p>
          <a:p>
            <a:r>
              <a:rPr lang="nl-NL" dirty="0"/>
              <a:t>Waar ik wel eens tegenaan loop is dat men er niet over na "wil of kan" denken. Terwijl je als zorgverlener ziet dat het verstandig zou zijn om hier wel over na te denken en over te praten. Meestal vraag ik of men het goed vind dat ik er op een later moment op terug kom, waarop eigenlijk altijd toestemming  komt.  Toch denk ik zou ik daar dan op een andere manier toch meer uit kunnen halen, maar hoe dan??</a:t>
            </a:r>
          </a:p>
          <a:p>
            <a:pPr marL="457200" indent="-457200">
              <a:buFontTx/>
              <a:buChar char="-"/>
            </a:pPr>
            <a:br>
              <a:rPr lang="nl-NL" dirty="0"/>
            </a:br>
            <a:endParaRPr lang="nl-NL" dirty="0"/>
          </a:p>
        </p:txBody>
      </p:sp>
    </p:spTree>
    <p:extLst>
      <p:ext uri="{BB962C8B-B14F-4D97-AF65-F5344CB8AC3E}">
        <p14:creationId xmlns:p14="http://schemas.microsoft.com/office/powerpoint/2010/main" val="2322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7">
            <a:extLst>
              <a:ext uri="{FF2B5EF4-FFF2-40B4-BE49-F238E27FC236}">
                <a16:creationId xmlns:a16="http://schemas.microsoft.com/office/drawing/2014/main" id="{0D04E3C1-49AB-45DD-8FE2-779C5E030C53}"/>
              </a:ext>
            </a:extLst>
          </p:cNvPr>
          <p:cNvGraphicFramePr>
            <a:graphicFrameLocks noGrp="1"/>
          </p:cNvGraphicFramePr>
          <p:nvPr>
            <p:ph sz="quarter" idx="10"/>
            <p:extLst>
              <p:ext uri="{D42A27DB-BD31-4B8C-83A1-F6EECF244321}">
                <p14:modId xmlns:p14="http://schemas.microsoft.com/office/powerpoint/2010/main" val="3200146850"/>
              </p:ext>
            </p:extLst>
          </p:nvPr>
        </p:nvGraphicFramePr>
        <p:xfrm>
          <a:off x="181090" y="572258"/>
          <a:ext cx="8636860" cy="5289943"/>
        </p:xfrm>
        <a:graphic>
          <a:graphicData uri="http://schemas.openxmlformats.org/drawingml/2006/table">
            <a:tbl>
              <a:tblPr firstRow="1" firstCol="1" bandRow="1">
                <a:tableStyleId>{5C22544A-7EE6-4342-B048-85BDC9FD1C3A}</a:tableStyleId>
              </a:tblPr>
              <a:tblGrid>
                <a:gridCol w="2080221">
                  <a:extLst>
                    <a:ext uri="{9D8B030D-6E8A-4147-A177-3AD203B41FA5}">
                      <a16:colId xmlns:a16="http://schemas.microsoft.com/office/drawing/2014/main" val="2950380234"/>
                    </a:ext>
                  </a:extLst>
                </a:gridCol>
                <a:gridCol w="1066441">
                  <a:extLst>
                    <a:ext uri="{9D8B030D-6E8A-4147-A177-3AD203B41FA5}">
                      <a16:colId xmlns:a16="http://schemas.microsoft.com/office/drawing/2014/main" val="1765625727"/>
                    </a:ext>
                  </a:extLst>
                </a:gridCol>
                <a:gridCol w="921616">
                  <a:extLst>
                    <a:ext uri="{9D8B030D-6E8A-4147-A177-3AD203B41FA5}">
                      <a16:colId xmlns:a16="http://schemas.microsoft.com/office/drawing/2014/main" val="3392222721"/>
                    </a:ext>
                  </a:extLst>
                </a:gridCol>
                <a:gridCol w="1158603">
                  <a:extLst>
                    <a:ext uri="{9D8B030D-6E8A-4147-A177-3AD203B41FA5}">
                      <a16:colId xmlns:a16="http://schemas.microsoft.com/office/drawing/2014/main" val="2593816028"/>
                    </a:ext>
                  </a:extLst>
                </a:gridCol>
                <a:gridCol w="1145437">
                  <a:extLst>
                    <a:ext uri="{9D8B030D-6E8A-4147-A177-3AD203B41FA5}">
                      <a16:colId xmlns:a16="http://schemas.microsoft.com/office/drawing/2014/main" val="184118829"/>
                    </a:ext>
                  </a:extLst>
                </a:gridCol>
                <a:gridCol w="1158603">
                  <a:extLst>
                    <a:ext uri="{9D8B030D-6E8A-4147-A177-3AD203B41FA5}">
                      <a16:colId xmlns:a16="http://schemas.microsoft.com/office/drawing/2014/main" val="2569388354"/>
                    </a:ext>
                  </a:extLst>
                </a:gridCol>
                <a:gridCol w="1105939">
                  <a:extLst>
                    <a:ext uri="{9D8B030D-6E8A-4147-A177-3AD203B41FA5}">
                      <a16:colId xmlns:a16="http://schemas.microsoft.com/office/drawing/2014/main" val="2449628985"/>
                    </a:ext>
                  </a:extLst>
                </a:gridCol>
              </a:tblGrid>
              <a:tr h="334921">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2014</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2015</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2016</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2017</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2018</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2019</a:t>
                      </a:r>
                      <a:endParaRPr lang="nl-NL">
                        <a:effectLst/>
                      </a:endParaRPr>
                    </a:p>
                  </a:txBody>
                  <a:tcPr marL="0" marR="0" marT="0" marB="0" anchor="ctr"/>
                </a:tc>
                <a:extLst>
                  <a:ext uri="{0D108BD9-81ED-4DB2-BD59-A6C34878D82A}">
                    <a16:rowId xmlns:a16="http://schemas.microsoft.com/office/drawing/2014/main" val="566603898"/>
                  </a:ext>
                </a:extLst>
              </a:tr>
              <a:tr h="270513">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484813600"/>
                  </a:ext>
                </a:extLst>
              </a:tr>
              <a:tr h="309158">
                <a:tc>
                  <a:txBody>
                    <a:bodyPr/>
                    <a:lstStyle/>
                    <a:p>
                      <a:pPr marL="0" algn="ctr" rtl="0" eaLnBrk="1" latinLnBrk="0" hangingPunct="1">
                        <a:spcBef>
                          <a:spcPts val="0"/>
                        </a:spcBef>
                        <a:spcAft>
                          <a:spcPts val="0"/>
                        </a:spcAft>
                      </a:pPr>
                      <a:r>
                        <a:rPr lang="nl-NL" sz="1400" kern="1200" dirty="0" err="1">
                          <a:effectLst/>
                        </a:rPr>
                        <a:t>Trazag</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20%</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76.2%</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86,3%</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90%</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90.1%</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90,9%</a:t>
                      </a:r>
                      <a:endParaRPr lang="nl-NL">
                        <a:effectLst/>
                      </a:endParaRPr>
                    </a:p>
                  </a:txBody>
                  <a:tcPr marL="0" marR="0" marT="0" marB="0" anchor="ctr"/>
                </a:tc>
                <a:extLst>
                  <a:ext uri="{0D108BD9-81ED-4DB2-BD59-A6C34878D82A}">
                    <a16:rowId xmlns:a16="http://schemas.microsoft.com/office/drawing/2014/main" val="3828350058"/>
                  </a:ext>
                </a:extLst>
              </a:tr>
              <a:tr h="270513">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426597184"/>
                  </a:ext>
                </a:extLst>
              </a:tr>
              <a:tr h="270513">
                <a:tc>
                  <a:txBody>
                    <a:bodyPr/>
                    <a:lstStyle/>
                    <a:p>
                      <a:pPr marL="0" algn="ctr" rtl="0" eaLnBrk="1" latinLnBrk="0" hangingPunct="1">
                        <a:spcBef>
                          <a:spcPts val="0"/>
                        </a:spcBef>
                        <a:spcAft>
                          <a:spcPts val="0"/>
                        </a:spcAft>
                      </a:pPr>
                      <a:r>
                        <a:rPr lang="nl-NL" sz="1400" kern="1200" err="1">
                          <a:effectLst/>
                        </a:rPr>
                        <a:t>Izp</a:t>
                      </a:r>
                      <a:r>
                        <a:rPr lang="nl-NL" sz="1400" kern="1200">
                          <a:effectLst/>
                        </a:rPr>
                        <a:t> </a:t>
                      </a: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2068286976"/>
                  </a:ext>
                </a:extLst>
              </a:tr>
              <a:tr h="218986">
                <a:tc>
                  <a:txBody>
                    <a:bodyPr/>
                    <a:lstStyle/>
                    <a:p>
                      <a:pPr marL="0" algn="ctr" rtl="0" eaLnBrk="1" latinLnBrk="0" hangingPunct="1">
                        <a:spcBef>
                          <a:spcPts val="0"/>
                        </a:spcBef>
                        <a:spcAft>
                          <a:spcPts val="0"/>
                        </a:spcAft>
                      </a:pPr>
                      <a:r>
                        <a:rPr lang="nl-NL" sz="1400" kern="1200">
                          <a:effectLst/>
                        </a:rPr>
                        <a:t>Ooit</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40%</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78%</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90.7%</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92,7%</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95,5%</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95,5%</a:t>
                      </a:r>
                      <a:endParaRPr lang="nl-NL" dirty="0">
                        <a:effectLst/>
                      </a:endParaRPr>
                    </a:p>
                  </a:txBody>
                  <a:tcPr marL="0" marR="0" marT="0" marB="0" anchor="ctr"/>
                </a:tc>
                <a:extLst>
                  <a:ext uri="{0D108BD9-81ED-4DB2-BD59-A6C34878D82A}">
                    <a16:rowId xmlns:a16="http://schemas.microsoft.com/office/drawing/2014/main" val="2414050020"/>
                  </a:ext>
                </a:extLst>
              </a:tr>
              <a:tr h="231868">
                <a:tc>
                  <a:txBody>
                    <a:bodyPr/>
                    <a:lstStyle/>
                    <a:p>
                      <a:pPr marL="0" algn="ctr" rtl="0" eaLnBrk="1" latinLnBrk="0" hangingPunct="1">
                        <a:spcBef>
                          <a:spcPts val="0"/>
                        </a:spcBef>
                        <a:spcAft>
                          <a:spcPts val="0"/>
                        </a:spcAft>
                      </a:pPr>
                      <a:r>
                        <a:rPr lang="nl-NL" sz="1400" kern="1200">
                          <a:effectLst/>
                        </a:rPr>
                        <a:t>12 maanden </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69,8%</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74,8%</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69,9%</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71,2%</a:t>
                      </a:r>
                      <a:endParaRPr lang="nl-NL">
                        <a:effectLst/>
                      </a:endParaRPr>
                    </a:p>
                  </a:txBody>
                  <a:tcPr marL="0" marR="0" marT="0" marB="0" anchor="ctr"/>
                </a:tc>
                <a:extLst>
                  <a:ext uri="{0D108BD9-81ED-4DB2-BD59-A6C34878D82A}">
                    <a16:rowId xmlns:a16="http://schemas.microsoft.com/office/drawing/2014/main" val="997687316"/>
                  </a:ext>
                </a:extLst>
              </a:tr>
              <a:tr h="270513">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2326124724"/>
                  </a:ext>
                </a:extLst>
              </a:tr>
              <a:tr h="270513">
                <a:tc>
                  <a:txBody>
                    <a:bodyPr/>
                    <a:lstStyle/>
                    <a:p>
                      <a:pPr marL="0" algn="ctr" rtl="0" eaLnBrk="1" latinLnBrk="0" hangingPunct="1">
                        <a:spcBef>
                          <a:spcPts val="0"/>
                        </a:spcBef>
                        <a:spcAft>
                          <a:spcPts val="0"/>
                        </a:spcAft>
                      </a:pPr>
                      <a:r>
                        <a:rPr lang="nl-NL" sz="1400" kern="1200" err="1">
                          <a:effectLst/>
                        </a:rPr>
                        <a:t>Mdo</a:t>
                      </a:r>
                      <a:endParaRPr lang="nl-NL" err="1">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2372629116"/>
                  </a:ext>
                </a:extLst>
              </a:tr>
              <a:tr h="283394">
                <a:tc>
                  <a:txBody>
                    <a:bodyPr/>
                    <a:lstStyle/>
                    <a:p>
                      <a:pPr marL="0" algn="ctr" rtl="0" eaLnBrk="1" latinLnBrk="0" hangingPunct="1">
                        <a:spcBef>
                          <a:spcPts val="0"/>
                        </a:spcBef>
                        <a:spcAft>
                          <a:spcPts val="0"/>
                        </a:spcAft>
                      </a:pPr>
                      <a:r>
                        <a:rPr lang="nl-NL" sz="1400" kern="1200">
                          <a:effectLst/>
                        </a:rPr>
                        <a:t>Ooit</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55%</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60.8%</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63,8%</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66,2%</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71,9%</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63,7%</a:t>
                      </a:r>
                      <a:endParaRPr lang="nl-NL">
                        <a:effectLst/>
                      </a:endParaRPr>
                    </a:p>
                  </a:txBody>
                  <a:tcPr marL="0" marR="0" marT="0" marB="0" anchor="ctr"/>
                </a:tc>
                <a:extLst>
                  <a:ext uri="{0D108BD9-81ED-4DB2-BD59-A6C34878D82A}">
                    <a16:rowId xmlns:a16="http://schemas.microsoft.com/office/drawing/2014/main" val="3255149883"/>
                  </a:ext>
                </a:extLst>
              </a:tr>
              <a:tr h="322039">
                <a:tc>
                  <a:txBody>
                    <a:bodyPr/>
                    <a:lstStyle/>
                    <a:p>
                      <a:pPr marL="0" algn="ctr" rtl="0" eaLnBrk="1" latinLnBrk="0" hangingPunct="1">
                        <a:spcBef>
                          <a:spcPts val="0"/>
                        </a:spcBef>
                        <a:spcAft>
                          <a:spcPts val="0"/>
                        </a:spcAft>
                      </a:pPr>
                      <a:r>
                        <a:rPr lang="nl-NL" sz="1400" kern="1200">
                          <a:effectLst/>
                        </a:rPr>
                        <a:t>12 maanden  </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X</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74,1%</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81,2%</a:t>
                      </a:r>
                      <a:endParaRPr lang="nl-NL">
                        <a:effectLst/>
                      </a:endParaRPr>
                    </a:p>
                  </a:txBody>
                  <a:tcPr marL="0" marR="0" marT="0" marB="0" anchor="ctr"/>
                </a:tc>
                <a:tc>
                  <a:txBody>
                    <a:bodyPr/>
                    <a:lstStyle/>
                    <a:p>
                      <a:pPr marL="0" marR="0" indent="0" algn="ctr" rtl="0" eaLnBrk="1" fontAlgn="auto" latinLnBrk="0" hangingPunct="1">
                        <a:spcBef>
                          <a:spcPts val="0"/>
                        </a:spcBef>
                        <a:spcAft>
                          <a:spcPts val="0"/>
                        </a:spcAft>
                      </a:pPr>
                      <a:r>
                        <a:rPr lang="nl-NL" sz="1400" kern="1200">
                          <a:effectLst/>
                        </a:rPr>
                        <a:t>81,6%</a:t>
                      </a:r>
                      <a:endParaRPr lang="nl-NL">
                        <a:effectLst/>
                      </a:endParaRPr>
                    </a:p>
                  </a:txBody>
                  <a:tcPr marL="0" marR="0" marT="0" marB="0" anchor="ctr"/>
                </a:tc>
                <a:extLst>
                  <a:ext uri="{0D108BD9-81ED-4DB2-BD59-A6C34878D82A}">
                    <a16:rowId xmlns:a16="http://schemas.microsoft.com/office/drawing/2014/main" val="3116218499"/>
                  </a:ext>
                </a:extLst>
              </a:tr>
              <a:tr h="270513">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marR="0" indent="0" algn="ctr" rtl="0" eaLnBrk="1" fontAlgn="auto"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4250587032"/>
                  </a:ext>
                </a:extLst>
              </a:tr>
              <a:tr h="270513">
                <a:tc>
                  <a:txBody>
                    <a:bodyPr/>
                    <a:lstStyle/>
                    <a:p>
                      <a:pPr marL="0" algn="ctr" rtl="0" eaLnBrk="1" latinLnBrk="0" hangingPunct="1">
                        <a:spcBef>
                          <a:spcPts val="0"/>
                        </a:spcBef>
                        <a:spcAft>
                          <a:spcPts val="0"/>
                        </a:spcAft>
                      </a:pPr>
                      <a:r>
                        <a:rPr lang="nl-NL" sz="1400" kern="1200">
                          <a:effectLst/>
                        </a:rPr>
                        <a:t>Medicatie review </a:t>
                      </a: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2870973185"/>
                  </a:ext>
                </a:extLst>
              </a:tr>
              <a:tr h="244750">
                <a:tc>
                  <a:txBody>
                    <a:bodyPr/>
                    <a:lstStyle/>
                    <a:p>
                      <a:pPr marL="0" algn="ctr" rtl="0" eaLnBrk="1" latinLnBrk="0" hangingPunct="1">
                        <a:spcBef>
                          <a:spcPts val="0"/>
                        </a:spcBef>
                        <a:spcAft>
                          <a:spcPts val="0"/>
                        </a:spcAft>
                      </a:pPr>
                      <a:r>
                        <a:rPr lang="nl-NL" sz="1400" kern="1200">
                          <a:effectLst/>
                        </a:rPr>
                        <a:t>ooit</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6%</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48,9%</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39,5%</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63,4%</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59,5%</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52,2%</a:t>
                      </a:r>
                      <a:endParaRPr lang="nl-NL">
                        <a:effectLst/>
                      </a:endParaRPr>
                    </a:p>
                  </a:txBody>
                  <a:tcPr marL="0" marR="0" marT="0" marB="0" anchor="ctr"/>
                </a:tc>
                <a:extLst>
                  <a:ext uri="{0D108BD9-81ED-4DB2-BD59-A6C34878D82A}">
                    <a16:rowId xmlns:a16="http://schemas.microsoft.com/office/drawing/2014/main" val="3648206664"/>
                  </a:ext>
                </a:extLst>
              </a:tr>
              <a:tr h="257631">
                <a:tc>
                  <a:txBody>
                    <a:bodyPr/>
                    <a:lstStyle/>
                    <a:p>
                      <a:pPr marL="0" algn="ctr" rtl="0" eaLnBrk="1" latinLnBrk="0" hangingPunct="1">
                        <a:spcBef>
                          <a:spcPts val="0"/>
                        </a:spcBef>
                        <a:spcAft>
                          <a:spcPts val="0"/>
                        </a:spcAft>
                      </a:pPr>
                      <a:r>
                        <a:rPr lang="nl-NL" sz="1400" kern="1200">
                          <a:effectLst/>
                        </a:rPr>
                        <a:t>12 maanden</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72%</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65,3%</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59,3%</a:t>
                      </a:r>
                      <a:endParaRPr lang="nl-NL">
                        <a:effectLst/>
                      </a:endParaRPr>
                    </a:p>
                  </a:txBody>
                  <a:tcPr marL="0" marR="0" marT="0" marB="0" anchor="ctr"/>
                </a:tc>
                <a:extLst>
                  <a:ext uri="{0D108BD9-81ED-4DB2-BD59-A6C34878D82A}">
                    <a16:rowId xmlns:a16="http://schemas.microsoft.com/office/drawing/2014/main" val="81195481"/>
                  </a:ext>
                </a:extLst>
              </a:tr>
              <a:tr h="270513">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extLst>
                  <a:ext uri="{0D108BD9-81ED-4DB2-BD59-A6C34878D82A}">
                    <a16:rowId xmlns:a16="http://schemas.microsoft.com/office/drawing/2014/main" val="1562996506"/>
                  </a:ext>
                </a:extLst>
              </a:tr>
              <a:tr h="309158">
                <a:tc>
                  <a:txBody>
                    <a:bodyPr/>
                    <a:lstStyle/>
                    <a:p>
                      <a:pPr marL="0" algn="ctr" rtl="0" eaLnBrk="1" latinLnBrk="0" hangingPunct="1">
                        <a:spcBef>
                          <a:spcPts val="0"/>
                        </a:spcBef>
                        <a:spcAft>
                          <a:spcPts val="0"/>
                        </a:spcAft>
                      </a:pPr>
                      <a:r>
                        <a:rPr lang="nl-NL" sz="1400" kern="1200">
                          <a:effectLst/>
                        </a:rPr>
                        <a:t>EDIZ</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40%</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5,3%</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21,1%</a:t>
                      </a:r>
                      <a:endParaRPr lang="nl-NL" dirty="0">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31,4%</a:t>
                      </a:r>
                      <a:endParaRPr lang="nl-NL">
                        <a:effectLst/>
                      </a:endParaRPr>
                    </a:p>
                  </a:txBody>
                  <a:tcPr marL="0" marR="0" marT="0" marB="0" anchor="ctr"/>
                </a:tc>
                <a:extLst>
                  <a:ext uri="{0D108BD9-81ED-4DB2-BD59-A6C34878D82A}">
                    <a16:rowId xmlns:a16="http://schemas.microsoft.com/office/drawing/2014/main" val="3912706181"/>
                  </a:ext>
                </a:extLst>
              </a:tr>
              <a:tr h="270513">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tc>
                  <a:txBody>
                    <a:bodyPr/>
                    <a:lstStyle/>
                    <a:p>
                      <a:pPr marL="0" algn="ctr" rtl="0" eaLnBrk="1" latinLnBrk="0" hangingPunct="1">
                        <a:spcBef>
                          <a:spcPts val="0"/>
                        </a:spcBef>
                        <a:spcAft>
                          <a:spcPts val="0"/>
                        </a:spcAft>
                      </a:pPr>
                      <a:endParaRPr lang="nl-NL" dirty="0">
                        <a:effectLst/>
                      </a:endParaRPr>
                    </a:p>
                  </a:txBody>
                  <a:tcPr marL="0" marR="0" marT="0" marB="0" anchor="ctr"/>
                </a:tc>
                <a:extLst>
                  <a:ext uri="{0D108BD9-81ED-4DB2-BD59-A6C34878D82A}">
                    <a16:rowId xmlns:a16="http://schemas.microsoft.com/office/drawing/2014/main" val="3802913653"/>
                  </a:ext>
                </a:extLst>
              </a:tr>
              <a:tr h="309158">
                <a:tc>
                  <a:txBody>
                    <a:bodyPr/>
                    <a:lstStyle/>
                    <a:p>
                      <a:pPr marL="0" algn="ctr" rtl="0" eaLnBrk="1" latinLnBrk="0" hangingPunct="1">
                        <a:spcBef>
                          <a:spcPts val="0"/>
                        </a:spcBef>
                        <a:spcAft>
                          <a:spcPts val="0"/>
                        </a:spcAft>
                      </a:pPr>
                      <a:r>
                        <a:rPr lang="nl-NL" sz="1400" kern="1200">
                          <a:effectLst/>
                        </a:rPr>
                        <a:t>ACP</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X</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17,4%</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21%</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a:effectLst/>
                        </a:rPr>
                        <a:t>31,2%</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400" kern="1200" dirty="0">
                          <a:effectLst/>
                        </a:rPr>
                        <a:t>40,0%</a:t>
                      </a:r>
                      <a:endParaRPr lang="nl-NL" dirty="0">
                        <a:effectLst/>
                      </a:endParaRPr>
                    </a:p>
                  </a:txBody>
                  <a:tcPr marL="0" marR="0" marT="0" marB="0" anchor="ctr"/>
                </a:tc>
                <a:extLst>
                  <a:ext uri="{0D108BD9-81ED-4DB2-BD59-A6C34878D82A}">
                    <a16:rowId xmlns:a16="http://schemas.microsoft.com/office/drawing/2014/main" val="3275766915"/>
                  </a:ext>
                </a:extLst>
              </a:tr>
            </a:tbl>
          </a:graphicData>
        </a:graphic>
      </p:graphicFrame>
      <p:sp>
        <p:nvSpPr>
          <p:cNvPr id="9" name="Tekstvak 8">
            <a:extLst>
              <a:ext uri="{FF2B5EF4-FFF2-40B4-BE49-F238E27FC236}">
                <a16:creationId xmlns:a16="http://schemas.microsoft.com/office/drawing/2014/main" id="{1198E2F8-FD5B-474E-85C2-DD187157E5A3}"/>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p>
        </p:txBody>
      </p:sp>
      <p:sp>
        <p:nvSpPr>
          <p:cNvPr id="3" name="Tekstvak 2">
            <a:extLst>
              <a:ext uri="{FF2B5EF4-FFF2-40B4-BE49-F238E27FC236}">
                <a16:creationId xmlns:a16="http://schemas.microsoft.com/office/drawing/2014/main" id="{71F8B95E-E6F1-4C82-A420-0A38A5D8C6E4}"/>
              </a:ext>
            </a:extLst>
          </p:cNvPr>
          <p:cNvSpPr txBox="1"/>
          <p:nvPr/>
        </p:nvSpPr>
        <p:spPr>
          <a:xfrm>
            <a:off x="3602820" y="49038"/>
            <a:ext cx="19346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800" b="1"/>
              <a:t>Indicatoren</a:t>
            </a:r>
            <a:endParaRPr lang="nl-NL" sz="2800" b="1">
              <a:cs typeface="Calibri"/>
            </a:endParaRPr>
          </a:p>
        </p:txBody>
      </p:sp>
    </p:spTree>
    <p:extLst>
      <p:ext uri="{BB962C8B-B14F-4D97-AF65-F5344CB8AC3E}">
        <p14:creationId xmlns:p14="http://schemas.microsoft.com/office/powerpoint/2010/main" val="1071576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4B48342-16EF-490B-B97F-2A6D8D510112}"/>
              </a:ext>
            </a:extLst>
          </p:cNvPr>
          <p:cNvSpPr>
            <a:spLocks noGrp="1"/>
          </p:cNvSpPr>
          <p:nvPr>
            <p:ph type="title"/>
          </p:nvPr>
        </p:nvSpPr>
        <p:spPr>
          <a:xfrm>
            <a:off x="1058159" y="244148"/>
            <a:ext cx="7018256" cy="432372"/>
          </a:xfrm>
        </p:spPr>
        <p:txBody>
          <a:bodyPr>
            <a:normAutofit fontScale="90000"/>
          </a:bodyPr>
          <a:lstStyle/>
          <a:p>
            <a:r>
              <a:rPr lang="nl-NL" dirty="0">
                <a:cs typeface="Calibri"/>
              </a:rPr>
              <a:t>ACP een introductie</a:t>
            </a:r>
            <a:endParaRPr lang="nl-NL" dirty="0"/>
          </a:p>
        </p:txBody>
      </p:sp>
      <p:sp>
        <p:nvSpPr>
          <p:cNvPr id="7" name="Rechthoek 6">
            <a:extLst>
              <a:ext uri="{FF2B5EF4-FFF2-40B4-BE49-F238E27FC236}">
                <a16:creationId xmlns:a16="http://schemas.microsoft.com/office/drawing/2014/main" id="{D77BE5C3-D20F-451C-A0C9-0D844EA3A438}"/>
              </a:ext>
            </a:extLst>
          </p:cNvPr>
          <p:cNvSpPr/>
          <p:nvPr/>
        </p:nvSpPr>
        <p:spPr>
          <a:xfrm>
            <a:off x="395924" y="988632"/>
            <a:ext cx="8436991" cy="954107"/>
          </a:xfrm>
          <a:prstGeom prst="rect">
            <a:avLst/>
          </a:prstGeom>
        </p:spPr>
        <p:txBody>
          <a:bodyPr wrap="square">
            <a:spAutoFit/>
          </a:bodyPr>
          <a:lstStyle/>
          <a:p>
            <a:r>
              <a:rPr lang="nl-NL" sz="1400" dirty="0"/>
              <a:t>Advance care planning' (ACP) </a:t>
            </a:r>
          </a:p>
          <a:p>
            <a:r>
              <a:rPr lang="nl-NL" sz="1400" dirty="0"/>
              <a:t>is een proces waarbij de patiënt met zijn behandelend arts zijn wensen, doelen en voorkeuren voor zorg rond het levenseinde bespreekt en eventueel vastlegt, </a:t>
            </a:r>
          </a:p>
          <a:p>
            <a:r>
              <a:rPr lang="nl-NL" sz="1400" dirty="0"/>
              <a:t>vooruitlopend op het moment dat de patiënt zelf niet meer in staat is om beslissingen te nemen.</a:t>
            </a:r>
          </a:p>
        </p:txBody>
      </p:sp>
      <p:sp>
        <p:nvSpPr>
          <p:cNvPr id="9" name="Rechthoek 8">
            <a:extLst>
              <a:ext uri="{FF2B5EF4-FFF2-40B4-BE49-F238E27FC236}">
                <a16:creationId xmlns:a16="http://schemas.microsoft.com/office/drawing/2014/main" id="{5AA57C69-C31F-4B8E-BC90-EC61C387BDB9}"/>
              </a:ext>
            </a:extLst>
          </p:cNvPr>
          <p:cNvSpPr/>
          <p:nvPr/>
        </p:nvSpPr>
        <p:spPr>
          <a:xfrm>
            <a:off x="1058159" y="2703991"/>
            <a:ext cx="2561734" cy="2462213"/>
          </a:xfrm>
          <a:prstGeom prst="rect">
            <a:avLst/>
          </a:prstGeom>
        </p:spPr>
        <p:txBody>
          <a:bodyPr wrap="square">
            <a:spAutoFit/>
          </a:bodyPr>
          <a:lstStyle/>
          <a:p>
            <a:r>
              <a:rPr lang="nl-NL" sz="1400" dirty="0"/>
              <a:t>Korte definitie</a:t>
            </a:r>
          </a:p>
          <a:p>
            <a:r>
              <a:rPr lang="nl-NL" sz="1400" dirty="0"/>
              <a:t>Advance care planning stelt mensen in staat om doelen en voorkeuren te formuleren voor toekomstige medische behandelingen en zorg, deze doelen en voorkeuren te bespreken met familie en zorgverleners, en om eventuele voorkeuren vast te leggen en indien nodig te herzien.</a:t>
            </a:r>
          </a:p>
        </p:txBody>
      </p:sp>
      <p:sp>
        <p:nvSpPr>
          <p:cNvPr id="10" name="Rechthoek 9">
            <a:extLst>
              <a:ext uri="{FF2B5EF4-FFF2-40B4-BE49-F238E27FC236}">
                <a16:creationId xmlns:a16="http://schemas.microsoft.com/office/drawing/2014/main" id="{15357AD7-6C5E-4E93-82F9-CC85589F9D49}"/>
              </a:ext>
            </a:extLst>
          </p:cNvPr>
          <p:cNvSpPr/>
          <p:nvPr/>
        </p:nvSpPr>
        <p:spPr>
          <a:xfrm>
            <a:off x="4338686" y="2091550"/>
            <a:ext cx="4494229" cy="4278094"/>
          </a:xfrm>
          <a:prstGeom prst="rect">
            <a:avLst/>
          </a:prstGeom>
        </p:spPr>
        <p:txBody>
          <a:bodyPr wrap="square">
            <a:spAutoFit/>
          </a:bodyPr>
          <a:lstStyle/>
          <a:p>
            <a:r>
              <a:rPr lang="nl-NL" sz="1600" dirty="0"/>
              <a:t>Uitgebreide definitie</a:t>
            </a:r>
          </a:p>
          <a:p>
            <a:r>
              <a:rPr lang="nl-NL" sz="1600" dirty="0"/>
              <a:t>Advance care planning stelt wilsbekwame mensen in staat om voor hen belangrijke waarden te benoemen, na te denken over de betekenis en de gevolgen van een eventuele ernstige ziekte, doelen en voorkeuren te formuleren voor toekomstige medische behandelingen en zorg, en deze te bespreken met familie en zorgverleners. Advance care planning gaat in op de zorgen van mensen op lichamelijk, psychologisch, sociaal en spiritueel vlak. Advance care planning moedigt mensen aan om een persoonlijke vertegenwoordiger aan te wijzen en om eventuele voorkeuren vast te leggen, en deze indien nodig te herzien. Op deze wijze kan rekening worden gehouden met iemands voorkeuren op het moment dat diegene zelf niet in staat is om beslissingen te nemen.</a:t>
            </a:r>
          </a:p>
        </p:txBody>
      </p:sp>
    </p:spTree>
    <p:extLst>
      <p:ext uri="{BB962C8B-B14F-4D97-AF65-F5344CB8AC3E}">
        <p14:creationId xmlns:p14="http://schemas.microsoft.com/office/powerpoint/2010/main" val="387228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CF4F19D-59A5-4DA8-A155-D32AE39D8F1A}"/>
              </a:ext>
            </a:extLst>
          </p:cNvPr>
          <p:cNvSpPr>
            <a:spLocks noGrp="1"/>
          </p:cNvSpPr>
          <p:nvPr>
            <p:ph type="body" sz="quarter" idx="10"/>
          </p:nvPr>
        </p:nvSpPr>
        <p:spPr>
          <a:xfrm>
            <a:off x="663575" y="1370460"/>
            <a:ext cx="7886700" cy="3586471"/>
          </a:xfrm>
        </p:spPr>
        <p:txBody>
          <a:bodyPr vert="horz" lIns="91440" tIns="45720" rIns="91440" bIns="45720" rtlCol="0" anchor="t">
            <a:normAutofit/>
          </a:bodyPr>
          <a:lstStyle/>
          <a:p>
            <a:endParaRPr lang="nl-NL" dirty="0">
              <a:solidFill>
                <a:schemeClr val="tx1"/>
              </a:solidFill>
              <a:cs typeface="Calibri" panose="020F0502020204030204"/>
            </a:endParaRPr>
          </a:p>
          <a:p>
            <a:pPr marL="457200" indent="-457200">
              <a:buFont typeface="Arial" panose="020B0604020202020204" pitchFamily="34" charset="0"/>
              <a:buChar char="•"/>
            </a:pPr>
            <a:r>
              <a:rPr lang="nl-NL" dirty="0">
                <a:solidFill>
                  <a:schemeClr val="tx1"/>
                </a:solidFill>
                <a:cs typeface="Calibri" panose="020F0502020204030204"/>
              </a:rPr>
              <a:t>Zorgt voor verbinding</a:t>
            </a:r>
          </a:p>
          <a:p>
            <a:pPr marL="457200" indent="-457200">
              <a:buFont typeface="Arial" panose="020B0604020202020204" pitchFamily="34" charset="0"/>
              <a:buChar char="•"/>
            </a:pPr>
            <a:r>
              <a:rPr lang="nl-NL" dirty="0">
                <a:solidFill>
                  <a:schemeClr val="tx1"/>
                </a:solidFill>
                <a:cs typeface="Calibri" panose="020F0502020204030204"/>
              </a:rPr>
              <a:t>Het resterende leven krijgt meer betekenis</a:t>
            </a:r>
          </a:p>
          <a:p>
            <a:pPr marL="457200" indent="-457200">
              <a:buFont typeface="Arial" panose="020B0604020202020204" pitchFamily="34" charset="0"/>
              <a:buChar char="•"/>
            </a:pPr>
            <a:r>
              <a:rPr lang="nl-NL" dirty="0">
                <a:solidFill>
                  <a:schemeClr val="tx1"/>
                </a:solidFill>
                <a:cs typeface="Calibri" panose="020F0502020204030204"/>
              </a:rPr>
              <a:t>Helpt wensen realiseren en crisissituaties te voorkomen</a:t>
            </a:r>
          </a:p>
          <a:p>
            <a:pPr marL="457200" indent="-457200">
              <a:buFont typeface="Arial" panose="020B0604020202020204" pitchFamily="34" charset="0"/>
              <a:buChar char="•"/>
            </a:pPr>
            <a:r>
              <a:rPr lang="nl-NL" dirty="0">
                <a:solidFill>
                  <a:schemeClr val="tx1"/>
                </a:solidFill>
                <a:cs typeface="Calibri" panose="020F0502020204030204"/>
              </a:rPr>
              <a:t>Verkleint het aantal onafgemaakte zaken</a:t>
            </a:r>
          </a:p>
          <a:p>
            <a:pPr marL="457200" indent="-457200">
              <a:buFont typeface="Arial" panose="020B0604020202020204" pitchFamily="34" charset="0"/>
              <a:buChar char="•"/>
            </a:pPr>
            <a:r>
              <a:rPr lang="nl-NL" dirty="0">
                <a:solidFill>
                  <a:schemeClr val="tx1"/>
                </a:solidFill>
                <a:cs typeface="Calibri" panose="020F0502020204030204"/>
              </a:rPr>
              <a:t>Vermindert de angst</a:t>
            </a:r>
          </a:p>
          <a:p>
            <a:pPr marL="457200" indent="-457200">
              <a:buFont typeface="Arial" panose="020B0604020202020204" pitchFamily="34" charset="0"/>
              <a:buChar char="•"/>
            </a:pPr>
            <a:r>
              <a:rPr lang="nl-NL" dirty="0">
                <a:solidFill>
                  <a:schemeClr val="tx1"/>
                </a:solidFill>
                <a:cs typeface="Calibri" panose="020F0502020204030204"/>
              </a:rPr>
              <a:t>Geeft rust</a:t>
            </a:r>
          </a:p>
          <a:p>
            <a:pPr marL="457200" indent="-457200">
              <a:buFont typeface="Arial" panose="020B0604020202020204" pitchFamily="34" charset="0"/>
              <a:buChar char="•"/>
            </a:pPr>
            <a:r>
              <a:rPr lang="nl-NL" dirty="0">
                <a:solidFill>
                  <a:schemeClr val="tx1"/>
                </a:solidFill>
                <a:cs typeface="Calibri" panose="020F0502020204030204"/>
              </a:rPr>
              <a:t>Helpt bij afscheid nemen</a:t>
            </a:r>
          </a:p>
          <a:p>
            <a:pPr marL="457200" indent="-457200">
              <a:buFont typeface="Arial" panose="020B0604020202020204" pitchFamily="34" charset="0"/>
              <a:buChar char="•"/>
            </a:pPr>
            <a:r>
              <a:rPr lang="nl-NL" dirty="0">
                <a:solidFill>
                  <a:schemeClr val="tx1"/>
                </a:solidFill>
                <a:cs typeface="Calibri" panose="020F0502020204030204"/>
              </a:rPr>
              <a:t>Helpt bij het maken van keuzes</a:t>
            </a:r>
          </a:p>
          <a:p>
            <a:pPr algn="ctr"/>
            <a:endParaRPr lang="nl-NL" dirty="0">
              <a:cs typeface="Calibri"/>
            </a:endParaRPr>
          </a:p>
          <a:p>
            <a:endParaRPr lang="nl-NL" dirty="0">
              <a:cs typeface="Calibri"/>
            </a:endParaRPr>
          </a:p>
        </p:txBody>
      </p:sp>
      <p:pic>
        <p:nvPicPr>
          <p:cNvPr id="3" name="Afbeelding 2">
            <a:extLst>
              <a:ext uri="{FF2B5EF4-FFF2-40B4-BE49-F238E27FC236}">
                <a16:creationId xmlns:a16="http://schemas.microsoft.com/office/drawing/2014/main" id="{743DC8F4-2651-4423-BE83-F13C893BC129}"/>
              </a:ext>
            </a:extLst>
          </p:cNvPr>
          <p:cNvPicPr>
            <a:picLocks noChangeAspect="1"/>
          </p:cNvPicPr>
          <p:nvPr/>
        </p:nvPicPr>
        <p:blipFill>
          <a:blip r:embed="rId2"/>
          <a:stretch>
            <a:fillRect/>
          </a:stretch>
        </p:blipFill>
        <p:spPr>
          <a:xfrm>
            <a:off x="487605" y="304875"/>
            <a:ext cx="3907875" cy="1176630"/>
          </a:xfrm>
          <a:prstGeom prst="rect">
            <a:avLst/>
          </a:prstGeom>
        </p:spPr>
      </p:pic>
    </p:spTree>
    <p:extLst>
      <p:ext uri="{BB962C8B-B14F-4D97-AF65-F5344CB8AC3E}">
        <p14:creationId xmlns:p14="http://schemas.microsoft.com/office/powerpoint/2010/main" val="943129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allon: ovaal 4">
            <a:extLst>
              <a:ext uri="{FF2B5EF4-FFF2-40B4-BE49-F238E27FC236}">
                <a16:creationId xmlns:a16="http://schemas.microsoft.com/office/drawing/2014/main" id="{0816EF56-F1EF-44C4-8289-109646852C3B}"/>
              </a:ext>
            </a:extLst>
          </p:cNvPr>
          <p:cNvSpPr/>
          <p:nvPr/>
        </p:nvSpPr>
        <p:spPr>
          <a:xfrm>
            <a:off x="5467546" y="112931"/>
            <a:ext cx="2960017" cy="1432875"/>
          </a:xfrm>
          <a:prstGeom prst="wedgeEllipseCallou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ik ben nog hartstikke gezond! </a:t>
            </a:r>
          </a:p>
        </p:txBody>
      </p:sp>
      <p:sp>
        <p:nvSpPr>
          <p:cNvPr id="7" name="Tekstballon: ovaal 6">
            <a:extLst>
              <a:ext uri="{FF2B5EF4-FFF2-40B4-BE49-F238E27FC236}">
                <a16:creationId xmlns:a16="http://schemas.microsoft.com/office/drawing/2014/main" id="{79806410-D50A-468D-9121-258FC2947D79}"/>
              </a:ext>
            </a:extLst>
          </p:cNvPr>
          <p:cNvSpPr/>
          <p:nvPr/>
        </p:nvSpPr>
        <p:spPr>
          <a:xfrm>
            <a:off x="1381027" y="450054"/>
            <a:ext cx="3695307" cy="143287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Ik denk niet zover vooruit!</a:t>
            </a:r>
          </a:p>
        </p:txBody>
      </p:sp>
      <p:sp>
        <p:nvSpPr>
          <p:cNvPr id="9" name="Tekstballon: ovaal 8">
            <a:extLst>
              <a:ext uri="{FF2B5EF4-FFF2-40B4-BE49-F238E27FC236}">
                <a16:creationId xmlns:a16="http://schemas.microsoft.com/office/drawing/2014/main" id="{E48358A9-94F1-4A30-A359-45E8748D9A26}"/>
              </a:ext>
            </a:extLst>
          </p:cNvPr>
          <p:cNvSpPr/>
          <p:nvPr/>
        </p:nvSpPr>
        <p:spPr>
          <a:xfrm>
            <a:off x="141404" y="4644819"/>
            <a:ext cx="2271860" cy="133860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Dat is iets voor oudere mensen!</a:t>
            </a:r>
          </a:p>
        </p:txBody>
      </p:sp>
      <p:sp>
        <p:nvSpPr>
          <p:cNvPr id="10" name="Tekstballon: ovaal 9">
            <a:extLst>
              <a:ext uri="{FF2B5EF4-FFF2-40B4-BE49-F238E27FC236}">
                <a16:creationId xmlns:a16="http://schemas.microsoft.com/office/drawing/2014/main" id="{ED3FB2C4-3520-463A-B756-094231A64B5A}"/>
              </a:ext>
            </a:extLst>
          </p:cNvPr>
          <p:cNvSpPr/>
          <p:nvPr/>
        </p:nvSpPr>
        <p:spPr>
          <a:xfrm>
            <a:off x="2413264" y="3529135"/>
            <a:ext cx="1866508" cy="16084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Ik vind het een heel saai onderwerp!</a:t>
            </a:r>
          </a:p>
        </p:txBody>
      </p:sp>
      <p:sp>
        <p:nvSpPr>
          <p:cNvPr id="12" name="Tekstballon: ovaal 11">
            <a:extLst>
              <a:ext uri="{FF2B5EF4-FFF2-40B4-BE49-F238E27FC236}">
                <a16:creationId xmlns:a16="http://schemas.microsoft.com/office/drawing/2014/main" id="{FF5BDF54-0394-4452-928E-5D17DF9A9F4F}"/>
              </a:ext>
            </a:extLst>
          </p:cNvPr>
          <p:cNvSpPr/>
          <p:nvPr/>
        </p:nvSpPr>
        <p:spPr>
          <a:xfrm>
            <a:off x="4374036" y="4355278"/>
            <a:ext cx="2356701" cy="114054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Veel te serieus!</a:t>
            </a:r>
          </a:p>
        </p:txBody>
      </p:sp>
      <p:sp>
        <p:nvSpPr>
          <p:cNvPr id="13" name="Tekstballon: ovaal 12">
            <a:extLst>
              <a:ext uri="{FF2B5EF4-FFF2-40B4-BE49-F238E27FC236}">
                <a16:creationId xmlns:a16="http://schemas.microsoft.com/office/drawing/2014/main" id="{344486D8-E49C-44B5-9196-3206F9167037}"/>
              </a:ext>
            </a:extLst>
          </p:cNvPr>
          <p:cNvSpPr/>
          <p:nvPr/>
        </p:nvSpPr>
        <p:spPr>
          <a:xfrm>
            <a:off x="4176073" y="1814510"/>
            <a:ext cx="2163452" cy="14328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Dan roep ik het over mezelf af!</a:t>
            </a:r>
          </a:p>
        </p:txBody>
      </p:sp>
      <p:sp>
        <p:nvSpPr>
          <p:cNvPr id="14" name="Tekstballon: ovaal 13">
            <a:extLst>
              <a:ext uri="{FF2B5EF4-FFF2-40B4-BE49-F238E27FC236}">
                <a16:creationId xmlns:a16="http://schemas.microsoft.com/office/drawing/2014/main" id="{B5798602-BD67-4F36-9E4C-6441B2AF82EB}"/>
              </a:ext>
            </a:extLst>
          </p:cNvPr>
          <p:cNvSpPr/>
          <p:nvPr/>
        </p:nvSpPr>
        <p:spPr>
          <a:xfrm>
            <a:off x="431277" y="2100855"/>
            <a:ext cx="2163452" cy="144225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Ik vind het zo saai!</a:t>
            </a:r>
          </a:p>
        </p:txBody>
      </p:sp>
      <p:sp>
        <p:nvSpPr>
          <p:cNvPr id="15" name="Tekstballon: ovaal 14">
            <a:extLst>
              <a:ext uri="{FF2B5EF4-FFF2-40B4-BE49-F238E27FC236}">
                <a16:creationId xmlns:a16="http://schemas.microsoft.com/office/drawing/2014/main" id="{95A2C788-2671-4A91-B3D2-5C5372D93D5A}"/>
              </a:ext>
            </a:extLst>
          </p:cNvPr>
          <p:cNvSpPr/>
          <p:nvPr/>
        </p:nvSpPr>
        <p:spPr>
          <a:xfrm>
            <a:off x="6730737" y="1703893"/>
            <a:ext cx="2281288" cy="37919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Dit is niet het juiste moment, ik ben met heel andere dingen bezig!</a:t>
            </a:r>
          </a:p>
        </p:txBody>
      </p:sp>
    </p:spTree>
    <p:extLst>
      <p:ext uri="{BB962C8B-B14F-4D97-AF65-F5344CB8AC3E}">
        <p14:creationId xmlns:p14="http://schemas.microsoft.com/office/powerpoint/2010/main" val="3756233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CF4F19D-59A5-4DA8-A155-D32AE39D8F1A}"/>
              </a:ext>
            </a:extLst>
          </p:cNvPr>
          <p:cNvSpPr>
            <a:spLocks noGrp="1"/>
          </p:cNvSpPr>
          <p:nvPr>
            <p:ph type="body" sz="quarter" idx="10"/>
          </p:nvPr>
        </p:nvSpPr>
        <p:spPr>
          <a:xfrm>
            <a:off x="663575" y="1370460"/>
            <a:ext cx="7886700" cy="3586471"/>
          </a:xfrm>
        </p:spPr>
        <p:txBody>
          <a:bodyPr vert="horz" lIns="91440" tIns="45720" rIns="91440" bIns="45720" rtlCol="0" anchor="t">
            <a:normAutofit/>
          </a:bodyPr>
          <a:lstStyle/>
          <a:p>
            <a:endParaRPr lang="nl-NL" dirty="0">
              <a:solidFill>
                <a:schemeClr val="tx1"/>
              </a:solidFill>
              <a:cs typeface="Calibri" panose="020F0502020204030204"/>
            </a:endParaRPr>
          </a:p>
          <a:p>
            <a:endParaRPr lang="nl-NL" dirty="0">
              <a:solidFill>
                <a:schemeClr val="tx1"/>
              </a:solidFill>
              <a:ea typeface="+mn-lt"/>
              <a:cs typeface="+mn-lt"/>
            </a:endParaRPr>
          </a:p>
          <a:p>
            <a:pPr marL="457200" indent="-457200">
              <a:buFont typeface="Arial" panose="020B0604020202020204" pitchFamily="34" charset="0"/>
              <a:buChar char="•"/>
            </a:pPr>
            <a:r>
              <a:rPr lang="nl-NL" dirty="0">
                <a:solidFill>
                  <a:schemeClr val="tx1"/>
                </a:solidFill>
              </a:rPr>
              <a:t>Er is sprake van ouderdom en/of hoge kwetsbaarheid</a:t>
            </a:r>
          </a:p>
          <a:p>
            <a:pPr marL="457200" indent="-457200">
              <a:buFont typeface="Arial" panose="020B0604020202020204" pitchFamily="34" charset="0"/>
              <a:buChar char="•"/>
            </a:pPr>
            <a:r>
              <a:rPr lang="nl-NL" dirty="0">
                <a:solidFill>
                  <a:schemeClr val="tx1"/>
                </a:solidFill>
              </a:rPr>
              <a:t>Er is sprake van een levensbedreigende ziekte</a:t>
            </a:r>
          </a:p>
          <a:p>
            <a:pPr marL="457200" indent="-457200">
              <a:buFont typeface="Arial" panose="020B0604020202020204" pitchFamily="34" charset="0"/>
              <a:buChar char="•"/>
            </a:pPr>
            <a:r>
              <a:rPr lang="nl-NL" dirty="0">
                <a:solidFill>
                  <a:schemeClr val="tx1"/>
                </a:solidFill>
              </a:rPr>
              <a:t>Er is sprake van palliatieve zorgverlening</a:t>
            </a:r>
          </a:p>
          <a:p>
            <a:pPr marL="457200" indent="-457200">
              <a:buFont typeface="Arial" panose="020B0604020202020204" pitchFamily="34" charset="0"/>
              <a:buChar char="•"/>
            </a:pPr>
            <a:r>
              <a:rPr lang="nl-NL" dirty="0">
                <a:solidFill>
                  <a:schemeClr val="tx1"/>
                </a:solidFill>
              </a:rPr>
              <a:t>Er is sprake van een acute, levensbedreigende aandoening</a:t>
            </a:r>
          </a:p>
          <a:p>
            <a:pPr marL="457200" indent="-457200">
              <a:buFont typeface="Arial" panose="020B0604020202020204" pitchFamily="34" charset="0"/>
              <a:buChar char="•"/>
            </a:pPr>
            <a:r>
              <a:rPr lang="nl-NL" dirty="0">
                <a:solidFill>
                  <a:schemeClr val="tx1"/>
                </a:solidFill>
              </a:rPr>
              <a:t>Er is de noodzaak om een uitvaart te regelen</a:t>
            </a:r>
          </a:p>
          <a:p>
            <a:pPr marL="457200" indent="-457200">
              <a:buFont typeface="Arial" panose="020B0604020202020204" pitchFamily="34" charset="0"/>
              <a:buChar char="•"/>
            </a:pPr>
            <a:r>
              <a:rPr lang="nl-NL" dirty="0">
                <a:solidFill>
                  <a:schemeClr val="tx1"/>
                </a:solidFill>
              </a:rPr>
              <a:t>Er is sprake van rouw, vanwege het overlijden van een dierbare</a:t>
            </a:r>
          </a:p>
          <a:p>
            <a:endParaRPr lang="nl-NL" dirty="0">
              <a:ea typeface="+mn-lt"/>
              <a:cs typeface="+mn-lt"/>
            </a:endParaRPr>
          </a:p>
          <a:p>
            <a:pPr algn="ctr"/>
            <a:endParaRPr lang="nl-NL" dirty="0"/>
          </a:p>
          <a:p>
            <a:pPr algn="ctr"/>
            <a:endParaRPr lang="nl-NL" dirty="0">
              <a:cs typeface="Calibri"/>
            </a:endParaRPr>
          </a:p>
          <a:p>
            <a:endParaRPr lang="nl-NL" dirty="0">
              <a:cs typeface="Calibri"/>
            </a:endParaRPr>
          </a:p>
        </p:txBody>
      </p:sp>
      <p:sp>
        <p:nvSpPr>
          <p:cNvPr id="4" name="Rechthoek 3">
            <a:extLst>
              <a:ext uri="{FF2B5EF4-FFF2-40B4-BE49-F238E27FC236}">
                <a16:creationId xmlns:a16="http://schemas.microsoft.com/office/drawing/2014/main" id="{0B19A9E6-CA77-4875-A7F4-29C5585BA205}"/>
              </a:ext>
            </a:extLst>
          </p:cNvPr>
          <p:cNvSpPr/>
          <p:nvPr/>
        </p:nvSpPr>
        <p:spPr>
          <a:xfrm>
            <a:off x="754144" y="567121"/>
            <a:ext cx="6881567" cy="584775"/>
          </a:xfrm>
          <a:prstGeom prst="rect">
            <a:avLst/>
          </a:prstGeom>
        </p:spPr>
        <p:txBody>
          <a:bodyPr wrap="square">
            <a:spAutoFit/>
          </a:bodyPr>
          <a:lstStyle/>
          <a:p>
            <a:r>
              <a:rPr lang="nl-NL" sz="3200" dirty="0"/>
              <a:t>Aanleiding voor ACP gesprek</a:t>
            </a:r>
          </a:p>
        </p:txBody>
      </p:sp>
    </p:spTree>
    <p:extLst>
      <p:ext uri="{BB962C8B-B14F-4D97-AF65-F5344CB8AC3E}">
        <p14:creationId xmlns:p14="http://schemas.microsoft.com/office/powerpoint/2010/main" val="2194859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E1798-2444-4A6C-8AF6-B4009A5CB3DA}"/>
              </a:ext>
            </a:extLst>
          </p:cNvPr>
          <p:cNvSpPr>
            <a:spLocks noGrp="1"/>
          </p:cNvSpPr>
          <p:nvPr>
            <p:ph type="title"/>
          </p:nvPr>
        </p:nvSpPr>
        <p:spPr>
          <a:xfrm>
            <a:off x="628650" y="228355"/>
            <a:ext cx="7886700" cy="544644"/>
          </a:xfrm>
        </p:spPr>
        <p:txBody>
          <a:bodyPr anchor="t">
            <a:normAutofit fontScale="90000"/>
          </a:bodyPr>
          <a:lstStyle/>
          <a:p>
            <a:r>
              <a:rPr lang="nl-NL" sz="3100" dirty="0">
                <a:latin typeface="Verdana"/>
                <a:ea typeface="Verdana"/>
                <a:cs typeface="Calibri Light"/>
              </a:rPr>
              <a:t>waarover?</a:t>
            </a:r>
            <a:br>
              <a:rPr lang="nl-NL" sz="3100" dirty="0">
                <a:latin typeface="Verdana"/>
                <a:ea typeface="Verdana"/>
                <a:cs typeface="Calibri Light"/>
              </a:rPr>
            </a:br>
            <a:br>
              <a:rPr lang="nl-NL" sz="3100" dirty="0">
                <a:latin typeface="Verdana"/>
                <a:ea typeface="Verdana"/>
                <a:cs typeface="Calibri Light"/>
              </a:rPr>
            </a:br>
            <a:br>
              <a:rPr lang="nl-NL" dirty="0">
                <a:latin typeface="Calibri Light"/>
                <a:cs typeface="Calibri Light"/>
              </a:rPr>
            </a:br>
            <a:br>
              <a:rPr lang="nl-NL" b="0" dirty="0">
                <a:ea typeface="+mj-lt"/>
                <a:cs typeface="+mj-lt"/>
              </a:rPr>
            </a:br>
            <a:br>
              <a:rPr lang="nl-NL" b="0" dirty="0">
                <a:ea typeface="+mj-lt"/>
                <a:cs typeface="+mj-lt"/>
              </a:rPr>
            </a:br>
            <a:endParaRPr lang="en-US" sz="2200" b="0" dirty="0">
              <a:ea typeface="+mj-lt"/>
              <a:cs typeface="+mj-lt"/>
            </a:endParaRPr>
          </a:p>
          <a:p>
            <a:endParaRPr lang="nl-NL" sz="1200" b="0" dirty="0">
              <a:latin typeface="Calibri"/>
              <a:ea typeface="+mj-lt"/>
              <a:cs typeface="Calibri"/>
            </a:endParaRPr>
          </a:p>
        </p:txBody>
      </p:sp>
      <p:sp>
        <p:nvSpPr>
          <p:cNvPr id="2" name="Tekstvak 1">
            <a:extLst>
              <a:ext uri="{FF2B5EF4-FFF2-40B4-BE49-F238E27FC236}">
                <a16:creationId xmlns:a16="http://schemas.microsoft.com/office/drawing/2014/main" id="{198411DF-A490-4305-BFAE-7BF6E670C7BE}"/>
              </a:ext>
            </a:extLst>
          </p:cNvPr>
          <p:cNvSpPr txBox="1"/>
          <p:nvPr/>
        </p:nvSpPr>
        <p:spPr>
          <a:xfrm>
            <a:off x="1668544" y="868982"/>
            <a:ext cx="7598003" cy="5355312"/>
          </a:xfrm>
          <a:prstGeom prst="rect">
            <a:avLst/>
          </a:prstGeom>
          <a:noFill/>
        </p:spPr>
        <p:txBody>
          <a:bodyPr wrap="square" rtlCol="0">
            <a:spAutoFit/>
          </a:bodyPr>
          <a:lstStyle/>
          <a:p>
            <a:pPr marL="285750" indent="-285750">
              <a:buFont typeface="Arial" panose="020B0604020202020204" pitchFamily="34" charset="0"/>
              <a:buChar char="•"/>
            </a:pPr>
            <a:r>
              <a:rPr lang="nl-NL" dirty="0"/>
              <a:t>Invulling van resterende tijd</a:t>
            </a:r>
          </a:p>
          <a:p>
            <a:pPr marL="285750" indent="-285750">
              <a:buFont typeface="Arial" panose="020B0604020202020204" pitchFamily="34" charset="0"/>
              <a:buChar char="•"/>
            </a:pPr>
            <a:r>
              <a:rPr lang="nl-NL" dirty="0"/>
              <a:t>Laatste wensen / bucketlist</a:t>
            </a:r>
          </a:p>
          <a:p>
            <a:pPr marL="285750" indent="-285750">
              <a:buFont typeface="Arial" panose="020B0604020202020204" pitchFamily="34" charset="0"/>
              <a:buChar char="•"/>
            </a:pPr>
            <a:r>
              <a:rPr lang="nl-NL" dirty="0"/>
              <a:t>Spijt en vergeving</a:t>
            </a:r>
          </a:p>
          <a:p>
            <a:pPr marL="285750" indent="-285750">
              <a:buFont typeface="Arial" panose="020B0604020202020204" pitchFamily="34" charset="0"/>
              <a:buChar char="•"/>
            </a:pPr>
            <a:r>
              <a:rPr lang="nl-NL" dirty="0"/>
              <a:t>Terugblikken / de zin van het leven / wat wil je achterlaten?</a:t>
            </a:r>
          </a:p>
          <a:p>
            <a:pPr marL="285750" indent="-285750">
              <a:buFont typeface="Arial" panose="020B0604020202020204" pitchFamily="34" charset="0"/>
              <a:buChar char="•"/>
            </a:pPr>
            <a:r>
              <a:rPr lang="nl-NL" dirty="0"/>
              <a:t>Afronden van relaties</a:t>
            </a:r>
          </a:p>
          <a:p>
            <a:pPr marL="285750" indent="-285750">
              <a:buFont typeface="Arial" panose="020B0604020202020204" pitchFamily="34" charset="0"/>
              <a:buChar char="•"/>
            </a:pPr>
            <a:r>
              <a:rPr lang="nl-NL" dirty="0"/>
              <a:t>Wensen over de uitvaart</a:t>
            </a:r>
          </a:p>
          <a:p>
            <a:pPr marL="285750" indent="-285750">
              <a:buFont typeface="Arial" panose="020B0604020202020204" pitchFamily="34" charset="0"/>
              <a:buChar char="•"/>
            </a:pPr>
            <a:r>
              <a:rPr lang="nl-NL" dirty="0"/>
              <a:t>Wensen over rituelen</a:t>
            </a:r>
          </a:p>
          <a:p>
            <a:pPr marL="285750" indent="-285750">
              <a:buFont typeface="Arial" panose="020B0604020202020204" pitchFamily="34" charset="0"/>
              <a:buChar char="•"/>
            </a:pPr>
            <a:r>
              <a:rPr lang="nl-NL" dirty="0"/>
              <a:t>Praktische zaken ( testament, financieren, nalatenschap, digitale accounts)</a:t>
            </a:r>
          </a:p>
          <a:p>
            <a:pPr marL="285750" indent="-285750">
              <a:buFont typeface="Arial" panose="020B0604020202020204" pitchFamily="34" charset="0"/>
              <a:buChar char="•"/>
            </a:pPr>
            <a:r>
              <a:rPr lang="nl-NL" dirty="0"/>
              <a:t>Zorg wensen</a:t>
            </a:r>
          </a:p>
          <a:p>
            <a:pPr marL="285750" indent="-285750">
              <a:buFont typeface="Arial" panose="020B0604020202020204" pitchFamily="34" charset="0"/>
              <a:buChar char="•"/>
            </a:pPr>
            <a:r>
              <a:rPr lang="nl-NL" dirty="0"/>
              <a:t>Gewenste locatie van sterven</a:t>
            </a:r>
          </a:p>
          <a:p>
            <a:pPr marL="285750" indent="-285750">
              <a:buFont typeface="Arial" panose="020B0604020202020204" pitchFamily="34" charset="0"/>
              <a:buChar char="•"/>
            </a:pPr>
            <a:r>
              <a:rPr lang="nl-NL" dirty="0"/>
              <a:t>Behoefte aan vastleggen / aanpassen van wilsverklaring</a:t>
            </a:r>
          </a:p>
          <a:p>
            <a:pPr marL="285750" indent="-285750">
              <a:buFont typeface="Arial" panose="020B0604020202020204" pitchFamily="34" charset="0"/>
              <a:buChar char="•"/>
            </a:pPr>
            <a:r>
              <a:rPr lang="nl-NL" dirty="0"/>
              <a:t>Verwachte beloop en prognose van ziekte/aandoening</a:t>
            </a:r>
          </a:p>
          <a:p>
            <a:pPr marL="285750" indent="-285750">
              <a:buFont typeface="Arial" panose="020B0604020202020204" pitchFamily="34" charset="0"/>
              <a:buChar char="•"/>
            </a:pPr>
            <a:r>
              <a:rPr lang="nl-NL" dirty="0"/>
              <a:t>Voor en nadelen van bepaalde behandelingen</a:t>
            </a:r>
          </a:p>
          <a:p>
            <a:pPr marL="285750" indent="-285750">
              <a:buFont typeface="Arial" panose="020B0604020202020204" pitchFamily="34" charset="0"/>
              <a:buChar char="•"/>
            </a:pPr>
            <a:r>
              <a:rPr lang="nl-NL" dirty="0"/>
              <a:t>Voor en nadelen van onderzoeken in relatie tot de kwaliteit  van leven</a:t>
            </a:r>
          </a:p>
          <a:p>
            <a:pPr marL="285750" indent="-285750">
              <a:buFont typeface="Arial" panose="020B0604020202020204" pitchFamily="34" charset="0"/>
              <a:buChar char="•"/>
            </a:pPr>
            <a:r>
              <a:rPr lang="nl-NL" dirty="0"/>
              <a:t>(medische) beslissingen rondom het levenseinde </a:t>
            </a:r>
            <a:br>
              <a:rPr lang="nl-NL" dirty="0"/>
            </a:br>
            <a:r>
              <a:rPr lang="nl-NL" dirty="0"/>
              <a:t>(euthanasie, sedatie, ziekenhuisopname, behandeling met antibiotica, toedienen van vocht/voeding, wel of geen 112 bellen, wel of niet reanimeren)</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514698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F4C7690-B8BC-43B9-9704-0FFAD4408BE1}"/>
              </a:ext>
            </a:extLst>
          </p:cNvPr>
          <p:cNvSpPr>
            <a:spLocks noGrp="1"/>
          </p:cNvSpPr>
          <p:nvPr>
            <p:ph type="title"/>
          </p:nvPr>
        </p:nvSpPr>
        <p:spPr/>
        <p:txBody>
          <a:bodyPr/>
          <a:lstStyle/>
          <a:p>
            <a:r>
              <a:rPr lang="nl-NL" dirty="0"/>
              <a:t>Wie begint?</a:t>
            </a:r>
          </a:p>
        </p:txBody>
      </p:sp>
      <p:sp>
        <p:nvSpPr>
          <p:cNvPr id="5" name="Pijl: rechts 4">
            <a:extLst>
              <a:ext uri="{FF2B5EF4-FFF2-40B4-BE49-F238E27FC236}">
                <a16:creationId xmlns:a16="http://schemas.microsoft.com/office/drawing/2014/main" id="{22C24DFC-E53F-412A-B938-25CB62841EA4}"/>
              </a:ext>
            </a:extLst>
          </p:cNvPr>
          <p:cNvSpPr/>
          <p:nvPr/>
        </p:nvSpPr>
        <p:spPr>
          <a:xfrm>
            <a:off x="226666" y="1353316"/>
            <a:ext cx="4229853" cy="2069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Als de patiënt er niet over begint, </a:t>
            </a:r>
          </a:p>
          <a:p>
            <a:pPr algn="ctr"/>
            <a:r>
              <a:rPr lang="nl-NL" dirty="0"/>
              <a:t>zal hij er wel niet over willen praten! Dus zeg ik niets….</a:t>
            </a:r>
          </a:p>
        </p:txBody>
      </p:sp>
      <p:sp>
        <p:nvSpPr>
          <p:cNvPr id="7" name="Pijl: links 6">
            <a:extLst>
              <a:ext uri="{FF2B5EF4-FFF2-40B4-BE49-F238E27FC236}">
                <a16:creationId xmlns:a16="http://schemas.microsoft.com/office/drawing/2014/main" id="{57806B4B-DF69-4268-B674-4B38E9E6A657}"/>
              </a:ext>
            </a:extLst>
          </p:cNvPr>
          <p:cNvSpPr/>
          <p:nvPr/>
        </p:nvSpPr>
        <p:spPr>
          <a:xfrm>
            <a:off x="3723587" y="3714161"/>
            <a:ext cx="5269583" cy="230956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De zorgverlener begint er niet over, </a:t>
            </a:r>
          </a:p>
          <a:p>
            <a:pPr algn="ctr"/>
            <a:r>
              <a:rPr lang="nl-NL" dirty="0"/>
              <a:t>dus zal het wel niet noodzakelijk zijn om het daarover te hebben!</a:t>
            </a:r>
          </a:p>
          <a:p>
            <a:pPr algn="ctr"/>
            <a:r>
              <a:rPr lang="nl-NL" dirty="0"/>
              <a:t>Dus ik zeg niets!</a:t>
            </a:r>
          </a:p>
        </p:txBody>
      </p:sp>
      <p:pic>
        <p:nvPicPr>
          <p:cNvPr id="1026" name="Picture 2">
            <a:extLst>
              <a:ext uri="{FF2B5EF4-FFF2-40B4-BE49-F238E27FC236}">
                <a16:creationId xmlns:a16="http://schemas.microsoft.com/office/drawing/2014/main" id="{5C1A2036-30F8-47A0-BD22-F83E9E29D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925" y="529502"/>
            <a:ext cx="3958695" cy="289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3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218E11A-6C71-44CF-BCB0-E4D2A177D437}"/>
              </a:ext>
            </a:extLst>
          </p:cNvPr>
          <p:cNvSpPr>
            <a:spLocks noGrp="1"/>
          </p:cNvSpPr>
          <p:nvPr>
            <p:ph type="body" sz="quarter" idx="10"/>
          </p:nvPr>
        </p:nvSpPr>
        <p:spPr>
          <a:xfrm>
            <a:off x="663575" y="1292830"/>
            <a:ext cx="7886700" cy="5202239"/>
          </a:xfrm>
        </p:spPr>
        <p:txBody>
          <a:bodyPr>
            <a:normAutofit/>
          </a:bodyPr>
          <a:lstStyle/>
          <a:p>
            <a:pPr marL="342900" indent="-342900">
              <a:buFont typeface="Arial" panose="020B0604020202020204" pitchFamily="34" charset="0"/>
              <a:buChar char="•"/>
            </a:pPr>
            <a:r>
              <a:rPr lang="nl-NL" sz="1600" dirty="0">
                <a:solidFill>
                  <a:schemeClr val="tx1"/>
                </a:solidFill>
              </a:rPr>
              <a:t>Oefen eerst in eigen kring</a:t>
            </a:r>
          </a:p>
          <a:p>
            <a:pPr marL="342900" indent="-342900">
              <a:buFont typeface="Arial" panose="020B0604020202020204" pitchFamily="34" charset="0"/>
              <a:buChar char="•"/>
            </a:pPr>
            <a:r>
              <a:rPr lang="nl-NL" sz="1600" dirty="0">
                <a:solidFill>
                  <a:schemeClr val="tx1"/>
                </a:solidFill>
              </a:rPr>
              <a:t>Stel de belevingsvragen centraal met de drietrapsformule</a:t>
            </a:r>
          </a:p>
          <a:p>
            <a:pPr marL="857250" lvl="1" indent="-342900"/>
            <a:r>
              <a:rPr lang="nl-NL" sz="1600" dirty="0"/>
              <a:t>A: de patiënt zelf laten inzien hoe de situatie is (hoe denk je dat het gaat? Welke gedachten hebt u over de komende maanden?</a:t>
            </a:r>
          </a:p>
          <a:p>
            <a:pPr marL="857250" lvl="1" indent="-342900"/>
            <a:r>
              <a:rPr lang="nl-NL" sz="1600" dirty="0"/>
              <a:t>B: Wat denkt u dat dit betekend voor nu en voor de toekomst?</a:t>
            </a:r>
          </a:p>
          <a:p>
            <a:pPr marL="857250" lvl="1" indent="-342900"/>
            <a:r>
              <a:rPr lang="nl-NL" sz="1600" dirty="0"/>
              <a:t>C: en voor te stellen ;zullen we er samen over praten? Wilt u nog iemand anders bij dit gesprek aanwezig hebben?</a:t>
            </a:r>
          </a:p>
          <a:p>
            <a:pPr marL="342900" indent="-342900">
              <a:buFont typeface="Arial" panose="020B0604020202020204" pitchFamily="34" charset="0"/>
              <a:buChar char="•"/>
            </a:pPr>
            <a:r>
              <a:rPr lang="nl-NL" sz="1600" dirty="0">
                <a:solidFill>
                  <a:schemeClr val="tx1"/>
                </a:solidFill>
              </a:rPr>
              <a:t>Kies een moment; ieder moment is een goed moment!</a:t>
            </a:r>
          </a:p>
          <a:p>
            <a:pPr marL="342900" indent="-342900">
              <a:buFont typeface="Arial" panose="020B0604020202020204" pitchFamily="34" charset="0"/>
              <a:buChar char="•"/>
            </a:pPr>
            <a:r>
              <a:rPr lang="nl-NL" sz="1600" dirty="0">
                <a:solidFill>
                  <a:schemeClr val="tx1"/>
                </a:solidFill>
              </a:rPr>
              <a:t>Denk na over je aanpak, sluit aan</a:t>
            </a:r>
          </a:p>
          <a:p>
            <a:pPr marL="342900" indent="-342900">
              <a:buFont typeface="Arial" panose="020B0604020202020204" pitchFamily="34" charset="0"/>
              <a:buChar char="•"/>
            </a:pPr>
            <a:r>
              <a:rPr lang="nl-NL" sz="1600" dirty="0">
                <a:solidFill>
                  <a:schemeClr val="tx1"/>
                </a:solidFill>
              </a:rPr>
              <a:t>Scenario’s noemen</a:t>
            </a:r>
            <a:br>
              <a:rPr lang="nl-NL" sz="1600" dirty="0">
                <a:solidFill>
                  <a:schemeClr val="tx1"/>
                </a:solidFill>
              </a:rPr>
            </a:br>
            <a:r>
              <a:rPr lang="nl-NL" sz="1600" dirty="0">
                <a:solidFill>
                  <a:schemeClr val="tx1"/>
                </a:solidFill>
              </a:rPr>
              <a:t>- het beste scenario</a:t>
            </a:r>
            <a:br>
              <a:rPr lang="nl-NL" sz="1600" dirty="0">
                <a:solidFill>
                  <a:schemeClr val="tx1"/>
                </a:solidFill>
              </a:rPr>
            </a:br>
            <a:r>
              <a:rPr lang="nl-NL" sz="1600" dirty="0">
                <a:solidFill>
                  <a:schemeClr val="tx1"/>
                </a:solidFill>
              </a:rPr>
              <a:t>- het meest waarschijnlijke scenario</a:t>
            </a:r>
            <a:br>
              <a:rPr lang="nl-NL" sz="1600" dirty="0">
                <a:solidFill>
                  <a:schemeClr val="tx1"/>
                </a:solidFill>
              </a:rPr>
            </a:br>
            <a:r>
              <a:rPr lang="nl-NL" sz="1600" dirty="0">
                <a:solidFill>
                  <a:schemeClr val="tx1"/>
                </a:solidFill>
              </a:rPr>
              <a:t>- het slechtste scenario</a:t>
            </a:r>
          </a:p>
          <a:p>
            <a:pPr marL="342900" indent="-342900">
              <a:buFont typeface="Arial" panose="020B0604020202020204" pitchFamily="34" charset="0"/>
              <a:buChar char="•"/>
            </a:pPr>
            <a:r>
              <a:rPr lang="nl-NL" sz="1600" dirty="0">
                <a:solidFill>
                  <a:schemeClr val="tx1"/>
                </a:solidFill>
              </a:rPr>
              <a:t>De band methode</a:t>
            </a:r>
          </a:p>
          <a:p>
            <a:pPr marL="342900" indent="-342900">
              <a:buFont typeface="Arial" panose="020B0604020202020204" pitchFamily="34" charset="0"/>
              <a:buChar char="•"/>
            </a:pPr>
            <a:r>
              <a:rPr lang="nl-NL" sz="1600" dirty="0">
                <a:solidFill>
                  <a:schemeClr val="tx1"/>
                </a:solidFill>
              </a:rPr>
              <a:t>Wat als- constructie</a:t>
            </a:r>
          </a:p>
          <a:p>
            <a:pPr marL="342900" indent="-342900">
              <a:buFont typeface="Arial" panose="020B0604020202020204" pitchFamily="34" charset="0"/>
              <a:buChar char="•"/>
            </a:pPr>
            <a:r>
              <a:rPr lang="nl-NL" sz="1600" dirty="0">
                <a:solidFill>
                  <a:schemeClr val="tx1"/>
                </a:solidFill>
              </a:rPr>
              <a:t>Draai het vechten om</a:t>
            </a:r>
          </a:p>
          <a:p>
            <a:br>
              <a:rPr lang="nl-NL" sz="1600" dirty="0">
                <a:solidFill>
                  <a:schemeClr val="tx1"/>
                </a:solidFill>
              </a:rPr>
            </a:br>
            <a:endParaRPr lang="nl-NL" sz="1600" dirty="0">
              <a:solidFill>
                <a:schemeClr val="tx1"/>
              </a:solidFill>
            </a:endParaRPr>
          </a:p>
        </p:txBody>
      </p:sp>
      <p:sp>
        <p:nvSpPr>
          <p:cNvPr id="3" name="Titel 2">
            <a:extLst>
              <a:ext uri="{FF2B5EF4-FFF2-40B4-BE49-F238E27FC236}">
                <a16:creationId xmlns:a16="http://schemas.microsoft.com/office/drawing/2014/main" id="{1D92DC32-B594-4AB6-9457-DB4072B5BF57}"/>
              </a:ext>
            </a:extLst>
          </p:cNvPr>
          <p:cNvSpPr>
            <a:spLocks noGrp="1"/>
          </p:cNvSpPr>
          <p:nvPr>
            <p:ph type="title"/>
          </p:nvPr>
        </p:nvSpPr>
        <p:spPr/>
        <p:txBody>
          <a:bodyPr/>
          <a:lstStyle/>
          <a:p>
            <a:r>
              <a:rPr lang="nl-NL" dirty="0"/>
              <a:t>Hoe doe je dat nou?</a:t>
            </a:r>
          </a:p>
        </p:txBody>
      </p:sp>
    </p:spTree>
    <p:extLst>
      <p:ext uri="{BB962C8B-B14F-4D97-AF65-F5344CB8AC3E}">
        <p14:creationId xmlns:p14="http://schemas.microsoft.com/office/powerpoint/2010/main" val="2882056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218E11A-6C71-44CF-BCB0-E4D2A177D437}"/>
              </a:ext>
            </a:extLst>
          </p:cNvPr>
          <p:cNvSpPr>
            <a:spLocks noGrp="1"/>
          </p:cNvSpPr>
          <p:nvPr>
            <p:ph type="body" sz="quarter" idx="10"/>
          </p:nvPr>
        </p:nvSpPr>
        <p:spPr>
          <a:xfrm>
            <a:off x="663575" y="1210590"/>
            <a:ext cx="7886700" cy="5202239"/>
          </a:xfrm>
        </p:spPr>
        <p:txBody>
          <a:bodyPr>
            <a:normAutofit/>
          </a:bodyPr>
          <a:lstStyle/>
          <a:p>
            <a:pPr marL="342900" indent="-342900">
              <a:buFont typeface="Arial" panose="020B0604020202020204" pitchFamily="34" charset="0"/>
              <a:buChar char="•"/>
            </a:pPr>
            <a:r>
              <a:rPr lang="nl-NL" sz="1600" dirty="0">
                <a:solidFill>
                  <a:schemeClr val="tx1"/>
                </a:solidFill>
              </a:rPr>
              <a:t>Bucketlist</a:t>
            </a:r>
          </a:p>
          <a:p>
            <a:pPr marL="342900" indent="-342900">
              <a:buFont typeface="Arial" panose="020B0604020202020204" pitchFamily="34" charset="0"/>
              <a:buChar char="•"/>
            </a:pPr>
            <a:r>
              <a:rPr lang="nl-NL" sz="1600" dirty="0">
                <a:solidFill>
                  <a:schemeClr val="tx1"/>
                </a:solidFill>
              </a:rPr>
              <a:t>Mogelijke beginzinnen</a:t>
            </a:r>
          </a:p>
          <a:p>
            <a:pPr marL="342900" indent="-342900">
              <a:buFont typeface="Arial" panose="020B0604020202020204" pitchFamily="34" charset="0"/>
              <a:buChar char="•"/>
            </a:pPr>
            <a:r>
              <a:rPr lang="nl-NL" sz="1600" dirty="0">
                <a:solidFill>
                  <a:schemeClr val="tx1"/>
                </a:solidFill>
              </a:rPr>
              <a:t>Luisteren in lagen </a:t>
            </a:r>
          </a:p>
          <a:p>
            <a:r>
              <a:rPr lang="nl-NL" sz="1600" dirty="0">
                <a:solidFill>
                  <a:schemeClr val="tx1"/>
                </a:solidFill>
              </a:rPr>
              <a:t>	* de </a:t>
            </a:r>
            <a:r>
              <a:rPr lang="nl-NL" sz="1600" dirty="0" err="1">
                <a:solidFill>
                  <a:schemeClr val="tx1"/>
                </a:solidFill>
              </a:rPr>
              <a:t>feitenlaag</a:t>
            </a:r>
            <a:endParaRPr lang="nl-NL" sz="1600" dirty="0">
              <a:solidFill>
                <a:schemeClr val="tx1"/>
              </a:solidFill>
            </a:endParaRPr>
          </a:p>
          <a:p>
            <a:r>
              <a:rPr lang="nl-NL" sz="1600" dirty="0">
                <a:solidFill>
                  <a:schemeClr val="tx1"/>
                </a:solidFill>
              </a:rPr>
              <a:t>    	* de </a:t>
            </a:r>
            <a:r>
              <a:rPr lang="nl-NL" sz="1600" dirty="0" err="1">
                <a:solidFill>
                  <a:schemeClr val="tx1"/>
                </a:solidFill>
              </a:rPr>
              <a:t>gevoelslaag</a:t>
            </a:r>
            <a:endParaRPr lang="nl-NL" sz="1600" dirty="0">
              <a:solidFill>
                <a:schemeClr val="tx1"/>
              </a:solidFill>
            </a:endParaRPr>
          </a:p>
          <a:p>
            <a:r>
              <a:rPr lang="nl-NL" sz="1600" dirty="0">
                <a:solidFill>
                  <a:schemeClr val="tx1"/>
                </a:solidFill>
              </a:rPr>
              <a:t>	* de </a:t>
            </a:r>
            <a:r>
              <a:rPr lang="nl-NL" sz="1600" dirty="0" err="1">
                <a:solidFill>
                  <a:schemeClr val="tx1"/>
                </a:solidFill>
              </a:rPr>
              <a:t>identiteitslaag</a:t>
            </a:r>
            <a:endParaRPr lang="nl-NL" sz="1600" dirty="0">
              <a:solidFill>
                <a:schemeClr val="tx1"/>
              </a:solidFill>
            </a:endParaRPr>
          </a:p>
          <a:p>
            <a:r>
              <a:rPr lang="nl-NL" sz="1600" dirty="0">
                <a:solidFill>
                  <a:schemeClr val="tx1"/>
                </a:solidFill>
              </a:rPr>
              <a:t>	* de betekenislaag</a:t>
            </a:r>
          </a:p>
          <a:p>
            <a:pPr marL="285750" indent="-285750">
              <a:buFont typeface="Arial" panose="020B0604020202020204" pitchFamily="34" charset="0"/>
              <a:buChar char="•"/>
            </a:pPr>
            <a:r>
              <a:rPr lang="nl-NL" sz="1600" dirty="0">
                <a:solidFill>
                  <a:schemeClr val="tx1"/>
                </a:solidFill>
              </a:rPr>
              <a:t>Vraag door</a:t>
            </a:r>
          </a:p>
          <a:p>
            <a:pPr marL="285750" indent="-285750">
              <a:buFont typeface="Arial" panose="020B0604020202020204" pitchFamily="34" charset="0"/>
              <a:buChar char="•"/>
            </a:pPr>
            <a:r>
              <a:rPr lang="nl-NL" sz="1600" dirty="0">
                <a:solidFill>
                  <a:schemeClr val="tx1"/>
                </a:solidFill>
              </a:rPr>
              <a:t>Hulpmiddelen inzetten (analoog en/of digitaal)</a:t>
            </a:r>
          </a:p>
          <a:p>
            <a:pPr marL="285750" indent="-285750">
              <a:buFont typeface="Arial" panose="020B0604020202020204" pitchFamily="34" charset="0"/>
              <a:buChar char="•"/>
            </a:pPr>
            <a:r>
              <a:rPr lang="nl-NL" sz="1600" dirty="0">
                <a:solidFill>
                  <a:schemeClr val="tx1"/>
                </a:solidFill>
              </a:rPr>
              <a:t>Rond af / samenvatten</a:t>
            </a:r>
          </a:p>
          <a:p>
            <a:pPr marL="285750" indent="-285750">
              <a:buFont typeface="Arial" panose="020B0604020202020204" pitchFamily="34" charset="0"/>
              <a:buChar char="•"/>
            </a:pPr>
            <a:r>
              <a:rPr lang="nl-NL" sz="1600" dirty="0">
                <a:solidFill>
                  <a:schemeClr val="tx1"/>
                </a:solidFill>
              </a:rPr>
              <a:t>Spreek af wat je waar noteert</a:t>
            </a:r>
          </a:p>
          <a:p>
            <a:pPr marL="285750" indent="-285750">
              <a:buFont typeface="Arial" panose="020B0604020202020204" pitchFamily="34" charset="0"/>
              <a:buChar char="•"/>
            </a:pPr>
            <a:endParaRPr lang="nl-NL" sz="1600" dirty="0">
              <a:solidFill>
                <a:schemeClr val="tx1"/>
              </a:solidFill>
            </a:endParaRPr>
          </a:p>
          <a:p>
            <a:pPr marL="285750" indent="-285750">
              <a:buFont typeface="Arial" panose="020B0604020202020204" pitchFamily="34" charset="0"/>
              <a:buChar char="•"/>
            </a:pPr>
            <a:r>
              <a:rPr lang="nl-NL" sz="1600" dirty="0">
                <a:solidFill>
                  <a:schemeClr val="tx1"/>
                </a:solidFill>
              </a:rPr>
              <a:t>NB:</a:t>
            </a:r>
            <a:br>
              <a:rPr lang="nl-NL" sz="1600" dirty="0">
                <a:solidFill>
                  <a:schemeClr val="tx1"/>
                </a:solidFill>
              </a:rPr>
            </a:br>
            <a:r>
              <a:rPr lang="nl-NL" sz="1600" dirty="0">
                <a:solidFill>
                  <a:schemeClr val="tx1"/>
                </a:solidFill>
              </a:rPr>
              <a:t>- de zes gouden vragen</a:t>
            </a:r>
          </a:p>
          <a:p>
            <a:r>
              <a:rPr lang="nl-NL" sz="1600" dirty="0">
                <a:solidFill>
                  <a:schemeClr val="tx1"/>
                </a:solidFill>
              </a:rPr>
              <a:t>      - de vijf essentiële vragen</a:t>
            </a:r>
          </a:p>
          <a:p>
            <a:pPr marL="285750" indent="-285750">
              <a:buFont typeface="Arial" panose="020B0604020202020204" pitchFamily="34" charset="0"/>
              <a:buChar char="•"/>
            </a:pPr>
            <a:endParaRPr lang="nl-NL" sz="1600" dirty="0">
              <a:solidFill>
                <a:schemeClr val="tx1"/>
              </a:solidFill>
            </a:endParaRPr>
          </a:p>
        </p:txBody>
      </p:sp>
      <p:sp>
        <p:nvSpPr>
          <p:cNvPr id="3" name="Titel 2">
            <a:extLst>
              <a:ext uri="{FF2B5EF4-FFF2-40B4-BE49-F238E27FC236}">
                <a16:creationId xmlns:a16="http://schemas.microsoft.com/office/drawing/2014/main" id="{1D92DC32-B594-4AB6-9457-DB4072B5BF57}"/>
              </a:ext>
            </a:extLst>
          </p:cNvPr>
          <p:cNvSpPr>
            <a:spLocks noGrp="1"/>
          </p:cNvSpPr>
          <p:nvPr>
            <p:ph type="title"/>
          </p:nvPr>
        </p:nvSpPr>
        <p:spPr/>
        <p:txBody>
          <a:bodyPr/>
          <a:lstStyle/>
          <a:p>
            <a:r>
              <a:rPr lang="nl-NL" dirty="0"/>
              <a:t>Hoe doe je dat nou?</a:t>
            </a:r>
          </a:p>
        </p:txBody>
      </p:sp>
    </p:spTree>
    <p:extLst>
      <p:ext uri="{BB962C8B-B14F-4D97-AF65-F5344CB8AC3E}">
        <p14:creationId xmlns:p14="http://schemas.microsoft.com/office/powerpoint/2010/main" val="188043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DDE012D-4E65-4E8A-910B-74E8AFC93049}"/>
              </a:ext>
            </a:extLst>
          </p:cNvPr>
          <p:cNvSpPr>
            <a:spLocks noGrp="1"/>
          </p:cNvSpPr>
          <p:nvPr>
            <p:ph type="title"/>
          </p:nvPr>
        </p:nvSpPr>
        <p:spPr/>
        <p:txBody>
          <a:bodyPr/>
          <a:lstStyle/>
          <a:p>
            <a:r>
              <a:rPr lang="nl-NL" dirty="0"/>
              <a:t>Zes “gouden” vragen</a:t>
            </a:r>
          </a:p>
        </p:txBody>
      </p:sp>
      <p:sp>
        <p:nvSpPr>
          <p:cNvPr id="5" name="Zeshoek 4">
            <a:extLst>
              <a:ext uri="{FF2B5EF4-FFF2-40B4-BE49-F238E27FC236}">
                <a16:creationId xmlns:a16="http://schemas.microsoft.com/office/drawing/2014/main" id="{110737D5-8F95-4B89-9614-AEBF56D599A7}"/>
              </a:ext>
            </a:extLst>
          </p:cNvPr>
          <p:cNvSpPr/>
          <p:nvPr/>
        </p:nvSpPr>
        <p:spPr>
          <a:xfrm>
            <a:off x="1205778" y="3875303"/>
            <a:ext cx="2513323" cy="1969316"/>
          </a:xfrm>
          <a:prstGeom prst="hexagon">
            <a:avLst/>
          </a:prstGeom>
          <a:solidFill>
            <a:srgbClr val="DFC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Welke hoop hebt u, als u kijkt naar de toekomst?</a:t>
            </a:r>
          </a:p>
        </p:txBody>
      </p:sp>
      <p:sp>
        <p:nvSpPr>
          <p:cNvPr id="6" name="Zeshoek 5">
            <a:extLst>
              <a:ext uri="{FF2B5EF4-FFF2-40B4-BE49-F238E27FC236}">
                <a16:creationId xmlns:a16="http://schemas.microsoft.com/office/drawing/2014/main" id="{EE3050B9-8990-4F0C-886F-919FF44568F0}"/>
              </a:ext>
            </a:extLst>
          </p:cNvPr>
          <p:cNvSpPr/>
          <p:nvPr/>
        </p:nvSpPr>
        <p:spPr>
          <a:xfrm>
            <a:off x="5524108" y="1471934"/>
            <a:ext cx="2709106" cy="2278188"/>
          </a:xfrm>
          <a:prstGeom prst="hexagon">
            <a:avLst/>
          </a:prstGeom>
          <a:solidFill>
            <a:srgbClr val="DFC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Welke angsten hebt u, als u kijkt naar de toekomst?</a:t>
            </a:r>
          </a:p>
        </p:txBody>
      </p:sp>
      <p:sp>
        <p:nvSpPr>
          <p:cNvPr id="7" name="Zeshoek 6">
            <a:extLst>
              <a:ext uri="{FF2B5EF4-FFF2-40B4-BE49-F238E27FC236}">
                <a16:creationId xmlns:a16="http://schemas.microsoft.com/office/drawing/2014/main" id="{65A537C9-373D-4ECD-90D2-EB87F88CD5CF}"/>
              </a:ext>
            </a:extLst>
          </p:cNvPr>
          <p:cNvSpPr/>
          <p:nvPr/>
        </p:nvSpPr>
        <p:spPr>
          <a:xfrm>
            <a:off x="3403077" y="2632189"/>
            <a:ext cx="2593233" cy="2341555"/>
          </a:xfrm>
          <a:prstGeom prst="hexagon">
            <a:avLst/>
          </a:prstGeom>
          <a:solidFill>
            <a:srgbClr val="DFC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Wat helpt u als u een moeilijke (medische) beslissing moet nemen?</a:t>
            </a:r>
          </a:p>
        </p:txBody>
      </p:sp>
      <p:sp>
        <p:nvSpPr>
          <p:cNvPr id="8" name="Zeshoek 7">
            <a:extLst>
              <a:ext uri="{FF2B5EF4-FFF2-40B4-BE49-F238E27FC236}">
                <a16:creationId xmlns:a16="http://schemas.microsoft.com/office/drawing/2014/main" id="{B2CC8A84-54A1-4927-8CB7-BC2A9AECFD94}"/>
              </a:ext>
            </a:extLst>
          </p:cNvPr>
          <p:cNvSpPr/>
          <p:nvPr/>
        </p:nvSpPr>
        <p:spPr>
          <a:xfrm>
            <a:off x="1107887" y="1533749"/>
            <a:ext cx="2709107" cy="2196881"/>
          </a:xfrm>
          <a:prstGeom prst="hexagon">
            <a:avLst/>
          </a:prstGeom>
          <a:solidFill>
            <a:srgbClr val="DFC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Als er niet veel tijd meer is, wat is dan belangrijk voor u?</a:t>
            </a:r>
          </a:p>
        </p:txBody>
      </p:sp>
      <p:sp>
        <p:nvSpPr>
          <p:cNvPr id="9" name="Zeshoek 8">
            <a:extLst>
              <a:ext uri="{FF2B5EF4-FFF2-40B4-BE49-F238E27FC236}">
                <a16:creationId xmlns:a16="http://schemas.microsoft.com/office/drawing/2014/main" id="{3B4CFAD9-CFDD-4B72-8541-93DA673C73D2}"/>
              </a:ext>
            </a:extLst>
          </p:cNvPr>
          <p:cNvSpPr/>
          <p:nvPr/>
        </p:nvSpPr>
        <p:spPr>
          <a:xfrm>
            <a:off x="5524109" y="3875303"/>
            <a:ext cx="2709106" cy="2196881"/>
          </a:xfrm>
          <a:prstGeom prst="hexagon">
            <a:avLst/>
          </a:prstGeom>
          <a:solidFill>
            <a:srgbClr val="DFC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Wie of wat heb je nodig om het leven waardevol te laten zijn, hoe kan ik (of een ander) u daarbij helpen?</a:t>
            </a:r>
          </a:p>
        </p:txBody>
      </p:sp>
      <p:sp>
        <p:nvSpPr>
          <p:cNvPr id="10" name="Zeshoek 9">
            <a:extLst>
              <a:ext uri="{FF2B5EF4-FFF2-40B4-BE49-F238E27FC236}">
                <a16:creationId xmlns:a16="http://schemas.microsoft.com/office/drawing/2014/main" id="{58773DAC-5DB8-4A4D-A252-70C7C3220589}"/>
              </a:ext>
            </a:extLst>
          </p:cNvPr>
          <p:cNvSpPr/>
          <p:nvPr/>
        </p:nvSpPr>
        <p:spPr>
          <a:xfrm>
            <a:off x="3373934" y="330738"/>
            <a:ext cx="2593233" cy="2187019"/>
          </a:xfrm>
          <a:prstGeom prst="hexagon">
            <a:avLst/>
          </a:prstGeom>
          <a:solidFill>
            <a:srgbClr val="DFC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Als ik voor u wil zorgen, wat moet ik dan absoluut over u weten?</a:t>
            </a:r>
          </a:p>
        </p:txBody>
      </p:sp>
    </p:spTree>
    <p:extLst>
      <p:ext uri="{BB962C8B-B14F-4D97-AF65-F5344CB8AC3E}">
        <p14:creationId xmlns:p14="http://schemas.microsoft.com/office/powerpoint/2010/main" val="167489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F969696-D3EC-45F3-A3C5-EFA4E967642F}"/>
              </a:ext>
            </a:extLst>
          </p:cNvPr>
          <p:cNvSpPr>
            <a:spLocks noGrp="1"/>
          </p:cNvSpPr>
          <p:nvPr>
            <p:ph type="title"/>
          </p:nvPr>
        </p:nvSpPr>
        <p:spPr>
          <a:xfrm>
            <a:off x="762074" y="756218"/>
            <a:ext cx="7886700" cy="1230380"/>
          </a:xfrm>
        </p:spPr>
        <p:txBody>
          <a:bodyPr>
            <a:noAutofit/>
          </a:bodyPr>
          <a:lstStyle/>
          <a:p>
            <a:pPr algn="ctr"/>
            <a:r>
              <a:rPr lang="nl-NL" sz="4400"/>
              <a:t>Leerbijeenkomst ouderenzorg</a:t>
            </a:r>
            <a:br>
              <a:rPr lang="nl-NL" sz="4400"/>
            </a:br>
            <a:r>
              <a:rPr lang="nl-NL" sz="4400">
                <a:cs typeface="Calibri Light"/>
              </a:rPr>
              <a:t>Advance care planning (ACP)</a:t>
            </a:r>
            <a:endParaRPr lang="nl-NL"/>
          </a:p>
        </p:txBody>
      </p:sp>
      <p:sp>
        <p:nvSpPr>
          <p:cNvPr id="8" name="Ondertitel 7">
            <a:extLst>
              <a:ext uri="{FF2B5EF4-FFF2-40B4-BE49-F238E27FC236}">
                <a16:creationId xmlns:a16="http://schemas.microsoft.com/office/drawing/2014/main" id="{33DCB589-9BBF-4BA4-B441-9FEAE992D2FB}"/>
              </a:ext>
            </a:extLst>
          </p:cNvPr>
          <p:cNvSpPr>
            <a:spLocks noGrp="1"/>
          </p:cNvSpPr>
          <p:nvPr>
            <p:ph type="subTitle" idx="11"/>
          </p:nvPr>
        </p:nvSpPr>
        <p:spPr>
          <a:xfrm>
            <a:off x="628650" y="2621757"/>
            <a:ext cx="7886700" cy="1233806"/>
          </a:xfrm>
        </p:spPr>
        <p:txBody>
          <a:bodyPr vert="horz" lIns="91440" tIns="45720" rIns="91440" bIns="45720" rtlCol="0" anchor="t">
            <a:normAutofit/>
          </a:bodyPr>
          <a:lstStyle/>
          <a:p>
            <a:r>
              <a:rPr lang="nl-NL" dirty="0">
                <a:solidFill>
                  <a:schemeClr val="tx1"/>
                </a:solidFill>
              </a:rPr>
              <a:t>24 juni 2020</a:t>
            </a:r>
          </a:p>
          <a:p>
            <a:r>
              <a:rPr lang="nl-NL" dirty="0">
                <a:solidFill>
                  <a:schemeClr val="tx1"/>
                </a:solidFill>
              </a:rPr>
              <a:t>19.00 tot 20.30</a:t>
            </a:r>
          </a:p>
          <a:p>
            <a:endParaRPr lang="nl-NL" dirty="0">
              <a:solidFill>
                <a:schemeClr val="tx1"/>
              </a:solidFill>
            </a:endParaRPr>
          </a:p>
          <a:p>
            <a:endParaRPr lang="nl-NL" dirty="0"/>
          </a:p>
        </p:txBody>
      </p:sp>
      <p:sp>
        <p:nvSpPr>
          <p:cNvPr id="5" name="Rechthoek 4">
            <a:extLst>
              <a:ext uri="{FF2B5EF4-FFF2-40B4-BE49-F238E27FC236}">
                <a16:creationId xmlns:a16="http://schemas.microsoft.com/office/drawing/2014/main" id="{14D5F6D7-C81F-40C5-952B-2026E889B323}"/>
              </a:ext>
            </a:extLst>
          </p:cNvPr>
          <p:cNvSpPr/>
          <p:nvPr/>
        </p:nvSpPr>
        <p:spPr>
          <a:xfrm>
            <a:off x="4450813" y="3244334"/>
            <a:ext cx="242374" cy="369332"/>
          </a:xfrm>
          <a:prstGeom prst="rect">
            <a:avLst/>
          </a:prstGeom>
        </p:spPr>
        <p:txBody>
          <a:bodyPr wrap="none">
            <a:spAutoFit/>
          </a:bodyPr>
          <a:lstStyle/>
          <a:p>
            <a:r>
              <a:rPr lang="nl-NL">
                <a:solidFill>
                  <a:srgbClr val="000000"/>
                </a:solidFill>
                <a:latin typeface="Times New Roman" panose="02020603050405020304" pitchFamily="18" charset="0"/>
              </a:rPr>
              <a:t> </a:t>
            </a:r>
            <a:endParaRPr lang="nl-NL"/>
          </a:p>
        </p:txBody>
      </p:sp>
      <p:sp>
        <p:nvSpPr>
          <p:cNvPr id="2" name="Tekstvak 1">
            <a:extLst>
              <a:ext uri="{FF2B5EF4-FFF2-40B4-BE49-F238E27FC236}">
                <a16:creationId xmlns:a16="http://schemas.microsoft.com/office/drawing/2014/main" id="{C1809602-C34D-4898-847E-92B3565B855B}"/>
              </a:ext>
            </a:extLst>
          </p:cNvPr>
          <p:cNvSpPr txBox="1"/>
          <p:nvPr/>
        </p:nvSpPr>
        <p:spPr>
          <a:xfrm>
            <a:off x="3859738" y="4029057"/>
            <a:ext cx="47890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l-NL" dirty="0">
                <a:solidFill>
                  <a:srgbClr val="000000"/>
                </a:solidFill>
                <a:cs typeface="Segoe UI"/>
              </a:rPr>
              <a:t>Paul Wouda– kaderhuisarts ouderenzorg​</a:t>
            </a:r>
          </a:p>
          <a:p>
            <a:pPr algn="r"/>
            <a:r>
              <a:rPr lang="nl-NL" dirty="0">
                <a:solidFill>
                  <a:srgbClr val="000000"/>
                </a:solidFill>
                <a:cs typeface="Segoe UI"/>
              </a:rPr>
              <a:t>Serge Roufs – Specialist ouderengeneeskunde</a:t>
            </a:r>
            <a:r>
              <a:rPr lang="en-US" dirty="0">
                <a:solidFill>
                  <a:srgbClr val="000000"/>
                </a:solidFill>
                <a:cs typeface="Segoe UI"/>
              </a:rPr>
              <a:t>​</a:t>
            </a:r>
          </a:p>
          <a:p>
            <a:pPr algn="r"/>
            <a:r>
              <a:rPr lang="nl-NL" dirty="0">
                <a:solidFill>
                  <a:srgbClr val="000000"/>
                </a:solidFill>
                <a:cs typeface="Segoe UI"/>
              </a:rPr>
              <a:t>Janneke Verhees – consulent ouderenzorg</a:t>
            </a:r>
          </a:p>
        </p:txBody>
      </p:sp>
    </p:spTree>
    <p:extLst>
      <p:ext uri="{BB962C8B-B14F-4D97-AF65-F5344CB8AC3E}">
        <p14:creationId xmlns:p14="http://schemas.microsoft.com/office/powerpoint/2010/main" val="3081027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roomdiagram: Verbindingslijn 4">
            <a:extLst>
              <a:ext uri="{FF2B5EF4-FFF2-40B4-BE49-F238E27FC236}">
                <a16:creationId xmlns:a16="http://schemas.microsoft.com/office/drawing/2014/main" id="{415AAA63-0EAD-4B1F-970A-1BD5DC6645EC}"/>
              </a:ext>
            </a:extLst>
          </p:cNvPr>
          <p:cNvSpPr/>
          <p:nvPr/>
        </p:nvSpPr>
        <p:spPr>
          <a:xfrm>
            <a:off x="1619056" y="470753"/>
            <a:ext cx="1972557" cy="1751028"/>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Kunt u er iets meer over vertellen?</a:t>
            </a:r>
          </a:p>
        </p:txBody>
      </p:sp>
      <p:sp>
        <p:nvSpPr>
          <p:cNvPr id="6" name="Stroomdiagram: Verbindingslijn 5">
            <a:extLst>
              <a:ext uri="{FF2B5EF4-FFF2-40B4-BE49-F238E27FC236}">
                <a16:creationId xmlns:a16="http://schemas.microsoft.com/office/drawing/2014/main" id="{634DB072-F2F6-40DC-B6F2-37FDAFDD90D5}"/>
              </a:ext>
            </a:extLst>
          </p:cNvPr>
          <p:cNvSpPr/>
          <p:nvPr/>
        </p:nvSpPr>
        <p:spPr>
          <a:xfrm>
            <a:off x="5144683" y="470753"/>
            <a:ext cx="1824088" cy="1751028"/>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Wat betekent dat voor u?</a:t>
            </a:r>
          </a:p>
        </p:txBody>
      </p:sp>
      <p:sp>
        <p:nvSpPr>
          <p:cNvPr id="7" name="Stroomdiagram: Verbindingslijn 6">
            <a:extLst>
              <a:ext uri="{FF2B5EF4-FFF2-40B4-BE49-F238E27FC236}">
                <a16:creationId xmlns:a16="http://schemas.microsoft.com/office/drawing/2014/main" id="{6DB119D0-4418-4AE0-B221-90DC552E21D8}"/>
              </a:ext>
            </a:extLst>
          </p:cNvPr>
          <p:cNvSpPr/>
          <p:nvPr/>
        </p:nvSpPr>
        <p:spPr>
          <a:xfrm>
            <a:off x="3513845" y="4082984"/>
            <a:ext cx="1913642" cy="1819373"/>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Hebt u gezegd wat u wilde zeggen?</a:t>
            </a:r>
          </a:p>
        </p:txBody>
      </p:sp>
      <p:sp>
        <p:nvSpPr>
          <p:cNvPr id="8" name="Stroomdiagram: Verbindingslijn 7">
            <a:extLst>
              <a:ext uri="{FF2B5EF4-FFF2-40B4-BE49-F238E27FC236}">
                <a16:creationId xmlns:a16="http://schemas.microsoft.com/office/drawing/2014/main" id="{DB485CFE-4EEE-466C-8512-2F4ABD74444D}"/>
              </a:ext>
            </a:extLst>
          </p:cNvPr>
          <p:cNvSpPr/>
          <p:nvPr/>
        </p:nvSpPr>
        <p:spPr>
          <a:xfrm>
            <a:off x="1432872" y="2810366"/>
            <a:ext cx="1824088" cy="1751028"/>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De onzichtbare vraag; </a:t>
            </a:r>
            <a:br>
              <a:rPr lang="nl-NL" dirty="0"/>
            </a:br>
            <a:r>
              <a:rPr lang="nl-NL" dirty="0"/>
              <a:t>de stilte</a:t>
            </a:r>
          </a:p>
        </p:txBody>
      </p:sp>
      <p:sp>
        <p:nvSpPr>
          <p:cNvPr id="9" name="Stroomdiagram: Verbindingslijn 8">
            <a:extLst>
              <a:ext uri="{FF2B5EF4-FFF2-40B4-BE49-F238E27FC236}">
                <a16:creationId xmlns:a16="http://schemas.microsoft.com/office/drawing/2014/main" id="{5DD542FC-8AEA-459E-9F83-D5E48CF7D261}"/>
              </a:ext>
            </a:extLst>
          </p:cNvPr>
          <p:cNvSpPr/>
          <p:nvPr/>
        </p:nvSpPr>
        <p:spPr>
          <a:xfrm>
            <a:off x="5623088" y="2865748"/>
            <a:ext cx="1824088" cy="1751028"/>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Welk gevoel roept dat op?</a:t>
            </a:r>
          </a:p>
        </p:txBody>
      </p:sp>
      <p:sp>
        <p:nvSpPr>
          <p:cNvPr id="10" name="Stroomdiagram: Verbindingslijn 9">
            <a:extLst>
              <a:ext uri="{FF2B5EF4-FFF2-40B4-BE49-F238E27FC236}">
                <a16:creationId xmlns:a16="http://schemas.microsoft.com/office/drawing/2014/main" id="{63AFBDA3-69F4-4BB0-905F-A38C2733B32D}"/>
              </a:ext>
            </a:extLst>
          </p:cNvPr>
          <p:cNvSpPr/>
          <p:nvPr/>
        </p:nvSpPr>
        <p:spPr>
          <a:xfrm>
            <a:off x="3591613" y="2045616"/>
            <a:ext cx="1696825" cy="164026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Hart 10">
            <a:extLst>
              <a:ext uri="{FF2B5EF4-FFF2-40B4-BE49-F238E27FC236}">
                <a16:creationId xmlns:a16="http://schemas.microsoft.com/office/drawing/2014/main" id="{44178005-4BC9-41DB-81DE-FF75F9F503DC}"/>
              </a:ext>
            </a:extLst>
          </p:cNvPr>
          <p:cNvSpPr/>
          <p:nvPr/>
        </p:nvSpPr>
        <p:spPr>
          <a:xfrm>
            <a:off x="3926263" y="2442720"/>
            <a:ext cx="1027522" cy="846056"/>
          </a:xfrm>
          <a:prstGeom prst="hear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3" name="Tekstvak 12">
            <a:extLst>
              <a:ext uri="{FF2B5EF4-FFF2-40B4-BE49-F238E27FC236}">
                <a16:creationId xmlns:a16="http://schemas.microsoft.com/office/drawing/2014/main" id="{4615ADDD-6E82-47E9-A9B4-7CDB0F76A741}"/>
              </a:ext>
            </a:extLst>
          </p:cNvPr>
          <p:cNvSpPr txBox="1"/>
          <p:nvPr/>
        </p:nvSpPr>
        <p:spPr>
          <a:xfrm>
            <a:off x="407708" y="145938"/>
            <a:ext cx="1270264" cy="1200329"/>
          </a:xfrm>
          <a:prstGeom prst="rect">
            <a:avLst/>
          </a:prstGeom>
          <a:noFill/>
        </p:spPr>
        <p:txBody>
          <a:bodyPr wrap="square" rtlCol="0">
            <a:spAutoFit/>
          </a:bodyPr>
          <a:lstStyle/>
          <a:p>
            <a:pPr algn="ctr"/>
            <a:r>
              <a:rPr lang="nl-NL" dirty="0"/>
              <a:t>Deze vraag nodigt uit tot verder vertellen</a:t>
            </a:r>
          </a:p>
        </p:txBody>
      </p:sp>
      <p:sp>
        <p:nvSpPr>
          <p:cNvPr id="17" name="Tekstvak 16">
            <a:extLst>
              <a:ext uri="{FF2B5EF4-FFF2-40B4-BE49-F238E27FC236}">
                <a16:creationId xmlns:a16="http://schemas.microsoft.com/office/drawing/2014/main" id="{69F499FA-A8E7-4F04-94D3-50A09DEC7335}"/>
              </a:ext>
            </a:extLst>
          </p:cNvPr>
          <p:cNvSpPr txBox="1"/>
          <p:nvPr/>
        </p:nvSpPr>
        <p:spPr>
          <a:xfrm>
            <a:off x="216817" y="2552218"/>
            <a:ext cx="1461155" cy="1200329"/>
          </a:xfrm>
          <a:prstGeom prst="rect">
            <a:avLst/>
          </a:prstGeom>
          <a:noFill/>
        </p:spPr>
        <p:txBody>
          <a:bodyPr wrap="square" rtlCol="0">
            <a:spAutoFit/>
          </a:bodyPr>
          <a:lstStyle/>
          <a:p>
            <a:r>
              <a:rPr lang="nl-NL" dirty="0"/>
              <a:t>Stilte werkt uitnodigend, geef iemand de tijd</a:t>
            </a:r>
          </a:p>
        </p:txBody>
      </p:sp>
      <p:sp>
        <p:nvSpPr>
          <p:cNvPr id="18" name="Tekstvak 17">
            <a:extLst>
              <a:ext uri="{FF2B5EF4-FFF2-40B4-BE49-F238E27FC236}">
                <a16:creationId xmlns:a16="http://schemas.microsoft.com/office/drawing/2014/main" id="{193CF534-F943-47BF-83D2-9E43C0E5A484}"/>
              </a:ext>
            </a:extLst>
          </p:cNvPr>
          <p:cNvSpPr txBox="1"/>
          <p:nvPr/>
        </p:nvSpPr>
        <p:spPr>
          <a:xfrm>
            <a:off x="7098383" y="145938"/>
            <a:ext cx="2045617" cy="1754326"/>
          </a:xfrm>
          <a:prstGeom prst="rect">
            <a:avLst/>
          </a:prstGeom>
          <a:noFill/>
        </p:spPr>
        <p:txBody>
          <a:bodyPr wrap="square" rtlCol="0">
            <a:spAutoFit/>
          </a:bodyPr>
          <a:lstStyle/>
          <a:p>
            <a:r>
              <a:rPr lang="nl-NL" dirty="0"/>
              <a:t>Deze vraagt zoomt in op dat wat van waarde is voor iemand, op dat wat betekenis heeft voor hem/haar</a:t>
            </a:r>
          </a:p>
        </p:txBody>
      </p:sp>
      <p:sp>
        <p:nvSpPr>
          <p:cNvPr id="19" name="Tekstvak 18">
            <a:extLst>
              <a:ext uri="{FF2B5EF4-FFF2-40B4-BE49-F238E27FC236}">
                <a16:creationId xmlns:a16="http://schemas.microsoft.com/office/drawing/2014/main" id="{0AD9F493-6B77-4F83-BD96-858763D7D43C}"/>
              </a:ext>
            </a:extLst>
          </p:cNvPr>
          <p:cNvSpPr txBox="1"/>
          <p:nvPr/>
        </p:nvSpPr>
        <p:spPr>
          <a:xfrm>
            <a:off x="7447176" y="3307629"/>
            <a:ext cx="1630836" cy="2862322"/>
          </a:xfrm>
          <a:prstGeom prst="rect">
            <a:avLst/>
          </a:prstGeom>
          <a:noFill/>
        </p:spPr>
        <p:txBody>
          <a:bodyPr wrap="square" rtlCol="0">
            <a:spAutoFit/>
          </a:bodyPr>
          <a:lstStyle/>
          <a:p>
            <a:r>
              <a:rPr lang="nl-NL" dirty="0"/>
              <a:t>Deze vraag helpt iemand emoties onder woorden te brengen, en daarmee niet alleen op het cognitieve niveau te blijven</a:t>
            </a:r>
          </a:p>
        </p:txBody>
      </p:sp>
      <p:sp>
        <p:nvSpPr>
          <p:cNvPr id="20" name="Tekstvak 19">
            <a:extLst>
              <a:ext uri="{FF2B5EF4-FFF2-40B4-BE49-F238E27FC236}">
                <a16:creationId xmlns:a16="http://schemas.microsoft.com/office/drawing/2014/main" id="{51B4F717-7656-453B-8239-B0BC7F642774}"/>
              </a:ext>
            </a:extLst>
          </p:cNvPr>
          <p:cNvSpPr txBox="1"/>
          <p:nvPr/>
        </p:nvSpPr>
        <p:spPr>
          <a:xfrm>
            <a:off x="820132" y="5227768"/>
            <a:ext cx="2771481" cy="923330"/>
          </a:xfrm>
          <a:prstGeom prst="rect">
            <a:avLst/>
          </a:prstGeom>
          <a:noFill/>
        </p:spPr>
        <p:txBody>
          <a:bodyPr wrap="square" rtlCol="0">
            <a:spAutoFit/>
          </a:bodyPr>
          <a:lstStyle/>
          <a:p>
            <a:r>
              <a:rPr lang="nl-NL" dirty="0"/>
              <a:t>Deze vraag helpt iemand te zeggen wat, mogelijk,  nog ongezegd bleef</a:t>
            </a:r>
          </a:p>
        </p:txBody>
      </p:sp>
      <p:sp>
        <p:nvSpPr>
          <p:cNvPr id="21" name="Tekstvak 20">
            <a:extLst>
              <a:ext uri="{FF2B5EF4-FFF2-40B4-BE49-F238E27FC236}">
                <a16:creationId xmlns:a16="http://schemas.microsoft.com/office/drawing/2014/main" id="{FA5CE5CA-979C-4433-9408-F9B3F4F746EA}"/>
              </a:ext>
            </a:extLst>
          </p:cNvPr>
          <p:cNvSpPr txBox="1"/>
          <p:nvPr/>
        </p:nvSpPr>
        <p:spPr>
          <a:xfrm>
            <a:off x="1963132" y="-9349"/>
            <a:ext cx="4572000" cy="523220"/>
          </a:xfrm>
          <a:prstGeom prst="rect">
            <a:avLst/>
          </a:prstGeom>
          <a:noFill/>
        </p:spPr>
        <p:txBody>
          <a:bodyPr wrap="square" rtlCol="0">
            <a:spAutoFit/>
          </a:bodyPr>
          <a:lstStyle/>
          <a:p>
            <a:pPr algn="ctr"/>
            <a:r>
              <a:rPr lang="nl-NL" sz="2800" b="1" dirty="0"/>
              <a:t>De 5 essentiële vragen </a:t>
            </a:r>
          </a:p>
        </p:txBody>
      </p:sp>
    </p:spTree>
    <p:extLst>
      <p:ext uri="{BB962C8B-B14F-4D97-AF65-F5344CB8AC3E}">
        <p14:creationId xmlns:p14="http://schemas.microsoft.com/office/powerpoint/2010/main" val="1016235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7DB829-9EBF-4CDA-A99F-B71B457996A1}"/>
              </a:ext>
            </a:extLst>
          </p:cNvPr>
          <p:cNvSpPr>
            <a:spLocks noGrp="1"/>
          </p:cNvSpPr>
          <p:nvPr>
            <p:ph type="title"/>
          </p:nvPr>
        </p:nvSpPr>
        <p:spPr/>
        <p:txBody>
          <a:bodyPr/>
          <a:lstStyle/>
          <a:p>
            <a:r>
              <a:rPr lang="nl-NL" dirty="0"/>
              <a:t>Wie doet wat in de praktijk?</a:t>
            </a:r>
          </a:p>
        </p:txBody>
      </p:sp>
      <p:sp>
        <p:nvSpPr>
          <p:cNvPr id="6" name="Stroomdiagram: Ponsband 5">
            <a:extLst>
              <a:ext uri="{FF2B5EF4-FFF2-40B4-BE49-F238E27FC236}">
                <a16:creationId xmlns:a16="http://schemas.microsoft.com/office/drawing/2014/main" id="{8FFEB2E6-33BE-4DB4-A807-ABDEBEFD7BCE}"/>
              </a:ext>
            </a:extLst>
          </p:cNvPr>
          <p:cNvSpPr/>
          <p:nvPr/>
        </p:nvSpPr>
        <p:spPr>
          <a:xfrm>
            <a:off x="5071622" y="4859518"/>
            <a:ext cx="2187019"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t>Wijkverpleegkundige</a:t>
            </a:r>
            <a:endParaRPr lang="nl-NL" dirty="0"/>
          </a:p>
        </p:txBody>
      </p:sp>
      <p:sp>
        <p:nvSpPr>
          <p:cNvPr id="7" name="Stroomdiagram: Ponsband 6">
            <a:extLst>
              <a:ext uri="{FF2B5EF4-FFF2-40B4-BE49-F238E27FC236}">
                <a16:creationId xmlns:a16="http://schemas.microsoft.com/office/drawing/2014/main" id="{94BB1851-CAB1-4D72-851E-2640AF649CBF}"/>
              </a:ext>
            </a:extLst>
          </p:cNvPr>
          <p:cNvSpPr/>
          <p:nvPr/>
        </p:nvSpPr>
        <p:spPr>
          <a:xfrm>
            <a:off x="5769204" y="1331178"/>
            <a:ext cx="2187019"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t>Zorgtrajectbegeleider</a:t>
            </a:r>
            <a:endParaRPr lang="nl-NL" dirty="0"/>
          </a:p>
        </p:txBody>
      </p:sp>
      <p:sp>
        <p:nvSpPr>
          <p:cNvPr id="8" name="Stroomdiagram: Ponsband 7">
            <a:extLst>
              <a:ext uri="{FF2B5EF4-FFF2-40B4-BE49-F238E27FC236}">
                <a16:creationId xmlns:a16="http://schemas.microsoft.com/office/drawing/2014/main" id="{29373DA2-947F-4FD3-872D-0354F5BBB939}"/>
              </a:ext>
            </a:extLst>
          </p:cNvPr>
          <p:cNvSpPr/>
          <p:nvPr/>
        </p:nvSpPr>
        <p:spPr>
          <a:xfrm>
            <a:off x="1112363" y="1998482"/>
            <a:ext cx="999241"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t>Huisarts</a:t>
            </a:r>
            <a:endParaRPr lang="nl-NL" dirty="0"/>
          </a:p>
        </p:txBody>
      </p:sp>
      <p:sp>
        <p:nvSpPr>
          <p:cNvPr id="9" name="Stroomdiagram: Ponsband 8">
            <a:extLst>
              <a:ext uri="{FF2B5EF4-FFF2-40B4-BE49-F238E27FC236}">
                <a16:creationId xmlns:a16="http://schemas.microsoft.com/office/drawing/2014/main" id="{12F20486-B257-45A6-A3D0-945D4D200D03}"/>
              </a:ext>
            </a:extLst>
          </p:cNvPr>
          <p:cNvSpPr/>
          <p:nvPr/>
        </p:nvSpPr>
        <p:spPr>
          <a:xfrm>
            <a:off x="6513922" y="3872794"/>
            <a:ext cx="1442301"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POH ouderen</a:t>
            </a:r>
          </a:p>
        </p:txBody>
      </p:sp>
      <p:sp>
        <p:nvSpPr>
          <p:cNvPr id="10" name="Stroomdiagram: Ponsband 9">
            <a:extLst>
              <a:ext uri="{FF2B5EF4-FFF2-40B4-BE49-F238E27FC236}">
                <a16:creationId xmlns:a16="http://schemas.microsoft.com/office/drawing/2014/main" id="{70A578E0-0614-4353-8EE4-A4C745709660}"/>
              </a:ext>
            </a:extLst>
          </p:cNvPr>
          <p:cNvSpPr/>
          <p:nvPr/>
        </p:nvSpPr>
        <p:spPr>
          <a:xfrm>
            <a:off x="942680" y="4602618"/>
            <a:ext cx="2337847"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t>Specialist in ziekenhuis</a:t>
            </a:r>
            <a:endParaRPr lang="nl-NL" dirty="0"/>
          </a:p>
        </p:txBody>
      </p:sp>
      <p:sp>
        <p:nvSpPr>
          <p:cNvPr id="11" name="Stroomdiagram: Ponsband 10">
            <a:extLst>
              <a:ext uri="{FF2B5EF4-FFF2-40B4-BE49-F238E27FC236}">
                <a16:creationId xmlns:a16="http://schemas.microsoft.com/office/drawing/2014/main" id="{6C80A7C6-7CFF-417A-B8A7-980DE0619D98}"/>
              </a:ext>
            </a:extLst>
          </p:cNvPr>
          <p:cNvSpPr/>
          <p:nvPr/>
        </p:nvSpPr>
        <p:spPr>
          <a:xfrm>
            <a:off x="1112363" y="3358512"/>
            <a:ext cx="914400"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SOG</a:t>
            </a:r>
          </a:p>
        </p:txBody>
      </p:sp>
      <p:sp>
        <p:nvSpPr>
          <p:cNvPr id="14" name="Stroomdiagram: Ponsband 13">
            <a:extLst>
              <a:ext uri="{FF2B5EF4-FFF2-40B4-BE49-F238E27FC236}">
                <a16:creationId xmlns:a16="http://schemas.microsoft.com/office/drawing/2014/main" id="{527C9CBC-0673-4F99-AAF2-D23238F9386A}"/>
              </a:ext>
            </a:extLst>
          </p:cNvPr>
          <p:cNvSpPr/>
          <p:nvPr/>
        </p:nvSpPr>
        <p:spPr>
          <a:xfrm>
            <a:off x="3978111" y="2724346"/>
            <a:ext cx="914400"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Patiënt </a:t>
            </a:r>
          </a:p>
        </p:txBody>
      </p:sp>
      <p:sp>
        <p:nvSpPr>
          <p:cNvPr id="15" name="Stroomdiagram: Ponsband 14">
            <a:extLst>
              <a:ext uri="{FF2B5EF4-FFF2-40B4-BE49-F238E27FC236}">
                <a16:creationId xmlns:a16="http://schemas.microsoft.com/office/drawing/2014/main" id="{961B2E02-A363-4883-BECF-CB42B89EA7F6}"/>
              </a:ext>
            </a:extLst>
          </p:cNvPr>
          <p:cNvSpPr/>
          <p:nvPr/>
        </p:nvSpPr>
        <p:spPr>
          <a:xfrm>
            <a:off x="3195685" y="1450710"/>
            <a:ext cx="1489439"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mantelzorger</a:t>
            </a:r>
          </a:p>
        </p:txBody>
      </p:sp>
      <p:sp>
        <p:nvSpPr>
          <p:cNvPr id="16" name="Stroomdiagram: Ponsband 15">
            <a:extLst>
              <a:ext uri="{FF2B5EF4-FFF2-40B4-BE49-F238E27FC236}">
                <a16:creationId xmlns:a16="http://schemas.microsoft.com/office/drawing/2014/main" id="{D5DE3F60-0139-4963-A6DE-09EE4A719BE9}"/>
              </a:ext>
            </a:extLst>
          </p:cNvPr>
          <p:cNvSpPr/>
          <p:nvPr/>
        </p:nvSpPr>
        <p:spPr>
          <a:xfrm>
            <a:off x="4149725" y="3944740"/>
            <a:ext cx="1016162"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kinderen</a:t>
            </a:r>
          </a:p>
        </p:txBody>
      </p:sp>
      <p:sp>
        <p:nvSpPr>
          <p:cNvPr id="18" name="Stroomdiagram: Ponsband 17">
            <a:extLst>
              <a:ext uri="{FF2B5EF4-FFF2-40B4-BE49-F238E27FC236}">
                <a16:creationId xmlns:a16="http://schemas.microsoft.com/office/drawing/2014/main" id="{7781C9FC-E0C0-42BB-B022-13B5B6FDD8E8}"/>
              </a:ext>
            </a:extLst>
          </p:cNvPr>
          <p:cNvSpPr/>
          <p:nvPr/>
        </p:nvSpPr>
        <p:spPr>
          <a:xfrm>
            <a:off x="5948316" y="2803154"/>
            <a:ext cx="1291469" cy="804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partner</a:t>
            </a:r>
          </a:p>
        </p:txBody>
      </p:sp>
    </p:spTree>
    <p:extLst>
      <p:ext uri="{BB962C8B-B14F-4D97-AF65-F5344CB8AC3E}">
        <p14:creationId xmlns:p14="http://schemas.microsoft.com/office/powerpoint/2010/main" val="3108028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BB24A0-7198-48B7-8B4A-90AC92B3B698}"/>
              </a:ext>
            </a:extLst>
          </p:cNvPr>
          <p:cNvSpPr>
            <a:spLocks noGrp="1"/>
          </p:cNvSpPr>
          <p:nvPr>
            <p:ph type="title"/>
          </p:nvPr>
        </p:nvSpPr>
        <p:spPr>
          <a:xfrm>
            <a:off x="882503" y="454581"/>
            <a:ext cx="7886700" cy="4700223"/>
          </a:xfrm>
        </p:spPr>
        <p:txBody>
          <a:bodyPr>
            <a:normAutofit/>
          </a:bodyPr>
          <a:lstStyle/>
          <a:p>
            <a:r>
              <a:rPr lang="nl-NL" dirty="0"/>
              <a:t>Casuïstiek;</a:t>
            </a:r>
            <a:br>
              <a:rPr lang="nl-NL" dirty="0"/>
            </a:br>
            <a:br>
              <a:rPr lang="nl-NL" dirty="0"/>
            </a:br>
            <a:br>
              <a:rPr lang="nl-NL" dirty="0"/>
            </a:br>
            <a:r>
              <a:rPr lang="nl-NL" dirty="0"/>
              <a:t>Quiz over de ingestuurde casus</a:t>
            </a:r>
            <a:br>
              <a:rPr lang="nl-NL" dirty="0"/>
            </a:br>
            <a:endParaRPr lang="nl-NL" dirty="0"/>
          </a:p>
        </p:txBody>
      </p:sp>
    </p:spTree>
    <p:extLst>
      <p:ext uri="{BB962C8B-B14F-4D97-AF65-F5344CB8AC3E}">
        <p14:creationId xmlns:p14="http://schemas.microsoft.com/office/powerpoint/2010/main" val="454009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559519" y="749456"/>
            <a:ext cx="7886700" cy="536575"/>
          </a:xfrm>
        </p:spPr>
        <p:txBody>
          <a:bodyPr>
            <a:normAutofit fontScale="90000"/>
          </a:bodyPr>
          <a:lstStyle/>
          <a:p>
            <a:r>
              <a:rPr lang="nl-NL"/>
              <a:t>Rondvraag?</a:t>
            </a:r>
          </a:p>
        </p:txBody>
      </p:sp>
    </p:spTree>
    <p:extLst>
      <p:ext uri="{BB962C8B-B14F-4D97-AF65-F5344CB8AC3E}">
        <p14:creationId xmlns:p14="http://schemas.microsoft.com/office/powerpoint/2010/main" val="2863049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E1798-2444-4A6C-8AF6-B4009A5CB3DA}"/>
              </a:ext>
            </a:extLst>
          </p:cNvPr>
          <p:cNvSpPr>
            <a:spLocks noGrp="1"/>
          </p:cNvSpPr>
          <p:nvPr>
            <p:ph type="title"/>
          </p:nvPr>
        </p:nvSpPr>
        <p:spPr>
          <a:xfrm>
            <a:off x="663575" y="445171"/>
            <a:ext cx="7886700" cy="921405"/>
          </a:xfrm>
        </p:spPr>
        <p:txBody>
          <a:bodyPr anchor="t">
            <a:normAutofit fontScale="90000"/>
          </a:bodyPr>
          <a:lstStyle/>
          <a:p>
            <a:br>
              <a:rPr lang="nl-NL" sz="3100">
                <a:latin typeface="Verdana"/>
                <a:ea typeface="Verdana"/>
                <a:cs typeface="Calibri Light"/>
              </a:rPr>
            </a:br>
            <a:r>
              <a:rPr lang="nl-NL" sz="3100">
                <a:latin typeface="Verdana"/>
                <a:ea typeface="Verdana"/>
                <a:cs typeface="Calibri Light"/>
              </a:rPr>
              <a:t>       </a:t>
            </a:r>
            <a:br>
              <a:rPr lang="nl-NL" sz="3100">
                <a:latin typeface="Verdana"/>
                <a:ea typeface="Verdana"/>
                <a:cs typeface="Calibri Light"/>
              </a:rPr>
            </a:br>
            <a:r>
              <a:rPr lang="nl-NL" sz="3100">
                <a:latin typeface="Verdana"/>
                <a:ea typeface="Verdana"/>
                <a:cs typeface="Calibri Light"/>
              </a:rPr>
              <a:t>  </a:t>
            </a:r>
            <a:br>
              <a:rPr lang="nl-NL" sz="3100">
                <a:latin typeface="Verdana"/>
                <a:ea typeface="Verdana"/>
                <a:cs typeface="Calibri Light"/>
              </a:rPr>
            </a:br>
            <a:r>
              <a:rPr lang="nl-NL" sz="3100">
                <a:latin typeface="Verdana"/>
                <a:ea typeface="Verdana"/>
                <a:cs typeface="Calibri Light"/>
              </a:rPr>
              <a:t>          Evaluatie van de avond</a:t>
            </a:r>
            <a:br>
              <a:rPr lang="nl-NL" sz="3100">
                <a:latin typeface="Verdana"/>
                <a:ea typeface="Verdana"/>
                <a:cs typeface="Calibri Light"/>
              </a:rPr>
            </a:br>
            <a:br>
              <a:rPr lang="nl-NL" sz="3100">
                <a:latin typeface="Verdana"/>
                <a:ea typeface="Verdana"/>
                <a:cs typeface="Calibri Light"/>
              </a:rPr>
            </a:br>
            <a:br>
              <a:rPr lang="nl-NL">
                <a:latin typeface="Calibri Light"/>
                <a:cs typeface="Calibri Light"/>
              </a:rPr>
            </a:br>
            <a:br>
              <a:rPr lang="nl-NL" b="0">
                <a:ea typeface="+mj-lt"/>
                <a:cs typeface="+mj-lt"/>
              </a:rPr>
            </a:br>
            <a:br>
              <a:rPr lang="nl-NL" b="0">
                <a:ea typeface="+mj-lt"/>
                <a:cs typeface="+mj-lt"/>
              </a:rPr>
            </a:br>
            <a:endParaRPr lang="en-US" sz="2200" b="0">
              <a:ea typeface="+mj-lt"/>
              <a:cs typeface="+mj-lt"/>
            </a:endParaRPr>
          </a:p>
          <a:p>
            <a:endParaRPr lang="nl-NL" sz="1200" b="0">
              <a:latin typeface="Calibri"/>
              <a:ea typeface="+mj-lt"/>
              <a:cs typeface="Calibri"/>
            </a:endParaRPr>
          </a:p>
          <a:p>
            <a:endParaRPr lang="nl-NL">
              <a:ea typeface="Verdana"/>
              <a:cs typeface="Verdana"/>
            </a:endParaRPr>
          </a:p>
        </p:txBody>
      </p:sp>
      <p:sp>
        <p:nvSpPr>
          <p:cNvPr id="6" name="Tekstvak 5">
            <a:extLst>
              <a:ext uri="{FF2B5EF4-FFF2-40B4-BE49-F238E27FC236}">
                <a16:creationId xmlns:a16="http://schemas.microsoft.com/office/drawing/2014/main" id="{90EC2A7C-6773-479E-A2DB-99DFD3685923}"/>
              </a:ext>
            </a:extLst>
          </p:cNvPr>
          <p:cNvSpPr txBox="1"/>
          <p:nvPr/>
        </p:nvSpPr>
        <p:spPr>
          <a:xfrm>
            <a:off x="3737984" y="1902402"/>
            <a:ext cx="3255668" cy="2031325"/>
          </a:xfrm>
          <a:prstGeom prst="rect">
            <a:avLst/>
          </a:prstGeom>
          <a:noFill/>
        </p:spPr>
        <p:txBody>
          <a:bodyPr wrap="square" rtlCol="0">
            <a:spAutoFit/>
          </a:bodyPr>
          <a:lstStyle/>
          <a:p>
            <a:endParaRPr lang="nl-NL"/>
          </a:p>
          <a:p>
            <a:endParaRPr lang="nl-NL"/>
          </a:p>
          <a:p>
            <a:endParaRPr lang="nl-NL"/>
          </a:p>
          <a:p>
            <a:r>
              <a:rPr lang="nl-NL" sz="3600" b="1"/>
              <a:t>* Tips</a:t>
            </a:r>
          </a:p>
          <a:p>
            <a:r>
              <a:rPr lang="nl-NL" sz="3600" b="1"/>
              <a:t>* Tops</a:t>
            </a:r>
          </a:p>
        </p:txBody>
      </p:sp>
    </p:spTree>
    <p:extLst>
      <p:ext uri="{BB962C8B-B14F-4D97-AF65-F5344CB8AC3E}">
        <p14:creationId xmlns:p14="http://schemas.microsoft.com/office/powerpoint/2010/main" val="148590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9896F20-57A7-45A0-A4D9-5FEB85CE9B6E}"/>
              </a:ext>
            </a:extLst>
          </p:cNvPr>
          <p:cNvSpPr>
            <a:spLocks noGrp="1"/>
          </p:cNvSpPr>
          <p:nvPr>
            <p:ph type="body" sz="quarter" idx="10"/>
          </p:nvPr>
        </p:nvSpPr>
        <p:spPr>
          <a:xfrm>
            <a:off x="663575" y="895546"/>
            <a:ext cx="7886700" cy="4949073"/>
          </a:xfrm>
        </p:spPr>
        <p:txBody>
          <a:bodyPr vert="horz" lIns="91440" tIns="45720" rIns="91440" bIns="45720" rtlCol="0" anchor="t">
            <a:normAutofit/>
          </a:bodyPr>
          <a:lstStyle/>
          <a:p>
            <a:endParaRPr lang="nl-NL" dirty="0">
              <a:solidFill>
                <a:schemeClr val="tx1"/>
              </a:solidFill>
            </a:endParaRPr>
          </a:p>
          <a:p>
            <a:endParaRPr lang="nl-NL" dirty="0"/>
          </a:p>
          <a:p>
            <a:r>
              <a:rPr lang="nl-NL" dirty="0">
                <a:solidFill>
                  <a:schemeClr val="tx1"/>
                </a:solidFill>
              </a:rPr>
              <a:t>19.00 - 19.10 	Welkom </a:t>
            </a:r>
          </a:p>
          <a:p>
            <a:r>
              <a:rPr lang="nl-NL" dirty="0">
                <a:solidFill>
                  <a:schemeClr val="tx1"/>
                </a:solidFill>
              </a:rPr>
              <a:t> </a:t>
            </a:r>
          </a:p>
          <a:p>
            <a:r>
              <a:rPr lang="nl-NL" dirty="0">
                <a:solidFill>
                  <a:schemeClr val="tx1"/>
                </a:solidFill>
              </a:rPr>
              <a:t>19.10 - 19.20 	Indicatoren 2019 en verbeterplannen 2020 </a:t>
            </a:r>
          </a:p>
          <a:p>
            <a:endParaRPr lang="nl-NL" dirty="0">
              <a:solidFill>
                <a:schemeClr val="tx1"/>
              </a:solidFill>
            </a:endParaRPr>
          </a:p>
          <a:p>
            <a:r>
              <a:rPr lang="nl-NL" dirty="0">
                <a:solidFill>
                  <a:schemeClr val="tx1"/>
                </a:solidFill>
              </a:rPr>
              <a:t>19.20 - 20.00 	ACP </a:t>
            </a:r>
          </a:p>
          <a:p>
            <a:endParaRPr lang="nl-NL" dirty="0">
              <a:solidFill>
                <a:schemeClr val="tx1"/>
              </a:solidFill>
            </a:endParaRPr>
          </a:p>
          <a:p>
            <a:r>
              <a:rPr lang="nl-NL" dirty="0">
                <a:solidFill>
                  <a:schemeClr val="tx1"/>
                </a:solidFill>
              </a:rPr>
              <a:t>20.00 - 20.20  	casus </a:t>
            </a:r>
          </a:p>
          <a:p>
            <a:endParaRPr lang="nl-NL" dirty="0">
              <a:solidFill>
                <a:schemeClr val="tx1"/>
              </a:solidFill>
            </a:endParaRPr>
          </a:p>
          <a:p>
            <a:r>
              <a:rPr lang="nl-NL" dirty="0">
                <a:solidFill>
                  <a:schemeClr val="tx1"/>
                </a:solidFill>
              </a:rPr>
              <a:t>20.20 - 20.30 	Afsluiting en evaluatie </a:t>
            </a:r>
          </a:p>
          <a:p>
            <a:endParaRPr lang="nl-NL" dirty="0"/>
          </a:p>
          <a:p>
            <a:endParaRPr lang="nl-NL" dirty="0">
              <a:cs typeface="Calibri"/>
            </a:endParaRPr>
          </a:p>
        </p:txBody>
      </p:sp>
      <p:sp>
        <p:nvSpPr>
          <p:cNvPr id="6" name="Titel 5">
            <a:extLst>
              <a:ext uri="{FF2B5EF4-FFF2-40B4-BE49-F238E27FC236}">
                <a16:creationId xmlns:a16="http://schemas.microsoft.com/office/drawing/2014/main" id="{FA42D4BD-EFA0-4311-BE02-9A1EB5354A0A}"/>
              </a:ext>
            </a:extLst>
          </p:cNvPr>
          <p:cNvSpPr>
            <a:spLocks noGrp="1"/>
          </p:cNvSpPr>
          <p:nvPr>
            <p:ph type="title"/>
          </p:nvPr>
        </p:nvSpPr>
        <p:spPr/>
        <p:txBody>
          <a:bodyPr/>
          <a:lstStyle/>
          <a:p>
            <a:r>
              <a:rPr lang="nl-NL"/>
              <a:t>Agenda</a:t>
            </a:r>
          </a:p>
        </p:txBody>
      </p:sp>
      <p:sp>
        <p:nvSpPr>
          <p:cNvPr id="5" name="Rechthoek 4">
            <a:extLst>
              <a:ext uri="{FF2B5EF4-FFF2-40B4-BE49-F238E27FC236}">
                <a16:creationId xmlns:a16="http://schemas.microsoft.com/office/drawing/2014/main" id="{14D5F6D7-C81F-40C5-952B-2026E889B323}"/>
              </a:ext>
            </a:extLst>
          </p:cNvPr>
          <p:cNvSpPr/>
          <p:nvPr/>
        </p:nvSpPr>
        <p:spPr>
          <a:xfrm>
            <a:off x="4450813" y="3244334"/>
            <a:ext cx="242374" cy="369332"/>
          </a:xfrm>
          <a:prstGeom prst="rect">
            <a:avLst/>
          </a:prstGeom>
        </p:spPr>
        <p:txBody>
          <a:bodyPr wrap="none">
            <a:spAutoFit/>
          </a:bodyPr>
          <a:lstStyle/>
          <a:p>
            <a:r>
              <a:rPr lang="nl-NL">
                <a:solidFill>
                  <a:srgbClr val="000000"/>
                </a:solidFill>
                <a:latin typeface="Times New Roman" panose="02020603050405020304" pitchFamily="18" charset="0"/>
              </a:rPr>
              <a:t> </a:t>
            </a:r>
            <a:endParaRPr lang="nl-NL"/>
          </a:p>
        </p:txBody>
      </p:sp>
    </p:spTree>
    <p:extLst>
      <p:ext uri="{BB962C8B-B14F-4D97-AF65-F5344CB8AC3E}">
        <p14:creationId xmlns:p14="http://schemas.microsoft.com/office/powerpoint/2010/main" val="26432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CF4F19D-59A5-4DA8-A155-D32AE39D8F1A}"/>
              </a:ext>
            </a:extLst>
          </p:cNvPr>
          <p:cNvSpPr>
            <a:spLocks noGrp="1"/>
          </p:cNvSpPr>
          <p:nvPr>
            <p:ph type="body" sz="quarter" idx="10"/>
          </p:nvPr>
        </p:nvSpPr>
        <p:spPr>
          <a:xfrm>
            <a:off x="663575" y="1370460"/>
            <a:ext cx="7886700" cy="3586471"/>
          </a:xfrm>
        </p:spPr>
        <p:txBody>
          <a:bodyPr vert="horz" lIns="91440" tIns="45720" rIns="91440" bIns="45720" rtlCol="0" anchor="t">
            <a:normAutofit/>
          </a:bodyPr>
          <a:lstStyle/>
          <a:p>
            <a:pPr algn="ctr"/>
            <a:endParaRPr lang="nl-NL">
              <a:solidFill>
                <a:schemeClr val="tx1"/>
              </a:solidFill>
              <a:ea typeface="+mn-lt"/>
              <a:cs typeface="+mn-lt"/>
            </a:endParaRPr>
          </a:p>
          <a:p>
            <a:r>
              <a:rPr lang="nl-NL">
                <a:solidFill>
                  <a:schemeClr val="tx1"/>
                </a:solidFill>
                <a:ea typeface="+mn-lt"/>
                <a:cs typeface="+mn-lt"/>
              </a:rPr>
              <a:t>• Stand van zaken KIS 2.0</a:t>
            </a:r>
            <a:endParaRPr lang="nl-NL">
              <a:solidFill>
                <a:schemeClr val="tx1"/>
              </a:solidFill>
              <a:cs typeface="Calibri" panose="020F0502020204030204"/>
            </a:endParaRPr>
          </a:p>
          <a:p>
            <a:r>
              <a:rPr lang="nl-NL">
                <a:solidFill>
                  <a:schemeClr val="tx1"/>
                </a:solidFill>
                <a:ea typeface="+mn-lt"/>
                <a:cs typeface="+mn-lt"/>
              </a:rPr>
              <a:t>• Zorgprogramma aansluiten met sociaal domein</a:t>
            </a:r>
            <a:endParaRPr lang="nl-NL">
              <a:solidFill>
                <a:schemeClr val="tx1"/>
              </a:solidFill>
              <a:cs typeface="Calibri" panose="020F0502020204030204"/>
            </a:endParaRPr>
          </a:p>
          <a:p>
            <a:r>
              <a:rPr lang="nl-NL">
                <a:solidFill>
                  <a:schemeClr val="tx1"/>
                </a:solidFill>
                <a:ea typeface="+mn-lt"/>
                <a:cs typeface="+mn-lt"/>
              </a:rPr>
              <a:t>• Integratie KO en ketenzorg dementie (nieuw protocol)</a:t>
            </a:r>
            <a:endParaRPr lang="nl-NL">
              <a:solidFill>
                <a:schemeClr val="tx1"/>
              </a:solidFill>
              <a:cs typeface="Calibri" panose="020F0502020204030204"/>
            </a:endParaRPr>
          </a:p>
          <a:p>
            <a:r>
              <a:rPr lang="nl-NL">
                <a:solidFill>
                  <a:schemeClr val="tx1"/>
                </a:solidFill>
                <a:ea typeface="+mn-lt"/>
                <a:cs typeface="+mn-lt"/>
              </a:rPr>
              <a:t>• PRECIES!</a:t>
            </a:r>
            <a:endParaRPr lang="nl-NL">
              <a:solidFill>
                <a:schemeClr val="tx1"/>
              </a:solidFill>
              <a:cs typeface="Calibri" panose="020F0502020204030204"/>
            </a:endParaRPr>
          </a:p>
          <a:p>
            <a:endParaRPr lang="nl-NL">
              <a:solidFill>
                <a:schemeClr val="tx1"/>
              </a:solidFill>
              <a:cs typeface="Calibri" panose="020F0502020204030204"/>
            </a:endParaRPr>
          </a:p>
          <a:p>
            <a:endParaRPr lang="nl-NL">
              <a:ea typeface="+mn-lt"/>
              <a:cs typeface="+mn-lt"/>
            </a:endParaRPr>
          </a:p>
          <a:p>
            <a:endParaRPr lang="nl-NL">
              <a:ea typeface="+mn-lt"/>
              <a:cs typeface="+mn-lt"/>
            </a:endParaRPr>
          </a:p>
          <a:p>
            <a:pPr algn="ctr"/>
            <a:endParaRPr lang="nl-NL"/>
          </a:p>
          <a:p>
            <a:pPr algn="ctr"/>
            <a:endParaRPr lang="nl-NL">
              <a:cs typeface="Calibri"/>
            </a:endParaRPr>
          </a:p>
          <a:p>
            <a:endParaRPr lang="nl-NL">
              <a:cs typeface="Calibri"/>
            </a:endParaRPr>
          </a:p>
        </p:txBody>
      </p:sp>
      <p:sp>
        <p:nvSpPr>
          <p:cNvPr id="3" name="Titel 2">
            <a:extLst>
              <a:ext uri="{FF2B5EF4-FFF2-40B4-BE49-F238E27FC236}">
                <a16:creationId xmlns:a16="http://schemas.microsoft.com/office/drawing/2014/main" id="{D3BBEA56-6977-4E8B-AC3E-1627FC56F091}"/>
              </a:ext>
            </a:extLst>
          </p:cNvPr>
          <p:cNvSpPr>
            <a:spLocks noGrp="1"/>
          </p:cNvSpPr>
          <p:nvPr>
            <p:ph type="title"/>
          </p:nvPr>
        </p:nvSpPr>
        <p:spPr/>
        <p:txBody>
          <a:bodyPr/>
          <a:lstStyle/>
          <a:p>
            <a:r>
              <a:rPr lang="nl-NL">
                <a:cs typeface="Calibri Light"/>
              </a:rPr>
              <a:t>Welkom</a:t>
            </a:r>
            <a:endParaRPr lang="nl-NL"/>
          </a:p>
        </p:txBody>
      </p:sp>
    </p:spTree>
    <p:extLst>
      <p:ext uri="{BB962C8B-B14F-4D97-AF65-F5344CB8AC3E}">
        <p14:creationId xmlns:p14="http://schemas.microsoft.com/office/powerpoint/2010/main" val="767690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3CBC479-D671-4CA5-8549-181EA39A7A8F}"/>
              </a:ext>
            </a:extLst>
          </p:cNvPr>
          <p:cNvSpPr>
            <a:spLocks noGrp="1"/>
          </p:cNvSpPr>
          <p:nvPr>
            <p:ph type="title"/>
          </p:nvPr>
        </p:nvSpPr>
        <p:spPr/>
        <p:txBody>
          <a:bodyPr/>
          <a:lstStyle/>
          <a:p>
            <a:r>
              <a:rPr lang="nl-NL">
                <a:cs typeface="Calibri Light"/>
              </a:rPr>
              <a:t>De acht projecten van PRECIES!</a:t>
            </a:r>
            <a:endParaRPr lang="nl-NL"/>
          </a:p>
        </p:txBody>
      </p:sp>
      <p:pic>
        <p:nvPicPr>
          <p:cNvPr id="5" name="Afbeelding 5" descr="Afbeelding met schermafbeelding&#10;&#10;Beschrijving is gegenereerd met zeer hoge betrouwbaarheid">
            <a:extLst>
              <a:ext uri="{FF2B5EF4-FFF2-40B4-BE49-F238E27FC236}">
                <a16:creationId xmlns:a16="http://schemas.microsoft.com/office/drawing/2014/main" id="{7E84CDFE-1024-4125-9A7B-3E56C744AA1E}"/>
              </a:ext>
            </a:extLst>
          </p:cNvPr>
          <p:cNvPicPr>
            <a:picLocks noChangeAspect="1"/>
          </p:cNvPicPr>
          <p:nvPr/>
        </p:nvPicPr>
        <p:blipFill>
          <a:blip r:embed="rId2"/>
          <a:stretch>
            <a:fillRect/>
          </a:stretch>
        </p:blipFill>
        <p:spPr>
          <a:xfrm>
            <a:off x="834346" y="980058"/>
            <a:ext cx="7537572" cy="4835618"/>
          </a:xfrm>
          <a:prstGeom prst="rect">
            <a:avLst/>
          </a:prstGeom>
        </p:spPr>
      </p:pic>
    </p:spTree>
    <p:extLst>
      <p:ext uri="{BB962C8B-B14F-4D97-AF65-F5344CB8AC3E}">
        <p14:creationId xmlns:p14="http://schemas.microsoft.com/office/powerpoint/2010/main" val="2074972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7447E28-6CDA-46EB-9732-9298FEC840FF}"/>
              </a:ext>
            </a:extLst>
          </p:cNvPr>
          <p:cNvPicPr>
            <a:picLocks noChangeAspect="1"/>
          </p:cNvPicPr>
          <p:nvPr/>
        </p:nvPicPr>
        <p:blipFill>
          <a:blip r:embed="rId3"/>
          <a:stretch>
            <a:fillRect/>
          </a:stretch>
        </p:blipFill>
        <p:spPr>
          <a:xfrm>
            <a:off x="0" y="188650"/>
            <a:ext cx="9144000" cy="6480699"/>
          </a:xfrm>
          <a:prstGeom prst="rect">
            <a:avLst/>
          </a:prstGeom>
        </p:spPr>
      </p:pic>
    </p:spTree>
    <p:extLst>
      <p:ext uri="{BB962C8B-B14F-4D97-AF65-F5344CB8AC3E}">
        <p14:creationId xmlns:p14="http://schemas.microsoft.com/office/powerpoint/2010/main" val="359188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PAIGE-Infographic-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300" y="0"/>
            <a:ext cx="4846211" cy="6858000"/>
          </a:xfrm>
          <a:prstGeom prst="rect">
            <a:avLst/>
          </a:prstGeom>
        </p:spPr>
      </p:pic>
    </p:spTree>
    <p:extLst>
      <p:ext uri="{BB962C8B-B14F-4D97-AF65-F5344CB8AC3E}">
        <p14:creationId xmlns:p14="http://schemas.microsoft.com/office/powerpoint/2010/main" val="1834233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870D982-E4B6-42E2-AE3E-F22F61A20D69}"/>
              </a:ext>
            </a:extLst>
          </p:cNvPr>
          <p:cNvSpPr txBox="1"/>
          <p:nvPr/>
        </p:nvSpPr>
        <p:spPr>
          <a:xfrm>
            <a:off x="2467105" y="667628"/>
            <a:ext cx="4310743"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nl-NL" sz="3600" b="0" i="0" u="none" strike="noStrike" cap="none" spc="0" normalizeH="0" baseline="0">
                <a:ln>
                  <a:noFill/>
                </a:ln>
                <a:solidFill>
                  <a:srgbClr val="171616"/>
                </a:solidFill>
                <a:effectLst/>
                <a:uFillTx/>
                <a:latin typeface="Verdana"/>
                <a:ea typeface="Verdana"/>
                <a:cs typeface="Verdana"/>
                <a:sym typeface="Verdana"/>
              </a:rPr>
              <a:t>Indicatoren 2020</a:t>
            </a:r>
            <a:endParaRPr lang="nl-NL"/>
          </a:p>
        </p:txBody>
      </p:sp>
      <p:pic>
        <p:nvPicPr>
          <p:cNvPr id="2" name="Afbeelding 2" descr="Afbeelding met klok, meter&#10;&#10;Beschrijving is gegenereerd met zeer hoge betrouwbaarheid">
            <a:extLst>
              <a:ext uri="{FF2B5EF4-FFF2-40B4-BE49-F238E27FC236}">
                <a16:creationId xmlns:a16="http://schemas.microsoft.com/office/drawing/2014/main" id="{053D3C8E-124E-4400-8A53-8C1723686178}"/>
              </a:ext>
            </a:extLst>
          </p:cNvPr>
          <p:cNvPicPr>
            <a:picLocks noChangeAspect="1"/>
          </p:cNvPicPr>
          <p:nvPr/>
        </p:nvPicPr>
        <p:blipFill>
          <a:blip r:embed="rId2"/>
          <a:stretch>
            <a:fillRect/>
          </a:stretch>
        </p:blipFill>
        <p:spPr>
          <a:xfrm>
            <a:off x="780976" y="1919706"/>
            <a:ext cx="7582048" cy="3027481"/>
          </a:xfrm>
          <a:prstGeom prst="rect">
            <a:avLst/>
          </a:prstGeom>
        </p:spPr>
      </p:pic>
    </p:spTree>
    <p:extLst>
      <p:ext uri="{BB962C8B-B14F-4D97-AF65-F5344CB8AC3E}">
        <p14:creationId xmlns:p14="http://schemas.microsoft.com/office/powerpoint/2010/main" val="11925862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B511776-3C2E-4266-9AF5-2DA3D718D5E2}"/>
              </a:ext>
            </a:extLst>
          </p:cNvPr>
          <p:cNvSpPr>
            <a:spLocks noGrp="1"/>
          </p:cNvSpPr>
          <p:nvPr>
            <p:ph type="title"/>
          </p:nvPr>
        </p:nvSpPr>
        <p:spPr>
          <a:xfrm>
            <a:off x="599698" y="342138"/>
            <a:ext cx="7886700" cy="536575"/>
          </a:xfrm>
        </p:spPr>
        <p:txBody>
          <a:bodyPr>
            <a:normAutofit fontScale="90000"/>
          </a:bodyPr>
          <a:lstStyle/>
          <a:p>
            <a:r>
              <a:rPr lang="nl-NL"/>
              <a:t>Inclusie </a:t>
            </a:r>
            <a:endParaRPr lang="x-none"/>
          </a:p>
        </p:txBody>
      </p:sp>
      <p:graphicFrame>
        <p:nvGraphicFramePr>
          <p:cNvPr id="7" name="Tijdelijke aanduiding voor tabel 6">
            <a:extLst>
              <a:ext uri="{FF2B5EF4-FFF2-40B4-BE49-F238E27FC236}">
                <a16:creationId xmlns:a16="http://schemas.microsoft.com/office/drawing/2014/main" id="{59520420-D829-4F0C-B8D9-06C2B45598CF}"/>
              </a:ext>
            </a:extLst>
          </p:cNvPr>
          <p:cNvGraphicFramePr>
            <a:graphicFrameLocks noGrp="1"/>
          </p:cNvGraphicFramePr>
          <p:nvPr>
            <p:ph type="tbl" sz="quarter" idx="10"/>
            <p:extLst>
              <p:ext uri="{D42A27DB-BD31-4B8C-83A1-F6EECF244321}">
                <p14:modId xmlns:p14="http://schemas.microsoft.com/office/powerpoint/2010/main" val="445275241"/>
              </p:ext>
            </p:extLst>
          </p:nvPr>
        </p:nvGraphicFramePr>
        <p:xfrm>
          <a:off x="595313" y="1123221"/>
          <a:ext cx="7866061" cy="4637913"/>
        </p:xfrm>
        <a:graphic>
          <a:graphicData uri="http://schemas.openxmlformats.org/drawingml/2006/table">
            <a:tbl>
              <a:tblPr firstRow="1" firstCol="1" bandRow="1">
                <a:tableStyleId>{5C22544A-7EE6-4342-B048-85BDC9FD1C3A}</a:tableStyleId>
              </a:tblPr>
              <a:tblGrid>
                <a:gridCol w="1941141">
                  <a:extLst>
                    <a:ext uri="{9D8B030D-6E8A-4147-A177-3AD203B41FA5}">
                      <a16:colId xmlns:a16="http://schemas.microsoft.com/office/drawing/2014/main" val="2585908747"/>
                    </a:ext>
                  </a:extLst>
                </a:gridCol>
                <a:gridCol w="1941141">
                  <a:extLst>
                    <a:ext uri="{9D8B030D-6E8A-4147-A177-3AD203B41FA5}">
                      <a16:colId xmlns:a16="http://schemas.microsoft.com/office/drawing/2014/main" val="2393377287"/>
                    </a:ext>
                  </a:extLst>
                </a:gridCol>
                <a:gridCol w="1941141">
                  <a:extLst>
                    <a:ext uri="{9D8B030D-6E8A-4147-A177-3AD203B41FA5}">
                      <a16:colId xmlns:a16="http://schemas.microsoft.com/office/drawing/2014/main" val="3270468451"/>
                    </a:ext>
                  </a:extLst>
                </a:gridCol>
                <a:gridCol w="2042638">
                  <a:extLst>
                    <a:ext uri="{9D8B030D-6E8A-4147-A177-3AD203B41FA5}">
                      <a16:colId xmlns:a16="http://schemas.microsoft.com/office/drawing/2014/main" val="3009913432"/>
                    </a:ext>
                  </a:extLst>
                </a:gridCol>
              </a:tblGrid>
              <a:tr h="662559">
                <a:tc>
                  <a:txBody>
                    <a:bodyPr/>
                    <a:lstStyle/>
                    <a:p>
                      <a:pPr marL="0" algn="ctr" rtl="0" eaLnBrk="1" latinLnBrk="0" hangingPunct="1">
                        <a:spcBef>
                          <a:spcPts val="0"/>
                        </a:spcBef>
                        <a:spcAft>
                          <a:spcPts val="0"/>
                        </a:spcAft>
                      </a:pPr>
                      <a:r>
                        <a:rPr lang="nl-NL" sz="2000" kern="1200">
                          <a:effectLst/>
                        </a:rPr>
                        <a:t>Inclusie</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Praktijken</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Totaal</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Percentage</a:t>
                      </a:r>
                      <a:endParaRPr lang="nl-NL">
                        <a:effectLst/>
                      </a:endParaRPr>
                    </a:p>
                  </a:txBody>
                  <a:tcPr marL="0" marR="0" marT="0" marB="0" anchor="ctr"/>
                </a:tc>
                <a:extLst>
                  <a:ext uri="{0D108BD9-81ED-4DB2-BD59-A6C34878D82A}">
                    <a16:rowId xmlns:a16="http://schemas.microsoft.com/office/drawing/2014/main" val="3975279277"/>
                  </a:ext>
                </a:extLst>
              </a:tr>
              <a:tr h="662559">
                <a:tc>
                  <a:txBody>
                    <a:bodyPr/>
                    <a:lstStyle/>
                    <a:p>
                      <a:pPr marL="0" algn="ctr" rtl="0" eaLnBrk="1" latinLnBrk="0" hangingPunct="1">
                        <a:spcBef>
                          <a:spcPts val="0"/>
                        </a:spcBef>
                        <a:spcAft>
                          <a:spcPts val="0"/>
                        </a:spcAft>
                      </a:pPr>
                      <a:r>
                        <a:rPr lang="nl-NL" sz="2000" kern="1200">
                          <a:effectLst/>
                        </a:rPr>
                        <a:t>2014</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9</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464</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0.71 %</a:t>
                      </a:r>
                      <a:endParaRPr lang="nl-NL">
                        <a:effectLst/>
                      </a:endParaRPr>
                    </a:p>
                  </a:txBody>
                  <a:tcPr marL="0" marR="0" marT="0" marB="0" anchor="ctr"/>
                </a:tc>
                <a:extLst>
                  <a:ext uri="{0D108BD9-81ED-4DB2-BD59-A6C34878D82A}">
                    <a16:rowId xmlns:a16="http://schemas.microsoft.com/office/drawing/2014/main" val="2403445577"/>
                  </a:ext>
                </a:extLst>
              </a:tr>
              <a:tr h="662559">
                <a:tc>
                  <a:txBody>
                    <a:bodyPr/>
                    <a:lstStyle/>
                    <a:p>
                      <a:pPr marL="0" algn="ctr" rtl="0" eaLnBrk="1" latinLnBrk="0" hangingPunct="1">
                        <a:spcBef>
                          <a:spcPts val="0"/>
                        </a:spcBef>
                        <a:spcAft>
                          <a:spcPts val="0"/>
                        </a:spcAft>
                      </a:pPr>
                      <a:r>
                        <a:rPr lang="nl-NL" sz="2000" kern="1200">
                          <a:effectLst/>
                        </a:rPr>
                        <a:t>2015</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15</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852</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0.75 %</a:t>
                      </a:r>
                      <a:endParaRPr lang="nl-NL">
                        <a:effectLst/>
                      </a:endParaRPr>
                    </a:p>
                  </a:txBody>
                  <a:tcPr marL="0" marR="0" marT="0" marB="0" anchor="ctr"/>
                </a:tc>
                <a:extLst>
                  <a:ext uri="{0D108BD9-81ED-4DB2-BD59-A6C34878D82A}">
                    <a16:rowId xmlns:a16="http://schemas.microsoft.com/office/drawing/2014/main" val="216254658"/>
                  </a:ext>
                </a:extLst>
              </a:tr>
              <a:tr h="662559">
                <a:tc>
                  <a:txBody>
                    <a:bodyPr/>
                    <a:lstStyle/>
                    <a:p>
                      <a:pPr marL="0" algn="ctr" rtl="0" eaLnBrk="1" latinLnBrk="0" hangingPunct="1">
                        <a:spcBef>
                          <a:spcPts val="0"/>
                        </a:spcBef>
                        <a:spcAft>
                          <a:spcPts val="0"/>
                        </a:spcAft>
                      </a:pPr>
                      <a:r>
                        <a:rPr lang="nl-NL" sz="2000" kern="1200">
                          <a:effectLst/>
                        </a:rPr>
                        <a:t>2016</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16</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986</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0.9 %</a:t>
                      </a:r>
                      <a:endParaRPr lang="nl-NL">
                        <a:effectLst/>
                      </a:endParaRPr>
                    </a:p>
                  </a:txBody>
                  <a:tcPr marL="0" marR="0" marT="0" marB="0" anchor="ctr"/>
                </a:tc>
                <a:extLst>
                  <a:ext uri="{0D108BD9-81ED-4DB2-BD59-A6C34878D82A}">
                    <a16:rowId xmlns:a16="http://schemas.microsoft.com/office/drawing/2014/main" val="185193794"/>
                  </a:ext>
                </a:extLst>
              </a:tr>
              <a:tr h="662559">
                <a:tc>
                  <a:txBody>
                    <a:bodyPr/>
                    <a:lstStyle/>
                    <a:p>
                      <a:pPr marL="0" algn="ctr" rtl="0" eaLnBrk="1" latinLnBrk="0" hangingPunct="1">
                        <a:spcBef>
                          <a:spcPts val="0"/>
                        </a:spcBef>
                        <a:spcAft>
                          <a:spcPts val="0"/>
                        </a:spcAft>
                      </a:pPr>
                      <a:r>
                        <a:rPr lang="nl-NL" sz="2000" kern="1200">
                          <a:effectLst/>
                        </a:rPr>
                        <a:t>2017</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16</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1103</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1.0 %</a:t>
                      </a:r>
                      <a:endParaRPr lang="nl-NL">
                        <a:effectLst/>
                      </a:endParaRPr>
                    </a:p>
                  </a:txBody>
                  <a:tcPr marL="0" marR="0" marT="0" marB="0" anchor="ctr"/>
                </a:tc>
                <a:extLst>
                  <a:ext uri="{0D108BD9-81ED-4DB2-BD59-A6C34878D82A}">
                    <a16:rowId xmlns:a16="http://schemas.microsoft.com/office/drawing/2014/main" val="1868202329"/>
                  </a:ext>
                </a:extLst>
              </a:tr>
              <a:tr h="662559">
                <a:tc>
                  <a:txBody>
                    <a:bodyPr/>
                    <a:lstStyle/>
                    <a:p>
                      <a:pPr marL="0" algn="ctr" rtl="0" eaLnBrk="1" latinLnBrk="0" hangingPunct="1">
                        <a:spcBef>
                          <a:spcPts val="0"/>
                        </a:spcBef>
                        <a:spcAft>
                          <a:spcPts val="0"/>
                        </a:spcAft>
                      </a:pPr>
                      <a:r>
                        <a:rPr lang="nl-NL" sz="2000" kern="1200">
                          <a:effectLst/>
                        </a:rPr>
                        <a:t>2018</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16</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1163</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1.0 %</a:t>
                      </a:r>
                      <a:endParaRPr lang="nl-NL">
                        <a:effectLst/>
                      </a:endParaRPr>
                    </a:p>
                  </a:txBody>
                  <a:tcPr marL="0" marR="0" marT="0" marB="0" anchor="ctr"/>
                </a:tc>
                <a:extLst>
                  <a:ext uri="{0D108BD9-81ED-4DB2-BD59-A6C34878D82A}">
                    <a16:rowId xmlns:a16="http://schemas.microsoft.com/office/drawing/2014/main" val="2353214005"/>
                  </a:ext>
                </a:extLst>
              </a:tr>
              <a:tr h="662559">
                <a:tc>
                  <a:txBody>
                    <a:bodyPr/>
                    <a:lstStyle/>
                    <a:p>
                      <a:pPr marL="0" algn="ctr" rtl="0" eaLnBrk="1" latinLnBrk="0" hangingPunct="1">
                        <a:spcBef>
                          <a:spcPts val="0"/>
                        </a:spcBef>
                        <a:spcAft>
                          <a:spcPts val="0"/>
                        </a:spcAft>
                      </a:pPr>
                      <a:r>
                        <a:rPr lang="nl-NL" sz="2000" kern="1200">
                          <a:effectLst/>
                        </a:rPr>
                        <a:t>2019</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17</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1167</a:t>
                      </a:r>
                      <a:endParaRPr lang="nl-NL">
                        <a:effectLst/>
                      </a:endParaRPr>
                    </a:p>
                  </a:txBody>
                  <a:tcPr marL="0" marR="0" marT="0" marB="0" anchor="ctr"/>
                </a:tc>
                <a:tc>
                  <a:txBody>
                    <a:bodyPr/>
                    <a:lstStyle/>
                    <a:p>
                      <a:pPr marL="0" algn="ctr" rtl="0" eaLnBrk="1" latinLnBrk="0" hangingPunct="1">
                        <a:spcBef>
                          <a:spcPts val="0"/>
                        </a:spcBef>
                        <a:spcAft>
                          <a:spcPts val="0"/>
                        </a:spcAft>
                      </a:pPr>
                      <a:r>
                        <a:rPr lang="nl-NL" sz="2000" kern="1200">
                          <a:effectLst/>
                        </a:rPr>
                        <a:t>1,0 %</a:t>
                      </a:r>
                      <a:endParaRPr lang="nl-NL">
                        <a:effectLst/>
                      </a:endParaRPr>
                    </a:p>
                  </a:txBody>
                  <a:tcPr marL="0" marR="0" marT="0" marB="0" anchor="ctr"/>
                </a:tc>
                <a:extLst>
                  <a:ext uri="{0D108BD9-81ED-4DB2-BD59-A6C34878D82A}">
                    <a16:rowId xmlns:a16="http://schemas.microsoft.com/office/drawing/2014/main" val="3240025164"/>
                  </a:ext>
                </a:extLst>
              </a:tr>
            </a:tbl>
          </a:graphicData>
        </a:graphic>
      </p:graphicFrame>
    </p:spTree>
    <p:extLst>
      <p:ext uri="{BB962C8B-B14F-4D97-AF65-F5344CB8AC3E}">
        <p14:creationId xmlns:p14="http://schemas.microsoft.com/office/powerpoint/2010/main" val="952081749"/>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tie spiegelbijeenkomsten Somatiek 2019">
  <a:themeElements>
    <a:clrScheme name="Zorggroep DOH">
      <a:dk1>
        <a:srgbClr val="171616"/>
      </a:dk1>
      <a:lt1>
        <a:srgbClr val="FFFFFF"/>
      </a:lt1>
      <a:dk2>
        <a:srgbClr val="A7A7A7"/>
      </a:dk2>
      <a:lt2>
        <a:srgbClr val="535353"/>
      </a:lt2>
      <a:accent1>
        <a:srgbClr val="C8D200"/>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Zorggroep DOH">
      <a:majorFont>
        <a:latin typeface="Calibri"/>
        <a:ea typeface="Calibri"/>
        <a:cs typeface="Calibri"/>
      </a:majorFont>
      <a:minorFont>
        <a:latin typeface="Helvetica"/>
        <a:ea typeface="Helvetica"/>
        <a:cs typeface="Helvetica"/>
      </a:minorFont>
    </a:fontScheme>
    <a:fmtScheme name="Zorggroep DO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71616"/>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71616"/>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PT DOH - 16-9" id="{41981494-7C7B-4EA3-92D0-977A29D0A349}" vid="{2C03899D-4FAE-4DE2-9434-7B57F7070CC9}"/>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BBB88233B03C49BDEE658E8E99A97D" ma:contentTypeVersion="2" ma:contentTypeDescription="Een nieuw document maken." ma:contentTypeScope="" ma:versionID="93b147c4a73f088cf4acc04f411ae907">
  <xsd:schema xmlns:xsd="http://www.w3.org/2001/XMLSchema" xmlns:xs="http://www.w3.org/2001/XMLSchema" xmlns:p="http://schemas.microsoft.com/office/2006/metadata/properties" xmlns:ns2="f608dc4c-4cb4-4ac7-b3ef-c861f022fa1f" targetNamespace="http://schemas.microsoft.com/office/2006/metadata/properties" ma:root="true" ma:fieldsID="89a1deb7e93e3e9c5f0d3cd5ac87b150" ns2:_="">
    <xsd:import namespace="f608dc4c-4cb4-4ac7-b3ef-c861f022fa1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8dc4c-4cb4-4ac7-b3ef-c861f022fa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4B134-AF79-45B7-8E0F-363C1EC621B0}">
  <ds:schemaRefs>
    <ds:schemaRef ds:uri="http://schemas.microsoft.com/sharepoint/v3/contenttype/forms"/>
  </ds:schemaRefs>
</ds:datastoreItem>
</file>

<file path=customXml/itemProps2.xml><?xml version="1.0" encoding="utf-8"?>
<ds:datastoreItem xmlns:ds="http://schemas.openxmlformats.org/officeDocument/2006/customXml" ds:itemID="{82DFC4CB-2FEC-44CB-87EE-CF5CBD3B6EC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f608dc4c-4cb4-4ac7-b3ef-c861f022fa1f"/>
    <ds:schemaRef ds:uri="http://www.w3.org/XML/1998/namespace"/>
  </ds:schemaRefs>
</ds:datastoreItem>
</file>

<file path=customXml/itemProps3.xml><?xml version="1.0" encoding="utf-8"?>
<ds:datastoreItem xmlns:ds="http://schemas.openxmlformats.org/officeDocument/2006/customXml" ds:itemID="{F81B4538-EA7C-4987-B541-945879E602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08dc4c-4cb4-4ac7-b3ef-c861f022fa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3304</TotalTime>
  <Words>1496</Words>
  <Application>Microsoft Office PowerPoint</Application>
  <PresentationFormat>Diavoorstelling (4:3)</PresentationFormat>
  <Paragraphs>273</Paragraphs>
  <Slides>24</Slides>
  <Notes>2</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24</vt:i4>
      </vt:variant>
    </vt:vector>
  </HeadingPairs>
  <TitlesOfParts>
    <vt:vector size="33" baseType="lpstr">
      <vt:lpstr>Arial</vt:lpstr>
      <vt:lpstr>Calibri</vt:lpstr>
      <vt:lpstr>Calibri Light</vt:lpstr>
      <vt:lpstr>Helvetica</vt:lpstr>
      <vt:lpstr>Times New Roman</vt:lpstr>
      <vt:lpstr>Verdana</vt:lpstr>
      <vt:lpstr>Office-thema</vt:lpstr>
      <vt:lpstr>Kantoorthema</vt:lpstr>
      <vt:lpstr>Presentatie spiegelbijeenkomsten Somatiek 2019</vt:lpstr>
      <vt:lpstr>Ingekomen vragen</vt:lpstr>
      <vt:lpstr>Leerbijeenkomst ouderenzorg Advance care planning (ACP)</vt:lpstr>
      <vt:lpstr>Agenda</vt:lpstr>
      <vt:lpstr>Welkom</vt:lpstr>
      <vt:lpstr>De acht projecten van PRECIES!</vt:lpstr>
      <vt:lpstr>PowerPoint-presentatie</vt:lpstr>
      <vt:lpstr>PowerPoint-presentatie</vt:lpstr>
      <vt:lpstr>PowerPoint-presentatie</vt:lpstr>
      <vt:lpstr>Inclusie </vt:lpstr>
      <vt:lpstr>PowerPoint-presentatie</vt:lpstr>
      <vt:lpstr>ACP een introductie</vt:lpstr>
      <vt:lpstr>PowerPoint-presentatie</vt:lpstr>
      <vt:lpstr>PowerPoint-presentatie</vt:lpstr>
      <vt:lpstr>PowerPoint-presentatie</vt:lpstr>
      <vt:lpstr>waarover?      </vt:lpstr>
      <vt:lpstr>Wie begint?</vt:lpstr>
      <vt:lpstr>Hoe doe je dat nou?</vt:lpstr>
      <vt:lpstr>Hoe doe je dat nou?</vt:lpstr>
      <vt:lpstr>Zes “gouden” vragen</vt:lpstr>
      <vt:lpstr>PowerPoint-presentatie</vt:lpstr>
      <vt:lpstr>Wie doet wat in de praktijk?</vt:lpstr>
      <vt:lpstr>Casuïstiek;   Quiz over de ingestuurde casus </vt:lpstr>
      <vt:lpstr>Rondvraag?</vt:lpstr>
      <vt:lpstr>                      Evaluatie van de avond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Paul Wouda</dc:creator>
  <cp:lastModifiedBy>Janneke Verhees | DOH</cp:lastModifiedBy>
  <cp:revision>3</cp:revision>
  <dcterms:created xsi:type="dcterms:W3CDTF">2019-05-05T19:23:35Z</dcterms:created>
  <dcterms:modified xsi:type="dcterms:W3CDTF">2020-05-25T08:57:00Z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0x010100BEBBB88233B03C49BDEE658E8E99A97D</vt:lpwstr>
  </property>
</Properties>
</file>