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9"/>
  </p:normalViewPr>
  <p:slideViewPr>
    <p:cSldViewPr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4346-7D57-4F5D-BDBC-062EA90DDECF}" type="datetimeFigureOut">
              <a:rPr lang="nl-NL" smtClean="0"/>
              <a:t>22-08-18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FA0A-7265-467A-B652-4F30920F8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2200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4346-7D57-4F5D-BDBC-062EA90DDECF}" type="datetimeFigureOut">
              <a:rPr lang="nl-NL" smtClean="0"/>
              <a:t>22-08-18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FA0A-7265-467A-B652-4F30920F8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14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4346-7D57-4F5D-BDBC-062EA90DDECF}" type="datetimeFigureOut">
              <a:rPr lang="nl-NL" smtClean="0"/>
              <a:t>22-08-18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FA0A-7265-467A-B652-4F30920F8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353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4346-7D57-4F5D-BDBC-062EA90DDECF}" type="datetimeFigureOut">
              <a:rPr lang="nl-NL" smtClean="0"/>
              <a:t>22-08-18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FA0A-7265-467A-B652-4F30920F8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364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4346-7D57-4F5D-BDBC-062EA90DDECF}" type="datetimeFigureOut">
              <a:rPr lang="nl-NL" smtClean="0"/>
              <a:t>22-08-18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FA0A-7265-467A-B652-4F30920F8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4594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4346-7D57-4F5D-BDBC-062EA90DDECF}" type="datetimeFigureOut">
              <a:rPr lang="nl-NL" smtClean="0"/>
              <a:t>22-08-18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FA0A-7265-467A-B652-4F30920F8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669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4346-7D57-4F5D-BDBC-062EA90DDECF}" type="datetimeFigureOut">
              <a:rPr lang="nl-NL" smtClean="0"/>
              <a:t>22-08-18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FA0A-7265-467A-B652-4F30920F8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806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4346-7D57-4F5D-BDBC-062EA90DDECF}" type="datetimeFigureOut">
              <a:rPr lang="nl-NL" smtClean="0"/>
              <a:t>22-08-18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FA0A-7265-467A-B652-4F30920F8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4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4346-7D57-4F5D-BDBC-062EA90DDECF}" type="datetimeFigureOut">
              <a:rPr lang="nl-NL" smtClean="0"/>
              <a:t>22-08-18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FA0A-7265-467A-B652-4F30920F8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17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4346-7D57-4F5D-BDBC-062EA90DDECF}" type="datetimeFigureOut">
              <a:rPr lang="nl-NL" smtClean="0"/>
              <a:t>22-08-18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FA0A-7265-467A-B652-4F30920F8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447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4346-7D57-4F5D-BDBC-062EA90DDECF}" type="datetimeFigureOut">
              <a:rPr lang="nl-NL" smtClean="0"/>
              <a:t>22-08-18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FA0A-7265-467A-B652-4F30920F8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86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E4346-7D57-4F5D-BDBC-062EA90DDECF}" type="datetimeFigureOut">
              <a:rPr lang="nl-NL" smtClean="0"/>
              <a:t>22-08-18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0FA0A-7265-467A-B652-4F30920F8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825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pa@org.hanze.nl" TargetMode="Externa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27762"/>
            <a:ext cx="8229600" cy="5325573"/>
          </a:xfrm>
          <a:gradFill>
            <a:gsLst>
              <a:gs pos="0">
                <a:srgbClr val="FF6600">
                  <a:alpha val="0"/>
                </a:srgbClr>
              </a:gs>
              <a:gs pos="0">
                <a:schemeClr val="bg1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nl-N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Alumnibijeenkomst MPA</a:t>
            </a:r>
          </a:p>
          <a:p>
            <a:pPr marL="0" indent="0">
              <a:buNone/>
            </a:pPr>
            <a:endParaRPr lang="nl-NL" sz="1400" dirty="0"/>
          </a:p>
          <a:p>
            <a:pPr marL="0" indent="0" algn="ctr">
              <a:buNone/>
            </a:pPr>
            <a:r>
              <a:rPr lang="nl-NL" sz="1400" dirty="0" smtClean="0"/>
              <a:t>Datum</a:t>
            </a:r>
            <a:r>
              <a:rPr lang="nl-NL" sz="1400" dirty="0"/>
              <a:t>: </a:t>
            </a:r>
            <a:r>
              <a:rPr lang="nl-NL" sz="1400" dirty="0" smtClean="0"/>
              <a:t>18 oktober 2018</a:t>
            </a:r>
          </a:p>
          <a:p>
            <a:pPr marL="0" indent="0" algn="ctr">
              <a:buNone/>
            </a:pPr>
            <a:r>
              <a:rPr lang="nl-NL" sz="1400" dirty="0" smtClean="0"/>
              <a:t>Tijd: 17:30-21.00 uur</a:t>
            </a:r>
            <a:endParaRPr lang="nl-NL" sz="1400" dirty="0"/>
          </a:p>
          <a:p>
            <a:pPr marL="0" indent="0" algn="ctr">
              <a:buNone/>
            </a:pPr>
            <a:r>
              <a:rPr lang="nl-NL" sz="1400" dirty="0" smtClean="0"/>
              <a:t>Plaats</a:t>
            </a:r>
            <a:r>
              <a:rPr lang="nl-NL" sz="1400" dirty="0"/>
              <a:t>: </a:t>
            </a:r>
            <a:r>
              <a:rPr lang="nl-NL" sz="1400" dirty="0" smtClean="0"/>
              <a:t>volgt</a:t>
            </a:r>
          </a:p>
          <a:p>
            <a:pPr marL="0" indent="0" algn="ctr">
              <a:buNone/>
            </a:pPr>
            <a:r>
              <a:rPr lang="nl-NL" sz="1400" dirty="0" smtClean="0"/>
              <a:t>Kosten: €40 op rekeningnummer…</a:t>
            </a:r>
          </a:p>
          <a:p>
            <a:pPr marL="0" indent="0" algn="ctr">
              <a:buNone/>
            </a:pPr>
            <a:r>
              <a:rPr lang="nl-NL" sz="1400" dirty="0" smtClean="0"/>
              <a:t>Accreditatie wordt aangevraagd bij de NAPA</a:t>
            </a:r>
          </a:p>
          <a:p>
            <a:pPr marL="0" indent="0" algn="ctr">
              <a:buNone/>
            </a:pPr>
            <a:endParaRPr lang="nl-NL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nl-N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Aanmelden via </a:t>
            </a:r>
            <a:r>
              <a:rPr lang="en-US" sz="1400" u="sng" dirty="0" smtClean="0">
                <a:hlinkClick r:id="rId2"/>
              </a:rPr>
              <a:t>mpa@org.hanze.nl</a:t>
            </a:r>
            <a:endParaRPr lang="en-US" sz="1400" u="sng" dirty="0" smtClean="0"/>
          </a:p>
          <a:p>
            <a:pPr marL="0" indent="0" algn="ctr">
              <a:buNone/>
            </a:pPr>
            <a:endParaRPr lang="nl-N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nl-NL" sz="1400" dirty="0" smtClean="0"/>
              <a:t>Programma</a:t>
            </a:r>
          </a:p>
          <a:p>
            <a:pPr marL="0" indent="0">
              <a:buNone/>
            </a:pPr>
            <a:r>
              <a:rPr lang="nl-NL" sz="1400" dirty="0" smtClean="0"/>
              <a:t>17.30 Inloop </a:t>
            </a:r>
            <a:r>
              <a:rPr lang="nl-NL" sz="1400" dirty="0"/>
              <a:t>met </a:t>
            </a:r>
            <a:r>
              <a:rPr lang="nl-NL" sz="1400" dirty="0" smtClean="0"/>
              <a:t>maaltijd</a:t>
            </a:r>
            <a:endParaRPr lang="nl-NL" sz="1400" dirty="0"/>
          </a:p>
          <a:p>
            <a:pPr marL="0" indent="0">
              <a:buNone/>
            </a:pPr>
            <a:r>
              <a:rPr lang="nl-NL" sz="1400" dirty="0" smtClean="0"/>
              <a:t>18.45 Welkom </a:t>
            </a:r>
            <a:endParaRPr lang="nl-NL" sz="1400" dirty="0"/>
          </a:p>
          <a:p>
            <a:pPr marL="0" indent="0">
              <a:buNone/>
            </a:pPr>
            <a:r>
              <a:rPr lang="nl-NL" sz="1400" dirty="0" smtClean="0"/>
              <a:t>18:50 Workshop antibiotica door Bart Meijer, medisch microbioloog</a:t>
            </a:r>
          </a:p>
          <a:p>
            <a:pPr marL="0" indent="0">
              <a:buNone/>
            </a:pPr>
            <a:r>
              <a:rPr lang="nl-NL" sz="1400" smtClean="0"/>
              <a:t>19:50 Koffie/thee</a:t>
            </a:r>
            <a:endParaRPr lang="nl-NL" sz="1400" dirty="0" smtClean="0"/>
          </a:p>
          <a:p>
            <a:pPr marL="0" indent="0">
              <a:buNone/>
            </a:pPr>
            <a:r>
              <a:rPr lang="nl-NL" sz="1400" dirty="0" smtClean="0"/>
              <a:t>20:00 Workshop rugklachten door Patrick Stegeman, PA </a:t>
            </a:r>
            <a:r>
              <a:rPr lang="nl-NL" sz="1400" dirty="0"/>
              <a:t>W</a:t>
            </a:r>
            <a:r>
              <a:rPr lang="nl-NL" sz="1400" dirty="0" smtClean="0"/>
              <a:t>ervelkolomcentrum</a:t>
            </a:r>
          </a:p>
          <a:p>
            <a:pPr marL="0" indent="0">
              <a:buNone/>
            </a:pPr>
            <a:r>
              <a:rPr lang="nl-NL" sz="1400" dirty="0" smtClean="0"/>
              <a:t>21:00 Afronding</a:t>
            </a:r>
          </a:p>
          <a:p>
            <a:pPr marL="0" indent="0">
              <a:buNone/>
            </a:pPr>
            <a:endParaRPr lang="nl-NL" sz="1400" dirty="0" smtClean="0"/>
          </a:p>
          <a:p>
            <a:pPr marL="0" indent="0">
              <a:buNone/>
            </a:pPr>
            <a:endParaRPr lang="nl-NL" sz="1400" dirty="0"/>
          </a:p>
          <a:p>
            <a:pPr marL="0" indent="0">
              <a:buNone/>
            </a:pPr>
            <a:endParaRPr lang="nl-NL" sz="1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nl-NL" sz="10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C:\Users\driesensmk\AppData\Local\Microsoft\Windows\Temporary Internet Files\Content.Outlook\YZZLZDMG\HGNederlandswarte tekstp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332656"/>
            <a:ext cx="3240360" cy="87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09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Macintosh PowerPoint</Application>
  <PresentationFormat>Diavoorstelling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Universitair Medisch Centrum Groningen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Driesens, MK (oc)</dc:creator>
  <cp:lastModifiedBy>Luppo Kuilman</cp:lastModifiedBy>
  <cp:revision>21</cp:revision>
  <dcterms:created xsi:type="dcterms:W3CDTF">2017-11-09T07:08:21Z</dcterms:created>
  <dcterms:modified xsi:type="dcterms:W3CDTF">2018-08-22T09:00:53Z</dcterms:modified>
</cp:coreProperties>
</file>