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19 april 2016</a:t>
            </a:r>
            <a:endParaRPr lang="nl-NL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8 (Praktijk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) Leercoach : </a:t>
            </a:r>
            <a:endParaRPr lang="nl-NL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eindmodule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PraktijkLeercoach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–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waar het begint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!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 </a:t>
            </a: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14:00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Molengracht, Bibliotheek 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4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20</cp:revision>
  <cp:lastPrinted>2015-06-18T13:16:22Z</cp:lastPrinted>
  <dcterms:created xsi:type="dcterms:W3CDTF">2015-06-18T12:42:49Z</dcterms:created>
  <dcterms:modified xsi:type="dcterms:W3CDTF">2016-04-14T06:52:43Z</dcterms:modified>
</cp:coreProperties>
</file>