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4"/>
  </p:notesMasterIdLst>
  <p:handoutMasterIdLst>
    <p:handoutMasterId r:id="rId25"/>
  </p:handoutMasterIdLst>
  <p:sldIdLst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2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B8B2-E502-4346-A2C4-B5D7B3866A47}" type="datetimeFigureOut">
              <a:rPr lang="nl-NL" smtClean="0"/>
              <a:t>28-12-2021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EE86-6240-4C91-9195-1DD56CA6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03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3DA9-8EEA-4442-AD04-D20FEB943E53}" type="datetimeFigureOut">
              <a:rPr lang="nl-NL" smtClean="0"/>
              <a:t>28-12-2021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FD2D-E339-48D0-8E51-8C7BC4E3C4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4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FD2D-E339-48D0-8E51-8C7BC4E3C46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95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 userDrawn="1"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 userDrawn="1"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 userDrawn="1"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 userDrawn="1"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 userDrawn="1"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 userDrawn="1"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 userDrawn="1"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 userDrawn="1"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 userDrawn="1"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 userDrawn="1"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 userDrawn="1"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[Subtitel]</a:t>
            </a:r>
          </a:p>
        </p:txBody>
      </p:sp>
      <p:sp>
        <p:nvSpPr>
          <p:cNvPr id="16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7825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dirty="0"/>
              <a:t>[Titel]</a:t>
            </a:r>
          </a:p>
        </p:txBody>
      </p:sp>
      <p:sp>
        <p:nvSpPr>
          <p:cNvPr id="7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42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tel B"/>
          <p:cNvSpPr>
            <a:spLocks noGrp="1"/>
          </p:cNvSpPr>
          <p:nvPr>
            <p:ph type="title" hasCustomPrompt="1"/>
          </p:nvPr>
        </p:nvSpPr>
        <p:spPr bwMode="gray">
          <a:xfrm>
            <a:off x="1512000" y="1140839"/>
            <a:ext cx="9126000" cy="423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12" name="Text Placeholder Lijn B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B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2000" y="17388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17" name="Titel O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512000" y="3340080"/>
            <a:ext cx="9126000" cy="423000"/>
          </a:xfrm>
          <a:solidFill>
            <a:schemeClr val="accent1"/>
          </a:solidFill>
        </p:spPr>
        <p:txBody>
          <a:bodyPr lIns="118800" tIns="36000" rIns="10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cap="all">
                <a:solidFill>
                  <a:schemeClr val="bg1"/>
                </a:solidFill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400" b="1" i="0" u="none" cap="all" baseline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nl-NL" dirty="0"/>
              <a:t>[Titel]</a:t>
            </a:r>
          </a:p>
        </p:txBody>
      </p:sp>
      <p:sp>
        <p:nvSpPr>
          <p:cNvPr id="13" name="Text Placeholder Lijn O (PHJU)"/>
          <p:cNvSpPr>
            <a:spLocks noGrp="1"/>
          </p:cNvSpPr>
          <p:nvPr>
            <p:ph type="body" idx="1001" hasCustomPrompt="1"/>
            <p:custDataLst>
              <p:custData r:id="rId2"/>
            </p:custDataLst>
          </p:nvPr>
        </p:nvSpPr>
        <p:spPr bwMode="gray">
          <a:xfrm>
            <a:off x="1512000" y="3754800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6" name="Tekst O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512000" y="3938400"/>
            <a:ext cx="9126000" cy="1416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208807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Text Placeholder Lijn 14 (PHJU)"/>
          <p:cNvSpPr>
            <a:spLocks noGrp="1"/>
          </p:cNvSpPr>
          <p:nvPr userDrawn="1"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1738800"/>
            <a:ext cx="4320000" cy="421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3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6265021" y="1738800"/>
            <a:ext cx="4373563" cy="4212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33788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4" name="Tekst 12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511999" y="4790922"/>
            <a:ext cx="9126000" cy="115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133314"/>
            <a:ext cx="9108000" cy="35280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6433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8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3" name="Tijdelijke aanduiding voor inhoud L"/>
          <p:cNvSpPr>
            <a:spLocks noGrp="1"/>
          </p:cNvSpPr>
          <p:nvPr>
            <p:ph sz="half" idx="1" hasCustomPrompt="1"/>
          </p:nvPr>
        </p:nvSpPr>
        <p:spPr bwMode="gray">
          <a:xfrm>
            <a:off x="1512000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4" name="Tijdelijke aanduiding voor inhoud R"/>
          <p:cNvSpPr>
            <a:spLocks noGrp="1"/>
          </p:cNvSpPr>
          <p:nvPr>
            <p:ph sz="half" idx="2" hasCustomPrompt="1"/>
          </p:nvPr>
        </p:nvSpPr>
        <p:spPr bwMode="gray">
          <a:xfrm>
            <a:off x="6246584" y="1764000"/>
            <a:ext cx="4392000" cy="4212000"/>
          </a:xfrm>
        </p:spPr>
        <p:txBody>
          <a:bodyPr/>
          <a:lstStyle/>
          <a:p>
            <a:pPr lvl="0"/>
            <a:r>
              <a:rPr lang="nl-NL" dirty="0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09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6" name="Text Placeholder Lijn 2 (PHJU)"/>
          <p:cNvSpPr>
            <a:spLocks noGrp="1"/>
          </p:cNvSpPr>
          <p:nvPr>
            <p:ph type="body" idx="1000" hasCustomPrompt="1"/>
            <p:custDataLst>
              <p:custData r:id="rId1"/>
            </p:custDataLst>
          </p:nvPr>
        </p:nvSpPr>
        <p:spPr bwMode="gray">
          <a:xfrm>
            <a:off x="1512000" y="1555076"/>
            <a:ext cx="9126000" cy="25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60000" indent="-36000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242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 userDrawn="1"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"/>
          <p:cNvSpPr>
            <a:spLocks noEditPoints="1"/>
          </p:cNvSpPr>
          <p:nvPr userDrawn="1"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7"/>
          <p:cNvSpPr>
            <a:spLocks noEditPoints="1"/>
          </p:cNvSpPr>
          <p:nvPr userDrawn="1"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7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3"/>
          <p:cNvSpPr>
            <a:spLocks noEditPoints="1"/>
          </p:cNvSpPr>
          <p:nvPr userDrawn="1"/>
        </p:nvSpPr>
        <p:spPr bwMode="auto">
          <a:xfrm>
            <a:off x="1492250" y="646113"/>
            <a:ext cx="4581525" cy="398463"/>
          </a:xfrm>
          <a:custGeom>
            <a:avLst/>
            <a:gdLst>
              <a:gd name="T0" fmla="*/ 1134 w 14432"/>
              <a:gd name="T1" fmla="*/ 597 h 1254"/>
              <a:gd name="T2" fmla="*/ 556 w 14432"/>
              <a:gd name="T3" fmla="*/ 267 h 1254"/>
              <a:gd name="T4" fmla="*/ 330 w 14432"/>
              <a:gd name="T5" fmla="*/ 579 h 1254"/>
              <a:gd name="T6" fmla="*/ 161 w 14432"/>
              <a:gd name="T7" fmla="*/ 267 h 1254"/>
              <a:gd name="T8" fmla="*/ 637 w 14432"/>
              <a:gd name="T9" fmla="*/ 140 h 1254"/>
              <a:gd name="T10" fmla="*/ 4818 w 14432"/>
              <a:gd name="T11" fmla="*/ 744 h 1254"/>
              <a:gd name="T12" fmla="*/ 4836 w 14432"/>
              <a:gd name="T13" fmla="*/ 3 h 1254"/>
              <a:gd name="T14" fmla="*/ 4672 w 14432"/>
              <a:gd name="T15" fmla="*/ 130 h 1254"/>
              <a:gd name="T16" fmla="*/ 5146 w 14432"/>
              <a:gd name="T17" fmla="*/ 626 h 1254"/>
              <a:gd name="T18" fmla="*/ 5548 w 14432"/>
              <a:gd name="T19" fmla="*/ 1038 h 1254"/>
              <a:gd name="T20" fmla="*/ 6195 w 14432"/>
              <a:gd name="T21" fmla="*/ 249 h 1254"/>
              <a:gd name="T22" fmla="*/ 5853 w 14432"/>
              <a:gd name="T23" fmla="*/ 512 h 1254"/>
              <a:gd name="T24" fmla="*/ 6012 w 14432"/>
              <a:gd name="T25" fmla="*/ 1083 h 1254"/>
              <a:gd name="T26" fmla="*/ 6176 w 14432"/>
              <a:gd name="T27" fmla="*/ 1099 h 1254"/>
              <a:gd name="T28" fmla="*/ 6516 w 14432"/>
              <a:gd name="T29" fmla="*/ 515 h 1254"/>
              <a:gd name="T30" fmla="*/ 12554 w 14432"/>
              <a:gd name="T31" fmla="*/ 947 h 1254"/>
              <a:gd name="T32" fmla="*/ 12162 w 14432"/>
              <a:gd name="T33" fmla="*/ 1007 h 1254"/>
              <a:gd name="T34" fmla="*/ 11521 w 14432"/>
              <a:gd name="T35" fmla="*/ 1033 h 1254"/>
              <a:gd name="T36" fmla="*/ 12258 w 14432"/>
              <a:gd name="T37" fmla="*/ 896 h 1254"/>
              <a:gd name="T38" fmla="*/ 12258 w 14432"/>
              <a:gd name="T39" fmla="*/ 896 h 1254"/>
              <a:gd name="T40" fmla="*/ 13101 w 14432"/>
              <a:gd name="T41" fmla="*/ 499 h 1254"/>
              <a:gd name="T42" fmla="*/ 12829 w 14432"/>
              <a:gd name="T43" fmla="*/ 704 h 1254"/>
              <a:gd name="T44" fmla="*/ 13374 w 14432"/>
              <a:gd name="T45" fmla="*/ 727 h 1254"/>
              <a:gd name="T46" fmla="*/ 13390 w 14432"/>
              <a:gd name="T47" fmla="*/ 473 h 1254"/>
              <a:gd name="T48" fmla="*/ 6717 w 14432"/>
              <a:gd name="T49" fmla="*/ 141 h 1254"/>
              <a:gd name="T50" fmla="*/ 6870 w 14432"/>
              <a:gd name="T51" fmla="*/ 1169 h 1254"/>
              <a:gd name="T52" fmla="*/ 7334 w 14432"/>
              <a:gd name="T53" fmla="*/ 346 h 1254"/>
              <a:gd name="T54" fmla="*/ 8014 w 14432"/>
              <a:gd name="T55" fmla="*/ 1254 h 1254"/>
              <a:gd name="T56" fmla="*/ 10109 w 14432"/>
              <a:gd name="T57" fmla="*/ 704 h 1254"/>
              <a:gd name="T58" fmla="*/ 10213 w 14432"/>
              <a:gd name="T59" fmla="*/ 732 h 1254"/>
              <a:gd name="T60" fmla="*/ 9483 w 14432"/>
              <a:gd name="T61" fmla="*/ 0 h 1254"/>
              <a:gd name="T62" fmla="*/ 9645 w 14432"/>
              <a:gd name="T63" fmla="*/ 1222 h 1254"/>
              <a:gd name="T64" fmla="*/ 9929 w 14432"/>
              <a:gd name="T65" fmla="*/ 1210 h 1254"/>
              <a:gd name="T66" fmla="*/ 10123 w 14432"/>
              <a:gd name="T67" fmla="*/ 1212 h 1254"/>
              <a:gd name="T68" fmla="*/ 10225 w 14432"/>
              <a:gd name="T69" fmla="*/ 968 h 1254"/>
              <a:gd name="T70" fmla="*/ 10647 w 14432"/>
              <a:gd name="T71" fmla="*/ 499 h 1254"/>
              <a:gd name="T72" fmla="*/ 11184 w 14432"/>
              <a:gd name="T73" fmla="*/ 263 h 1254"/>
              <a:gd name="T74" fmla="*/ 10756 w 14432"/>
              <a:gd name="T75" fmla="*/ 499 h 1254"/>
              <a:gd name="T76" fmla="*/ 10899 w 14432"/>
              <a:gd name="T77" fmla="*/ 1148 h 1254"/>
              <a:gd name="T78" fmla="*/ 11468 w 14432"/>
              <a:gd name="T79" fmla="*/ 707 h 1254"/>
              <a:gd name="T80" fmla="*/ 11184 w 14432"/>
              <a:gd name="T81" fmla="*/ 499 h 1254"/>
              <a:gd name="T82" fmla="*/ 13563 w 14432"/>
              <a:gd name="T83" fmla="*/ 746 h 1254"/>
              <a:gd name="T84" fmla="*/ 14416 w 14432"/>
              <a:gd name="T85" fmla="*/ 561 h 1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432" h="1254">
                <a:moveTo>
                  <a:pt x="1321" y="600"/>
                </a:moveTo>
                <a:cubicBezTo>
                  <a:pt x="1320" y="600"/>
                  <a:pt x="1316" y="607"/>
                  <a:pt x="1315" y="607"/>
                </a:cubicBezTo>
                <a:cubicBezTo>
                  <a:pt x="1248" y="602"/>
                  <a:pt x="1195" y="601"/>
                  <a:pt x="1134" y="597"/>
                </a:cubicBezTo>
                <a:cubicBezTo>
                  <a:pt x="1133" y="597"/>
                  <a:pt x="1124" y="587"/>
                  <a:pt x="1123" y="586"/>
                </a:cubicBezTo>
                <a:cubicBezTo>
                  <a:pt x="1095" y="508"/>
                  <a:pt x="1051" y="441"/>
                  <a:pt x="998" y="394"/>
                </a:cubicBezTo>
                <a:cubicBezTo>
                  <a:pt x="880" y="293"/>
                  <a:pt x="746" y="267"/>
                  <a:pt x="556" y="267"/>
                </a:cubicBezTo>
                <a:cubicBezTo>
                  <a:pt x="337" y="267"/>
                  <a:pt x="337" y="267"/>
                  <a:pt x="337" y="267"/>
                </a:cubicBezTo>
                <a:cubicBezTo>
                  <a:pt x="335" y="570"/>
                  <a:pt x="335" y="570"/>
                  <a:pt x="335" y="570"/>
                </a:cubicBezTo>
                <a:cubicBezTo>
                  <a:pt x="333" y="570"/>
                  <a:pt x="332" y="579"/>
                  <a:pt x="330" y="579"/>
                </a:cubicBezTo>
                <a:cubicBezTo>
                  <a:pt x="275" y="579"/>
                  <a:pt x="222" y="580"/>
                  <a:pt x="167" y="582"/>
                </a:cubicBezTo>
                <a:cubicBezTo>
                  <a:pt x="165" y="582"/>
                  <a:pt x="163" y="575"/>
                  <a:pt x="161" y="575"/>
                </a:cubicBezTo>
                <a:cubicBezTo>
                  <a:pt x="161" y="267"/>
                  <a:pt x="161" y="267"/>
                  <a:pt x="161" y="267"/>
                </a:cubicBezTo>
                <a:cubicBezTo>
                  <a:pt x="0" y="267"/>
                  <a:pt x="0" y="267"/>
                  <a:pt x="0" y="267"/>
                </a:cubicBezTo>
                <a:cubicBezTo>
                  <a:pt x="0" y="140"/>
                  <a:pt x="0" y="140"/>
                  <a:pt x="0" y="140"/>
                </a:cubicBezTo>
                <a:cubicBezTo>
                  <a:pt x="637" y="140"/>
                  <a:pt x="637" y="140"/>
                  <a:pt x="637" y="140"/>
                </a:cubicBezTo>
                <a:cubicBezTo>
                  <a:pt x="986" y="140"/>
                  <a:pt x="1240" y="286"/>
                  <a:pt x="1321" y="600"/>
                </a:cubicBezTo>
                <a:close/>
                <a:moveTo>
                  <a:pt x="5188" y="490"/>
                </a:moveTo>
                <a:cubicBezTo>
                  <a:pt x="5030" y="490"/>
                  <a:pt x="4862" y="587"/>
                  <a:pt x="4818" y="744"/>
                </a:cubicBezTo>
                <a:cubicBezTo>
                  <a:pt x="4813" y="744"/>
                  <a:pt x="4813" y="744"/>
                  <a:pt x="4813" y="744"/>
                </a:cubicBezTo>
                <a:cubicBezTo>
                  <a:pt x="4822" y="700"/>
                  <a:pt x="4834" y="596"/>
                  <a:pt x="4834" y="550"/>
                </a:cubicBezTo>
                <a:cubicBezTo>
                  <a:pt x="4836" y="3"/>
                  <a:pt x="4836" y="3"/>
                  <a:pt x="4836" y="3"/>
                </a:cubicBezTo>
                <a:cubicBezTo>
                  <a:pt x="4469" y="3"/>
                  <a:pt x="4469" y="3"/>
                  <a:pt x="4469" y="3"/>
                </a:cubicBezTo>
                <a:cubicBezTo>
                  <a:pt x="4469" y="130"/>
                  <a:pt x="4469" y="130"/>
                  <a:pt x="4469" y="130"/>
                </a:cubicBezTo>
                <a:cubicBezTo>
                  <a:pt x="4672" y="130"/>
                  <a:pt x="4672" y="130"/>
                  <a:pt x="4672" y="130"/>
                </a:cubicBezTo>
                <a:cubicBezTo>
                  <a:pt x="4668" y="943"/>
                  <a:pt x="4668" y="943"/>
                  <a:pt x="4668" y="943"/>
                </a:cubicBezTo>
                <a:cubicBezTo>
                  <a:pt x="4725" y="950"/>
                  <a:pt x="4781" y="955"/>
                  <a:pt x="4839" y="961"/>
                </a:cubicBezTo>
                <a:cubicBezTo>
                  <a:pt x="4853" y="707"/>
                  <a:pt x="5005" y="626"/>
                  <a:pt x="5146" y="626"/>
                </a:cubicBezTo>
                <a:cubicBezTo>
                  <a:pt x="5379" y="626"/>
                  <a:pt x="5382" y="830"/>
                  <a:pt x="5382" y="929"/>
                </a:cubicBezTo>
                <a:cubicBezTo>
                  <a:pt x="5382" y="959"/>
                  <a:pt x="5384" y="990"/>
                  <a:pt x="5384" y="1020"/>
                </a:cubicBezTo>
                <a:cubicBezTo>
                  <a:pt x="5439" y="1027"/>
                  <a:pt x="5495" y="1031"/>
                  <a:pt x="5548" y="1038"/>
                </a:cubicBezTo>
                <a:cubicBezTo>
                  <a:pt x="5548" y="985"/>
                  <a:pt x="5548" y="931"/>
                  <a:pt x="5548" y="883"/>
                </a:cubicBezTo>
                <a:cubicBezTo>
                  <a:pt x="5543" y="684"/>
                  <a:pt x="5474" y="490"/>
                  <a:pt x="5188" y="490"/>
                </a:cubicBezTo>
                <a:close/>
                <a:moveTo>
                  <a:pt x="6195" y="249"/>
                </a:moveTo>
                <a:cubicBezTo>
                  <a:pt x="6028" y="258"/>
                  <a:pt x="6028" y="258"/>
                  <a:pt x="6028" y="258"/>
                </a:cubicBezTo>
                <a:cubicBezTo>
                  <a:pt x="6021" y="512"/>
                  <a:pt x="6021" y="512"/>
                  <a:pt x="6021" y="512"/>
                </a:cubicBezTo>
                <a:cubicBezTo>
                  <a:pt x="5853" y="512"/>
                  <a:pt x="5853" y="512"/>
                  <a:pt x="5853" y="512"/>
                </a:cubicBezTo>
                <a:cubicBezTo>
                  <a:pt x="5853" y="640"/>
                  <a:pt x="5853" y="640"/>
                  <a:pt x="5853" y="640"/>
                </a:cubicBezTo>
                <a:cubicBezTo>
                  <a:pt x="6019" y="640"/>
                  <a:pt x="6019" y="640"/>
                  <a:pt x="6019" y="640"/>
                </a:cubicBezTo>
                <a:cubicBezTo>
                  <a:pt x="6017" y="746"/>
                  <a:pt x="6015" y="935"/>
                  <a:pt x="6012" y="1083"/>
                </a:cubicBezTo>
                <a:cubicBezTo>
                  <a:pt x="6014" y="1083"/>
                  <a:pt x="6017" y="1096"/>
                  <a:pt x="6018" y="1096"/>
                </a:cubicBezTo>
                <a:cubicBezTo>
                  <a:pt x="6068" y="1100"/>
                  <a:pt x="6119" y="1107"/>
                  <a:pt x="6167" y="1111"/>
                </a:cubicBezTo>
                <a:cubicBezTo>
                  <a:pt x="6171" y="1111"/>
                  <a:pt x="6173" y="1099"/>
                  <a:pt x="6176" y="1099"/>
                </a:cubicBezTo>
                <a:cubicBezTo>
                  <a:pt x="6176" y="947"/>
                  <a:pt x="6181" y="792"/>
                  <a:pt x="6183" y="637"/>
                </a:cubicBezTo>
                <a:cubicBezTo>
                  <a:pt x="6516" y="637"/>
                  <a:pt x="6516" y="637"/>
                  <a:pt x="6516" y="637"/>
                </a:cubicBezTo>
                <a:cubicBezTo>
                  <a:pt x="6516" y="515"/>
                  <a:pt x="6516" y="515"/>
                  <a:pt x="6516" y="515"/>
                </a:cubicBezTo>
                <a:cubicBezTo>
                  <a:pt x="6188" y="515"/>
                  <a:pt x="6188" y="515"/>
                  <a:pt x="6188" y="515"/>
                </a:cubicBezTo>
                <a:lnTo>
                  <a:pt x="6195" y="249"/>
                </a:lnTo>
                <a:close/>
                <a:moveTo>
                  <a:pt x="12554" y="947"/>
                </a:moveTo>
                <a:cubicBezTo>
                  <a:pt x="12554" y="947"/>
                  <a:pt x="12554" y="947"/>
                  <a:pt x="12554" y="947"/>
                </a:cubicBezTo>
                <a:cubicBezTo>
                  <a:pt x="12422" y="969"/>
                  <a:pt x="12292" y="989"/>
                  <a:pt x="12162" y="1007"/>
                </a:cubicBezTo>
                <a:cubicBezTo>
                  <a:pt x="12162" y="1007"/>
                  <a:pt x="12162" y="1007"/>
                  <a:pt x="12162" y="1007"/>
                </a:cubicBezTo>
                <a:cubicBezTo>
                  <a:pt x="12076" y="1020"/>
                  <a:pt x="11990" y="1032"/>
                  <a:pt x="11905" y="1042"/>
                </a:cubicBezTo>
                <a:cubicBezTo>
                  <a:pt x="11777" y="1059"/>
                  <a:pt x="11649" y="1074"/>
                  <a:pt x="11523" y="1088"/>
                </a:cubicBezTo>
                <a:cubicBezTo>
                  <a:pt x="11521" y="1070"/>
                  <a:pt x="11521" y="1051"/>
                  <a:pt x="11521" y="1033"/>
                </a:cubicBezTo>
                <a:cubicBezTo>
                  <a:pt x="11521" y="702"/>
                  <a:pt x="11720" y="474"/>
                  <a:pt x="12053" y="474"/>
                </a:cubicBezTo>
                <a:cubicBezTo>
                  <a:pt x="12364" y="474"/>
                  <a:pt x="12517" y="674"/>
                  <a:pt x="12554" y="947"/>
                </a:cubicBezTo>
                <a:close/>
                <a:moveTo>
                  <a:pt x="12258" y="896"/>
                </a:moveTo>
                <a:cubicBezTo>
                  <a:pt x="12258" y="751"/>
                  <a:pt x="12175" y="668"/>
                  <a:pt x="12043" y="668"/>
                </a:cubicBezTo>
                <a:cubicBezTo>
                  <a:pt x="11914" y="668"/>
                  <a:pt x="11837" y="753"/>
                  <a:pt x="11826" y="896"/>
                </a:cubicBezTo>
                <a:lnTo>
                  <a:pt x="12258" y="896"/>
                </a:lnTo>
                <a:close/>
                <a:moveTo>
                  <a:pt x="13088" y="741"/>
                </a:moveTo>
                <a:cubicBezTo>
                  <a:pt x="13083" y="741"/>
                  <a:pt x="13083" y="741"/>
                  <a:pt x="13083" y="741"/>
                </a:cubicBezTo>
                <a:cubicBezTo>
                  <a:pt x="13097" y="642"/>
                  <a:pt x="13101" y="570"/>
                  <a:pt x="13101" y="499"/>
                </a:cubicBezTo>
                <a:cubicBezTo>
                  <a:pt x="12690" y="499"/>
                  <a:pt x="12690" y="499"/>
                  <a:pt x="12690" y="499"/>
                </a:cubicBezTo>
                <a:cubicBezTo>
                  <a:pt x="12690" y="704"/>
                  <a:pt x="12690" y="704"/>
                  <a:pt x="12690" y="704"/>
                </a:cubicBezTo>
                <a:cubicBezTo>
                  <a:pt x="12829" y="704"/>
                  <a:pt x="12829" y="704"/>
                  <a:pt x="12829" y="704"/>
                </a:cubicBezTo>
                <a:cubicBezTo>
                  <a:pt x="12829" y="896"/>
                  <a:pt x="12829" y="896"/>
                  <a:pt x="12829" y="896"/>
                </a:cubicBezTo>
                <a:cubicBezTo>
                  <a:pt x="12940" y="875"/>
                  <a:pt x="13051" y="854"/>
                  <a:pt x="13162" y="834"/>
                </a:cubicBezTo>
                <a:cubicBezTo>
                  <a:pt x="13205" y="767"/>
                  <a:pt x="13282" y="727"/>
                  <a:pt x="13374" y="727"/>
                </a:cubicBezTo>
                <a:cubicBezTo>
                  <a:pt x="13402" y="727"/>
                  <a:pt x="13434" y="732"/>
                  <a:pt x="13464" y="737"/>
                </a:cubicBezTo>
                <a:cubicBezTo>
                  <a:pt x="13483" y="485"/>
                  <a:pt x="13483" y="485"/>
                  <a:pt x="13483" y="485"/>
                </a:cubicBezTo>
                <a:cubicBezTo>
                  <a:pt x="13453" y="478"/>
                  <a:pt x="13425" y="473"/>
                  <a:pt x="13390" y="473"/>
                </a:cubicBezTo>
                <a:cubicBezTo>
                  <a:pt x="13229" y="473"/>
                  <a:pt x="13129" y="563"/>
                  <a:pt x="13088" y="741"/>
                </a:cubicBezTo>
                <a:close/>
                <a:moveTo>
                  <a:pt x="7378" y="141"/>
                </a:moveTo>
                <a:cubicBezTo>
                  <a:pt x="6717" y="141"/>
                  <a:pt x="6717" y="141"/>
                  <a:pt x="6717" y="141"/>
                </a:cubicBezTo>
                <a:cubicBezTo>
                  <a:pt x="6717" y="346"/>
                  <a:pt x="6717" y="346"/>
                  <a:pt x="6717" y="346"/>
                </a:cubicBezTo>
                <a:cubicBezTo>
                  <a:pt x="6870" y="346"/>
                  <a:pt x="6870" y="346"/>
                  <a:pt x="6870" y="346"/>
                </a:cubicBezTo>
                <a:cubicBezTo>
                  <a:pt x="6870" y="1169"/>
                  <a:pt x="6870" y="1169"/>
                  <a:pt x="6870" y="1169"/>
                </a:cubicBezTo>
                <a:cubicBezTo>
                  <a:pt x="6971" y="1178"/>
                  <a:pt x="7071" y="1187"/>
                  <a:pt x="7165" y="1194"/>
                </a:cubicBezTo>
                <a:cubicBezTo>
                  <a:pt x="7165" y="346"/>
                  <a:pt x="7165" y="346"/>
                  <a:pt x="7165" y="346"/>
                </a:cubicBezTo>
                <a:cubicBezTo>
                  <a:pt x="7334" y="346"/>
                  <a:pt x="7334" y="346"/>
                  <a:pt x="7334" y="346"/>
                </a:cubicBezTo>
                <a:cubicBezTo>
                  <a:pt x="7597" y="346"/>
                  <a:pt x="7819" y="464"/>
                  <a:pt x="7819" y="825"/>
                </a:cubicBezTo>
                <a:cubicBezTo>
                  <a:pt x="7819" y="1019"/>
                  <a:pt x="7756" y="1149"/>
                  <a:pt x="7664" y="1232"/>
                </a:cubicBezTo>
                <a:cubicBezTo>
                  <a:pt x="7793" y="1241"/>
                  <a:pt x="7910" y="1249"/>
                  <a:pt x="8014" y="1254"/>
                </a:cubicBezTo>
                <a:cubicBezTo>
                  <a:pt x="8093" y="1136"/>
                  <a:pt x="8138" y="986"/>
                  <a:pt x="8138" y="818"/>
                </a:cubicBezTo>
                <a:cubicBezTo>
                  <a:pt x="8136" y="372"/>
                  <a:pt x="7849" y="141"/>
                  <a:pt x="7378" y="141"/>
                </a:cubicBezTo>
                <a:close/>
                <a:moveTo>
                  <a:pt x="10109" y="704"/>
                </a:moveTo>
                <a:cubicBezTo>
                  <a:pt x="10255" y="704"/>
                  <a:pt x="10255" y="704"/>
                  <a:pt x="10255" y="704"/>
                </a:cubicBezTo>
                <a:cubicBezTo>
                  <a:pt x="10255" y="709"/>
                  <a:pt x="10255" y="709"/>
                  <a:pt x="10255" y="709"/>
                </a:cubicBezTo>
                <a:cubicBezTo>
                  <a:pt x="10239" y="716"/>
                  <a:pt x="10227" y="723"/>
                  <a:pt x="10213" y="732"/>
                </a:cubicBezTo>
                <a:cubicBezTo>
                  <a:pt x="9929" y="949"/>
                  <a:pt x="9929" y="949"/>
                  <a:pt x="9929" y="949"/>
                </a:cubicBezTo>
                <a:cubicBezTo>
                  <a:pt x="9929" y="0"/>
                  <a:pt x="9929" y="0"/>
                  <a:pt x="9929" y="0"/>
                </a:cubicBezTo>
                <a:cubicBezTo>
                  <a:pt x="9483" y="0"/>
                  <a:pt x="9483" y="0"/>
                  <a:pt x="9483" y="0"/>
                </a:cubicBezTo>
                <a:cubicBezTo>
                  <a:pt x="9483" y="205"/>
                  <a:pt x="9483" y="205"/>
                  <a:pt x="9483" y="205"/>
                </a:cubicBezTo>
                <a:cubicBezTo>
                  <a:pt x="9645" y="205"/>
                  <a:pt x="9645" y="205"/>
                  <a:pt x="9645" y="205"/>
                </a:cubicBezTo>
                <a:cubicBezTo>
                  <a:pt x="9645" y="1222"/>
                  <a:pt x="9645" y="1222"/>
                  <a:pt x="9645" y="1222"/>
                </a:cubicBezTo>
                <a:cubicBezTo>
                  <a:pt x="9650" y="1222"/>
                  <a:pt x="9655" y="1231"/>
                  <a:pt x="9661" y="1230"/>
                </a:cubicBezTo>
                <a:cubicBezTo>
                  <a:pt x="9744" y="1226"/>
                  <a:pt x="9827" y="1232"/>
                  <a:pt x="9914" y="1227"/>
                </a:cubicBezTo>
                <a:cubicBezTo>
                  <a:pt x="9919" y="1227"/>
                  <a:pt x="9925" y="1210"/>
                  <a:pt x="9929" y="1210"/>
                </a:cubicBezTo>
                <a:cubicBezTo>
                  <a:pt x="9929" y="1016"/>
                  <a:pt x="9929" y="1016"/>
                  <a:pt x="9929" y="1016"/>
                </a:cubicBezTo>
                <a:cubicBezTo>
                  <a:pt x="10093" y="1201"/>
                  <a:pt x="10093" y="1201"/>
                  <a:pt x="10093" y="1201"/>
                </a:cubicBezTo>
                <a:cubicBezTo>
                  <a:pt x="10097" y="1201"/>
                  <a:pt x="10119" y="1212"/>
                  <a:pt x="10123" y="1212"/>
                </a:cubicBezTo>
                <a:cubicBezTo>
                  <a:pt x="10224" y="1206"/>
                  <a:pt x="10313" y="1203"/>
                  <a:pt x="10414" y="1196"/>
                </a:cubicBezTo>
                <a:cubicBezTo>
                  <a:pt x="10418" y="1196"/>
                  <a:pt x="10419" y="1183"/>
                  <a:pt x="10423" y="1183"/>
                </a:cubicBezTo>
                <a:cubicBezTo>
                  <a:pt x="10225" y="968"/>
                  <a:pt x="10225" y="968"/>
                  <a:pt x="10225" y="968"/>
                </a:cubicBezTo>
                <a:cubicBezTo>
                  <a:pt x="10555" y="704"/>
                  <a:pt x="10555" y="704"/>
                  <a:pt x="10555" y="704"/>
                </a:cubicBezTo>
                <a:cubicBezTo>
                  <a:pt x="10647" y="704"/>
                  <a:pt x="10647" y="704"/>
                  <a:pt x="10647" y="704"/>
                </a:cubicBezTo>
                <a:cubicBezTo>
                  <a:pt x="10647" y="499"/>
                  <a:pt x="10647" y="499"/>
                  <a:pt x="10647" y="499"/>
                </a:cubicBezTo>
                <a:cubicBezTo>
                  <a:pt x="10109" y="499"/>
                  <a:pt x="10109" y="499"/>
                  <a:pt x="10109" y="499"/>
                </a:cubicBezTo>
                <a:lnTo>
                  <a:pt x="10109" y="704"/>
                </a:lnTo>
                <a:close/>
                <a:moveTo>
                  <a:pt x="11184" y="263"/>
                </a:moveTo>
                <a:cubicBezTo>
                  <a:pt x="10899" y="279"/>
                  <a:pt x="10899" y="279"/>
                  <a:pt x="10899" y="279"/>
                </a:cubicBezTo>
                <a:cubicBezTo>
                  <a:pt x="10899" y="499"/>
                  <a:pt x="10899" y="499"/>
                  <a:pt x="10899" y="499"/>
                </a:cubicBezTo>
                <a:cubicBezTo>
                  <a:pt x="10756" y="499"/>
                  <a:pt x="10756" y="499"/>
                  <a:pt x="10756" y="499"/>
                </a:cubicBezTo>
                <a:cubicBezTo>
                  <a:pt x="10756" y="704"/>
                  <a:pt x="10756" y="704"/>
                  <a:pt x="10756" y="704"/>
                </a:cubicBezTo>
                <a:cubicBezTo>
                  <a:pt x="10899" y="704"/>
                  <a:pt x="10899" y="704"/>
                  <a:pt x="10899" y="704"/>
                </a:cubicBezTo>
                <a:cubicBezTo>
                  <a:pt x="10899" y="1148"/>
                  <a:pt x="10899" y="1148"/>
                  <a:pt x="10899" y="1148"/>
                </a:cubicBezTo>
                <a:cubicBezTo>
                  <a:pt x="10994" y="1141"/>
                  <a:pt x="11087" y="1132"/>
                  <a:pt x="11184" y="1122"/>
                </a:cubicBezTo>
                <a:cubicBezTo>
                  <a:pt x="11184" y="707"/>
                  <a:pt x="11184" y="707"/>
                  <a:pt x="11184" y="707"/>
                </a:cubicBezTo>
                <a:cubicBezTo>
                  <a:pt x="11468" y="707"/>
                  <a:pt x="11468" y="707"/>
                  <a:pt x="11468" y="707"/>
                </a:cubicBezTo>
                <a:cubicBezTo>
                  <a:pt x="11468" y="704"/>
                  <a:pt x="11468" y="704"/>
                  <a:pt x="11468" y="704"/>
                </a:cubicBezTo>
                <a:cubicBezTo>
                  <a:pt x="11468" y="499"/>
                  <a:pt x="11468" y="499"/>
                  <a:pt x="11468" y="499"/>
                </a:cubicBezTo>
                <a:cubicBezTo>
                  <a:pt x="11184" y="499"/>
                  <a:pt x="11184" y="499"/>
                  <a:pt x="11184" y="499"/>
                </a:cubicBezTo>
                <a:lnTo>
                  <a:pt x="11184" y="263"/>
                </a:lnTo>
                <a:close/>
                <a:moveTo>
                  <a:pt x="14021" y="473"/>
                </a:moveTo>
                <a:cubicBezTo>
                  <a:pt x="13824" y="473"/>
                  <a:pt x="13605" y="542"/>
                  <a:pt x="13563" y="746"/>
                </a:cubicBezTo>
                <a:cubicBezTo>
                  <a:pt x="13576" y="743"/>
                  <a:pt x="13592" y="754"/>
                  <a:pt x="13605" y="751"/>
                </a:cubicBezTo>
                <a:cubicBezTo>
                  <a:pt x="13701" y="729"/>
                  <a:pt x="13799" y="701"/>
                  <a:pt x="13895" y="678"/>
                </a:cubicBezTo>
                <a:cubicBezTo>
                  <a:pt x="14051" y="640"/>
                  <a:pt x="14249" y="606"/>
                  <a:pt x="14416" y="561"/>
                </a:cubicBezTo>
                <a:cubicBezTo>
                  <a:pt x="14422" y="559"/>
                  <a:pt x="14426" y="546"/>
                  <a:pt x="14432" y="545"/>
                </a:cubicBezTo>
                <a:cubicBezTo>
                  <a:pt x="14275" y="491"/>
                  <a:pt x="14134" y="473"/>
                  <a:pt x="14021" y="473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Freeform 64"/>
          <p:cNvSpPr>
            <a:spLocks/>
          </p:cNvSpPr>
          <p:nvPr userDrawn="1"/>
        </p:nvSpPr>
        <p:spPr bwMode="auto">
          <a:xfrm>
            <a:off x="0" y="3481388"/>
            <a:ext cx="12188825" cy="3375025"/>
          </a:xfrm>
          <a:custGeom>
            <a:avLst/>
            <a:gdLst>
              <a:gd name="T0" fmla="*/ 38404 w 38404"/>
              <a:gd name="T1" fmla="*/ 0 h 10634"/>
              <a:gd name="T2" fmla="*/ 38404 w 38404"/>
              <a:gd name="T3" fmla="*/ 10634 h 10634"/>
              <a:gd name="T4" fmla="*/ 0 w 38404"/>
              <a:gd name="T5" fmla="*/ 10634 h 10634"/>
              <a:gd name="T6" fmla="*/ 0 w 38404"/>
              <a:gd name="T7" fmla="*/ 2111 h 10634"/>
              <a:gd name="T8" fmla="*/ 2 w 38404"/>
              <a:gd name="T9" fmla="*/ 2111 h 10634"/>
              <a:gd name="T10" fmla="*/ 263 w 38404"/>
              <a:gd name="T11" fmla="*/ 1988 h 10634"/>
              <a:gd name="T12" fmla="*/ 5535 w 38404"/>
              <a:gd name="T13" fmla="*/ 438 h 10634"/>
              <a:gd name="T14" fmla="*/ 11745 w 38404"/>
              <a:gd name="T15" fmla="*/ 534 h 10634"/>
              <a:gd name="T16" fmla="*/ 19399 w 38404"/>
              <a:gd name="T17" fmla="*/ 1340 h 10634"/>
              <a:gd name="T18" fmla="*/ 25827 w 38404"/>
              <a:gd name="T19" fmla="*/ 1734 h 10634"/>
              <a:gd name="T20" fmla="*/ 31433 w 38404"/>
              <a:gd name="T21" fmla="*/ 1375 h 10634"/>
              <a:gd name="T22" fmla="*/ 37852 w 38404"/>
              <a:gd name="T23" fmla="*/ 175 h 10634"/>
              <a:gd name="T24" fmla="*/ 38404 w 38404"/>
              <a:gd name="T25" fmla="*/ 0 h 10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634">
                <a:moveTo>
                  <a:pt x="38404" y="0"/>
                </a:moveTo>
                <a:cubicBezTo>
                  <a:pt x="38404" y="10634"/>
                  <a:pt x="38404" y="10634"/>
                  <a:pt x="38404" y="10634"/>
                </a:cubicBezTo>
                <a:cubicBezTo>
                  <a:pt x="0" y="10634"/>
                  <a:pt x="0" y="10634"/>
                  <a:pt x="0" y="10634"/>
                </a:cubicBezTo>
                <a:cubicBezTo>
                  <a:pt x="0" y="2111"/>
                  <a:pt x="0" y="2111"/>
                  <a:pt x="0" y="2111"/>
                </a:cubicBezTo>
                <a:cubicBezTo>
                  <a:pt x="2" y="2111"/>
                  <a:pt x="2" y="2111"/>
                  <a:pt x="2" y="2111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5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7"/>
                  <a:pt x="28552" y="1731"/>
                  <a:pt x="31433" y="1375"/>
                </a:cubicBezTo>
                <a:cubicBezTo>
                  <a:pt x="32781" y="1209"/>
                  <a:pt x="33859" y="1139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3127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Freeform 65"/>
          <p:cNvSpPr>
            <a:spLocks/>
          </p:cNvSpPr>
          <p:nvPr userDrawn="1"/>
        </p:nvSpPr>
        <p:spPr bwMode="auto">
          <a:xfrm>
            <a:off x="2100263" y="803276"/>
            <a:ext cx="125413" cy="55563"/>
          </a:xfrm>
          <a:custGeom>
            <a:avLst/>
            <a:gdLst>
              <a:gd name="T0" fmla="*/ 376 w 392"/>
              <a:gd name="T1" fmla="*/ 166 h 176"/>
              <a:gd name="T2" fmla="*/ 392 w 392"/>
              <a:gd name="T3" fmla="*/ 16 h 176"/>
              <a:gd name="T4" fmla="*/ 286 w 392"/>
              <a:gd name="T5" fmla="*/ 0 h 176"/>
              <a:gd name="T6" fmla="*/ 0 w 392"/>
              <a:gd name="T7" fmla="*/ 157 h 176"/>
              <a:gd name="T8" fmla="*/ 3 w 392"/>
              <a:gd name="T9" fmla="*/ 167 h 176"/>
              <a:gd name="T10" fmla="*/ 131 w 392"/>
              <a:gd name="T11" fmla="*/ 176 h 176"/>
              <a:gd name="T12" fmla="*/ 152 w 392"/>
              <a:gd name="T13" fmla="*/ 171 h 176"/>
              <a:gd name="T14" fmla="*/ 263 w 392"/>
              <a:gd name="T15" fmla="*/ 150 h 176"/>
              <a:gd name="T16" fmla="*/ 376 w 392"/>
              <a:gd name="T17" fmla="*/ 16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176">
                <a:moveTo>
                  <a:pt x="376" y="166"/>
                </a:moveTo>
                <a:cubicBezTo>
                  <a:pt x="392" y="16"/>
                  <a:pt x="392" y="16"/>
                  <a:pt x="392" y="16"/>
                </a:cubicBezTo>
                <a:cubicBezTo>
                  <a:pt x="383" y="9"/>
                  <a:pt x="302" y="0"/>
                  <a:pt x="286" y="0"/>
                </a:cubicBezTo>
                <a:cubicBezTo>
                  <a:pt x="131" y="0"/>
                  <a:pt x="48" y="69"/>
                  <a:pt x="0" y="157"/>
                </a:cubicBezTo>
                <a:cubicBezTo>
                  <a:pt x="1" y="157"/>
                  <a:pt x="1" y="167"/>
                  <a:pt x="3" y="167"/>
                </a:cubicBezTo>
                <a:cubicBezTo>
                  <a:pt x="46" y="171"/>
                  <a:pt x="83" y="173"/>
                  <a:pt x="131" y="176"/>
                </a:cubicBezTo>
                <a:cubicBezTo>
                  <a:pt x="135" y="176"/>
                  <a:pt x="148" y="171"/>
                  <a:pt x="152" y="171"/>
                </a:cubicBezTo>
                <a:cubicBezTo>
                  <a:pt x="184" y="157"/>
                  <a:pt x="221" y="150"/>
                  <a:pt x="263" y="150"/>
                </a:cubicBezTo>
                <a:cubicBezTo>
                  <a:pt x="305" y="150"/>
                  <a:pt x="348" y="155"/>
                  <a:pt x="376" y="166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Freeform 66"/>
          <p:cNvSpPr>
            <a:spLocks/>
          </p:cNvSpPr>
          <p:nvPr userDrawn="1"/>
        </p:nvSpPr>
        <p:spPr bwMode="auto">
          <a:xfrm>
            <a:off x="1976438" y="809626"/>
            <a:ext cx="109538" cy="42863"/>
          </a:xfrm>
          <a:custGeom>
            <a:avLst/>
            <a:gdLst>
              <a:gd name="T0" fmla="*/ 344 w 344"/>
              <a:gd name="T1" fmla="*/ 58 h 134"/>
              <a:gd name="T2" fmla="*/ 344 w 344"/>
              <a:gd name="T3" fmla="*/ 0 h 134"/>
              <a:gd name="T4" fmla="*/ 0 w 344"/>
              <a:gd name="T5" fmla="*/ 0 h 134"/>
              <a:gd name="T6" fmla="*/ 0 w 344"/>
              <a:gd name="T7" fmla="*/ 104 h 134"/>
              <a:gd name="T8" fmla="*/ 339 w 344"/>
              <a:gd name="T9" fmla="*/ 134 h 134"/>
              <a:gd name="T10" fmla="*/ 344 w 344"/>
              <a:gd name="T1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4">
                <a:moveTo>
                  <a:pt x="344" y="58"/>
                </a:moveTo>
                <a:cubicBezTo>
                  <a:pt x="344" y="0"/>
                  <a:pt x="344" y="0"/>
                  <a:pt x="34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4"/>
                  <a:pt x="0" y="104"/>
                  <a:pt x="0" y="104"/>
                </a:cubicBezTo>
                <a:cubicBezTo>
                  <a:pt x="106" y="113"/>
                  <a:pt x="221" y="122"/>
                  <a:pt x="339" y="134"/>
                </a:cubicBezTo>
                <a:cubicBezTo>
                  <a:pt x="342" y="106"/>
                  <a:pt x="344" y="79"/>
                  <a:pt x="344" y="5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7"/>
          <p:cNvSpPr>
            <a:spLocks/>
          </p:cNvSpPr>
          <p:nvPr userDrawn="1"/>
        </p:nvSpPr>
        <p:spPr bwMode="auto">
          <a:xfrm>
            <a:off x="2274888" y="801688"/>
            <a:ext cx="260350" cy="95250"/>
          </a:xfrm>
          <a:custGeom>
            <a:avLst/>
            <a:gdLst>
              <a:gd name="T0" fmla="*/ 402 w 818"/>
              <a:gd name="T1" fmla="*/ 0 h 303"/>
              <a:gd name="T2" fmla="*/ 0 w 818"/>
              <a:gd name="T3" fmla="*/ 218 h 303"/>
              <a:gd name="T4" fmla="*/ 166 w 818"/>
              <a:gd name="T5" fmla="*/ 234 h 303"/>
              <a:gd name="T6" fmla="*/ 400 w 818"/>
              <a:gd name="T7" fmla="*/ 128 h 303"/>
              <a:gd name="T8" fmla="*/ 645 w 818"/>
              <a:gd name="T9" fmla="*/ 285 h 303"/>
              <a:gd name="T10" fmla="*/ 818 w 818"/>
              <a:gd name="T11" fmla="*/ 303 h 303"/>
              <a:gd name="T12" fmla="*/ 402 w 818"/>
              <a:gd name="T13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8" h="303">
                <a:moveTo>
                  <a:pt x="402" y="0"/>
                </a:moveTo>
                <a:cubicBezTo>
                  <a:pt x="215" y="0"/>
                  <a:pt x="79" y="84"/>
                  <a:pt x="0" y="218"/>
                </a:cubicBezTo>
                <a:cubicBezTo>
                  <a:pt x="56" y="222"/>
                  <a:pt x="111" y="229"/>
                  <a:pt x="166" y="234"/>
                </a:cubicBezTo>
                <a:cubicBezTo>
                  <a:pt x="222" y="169"/>
                  <a:pt x="303" y="128"/>
                  <a:pt x="400" y="128"/>
                </a:cubicBezTo>
                <a:cubicBezTo>
                  <a:pt x="518" y="128"/>
                  <a:pt x="601" y="192"/>
                  <a:pt x="645" y="285"/>
                </a:cubicBezTo>
                <a:cubicBezTo>
                  <a:pt x="702" y="292"/>
                  <a:pt x="760" y="296"/>
                  <a:pt x="818" y="303"/>
                </a:cubicBezTo>
                <a:cubicBezTo>
                  <a:pt x="772" y="148"/>
                  <a:pt x="661" y="0"/>
                  <a:pt x="402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68"/>
          <p:cNvSpPr>
            <a:spLocks/>
          </p:cNvSpPr>
          <p:nvPr userDrawn="1"/>
        </p:nvSpPr>
        <p:spPr bwMode="auto">
          <a:xfrm>
            <a:off x="2614613" y="800101"/>
            <a:ext cx="261938" cy="111125"/>
          </a:xfrm>
          <a:custGeom>
            <a:avLst/>
            <a:gdLst>
              <a:gd name="T0" fmla="*/ 501 w 825"/>
              <a:gd name="T1" fmla="*/ 139 h 349"/>
              <a:gd name="T2" fmla="*/ 675 w 825"/>
              <a:gd name="T3" fmla="*/ 162 h 349"/>
              <a:gd name="T4" fmla="*/ 675 w 825"/>
              <a:gd name="T5" fmla="*/ 326 h 349"/>
              <a:gd name="T6" fmla="*/ 825 w 825"/>
              <a:gd name="T7" fmla="*/ 326 h 349"/>
              <a:gd name="T8" fmla="*/ 825 w 825"/>
              <a:gd name="T9" fmla="*/ 53 h 349"/>
              <a:gd name="T10" fmla="*/ 487 w 825"/>
              <a:gd name="T11" fmla="*/ 0 h 349"/>
              <a:gd name="T12" fmla="*/ 0 w 825"/>
              <a:gd name="T13" fmla="*/ 331 h 349"/>
              <a:gd name="T14" fmla="*/ 173 w 825"/>
              <a:gd name="T15" fmla="*/ 349 h 349"/>
              <a:gd name="T16" fmla="*/ 501 w 825"/>
              <a:gd name="T17" fmla="*/ 139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5" h="349">
                <a:moveTo>
                  <a:pt x="501" y="139"/>
                </a:moveTo>
                <a:cubicBezTo>
                  <a:pt x="548" y="139"/>
                  <a:pt x="631" y="146"/>
                  <a:pt x="675" y="162"/>
                </a:cubicBezTo>
                <a:cubicBezTo>
                  <a:pt x="675" y="326"/>
                  <a:pt x="675" y="326"/>
                  <a:pt x="675" y="326"/>
                </a:cubicBezTo>
                <a:cubicBezTo>
                  <a:pt x="825" y="326"/>
                  <a:pt x="825" y="326"/>
                  <a:pt x="825" y="326"/>
                </a:cubicBezTo>
                <a:cubicBezTo>
                  <a:pt x="825" y="53"/>
                  <a:pt x="825" y="53"/>
                  <a:pt x="825" y="53"/>
                </a:cubicBezTo>
                <a:cubicBezTo>
                  <a:pt x="719" y="14"/>
                  <a:pt x="603" y="0"/>
                  <a:pt x="487" y="0"/>
                </a:cubicBezTo>
                <a:cubicBezTo>
                  <a:pt x="303" y="0"/>
                  <a:pt x="83" y="93"/>
                  <a:pt x="0" y="331"/>
                </a:cubicBezTo>
                <a:cubicBezTo>
                  <a:pt x="58" y="338"/>
                  <a:pt x="115" y="342"/>
                  <a:pt x="173" y="349"/>
                </a:cubicBezTo>
                <a:cubicBezTo>
                  <a:pt x="215" y="236"/>
                  <a:pt x="310" y="139"/>
                  <a:pt x="501" y="139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69"/>
          <p:cNvSpPr>
            <a:spLocks noEditPoints="1"/>
          </p:cNvSpPr>
          <p:nvPr userDrawn="1"/>
        </p:nvSpPr>
        <p:spPr bwMode="auto">
          <a:xfrm>
            <a:off x="608013" y="542926"/>
            <a:ext cx="698500" cy="479425"/>
          </a:xfrm>
          <a:custGeom>
            <a:avLst/>
            <a:gdLst>
              <a:gd name="T0" fmla="*/ 1340 w 2200"/>
              <a:gd name="T1" fmla="*/ 966 h 1512"/>
              <a:gd name="T2" fmla="*/ 1620 w 2200"/>
              <a:gd name="T3" fmla="*/ 966 h 1512"/>
              <a:gd name="T4" fmla="*/ 1620 w 2200"/>
              <a:gd name="T5" fmla="*/ 1063 h 1512"/>
              <a:gd name="T6" fmla="*/ 1611 w 2200"/>
              <a:gd name="T7" fmla="*/ 1081 h 1512"/>
              <a:gd name="T8" fmla="*/ 1355 w 2200"/>
              <a:gd name="T9" fmla="*/ 1140 h 1512"/>
              <a:gd name="T10" fmla="*/ 1340 w 2200"/>
              <a:gd name="T11" fmla="*/ 1128 h 1512"/>
              <a:gd name="T12" fmla="*/ 1340 w 2200"/>
              <a:gd name="T13" fmla="*/ 966 h 1512"/>
              <a:gd name="T14" fmla="*/ 1715 w 2200"/>
              <a:gd name="T15" fmla="*/ 603 h 1512"/>
              <a:gd name="T16" fmla="*/ 971 w 2200"/>
              <a:gd name="T17" fmla="*/ 603 h 1512"/>
              <a:gd name="T18" fmla="*/ 971 w 2200"/>
              <a:gd name="T19" fmla="*/ 882 h 1512"/>
              <a:gd name="T20" fmla="*/ 1715 w 2200"/>
              <a:gd name="T21" fmla="*/ 882 h 1512"/>
              <a:gd name="T22" fmla="*/ 1918 w 2200"/>
              <a:gd name="T23" fmla="*/ 1007 h 1512"/>
              <a:gd name="T24" fmla="*/ 1941 w 2200"/>
              <a:gd name="T25" fmla="*/ 1021 h 1512"/>
              <a:gd name="T26" fmla="*/ 2194 w 2200"/>
              <a:gd name="T27" fmla="*/ 976 h 1512"/>
              <a:gd name="T28" fmla="*/ 2200 w 2200"/>
              <a:gd name="T29" fmla="*/ 963 h 1512"/>
              <a:gd name="T30" fmla="*/ 1715 w 2200"/>
              <a:gd name="T31" fmla="*/ 603 h 1512"/>
              <a:gd name="T32" fmla="*/ 1340 w 2200"/>
              <a:gd name="T33" fmla="*/ 503 h 1512"/>
              <a:gd name="T34" fmla="*/ 1620 w 2200"/>
              <a:gd name="T35" fmla="*/ 503 h 1512"/>
              <a:gd name="T36" fmla="*/ 1111 w 2200"/>
              <a:gd name="T37" fmla="*/ 0 h 1512"/>
              <a:gd name="T38" fmla="*/ 603 w 2200"/>
              <a:gd name="T39" fmla="*/ 508 h 1512"/>
              <a:gd name="T40" fmla="*/ 603 w 2200"/>
              <a:gd name="T41" fmla="*/ 1252 h 1512"/>
              <a:gd name="T42" fmla="*/ 883 w 2200"/>
              <a:gd name="T43" fmla="*/ 1252 h 1512"/>
              <a:gd name="T44" fmla="*/ 883 w 2200"/>
              <a:gd name="T45" fmla="*/ 508 h 1512"/>
              <a:gd name="T46" fmla="*/ 1111 w 2200"/>
              <a:gd name="T47" fmla="*/ 279 h 1512"/>
              <a:gd name="T48" fmla="*/ 1340 w 2200"/>
              <a:gd name="T49" fmla="*/ 503 h 1512"/>
              <a:gd name="T50" fmla="*/ 640 w 2200"/>
              <a:gd name="T51" fmla="*/ 1338 h 1512"/>
              <a:gd name="T52" fmla="*/ 509 w 2200"/>
              <a:gd name="T53" fmla="*/ 1338 h 1512"/>
              <a:gd name="T54" fmla="*/ 280 w 2200"/>
              <a:gd name="T55" fmla="*/ 1111 h 1512"/>
              <a:gd name="T56" fmla="*/ 504 w 2200"/>
              <a:gd name="T57" fmla="*/ 882 h 1512"/>
              <a:gd name="T58" fmla="*/ 504 w 2200"/>
              <a:gd name="T59" fmla="*/ 603 h 1512"/>
              <a:gd name="T60" fmla="*/ 0 w 2200"/>
              <a:gd name="T61" fmla="*/ 1111 h 1512"/>
              <a:gd name="T62" fmla="*/ 190 w 2200"/>
              <a:gd name="T63" fmla="*/ 1504 h 1512"/>
              <a:gd name="T64" fmla="*/ 232 w 2200"/>
              <a:gd name="T65" fmla="*/ 1510 h 1512"/>
              <a:gd name="T66" fmla="*/ 641 w 2200"/>
              <a:gd name="T67" fmla="*/ 1359 h 1512"/>
              <a:gd name="T68" fmla="*/ 640 w 2200"/>
              <a:gd name="T69" fmla="*/ 1338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200" h="1512">
                <a:moveTo>
                  <a:pt x="1340" y="966"/>
                </a:moveTo>
                <a:cubicBezTo>
                  <a:pt x="1620" y="966"/>
                  <a:pt x="1620" y="966"/>
                  <a:pt x="1620" y="966"/>
                </a:cubicBezTo>
                <a:cubicBezTo>
                  <a:pt x="1620" y="1063"/>
                  <a:pt x="1620" y="1063"/>
                  <a:pt x="1620" y="1063"/>
                </a:cubicBezTo>
                <a:cubicBezTo>
                  <a:pt x="1616" y="1064"/>
                  <a:pt x="1615" y="1080"/>
                  <a:pt x="1611" y="1081"/>
                </a:cubicBezTo>
                <a:cubicBezTo>
                  <a:pt x="1526" y="1098"/>
                  <a:pt x="1440" y="1119"/>
                  <a:pt x="1355" y="1140"/>
                </a:cubicBezTo>
                <a:cubicBezTo>
                  <a:pt x="1351" y="1141"/>
                  <a:pt x="1344" y="1127"/>
                  <a:pt x="1340" y="1128"/>
                </a:cubicBezTo>
                <a:lnTo>
                  <a:pt x="1340" y="966"/>
                </a:lnTo>
                <a:close/>
                <a:moveTo>
                  <a:pt x="1715" y="603"/>
                </a:moveTo>
                <a:cubicBezTo>
                  <a:pt x="971" y="603"/>
                  <a:pt x="971" y="603"/>
                  <a:pt x="971" y="603"/>
                </a:cubicBezTo>
                <a:cubicBezTo>
                  <a:pt x="971" y="882"/>
                  <a:pt x="971" y="882"/>
                  <a:pt x="971" y="882"/>
                </a:cubicBezTo>
                <a:cubicBezTo>
                  <a:pt x="1715" y="882"/>
                  <a:pt x="1715" y="882"/>
                  <a:pt x="1715" y="882"/>
                </a:cubicBezTo>
                <a:cubicBezTo>
                  <a:pt x="1803" y="882"/>
                  <a:pt x="1879" y="933"/>
                  <a:pt x="1918" y="1007"/>
                </a:cubicBezTo>
                <a:cubicBezTo>
                  <a:pt x="1922" y="1006"/>
                  <a:pt x="1937" y="1021"/>
                  <a:pt x="1941" y="1021"/>
                </a:cubicBezTo>
                <a:cubicBezTo>
                  <a:pt x="2029" y="1006"/>
                  <a:pt x="2106" y="989"/>
                  <a:pt x="2194" y="976"/>
                </a:cubicBezTo>
                <a:cubicBezTo>
                  <a:pt x="2197" y="976"/>
                  <a:pt x="2197" y="964"/>
                  <a:pt x="2200" y="963"/>
                </a:cubicBezTo>
                <a:cubicBezTo>
                  <a:pt x="2138" y="758"/>
                  <a:pt x="1944" y="603"/>
                  <a:pt x="1715" y="603"/>
                </a:cubicBezTo>
                <a:close/>
                <a:moveTo>
                  <a:pt x="1340" y="503"/>
                </a:moveTo>
                <a:cubicBezTo>
                  <a:pt x="1620" y="503"/>
                  <a:pt x="1620" y="503"/>
                  <a:pt x="1620" y="503"/>
                </a:cubicBezTo>
                <a:cubicBezTo>
                  <a:pt x="1618" y="226"/>
                  <a:pt x="1391" y="0"/>
                  <a:pt x="1111" y="0"/>
                </a:cubicBezTo>
                <a:cubicBezTo>
                  <a:pt x="832" y="0"/>
                  <a:pt x="603" y="228"/>
                  <a:pt x="603" y="508"/>
                </a:cubicBezTo>
                <a:cubicBezTo>
                  <a:pt x="603" y="1252"/>
                  <a:pt x="603" y="1252"/>
                  <a:pt x="603" y="1252"/>
                </a:cubicBezTo>
                <a:cubicBezTo>
                  <a:pt x="883" y="1252"/>
                  <a:pt x="883" y="1252"/>
                  <a:pt x="883" y="1252"/>
                </a:cubicBezTo>
                <a:cubicBezTo>
                  <a:pt x="883" y="508"/>
                  <a:pt x="883" y="508"/>
                  <a:pt x="883" y="508"/>
                </a:cubicBezTo>
                <a:cubicBezTo>
                  <a:pt x="883" y="383"/>
                  <a:pt x="984" y="279"/>
                  <a:pt x="1111" y="279"/>
                </a:cubicBezTo>
                <a:cubicBezTo>
                  <a:pt x="1236" y="279"/>
                  <a:pt x="1338" y="381"/>
                  <a:pt x="1340" y="503"/>
                </a:cubicBezTo>
                <a:close/>
                <a:moveTo>
                  <a:pt x="640" y="1338"/>
                </a:moveTo>
                <a:cubicBezTo>
                  <a:pt x="509" y="1338"/>
                  <a:pt x="509" y="1338"/>
                  <a:pt x="509" y="1338"/>
                </a:cubicBezTo>
                <a:cubicBezTo>
                  <a:pt x="384" y="1340"/>
                  <a:pt x="280" y="1236"/>
                  <a:pt x="280" y="1111"/>
                </a:cubicBezTo>
                <a:cubicBezTo>
                  <a:pt x="280" y="986"/>
                  <a:pt x="381" y="885"/>
                  <a:pt x="504" y="882"/>
                </a:cubicBezTo>
                <a:cubicBezTo>
                  <a:pt x="504" y="603"/>
                  <a:pt x="504" y="603"/>
                  <a:pt x="504" y="603"/>
                </a:cubicBezTo>
                <a:cubicBezTo>
                  <a:pt x="227" y="605"/>
                  <a:pt x="0" y="832"/>
                  <a:pt x="0" y="1111"/>
                </a:cubicBezTo>
                <a:cubicBezTo>
                  <a:pt x="0" y="1271"/>
                  <a:pt x="74" y="1412"/>
                  <a:pt x="190" y="1504"/>
                </a:cubicBezTo>
                <a:cubicBezTo>
                  <a:pt x="196" y="1502"/>
                  <a:pt x="226" y="1512"/>
                  <a:pt x="232" y="1510"/>
                </a:cubicBezTo>
                <a:cubicBezTo>
                  <a:pt x="370" y="1455"/>
                  <a:pt x="506" y="1405"/>
                  <a:pt x="641" y="1359"/>
                </a:cubicBezTo>
                <a:cubicBezTo>
                  <a:pt x="649" y="1356"/>
                  <a:pt x="632" y="1340"/>
                  <a:pt x="640" y="1338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70"/>
          <p:cNvSpPr>
            <a:spLocks/>
          </p:cNvSpPr>
          <p:nvPr userDrawn="1"/>
        </p:nvSpPr>
        <p:spPr bwMode="auto">
          <a:xfrm>
            <a:off x="4114800" y="798513"/>
            <a:ext cx="354013" cy="249238"/>
          </a:xfrm>
          <a:custGeom>
            <a:avLst/>
            <a:gdLst>
              <a:gd name="T0" fmla="*/ 557 w 1114"/>
              <a:gd name="T1" fmla="*/ 0 h 786"/>
              <a:gd name="T2" fmla="*/ 0 w 1114"/>
              <a:gd name="T3" fmla="*/ 564 h 786"/>
              <a:gd name="T4" fmla="*/ 34 w 1114"/>
              <a:gd name="T5" fmla="*/ 786 h 786"/>
              <a:gd name="T6" fmla="*/ 90 w 1114"/>
              <a:gd name="T7" fmla="*/ 785 h 786"/>
              <a:gd name="T8" fmla="*/ 355 w 1114"/>
              <a:gd name="T9" fmla="*/ 778 h 786"/>
              <a:gd name="T10" fmla="*/ 307 w 1114"/>
              <a:gd name="T11" fmla="*/ 568 h 786"/>
              <a:gd name="T12" fmla="*/ 557 w 1114"/>
              <a:gd name="T13" fmla="*/ 228 h 786"/>
              <a:gd name="T14" fmla="*/ 806 w 1114"/>
              <a:gd name="T15" fmla="*/ 568 h 786"/>
              <a:gd name="T16" fmla="*/ 761 w 1114"/>
              <a:gd name="T17" fmla="*/ 766 h 786"/>
              <a:gd name="T18" fmla="*/ 773 w 1114"/>
              <a:gd name="T19" fmla="*/ 772 h 786"/>
              <a:gd name="T20" fmla="*/ 1058 w 1114"/>
              <a:gd name="T21" fmla="*/ 769 h 786"/>
              <a:gd name="T22" fmla="*/ 1079 w 1114"/>
              <a:gd name="T23" fmla="*/ 758 h 786"/>
              <a:gd name="T24" fmla="*/ 1114 w 1114"/>
              <a:gd name="T25" fmla="*/ 561 h 786"/>
              <a:gd name="T26" fmla="*/ 557 w 1114"/>
              <a:gd name="T27" fmla="*/ 0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14" h="786">
                <a:moveTo>
                  <a:pt x="557" y="0"/>
                </a:moveTo>
                <a:cubicBezTo>
                  <a:pt x="210" y="0"/>
                  <a:pt x="0" y="261"/>
                  <a:pt x="0" y="564"/>
                </a:cubicBezTo>
                <a:cubicBezTo>
                  <a:pt x="0" y="647"/>
                  <a:pt x="11" y="721"/>
                  <a:pt x="34" y="786"/>
                </a:cubicBezTo>
                <a:cubicBezTo>
                  <a:pt x="52" y="786"/>
                  <a:pt x="74" y="785"/>
                  <a:pt x="90" y="785"/>
                </a:cubicBezTo>
                <a:cubicBezTo>
                  <a:pt x="178" y="783"/>
                  <a:pt x="265" y="781"/>
                  <a:pt x="355" y="778"/>
                </a:cubicBezTo>
                <a:cubicBezTo>
                  <a:pt x="321" y="728"/>
                  <a:pt x="307" y="656"/>
                  <a:pt x="307" y="568"/>
                </a:cubicBezTo>
                <a:cubicBezTo>
                  <a:pt x="307" y="376"/>
                  <a:pt x="381" y="228"/>
                  <a:pt x="557" y="228"/>
                </a:cubicBezTo>
                <a:cubicBezTo>
                  <a:pt x="730" y="228"/>
                  <a:pt x="806" y="342"/>
                  <a:pt x="806" y="568"/>
                </a:cubicBezTo>
                <a:cubicBezTo>
                  <a:pt x="806" y="649"/>
                  <a:pt x="791" y="715"/>
                  <a:pt x="761" y="766"/>
                </a:cubicBezTo>
                <a:cubicBezTo>
                  <a:pt x="765" y="765"/>
                  <a:pt x="769" y="772"/>
                  <a:pt x="773" y="772"/>
                </a:cubicBezTo>
                <a:cubicBezTo>
                  <a:pt x="868" y="770"/>
                  <a:pt x="959" y="771"/>
                  <a:pt x="1058" y="769"/>
                </a:cubicBezTo>
                <a:cubicBezTo>
                  <a:pt x="1063" y="769"/>
                  <a:pt x="1074" y="758"/>
                  <a:pt x="1079" y="758"/>
                </a:cubicBezTo>
                <a:cubicBezTo>
                  <a:pt x="1100" y="698"/>
                  <a:pt x="1114" y="633"/>
                  <a:pt x="1114" y="561"/>
                </a:cubicBezTo>
                <a:cubicBezTo>
                  <a:pt x="1114" y="196"/>
                  <a:pt x="913" y="0"/>
                  <a:pt x="557" y="0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Freeform 71"/>
          <p:cNvSpPr>
            <a:spLocks noEditPoints="1"/>
          </p:cNvSpPr>
          <p:nvPr userDrawn="1"/>
        </p:nvSpPr>
        <p:spPr bwMode="auto">
          <a:xfrm>
            <a:off x="668338" y="849313"/>
            <a:ext cx="644525" cy="398463"/>
          </a:xfrm>
          <a:custGeom>
            <a:avLst/>
            <a:gdLst>
              <a:gd name="T0" fmla="*/ 1150 w 2031"/>
              <a:gd name="T1" fmla="*/ 164 h 1255"/>
              <a:gd name="T2" fmla="*/ 1430 w 2031"/>
              <a:gd name="T3" fmla="*/ 100 h 1255"/>
              <a:gd name="T4" fmla="*/ 1430 w 2031"/>
              <a:gd name="T5" fmla="*/ 747 h 1255"/>
              <a:gd name="T6" fmla="*/ 921 w 2031"/>
              <a:gd name="T7" fmla="*/ 1255 h 1255"/>
              <a:gd name="T8" fmla="*/ 413 w 2031"/>
              <a:gd name="T9" fmla="*/ 751 h 1255"/>
              <a:gd name="T10" fmla="*/ 690 w 2031"/>
              <a:gd name="T11" fmla="*/ 751 h 1255"/>
              <a:gd name="T12" fmla="*/ 919 w 2031"/>
              <a:gd name="T13" fmla="*/ 975 h 1255"/>
              <a:gd name="T14" fmla="*/ 1148 w 2031"/>
              <a:gd name="T15" fmla="*/ 747 h 1255"/>
              <a:gd name="T16" fmla="*/ 1150 w 2031"/>
              <a:gd name="T17" fmla="*/ 747 h 1255"/>
              <a:gd name="T18" fmla="*/ 1150 w 2031"/>
              <a:gd name="T19" fmla="*/ 164 h 1255"/>
              <a:gd name="T20" fmla="*/ 1062 w 2031"/>
              <a:gd name="T21" fmla="*/ 375 h 1255"/>
              <a:gd name="T22" fmla="*/ 450 w 2031"/>
              <a:gd name="T23" fmla="*/ 375 h 1255"/>
              <a:gd name="T24" fmla="*/ 0 w 2031"/>
              <a:gd name="T25" fmla="*/ 541 h 1255"/>
              <a:gd name="T26" fmla="*/ 318 w 2031"/>
              <a:gd name="T27" fmla="*/ 654 h 1255"/>
              <a:gd name="T28" fmla="*/ 1062 w 2031"/>
              <a:gd name="T29" fmla="*/ 654 h 1255"/>
              <a:gd name="T30" fmla="*/ 1062 w 2031"/>
              <a:gd name="T31" fmla="*/ 375 h 1255"/>
              <a:gd name="T32" fmla="*/ 2010 w 2031"/>
              <a:gd name="T33" fmla="*/ 0 h 1255"/>
              <a:gd name="T34" fmla="*/ 1728 w 2031"/>
              <a:gd name="T35" fmla="*/ 44 h 1255"/>
              <a:gd name="T36" fmla="*/ 1751 w 2031"/>
              <a:gd name="T37" fmla="*/ 146 h 1255"/>
              <a:gd name="T38" fmla="*/ 1527 w 2031"/>
              <a:gd name="T39" fmla="*/ 375 h 1255"/>
              <a:gd name="T40" fmla="*/ 1527 w 2031"/>
              <a:gd name="T41" fmla="*/ 654 h 1255"/>
              <a:gd name="T42" fmla="*/ 2031 w 2031"/>
              <a:gd name="T43" fmla="*/ 146 h 1255"/>
              <a:gd name="T44" fmla="*/ 2010 w 2031"/>
              <a:gd name="T45" fmla="*/ 0 h 1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031" h="1255">
                <a:moveTo>
                  <a:pt x="1150" y="164"/>
                </a:moveTo>
                <a:cubicBezTo>
                  <a:pt x="1245" y="141"/>
                  <a:pt x="1337" y="120"/>
                  <a:pt x="1430" y="100"/>
                </a:cubicBezTo>
                <a:cubicBezTo>
                  <a:pt x="1430" y="747"/>
                  <a:pt x="1430" y="747"/>
                  <a:pt x="1430" y="747"/>
                </a:cubicBezTo>
                <a:cubicBezTo>
                  <a:pt x="1430" y="1026"/>
                  <a:pt x="1201" y="1255"/>
                  <a:pt x="921" y="1255"/>
                </a:cubicBezTo>
                <a:cubicBezTo>
                  <a:pt x="642" y="1255"/>
                  <a:pt x="415" y="1028"/>
                  <a:pt x="413" y="751"/>
                </a:cubicBezTo>
                <a:cubicBezTo>
                  <a:pt x="690" y="751"/>
                  <a:pt x="690" y="751"/>
                  <a:pt x="690" y="751"/>
                </a:cubicBezTo>
                <a:cubicBezTo>
                  <a:pt x="693" y="874"/>
                  <a:pt x="794" y="975"/>
                  <a:pt x="919" y="975"/>
                </a:cubicBezTo>
                <a:cubicBezTo>
                  <a:pt x="1046" y="975"/>
                  <a:pt x="1148" y="871"/>
                  <a:pt x="1148" y="747"/>
                </a:cubicBezTo>
                <a:cubicBezTo>
                  <a:pt x="1150" y="747"/>
                  <a:pt x="1150" y="747"/>
                  <a:pt x="1150" y="747"/>
                </a:cubicBezTo>
                <a:lnTo>
                  <a:pt x="1150" y="164"/>
                </a:lnTo>
                <a:close/>
                <a:moveTo>
                  <a:pt x="1062" y="375"/>
                </a:moveTo>
                <a:cubicBezTo>
                  <a:pt x="450" y="375"/>
                  <a:pt x="450" y="375"/>
                  <a:pt x="450" y="375"/>
                </a:cubicBezTo>
                <a:cubicBezTo>
                  <a:pt x="302" y="425"/>
                  <a:pt x="152" y="481"/>
                  <a:pt x="0" y="541"/>
                </a:cubicBezTo>
                <a:cubicBezTo>
                  <a:pt x="87" y="610"/>
                  <a:pt x="198" y="654"/>
                  <a:pt x="318" y="654"/>
                </a:cubicBezTo>
                <a:cubicBezTo>
                  <a:pt x="1062" y="654"/>
                  <a:pt x="1062" y="654"/>
                  <a:pt x="1062" y="654"/>
                </a:cubicBezTo>
                <a:lnTo>
                  <a:pt x="1062" y="375"/>
                </a:lnTo>
                <a:close/>
                <a:moveTo>
                  <a:pt x="2010" y="0"/>
                </a:moveTo>
                <a:cubicBezTo>
                  <a:pt x="1915" y="12"/>
                  <a:pt x="1820" y="28"/>
                  <a:pt x="1728" y="44"/>
                </a:cubicBezTo>
                <a:cubicBezTo>
                  <a:pt x="1742" y="74"/>
                  <a:pt x="1751" y="109"/>
                  <a:pt x="1751" y="146"/>
                </a:cubicBezTo>
                <a:cubicBezTo>
                  <a:pt x="1751" y="271"/>
                  <a:pt x="1649" y="372"/>
                  <a:pt x="1527" y="375"/>
                </a:cubicBezTo>
                <a:cubicBezTo>
                  <a:pt x="1527" y="654"/>
                  <a:pt x="1527" y="654"/>
                  <a:pt x="1527" y="654"/>
                </a:cubicBezTo>
                <a:cubicBezTo>
                  <a:pt x="1804" y="652"/>
                  <a:pt x="2031" y="425"/>
                  <a:pt x="2031" y="146"/>
                </a:cubicBezTo>
                <a:cubicBezTo>
                  <a:pt x="2031" y="95"/>
                  <a:pt x="2024" y="46"/>
                  <a:pt x="2010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Freeform 72"/>
          <p:cNvSpPr>
            <a:spLocks noEditPoints="1"/>
          </p:cNvSpPr>
          <p:nvPr userDrawn="1"/>
        </p:nvSpPr>
        <p:spPr bwMode="auto">
          <a:xfrm>
            <a:off x="1493838" y="819151"/>
            <a:ext cx="4595813" cy="328613"/>
          </a:xfrm>
          <a:custGeom>
            <a:avLst/>
            <a:gdLst>
              <a:gd name="T0" fmla="*/ 568 w 14483"/>
              <a:gd name="T1" fmla="*/ 1010 h 1035"/>
              <a:gd name="T2" fmla="*/ 155 w 14483"/>
              <a:gd name="T3" fmla="*/ 883 h 1035"/>
              <a:gd name="T4" fmla="*/ 328 w 14483"/>
              <a:gd name="T5" fmla="*/ 883 h 1035"/>
              <a:gd name="T6" fmla="*/ 1162 w 14483"/>
              <a:gd name="T7" fmla="*/ 282 h 1035"/>
              <a:gd name="T8" fmla="*/ 2066 w 14483"/>
              <a:gd name="T9" fmla="*/ 120 h 1035"/>
              <a:gd name="T10" fmla="*/ 1844 w 14483"/>
              <a:gd name="T11" fmla="*/ 293 h 1035"/>
              <a:gd name="T12" fmla="*/ 1521 w 14483"/>
              <a:gd name="T13" fmla="*/ 71 h 1035"/>
              <a:gd name="T14" fmla="*/ 1692 w 14483"/>
              <a:gd name="T15" fmla="*/ 882 h 1035"/>
              <a:gd name="T16" fmla="*/ 2031 w 14483"/>
              <a:gd name="T17" fmla="*/ 1010 h 1035"/>
              <a:gd name="T18" fmla="*/ 1863 w 14483"/>
              <a:gd name="T19" fmla="*/ 492 h 1035"/>
              <a:gd name="T20" fmla="*/ 3106 w 14483"/>
              <a:gd name="T21" fmla="*/ 222 h 1035"/>
              <a:gd name="T22" fmla="*/ 2630 w 14483"/>
              <a:gd name="T23" fmla="*/ 175 h 1035"/>
              <a:gd name="T24" fmla="*/ 2914 w 14483"/>
              <a:gd name="T25" fmla="*/ 1033 h 1035"/>
              <a:gd name="T26" fmla="*/ 2951 w 14483"/>
              <a:gd name="T27" fmla="*/ 894 h 1035"/>
              <a:gd name="T28" fmla="*/ 3279 w 14483"/>
              <a:gd name="T29" fmla="*/ 240 h 1035"/>
              <a:gd name="T30" fmla="*/ 3533 w 14483"/>
              <a:gd name="T31" fmla="*/ 270 h 1035"/>
              <a:gd name="T32" fmla="*/ 4347 w 14483"/>
              <a:gd name="T33" fmla="*/ 982 h 1035"/>
              <a:gd name="T34" fmla="*/ 3674 w 14483"/>
              <a:gd name="T35" fmla="*/ 485 h 1035"/>
              <a:gd name="T36" fmla="*/ 5375 w 14483"/>
              <a:gd name="T37" fmla="*/ 882 h 1035"/>
              <a:gd name="T38" fmla="*/ 5694 w 14483"/>
              <a:gd name="T39" fmla="*/ 1010 h 1035"/>
              <a:gd name="T40" fmla="*/ 5546 w 14483"/>
              <a:gd name="T41" fmla="*/ 490 h 1035"/>
              <a:gd name="T42" fmla="*/ 4666 w 14483"/>
              <a:gd name="T43" fmla="*/ 397 h 1035"/>
              <a:gd name="T44" fmla="*/ 4515 w 14483"/>
              <a:gd name="T45" fmla="*/ 1010 h 1035"/>
              <a:gd name="T46" fmla="*/ 4830 w 14483"/>
              <a:gd name="T47" fmla="*/ 882 h 1035"/>
              <a:gd name="T48" fmla="*/ 6174 w 14483"/>
              <a:gd name="T49" fmla="*/ 554 h 1035"/>
              <a:gd name="T50" fmla="*/ 6297 w 14483"/>
              <a:gd name="T51" fmla="*/ 1035 h 1035"/>
              <a:gd name="T52" fmla="*/ 6334 w 14483"/>
              <a:gd name="T53" fmla="*/ 896 h 1035"/>
              <a:gd name="T54" fmla="*/ 7163 w 14483"/>
              <a:gd name="T55" fmla="*/ 804 h 1035"/>
              <a:gd name="T56" fmla="*/ 6868 w 14483"/>
              <a:gd name="T57" fmla="*/ 804 h 1035"/>
              <a:gd name="T58" fmla="*/ 7392 w 14483"/>
              <a:gd name="T59" fmla="*/ 1010 h 1035"/>
              <a:gd name="T60" fmla="*/ 7334 w 14483"/>
              <a:gd name="T61" fmla="*/ 804 h 1035"/>
              <a:gd name="T62" fmla="*/ 8349 w 14483"/>
              <a:gd name="T63" fmla="*/ 716 h 1035"/>
              <a:gd name="T64" fmla="*/ 9340 w 14483"/>
              <a:gd name="T65" fmla="*/ 688 h 1035"/>
              <a:gd name="T66" fmla="*/ 9927 w 14483"/>
              <a:gd name="T67" fmla="*/ 665 h 1035"/>
              <a:gd name="T68" fmla="*/ 9529 w 14483"/>
              <a:gd name="T69" fmla="*/ 804 h 1035"/>
              <a:gd name="T70" fmla="*/ 10024 w 14483"/>
              <a:gd name="T71" fmla="*/ 804 h 1035"/>
              <a:gd name="T72" fmla="*/ 10421 w 14483"/>
              <a:gd name="T73" fmla="*/ 638 h 1035"/>
              <a:gd name="T74" fmla="*/ 10243 w 14483"/>
              <a:gd name="T75" fmla="*/ 799 h 1035"/>
              <a:gd name="T76" fmla="*/ 10133 w 14483"/>
              <a:gd name="T77" fmla="*/ 1010 h 1035"/>
              <a:gd name="T78" fmla="*/ 10576 w 14483"/>
              <a:gd name="T79" fmla="*/ 804 h 1035"/>
              <a:gd name="T80" fmla="*/ 11182 w 14483"/>
              <a:gd name="T81" fmla="*/ 575 h 1035"/>
              <a:gd name="T82" fmla="*/ 10900 w 14483"/>
              <a:gd name="T83" fmla="*/ 751 h 1035"/>
              <a:gd name="T84" fmla="*/ 11475 w 14483"/>
              <a:gd name="T85" fmla="*/ 783 h 1035"/>
              <a:gd name="T86" fmla="*/ 12552 w 14483"/>
              <a:gd name="T87" fmla="*/ 402 h 1035"/>
              <a:gd name="T88" fmla="*/ 12487 w 14483"/>
              <a:gd name="T89" fmla="*/ 968 h 1035"/>
              <a:gd name="T90" fmla="*/ 11824 w 14483"/>
              <a:gd name="T91" fmla="*/ 547 h 1035"/>
              <a:gd name="T92" fmla="*/ 13109 w 14483"/>
              <a:gd name="T93" fmla="*/ 462 h 1035"/>
              <a:gd name="T94" fmla="*/ 12827 w 14483"/>
              <a:gd name="T95" fmla="*/ 804 h 1035"/>
              <a:gd name="T96" fmla="*/ 13243 w 14483"/>
              <a:gd name="T97" fmla="*/ 1010 h 1035"/>
              <a:gd name="T98" fmla="*/ 13109 w 14483"/>
              <a:gd name="T99" fmla="*/ 462 h 1035"/>
              <a:gd name="T100" fmla="*/ 13823 w 14483"/>
              <a:gd name="T101" fmla="*/ 236 h 1035"/>
              <a:gd name="T102" fmla="*/ 14176 w 14483"/>
              <a:gd name="T103" fmla="*/ 261 h 1035"/>
              <a:gd name="T104" fmla="*/ 13887 w 14483"/>
              <a:gd name="T105" fmla="*/ 125 h 1035"/>
              <a:gd name="T106" fmla="*/ 13818 w 14483"/>
              <a:gd name="T107" fmla="*/ 554 h 1035"/>
              <a:gd name="T108" fmla="*/ 14010 w 14483"/>
              <a:gd name="T109" fmla="*/ 827 h 1035"/>
              <a:gd name="T110" fmla="*/ 13568 w 14483"/>
              <a:gd name="T111" fmla="*/ 670 h 1035"/>
              <a:gd name="T112" fmla="*/ 14483 w 14483"/>
              <a:gd name="T113" fmla="*/ 670 h 1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83" h="1035">
                <a:moveTo>
                  <a:pt x="1319" y="55"/>
                </a:moveTo>
                <a:cubicBezTo>
                  <a:pt x="1338" y="122"/>
                  <a:pt x="1347" y="199"/>
                  <a:pt x="1347" y="282"/>
                </a:cubicBezTo>
                <a:cubicBezTo>
                  <a:pt x="1347" y="779"/>
                  <a:pt x="1047" y="1010"/>
                  <a:pt x="568" y="1010"/>
                </a:cubicBezTo>
                <a:cubicBezTo>
                  <a:pt x="0" y="1010"/>
                  <a:pt x="0" y="1010"/>
                  <a:pt x="0" y="1010"/>
                </a:cubicBezTo>
                <a:cubicBezTo>
                  <a:pt x="0" y="883"/>
                  <a:pt x="0" y="883"/>
                  <a:pt x="0" y="883"/>
                </a:cubicBezTo>
                <a:cubicBezTo>
                  <a:pt x="155" y="883"/>
                  <a:pt x="155" y="883"/>
                  <a:pt x="155" y="883"/>
                </a:cubicBezTo>
                <a:cubicBezTo>
                  <a:pt x="162" y="30"/>
                  <a:pt x="162" y="30"/>
                  <a:pt x="162" y="30"/>
                </a:cubicBezTo>
                <a:cubicBezTo>
                  <a:pt x="219" y="28"/>
                  <a:pt x="277" y="25"/>
                  <a:pt x="335" y="25"/>
                </a:cubicBezTo>
                <a:cubicBezTo>
                  <a:pt x="328" y="883"/>
                  <a:pt x="328" y="883"/>
                  <a:pt x="328" y="883"/>
                </a:cubicBezTo>
                <a:cubicBezTo>
                  <a:pt x="548" y="883"/>
                  <a:pt x="548" y="883"/>
                  <a:pt x="548" y="883"/>
                </a:cubicBezTo>
                <a:cubicBezTo>
                  <a:pt x="755" y="883"/>
                  <a:pt x="903" y="834"/>
                  <a:pt x="1005" y="732"/>
                </a:cubicBezTo>
                <a:cubicBezTo>
                  <a:pt x="1100" y="638"/>
                  <a:pt x="1162" y="478"/>
                  <a:pt x="1162" y="282"/>
                </a:cubicBezTo>
                <a:cubicBezTo>
                  <a:pt x="1162" y="194"/>
                  <a:pt x="1148" y="113"/>
                  <a:pt x="1121" y="42"/>
                </a:cubicBezTo>
                <a:cubicBezTo>
                  <a:pt x="1183" y="46"/>
                  <a:pt x="1250" y="51"/>
                  <a:pt x="1319" y="55"/>
                </a:cubicBezTo>
                <a:close/>
                <a:moveTo>
                  <a:pt x="2066" y="120"/>
                </a:moveTo>
                <a:cubicBezTo>
                  <a:pt x="2015" y="115"/>
                  <a:pt x="1964" y="111"/>
                  <a:pt x="1914" y="106"/>
                </a:cubicBezTo>
                <a:cubicBezTo>
                  <a:pt x="1884" y="164"/>
                  <a:pt x="1865" y="231"/>
                  <a:pt x="1849" y="293"/>
                </a:cubicBezTo>
                <a:cubicBezTo>
                  <a:pt x="1844" y="293"/>
                  <a:pt x="1844" y="293"/>
                  <a:pt x="1844" y="293"/>
                </a:cubicBezTo>
                <a:cubicBezTo>
                  <a:pt x="1842" y="293"/>
                  <a:pt x="1842" y="293"/>
                  <a:pt x="1842" y="293"/>
                </a:cubicBezTo>
                <a:cubicBezTo>
                  <a:pt x="1849" y="236"/>
                  <a:pt x="1856" y="162"/>
                  <a:pt x="1860" y="101"/>
                </a:cubicBezTo>
                <a:cubicBezTo>
                  <a:pt x="1740" y="90"/>
                  <a:pt x="1627" y="81"/>
                  <a:pt x="1521" y="71"/>
                </a:cubicBezTo>
                <a:cubicBezTo>
                  <a:pt x="1521" y="95"/>
                  <a:pt x="1521" y="95"/>
                  <a:pt x="1521" y="95"/>
                </a:cubicBezTo>
                <a:cubicBezTo>
                  <a:pt x="1699" y="95"/>
                  <a:pt x="1699" y="95"/>
                  <a:pt x="1699" y="95"/>
                </a:cubicBezTo>
                <a:cubicBezTo>
                  <a:pt x="1692" y="882"/>
                  <a:pt x="1692" y="882"/>
                  <a:pt x="1692" y="882"/>
                </a:cubicBezTo>
                <a:cubicBezTo>
                  <a:pt x="1544" y="882"/>
                  <a:pt x="1544" y="882"/>
                  <a:pt x="1544" y="882"/>
                </a:cubicBezTo>
                <a:cubicBezTo>
                  <a:pt x="1544" y="1010"/>
                  <a:pt x="1544" y="1010"/>
                  <a:pt x="1544" y="1010"/>
                </a:cubicBezTo>
                <a:cubicBezTo>
                  <a:pt x="2031" y="1010"/>
                  <a:pt x="2031" y="1010"/>
                  <a:pt x="2031" y="1010"/>
                </a:cubicBezTo>
                <a:cubicBezTo>
                  <a:pt x="2031" y="882"/>
                  <a:pt x="2031" y="882"/>
                  <a:pt x="2031" y="882"/>
                </a:cubicBezTo>
                <a:cubicBezTo>
                  <a:pt x="1856" y="882"/>
                  <a:pt x="1856" y="882"/>
                  <a:pt x="1856" y="882"/>
                </a:cubicBezTo>
                <a:cubicBezTo>
                  <a:pt x="1863" y="492"/>
                  <a:pt x="1863" y="492"/>
                  <a:pt x="1863" y="492"/>
                </a:cubicBezTo>
                <a:cubicBezTo>
                  <a:pt x="1865" y="344"/>
                  <a:pt x="1927" y="178"/>
                  <a:pt x="2066" y="120"/>
                </a:cubicBezTo>
                <a:close/>
                <a:moveTo>
                  <a:pt x="3279" y="240"/>
                </a:moveTo>
                <a:cubicBezTo>
                  <a:pt x="3221" y="233"/>
                  <a:pt x="3164" y="229"/>
                  <a:pt x="3106" y="222"/>
                </a:cubicBezTo>
                <a:cubicBezTo>
                  <a:pt x="3129" y="270"/>
                  <a:pt x="3141" y="321"/>
                  <a:pt x="3141" y="374"/>
                </a:cubicBezTo>
                <a:cubicBezTo>
                  <a:pt x="2554" y="374"/>
                  <a:pt x="2554" y="374"/>
                  <a:pt x="2554" y="374"/>
                </a:cubicBezTo>
                <a:cubicBezTo>
                  <a:pt x="2558" y="298"/>
                  <a:pt x="2586" y="229"/>
                  <a:pt x="2630" y="175"/>
                </a:cubicBezTo>
                <a:cubicBezTo>
                  <a:pt x="2574" y="168"/>
                  <a:pt x="2517" y="164"/>
                  <a:pt x="2463" y="159"/>
                </a:cubicBezTo>
                <a:cubicBezTo>
                  <a:pt x="2408" y="252"/>
                  <a:pt x="2380" y="365"/>
                  <a:pt x="2380" y="490"/>
                </a:cubicBezTo>
                <a:cubicBezTo>
                  <a:pt x="2380" y="855"/>
                  <a:pt x="2584" y="1033"/>
                  <a:pt x="2914" y="1033"/>
                </a:cubicBezTo>
                <a:cubicBezTo>
                  <a:pt x="3020" y="1033"/>
                  <a:pt x="3182" y="998"/>
                  <a:pt x="3258" y="959"/>
                </a:cubicBezTo>
                <a:cubicBezTo>
                  <a:pt x="3265" y="815"/>
                  <a:pt x="3265" y="815"/>
                  <a:pt x="3265" y="815"/>
                </a:cubicBezTo>
                <a:cubicBezTo>
                  <a:pt x="3177" y="859"/>
                  <a:pt x="3064" y="894"/>
                  <a:pt x="2951" y="894"/>
                </a:cubicBezTo>
                <a:cubicBezTo>
                  <a:pt x="2653" y="894"/>
                  <a:pt x="2561" y="714"/>
                  <a:pt x="2554" y="499"/>
                </a:cubicBezTo>
                <a:cubicBezTo>
                  <a:pt x="3314" y="499"/>
                  <a:pt x="3314" y="499"/>
                  <a:pt x="3314" y="499"/>
                </a:cubicBezTo>
                <a:cubicBezTo>
                  <a:pt x="3314" y="430"/>
                  <a:pt x="3309" y="335"/>
                  <a:pt x="3279" y="240"/>
                </a:cubicBezTo>
                <a:close/>
                <a:moveTo>
                  <a:pt x="3674" y="485"/>
                </a:moveTo>
                <a:cubicBezTo>
                  <a:pt x="3674" y="423"/>
                  <a:pt x="3681" y="353"/>
                  <a:pt x="3707" y="289"/>
                </a:cubicBezTo>
                <a:cubicBezTo>
                  <a:pt x="3649" y="282"/>
                  <a:pt x="3591" y="277"/>
                  <a:pt x="3533" y="270"/>
                </a:cubicBezTo>
                <a:cubicBezTo>
                  <a:pt x="3517" y="335"/>
                  <a:pt x="3503" y="406"/>
                  <a:pt x="3503" y="487"/>
                </a:cubicBezTo>
                <a:cubicBezTo>
                  <a:pt x="3503" y="760"/>
                  <a:pt x="3635" y="1033"/>
                  <a:pt x="4046" y="1033"/>
                </a:cubicBezTo>
                <a:cubicBezTo>
                  <a:pt x="4162" y="1033"/>
                  <a:pt x="4266" y="1007"/>
                  <a:pt x="4347" y="982"/>
                </a:cubicBezTo>
                <a:cubicBezTo>
                  <a:pt x="4356" y="836"/>
                  <a:pt x="4356" y="836"/>
                  <a:pt x="4356" y="836"/>
                </a:cubicBezTo>
                <a:cubicBezTo>
                  <a:pt x="4259" y="866"/>
                  <a:pt x="4176" y="894"/>
                  <a:pt x="4072" y="894"/>
                </a:cubicBezTo>
                <a:cubicBezTo>
                  <a:pt x="3684" y="894"/>
                  <a:pt x="3674" y="543"/>
                  <a:pt x="3674" y="485"/>
                </a:cubicBezTo>
                <a:close/>
                <a:moveTo>
                  <a:pt x="5546" y="490"/>
                </a:moveTo>
                <a:cubicBezTo>
                  <a:pt x="5490" y="483"/>
                  <a:pt x="5435" y="478"/>
                  <a:pt x="5382" y="471"/>
                </a:cubicBezTo>
                <a:cubicBezTo>
                  <a:pt x="5380" y="612"/>
                  <a:pt x="5375" y="751"/>
                  <a:pt x="5375" y="882"/>
                </a:cubicBezTo>
                <a:cubicBezTo>
                  <a:pt x="5241" y="882"/>
                  <a:pt x="5241" y="882"/>
                  <a:pt x="5241" y="882"/>
                </a:cubicBezTo>
                <a:cubicBezTo>
                  <a:pt x="5241" y="1010"/>
                  <a:pt x="5241" y="1010"/>
                  <a:pt x="5241" y="1010"/>
                </a:cubicBezTo>
                <a:cubicBezTo>
                  <a:pt x="5694" y="1010"/>
                  <a:pt x="5694" y="1010"/>
                  <a:pt x="5694" y="1010"/>
                </a:cubicBezTo>
                <a:cubicBezTo>
                  <a:pt x="5694" y="882"/>
                  <a:pt x="5694" y="882"/>
                  <a:pt x="5694" y="882"/>
                </a:cubicBezTo>
                <a:cubicBezTo>
                  <a:pt x="5539" y="882"/>
                  <a:pt x="5539" y="882"/>
                  <a:pt x="5539" y="882"/>
                </a:cubicBezTo>
                <a:cubicBezTo>
                  <a:pt x="5539" y="767"/>
                  <a:pt x="5544" y="626"/>
                  <a:pt x="5546" y="490"/>
                </a:cubicBezTo>
                <a:close/>
                <a:moveTo>
                  <a:pt x="4837" y="453"/>
                </a:moveTo>
                <a:cubicBezTo>
                  <a:pt x="4837" y="439"/>
                  <a:pt x="4837" y="427"/>
                  <a:pt x="4837" y="416"/>
                </a:cubicBezTo>
                <a:cubicBezTo>
                  <a:pt x="4781" y="409"/>
                  <a:pt x="4723" y="404"/>
                  <a:pt x="4666" y="397"/>
                </a:cubicBezTo>
                <a:cubicBezTo>
                  <a:pt x="4666" y="882"/>
                  <a:pt x="4666" y="882"/>
                  <a:pt x="4666" y="882"/>
                </a:cubicBezTo>
                <a:cubicBezTo>
                  <a:pt x="4515" y="882"/>
                  <a:pt x="4515" y="882"/>
                  <a:pt x="4515" y="882"/>
                </a:cubicBezTo>
                <a:cubicBezTo>
                  <a:pt x="4515" y="1010"/>
                  <a:pt x="4515" y="1010"/>
                  <a:pt x="4515" y="1010"/>
                </a:cubicBezTo>
                <a:cubicBezTo>
                  <a:pt x="4984" y="1010"/>
                  <a:pt x="4984" y="1010"/>
                  <a:pt x="4984" y="1010"/>
                </a:cubicBezTo>
                <a:cubicBezTo>
                  <a:pt x="4984" y="882"/>
                  <a:pt x="4984" y="882"/>
                  <a:pt x="4984" y="882"/>
                </a:cubicBezTo>
                <a:cubicBezTo>
                  <a:pt x="4830" y="882"/>
                  <a:pt x="4830" y="882"/>
                  <a:pt x="4830" y="882"/>
                </a:cubicBezTo>
                <a:lnTo>
                  <a:pt x="4837" y="453"/>
                </a:lnTo>
                <a:close/>
                <a:moveTo>
                  <a:pt x="6174" y="617"/>
                </a:moveTo>
                <a:cubicBezTo>
                  <a:pt x="6174" y="596"/>
                  <a:pt x="6174" y="575"/>
                  <a:pt x="6174" y="554"/>
                </a:cubicBezTo>
                <a:cubicBezTo>
                  <a:pt x="6119" y="550"/>
                  <a:pt x="6066" y="543"/>
                  <a:pt x="6010" y="538"/>
                </a:cubicBezTo>
                <a:cubicBezTo>
                  <a:pt x="6006" y="601"/>
                  <a:pt x="6006" y="656"/>
                  <a:pt x="6006" y="693"/>
                </a:cubicBezTo>
                <a:cubicBezTo>
                  <a:pt x="6006" y="827"/>
                  <a:pt x="6006" y="1035"/>
                  <a:pt x="6297" y="1035"/>
                </a:cubicBezTo>
                <a:cubicBezTo>
                  <a:pt x="6382" y="1035"/>
                  <a:pt x="6479" y="1012"/>
                  <a:pt x="6533" y="986"/>
                </a:cubicBezTo>
                <a:cubicBezTo>
                  <a:pt x="6539" y="855"/>
                  <a:pt x="6539" y="855"/>
                  <a:pt x="6539" y="855"/>
                </a:cubicBezTo>
                <a:cubicBezTo>
                  <a:pt x="6496" y="873"/>
                  <a:pt x="6417" y="896"/>
                  <a:pt x="6334" y="896"/>
                </a:cubicBezTo>
                <a:cubicBezTo>
                  <a:pt x="6174" y="896"/>
                  <a:pt x="6174" y="767"/>
                  <a:pt x="6174" y="617"/>
                </a:cubicBezTo>
                <a:close/>
                <a:moveTo>
                  <a:pt x="7334" y="804"/>
                </a:moveTo>
                <a:cubicBezTo>
                  <a:pt x="7163" y="804"/>
                  <a:pt x="7163" y="804"/>
                  <a:pt x="7163" y="804"/>
                </a:cubicBezTo>
                <a:cubicBezTo>
                  <a:pt x="7163" y="649"/>
                  <a:pt x="7163" y="649"/>
                  <a:pt x="7163" y="649"/>
                </a:cubicBezTo>
                <a:cubicBezTo>
                  <a:pt x="7069" y="640"/>
                  <a:pt x="6969" y="633"/>
                  <a:pt x="6868" y="624"/>
                </a:cubicBezTo>
                <a:cubicBezTo>
                  <a:pt x="6868" y="804"/>
                  <a:pt x="6868" y="804"/>
                  <a:pt x="6868" y="804"/>
                </a:cubicBezTo>
                <a:cubicBezTo>
                  <a:pt x="6715" y="804"/>
                  <a:pt x="6715" y="804"/>
                  <a:pt x="6715" y="804"/>
                </a:cubicBezTo>
                <a:cubicBezTo>
                  <a:pt x="6715" y="1010"/>
                  <a:pt x="6715" y="1010"/>
                  <a:pt x="6715" y="1010"/>
                </a:cubicBezTo>
                <a:cubicBezTo>
                  <a:pt x="7392" y="1010"/>
                  <a:pt x="7392" y="1010"/>
                  <a:pt x="7392" y="1010"/>
                </a:cubicBezTo>
                <a:cubicBezTo>
                  <a:pt x="7676" y="1010"/>
                  <a:pt x="7891" y="896"/>
                  <a:pt x="8014" y="707"/>
                </a:cubicBezTo>
                <a:cubicBezTo>
                  <a:pt x="7907" y="702"/>
                  <a:pt x="7790" y="695"/>
                  <a:pt x="7662" y="686"/>
                </a:cubicBezTo>
                <a:cubicBezTo>
                  <a:pt x="7575" y="769"/>
                  <a:pt x="7454" y="804"/>
                  <a:pt x="7334" y="804"/>
                </a:cubicBezTo>
                <a:close/>
                <a:moveTo>
                  <a:pt x="8813" y="804"/>
                </a:moveTo>
                <a:cubicBezTo>
                  <a:pt x="8718" y="804"/>
                  <a:pt x="8654" y="769"/>
                  <a:pt x="8614" y="709"/>
                </a:cubicBezTo>
                <a:cubicBezTo>
                  <a:pt x="8524" y="711"/>
                  <a:pt x="8437" y="714"/>
                  <a:pt x="8349" y="716"/>
                </a:cubicBezTo>
                <a:cubicBezTo>
                  <a:pt x="8330" y="716"/>
                  <a:pt x="8312" y="716"/>
                  <a:pt x="8293" y="716"/>
                </a:cubicBezTo>
                <a:cubicBezTo>
                  <a:pt x="8367" y="929"/>
                  <a:pt x="8557" y="1035"/>
                  <a:pt x="8815" y="1035"/>
                </a:cubicBezTo>
                <a:cubicBezTo>
                  <a:pt x="9079" y="1035"/>
                  <a:pt x="9268" y="899"/>
                  <a:pt x="9340" y="688"/>
                </a:cubicBezTo>
                <a:cubicBezTo>
                  <a:pt x="9231" y="693"/>
                  <a:pt x="9125" y="695"/>
                  <a:pt x="9021" y="698"/>
                </a:cubicBezTo>
                <a:cubicBezTo>
                  <a:pt x="8980" y="767"/>
                  <a:pt x="8913" y="804"/>
                  <a:pt x="8813" y="804"/>
                </a:cubicBezTo>
                <a:close/>
                <a:moveTo>
                  <a:pt x="9927" y="665"/>
                </a:moveTo>
                <a:cubicBezTo>
                  <a:pt x="9832" y="670"/>
                  <a:pt x="9737" y="675"/>
                  <a:pt x="9643" y="677"/>
                </a:cubicBezTo>
                <a:cubicBezTo>
                  <a:pt x="9643" y="804"/>
                  <a:pt x="9643" y="804"/>
                  <a:pt x="9643" y="804"/>
                </a:cubicBezTo>
                <a:cubicBezTo>
                  <a:pt x="9529" y="804"/>
                  <a:pt x="9529" y="804"/>
                  <a:pt x="9529" y="804"/>
                </a:cubicBezTo>
                <a:cubicBezTo>
                  <a:pt x="9529" y="1010"/>
                  <a:pt x="9529" y="1010"/>
                  <a:pt x="9529" y="1010"/>
                </a:cubicBezTo>
                <a:cubicBezTo>
                  <a:pt x="10024" y="1010"/>
                  <a:pt x="10024" y="1010"/>
                  <a:pt x="10024" y="1010"/>
                </a:cubicBezTo>
                <a:cubicBezTo>
                  <a:pt x="10024" y="804"/>
                  <a:pt x="10024" y="804"/>
                  <a:pt x="10024" y="804"/>
                </a:cubicBezTo>
                <a:cubicBezTo>
                  <a:pt x="9927" y="804"/>
                  <a:pt x="9927" y="804"/>
                  <a:pt x="9927" y="804"/>
                </a:cubicBezTo>
                <a:lnTo>
                  <a:pt x="9927" y="665"/>
                </a:lnTo>
                <a:close/>
                <a:moveTo>
                  <a:pt x="10421" y="638"/>
                </a:moveTo>
                <a:cubicBezTo>
                  <a:pt x="10310" y="644"/>
                  <a:pt x="10200" y="651"/>
                  <a:pt x="10091" y="656"/>
                </a:cubicBezTo>
                <a:cubicBezTo>
                  <a:pt x="10153" y="725"/>
                  <a:pt x="10153" y="725"/>
                  <a:pt x="10153" y="725"/>
                </a:cubicBezTo>
                <a:cubicBezTo>
                  <a:pt x="10183" y="758"/>
                  <a:pt x="10211" y="783"/>
                  <a:pt x="10243" y="799"/>
                </a:cubicBezTo>
                <a:cubicBezTo>
                  <a:pt x="10243" y="804"/>
                  <a:pt x="10243" y="804"/>
                  <a:pt x="10243" y="804"/>
                </a:cubicBezTo>
                <a:cubicBezTo>
                  <a:pt x="10133" y="804"/>
                  <a:pt x="10133" y="804"/>
                  <a:pt x="10133" y="804"/>
                </a:cubicBezTo>
                <a:cubicBezTo>
                  <a:pt x="10133" y="1010"/>
                  <a:pt x="10133" y="1010"/>
                  <a:pt x="10133" y="1010"/>
                </a:cubicBezTo>
                <a:cubicBezTo>
                  <a:pt x="10694" y="1010"/>
                  <a:pt x="10694" y="1010"/>
                  <a:pt x="10694" y="1010"/>
                </a:cubicBezTo>
                <a:cubicBezTo>
                  <a:pt x="10694" y="804"/>
                  <a:pt x="10694" y="804"/>
                  <a:pt x="10694" y="804"/>
                </a:cubicBezTo>
                <a:cubicBezTo>
                  <a:pt x="10576" y="804"/>
                  <a:pt x="10576" y="804"/>
                  <a:pt x="10576" y="804"/>
                </a:cubicBezTo>
                <a:lnTo>
                  <a:pt x="10421" y="638"/>
                </a:lnTo>
                <a:close/>
                <a:moveTo>
                  <a:pt x="11182" y="628"/>
                </a:moveTo>
                <a:cubicBezTo>
                  <a:pt x="11182" y="575"/>
                  <a:pt x="11182" y="575"/>
                  <a:pt x="11182" y="575"/>
                </a:cubicBezTo>
                <a:cubicBezTo>
                  <a:pt x="11087" y="584"/>
                  <a:pt x="10992" y="594"/>
                  <a:pt x="10897" y="601"/>
                </a:cubicBezTo>
                <a:cubicBezTo>
                  <a:pt x="10897" y="751"/>
                  <a:pt x="10897" y="751"/>
                  <a:pt x="10897" y="751"/>
                </a:cubicBezTo>
                <a:cubicBezTo>
                  <a:pt x="10900" y="751"/>
                  <a:pt x="10900" y="751"/>
                  <a:pt x="10900" y="751"/>
                </a:cubicBezTo>
                <a:cubicBezTo>
                  <a:pt x="10900" y="938"/>
                  <a:pt x="11011" y="1035"/>
                  <a:pt x="11219" y="1035"/>
                </a:cubicBezTo>
                <a:cubicBezTo>
                  <a:pt x="11288" y="1035"/>
                  <a:pt x="11359" y="1021"/>
                  <a:pt x="11466" y="984"/>
                </a:cubicBezTo>
                <a:cubicBezTo>
                  <a:pt x="11475" y="783"/>
                  <a:pt x="11475" y="783"/>
                  <a:pt x="11475" y="783"/>
                </a:cubicBezTo>
                <a:cubicBezTo>
                  <a:pt x="11422" y="804"/>
                  <a:pt x="11376" y="815"/>
                  <a:pt x="11336" y="815"/>
                </a:cubicBezTo>
                <a:cubicBezTo>
                  <a:pt x="11219" y="815"/>
                  <a:pt x="11182" y="779"/>
                  <a:pt x="11182" y="628"/>
                </a:cubicBezTo>
                <a:close/>
                <a:moveTo>
                  <a:pt x="12552" y="402"/>
                </a:moveTo>
                <a:cubicBezTo>
                  <a:pt x="12201" y="460"/>
                  <a:pt x="11856" y="506"/>
                  <a:pt x="11521" y="543"/>
                </a:cubicBezTo>
                <a:cubicBezTo>
                  <a:pt x="11540" y="811"/>
                  <a:pt x="11715" y="1035"/>
                  <a:pt x="12097" y="1035"/>
                </a:cubicBezTo>
                <a:cubicBezTo>
                  <a:pt x="12240" y="1035"/>
                  <a:pt x="12355" y="1017"/>
                  <a:pt x="12487" y="968"/>
                </a:cubicBezTo>
                <a:cubicBezTo>
                  <a:pt x="12501" y="744"/>
                  <a:pt x="12501" y="744"/>
                  <a:pt x="12501" y="744"/>
                </a:cubicBezTo>
                <a:cubicBezTo>
                  <a:pt x="12381" y="795"/>
                  <a:pt x="12295" y="818"/>
                  <a:pt x="12159" y="818"/>
                </a:cubicBezTo>
                <a:cubicBezTo>
                  <a:pt x="11960" y="818"/>
                  <a:pt x="11831" y="714"/>
                  <a:pt x="11824" y="547"/>
                </a:cubicBezTo>
                <a:cubicBezTo>
                  <a:pt x="12561" y="547"/>
                  <a:pt x="12561" y="547"/>
                  <a:pt x="12561" y="547"/>
                </a:cubicBezTo>
                <a:cubicBezTo>
                  <a:pt x="12561" y="497"/>
                  <a:pt x="12559" y="448"/>
                  <a:pt x="12552" y="402"/>
                </a:cubicBezTo>
                <a:close/>
                <a:moveTo>
                  <a:pt x="13109" y="462"/>
                </a:moveTo>
                <a:cubicBezTo>
                  <a:pt x="13109" y="393"/>
                  <a:pt x="13127" y="333"/>
                  <a:pt x="13159" y="286"/>
                </a:cubicBezTo>
                <a:cubicBezTo>
                  <a:pt x="13049" y="309"/>
                  <a:pt x="12938" y="330"/>
                  <a:pt x="12827" y="349"/>
                </a:cubicBezTo>
                <a:cubicBezTo>
                  <a:pt x="12827" y="804"/>
                  <a:pt x="12827" y="804"/>
                  <a:pt x="12827" y="804"/>
                </a:cubicBezTo>
                <a:cubicBezTo>
                  <a:pt x="12711" y="804"/>
                  <a:pt x="12711" y="804"/>
                  <a:pt x="12711" y="804"/>
                </a:cubicBezTo>
                <a:cubicBezTo>
                  <a:pt x="12711" y="1010"/>
                  <a:pt x="12711" y="1010"/>
                  <a:pt x="12711" y="1010"/>
                </a:cubicBezTo>
                <a:cubicBezTo>
                  <a:pt x="13243" y="1010"/>
                  <a:pt x="13243" y="1010"/>
                  <a:pt x="13243" y="1010"/>
                </a:cubicBezTo>
                <a:cubicBezTo>
                  <a:pt x="13243" y="804"/>
                  <a:pt x="13243" y="804"/>
                  <a:pt x="13243" y="804"/>
                </a:cubicBezTo>
                <a:cubicBezTo>
                  <a:pt x="13109" y="804"/>
                  <a:pt x="13109" y="804"/>
                  <a:pt x="13109" y="804"/>
                </a:cubicBezTo>
                <a:lnTo>
                  <a:pt x="13109" y="462"/>
                </a:lnTo>
                <a:close/>
                <a:moveTo>
                  <a:pt x="14139" y="351"/>
                </a:moveTo>
                <a:cubicBezTo>
                  <a:pt x="13917" y="319"/>
                  <a:pt x="13917" y="319"/>
                  <a:pt x="13917" y="319"/>
                </a:cubicBezTo>
                <a:cubicBezTo>
                  <a:pt x="13836" y="307"/>
                  <a:pt x="13823" y="286"/>
                  <a:pt x="13823" y="236"/>
                </a:cubicBezTo>
                <a:cubicBezTo>
                  <a:pt x="13823" y="178"/>
                  <a:pt x="13883" y="125"/>
                  <a:pt x="14012" y="125"/>
                </a:cubicBezTo>
                <a:cubicBezTo>
                  <a:pt x="14065" y="125"/>
                  <a:pt x="14118" y="134"/>
                  <a:pt x="14176" y="155"/>
                </a:cubicBezTo>
                <a:cubicBezTo>
                  <a:pt x="14176" y="261"/>
                  <a:pt x="14176" y="261"/>
                  <a:pt x="14176" y="261"/>
                </a:cubicBezTo>
                <a:cubicBezTo>
                  <a:pt x="14430" y="261"/>
                  <a:pt x="14430" y="261"/>
                  <a:pt x="14430" y="261"/>
                </a:cubicBezTo>
                <a:cubicBezTo>
                  <a:pt x="14430" y="0"/>
                  <a:pt x="14430" y="0"/>
                  <a:pt x="14430" y="0"/>
                </a:cubicBezTo>
                <a:cubicBezTo>
                  <a:pt x="14259" y="46"/>
                  <a:pt x="14051" y="85"/>
                  <a:pt x="13887" y="125"/>
                </a:cubicBezTo>
                <a:cubicBezTo>
                  <a:pt x="13779" y="152"/>
                  <a:pt x="13670" y="178"/>
                  <a:pt x="13562" y="201"/>
                </a:cubicBezTo>
                <a:cubicBezTo>
                  <a:pt x="13557" y="224"/>
                  <a:pt x="13555" y="247"/>
                  <a:pt x="13555" y="272"/>
                </a:cubicBezTo>
                <a:cubicBezTo>
                  <a:pt x="13555" y="425"/>
                  <a:pt x="13633" y="524"/>
                  <a:pt x="13818" y="554"/>
                </a:cubicBezTo>
                <a:cubicBezTo>
                  <a:pt x="14056" y="591"/>
                  <a:pt x="14056" y="591"/>
                  <a:pt x="14056" y="591"/>
                </a:cubicBezTo>
                <a:cubicBezTo>
                  <a:pt x="14178" y="610"/>
                  <a:pt x="14215" y="640"/>
                  <a:pt x="14215" y="698"/>
                </a:cubicBezTo>
                <a:cubicBezTo>
                  <a:pt x="14215" y="809"/>
                  <a:pt x="14068" y="827"/>
                  <a:pt x="14010" y="827"/>
                </a:cubicBezTo>
                <a:cubicBezTo>
                  <a:pt x="13950" y="827"/>
                  <a:pt x="13869" y="809"/>
                  <a:pt x="13823" y="792"/>
                </a:cubicBezTo>
                <a:cubicBezTo>
                  <a:pt x="13823" y="670"/>
                  <a:pt x="13823" y="670"/>
                  <a:pt x="13823" y="670"/>
                </a:cubicBezTo>
                <a:cubicBezTo>
                  <a:pt x="13568" y="670"/>
                  <a:pt x="13568" y="670"/>
                  <a:pt x="13568" y="670"/>
                </a:cubicBezTo>
                <a:cubicBezTo>
                  <a:pt x="13568" y="968"/>
                  <a:pt x="13568" y="968"/>
                  <a:pt x="13568" y="968"/>
                </a:cubicBezTo>
                <a:cubicBezTo>
                  <a:pt x="13682" y="1007"/>
                  <a:pt x="13857" y="1035"/>
                  <a:pt x="13984" y="1035"/>
                </a:cubicBezTo>
                <a:cubicBezTo>
                  <a:pt x="14352" y="1035"/>
                  <a:pt x="14483" y="857"/>
                  <a:pt x="14483" y="670"/>
                </a:cubicBezTo>
                <a:cubicBezTo>
                  <a:pt x="14483" y="478"/>
                  <a:pt x="14382" y="386"/>
                  <a:pt x="14139" y="351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4" name="Freeform 73"/>
          <p:cNvSpPr>
            <a:spLocks noEditPoints="1"/>
          </p:cNvSpPr>
          <p:nvPr userDrawn="1"/>
        </p:nvSpPr>
        <p:spPr bwMode="auto">
          <a:xfrm>
            <a:off x="1508125" y="1320801"/>
            <a:ext cx="4587875" cy="166688"/>
          </a:xfrm>
          <a:custGeom>
            <a:avLst/>
            <a:gdLst>
              <a:gd name="T0" fmla="*/ 388 w 14453"/>
              <a:gd name="T1" fmla="*/ 196 h 529"/>
              <a:gd name="T2" fmla="*/ 157 w 14453"/>
              <a:gd name="T3" fmla="*/ 44 h 529"/>
              <a:gd name="T4" fmla="*/ 339 w 14453"/>
              <a:gd name="T5" fmla="*/ 42 h 529"/>
              <a:gd name="T6" fmla="*/ 515 w 14453"/>
              <a:gd name="T7" fmla="*/ 476 h 529"/>
              <a:gd name="T8" fmla="*/ 1488 w 14453"/>
              <a:gd name="T9" fmla="*/ 487 h 529"/>
              <a:gd name="T10" fmla="*/ 1062 w 14453"/>
              <a:gd name="T11" fmla="*/ 487 h 529"/>
              <a:gd name="T12" fmla="*/ 1261 w 14453"/>
              <a:gd name="T13" fmla="*/ 11 h 529"/>
              <a:gd name="T14" fmla="*/ 1148 w 14453"/>
              <a:gd name="T15" fmla="*/ 275 h 529"/>
              <a:gd name="T16" fmla="*/ 2204 w 14453"/>
              <a:gd name="T17" fmla="*/ 487 h 529"/>
              <a:gd name="T18" fmla="*/ 1786 w 14453"/>
              <a:gd name="T19" fmla="*/ 487 h 529"/>
              <a:gd name="T20" fmla="*/ 2049 w 14453"/>
              <a:gd name="T21" fmla="*/ 58 h 529"/>
              <a:gd name="T22" fmla="*/ 3056 w 14453"/>
              <a:gd name="T23" fmla="*/ 517 h 529"/>
              <a:gd name="T24" fmla="*/ 2793 w 14453"/>
              <a:gd name="T25" fmla="*/ 487 h 529"/>
              <a:gd name="T26" fmla="*/ 2632 w 14453"/>
              <a:gd name="T27" fmla="*/ 11 h 529"/>
              <a:gd name="T28" fmla="*/ 3029 w 14453"/>
              <a:gd name="T29" fmla="*/ 485 h 529"/>
              <a:gd name="T30" fmla="*/ 3870 w 14453"/>
              <a:gd name="T31" fmla="*/ 263 h 529"/>
              <a:gd name="T32" fmla="*/ 3392 w 14453"/>
              <a:gd name="T33" fmla="*/ 11 h 529"/>
              <a:gd name="T34" fmla="*/ 3600 w 14453"/>
              <a:gd name="T35" fmla="*/ 487 h 529"/>
              <a:gd name="T36" fmla="*/ 4330 w 14453"/>
              <a:gd name="T37" fmla="*/ 247 h 529"/>
              <a:gd name="T38" fmla="*/ 4230 w 14453"/>
              <a:gd name="T39" fmla="*/ 44 h 529"/>
              <a:gd name="T40" fmla="*/ 4570 w 14453"/>
              <a:gd name="T41" fmla="*/ 411 h 529"/>
              <a:gd name="T42" fmla="*/ 4984 w 14453"/>
              <a:gd name="T43" fmla="*/ 266 h 529"/>
              <a:gd name="T44" fmla="*/ 4942 w 14453"/>
              <a:gd name="T45" fmla="*/ 263 h 529"/>
              <a:gd name="T46" fmla="*/ 5247 w 14453"/>
              <a:gd name="T47" fmla="*/ 305 h 529"/>
              <a:gd name="T48" fmla="*/ 5848 w 14453"/>
              <a:gd name="T49" fmla="*/ 247 h 529"/>
              <a:gd name="T50" fmla="*/ 5751 w 14453"/>
              <a:gd name="T51" fmla="*/ 44 h 529"/>
              <a:gd name="T52" fmla="*/ 6053 w 14453"/>
              <a:gd name="T53" fmla="*/ 411 h 529"/>
              <a:gd name="T54" fmla="*/ 6516 w 14453"/>
              <a:gd name="T55" fmla="*/ 44 h 529"/>
              <a:gd name="T56" fmla="*/ 6555 w 14453"/>
              <a:gd name="T57" fmla="*/ 44 h 529"/>
              <a:gd name="T58" fmla="*/ 7687 w 14453"/>
              <a:gd name="T59" fmla="*/ 520 h 529"/>
              <a:gd name="T60" fmla="*/ 7458 w 14453"/>
              <a:gd name="T61" fmla="*/ 520 h 529"/>
              <a:gd name="T62" fmla="*/ 7465 w 14453"/>
              <a:gd name="T63" fmla="*/ 11 h 529"/>
              <a:gd name="T64" fmla="*/ 7590 w 14453"/>
              <a:gd name="T65" fmla="*/ 148 h 529"/>
              <a:gd name="T66" fmla="*/ 8149 w 14453"/>
              <a:gd name="T67" fmla="*/ 488 h 529"/>
              <a:gd name="T68" fmla="*/ 8348 w 14453"/>
              <a:gd name="T69" fmla="*/ 113 h 529"/>
              <a:gd name="T70" fmla="*/ 8054 w 14453"/>
              <a:gd name="T71" fmla="*/ 488 h 529"/>
              <a:gd name="T72" fmla="*/ 9080 w 14453"/>
              <a:gd name="T73" fmla="*/ 44 h 529"/>
              <a:gd name="T74" fmla="*/ 8886 w 14453"/>
              <a:gd name="T75" fmla="*/ 44 h 529"/>
              <a:gd name="T76" fmla="*/ 9002 w 14453"/>
              <a:gd name="T77" fmla="*/ 520 h 529"/>
              <a:gd name="T78" fmla="*/ 9656 w 14453"/>
              <a:gd name="T79" fmla="*/ 488 h 529"/>
              <a:gd name="T80" fmla="*/ 9854 w 14453"/>
              <a:gd name="T81" fmla="*/ 113 h 529"/>
              <a:gd name="T82" fmla="*/ 9561 w 14453"/>
              <a:gd name="T83" fmla="*/ 488 h 529"/>
              <a:gd name="T84" fmla="*/ 10622 w 14453"/>
              <a:gd name="T85" fmla="*/ 44 h 529"/>
              <a:gd name="T86" fmla="*/ 10252 w 14453"/>
              <a:gd name="T87" fmla="*/ 44 h 529"/>
              <a:gd name="T88" fmla="*/ 10358 w 14453"/>
              <a:gd name="T89" fmla="*/ 488 h 529"/>
              <a:gd name="T90" fmla="*/ 10786 w 14453"/>
              <a:gd name="T91" fmla="*/ 44 h 529"/>
              <a:gd name="T92" fmla="*/ 11971 w 14453"/>
              <a:gd name="T93" fmla="*/ 44 h 529"/>
              <a:gd name="T94" fmla="*/ 11976 w 14453"/>
              <a:gd name="T95" fmla="*/ 488 h 529"/>
              <a:gd name="T96" fmla="*/ 12856 w 14453"/>
              <a:gd name="T97" fmla="*/ 266 h 529"/>
              <a:gd name="T98" fmla="*/ 12817 w 14453"/>
              <a:gd name="T99" fmla="*/ 266 h 529"/>
              <a:gd name="T100" fmla="*/ 13648 w 14453"/>
              <a:gd name="T101" fmla="*/ 517 h 529"/>
              <a:gd name="T102" fmla="*/ 13385 w 14453"/>
              <a:gd name="T103" fmla="*/ 487 h 529"/>
              <a:gd name="T104" fmla="*/ 13224 w 14453"/>
              <a:gd name="T105" fmla="*/ 11 h 529"/>
              <a:gd name="T106" fmla="*/ 13621 w 14453"/>
              <a:gd name="T107" fmla="*/ 485 h 529"/>
              <a:gd name="T108" fmla="*/ 14293 w 14453"/>
              <a:gd name="T109" fmla="*/ 305 h 529"/>
              <a:gd name="T110" fmla="*/ 14367 w 14453"/>
              <a:gd name="T111" fmla="*/ 51 h 529"/>
              <a:gd name="T112" fmla="*/ 14390 w 14453"/>
              <a:gd name="T113" fmla="*/ 508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453" h="529">
                <a:moveTo>
                  <a:pt x="598" y="9"/>
                </a:moveTo>
                <a:cubicBezTo>
                  <a:pt x="753" y="9"/>
                  <a:pt x="753" y="9"/>
                  <a:pt x="753" y="9"/>
                </a:cubicBezTo>
                <a:cubicBezTo>
                  <a:pt x="753" y="42"/>
                  <a:pt x="753" y="42"/>
                  <a:pt x="753" y="42"/>
                </a:cubicBezTo>
                <a:cubicBezTo>
                  <a:pt x="702" y="42"/>
                  <a:pt x="702" y="42"/>
                  <a:pt x="702" y="42"/>
                </a:cubicBezTo>
                <a:cubicBezTo>
                  <a:pt x="531" y="518"/>
                  <a:pt x="531" y="518"/>
                  <a:pt x="531" y="518"/>
                </a:cubicBezTo>
                <a:cubicBezTo>
                  <a:pt x="485" y="518"/>
                  <a:pt x="485" y="518"/>
                  <a:pt x="485" y="518"/>
                </a:cubicBezTo>
                <a:cubicBezTo>
                  <a:pt x="388" y="196"/>
                  <a:pt x="388" y="196"/>
                  <a:pt x="388" y="196"/>
                </a:cubicBezTo>
                <a:cubicBezTo>
                  <a:pt x="258" y="520"/>
                  <a:pt x="258" y="520"/>
                  <a:pt x="258" y="520"/>
                </a:cubicBezTo>
                <a:cubicBezTo>
                  <a:pt x="212" y="520"/>
                  <a:pt x="212" y="520"/>
                  <a:pt x="212" y="520"/>
                </a:cubicBezTo>
                <a:cubicBezTo>
                  <a:pt x="55" y="44"/>
                  <a:pt x="55" y="44"/>
                  <a:pt x="55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2"/>
                  <a:pt x="0" y="12"/>
                  <a:pt x="0" y="12"/>
                </a:cubicBezTo>
                <a:cubicBezTo>
                  <a:pt x="157" y="12"/>
                  <a:pt x="157" y="12"/>
                  <a:pt x="157" y="12"/>
                </a:cubicBezTo>
                <a:cubicBezTo>
                  <a:pt x="157" y="44"/>
                  <a:pt x="157" y="44"/>
                  <a:pt x="157" y="44"/>
                </a:cubicBezTo>
                <a:cubicBezTo>
                  <a:pt x="97" y="44"/>
                  <a:pt x="97" y="44"/>
                  <a:pt x="97" y="44"/>
                </a:cubicBezTo>
                <a:cubicBezTo>
                  <a:pt x="228" y="453"/>
                  <a:pt x="228" y="453"/>
                  <a:pt x="228" y="453"/>
                </a:cubicBezTo>
                <a:cubicBezTo>
                  <a:pt x="231" y="460"/>
                  <a:pt x="233" y="469"/>
                  <a:pt x="235" y="478"/>
                </a:cubicBezTo>
                <a:cubicBezTo>
                  <a:pt x="238" y="478"/>
                  <a:pt x="238" y="478"/>
                  <a:pt x="238" y="478"/>
                </a:cubicBezTo>
                <a:cubicBezTo>
                  <a:pt x="240" y="471"/>
                  <a:pt x="242" y="462"/>
                  <a:pt x="244" y="453"/>
                </a:cubicBezTo>
                <a:cubicBezTo>
                  <a:pt x="369" y="143"/>
                  <a:pt x="369" y="143"/>
                  <a:pt x="369" y="143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281" y="42"/>
                  <a:pt x="281" y="42"/>
                  <a:pt x="281" y="42"/>
                </a:cubicBezTo>
                <a:cubicBezTo>
                  <a:pt x="281" y="9"/>
                  <a:pt x="281" y="9"/>
                  <a:pt x="281" y="9"/>
                </a:cubicBezTo>
                <a:cubicBezTo>
                  <a:pt x="439" y="9"/>
                  <a:pt x="439" y="9"/>
                  <a:pt x="439" y="9"/>
                </a:cubicBezTo>
                <a:cubicBezTo>
                  <a:pt x="439" y="42"/>
                  <a:pt x="439" y="42"/>
                  <a:pt x="439" y="42"/>
                </a:cubicBezTo>
                <a:cubicBezTo>
                  <a:pt x="381" y="42"/>
                  <a:pt x="381" y="42"/>
                  <a:pt x="381" y="42"/>
                </a:cubicBezTo>
                <a:cubicBezTo>
                  <a:pt x="508" y="451"/>
                  <a:pt x="508" y="451"/>
                  <a:pt x="508" y="451"/>
                </a:cubicBezTo>
                <a:cubicBezTo>
                  <a:pt x="510" y="457"/>
                  <a:pt x="513" y="467"/>
                  <a:pt x="515" y="476"/>
                </a:cubicBezTo>
                <a:cubicBezTo>
                  <a:pt x="517" y="476"/>
                  <a:pt x="517" y="476"/>
                  <a:pt x="517" y="476"/>
                </a:cubicBezTo>
                <a:cubicBezTo>
                  <a:pt x="519" y="469"/>
                  <a:pt x="522" y="460"/>
                  <a:pt x="524" y="451"/>
                </a:cubicBezTo>
                <a:cubicBezTo>
                  <a:pt x="667" y="42"/>
                  <a:pt x="667" y="42"/>
                  <a:pt x="667" y="42"/>
                </a:cubicBezTo>
                <a:cubicBezTo>
                  <a:pt x="598" y="42"/>
                  <a:pt x="598" y="42"/>
                  <a:pt x="598" y="42"/>
                </a:cubicBezTo>
                <a:lnTo>
                  <a:pt x="598" y="9"/>
                </a:lnTo>
                <a:close/>
                <a:moveTo>
                  <a:pt x="1434" y="487"/>
                </a:moveTo>
                <a:cubicBezTo>
                  <a:pt x="1488" y="487"/>
                  <a:pt x="1488" y="487"/>
                  <a:pt x="1488" y="487"/>
                </a:cubicBezTo>
                <a:cubicBezTo>
                  <a:pt x="1488" y="520"/>
                  <a:pt x="1488" y="520"/>
                  <a:pt x="1488" y="520"/>
                </a:cubicBezTo>
                <a:cubicBezTo>
                  <a:pt x="1328" y="520"/>
                  <a:pt x="1328" y="520"/>
                  <a:pt x="1328" y="520"/>
                </a:cubicBezTo>
                <a:cubicBezTo>
                  <a:pt x="1328" y="487"/>
                  <a:pt x="1328" y="487"/>
                  <a:pt x="1328" y="487"/>
                </a:cubicBezTo>
                <a:cubicBezTo>
                  <a:pt x="1391" y="487"/>
                  <a:pt x="1391" y="487"/>
                  <a:pt x="1391" y="487"/>
                </a:cubicBezTo>
                <a:cubicBezTo>
                  <a:pt x="1324" y="307"/>
                  <a:pt x="1324" y="307"/>
                  <a:pt x="1324" y="307"/>
                </a:cubicBezTo>
                <a:cubicBezTo>
                  <a:pt x="1134" y="307"/>
                  <a:pt x="1134" y="307"/>
                  <a:pt x="1134" y="307"/>
                </a:cubicBezTo>
                <a:cubicBezTo>
                  <a:pt x="1062" y="487"/>
                  <a:pt x="1062" y="487"/>
                  <a:pt x="1062" y="487"/>
                </a:cubicBezTo>
                <a:cubicBezTo>
                  <a:pt x="1130" y="487"/>
                  <a:pt x="1130" y="487"/>
                  <a:pt x="1130" y="487"/>
                </a:cubicBezTo>
                <a:cubicBezTo>
                  <a:pt x="1130" y="520"/>
                  <a:pt x="1130" y="520"/>
                  <a:pt x="1130" y="520"/>
                </a:cubicBezTo>
                <a:cubicBezTo>
                  <a:pt x="972" y="520"/>
                  <a:pt x="972" y="520"/>
                  <a:pt x="972" y="520"/>
                </a:cubicBezTo>
                <a:cubicBezTo>
                  <a:pt x="972" y="487"/>
                  <a:pt x="972" y="487"/>
                  <a:pt x="972" y="487"/>
                </a:cubicBezTo>
                <a:cubicBezTo>
                  <a:pt x="1023" y="487"/>
                  <a:pt x="1023" y="487"/>
                  <a:pt x="1023" y="487"/>
                </a:cubicBezTo>
                <a:cubicBezTo>
                  <a:pt x="1220" y="11"/>
                  <a:pt x="1220" y="11"/>
                  <a:pt x="1220" y="11"/>
                </a:cubicBezTo>
                <a:cubicBezTo>
                  <a:pt x="1261" y="11"/>
                  <a:pt x="1261" y="11"/>
                  <a:pt x="1261" y="11"/>
                </a:cubicBezTo>
                <a:lnTo>
                  <a:pt x="1434" y="487"/>
                </a:lnTo>
                <a:close/>
                <a:moveTo>
                  <a:pt x="1312" y="275"/>
                </a:moveTo>
                <a:cubicBezTo>
                  <a:pt x="1245" y="85"/>
                  <a:pt x="1245" y="85"/>
                  <a:pt x="1245" y="85"/>
                </a:cubicBezTo>
                <a:cubicBezTo>
                  <a:pt x="1240" y="76"/>
                  <a:pt x="1238" y="67"/>
                  <a:pt x="1236" y="58"/>
                </a:cubicBezTo>
                <a:cubicBezTo>
                  <a:pt x="1234" y="58"/>
                  <a:pt x="1234" y="58"/>
                  <a:pt x="1234" y="58"/>
                </a:cubicBezTo>
                <a:cubicBezTo>
                  <a:pt x="1231" y="67"/>
                  <a:pt x="1229" y="76"/>
                  <a:pt x="1224" y="85"/>
                </a:cubicBezTo>
                <a:cubicBezTo>
                  <a:pt x="1148" y="275"/>
                  <a:pt x="1148" y="275"/>
                  <a:pt x="1148" y="275"/>
                </a:cubicBezTo>
                <a:lnTo>
                  <a:pt x="1312" y="275"/>
                </a:lnTo>
                <a:close/>
                <a:moveTo>
                  <a:pt x="2248" y="487"/>
                </a:moveTo>
                <a:cubicBezTo>
                  <a:pt x="2301" y="487"/>
                  <a:pt x="2301" y="487"/>
                  <a:pt x="2301" y="487"/>
                </a:cubicBezTo>
                <a:cubicBezTo>
                  <a:pt x="2301" y="520"/>
                  <a:pt x="2301" y="520"/>
                  <a:pt x="2301" y="520"/>
                </a:cubicBezTo>
                <a:cubicBezTo>
                  <a:pt x="2142" y="520"/>
                  <a:pt x="2142" y="520"/>
                  <a:pt x="2142" y="520"/>
                </a:cubicBezTo>
                <a:cubicBezTo>
                  <a:pt x="2142" y="487"/>
                  <a:pt x="2142" y="487"/>
                  <a:pt x="2142" y="487"/>
                </a:cubicBezTo>
                <a:cubicBezTo>
                  <a:pt x="2204" y="487"/>
                  <a:pt x="2204" y="487"/>
                  <a:pt x="2204" y="487"/>
                </a:cubicBezTo>
                <a:cubicBezTo>
                  <a:pt x="2137" y="307"/>
                  <a:pt x="2137" y="307"/>
                  <a:pt x="2137" y="307"/>
                </a:cubicBezTo>
                <a:cubicBezTo>
                  <a:pt x="1948" y="307"/>
                  <a:pt x="1948" y="307"/>
                  <a:pt x="1948" y="307"/>
                </a:cubicBezTo>
                <a:cubicBezTo>
                  <a:pt x="1876" y="487"/>
                  <a:pt x="1876" y="487"/>
                  <a:pt x="1876" y="487"/>
                </a:cubicBezTo>
                <a:cubicBezTo>
                  <a:pt x="1943" y="487"/>
                  <a:pt x="1943" y="487"/>
                  <a:pt x="1943" y="487"/>
                </a:cubicBezTo>
                <a:cubicBezTo>
                  <a:pt x="1943" y="520"/>
                  <a:pt x="1943" y="520"/>
                  <a:pt x="1943" y="520"/>
                </a:cubicBezTo>
                <a:cubicBezTo>
                  <a:pt x="1786" y="520"/>
                  <a:pt x="1786" y="520"/>
                  <a:pt x="1786" y="520"/>
                </a:cubicBezTo>
                <a:cubicBezTo>
                  <a:pt x="1786" y="487"/>
                  <a:pt x="1786" y="487"/>
                  <a:pt x="1786" y="487"/>
                </a:cubicBezTo>
                <a:cubicBezTo>
                  <a:pt x="1836" y="487"/>
                  <a:pt x="1836" y="487"/>
                  <a:pt x="1836" y="487"/>
                </a:cubicBezTo>
                <a:cubicBezTo>
                  <a:pt x="2033" y="11"/>
                  <a:pt x="2033" y="11"/>
                  <a:pt x="2033" y="11"/>
                </a:cubicBezTo>
                <a:cubicBezTo>
                  <a:pt x="2074" y="11"/>
                  <a:pt x="2074" y="11"/>
                  <a:pt x="2074" y="11"/>
                </a:cubicBezTo>
                <a:lnTo>
                  <a:pt x="2248" y="487"/>
                </a:lnTo>
                <a:close/>
                <a:moveTo>
                  <a:pt x="2125" y="275"/>
                </a:moveTo>
                <a:cubicBezTo>
                  <a:pt x="2058" y="85"/>
                  <a:pt x="2058" y="85"/>
                  <a:pt x="2058" y="85"/>
                </a:cubicBezTo>
                <a:cubicBezTo>
                  <a:pt x="2054" y="76"/>
                  <a:pt x="2052" y="67"/>
                  <a:pt x="2049" y="58"/>
                </a:cubicBezTo>
                <a:cubicBezTo>
                  <a:pt x="2047" y="58"/>
                  <a:pt x="2047" y="58"/>
                  <a:pt x="2047" y="58"/>
                </a:cubicBezTo>
                <a:cubicBezTo>
                  <a:pt x="2044" y="67"/>
                  <a:pt x="2042" y="76"/>
                  <a:pt x="2038" y="85"/>
                </a:cubicBezTo>
                <a:cubicBezTo>
                  <a:pt x="1961" y="275"/>
                  <a:pt x="1961" y="275"/>
                  <a:pt x="1961" y="275"/>
                </a:cubicBezTo>
                <a:lnTo>
                  <a:pt x="2125" y="275"/>
                </a:lnTo>
                <a:close/>
                <a:moveTo>
                  <a:pt x="3029" y="485"/>
                </a:moveTo>
                <a:cubicBezTo>
                  <a:pt x="3043" y="485"/>
                  <a:pt x="3050" y="483"/>
                  <a:pt x="3056" y="483"/>
                </a:cubicBezTo>
                <a:cubicBezTo>
                  <a:pt x="3056" y="517"/>
                  <a:pt x="3056" y="517"/>
                  <a:pt x="3056" y="517"/>
                </a:cubicBezTo>
                <a:cubicBezTo>
                  <a:pt x="3047" y="520"/>
                  <a:pt x="3034" y="520"/>
                  <a:pt x="3022" y="520"/>
                </a:cubicBezTo>
                <a:cubicBezTo>
                  <a:pt x="2985" y="520"/>
                  <a:pt x="2973" y="515"/>
                  <a:pt x="2950" y="478"/>
                </a:cubicBezTo>
                <a:cubicBezTo>
                  <a:pt x="2872" y="349"/>
                  <a:pt x="2872" y="349"/>
                  <a:pt x="2872" y="349"/>
                </a:cubicBezTo>
                <a:cubicBezTo>
                  <a:pt x="2849" y="307"/>
                  <a:pt x="2830" y="289"/>
                  <a:pt x="2791" y="289"/>
                </a:cubicBezTo>
                <a:cubicBezTo>
                  <a:pt x="2728" y="289"/>
                  <a:pt x="2728" y="289"/>
                  <a:pt x="2728" y="289"/>
                </a:cubicBezTo>
                <a:cubicBezTo>
                  <a:pt x="2726" y="487"/>
                  <a:pt x="2726" y="487"/>
                  <a:pt x="2726" y="487"/>
                </a:cubicBezTo>
                <a:cubicBezTo>
                  <a:pt x="2793" y="487"/>
                  <a:pt x="2793" y="487"/>
                  <a:pt x="2793" y="487"/>
                </a:cubicBezTo>
                <a:cubicBezTo>
                  <a:pt x="2793" y="520"/>
                  <a:pt x="2793" y="520"/>
                  <a:pt x="2793" y="520"/>
                </a:cubicBezTo>
                <a:cubicBezTo>
                  <a:pt x="2632" y="520"/>
                  <a:pt x="2632" y="520"/>
                  <a:pt x="2632" y="520"/>
                </a:cubicBezTo>
                <a:cubicBezTo>
                  <a:pt x="2632" y="487"/>
                  <a:pt x="2632" y="487"/>
                  <a:pt x="2632" y="487"/>
                </a:cubicBezTo>
                <a:cubicBezTo>
                  <a:pt x="2689" y="487"/>
                  <a:pt x="2689" y="487"/>
                  <a:pt x="2689" y="487"/>
                </a:cubicBezTo>
                <a:cubicBezTo>
                  <a:pt x="2692" y="44"/>
                  <a:pt x="2692" y="44"/>
                  <a:pt x="2692" y="44"/>
                </a:cubicBezTo>
                <a:cubicBezTo>
                  <a:pt x="2632" y="44"/>
                  <a:pt x="2632" y="44"/>
                  <a:pt x="2632" y="44"/>
                </a:cubicBezTo>
                <a:cubicBezTo>
                  <a:pt x="2632" y="11"/>
                  <a:pt x="2632" y="11"/>
                  <a:pt x="2632" y="11"/>
                </a:cubicBezTo>
                <a:cubicBezTo>
                  <a:pt x="2800" y="11"/>
                  <a:pt x="2800" y="11"/>
                  <a:pt x="2800" y="11"/>
                </a:cubicBezTo>
                <a:cubicBezTo>
                  <a:pt x="2904" y="11"/>
                  <a:pt x="2966" y="44"/>
                  <a:pt x="2966" y="141"/>
                </a:cubicBezTo>
                <a:cubicBezTo>
                  <a:pt x="2966" y="238"/>
                  <a:pt x="2886" y="273"/>
                  <a:pt x="2849" y="275"/>
                </a:cubicBezTo>
                <a:cubicBezTo>
                  <a:pt x="2849" y="277"/>
                  <a:pt x="2849" y="277"/>
                  <a:pt x="2849" y="277"/>
                </a:cubicBezTo>
                <a:cubicBezTo>
                  <a:pt x="2876" y="282"/>
                  <a:pt x="2895" y="310"/>
                  <a:pt x="2911" y="335"/>
                </a:cubicBezTo>
                <a:cubicBezTo>
                  <a:pt x="2966" y="430"/>
                  <a:pt x="2966" y="430"/>
                  <a:pt x="2966" y="430"/>
                </a:cubicBezTo>
                <a:cubicBezTo>
                  <a:pt x="2994" y="476"/>
                  <a:pt x="3006" y="485"/>
                  <a:pt x="3029" y="485"/>
                </a:cubicBezTo>
                <a:close/>
                <a:moveTo>
                  <a:pt x="2927" y="148"/>
                </a:moveTo>
                <a:cubicBezTo>
                  <a:pt x="2927" y="74"/>
                  <a:pt x="2886" y="44"/>
                  <a:pt x="2798" y="44"/>
                </a:cubicBezTo>
                <a:cubicBezTo>
                  <a:pt x="2733" y="44"/>
                  <a:pt x="2733" y="44"/>
                  <a:pt x="2733" y="44"/>
                </a:cubicBezTo>
                <a:cubicBezTo>
                  <a:pt x="2731" y="254"/>
                  <a:pt x="2731" y="254"/>
                  <a:pt x="2731" y="254"/>
                </a:cubicBezTo>
                <a:cubicBezTo>
                  <a:pt x="2802" y="254"/>
                  <a:pt x="2802" y="254"/>
                  <a:pt x="2802" y="254"/>
                </a:cubicBezTo>
                <a:cubicBezTo>
                  <a:pt x="2870" y="254"/>
                  <a:pt x="2927" y="219"/>
                  <a:pt x="2927" y="148"/>
                </a:cubicBezTo>
                <a:close/>
                <a:moveTo>
                  <a:pt x="3870" y="263"/>
                </a:moveTo>
                <a:cubicBezTo>
                  <a:pt x="3870" y="418"/>
                  <a:pt x="3780" y="520"/>
                  <a:pt x="3604" y="520"/>
                </a:cubicBezTo>
                <a:cubicBezTo>
                  <a:pt x="3392" y="520"/>
                  <a:pt x="3392" y="520"/>
                  <a:pt x="3392" y="520"/>
                </a:cubicBezTo>
                <a:cubicBezTo>
                  <a:pt x="3392" y="487"/>
                  <a:pt x="3392" y="487"/>
                  <a:pt x="3392" y="487"/>
                </a:cubicBezTo>
                <a:cubicBezTo>
                  <a:pt x="3449" y="487"/>
                  <a:pt x="3449" y="487"/>
                  <a:pt x="3449" y="487"/>
                </a:cubicBezTo>
                <a:cubicBezTo>
                  <a:pt x="3452" y="44"/>
                  <a:pt x="3452" y="44"/>
                  <a:pt x="3452" y="44"/>
                </a:cubicBezTo>
                <a:cubicBezTo>
                  <a:pt x="3392" y="44"/>
                  <a:pt x="3392" y="44"/>
                  <a:pt x="3392" y="44"/>
                </a:cubicBezTo>
                <a:cubicBezTo>
                  <a:pt x="3392" y="11"/>
                  <a:pt x="3392" y="11"/>
                  <a:pt x="3392" y="11"/>
                </a:cubicBezTo>
                <a:cubicBezTo>
                  <a:pt x="3614" y="11"/>
                  <a:pt x="3614" y="11"/>
                  <a:pt x="3614" y="11"/>
                </a:cubicBezTo>
                <a:cubicBezTo>
                  <a:pt x="3780" y="11"/>
                  <a:pt x="3870" y="104"/>
                  <a:pt x="3870" y="263"/>
                </a:cubicBezTo>
                <a:close/>
                <a:moveTo>
                  <a:pt x="3828" y="263"/>
                </a:moveTo>
                <a:cubicBezTo>
                  <a:pt x="3828" y="118"/>
                  <a:pt x="3743" y="44"/>
                  <a:pt x="3602" y="44"/>
                </a:cubicBezTo>
                <a:cubicBezTo>
                  <a:pt x="3491" y="44"/>
                  <a:pt x="3491" y="44"/>
                  <a:pt x="3491" y="44"/>
                </a:cubicBezTo>
                <a:cubicBezTo>
                  <a:pt x="3489" y="487"/>
                  <a:pt x="3489" y="487"/>
                  <a:pt x="3489" y="487"/>
                </a:cubicBezTo>
                <a:cubicBezTo>
                  <a:pt x="3600" y="487"/>
                  <a:pt x="3600" y="487"/>
                  <a:pt x="3600" y="487"/>
                </a:cubicBezTo>
                <a:cubicBezTo>
                  <a:pt x="3740" y="487"/>
                  <a:pt x="3828" y="407"/>
                  <a:pt x="3828" y="263"/>
                </a:cubicBezTo>
                <a:close/>
                <a:moveTo>
                  <a:pt x="4528" y="488"/>
                </a:moveTo>
                <a:cubicBezTo>
                  <a:pt x="4327" y="488"/>
                  <a:pt x="4327" y="488"/>
                  <a:pt x="4327" y="488"/>
                </a:cubicBezTo>
                <a:cubicBezTo>
                  <a:pt x="4330" y="280"/>
                  <a:pt x="4330" y="280"/>
                  <a:pt x="4330" y="280"/>
                </a:cubicBezTo>
                <a:cubicBezTo>
                  <a:pt x="4505" y="280"/>
                  <a:pt x="4505" y="280"/>
                  <a:pt x="4505" y="280"/>
                </a:cubicBezTo>
                <a:cubicBezTo>
                  <a:pt x="4505" y="247"/>
                  <a:pt x="4505" y="247"/>
                  <a:pt x="4505" y="247"/>
                </a:cubicBezTo>
                <a:cubicBezTo>
                  <a:pt x="4330" y="247"/>
                  <a:pt x="4330" y="247"/>
                  <a:pt x="4330" y="247"/>
                </a:cubicBezTo>
                <a:cubicBezTo>
                  <a:pt x="4332" y="44"/>
                  <a:pt x="4332" y="44"/>
                  <a:pt x="4332" y="44"/>
                </a:cubicBezTo>
                <a:cubicBezTo>
                  <a:pt x="4526" y="44"/>
                  <a:pt x="4526" y="44"/>
                  <a:pt x="4526" y="44"/>
                </a:cubicBezTo>
                <a:cubicBezTo>
                  <a:pt x="4526" y="113"/>
                  <a:pt x="4526" y="113"/>
                  <a:pt x="4526" y="113"/>
                </a:cubicBezTo>
                <a:cubicBezTo>
                  <a:pt x="4556" y="113"/>
                  <a:pt x="4556" y="113"/>
                  <a:pt x="4556" y="113"/>
                </a:cubicBezTo>
                <a:cubicBezTo>
                  <a:pt x="4556" y="12"/>
                  <a:pt x="4556" y="12"/>
                  <a:pt x="4556" y="12"/>
                </a:cubicBezTo>
                <a:cubicBezTo>
                  <a:pt x="4230" y="12"/>
                  <a:pt x="4230" y="12"/>
                  <a:pt x="4230" y="12"/>
                </a:cubicBezTo>
                <a:cubicBezTo>
                  <a:pt x="4230" y="44"/>
                  <a:pt x="4230" y="44"/>
                  <a:pt x="4230" y="44"/>
                </a:cubicBezTo>
                <a:cubicBezTo>
                  <a:pt x="4290" y="44"/>
                  <a:pt x="4290" y="44"/>
                  <a:pt x="4290" y="44"/>
                </a:cubicBezTo>
                <a:cubicBezTo>
                  <a:pt x="4288" y="488"/>
                  <a:pt x="4288" y="488"/>
                  <a:pt x="4288" y="488"/>
                </a:cubicBezTo>
                <a:cubicBezTo>
                  <a:pt x="4230" y="488"/>
                  <a:pt x="4230" y="488"/>
                  <a:pt x="4230" y="488"/>
                </a:cubicBezTo>
                <a:cubicBezTo>
                  <a:pt x="4228" y="488"/>
                  <a:pt x="4228" y="488"/>
                  <a:pt x="4228" y="488"/>
                </a:cubicBezTo>
                <a:cubicBezTo>
                  <a:pt x="4228" y="518"/>
                  <a:pt x="4228" y="518"/>
                  <a:pt x="4228" y="518"/>
                </a:cubicBezTo>
                <a:cubicBezTo>
                  <a:pt x="4563" y="518"/>
                  <a:pt x="4563" y="518"/>
                  <a:pt x="4563" y="518"/>
                </a:cubicBezTo>
                <a:cubicBezTo>
                  <a:pt x="4570" y="411"/>
                  <a:pt x="4570" y="411"/>
                  <a:pt x="4570" y="411"/>
                </a:cubicBezTo>
                <a:cubicBezTo>
                  <a:pt x="4535" y="411"/>
                  <a:pt x="4535" y="411"/>
                  <a:pt x="4535" y="411"/>
                </a:cubicBezTo>
                <a:lnTo>
                  <a:pt x="4528" y="488"/>
                </a:lnTo>
                <a:close/>
                <a:moveTo>
                  <a:pt x="5247" y="337"/>
                </a:moveTo>
                <a:cubicBezTo>
                  <a:pt x="5312" y="337"/>
                  <a:pt x="5312" y="337"/>
                  <a:pt x="5312" y="337"/>
                </a:cubicBezTo>
                <a:cubicBezTo>
                  <a:pt x="5309" y="478"/>
                  <a:pt x="5309" y="478"/>
                  <a:pt x="5309" y="478"/>
                </a:cubicBezTo>
                <a:cubicBezTo>
                  <a:pt x="5284" y="483"/>
                  <a:pt x="5247" y="490"/>
                  <a:pt x="5205" y="490"/>
                </a:cubicBezTo>
                <a:cubicBezTo>
                  <a:pt x="5069" y="490"/>
                  <a:pt x="4984" y="407"/>
                  <a:pt x="4984" y="266"/>
                </a:cubicBezTo>
                <a:cubicBezTo>
                  <a:pt x="4984" y="122"/>
                  <a:pt x="5071" y="35"/>
                  <a:pt x="5215" y="35"/>
                </a:cubicBezTo>
                <a:cubicBezTo>
                  <a:pt x="5259" y="35"/>
                  <a:pt x="5298" y="42"/>
                  <a:pt x="5321" y="51"/>
                </a:cubicBezTo>
                <a:cubicBezTo>
                  <a:pt x="5321" y="120"/>
                  <a:pt x="5321" y="120"/>
                  <a:pt x="5321" y="120"/>
                </a:cubicBezTo>
                <a:cubicBezTo>
                  <a:pt x="5358" y="120"/>
                  <a:pt x="5358" y="120"/>
                  <a:pt x="5358" y="120"/>
                </a:cubicBezTo>
                <a:cubicBezTo>
                  <a:pt x="5358" y="23"/>
                  <a:pt x="5358" y="23"/>
                  <a:pt x="5358" y="23"/>
                </a:cubicBezTo>
                <a:cubicBezTo>
                  <a:pt x="5312" y="9"/>
                  <a:pt x="5268" y="0"/>
                  <a:pt x="5210" y="0"/>
                </a:cubicBezTo>
                <a:cubicBezTo>
                  <a:pt x="5053" y="0"/>
                  <a:pt x="4942" y="97"/>
                  <a:pt x="4942" y="263"/>
                </a:cubicBezTo>
                <a:cubicBezTo>
                  <a:pt x="4942" y="441"/>
                  <a:pt x="5051" y="527"/>
                  <a:pt x="5199" y="527"/>
                </a:cubicBezTo>
                <a:cubicBezTo>
                  <a:pt x="5259" y="527"/>
                  <a:pt x="5309" y="515"/>
                  <a:pt x="5344" y="508"/>
                </a:cubicBezTo>
                <a:cubicBezTo>
                  <a:pt x="5346" y="340"/>
                  <a:pt x="5346" y="340"/>
                  <a:pt x="5346" y="340"/>
                </a:cubicBezTo>
                <a:cubicBezTo>
                  <a:pt x="5406" y="340"/>
                  <a:pt x="5406" y="340"/>
                  <a:pt x="5406" y="340"/>
                </a:cubicBezTo>
                <a:cubicBezTo>
                  <a:pt x="5406" y="307"/>
                  <a:pt x="5406" y="307"/>
                  <a:pt x="5406" y="307"/>
                </a:cubicBezTo>
                <a:cubicBezTo>
                  <a:pt x="5406" y="305"/>
                  <a:pt x="5406" y="305"/>
                  <a:pt x="5406" y="305"/>
                </a:cubicBezTo>
                <a:cubicBezTo>
                  <a:pt x="5247" y="305"/>
                  <a:pt x="5247" y="305"/>
                  <a:pt x="5247" y="305"/>
                </a:cubicBezTo>
                <a:lnTo>
                  <a:pt x="5247" y="337"/>
                </a:lnTo>
                <a:close/>
                <a:moveTo>
                  <a:pt x="6047" y="488"/>
                </a:moveTo>
                <a:cubicBezTo>
                  <a:pt x="5845" y="488"/>
                  <a:pt x="5845" y="488"/>
                  <a:pt x="5845" y="488"/>
                </a:cubicBezTo>
                <a:cubicBezTo>
                  <a:pt x="5848" y="280"/>
                  <a:pt x="5848" y="280"/>
                  <a:pt x="5848" y="280"/>
                </a:cubicBezTo>
                <a:cubicBezTo>
                  <a:pt x="6023" y="280"/>
                  <a:pt x="6023" y="280"/>
                  <a:pt x="6023" y="280"/>
                </a:cubicBezTo>
                <a:cubicBezTo>
                  <a:pt x="6023" y="247"/>
                  <a:pt x="6023" y="247"/>
                  <a:pt x="6023" y="247"/>
                </a:cubicBezTo>
                <a:cubicBezTo>
                  <a:pt x="5848" y="247"/>
                  <a:pt x="5848" y="247"/>
                  <a:pt x="5848" y="247"/>
                </a:cubicBezTo>
                <a:cubicBezTo>
                  <a:pt x="5850" y="44"/>
                  <a:pt x="5850" y="44"/>
                  <a:pt x="5850" y="44"/>
                </a:cubicBezTo>
                <a:cubicBezTo>
                  <a:pt x="6044" y="44"/>
                  <a:pt x="6044" y="44"/>
                  <a:pt x="6044" y="44"/>
                </a:cubicBezTo>
                <a:cubicBezTo>
                  <a:pt x="6044" y="113"/>
                  <a:pt x="6044" y="113"/>
                  <a:pt x="6044" y="113"/>
                </a:cubicBezTo>
                <a:cubicBezTo>
                  <a:pt x="6077" y="113"/>
                  <a:pt x="6077" y="113"/>
                  <a:pt x="6077" y="113"/>
                </a:cubicBezTo>
                <a:cubicBezTo>
                  <a:pt x="6077" y="12"/>
                  <a:pt x="6077" y="12"/>
                  <a:pt x="6077" y="12"/>
                </a:cubicBezTo>
                <a:cubicBezTo>
                  <a:pt x="5751" y="12"/>
                  <a:pt x="5751" y="12"/>
                  <a:pt x="5751" y="12"/>
                </a:cubicBezTo>
                <a:cubicBezTo>
                  <a:pt x="5751" y="44"/>
                  <a:pt x="5751" y="44"/>
                  <a:pt x="5751" y="44"/>
                </a:cubicBezTo>
                <a:cubicBezTo>
                  <a:pt x="5811" y="44"/>
                  <a:pt x="5811" y="44"/>
                  <a:pt x="5811" y="44"/>
                </a:cubicBezTo>
                <a:cubicBezTo>
                  <a:pt x="5809" y="488"/>
                  <a:pt x="5809" y="488"/>
                  <a:pt x="5809" y="488"/>
                </a:cubicBezTo>
                <a:cubicBezTo>
                  <a:pt x="5751" y="488"/>
                  <a:pt x="5751" y="488"/>
                  <a:pt x="5751" y="488"/>
                </a:cubicBezTo>
                <a:cubicBezTo>
                  <a:pt x="5751" y="518"/>
                  <a:pt x="5751" y="518"/>
                  <a:pt x="5751" y="518"/>
                </a:cubicBezTo>
                <a:cubicBezTo>
                  <a:pt x="6081" y="518"/>
                  <a:pt x="6081" y="518"/>
                  <a:pt x="6081" y="518"/>
                </a:cubicBezTo>
                <a:cubicBezTo>
                  <a:pt x="6088" y="411"/>
                  <a:pt x="6088" y="411"/>
                  <a:pt x="6088" y="411"/>
                </a:cubicBezTo>
                <a:cubicBezTo>
                  <a:pt x="6053" y="411"/>
                  <a:pt x="6053" y="411"/>
                  <a:pt x="6053" y="411"/>
                </a:cubicBezTo>
                <a:lnTo>
                  <a:pt x="6047" y="488"/>
                </a:lnTo>
                <a:close/>
                <a:moveTo>
                  <a:pt x="6934" y="263"/>
                </a:moveTo>
                <a:cubicBezTo>
                  <a:pt x="6934" y="418"/>
                  <a:pt x="6844" y="520"/>
                  <a:pt x="6668" y="520"/>
                </a:cubicBezTo>
                <a:cubicBezTo>
                  <a:pt x="6456" y="520"/>
                  <a:pt x="6456" y="520"/>
                  <a:pt x="6456" y="520"/>
                </a:cubicBezTo>
                <a:cubicBezTo>
                  <a:pt x="6456" y="487"/>
                  <a:pt x="6456" y="487"/>
                  <a:pt x="6456" y="487"/>
                </a:cubicBezTo>
                <a:cubicBezTo>
                  <a:pt x="6513" y="487"/>
                  <a:pt x="6513" y="487"/>
                  <a:pt x="6513" y="487"/>
                </a:cubicBezTo>
                <a:cubicBezTo>
                  <a:pt x="6516" y="44"/>
                  <a:pt x="6516" y="44"/>
                  <a:pt x="6516" y="44"/>
                </a:cubicBezTo>
                <a:cubicBezTo>
                  <a:pt x="6456" y="44"/>
                  <a:pt x="6456" y="44"/>
                  <a:pt x="6456" y="44"/>
                </a:cubicBezTo>
                <a:cubicBezTo>
                  <a:pt x="6456" y="11"/>
                  <a:pt x="6456" y="11"/>
                  <a:pt x="6456" y="11"/>
                </a:cubicBezTo>
                <a:cubicBezTo>
                  <a:pt x="6677" y="11"/>
                  <a:pt x="6677" y="11"/>
                  <a:pt x="6677" y="11"/>
                </a:cubicBezTo>
                <a:cubicBezTo>
                  <a:pt x="6844" y="11"/>
                  <a:pt x="6934" y="104"/>
                  <a:pt x="6934" y="263"/>
                </a:cubicBezTo>
                <a:close/>
                <a:moveTo>
                  <a:pt x="6892" y="263"/>
                </a:moveTo>
                <a:cubicBezTo>
                  <a:pt x="6892" y="118"/>
                  <a:pt x="6807" y="44"/>
                  <a:pt x="6666" y="44"/>
                </a:cubicBezTo>
                <a:cubicBezTo>
                  <a:pt x="6555" y="44"/>
                  <a:pt x="6555" y="44"/>
                  <a:pt x="6555" y="44"/>
                </a:cubicBezTo>
                <a:cubicBezTo>
                  <a:pt x="6552" y="487"/>
                  <a:pt x="6552" y="487"/>
                  <a:pt x="6552" y="487"/>
                </a:cubicBezTo>
                <a:cubicBezTo>
                  <a:pt x="6664" y="487"/>
                  <a:pt x="6664" y="487"/>
                  <a:pt x="6664" y="487"/>
                </a:cubicBezTo>
                <a:cubicBezTo>
                  <a:pt x="6804" y="487"/>
                  <a:pt x="6892" y="407"/>
                  <a:pt x="6892" y="263"/>
                </a:cubicBezTo>
                <a:close/>
                <a:moveTo>
                  <a:pt x="7694" y="485"/>
                </a:moveTo>
                <a:cubicBezTo>
                  <a:pt x="7708" y="485"/>
                  <a:pt x="7715" y="483"/>
                  <a:pt x="7722" y="483"/>
                </a:cubicBezTo>
                <a:cubicBezTo>
                  <a:pt x="7722" y="517"/>
                  <a:pt x="7722" y="517"/>
                  <a:pt x="7722" y="517"/>
                </a:cubicBezTo>
                <a:cubicBezTo>
                  <a:pt x="7712" y="520"/>
                  <a:pt x="7699" y="520"/>
                  <a:pt x="7687" y="520"/>
                </a:cubicBezTo>
                <a:cubicBezTo>
                  <a:pt x="7650" y="520"/>
                  <a:pt x="7638" y="515"/>
                  <a:pt x="7616" y="478"/>
                </a:cubicBezTo>
                <a:cubicBezTo>
                  <a:pt x="7537" y="349"/>
                  <a:pt x="7537" y="349"/>
                  <a:pt x="7537" y="349"/>
                </a:cubicBezTo>
                <a:cubicBezTo>
                  <a:pt x="7514" y="307"/>
                  <a:pt x="7495" y="289"/>
                  <a:pt x="7456" y="289"/>
                </a:cubicBezTo>
                <a:cubicBezTo>
                  <a:pt x="7394" y="289"/>
                  <a:pt x="7394" y="289"/>
                  <a:pt x="7394" y="289"/>
                </a:cubicBezTo>
                <a:cubicBezTo>
                  <a:pt x="7391" y="487"/>
                  <a:pt x="7391" y="487"/>
                  <a:pt x="7391" y="487"/>
                </a:cubicBezTo>
                <a:cubicBezTo>
                  <a:pt x="7458" y="487"/>
                  <a:pt x="7458" y="487"/>
                  <a:pt x="7458" y="487"/>
                </a:cubicBezTo>
                <a:cubicBezTo>
                  <a:pt x="7458" y="520"/>
                  <a:pt x="7458" y="520"/>
                  <a:pt x="7458" y="520"/>
                </a:cubicBezTo>
                <a:cubicBezTo>
                  <a:pt x="7294" y="520"/>
                  <a:pt x="7294" y="520"/>
                  <a:pt x="7294" y="520"/>
                </a:cubicBezTo>
                <a:cubicBezTo>
                  <a:pt x="7294" y="487"/>
                  <a:pt x="7294" y="487"/>
                  <a:pt x="7294" y="487"/>
                </a:cubicBezTo>
                <a:cubicBezTo>
                  <a:pt x="7354" y="487"/>
                  <a:pt x="7354" y="487"/>
                  <a:pt x="7354" y="487"/>
                </a:cubicBezTo>
                <a:cubicBezTo>
                  <a:pt x="7357" y="44"/>
                  <a:pt x="7357" y="44"/>
                  <a:pt x="7357" y="44"/>
                </a:cubicBezTo>
                <a:cubicBezTo>
                  <a:pt x="7297" y="44"/>
                  <a:pt x="7297" y="44"/>
                  <a:pt x="7297" y="44"/>
                </a:cubicBezTo>
                <a:cubicBezTo>
                  <a:pt x="7297" y="11"/>
                  <a:pt x="7297" y="11"/>
                  <a:pt x="7297" y="11"/>
                </a:cubicBezTo>
                <a:cubicBezTo>
                  <a:pt x="7465" y="11"/>
                  <a:pt x="7465" y="11"/>
                  <a:pt x="7465" y="11"/>
                </a:cubicBezTo>
                <a:cubicBezTo>
                  <a:pt x="7569" y="11"/>
                  <a:pt x="7632" y="44"/>
                  <a:pt x="7632" y="141"/>
                </a:cubicBezTo>
                <a:cubicBezTo>
                  <a:pt x="7632" y="238"/>
                  <a:pt x="7551" y="273"/>
                  <a:pt x="7514" y="275"/>
                </a:cubicBezTo>
                <a:cubicBezTo>
                  <a:pt x="7514" y="277"/>
                  <a:pt x="7514" y="277"/>
                  <a:pt x="7514" y="277"/>
                </a:cubicBezTo>
                <a:cubicBezTo>
                  <a:pt x="7542" y="282"/>
                  <a:pt x="7560" y="310"/>
                  <a:pt x="7576" y="335"/>
                </a:cubicBezTo>
                <a:cubicBezTo>
                  <a:pt x="7632" y="430"/>
                  <a:pt x="7632" y="430"/>
                  <a:pt x="7632" y="430"/>
                </a:cubicBezTo>
                <a:cubicBezTo>
                  <a:pt x="7659" y="476"/>
                  <a:pt x="7671" y="485"/>
                  <a:pt x="7694" y="485"/>
                </a:cubicBezTo>
                <a:close/>
                <a:moveTo>
                  <a:pt x="7590" y="148"/>
                </a:moveTo>
                <a:cubicBezTo>
                  <a:pt x="7590" y="74"/>
                  <a:pt x="7548" y="44"/>
                  <a:pt x="7463" y="44"/>
                </a:cubicBezTo>
                <a:cubicBezTo>
                  <a:pt x="7398" y="44"/>
                  <a:pt x="7398" y="44"/>
                  <a:pt x="7398" y="44"/>
                </a:cubicBezTo>
                <a:cubicBezTo>
                  <a:pt x="7396" y="254"/>
                  <a:pt x="7396" y="254"/>
                  <a:pt x="7396" y="254"/>
                </a:cubicBezTo>
                <a:cubicBezTo>
                  <a:pt x="7465" y="254"/>
                  <a:pt x="7465" y="254"/>
                  <a:pt x="7465" y="254"/>
                </a:cubicBezTo>
                <a:cubicBezTo>
                  <a:pt x="7532" y="254"/>
                  <a:pt x="7590" y="219"/>
                  <a:pt x="7590" y="148"/>
                </a:cubicBezTo>
                <a:close/>
                <a:moveTo>
                  <a:pt x="8350" y="488"/>
                </a:moveTo>
                <a:cubicBezTo>
                  <a:pt x="8149" y="488"/>
                  <a:pt x="8149" y="488"/>
                  <a:pt x="8149" y="488"/>
                </a:cubicBezTo>
                <a:cubicBezTo>
                  <a:pt x="8152" y="280"/>
                  <a:pt x="8152" y="280"/>
                  <a:pt x="8152" y="280"/>
                </a:cubicBezTo>
                <a:cubicBezTo>
                  <a:pt x="8327" y="280"/>
                  <a:pt x="8327" y="280"/>
                  <a:pt x="8327" y="280"/>
                </a:cubicBezTo>
                <a:cubicBezTo>
                  <a:pt x="8327" y="247"/>
                  <a:pt x="8327" y="247"/>
                  <a:pt x="8327" y="247"/>
                </a:cubicBezTo>
                <a:cubicBezTo>
                  <a:pt x="8152" y="247"/>
                  <a:pt x="8152" y="247"/>
                  <a:pt x="8152" y="247"/>
                </a:cubicBezTo>
                <a:cubicBezTo>
                  <a:pt x="8154" y="44"/>
                  <a:pt x="8154" y="44"/>
                  <a:pt x="8154" y="44"/>
                </a:cubicBezTo>
                <a:cubicBezTo>
                  <a:pt x="8348" y="44"/>
                  <a:pt x="8348" y="44"/>
                  <a:pt x="8348" y="44"/>
                </a:cubicBezTo>
                <a:cubicBezTo>
                  <a:pt x="8348" y="113"/>
                  <a:pt x="8348" y="113"/>
                  <a:pt x="8348" y="113"/>
                </a:cubicBezTo>
                <a:cubicBezTo>
                  <a:pt x="8380" y="113"/>
                  <a:pt x="8380" y="113"/>
                  <a:pt x="8380" y="113"/>
                </a:cubicBezTo>
                <a:cubicBezTo>
                  <a:pt x="8380" y="12"/>
                  <a:pt x="8380" y="12"/>
                  <a:pt x="8380" y="12"/>
                </a:cubicBezTo>
                <a:cubicBezTo>
                  <a:pt x="8054" y="12"/>
                  <a:pt x="8054" y="12"/>
                  <a:pt x="8054" y="12"/>
                </a:cubicBezTo>
                <a:cubicBezTo>
                  <a:pt x="8054" y="44"/>
                  <a:pt x="8054" y="44"/>
                  <a:pt x="8054" y="44"/>
                </a:cubicBezTo>
                <a:cubicBezTo>
                  <a:pt x="8115" y="44"/>
                  <a:pt x="8115" y="44"/>
                  <a:pt x="8115" y="44"/>
                </a:cubicBezTo>
                <a:cubicBezTo>
                  <a:pt x="8112" y="488"/>
                  <a:pt x="8112" y="488"/>
                  <a:pt x="8112" y="488"/>
                </a:cubicBezTo>
                <a:cubicBezTo>
                  <a:pt x="8054" y="488"/>
                  <a:pt x="8054" y="488"/>
                  <a:pt x="8054" y="488"/>
                </a:cubicBezTo>
                <a:cubicBezTo>
                  <a:pt x="8050" y="488"/>
                  <a:pt x="8050" y="488"/>
                  <a:pt x="8050" y="488"/>
                </a:cubicBezTo>
                <a:cubicBezTo>
                  <a:pt x="8050" y="518"/>
                  <a:pt x="8050" y="518"/>
                  <a:pt x="8050" y="518"/>
                </a:cubicBezTo>
                <a:cubicBezTo>
                  <a:pt x="8385" y="518"/>
                  <a:pt x="8385" y="518"/>
                  <a:pt x="8385" y="518"/>
                </a:cubicBezTo>
                <a:cubicBezTo>
                  <a:pt x="8392" y="411"/>
                  <a:pt x="8392" y="411"/>
                  <a:pt x="8392" y="411"/>
                </a:cubicBezTo>
                <a:cubicBezTo>
                  <a:pt x="8357" y="411"/>
                  <a:pt x="8357" y="411"/>
                  <a:pt x="8357" y="411"/>
                </a:cubicBezTo>
                <a:lnTo>
                  <a:pt x="8350" y="488"/>
                </a:lnTo>
                <a:close/>
                <a:moveTo>
                  <a:pt x="9080" y="44"/>
                </a:moveTo>
                <a:cubicBezTo>
                  <a:pt x="9145" y="44"/>
                  <a:pt x="9145" y="44"/>
                  <a:pt x="9145" y="44"/>
                </a:cubicBezTo>
                <a:cubicBezTo>
                  <a:pt x="8993" y="446"/>
                  <a:pt x="8993" y="446"/>
                  <a:pt x="8993" y="446"/>
                </a:cubicBezTo>
                <a:cubicBezTo>
                  <a:pt x="8990" y="455"/>
                  <a:pt x="8988" y="464"/>
                  <a:pt x="8986" y="471"/>
                </a:cubicBezTo>
                <a:cubicBezTo>
                  <a:pt x="8983" y="471"/>
                  <a:pt x="8983" y="471"/>
                  <a:pt x="8983" y="471"/>
                </a:cubicBezTo>
                <a:cubicBezTo>
                  <a:pt x="8981" y="462"/>
                  <a:pt x="8979" y="453"/>
                  <a:pt x="8976" y="446"/>
                </a:cubicBezTo>
                <a:cubicBezTo>
                  <a:pt x="8824" y="44"/>
                  <a:pt x="8824" y="44"/>
                  <a:pt x="8824" y="44"/>
                </a:cubicBezTo>
                <a:cubicBezTo>
                  <a:pt x="8886" y="44"/>
                  <a:pt x="8886" y="44"/>
                  <a:pt x="8886" y="44"/>
                </a:cubicBezTo>
                <a:cubicBezTo>
                  <a:pt x="8886" y="12"/>
                  <a:pt x="8886" y="12"/>
                  <a:pt x="8886" y="12"/>
                </a:cubicBezTo>
                <a:cubicBezTo>
                  <a:pt x="8727" y="12"/>
                  <a:pt x="8727" y="12"/>
                  <a:pt x="8727" y="12"/>
                </a:cubicBezTo>
                <a:cubicBezTo>
                  <a:pt x="8725" y="12"/>
                  <a:pt x="8725" y="12"/>
                  <a:pt x="8725" y="12"/>
                </a:cubicBezTo>
                <a:cubicBezTo>
                  <a:pt x="8725" y="44"/>
                  <a:pt x="8725" y="44"/>
                  <a:pt x="8725" y="44"/>
                </a:cubicBezTo>
                <a:cubicBezTo>
                  <a:pt x="8778" y="44"/>
                  <a:pt x="8778" y="44"/>
                  <a:pt x="8778" y="44"/>
                </a:cubicBezTo>
                <a:cubicBezTo>
                  <a:pt x="8960" y="520"/>
                  <a:pt x="8960" y="520"/>
                  <a:pt x="8960" y="520"/>
                </a:cubicBezTo>
                <a:cubicBezTo>
                  <a:pt x="9002" y="520"/>
                  <a:pt x="9002" y="520"/>
                  <a:pt x="9002" y="520"/>
                </a:cubicBezTo>
                <a:cubicBezTo>
                  <a:pt x="9184" y="44"/>
                  <a:pt x="9184" y="44"/>
                  <a:pt x="9184" y="44"/>
                </a:cubicBezTo>
                <a:cubicBezTo>
                  <a:pt x="9233" y="44"/>
                  <a:pt x="9233" y="44"/>
                  <a:pt x="9233" y="44"/>
                </a:cubicBezTo>
                <a:cubicBezTo>
                  <a:pt x="9233" y="12"/>
                  <a:pt x="9233" y="12"/>
                  <a:pt x="9233" y="12"/>
                </a:cubicBezTo>
                <a:cubicBezTo>
                  <a:pt x="9080" y="12"/>
                  <a:pt x="9080" y="12"/>
                  <a:pt x="9080" y="12"/>
                </a:cubicBezTo>
                <a:lnTo>
                  <a:pt x="9080" y="44"/>
                </a:lnTo>
                <a:close/>
                <a:moveTo>
                  <a:pt x="9857" y="488"/>
                </a:moveTo>
                <a:cubicBezTo>
                  <a:pt x="9656" y="488"/>
                  <a:pt x="9656" y="488"/>
                  <a:pt x="9656" y="488"/>
                </a:cubicBezTo>
                <a:cubicBezTo>
                  <a:pt x="9658" y="280"/>
                  <a:pt x="9658" y="280"/>
                  <a:pt x="9658" y="280"/>
                </a:cubicBezTo>
                <a:cubicBezTo>
                  <a:pt x="9834" y="280"/>
                  <a:pt x="9834" y="280"/>
                  <a:pt x="9834" y="280"/>
                </a:cubicBezTo>
                <a:cubicBezTo>
                  <a:pt x="9834" y="247"/>
                  <a:pt x="9834" y="247"/>
                  <a:pt x="9834" y="247"/>
                </a:cubicBezTo>
                <a:cubicBezTo>
                  <a:pt x="9658" y="247"/>
                  <a:pt x="9658" y="247"/>
                  <a:pt x="9658" y="247"/>
                </a:cubicBezTo>
                <a:cubicBezTo>
                  <a:pt x="9660" y="44"/>
                  <a:pt x="9660" y="44"/>
                  <a:pt x="9660" y="44"/>
                </a:cubicBezTo>
                <a:cubicBezTo>
                  <a:pt x="9854" y="44"/>
                  <a:pt x="9854" y="44"/>
                  <a:pt x="9854" y="44"/>
                </a:cubicBezTo>
                <a:cubicBezTo>
                  <a:pt x="9854" y="113"/>
                  <a:pt x="9854" y="113"/>
                  <a:pt x="9854" y="113"/>
                </a:cubicBezTo>
                <a:cubicBezTo>
                  <a:pt x="9887" y="113"/>
                  <a:pt x="9887" y="113"/>
                  <a:pt x="9887" y="113"/>
                </a:cubicBezTo>
                <a:cubicBezTo>
                  <a:pt x="9887" y="12"/>
                  <a:pt x="9887" y="12"/>
                  <a:pt x="9887" y="12"/>
                </a:cubicBezTo>
                <a:cubicBezTo>
                  <a:pt x="9561" y="12"/>
                  <a:pt x="9561" y="12"/>
                  <a:pt x="9561" y="12"/>
                </a:cubicBezTo>
                <a:cubicBezTo>
                  <a:pt x="9561" y="44"/>
                  <a:pt x="9561" y="44"/>
                  <a:pt x="9561" y="44"/>
                </a:cubicBezTo>
                <a:cubicBezTo>
                  <a:pt x="9621" y="44"/>
                  <a:pt x="9621" y="44"/>
                  <a:pt x="9621" y="44"/>
                </a:cubicBezTo>
                <a:cubicBezTo>
                  <a:pt x="9619" y="488"/>
                  <a:pt x="9619" y="488"/>
                  <a:pt x="9619" y="488"/>
                </a:cubicBezTo>
                <a:cubicBezTo>
                  <a:pt x="9561" y="488"/>
                  <a:pt x="9561" y="488"/>
                  <a:pt x="9561" y="488"/>
                </a:cubicBezTo>
                <a:cubicBezTo>
                  <a:pt x="9556" y="488"/>
                  <a:pt x="9556" y="488"/>
                  <a:pt x="9556" y="488"/>
                </a:cubicBezTo>
                <a:cubicBezTo>
                  <a:pt x="9556" y="518"/>
                  <a:pt x="9556" y="518"/>
                  <a:pt x="9556" y="518"/>
                </a:cubicBezTo>
                <a:cubicBezTo>
                  <a:pt x="9891" y="518"/>
                  <a:pt x="9891" y="518"/>
                  <a:pt x="9891" y="518"/>
                </a:cubicBezTo>
                <a:cubicBezTo>
                  <a:pt x="9898" y="411"/>
                  <a:pt x="9898" y="411"/>
                  <a:pt x="9898" y="411"/>
                </a:cubicBezTo>
                <a:cubicBezTo>
                  <a:pt x="9864" y="411"/>
                  <a:pt x="9864" y="411"/>
                  <a:pt x="9864" y="411"/>
                </a:cubicBezTo>
                <a:lnTo>
                  <a:pt x="9857" y="488"/>
                </a:lnTo>
                <a:close/>
                <a:moveTo>
                  <a:pt x="10622" y="44"/>
                </a:moveTo>
                <a:cubicBezTo>
                  <a:pt x="10693" y="44"/>
                  <a:pt x="10693" y="44"/>
                  <a:pt x="10693" y="44"/>
                </a:cubicBezTo>
                <a:cubicBezTo>
                  <a:pt x="10691" y="462"/>
                  <a:pt x="10691" y="462"/>
                  <a:pt x="10691" y="462"/>
                </a:cubicBezTo>
                <a:cubicBezTo>
                  <a:pt x="10689" y="462"/>
                  <a:pt x="10689" y="462"/>
                  <a:pt x="10689" y="462"/>
                </a:cubicBezTo>
                <a:cubicBezTo>
                  <a:pt x="10684" y="453"/>
                  <a:pt x="10677" y="444"/>
                  <a:pt x="10672" y="434"/>
                </a:cubicBezTo>
                <a:cubicBezTo>
                  <a:pt x="10363" y="12"/>
                  <a:pt x="10363" y="12"/>
                  <a:pt x="10363" y="12"/>
                </a:cubicBezTo>
                <a:cubicBezTo>
                  <a:pt x="10252" y="12"/>
                  <a:pt x="10252" y="12"/>
                  <a:pt x="10252" y="12"/>
                </a:cubicBezTo>
                <a:cubicBezTo>
                  <a:pt x="10252" y="44"/>
                  <a:pt x="10252" y="44"/>
                  <a:pt x="10252" y="44"/>
                </a:cubicBezTo>
                <a:cubicBezTo>
                  <a:pt x="10321" y="44"/>
                  <a:pt x="10321" y="44"/>
                  <a:pt x="10321" y="44"/>
                </a:cubicBezTo>
                <a:cubicBezTo>
                  <a:pt x="10319" y="488"/>
                  <a:pt x="10319" y="488"/>
                  <a:pt x="10319" y="488"/>
                </a:cubicBezTo>
                <a:cubicBezTo>
                  <a:pt x="10261" y="488"/>
                  <a:pt x="10261" y="488"/>
                  <a:pt x="10261" y="488"/>
                </a:cubicBezTo>
                <a:cubicBezTo>
                  <a:pt x="10261" y="520"/>
                  <a:pt x="10261" y="520"/>
                  <a:pt x="10261" y="520"/>
                </a:cubicBezTo>
                <a:cubicBezTo>
                  <a:pt x="10425" y="520"/>
                  <a:pt x="10425" y="520"/>
                  <a:pt x="10425" y="520"/>
                </a:cubicBezTo>
                <a:cubicBezTo>
                  <a:pt x="10425" y="488"/>
                  <a:pt x="10425" y="488"/>
                  <a:pt x="10425" y="488"/>
                </a:cubicBezTo>
                <a:cubicBezTo>
                  <a:pt x="10358" y="488"/>
                  <a:pt x="10358" y="488"/>
                  <a:pt x="10358" y="488"/>
                </a:cubicBezTo>
                <a:cubicBezTo>
                  <a:pt x="10360" y="69"/>
                  <a:pt x="10360" y="69"/>
                  <a:pt x="10360" y="69"/>
                </a:cubicBezTo>
                <a:cubicBezTo>
                  <a:pt x="10363" y="69"/>
                  <a:pt x="10363" y="69"/>
                  <a:pt x="10363" y="69"/>
                </a:cubicBezTo>
                <a:cubicBezTo>
                  <a:pt x="10365" y="79"/>
                  <a:pt x="10372" y="88"/>
                  <a:pt x="10377" y="95"/>
                </a:cubicBezTo>
                <a:cubicBezTo>
                  <a:pt x="10684" y="520"/>
                  <a:pt x="10684" y="520"/>
                  <a:pt x="10684" y="520"/>
                </a:cubicBezTo>
                <a:cubicBezTo>
                  <a:pt x="10726" y="520"/>
                  <a:pt x="10726" y="520"/>
                  <a:pt x="10726" y="520"/>
                </a:cubicBezTo>
                <a:cubicBezTo>
                  <a:pt x="10730" y="44"/>
                  <a:pt x="10730" y="44"/>
                  <a:pt x="10730" y="44"/>
                </a:cubicBezTo>
                <a:cubicBezTo>
                  <a:pt x="10786" y="44"/>
                  <a:pt x="10786" y="44"/>
                  <a:pt x="10786" y="44"/>
                </a:cubicBezTo>
                <a:cubicBezTo>
                  <a:pt x="10786" y="12"/>
                  <a:pt x="10786" y="12"/>
                  <a:pt x="10786" y="12"/>
                </a:cubicBezTo>
                <a:cubicBezTo>
                  <a:pt x="10622" y="12"/>
                  <a:pt x="10622" y="12"/>
                  <a:pt x="10622" y="12"/>
                </a:cubicBezTo>
                <a:lnTo>
                  <a:pt x="10622" y="44"/>
                </a:lnTo>
                <a:close/>
                <a:moveTo>
                  <a:pt x="11643" y="122"/>
                </a:moveTo>
                <a:cubicBezTo>
                  <a:pt x="11678" y="122"/>
                  <a:pt x="11678" y="122"/>
                  <a:pt x="11678" y="122"/>
                </a:cubicBezTo>
                <a:cubicBezTo>
                  <a:pt x="11680" y="44"/>
                  <a:pt x="11680" y="44"/>
                  <a:pt x="11680" y="44"/>
                </a:cubicBezTo>
                <a:cubicBezTo>
                  <a:pt x="11971" y="44"/>
                  <a:pt x="11971" y="44"/>
                  <a:pt x="11971" y="44"/>
                </a:cubicBezTo>
                <a:cubicBezTo>
                  <a:pt x="11964" y="51"/>
                  <a:pt x="11959" y="55"/>
                  <a:pt x="11955" y="62"/>
                </a:cubicBezTo>
                <a:cubicBezTo>
                  <a:pt x="11634" y="488"/>
                  <a:pt x="11634" y="488"/>
                  <a:pt x="11634" y="488"/>
                </a:cubicBezTo>
                <a:cubicBezTo>
                  <a:pt x="11634" y="520"/>
                  <a:pt x="11634" y="520"/>
                  <a:pt x="11634" y="520"/>
                </a:cubicBezTo>
                <a:cubicBezTo>
                  <a:pt x="12010" y="520"/>
                  <a:pt x="12010" y="520"/>
                  <a:pt x="12010" y="520"/>
                </a:cubicBezTo>
                <a:cubicBezTo>
                  <a:pt x="12013" y="407"/>
                  <a:pt x="12013" y="407"/>
                  <a:pt x="12013" y="407"/>
                </a:cubicBezTo>
                <a:cubicBezTo>
                  <a:pt x="11978" y="407"/>
                  <a:pt x="11978" y="407"/>
                  <a:pt x="11978" y="407"/>
                </a:cubicBezTo>
                <a:cubicBezTo>
                  <a:pt x="11976" y="488"/>
                  <a:pt x="11976" y="488"/>
                  <a:pt x="11976" y="488"/>
                </a:cubicBezTo>
                <a:cubicBezTo>
                  <a:pt x="11680" y="488"/>
                  <a:pt x="11680" y="488"/>
                  <a:pt x="11680" y="488"/>
                </a:cubicBezTo>
                <a:cubicBezTo>
                  <a:pt x="11687" y="481"/>
                  <a:pt x="11691" y="474"/>
                  <a:pt x="11696" y="469"/>
                </a:cubicBezTo>
                <a:cubicBezTo>
                  <a:pt x="12015" y="44"/>
                  <a:pt x="12015" y="44"/>
                  <a:pt x="12015" y="44"/>
                </a:cubicBezTo>
                <a:cubicBezTo>
                  <a:pt x="12015" y="12"/>
                  <a:pt x="12015" y="12"/>
                  <a:pt x="12015" y="12"/>
                </a:cubicBezTo>
                <a:cubicBezTo>
                  <a:pt x="11645" y="12"/>
                  <a:pt x="11645" y="12"/>
                  <a:pt x="11645" y="12"/>
                </a:cubicBezTo>
                <a:lnTo>
                  <a:pt x="11643" y="122"/>
                </a:lnTo>
                <a:close/>
                <a:moveTo>
                  <a:pt x="12856" y="266"/>
                </a:moveTo>
                <a:cubicBezTo>
                  <a:pt x="12856" y="393"/>
                  <a:pt x="12801" y="503"/>
                  <a:pt x="12672" y="525"/>
                </a:cubicBezTo>
                <a:cubicBezTo>
                  <a:pt x="12657" y="528"/>
                  <a:pt x="12640" y="529"/>
                  <a:pt x="12623" y="529"/>
                </a:cubicBezTo>
                <a:cubicBezTo>
                  <a:pt x="12604" y="529"/>
                  <a:pt x="12587" y="527"/>
                  <a:pt x="12570" y="525"/>
                </a:cubicBezTo>
                <a:cubicBezTo>
                  <a:pt x="12442" y="503"/>
                  <a:pt x="12389" y="399"/>
                  <a:pt x="12389" y="266"/>
                </a:cubicBezTo>
                <a:cubicBezTo>
                  <a:pt x="12389" y="125"/>
                  <a:pt x="12459" y="2"/>
                  <a:pt x="12623" y="2"/>
                </a:cubicBezTo>
                <a:cubicBezTo>
                  <a:pt x="12789" y="2"/>
                  <a:pt x="12856" y="115"/>
                  <a:pt x="12856" y="266"/>
                </a:cubicBezTo>
                <a:close/>
                <a:moveTo>
                  <a:pt x="12817" y="266"/>
                </a:moveTo>
                <a:cubicBezTo>
                  <a:pt x="12817" y="120"/>
                  <a:pt x="12743" y="39"/>
                  <a:pt x="12623" y="39"/>
                </a:cubicBezTo>
                <a:cubicBezTo>
                  <a:pt x="12502" y="39"/>
                  <a:pt x="12428" y="123"/>
                  <a:pt x="12428" y="266"/>
                </a:cubicBezTo>
                <a:cubicBezTo>
                  <a:pt x="12428" y="411"/>
                  <a:pt x="12502" y="492"/>
                  <a:pt x="12623" y="492"/>
                </a:cubicBezTo>
                <a:cubicBezTo>
                  <a:pt x="12743" y="492"/>
                  <a:pt x="12817" y="409"/>
                  <a:pt x="12817" y="266"/>
                </a:cubicBezTo>
                <a:close/>
                <a:moveTo>
                  <a:pt x="13621" y="485"/>
                </a:moveTo>
                <a:cubicBezTo>
                  <a:pt x="13635" y="485"/>
                  <a:pt x="13642" y="483"/>
                  <a:pt x="13648" y="483"/>
                </a:cubicBezTo>
                <a:cubicBezTo>
                  <a:pt x="13648" y="517"/>
                  <a:pt x="13648" y="517"/>
                  <a:pt x="13648" y="517"/>
                </a:cubicBezTo>
                <a:cubicBezTo>
                  <a:pt x="13639" y="520"/>
                  <a:pt x="13626" y="520"/>
                  <a:pt x="13614" y="520"/>
                </a:cubicBezTo>
                <a:cubicBezTo>
                  <a:pt x="13577" y="520"/>
                  <a:pt x="13566" y="515"/>
                  <a:pt x="13542" y="478"/>
                </a:cubicBezTo>
                <a:cubicBezTo>
                  <a:pt x="13464" y="349"/>
                  <a:pt x="13464" y="349"/>
                  <a:pt x="13464" y="349"/>
                </a:cubicBezTo>
                <a:cubicBezTo>
                  <a:pt x="13441" y="307"/>
                  <a:pt x="13422" y="289"/>
                  <a:pt x="13383" y="289"/>
                </a:cubicBezTo>
                <a:cubicBezTo>
                  <a:pt x="13320" y="289"/>
                  <a:pt x="13320" y="289"/>
                  <a:pt x="13320" y="289"/>
                </a:cubicBezTo>
                <a:cubicBezTo>
                  <a:pt x="13318" y="487"/>
                  <a:pt x="13318" y="487"/>
                  <a:pt x="13318" y="487"/>
                </a:cubicBezTo>
                <a:cubicBezTo>
                  <a:pt x="13385" y="487"/>
                  <a:pt x="13385" y="487"/>
                  <a:pt x="13385" y="487"/>
                </a:cubicBezTo>
                <a:cubicBezTo>
                  <a:pt x="13385" y="520"/>
                  <a:pt x="13385" y="520"/>
                  <a:pt x="13385" y="520"/>
                </a:cubicBezTo>
                <a:cubicBezTo>
                  <a:pt x="13221" y="520"/>
                  <a:pt x="13221" y="520"/>
                  <a:pt x="13221" y="520"/>
                </a:cubicBezTo>
                <a:cubicBezTo>
                  <a:pt x="13221" y="487"/>
                  <a:pt x="13221" y="487"/>
                  <a:pt x="13221" y="487"/>
                </a:cubicBezTo>
                <a:cubicBezTo>
                  <a:pt x="13281" y="487"/>
                  <a:pt x="13281" y="487"/>
                  <a:pt x="13281" y="487"/>
                </a:cubicBezTo>
                <a:cubicBezTo>
                  <a:pt x="13284" y="44"/>
                  <a:pt x="13284" y="44"/>
                  <a:pt x="13284" y="44"/>
                </a:cubicBezTo>
                <a:cubicBezTo>
                  <a:pt x="13224" y="44"/>
                  <a:pt x="13224" y="44"/>
                  <a:pt x="13224" y="44"/>
                </a:cubicBezTo>
                <a:cubicBezTo>
                  <a:pt x="13224" y="11"/>
                  <a:pt x="13224" y="11"/>
                  <a:pt x="13224" y="11"/>
                </a:cubicBezTo>
                <a:cubicBezTo>
                  <a:pt x="13392" y="11"/>
                  <a:pt x="13392" y="11"/>
                  <a:pt x="13392" y="11"/>
                </a:cubicBezTo>
                <a:cubicBezTo>
                  <a:pt x="13496" y="11"/>
                  <a:pt x="13558" y="44"/>
                  <a:pt x="13558" y="141"/>
                </a:cubicBezTo>
                <a:cubicBezTo>
                  <a:pt x="13558" y="238"/>
                  <a:pt x="13478" y="273"/>
                  <a:pt x="13441" y="275"/>
                </a:cubicBezTo>
                <a:cubicBezTo>
                  <a:pt x="13441" y="277"/>
                  <a:pt x="13441" y="277"/>
                  <a:pt x="13441" y="277"/>
                </a:cubicBezTo>
                <a:cubicBezTo>
                  <a:pt x="13468" y="282"/>
                  <a:pt x="13487" y="310"/>
                  <a:pt x="13503" y="335"/>
                </a:cubicBezTo>
                <a:cubicBezTo>
                  <a:pt x="13558" y="430"/>
                  <a:pt x="13558" y="430"/>
                  <a:pt x="13558" y="430"/>
                </a:cubicBezTo>
                <a:cubicBezTo>
                  <a:pt x="13586" y="476"/>
                  <a:pt x="13598" y="485"/>
                  <a:pt x="13621" y="485"/>
                </a:cubicBezTo>
                <a:close/>
                <a:moveTo>
                  <a:pt x="13519" y="148"/>
                </a:moveTo>
                <a:cubicBezTo>
                  <a:pt x="13519" y="74"/>
                  <a:pt x="13478" y="44"/>
                  <a:pt x="13392" y="44"/>
                </a:cubicBezTo>
                <a:cubicBezTo>
                  <a:pt x="13328" y="44"/>
                  <a:pt x="13328" y="44"/>
                  <a:pt x="13328" y="44"/>
                </a:cubicBezTo>
                <a:cubicBezTo>
                  <a:pt x="13325" y="254"/>
                  <a:pt x="13325" y="254"/>
                  <a:pt x="13325" y="254"/>
                </a:cubicBezTo>
                <a:cubicBezTo>
                  <a:pt x="13394" y="254"/>
                  <a:pt x="13394" y="254"/>
                  <a:pt x="13394" y="254"/>
                </a:cubicBezTo>
                <a:cubicBezTo>
                  <a:pt x="13462" y="254"/>
                  <a:pt x="13519" y="219"/>
                  <a:pt x="13519" y="148"/>
                </a:cubicBezTo>
                <a:close/>
                <a:moveTo>
                  <a:pt x="14293" y="305"/>
                </a:moveTo>
                <a:cubicBezTo>
                  <a:pt x="14293" y="337"/>
                  <a:pt x="14293" y="337"/>
                  <a:pt x="14293" y="337"/>
                </a:cubicBezTo>
                <a:cubicBezTo>
                  <a:pt x="14358" y="337"/>
                  <a:pt x="14358" y="337"/>
                  <a:pt x="14358" y="337"/>
                </a:cubicBezTo>
                <a:cubicBezTo>
                  <a:pt x="14356" y="478"/>
                  <a:pt x="14356" y="478"/>
                  <a:pt x="14356" y="478"/>
                </a:cubicBezTo>
                <a:cubicBezTo>
                  <a:pt x="14330" y="483"/>
                  <a:pt x="14293" y="490"/>
                  <a:pt x="14252" y="490"/>
                </a:cubicBezTo>
                <a:cubicBezTo>
                  <a:pt x="14115" y="490"/>
                  <a:pt x="14030" y="407"/>
                  <a:pt x="14030" y="266"/>
                </a:cubicBezTo>
                <a:cubicBezTo>
                  <a:pt x="14030" y="122"/>
                  <a:pt x="14118" y="35"/>
                  <a:pt x="14261" y="35"/>
                </a:cubicBezTo>
                <a:cubicBezTo>
                  <a:pt x="14305" y="35"/>
                  <a:pt x="14344" y="42"/>
                  <a:pt x="14367" y="51"/>
                </a:cubicBezTo>
                <a:cubicBezTo>
                  <a:pt x="14367" y="120"/>
                  <a:pt x="14367" y="120"/>
                  <a:pt x="14367" y="120"/>
                </a:cubicBezTo>
                <a:cubicBezTo>
                  <a:pt x="14404" y="120"/>
                  <a:pt x="14404" y="120"/>
                  <a:pt x="14404" y="120"/>
                </a:cubicBezTo>
                <a:cubicBezTo>
                  <a:pt x="14404" y="23"/>
                  <a:pt x="14404" y="23"/>
                  <a:pt x="14404" y="23"/>
                </a:cubicBezTo>
                <a:cubicBezTo>
                  <a:pt x="14358" y="9"/>
                  <a:pt x="14314" y="0"/>
                  <a:pt x="14256" y="0"/>
                </a:cubicBezTo>
                <a:cubicBezTo>
                  <a:pt x="14099" y="0"/>
                  <a:pt x="13988" y="97"/>
                  <a:pt x="13988" y="263"/>
                </a:cubicBezTo>
                <a:cubicBezTo>
                  <a:pt x="13988" y="441"/>
                  <a:pt x="14097" y="527"/>
                  <a:pt x="14245" y="527"/>
                </a:cubicBezTo>
                <a:cubicBezTo>
                  <a:pt x="14305" y="527"/>
                  <a:pt x="14356" y="515"/>
                  <a:pt x="14390" y="508"/>
                </a:cubicBezTo>
                <a:cubicBezTo>
                  <a:pt x="14393" y="340"/>
                  <a:pt x="14393" y="340"/>
                  <a:pt x="14393" y="340"/>
                </a:cubicBezTo>
                <a:cubicBezTo>
                  <a:pt x="14453" y="340"/>
                  <a:pt x="14453" y="340"/>
                  <a:pt x="14453" y="340"/>
                </a:cubicBezTo>
                <a:cubicBezTo>
                  <a:pt x="14453" y="307"/>
                  <a:pt x="14453" y="307"/>
                  <a:pt x="14453" y="307"/>
                </a:cubicBezTo>
                <a:cubicBezTo>
                  <a:pt x="14453" y="305"/>
                  <a:pt x="14453" y="305"/>
                  <a:pt x="14453" y="305"/>
                </a:cubicBezTo>
                <a:lnTo>
                  <a:pt x="14293" y="305"/>
                </a:ln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***Titel 1"/>
          <p:cNvSpPr>
            <a:spLocks noGrp="1"/>
          </p:cNvSpPr>
          <p:nvPr>
            <p:ph type="ctrTitle" hasCustomPrompt="1"/>
          </p:nvPr>
        </p:nvSpPr>
        <p:spPr bwMode="gray">
          <a:xfrm>
            <a:off x="1493223" y="4831495"/>
            <a:ext cx="10080000" cy="828000"/>
          </a:xfrm>
          <a:noFill/>
        </p:spPr>
        <p:txBody>
          <a:bodyPr lIns="0" tIns="0" rIns="0" anchor="t"/>
          <a:lstStyle>
            <a:lvl1pPr algn="l">
              <a:defRPr sz="5400" cap="none" baseline="0"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493223" y="5607737"/>
            <a:ext cx="10080000" cy="8919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[Eindregel, bijvoorbeeld: Bedankt voor alle aandacht!]</a:t>
            </a:r>
          </a:p>
        </p:txBody>
      </p:sp>
      <p:sp>
        <p:nvSpPr>
          <p:cNvPr id="15" name="Tijdelijke aanduiding voor afbeelding 11"/>
          <p:cNvSpPr>
            <a:spLocks noGrp="1"/>
          </p:cNvSpPr>
          <p:nvPr>
            <p:ph type="pic" sz="quarter" idx="1001" hasCustomPrompt="1"/>
          </p:nvPr>
        </p:nvSpPr>
        <p:spPr bwMode="gray">
          <a:xfrm>
            <a:off x="1511999" y="1687468"/>
            <a:ext cx="9108000" cy="297384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[Klik op het pictogram om een afbeelding in te voegen]</a:t>
            </a:r>
          </a:p>
        </p:txBody>
      </p:sp>
    </p:spTree>
    <p:extLst>
      <p:ext uri="{BB962C8B-B14F-4D97-AF65-F5344CB8AC3E}">
        <p14:creationId xmlns:p14="http://schemas.microsoft.com/office/powerpoint/2010/main" val="249943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3495676"/>
            <a:ext cx="12188825" cy="3360738"/>
          </a:xfrm>
          <a:custGeom>
            <a:avLst/>
            <a:gdLst>
              <a:gd name="T0" fmla="*/ 38404 w 38404"/>
              <a:gd name="T1" fmla="*/ 0 h 10592"/>
              <a:gd name="T2" fmla="*/ 38404 w 38404"/>
              <a:gd name="T3" fmla="*/ 10592 h 10592"/>
              <a:gd name="T4" fmla="*/ 0 w 38404"/>
              <a:gd name="T5" fmla="*/ 10592 h 10592"/>
              <a:gd name="T6" fmla="*/ 0 w 38404"/>
              <a:gd name="T7" fmla="*/ 2110 h 10592"/>
              <a:gd name="T8" fmla="*/ 2 w 38404"/>
              <a:gd name="T9" fmla="*/ 2110 h 10592"/>
              <a:gd name="T10" fmla="*/ 263 w 38404"/>
              <a:gd name="T11" fmla="*/ 1988 h 10592"/>
              <a:gd name="T12" fmla="*/ 5535 w 38404"/>
              <a:gd name="T13" fmla="*/ 438 h 10592"/>
              <a:gd name="T14" fmla="*/ 11745 w 38404"/>
              <a:gd name="T15" fmla="*/ 534 h 10592"/>
              <a:gd name="T16" fmla="*/ 19399 w 38404"/>
              <a:gd name="T17" fmla="*/ 1340 h 10592"/>
              <a:gd name="T18" fmla="*/ 25827 w 38404"/>
              <a:gd name="T19" fmla="*/ 1734 h 10592"/>
              <a:gd name="T20" fmla="*/ 31433 w 38404"/>
              <a:gd name="T21" fmla="*/ 1375 h 10592"/>
              <a:gd name="T22" fmla="*/ 37852 w 38404"/>
              <a:gd name="T23" fmla="*/ 175 h 10592"/>
              <a:gd name="T24" fmla="*/ 38404 w 38404"/>
              <a:gd name="T25" fmla="*/ 0 h 10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8404" h="10592">
                <a:moveTo>
                  <a:pt x="38404" y="0"/>
                </a:moveTo>
                <a:cubicBezTo>
                  <a:pt x="38404" y="10592"/>
                  <a:pt x="38404" y="10592"/>
                  <a:pt x="38404" y="10592"/>
                </a:cubicBezTo>
                <a:cubicBezTo>
                  <a:pt x="0" y="10592"/>
                  <a:pt x="0" y="10592"/>
                  <a:pt x="0" y="10592"/>
                </a:cubicBezTo>
                <a:cubicBezTo>
                  <a:pt x="0" y="2110"/>
                  <a:pt x="0" y="2110"/>
                  <a:pt x="0" y="2110"/>
                </a:cubicBezTo>
                <a:cubicBezTo>
                  <a:pt x="2" y="2110"/>
                  <a:pt x="2" y="2110"/>
                  <a:pt x="2" y="2110"/>
                </a:cubicBezTo>
                <a:cubicBezTo>
                  <a:pt x="263" y="1988"/>
                  <a:pt x="263" y="1988"/>
                  <a:pt x="263" y="1988"/>
                </a:cubicBezTo>
                <a:cubicBezTo>
                  <a:pt x="263" y="1988"/>
                  <a:pt x="3726" y="627"/>
                  <a:pt x="5535" y="438"/>
                </a:cubicBezTo>
                <a:cubicBezTo>
                  <a:pt x="7296" y="254"/>
                  <a:pt x="9061" y="234"/>
                  <a:pt x="11745" y="534"/>
                </a:cubicBezTo>
                <a:cubicBezTo>
                  <a:pt x="13785" y="762"/>
                  <a:pt x="17998" y="1165"/>
                  <a:pt x="19399" y="1340"/>
                </a:cubicBezTo>
                <a:cubicBezTo>
                  <a:pt x="20801" y="1515"/>
                  <a:pt x="24741" y="1822"/>
                  <a:pt x="25827" y="1734"/>
                </a:cubicBezTo>
                <a:cubicBezTo>
                  <a:pt x="26913" y="1646"/>
                  <a:pt x="28552" y="1730"/>
                  <a:pt x="31433" y="1375"/>
                </a:cubicBezTo>
                <a:cubicBezTo>
                  <a:pt x="32781" y="1208"/>
                  <a:pt x="33859" y="1138"/>
                  <a:pt x="37852" y="175"/>
                </a:cubicBezTo>
                <a:lnTo>
                  <a:pt x="38404" y="0"/>
                </a:lnTo>
                <a:close/>
              </a:path>
            </a:pathLst>
          </a:custGeom>
          <a:solidFill>
            <a:srgbClr val="FDF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1514475" y="6140451"/>
            <a:ext cx="2174875" cy="188913"/>
          </a:xfrm>
          <a:custGeom>
            <a:avLst/>
            <a:gdLst>
              <a:gd name="T0" fmla="*/ 539 w 6852"/>
              <a:gd name="T1" fmla="*/ 283 h 599"/>
              <a:gd name="T2" fmla="*/ 264 w 6852"/>
              <a:gd name="T3" fmla="*/ 127 h 599"/>
              <a:gd name="T4" fmla="*/ 157 w 6852"/>
              <a:gd name="T5" fmla="*/ 275 h 599"/>
              <a:gd name="T6" fmla="*/ 77 w 6852"/>
              <a:gd name="T7" fmla="*/ 127 h 599"/>
              <a:gd name="T8" fmla="*/ 303 w 6852"/>
              <a:gd name="T9" fmla="*/ 66 h 599"/>
              <a:gd name="T10" fmla="*/ 911 w 6852"/>
              <a:gd name="T11" fmla="*/ 314 h 599"/>
              <a:gd name="T12" fmla="*/ 1035 w 6852"/>
              <a:gd name="T13" fmla="*/ 306 h 599"/>
              <a:gd name="T14" fmla="*/ 1046 w 6852"/>
              <a:gd name="T15" fmla="*/ 234 h 599"/>
              <a:gd name="T16" fmla="*/ 884 w 6852"/>
              <a:gd name="T17" fmla="*/ 307 h 599"/>
              <a:gd name="T18" fmla="*/ 723 w 6852"/>
              <a:gd name="T19" fmla="*/ 243 h 599"/>
              <a:gd name="T20" fmla="*/ 1171 w 6852"/>
              <a:gd name="T21" fmla="*/ 334 h 599"/>
              <a:gd name="T22" fmla="*/ 1477 w 6852"/>
              <a:gd name="T23" fmla="*/ 366 h 599"/>
              <a:gd name="T24" fmla="*/ 1678 w 6852"/>
              <a:gd name="T25" fmla="*/ 387 h 599"/>
              <a:gd name="T26" fmla="*/ 1999 w 6852"/>
              <a:gd name="T27" fmla="*/ 307 h 599"/>
              <a:gd name="T28" fmla="*/ 2070 w 6852"/>
              <a:gd name="T29" fmla="*/ 255 h 599"/>
              <a:gd name="T30" fmla="*/ 2463 w 6852"/>
              <a:gd name="T31" fmla="*/ 232 h 599"/>
              <a:gd name="T32" fmla="*/ 2295 w 6852"/>
              <a:gd name="T33" fmla="*/ 261 h 599"/>
              <a:gd name="T34" fmla="*/ 2122 w 6852"/>
              <a:gd name="T35" fmla="*/ 61 h 599"/>
              <a:gd name="T36" fmla="*/ 2297 w 6852"/>
              <a:gd name="T37" fmla="*/ 456 h 599"/>
              <a:gd name="T38" fmla="*/ 2556 w 6852"/>
              <a:gd name="T39" fmla="*/ 484 h 599"/>
              <a:gd name="T40" fmla="*/ 2463 w 6852"/>
              <a:gd name="T41" fmla="*/ 232 h 599"/>
              <a:gd name="T42" fmla="*/ 2859 w 6852"/>
              <a:gd name="T43" fmla="*/ 243 h 599"/>
              <a:gd name="T44" fmla="*/ 2858 w 6852"/>
              <a:gd name="T45" fmla="*/ 303 h 599"/>
              <a:gd name="T46" fmla="*/ 2928 w 6852"/>
              <a:gd name="T47" fmla="*/ 527 h 599"/>
              <a:gd name="T48" fmla="*/ 3094 w 6852"/>
              <a:gd name="T49" fmla="*/ 302 h 599"/>
              <a:gd name="T50" fmla="*/ 2941 w 6852"/>
              <a:gd name="T51" fmla="*/ 118 h 599"/>
              <a:gd name="T52" fmla="*/ 5836 w 6852"/>
              <a:gd name="T53" fmla="*/ 469 h 599"/>
              <a:gd name="T54" fmla="*/ 5713 w 6852"/>
              <a:gd name="T55" fmla="*/ 486 h 599"/>
              <a:gd name="T56" fmla="*/ 5471 w 6852"/>
              <a:gd name="T57" fmla="*/ 516 h 599"/>
              <a:gd name="T58" fmla="*/ 5961 w 6852"/>
              <a:gd name="T59" fmla="*/ 449 h 599"/>
              <a:gd name="T60" fmla="*/ 5615 w 6852"/>
              <a:gd name="T61" fmla="*/ 425 h 599"/>
              <a:gd name="T62" fmla="*/ 6212 w 6852"/>
              <a:gd name="T63" fmla="*/ 352 h 599"/>
              <a:gd name="T64" fmla="*/ 6025 w 6852"/>
              <a:gd name="T65" fmla="*/ 334 h 599"/>
              <a:gd name="T66" fmla="*/ 6249 w 6852"/>
              <a:gd name="T67" fmla="*/ 396 h 599"/>
              <a:gd name="T68" fmla="*/ 6401 w 6852"/>
              <a:gd name="T69" fmla="*/ 230 h 599"/>
              <a:gd name="T70" fmla="*/ 3503 w 6852"/>
              <a:gd name="T71" fmla="*/ 67 h 599"/>
              <a:gd name="T72" fmla="*/ 3262 w 6852"/>
              <a:gd name="T73" fmla="*/ 164 h 599"/>
              <a:gd name="T74" fmla="*/ 3402 w 6852"/>
              <a:gd name="T75" fmla="*/ 164 h 599"/>
              <a:gd name="T76" fmla="*/ 3639 w 6852"/>
              <a:gd name="T77" fmla="*/ 585 h 599"/>
              <a:gd name="T78" fmla="*/ 3503 w 6852"/>
              <a:gd name="T79" fmla="*/ 67 h 599"/>
              <a:gd name="T80" fmla="*/ 3939 w 6852"/>
              <a:gd name="T81" fmla="*/ 599 h 599"/>
              <a:gd name="T82" fmla="*/ 4069 w 6852"/>
              <a:gd name="T83" fmla="*/ 496 h 599"/>
              <a:gd name="T84" fmla="*/ 4284 w 6852"/>
              <a:gd name="T85" fmla="*/ 590 h 599"/>
              <a:gd name="T86" fmla="*/ 4435 w 6852"/>
              <a:gd name="T87" fmla="*/ 586 h 599"/>
              <a:gd name="T88" fmla="*/ 4800 w 6852"/>
              <a:gd name="T89" fmla="*/ 334 h 599"/>
              <a:gd name="T90" fmla="*/ 4849 w 6852"/>
              <a:gd name="T91" fmla="*/ 347 h 599"/>
              <a:gd name="T92" fmla="*/ 4502 w 6852"/>
              <a:gd name="T93" fmla="*/ 0 h 599"/>
              <a:gd name="T94" fmla="*/ 4579 w 6852"/>
              <a:gd name="T95" fmla="*/ 580 h 599"/>
              <a:gd name="T96" fmla="*/ 4714 w 6852"/>
              <a:gd name="T97" fmla="*/ 574 h 599"/>
              <a:gd name="T98" fmla="*/ 4806 w 6852"/>
              <a:gd name="T99" fmla="*/ 575 h 599"/>
              <a:gd name="T100" fmla="*/ 4855 w 6852"/>
              <a:gd name="T101" fmla="*/ 459 h 599"/>
              <a:gd name="T102" fmla="*/ 5055 w 6852"/>
              <a:gd name="T103" fmla="*/ 236 h 599"/>
              <a:gd name="T104" fmla="*/ 5310 w 6852"/>
              <a:gd name="T105" fmla="*/ 125 h 599"/>
              <a:gd name="T106" fmla="*/ 5107 w 6852"/>
              <a:gd name="T107" fmla="*/ 236 h 599"/>
              <a:gd name="T108" fmla="*/ 5175 w 6852"/>
              <a:gd name="T109" fmla="*/ 545 h 599"/>
              <a:gd name="T110" fmla="*/ 5445 w 6852"/>
              <a:gd name="T111" fmla="*/ 335 h 599"/>
              <a:gd name="T112" fmla="*/ 5310 w 6852"/>
              <a:gd name="T113" fmla="*/ 236 h 599"/>
              <a:gd name="T114" fmla="*/ 6440 w 6852"/>
              <a:gd name="T115" fmla="*/ 354 h 599"/>
              <a:gd name="T116" fmla="*/ 6845 w 6852"/>
              <a:gd name="T117" fmla="*/ 266 h 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852" h="599">
                <a:moveTo>
                  <a:pt x="627" y="285"/>
                </a:moveTo>
                <a:cubicBezTo>
                  <a:pt x="627" y="285"/>
                  <a:pt x="625" y="288"/>
                  <a:pt x="624" y="288"/>
                </a:cubicBezTo>
                <a:cubicBezTo>
                  <a:pt x="593" y="286"/>
                  <a:pt x="567" y="285"/>
                  <a:pt x="539" y="283"/>
                </a:cubicBezTo>
                <a:cubicBezTo>
                  <a:pt x="538" y="283"/>
                  <a:pt x="534" y="278"/>
                  <a:pt x="533" y="278"/>
                </a:cubicBezTo>
                <a:cubicBezTo>
                  <a:pt x="520" y="241"/>
                  <a:pt x="499" y="209"/>
                  <a:pt x="474" y="187"/>
                </a:cubicBezTo>
                <a:cubicBezTo>
                  <a:pt x="418" y="139"/>
                  <a:pt x="354" y="127"/>
                  <a:pt x="264" y="127"/>
                </a:cubicBezTo>
                <a:cubicBezTo>
                  <a:pt x="160" y="127"/>
                  <a:pt x="160" y="127"/>
                  <a:pt x="160" y="127"/>
                </a:cubicBezTo>
                <a:cubicBezTo>
                  <a:pt x="159" y="270"/>
                  <a:pt x="159" y="270"/>
                  <a:pt x="159" y="270"/>
                </a:cubicBezTo>
                <a:cubicBezTo>
                  <a:pt x="158" y="270"/>
                  <a:pt x="158" y="275"/>
                  <a:pt x="157" y="275"/>
                </a:cubicBezTo>
                <a:cubicBezTo>
                  <a:pt x="131" y="275"/>
                  <a:pt x="105" y="275"/>
                  <a:pt x="79" y="276"/>
                </a:cubicBezTo>
                <a:cubicBezTo>
                  <a:pt x="79" y="276"/>
                  <a:pt x="77" y="273"/>
                  <a:pt x="77" y="273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0" y="127"/>
                  <a:pt x="0" y="127"/>
                  <a:pt x="0" y="127"/>
                </a:cubicBezTo>
                <a:cubicBezTo>
                  <a:pt x="0" y="66"/>
                  <a:pt x="0" y="66"/>
                  <a:pt x="0" y="66"/>
                </a:cubicBezTo>
                <a:cubicBezTo>
                  <a:pt x="303" y="66"/>
                  <a:pt x="303" y="66"/>
                  <a:pt x="303" y="66"/>
                </a:cubicBezTo>
                <a:cubicBezTo>
                  <a:pt x="468" y="66"/>
                  <a:pt x="589" y="135"/>
                  <a:pt x="627" y="285"/>
                </a:cubicBezTo>
                <a:close/>
                <a:moveTo>
                  <a:pt x="910" y="309"/>
                </a:moveTo>
                <a:cubicBezTo>
                  <a:pt x="910" y="309"/>
                  <a:pt x="910" y="313"/>
                  <a:pt x="911" y="314"/>
                </a:cubicBezTo>
                <a:cubicBezTo>
                  <a:pt x="932" y="315"/>
                  <a:pt x="949" y="317"/>
                  <a:pt x="972" y="318"/>
                </a:cubicBezTo>
                <a:cubicBezTo>
                  <a:pt x="974" y="318"/>
                  <a:pt x="980" y="315"/>
                  <a:pt x="982" y="315"/>
                </a:cubicBezTo>
                <a:cubicBezTo>
                  <a:pt x="997" y="309"/>
                  <a:pt x="1015" y="306"/>
                  <a:pt x="1035" y="306"/>
                </a:cubicBezTo>
                <a:cubicBezTo>
                  <a:pt x="1054" y="306"/>
                  <a:pt x="1075" y="308"/>
                  <a:pt x="1088" y="313"/>
                </a:cubicBezTo>
                <a:cubicBezTo>
                  <a:pt x="1096" y="242"/>
                  <a:pt x="1096" y="242"/>
                  <a:pt x="1096" y="242"/>
                </a:cubicBezTo>
                <a:cubicBezTo>
                  <a:pt x="1092" y="239"/>
                  <a:pt x="1053" y="234"/>
                  <a:pt x="1046" y="234"/>
                </a:cubicBezTo>
                <a:cubicBezTo>
                  <a:pt x="972" y="234"/>
                  <a:pt x="933" y="267"/>
                  <a:pt x="910" y="309"/>
                </a:cubicBezTo>
                <a:close/>
                <a:moveTo>
                  <a:pt x="723" y="293"/>
                </a:moveTo>
                <a:cubicBezTo>
                  <a:pt x="774" y="297"/>
                  <a:pt x="828" y="301"/>
                  <a:pt x="884" y="307"/>
                </a:cubicBezTo>
                <a:cubicBezTo>
                  <a:pt x="885" y="294"/>
                  <a:pt x="887" y="281"/>
                  <a:pt x="887" y="271"/>
                </a:cubicBezTo>
                <a:cubicBezTo>
                  <a:pt x="887" y="243"/>
                  <a:pt x="887" y="243"/>
                  <a:pt x="887" y="243"/>
                </a:cubicBezTo>
                <a:cubicBezTo>
                  <a:pt x="723" y="243"/>
                  <a:pt x="723" y="243"/>
                  <a:pt x="723" y="243"/>
                </a:cubicBezTo>
                <a:lnTo>
                  <a:pt x="723" y="293"/>
                </a:lnTo>
                <a:close/>
                <a:moveTo>
                  <a:pt x="1361" y="231"/>
                </a:moveTo>
                <a:cubicBezTo>
                  <a:pt x="1273" y="231"/>
                  <a:pt x="1208" y="271"/>
                  <a:pt x="1171" y="334"/>
                </a:cubicBezTo>
                <a:cubicBezTo>
                  <a:pt x="1197" y="336"/>
                  <a:pt x="1223" y="340"/>
                  <a:pt x="1250" y="342"/>
                </a:cubicBezTo>
                <a:cubicBezTo>
                  <a:pt x="1276" y="311"/>
                  <a:pt x="1314" y="292"/>
                  <a:pt x="1360" y="292"/>
                </a:cubicBezTo>
                <a:cubicBezTo>
                  <a:pt x="1416" y="292"/>
                  <a:pt x="1456" y="322"/>
                  <a:pt x="1477" y="366"/>
                </a:cubicBezTo>
                <a:cubicBezTo>
                  <a:pt x="1504" y="369"/>
                  <a:pt x="1531" y="372"/>
                  <a:pt x="1559" y="375"/>
                </a:cubicBezTo>
                <a:cubicBezTo>
                  <a:pt x="1537" y="301"/>
                  <a:pt x="1484" y="231"/>
                  <a:pt x="1361" y="231"/>
                </a:cubicBezTo>
                <a:close/>
                <a:moveTo>
                  <a:pt x="1678" y="387"/>
                </a:moveTo>
                <a:cubicBezTo>
                  <a:pt x="1706" y="390"/>
                  <a:pt x="1733" y="393"/>
                  <a:pt x="1761" y="396"/>
                </a:cubicBezTo>
                <a:cubicBezTo>
                  <a:pt x="1781" y="342"/>
                  <a:pt x="1825" y="296"/>
                  <a:pt x="1917" y="296"/>
                </a:cubicBezTo>
                <a:cubicBezTo>
                  <a:pt x="1938" y="296"/>
                  <a:pt x="1978" y="299"/>
                  <a:pt x="1999" y="307"/>
                </a:cubicBezTo>
                <a:cubicBezTo>
                  <a:pt x="1999" y="385"/>
                  <a:pt x="1999" y="385"/>
                  <a:pt x="1999" y="385"/>
                </a:cubicBezTo>
                <a:cubicBezTo>
                  <a:pt x="2070" y="385"/>
                  <a:pt x="2070" y="385"/>
                  <a:pt x="2070" y="385"/>
                </a:cubicBezTo>
                <a:cubicBezTo>
                  <a:pt x="2070" y="255"/>
                  <a:pt x="2070" y="255"/>
                  <a:pt x="2070" y="255"/>
                </a:cubicBezTo>
                <a:cubicBezTo>
                  <a:pt x="2020" y="237"/>
                  <a:pt x="1965" y="230"/>
                  <a:pt x="1910" y="230"/>
                </a:cubicBezTo>
                <a:cubicBezTo>
                  <a:pt x="1822" y="230"/>
                  <a:pt x="1718" y="274"/>
                  <a:pt x="1678" y="387"/>
                </a:cubicBezTo>
                <a:close/>
                <a:moveTo>
                  <a:pt x="2463" y="232"/>
                </a:moveTo>
                <a:cubicBezTo>
                  <a:pt x="2389" y="232"/>
                  <a:pt x="2308" y="279"/>
                  <a:pt x="2288" y="353"/>
                </a:cubicBezTo>
                <a:cubicBezTo>
                  <a:pt x="2285" y="353"/>
                  <a:pt x="2285" y="353"/>
                  <a:pt x="2285" y="353"/>
                </a:cubicBezTo>
                <a:cubicBezTo>
                  <a:pt x="2290" y="332"/>
                  <a:pt x="2295" y="283"/>
                  <a:pt x="2295" y="261"/>
                </a:cubicBezTo>
                <a:cubicBezTo>
                  <a:pt x="2296" y="1"/>
                  <a:pt x="2296" y="1"/>
                  <a:pt x="2296" y="1"/>
                </a:cubicBezTo>
                <a:cubicBezTo>
                  <a:pt x="2122" y="1"/>
                  <a:pt x="2122" y="1"/>
                  <a:pt x="2122" y="1"/>
                </a:cubicBezTo>
                <a:cubicBezTo>
                  <a:pt x="2122" y="61"/>
                  <a:pt x="2122" y="61"/>
                  <a:pt x="2122" y="61"/>
                </a:cubicBezTo>
                <a:cubicBezTo>
                  <a:pt x="2218" y="61"/>
                  <a:pt x="2218" y="61"/>
                  <a:pt x="2218" y="61"/>
                </a:cubicBezTo>
                <a:cubicBezTo>
                  <a:pt x="2216" y="447"/>
                  <a:pt x="2216" y="447"/>
                  <a:pt x="2216" y="447"/>
                </a:cubicBezTo>
                <a:cubicBezTo>
                  <a:pt x="2244" y="451"/>
                  <a:pt x="2270" y="453"/>
                  <a:pt x="2297" y="456"/>
                </a:cubicBezTo>
                <a:cubicBezTo>
                  <a:pt x="2304" y="336"/>
                  <a:pt x="2376" y="297"/>
                  <a:pt x="2443" y="297"/>
                </a:cubicBezTo>
                <a:cubicBezTo>
                  <a:pt x="2554" y="297"/>
                  <a:pt x="2555" y="394"/>
                  <a:pt x="2555" y="441"/>
                </a:cubicBezTo>
                <a:cubicBezTo>
                  <a:pt x="2555" y="455"/>
                  <a:pt x="2556" y="470"/>
                  <a:pt x="2556" y="484"/>
                </a:cubicBezTo>
                <a:cubicBezTo>
                  <a:pt x="2583" y="487"/>
                  <a:pt x="2609" y="489"/>
                  <a:pt x="2634" y="492"/>
                </a:cubicBezTo>
                <a:cubicBezTo>
                  <a:pt x="2634" y="467"/>
                  <a:pt x="2634" y="442"/>
                  <a:pt x="2634" y="419"/>
                </a:cubicBezTo>
                <a:cubicBezTo>
                  <a:pt x="2632" y="325"/>
                  <a:pt x="2599" y="232"/>
                  <a:pt x="2463" y="232"/>
                </a:cubicBezTo>
                <a:close/>
                <a:moveTo>
                  <a:pt x="2941" y="118"/>
                </a:moveTo>
                <a:cubicBezTo>
                  <a:pt x="2862" y="122"/>
                  <a:pt x="2862" y="122"/>
                  <a:pt x="2862" y="122"/>
                </a:cubicBezTo>
                <a:cubicBezTo>
                  <a:pt x="2859" y="243"/>
                  <a:pt x="2859" y="243"/>
                  <a:pt x="2859" y="243"/>
                </a:cubicBezTo>
                <a:cubicBezTo>
                  <a:pt x="2779" y="243"/>
                  <a:pt x="2779" y="243"/>
                  <a:pt x="2779" y="243"/>
                </a:cubicBezTo>
                <a:cubicBezTo>
                  <a:pt x="2779" y="303"/>
                  <a:pt x="2779" y="303"/>
                  <a:pt x="2779" y="303"/>
                </a:cubicBezTo>
                <a:cubicBezTo>
                  <a:pt x="2858" y="303"/>
                  <a:pt x="2858" y="303"/>
                  <a:pt x="2858" y="303"/>
                </a:cubicBezTo>
                <a:cubicBezTo>
                  <a:pt x="2857" y="354"/>
                  <a:pt x="2856" y="444"/>
                  <a:pt x="2855" y="514"/>
                </a:cubicBezTo>
                <a:cubicBezTo>
                  <a:pt x="2855" y="514"/>
                  <a:pt x="2857" y="520"/>
                  <a:pt x="2857" y="520"/>
                </a:cubicBezTo>
                <a:cubicBezTo>
                  <a:pt x="2881" y="522"/>
                  <a:pt x="2905" y="525"/>
                  <a:pt x="2928" y="527"/>
                </a:cubicBezTo>
                <a:cubicBezTo>
                  <a:pt x="2930" y="527"/>
                  <a:pt x="2931" y="522"/>
                  <a:pt x="2933" y="522"/>
                </a:cubicBezTo>
                <a:cubicBezTo>
                  <a:pt x="2933" y="449"/>
                  <a:pt x="2935" y="376"/>
                  <a:pt x="2936" y="302"/>
                </a:cubicBezTo>
                <a:cubicBezTo>
                  <a:pt x="3094" y="302"/>
                  <a:pt x="3094" y="302"/>
                  <a:pt x="3094" y="302"/>
                </a:cubicBezTo>
                <a:cubicBezTo>
                  <a:pt x="3094" y="244"/>
                  <a:pt x="3094" y="244"/>
                  <a:pt x="3094" y="244"/>
                </a:cubicBezTo>
                <a:cubicBezTo>
                  <a:pt x="2938" y="244"/>
                  <a:pt x="2938" y="244"/>
                  <a:pt x="2938" y="244"/>
                </a:cubicBezTo>
                <a:lnTo>
                  <a:pt x="2941" y="118"/>
                </a:lnTo>
                <a:close/>
                <a:moveTo>
                  <a:pt x="5961" y="449"/>
                </a:moveTo>
                <a:cubicBezTo>
                  <a:pt x="5961" y="450"/>
                  <a:pt x="5961" y="450"/>
                  <a:pt x="5961" y="450"/>
                </a:cubicBezTo>
                <a:cubicBezTo>
                  <a:pt x="5919" y="456"/>
                  <a:pt x="5877" y="463"/>
                  <a:pt x="5836" y="469"/>
                </a:cubicBezTo>
                <a:cubicBezTo>
                  <a:pt x="5815" y="472"/>
                  <a:pt x="5795" y="475"/>
                  <a:pt x="5775" y="478"/>
                </a:cubicBezTo>
                <a:cubicBezTo>
                  <a:pt x="5774" y="478"/>
                  <a:pt x="5774" y="478"/>
                  <a:pt x="5774" y="478"/>
                </a:cubicBezTo>
                <a:cubicBezTo>
                  <a:pt x="5754" y="481"/>
                  <a:pt x="5733" y="484"/>
                  <a:pt x="5713" y="486"/>
                </a:cubicBezTo>
                <a:cubicBezTo>
                  <a:pt x="5693" y="490"/>
                  <a:pt x="5673" y="492"/>
                  <a:pt x="5653" y="495"/>
                </a:cubicBezTo>
                <a:cubicBezTo>
                  <a:pt x="5635" y="497"/>
                  <a:pt x="5618" y="499"/>
                  <a:pt x="5601" y="501"/>
                </a:cubicBezTo>
                <a:cubicBezTo>
                  <a:pt x="5557" y="506"/>
                  <a:pt x="5514" y="512"/>
                  <a:pt x="5471" y="516"/>
                </a:cubicBezTo>
                <a:cubicBezTo>
                  <a:pt x="5470" y="508"/>
                  <a:pt x="5470" y="499"/>
                  <a:pt x="5470" y="490"/>
                </a:cubicBezTo>
                <a:cubicBezTo>
                  <a:pt x="5470" y="333"/>
                  <a:pt x="5565" y="225"/>
                  <a:pt x="5723" y="225"/>
                </a:cubicBezTo>
                <a:cubicBezTo>
                  <a:pt x="5871" y="225"/>
                  <a:pt x="5943" y="320"/>
                  <a:pt x="5961" y="449"/>
                </a:cubicBezTo>
                <a:close/>
                <a:moveTo>
                  <a:pt x="5820" y="425"/>
                </a:moveTo>
                <a:cubicBezTo>
                  <a:pt x="5820" y="356"/>
                  <a:pt x="5781" y="317"/>
                  <a:pt x="5718" y="317"/>
                </a:cubicBezTo>
                <a:cubicBezTo>
                  <a:pt x="5657" y="317"/>
                  <a:pt x="5620" y="357"/>
                  <a:pt x="5615" y="425"/>
                </a:cubicBezTo>
                <a:lnTo>
                  <a:pt x="5820" y="425"/>
                </a:lnTo>
                <a:close/>
                <a:moveTo>
                  <a:pt x="6214" y="352"/>
                </a:moveTo>
                <a:cubicBezTo>
                  <a:pt x="6212" y="352"/>
                  <a:pt x="6212" y="352"/>
                  <a:pt x="6212" y="352"/>
                </a:cubicBezTo>
                <a:cubicBezTo>
                  <a:pt x="6218" y="305"/>
                  <a:pt x="6220" y="270"/>
                  <a:pt x="6220" y="236"/>
                </a:cubicBezTo>
                <a:cubicBezTo>
                  <a:pt x="6025" y="236"/>
                  <a:pt x="6025" y="236"/>
                  <a:pt x="6025" y="236"/>
                </a:cubicBezTo>
                <a:cubicBezTo>
                  <a:pt x="6025" y="334"/>
                  <a:pt x="6025" y="334"/>
                  <a:pt x="6025" y="334"/>
                </a:cubicBezTo>
                <a:cubicBezTo>
                  <a:pt x="6091" y="334"/>
                  <a:pt x="6091" y="334"/>
                  <a:pt x="6091" y="334"/>
                </a:cubicBezTo>
                <a:cubicBezTo>
                  <a:pt x="6091" y="425"/>
                  <a:pt x="6091" y="425"/>
                  <a:pt x="6091" y="425"/>
                </a:cubicBezTo>
                <a:cubicBezTo>
                  <a:pt x="6144" y="415"/>
                  <a:pt x="6196" y="405"/>
                  <a:pt x="6249" y="396"/>
                </a:cubicBezTo>
                <a:cubicBezTo>
                  <a:pt x="6270" y="364"/>
                  <a:pt x="6306" y="345"/>
                  <a:pt x="6350" y="345"/>
                </a:cubicBezTo>
                <a:cubicBezTo>
                  <a:pt x="6363" y="345"/>
                  <a:pt x="6378" y="347"/>
                  <a:pt x="6393" y="349"/>
                </a:cubicBezTo>
                <a:cubicBezTo>
                  <a:pt x="6401" y="230"/>
                  <a:pt x="6401" y="230"/>
                  <a:pt x="6401" y="230"/>
                </a:cubicBezTo>
                <a:cubicBezTo>
                  <a:pt x="6387" y="227"/>
                  <a:pt x="6374" y="224"/>
                  <a:pt x="6358" y="224"/>
                </a:cubicBezTo>
                <a:cubicBezTo>
                  <a:pt x="6281" y="224"/>
                  <a:pt x="6234" y="267"/>
                  <a:pt x="6214" y="352"/>
                </a:cubicBezTo>
                <a:close/>
                <a:moveTo>
                  <a:pt x="3503" y="67"/>
                </a:moveTo>
                <a:cubicBezTo>
                  <a:pt x="3189" y="67"/>
                  <a:pt x="3189" y="67"/>
                  <a:pt x="3189" y="67"/>
                </a:cubicBezTo>
                <a:cubicBezTo>
                  <a:pt x="3189" y="164"/>
                  <a:pt x="3189" y="164"/>
                  <a:pt x="3189" y="164"/>
                </a:cubicBezTo>
                <a:cubicBezTo>
                  <a:pt x="3262" y="164"/>
                  <a:pt x="3262" y="164"/>
                  <a:pt x="3262" y="164"/>
                </a:cubicBezTo>
                <a:cubicBezTo>
                  <a:pt x="3262" y="555"/>
                  <a:pt x="3262" y="555"/>
                  <a:pt x="3262" y="555"/>
                </a:cubicBezTo>
                <a:cubicBezTo>
                  <a:pt x="3310" y="559"/>
                  <a:pt x="3357" y="564"/>
                  <a:pt x="3402" y="567"/>
                </a:cubicBezTo>
                <a:cubicBezTo>
                  <a:pt x="3402" y="164"/>
                  <a:pt x="3402" y="164"/>
                  <a:pt x="3402" y="164"/>
                </a:cubicBezTo>
                <a:cubicBezTo>
                  <a:pt x="3482" y="164"/>
                  <a:pt x="3482" y="164"/>
                  <a:pt x="3482" y="164"/>
                </a:cubicBezTo>
                <a:cubicBezTo>
                  <a:pt x="3607" y="164"/>
                  <a:pt x="3713" y="220"/>
                  <a:pt x="3713" y="391"/>
                </a:cubicBezTo>
                <a:cubicBezTo>
                  <a:pt x="3713" y="483"/>
                  <a:pt x="3683" y="545"/>
                  <a:pt x="3639" y="585"/>
                </a:cubicBezTo>
                <a:cubicBezTo>
                  <a:pt x="3700" y="589"/>
                  <a:pt x="3756" y="593"/>
                  <a:pt x="3805" y="595"/>
                </a:cubicBezTo>
                <a:cubicBezTo>
                  <a:pt x="3842" y="539"/>
                  <a:pt x="3864" y="468"/>
                  <a:pt x="3864" y="388"/>
                </a:cubicBezTo>
                <a:cubicBezTo>
                  <a:pt x="3863" y="176"/>
                  <a:pt x="3727" y="67"/>
                  <a:pt x="3503" y="67"/>
                </a:cubicBezTo>
                <a:close/>
                <a:moveTo>
                  <a:pt x="4187" y="226"/>
                </a:moveTo>
                <a:cubicBezTo>
                  <a:pt x="4023" y="226"/>
                  <a:pt x="3923" y="350"/>
                  <a:pt x="3923" y="494"/>
                </a:cubicBezTo>
                <a:cubicBezTo>
                  <a:pt x="3923" y="533"/>
                  <a:pt x="3928" y="569"/>
                  <a:pt x="3939" y="599"/>
                </a:cubicBezTo>
                <a:cubicBezTo>
                  <a:pt x="3948" y="599"/>
                  <a:pt x="3958" y="599"/>
                  <a:pt x="3965" y="599"/>
                </a:cubicBezTo>
                <a:cubicBezTo>
                  <a:pt x="4007" y="598"/>
                  <a:pt x="4049" y="597"/>
                  <a:pt x="4091" y="596"/>
                </a:cubicBezTo>
                <a:cubicBezTo>
                  <a:pt x="4075" y="572"/>
                  <a:pt x="4069" y="538"/>
                  <a:pt x="4069" y="496"/>
                </a:cubicBezTo>
                <a:cubicBezTo>
                  <a:pt x="4069" y="405"/>
                  <a:pt x="4104" y="335"/>
                  <a:pt x="4187" y="335"/>
                </a:cubicBezTo>
                <a:cubicBezTo>
                  <a:pt x="4269" y="335"/>
                  <a:pt x="4306" y="388"/>
                  <a:pt x="4306" y="496"/>
                </a:cubicBezTo>
                <a:cubicBezTo>
                  <a:pt x="4306" y="534"/>
                  <a:pt x="4298" y="566"/>
                  <a:pt x="4284" y="590"/>
                </a:cubicBezTo>
                <a:cubicBezTo>
                  <a:pt x="4286" y="590"/>
                  <a:pt x="4288" y="593"/>
                  <a:pt x="4290" y="593"/>
                </a:cubicBezTo>
                <a:cubicBezTo>
                  <a:pt x="4335" y="592"/>
                  <a:pt x="4378" y="592"/>
                  <a:pt x="4425" y="591"/>
                </a:cubicBezTo>
                <a:cubicBezTo>
                  <a:pt x="4427" y="591"/>
                  <a:pt x="4433" y="586"/>
                  <a:pt x="4435" y="586"/>
                </a:cubicBezTo>
                <a:cubicBezTo>
                  <a:pt x="4445" y="557"/>
                  <a:pt x="4451" y="527"/>
                  <a:pt x="4451" y="493"/>
                </a:cubicBezTo>
                <a:cubicBezTo>
                  <a:pt x="4451" y="319"/>
                  <a:pt x="4356" y="226"/>
                  <a:pt x="4187" y="226"/>
                </a:cubicBezTo>
                <a:close/>
                <a:moveTo>
                  <a:pt x="4800" y="334"/>
                </a:moveTo>
                <a:cubicBezTo>
                  <a:pt x="4869" y="334"/>
                  <a:pt x="4869" y="334"/>
                  <a:pt x="4869" y="334"/>
                </a:cubicBezTo>
                <a:cubicBezTo>
                  <a:pt x="4869" y="336"/>
                  <a:pt x="4869" y="336"/>
                  <a:pt x="4869" y="336"/>
                </a:cubicBezTo>
                <a:cubicBezTo>
                  <a:pt x="4861" y="340"/>
                  <a:pt x="4856" y="343"/>
                  <a:pt x="4849" y="347"/>
                </a:cubicBezTo>
                <a:cubicBezTo>
                  <a:pt x="4714" y="450"/>
                  <a:pt x="4714" y="450"/>
                  <a:pt x="4714" y="450"/>
                </a:cubicBezTo>
                <a:cubicBezTo>
                  <a:pt x="4714" y="0"/>
                  <a:pt x="4714" y="0"/>
                  <a:pt x="4714" y="0"/>
                </a:cubicBezTo>
                <a:cubicBezTo>
                  <a:pt x="4502" y="0"/>
                  <a:pt x="4502" y="0"/>
                  <a:pt x="4502" y="0"/>
                </a:cubicBezTo>
                <a:cubicBezTo>
                  <a:pt x="4502" y="97"/>
                  <a:pt x="4502" y="97"/>
                  <a:pt x="4502" y="97"/>
                </a:cubicBezTo>
                <a:cubicBezTo>
                  <a:pt x="4579" y="97"/>
                  <a:pt x="4579" y="97"/>
                  <a:pt x="4579" y="97"/>
                </a:cubicBezTo>
                <a:cubicBezTo>
                  <a:pt x="4579" y="580"/>
                  <a:pt x="4579" y="580"/>
                  <a:pt x="4579" y="580"/>
                </a:cubicBezTo>
                <a:cubicBezTo>
                  <a:pt x="4582" y="580"/>
                  <a:pt x="4584" y="584"/>
                  <a:pt x="4587" y="584"/>
                </a:cubicBezTo>
                <a:cubicBezTo>
                  <a:pt x="4626" y="582"/>
                  <a:pt x="4666" y="585"/>
                  <a:pt x="4707" y="582"/>
                </a:cubicBezTo>
                <a:cubicBezTo>
                  <a:pt x="4709" y="582"/>
                  <a:pt x="4712" y="574"/>
                  <a:pt x="4714" y="574"/>
                </a:cubicBezTo>
                <a:cubicBezTo>
                  <a:pt x="4714" y="482"/>
                  <a:pt x="4714" y="482"/>
                  <a:pt x="4714" y="482"/>
                </a:cubicBezTo>
                <a:cubicBezTo>
                  <a:pt x="4792" y="570"/>
                  <a:pt x="4792" y="570"/>
                  <a:pt x="4792" y="570"/>
                </a:cubicBezTo>
                <a:cubicBezTo>
                  <a:pt x="4794" y="570"/>
                  <a:pt x="4804" y="575"/>
                  <a:pt x="4806" y="575"/>
                </a:cubicBezTo>
                <a:cubicBezTo>
                  <a:pt x="4854" y="572"/>
                  <a:pt x="4896" y="571"/>
                  <a:pt x="4944" y="568"/>
                </a:cubicBezTo>
                <a:cubicBezTo>
                  <a:pt x="4946" y="568"/>
                  <a:pt x="4947" y="561"/>
                  <a:pt x="4949" y="561"/>
                </a:cubicBezTo>
                <a:cubicBezTo>
                  <a:pt x="4855" y="459"/>
                  <a:pt x="4855" y="459"/>
                  <a:pt x="4855" y="459"/>
                </a:cubicBezTo>
                <a:cubicBezTo>
                  <a:pt x="5012" y="334"/>
                  <a:pt x="5012" y="334"/>
                  <a:pt x="5012" y="334"/>
                </a:cubicBezTo>
                <a:cubicBezTo>
                  <a:pt x="5055" y="334"/>
                  <a:pt x="5055" y="334"/>
                  <a:pt x="5055" y="334"/>
                </a:cubicBezTo>
                <a:cubicBezTo>
                  <a:pt x="5055" y="236"/>
                  <a:pt x="5055" y="236"/>
                  <a:pt x="5055" y="236"/>
                </a:cubicBezTo>
                <a:cubicBezTo>
                  <a:pt x="4800" y="236"/>
                  <a:pt x="4800" y="236"/>
                  <a:pt x="4800" y="236"/>
                </a:cubicBezTo>
                <a:lnTo>
                  <a:pt x="4800" y="334"/>
                </a:lnTo>
                <a:close/>
                <a:moveTo>
                  <a:pt x="5310" y="125"/>
                </a:moveTo>
                <a:cubicBezTo>
                  <a:pt x="5175" y="132"/>
                  <a:pt x="5175" y="132"/>
                  <a:pt x="5175" y="132"/>
                </a:cubicBezTo>
                <a:cubicBezTo>
                  <a:pt x="5175" y="236"/>
                  <a:pt x="5175" y="236"/>
                  <a:pt x="5175" y="236"/>
                </a:cubicBezTo>
                <a:cubicBezTo>
                  <a:pt x="5107" y="236"/>
                  <a:pt x="5107" y="236"/>
                  <a:pt x="5107" y="236"/>
                </a:cubicBezTo>
                <a:cubicBezTo>
                  <a:pt x="5107" y="334"/>
                  <a:pt x="5107" y="334"/>
                  <a:pt x="5107" y="334"/>
                </a:cubicBezTo>
                <a:cubicBezTo>
                  <a:pt x="5175" y="334"/>
                  <a:pt x="5175" y="334"/>
                  <a:pt x="5175" y="334"/>
                </a:cubicBezTo>
                <a:cubicBezTo>
                  <a:pt x="5175" y="545"/>
                  <a:pt x="5175" y="545"/>
                  <a:pt x="5175" y="545"/>
                </a:cubicBezTo>
                <a:cubicBezTo>
                  <a:pt x="5220" y="541"/>
                  <a:pt x="5264" y="537"/>
                  <a:pt x="5310" y="533"/>
                </a:cubicBezTo>
                <a:cubicBezTo>
                  <a:pt x="5310" y="335"/>
                  <a:pt x="5310" y="335"/>
                  <a:pt x="5310" y="335"/>
                </a:cubicBezTo>
                <a:cubicBezTo>
                  <a:pt x="5445" y="335"/>
                  <a:pt x="5445" y="335"/>
                  <a:pt x="5445" y="335"/>
                </a:cubicBezTo>
                <a:cubicBezTo>
                  <a:pt x="5445" y="334"/>
                  <a:pt x="5445" y="334"/>
                  <a:pt x="5445" y="334"/>
                </a:cubicBezTo>
                <a:cubicBezTo>
                  <a:pt x="5445" y="236"/>
                  <a:pt x="5445" y="236"/>
                  <a:pt x="5445" y="236"/>
                </a:cubicBezTo>
                <a:cubicBezTo>
                  <a:pt x="5310" y="236"/>
                  <a:pt x="5310" y="236"/>
                  <a:pt x="5310" y="236"/>
                </a:cubicBezTo>
                <a:lnTo>
                  <a:pt x="5310" y="125"/>
                </a:lnTo>
                <a:close/>
                <a:moveTo>
                  <a:pt x="6657" y="224"/>
                </a:moveTo>
                <a:cubicBezTo>
                  <a:pt x="6564" y="224"/>
                  <a:pt x="6460" y="257"/>
                  <a:pt x="6440" y="354"/>
                </a:cubicBezTo>
                <a:cubicBezTo>
                  <a:pt x="6446" y="352"/>
                  <a:pt x="6454" y="358"/>
                  <a:pt x="6459" y="356"/>
                </a:cubicBezTo>
                <a:cubicBezTo>
                  <a:pt x="6505" y="346"/>
                  <a:pt x="6552" y="332"/>
                  <a:pt x="6597" y="322"/>
                </a:cubicBezTo>
                <a:cubicBezTo>
                  <a:pt x="6671" y="304"/>
                  <a:pt x="6765" y="287"/>
                  <a:pt x="6845" y="266"/>
                </a:cubicBezTo>
                <a:cubicBezTo>
                  <a:pt x="6848" y="265"/>
                  <a:pt x="6849" y="259"/>
                  <a:pt x="6852" y="258"/>
                </a:cubicBezTo>
                <a:cubicBezTo>
                  <a:pt x="6778" y="233"/>
                  <a:pt x="6711" y="224"/>
                  <a:pt x="6657" y="224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Freeform 7"/>
          <p:cNvSpPr>
            <a:spLocks noEditPoints="1"/>
          </p:cNvSpPr>
          <p:nvPr userDrawn="1"/>
        </p:nvSpPr>
        <p:spPr bwMode="auto">
          <a:xfrm>
            <a:off x="1095375" y="6091238"/>
            <a:ext cx="331788" cy="227013"/>
          </a:xfrm>
          <a:custGeom>
            <a:avLst/>
            <a:gdLst>
              <a:gd name="T0" fmla="*/ 636 w 1045"/>
              <a:gd name="T1" fmla="*/ 459 h 718"/>
              <a:gd name="T2" fmla="*/ 769 w 1045"/>
              <a:gd name="T3" fmla="*/ 459 h 718"/>
              <a:gd name="T4" fmla="*/ 769 w 1045"/>
              <a:gd name="T5" fmla="*/ 505 h 718"/>
              <a:gd name="T6" fmla="*/ 765 w 1045"/>
              <a:gd name="T7" fmla="*/ 513 h 718"/>
              <a:gd name="T8" fmla="*/ 643 w 1045"/>
              <a:gd name="T9" fmla="*/ 541 h 718"/>
              <a:gd name="T10" fmla="*/ 636 w 1045"/>
              <a:gd name="T11" fmla="*/ 535 h 718"/>
              <a:gd name="T12" fmla="*/ 636 w 1045"/>
              <a:gd name="T13" fmla="*/ 459 h 718"/>
              <a:gd name="T14" fmla="*/ 814 w 1045"/>
              <a:gd name="T15" fmla="*/ 286 h 718"/>
              <a:gd name="T16" fmla="*/ 461 w 1045"/>
              <a:gd name="T17" fmla="*/ 286 h 718"/>
              <a:gd name="T18" fmla="*/ 461 w 1045"/>
              <a:gd name="T19" fmla="*/ 419 h 718"/>
              <a:gd name="T20" fmla="*/ 814 w 1045"/>
              <a:gd name="T21" fmla="*/ 419 h 718"/>
              <a:gd name="T22" fmla="*/ 911 w 1045"/>
              <a:gd name="T23" fmla="*/ 478 h 718"/>
              <a:gd name="T24" fmla="*/ 922 w 1045"/>
              <a:gd name="T25" fmla="*/ 485 h 718"/>
              <a:gd name="T26" fmla="*/ 1042 w 1045"/>
              <a:gd name="T27" fmla="*/ 463 h 718"/>
              <a:gd name="T28" fmla="*/ 1045 w 1045"/>
              <a:gd name="T29" fmla="*/ 457 h 718"/>
              <a:gd name="T30" fmla="*/ 814 w 1045"/>
              <a:gd name="T31" fmla="*/ 286 h 718"/>
              <a:gd name="T32" fmla="*/ 636 w 1045"/>
              <a:gd name="T33" fmla="*/ 239 h 718"/>
              <a:gd name="T34" fmla="*/ 769 w 1045"/>
              <a:gd name="T35" fmla="*/ 239 h 718"/>
              <a:gd name="T36" fmla="*/ 528 w 1045"/>
              <a:gd name="T37" fmla="*/ 0 h 718"/>
              <a:gd name="T38" fmla="*/ 286 w 1045"/>
              <a:gd name="T39" fmla="*/ 241 h 718"/>
              <a:gd name="T40" fmla="*/ 286 w 1045"/>
              <a:gd name="T41" fmla="*/ 594 h 718"/>
              <a:gd name="T42" fmla="*/ 419 w 1045"/>
              <a:gd name="T43" fmla="*/ 594 h 718"/>
              <a:gd name="T44" fmla="*/ 419 w 1045"/>
              <a:gd name="T45" fmla="*/ 241 h 718"/>
              <a:gd name="T46" fmla="*/ 528 w 1045"/>
              <a:gd name="T47" fmla="*/ 133 h 718"/>
              <a:gd name="T48" fmla="*/ 636 w 1045"/>
              <a:gd name="T49" fmla="*/ 239 h 718"/>
              <a:gd name="T50" fmla="*/ 304 w 1045"/>
              <a:gd name="T51" fmla="*/ 635 h 718"/>
              <a:gd name="T52" fmla="*/ 241 w 1045"/>
              <a:gd name="T53" fmla="*/ 635 h 718"/>
              <a:gd name="T54" fmla="*/ 133 w 1045"/>
              <a:gd name="T55" fmla="*/ 528 h 718"/>
              <a:gd name="T56" fmla="*/ 239 w 1045"/>
              <a:gd name="T57" fmla="*/ 419 h 718"/>
              <a:gd name="T58" fmla="*/ 239 w 1045"/>
              <a:gd name="T59" fmla="*/ 286 h 718"/>
              <a:gd name="T60" fmla="*/ 0 w 1045"/>
              <a:gd name="T61" fmla="*/ 528 h 718"/>
              <a:gd name="T62" fmla="*/ 90 w 1045"/>
              <a:gd name="T63" fmla="*/ 714 h 718"/>
              <a:gd name="T64" fmla="*/ 110 w 1045"/>
              <a:gd name="T65" fmla="*/ 717 h 718"/>
              <a:gd name="T66" fmla="*/ 304 w 1045"/>
              <a:gd name="T67" fmla="*/ 645 h 718"/>
              <a:gd name="T68" fmla="*/ 304 w 1045"/>
              <a:gd name="T69" fmla="*/ 635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045" h="718">
                <a:moveTo>
                  <a:pt x="636" y="459"/>
                </a:moveTo>
                <a:cubicBezTo>
                  <a:pt x="769" y="459"/>
                  <a:pt x="769" y="459"/>
                  <a:pt x="769" y="459"/>
                </a:cubicBezTo>
                <a:cubicBezTo>
                  <a:pt x="769" y="505"/>
                  <a:pt x="769" y="505"/>
                  <a:pt x="769" y="505"/>
                </a:cubicBezTo>
                <a:cubicBezTo>
                  <a:pt x="767" y="505"/>
                  <a:pt x="767" y="513"/>
                  <a:pt x="765" y="513"/>
                </a:cubicBezTo>
                <a:cubicBezTo>
                  <a:pt x="725" y="521"/>
                  <a:pt x="684" y="531"/>
                  <a:pt x="643" y="541"/>
                </a:cubicBezTo>
                <a:cubicBezTo>
                  <a:pt x="641" y="542"/>
                  <a:pt x="638" y="535"/>
                  <a:pt x="636" y="535"/>
                </a:cubicBezTo>
                <a:lnTo>
                  <a:pt x="636" y="459"/>
                </a:lnTo>
                <a:close/>
                <a:moveTo>
                  <a:pt x="814" y="286"/>
                </a:moveTo>
                <a:cubicBezTo>
                  <a:pt x="461" y="286"/>
                  <a:pt x="461" y="286"/>
                  <a:pt x="461" y="286"/>
                </a:cubicBezTo>
                <a:cubicBezTo>
                  <a:pt x="461" y="419"/>
                  <a:pt x="461" y="419"/>
                  <a:pt x="461" y="419"/>
                </a:cubicBezTo>
                <a:cubicBezTo>
                  <a:pt x="814" y="419"/>
                  <a:pt x="814" y="419"/>
                  <a:pt x="814" y="419"/>
                </a:cubicBezTo>
                <a:cubicBezTo>
                  <a:pt x="856" y="419"/>
                  <a:pt x="892" y="443"/>
                  <a:pt x="911" y="478"/>
                </a:cubicBezTo>
                <a:cubicBezTo>
                  <a:pt x="912" y="478"/>
                  <a:pt x="920" y="485"/>
                  <a:pt x="922" y="485"/>
                </a:cubicBezTo>
                <a:cubicBezTo>
                  <a:pt x="963" y="478"/>
                  <a:pt x="1000" y="470"/>
                  <a:pt x="1042" y="463"/>
                </a:cubicBezTo>
                <a:cubicBezTo>
                  <a:pt x="1043" y="463"/>
                  <a:pt x="1043" y="458"/>
                  <a:pt x="1045" y="457"/>
                </a:cubicBezTo>
                <a:cubicBezTo>
                  <a:pt x="1015" y="360"/>
                  <a:pt x="923" y="286"/>
                  <a:pt x="814" y="286"/>
                </a:cubicBezTo>
                <a:close/>
                <a:moveTo>
                  <a:pt x="636" y="239"/>
                </a:moveTo>
                <a:cubicBezTo>
                  <a:pt x="769" y="239"/>
                  <a:pt x="769" y="239"/>
                  <a:pt x="769" y="239"/>
                </a:cubicBezTo>
                <a:cubicBezTo>
                  <a:pt x="768" y="107"/>
                  <a:pt x="660" y="0"/>
                  <a:pt x="528" y="0"/>
                </a:cubicBezTo>
                <a:cubicBezTo>
                  <a:pt x="395" y="0"/>
                  <a:pt x="286" y="108"/>
                  <a:pt x="286" y="241"/>
                </a:cubicBezTo>
                <a:cubicBezTo>
                  <a:pt x="286" y="594"/>
                  <a:pt x="286" y="594"/>
                  <a:pt x="286" y="594"/>
                </a:cubicBezTo>
                <a:cubicBezTo>
                  <a:pt x="419" y="594"/>
                  <a:pt x="419" y="594"/>
                  <a:pt x="419" y="594"/>
                </a:cubicBezTo>
                <a:cubicBezTo>
                  <a:pt x="419" y="241"/>
                  <a:pt x="419" y="241"/>
                  <a:pt x="419" y="241"/>
                </a:cubicBezTo>
                <a:cubicBezTo>
                  <a:pt x="419" y="182"/>
                  <a:pt x="467" y="133"/>
                  <a:pt x="528" y="133"/>
                </a:cubicBezTo>
                <a:cubicBezTo>
                  <a:pt x="587" y="133"/>
                  <a:pt x="635" y="181"/>
                  <a:pt x="636" y="239"/>
                </a:cubicBezTo>
                <a:close/>
                <a:moveTo>
                  <a:pt x="304" y="635"/>
                </a:moveTo>
                <a:cubicBezTo>
                  <a:pt x="241" y="635"/>
                  <a:pt x="241" y="635"/>
                  <a:pt x="241" y="635"/>
                </a:cubicBezTo>
                <a:cubicBezTo>
                  <a:pt x="182" y="636"/>
                  <a:pt x="133" y="587"/>
                  <a:pt x="133" y="528"/>
                </a:cubicBezTo>
                <a:cubicBezTo>
                  <a:pt x="133" y="468"/>
                  <a:pt x="181" y="420"/>
                  <a:pt x="239" y="419"/>
                </a:cubicBezTo>
                <a:cubicBezTo>
                  <a:pt x="239" y="286"/>
                  <a:pt x="239" y="286"/>
                  <a:pt x="239" y="286"/>
                </a:cubicBezTo>
                <a:cubicBezTo>
                  <a:pt x="108" y="287"/>
                  <a:pt x="0" y="395"/>
                  <a:pt x="0" y="528"/>
                </a:cubicBezTo>
                <a:cubicBezTo>
                  <a:pt x="0" y="603"/>
                  <a:pt x="35" y="670"/>
                  <a:pt x="90" y="714"/>
                </a:cubicBezTo>
                <a:cubicBezTo>
                  <a:pt x="93" y="713"/>
                  <a:pt x="107" y="718"/>
                  <a:pt x="110" y="717"/>
                </a:cubicBezTo>
                <a:cubicBezTo>
                  <a:pt x="176" y="691"/>
                  <a:pt x="240" y="667"/>
                  <a:pt x="304" y="645"/>
                </a:cubicBezTo>
                <a:cubicBezTo>
                  <a:pt x="308" y="644"/>
                  <a:pt x="300" y="636"/>
                  <a:pt x="304" y="635"/>
                </a:cubicBezTo>
                <a:close/>
              </a:path>
            </a:pathLst>
          </a:custGeom>
          <a:solidFill>
            <a:srgbClr val="F085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Freeform 8"/>
          <p:cNvSpPr>
            <a:spLocks noEditPoints="1"/>
          </p:cNvSpPr>
          <p:nvPr userDrawn="1"/>
        </p:nvSpPr>
        <p:spPr bwMode="auto">
          <a:xfrm>
            <a:off x="1123950" y="6235701"/>
            <a:ext cx="304800" cy="188913"/>
          </a:xfrm>
          <a:custGeom>
            <a:avLst/>
            <a:gdLst>
              <a:gd name="T0" fmla="*/ 546 w 964"/>
              <a:gd name="T1" fmla="*/ 78 h 596"/>
              <a:gd name="T2" fmla="*/ 679 w 964"/>
              <a:gd name="T3" fmla="*/ 47 h 596"/>
              <a:gd name="T4" fmla="*/ 679 w 964"/>
              <a:gd name="T5" fmla="*/ 355 h 596"/>
              <a:gd name="T6" fmla="*/ 438 w 964"/>
              <a:gd name="T7" fmla="*/ 596 h 596"/>
              <a:gd name="T8" fmla="*/ 196 w 964"/>
              <a:gd name="T9" fmla="*/ 357 h 596"/>
              <a:gd name="T10" fmla="*/ 328 w 964"/>
              <a:gd name="T11" fmla="*/ 357 h 596"/>
              <a:gd name="T12" fmla="*/ 437 w 964"/>
              <a:gd name="T13" fmla="*/ 463 h 596"/>
              <a:gd name="T14" fmla="*/ 545 w 964"/>
              <a:gd name="T15" fmla="*/ 355 h 596"/>
              <a:gd name="T16" fmla="*/ 546 w 964"/>
              <a:gd name="T17" fmla="*/ 355 h 596"/>
              <a:gd name="T18" fmla="*/ 546 w 964"/>
              <a:gd name="T19" fmla="*/ 78 h 596"/>
              <a:gd name="T20" fmla="*/ 505 w 964"/>
              <a:gd name="T21" fmla="*/ 178 h 596"/>
              <a:gd name="T22" fmla="*/ 214 w 964"/>
              <a:gd name="T23" fmla="*/ 178 h 596"/>
              <a:gd name="T24" fmla="*/ 0 w 964"/>
              <a:gd name="T25" fmla="*/ 257 h 596"/>
              <a:gd name="T26" fmla="*/ 151 w 964"/>
              <a:gd name="T27" fmla="*/ 311 h 596"/>
              <a:gd name="T28" fmla="*/ 505 w 964"/>
              <a:gd name="T29" fmla="*/ 311 h 596"/>
              <a:gd name="T30" fmla="*/ 505 w 964"/>
              <a:gd name="T31" fmla="*/ 178 h 596"/>
              <a:gd name="T32" fmla="*/ 954 w 964"/>
              <a:gd name="T33" fmla="*/ 0 h 596"/>
              <a:gd name="T34" fmla="*/ 821 w 964"/>
              <a:gd name="T35" fmla="*/ 21 h 596"/>
              <a:gd name="T36" fmla="*/ 832 w 964"/>
              <a:gd name="T37" fmla="*/ 69 h 596"/>
              <a:gd name="T38" fmla="*/ 725 w 964"/>
              <a:gd name="T39" fmla="*/ 178 h 596"/>
              <a:gd name="T40" fmla="*/ 725 w 964"/>
              <a:gd name="T41" fmla="*/ 311 h 596"/>
              <a:gd name="T42" fmla="*/ 964 w 964"/>
              <a:gd name="T43" fmla="*/ 69 h 596"/>
              <a:gd name="T44" fmla="*/ 954 w 964"/>
              <a:gd name="T45" fmla="*/ 0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4" h="596">
                <a:moveTo>
                  <a:pt x="546" y="78"/>
                </a:moveTo>
                <a:cubicBezTo>
                  <a:pt x="591" y="67"/>
                  <a:pt x="635" y="57"/>
                  <a:pt x="679" y="47"/>
                </a:cubicBezTo>
                <a:cubicBezTo>
                  <a:pt x="679" y="355"/>
                  <a:pt x="679" y="355"/>
                  <a:pt x="679" y="355"/>
                </a:cubicBezTo>
                <a:cubicBezTo>
                  <a:pt x="679" y="487"/>
                  <a:pt x="570" y="596"/>
                  <a:pt x="438" y="596"/>
                </a:cubicBezTo>
                <a:cubicBezTo>
                  <a:pt x="305" y="596"/>
                  <a:pt x="197" y="488"/>
                  <a:pt x="196" y="357"/>
                </a:cubicBezTo>
                <a:cubicBezTo>
                  <a:pt x="328" y="357"/>
                  <a:pt x="328" y="357"/>
                  <a:pt x="328" y="357"/>
                </a:cubicBezTo>
                <a:cubicBezTo>
                  <a:pt x="329" y="415"/>
                  <a:pt x="377" y="463"/>
                  <a:pt x="437" y="463"/>
                </a:cubicBezTo>
                <a:cubicBezTo>
                  <a:pt x="497" y="463"/>
                  <a:pt x="545" y="414"/>
                  <a:pt x="545" y="355"/>
                </a:cubicBezTo>
                <a:cubicBezTo>
                  <a:pt x="546" y="355"/>
                  <a:pt x="546" y="355"/>
                  <a:pt x="546" y="355"/>
                </a:cubicBezTo>
                <a:lnTo>
                  <a:pt x="546" y="78"/>
                </a:lnTo>
                <a:close/>
                <a:moveTo>
                  <a:pt x="505" y="178"/>
                </a:moveTo>
                <a:cubicBezTo>
                  <a:pt x="214" y="178"/>
                  <a:pt x="214" y="178"/>
                  <a:pt x="214" y="178"/>
                </a:cubicBezTo>
                <a:cubicBezTo>
                  <a:pt x="144" y="202"/>
                  <a:pt x="72" y="228"/>
                  <a:pt x="0" y="257"/>
                </a:cubicBezTo>
                <a:cubicBezTo>
                  <a:pt x="42" y="290"/>
                  <a:pt x="94" y="311"/>
                  <a:pt x="151" y="311"/>
                </a:cubicBezTo>
                <a:cubicBezTo>
                  <a:pt x="505" y="311"/>
                  <a:pt x="505" y="311"/>
                  <a:pt x="505" y="311"/>
                </a:cubicBezTo>
                <a:lnTo>
                  <a:pt x="505" y="178"/>
                </a:lnTo>
                <a:close/>
                <a:moveTo>
                  <a:pt x="954" y="0"/>
                </a:moveTo>
                <a:cubicBezTo>
                  <a:pt x="909" y="6"/>
                  <a:pt x="864" y="13"/>
                  <a:pt x="821" y="21"/>
                </a:cubicBezTo>
                <a:cubicBezTo>
                  <a:pt x="827" y="35"/>
                  <a:pt x="832" y="52"/>
                  <a:pt x="832" y="69"/>
                </a:cubicBezTo>
                <a:cubicBezTo>
                  <a:pt x="832" y="129"/>
                  <a:pt x="783" y="177"/>
                  <a:pt x="725" y="178"/>
                </a:cubicBezTo>
                <a:cubicBezTo>
                  <a:pt x="725" y="311"/>
                  <a:pt x="725" y="311"/>
                  <a:pt x="725" y="311"/>
                </a:cubicBezTo>
                <a:cubicBezTo>
                  <a:pt x="857" y="310"/>
                  <a:pt x="964" y="202"/>
                  <a:pt x="964" y="69"/>
                </a:cubicBezTo>
                <a:cubicBezTo>
                  <a:pt x="964" y="45"/>
                  <a:pt x="961" y="22"/>
                  <a:pt x="954" y="0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Freeform 9"/>
          <p:cNvSpPr>
            <a:spLocks noEditPoints="1"/>
          </p:cNvSpPr>
          <p:nvPr userDrawn="1"/>
        </p:nvSpPr>
        <p:spPr bwMode="auto">
          <a:xfrm>
            <a:off x="1516063" y="6221413"/>
            <a:ext cx="2181225" cy="157163"/>
          </a:xfrm>
          <a:custGeom>
            <a:avLst/>
            <a:gdLst>
              <a:gd name="T0" fmla="*/ 270 w 6877"/>
              <a:gd name="T1" fmla="*/ 480 h 492"/>
              <a:gd name="T2" fmla="*/ 74 w 6877"/>
              <a:gd name="T3" fmla="*/ 420 h 492"/>
              <a:gd name="T4" fmla="*/ 156 w 6877"/>
              <a:gd name="T5" fmla="*/ 420 h 492"/>
              <a:gd name="T6" fmla="*/ 552 w 6877"/>
              <a:gd name="T7" fmla="*/ 134 h 492"/>
              <a:gd name="T8" fmla="*/ 981 w 6877"/>
              <a:gd name="T9" fmla="*/ 57 h 492"/>
              <a:gd name="T10" fmla="*/ 876 w 6877"/>
              <a:gd name="T11" fmla="*/ 140 h 492"/>
              <a:gd name="T12" fmla="*/ 722 w 6877"/>
              <a:gd name="T13" fmla="*/ 34 h 492"/>
              <a:gd name="T14" fmla="*/ 803 w 6877"/>
              <a:gd name="T15" fmla="*/ 420 h 492"/>
              <a:gd name="T16" fmla="*/ 965 w 6877"/>
              <a:gd name="T17" fmla="*/ 480 h 492"/>
              <a:gd name="T18" fmla="*/ 884 w 6877"/>
              <a:gd name="T19" fmla="*/ 234 h 492"/>
              <a:gd name="T20" fmla="*/ 1475 w 6877"/>
              <a:gd name="T21" fmla="*/ 106 h 492"/>
              <a:gd name="T22" fmla="*/ 1249 w 6877"/>
              <a:gd name="T23" fmla="*/ 84 h 492"/>
              <a:gd name="T24" fmla="*/ 1384 w 6877"/>
              <a:gd name="T25" fmla="*/ 491 h 492"/>
              <a:gd name="T26" fmla="*/ 1401 w 6877"/>
              <a:gd name="T27" fmla="*/ 425 h 492"/>
              <a:gd name="T28" fmla="*/ 1557 w 6877"/>
              <a:gd name="T29" fmla="*/ 115 h 492"/>
              <a:gd name="T30" fmla="*/ 1678 w 6877"/>
              <a:gd name="T31" fmla="*/ 129 h 492"/>
              <a:gd name="T32" fmla="*/ 2064 w 6877"/>
              <a:gd name="T33" fmla="*/ 467 h 492"/>
              <a:gd name="T34" fmla="*/ 1745 w 6877"/>
              <a:gd name="T35" fmla="*/ 231 h 492"/>
              <a:gd name="T36" fmla="*/ 2552 w 6877"/>
              <a:gd name="T37" fmla="*/ 420 h 492"/>
              <a:gd name="T38" fmla="*/ 2703 w 6877"/>
              <a:gd name="T39" fmla="*/ 480 h 492"/>
              <a:gd name="T40" fmla="*/ 2633 w 6877"/>
              <a:gd name="T41" fmla="*/ 233 h 492"/>
              <a:gd name="T42" fmla="*/ 2215 w 6877"/>
              <a:gd name="T43" fmla="*/ 189 h 492"/>
              <a:gd name="T44" fmla="*/ 2144 w 6877"/>
              <a:gd name="T45" fmla="*/ 480 h 492"/>
              <a:gd name="T46" fmla="*/ 2293 w 6877"/>
              <a:gd name="T47" fmla="*/ 420 h 492"/>
              <a:gd name="T48" fmla="*/ 2932 w 6877"/>
              <a:gd name="T49" fmla="*/ 264 h 492"/>
              <a:gd name="T50" fmla="*/ 2990 w 6877"/>
              <a:gd name="T51" fmla="*/ 492 h 492"/>
              <a:gd name="T52" fmla="*/ 3007 w 6877"/>
              <a:gd name="T53" fmla="*/ 426 h 492"/>
              <a:gd name="T54" fmla="*/ 3401 w 6877"/>
              <a:gd name="T55" fmla="*/ 382 h 492"/>
              <a:gd name="T56" fmla="*/ 3261 w 6877"/>
              <a:gd name="T57" fmla="*/ 382 h 492"/>
              <a:gd name="T58" fmla="*/ 3510 w 6877"/>
              <a:gd name="T59" fmla="*/ 480 h 492"/>
              <a:gd name="T60" fmla="*/ 3482 w 6877"/>
              <a:gd name="T61" fmla="*/ 382 h 492"/>
              <a:gd name="T62" fmla="*/ 3964 w 6877"/>
              <a:gd name="T63" fmla="*/ 341 h 492"/>
              <a:gd name="T64" fmla="*/ 4435 w 6877"/>
              <a:gd name="T65" fmla="*/ 327 h 492"/>
              <a:gd name="T66" fmla="*/ 4713 w 6877"/>
              <a:gd name="T67" fmla="*/ 316 h 492"/>
              <a:gd name="T68" fmla="*/ 4525 w 6877"/>
              <a:gd name="T69" fmla="*/ 382 h 492"/>
              <a:gd name="T70" fmla="*/ 4759 w 6877"/>
              <a:gd name="T71" fmla="*/ 382 h 492"/>
              <a:gd name="T72" fmla="*/ 4948 w 6877"/>
              <a:gd name="T73" fmla="*/ 303 h 492"/>
              <a:gd name="T74" fmla="*/ 4863 w 6877"/>
              <a:gd name="T75" fmla="*/ 380 h 492"/>
              <a:gd name="T76" fmla="*/ 4811 w 6877"/>
              <a:gd name="T77" fmla="*/ 480 h 492"/>
              <a:gd name="T78" fmla="*/ 5021 w 6877"/>
              <a:gd name="T79" fmla="*/ 382 h 492"/>
              <a:gd name="T80" fmla="*/ 5309 w 6877"/>
              <a:gd name="T81" fmla="*/ 274 h 492"/>
              <a:gd name="T82" fmla="*/ 5175 w 6877"/>
              <a:gd name="T83" fmla="*/ 357 h 492"/>
              <a:gd name="T84" fmla="*/ 5448 w 6877"/>
              <a:gd name="T85" fmla="*/ 372 h 492"/>
              <a:gd name="T86" fmla="*/ 5959 w 6877"/>
              <a:gd name="T87" fmla="*/ 191 h 492"/>
              <a:gd name="T88" fmla="*/ 5929 w 6877"/>
              <a:gd name="T89" fmla="*/ 460 h 492"/>
              <a:gd name="T90" fmla="*/ 5614 w 6877"/>
              <a:gd name="T91" fmla="*/ 260 h 492"/>
              <a:gd name="T92" fmla="*/ 6224 w 6877"/>
              <a:gd name="T93" fmla="*/ 220 h 492"/>
              <a:gd name="T94" fmla="*/ 6090 w 6877"/>
              <a:gd name="T95" fmla="*/ 382 h 492"/>
              <a:gd name="T96" fmla="*/ 6287 w 6877"/>
              <a:gd name="T97" fmla="*/ 480 h 492"/>
              <a:gd name="T98" fmla="*/ 6224 w 6877"/>
              <a:gd name="T99" fmla="*/ 220 h 492"/>
              <a:gd name="T100" fmla="*/ 6563 w 6877"/>
              <a:gd name="T101" fmla="*/ 112 h 492"/>
              <a:gd name="T102" fmla="*/ 6731 w 6877"/>
              <a:gd name="T103" fmla="*/ 124 h 492"/>
              <a:gd name="T104" fmla="*/ 6594 w 6877"/>
              <a:gd name="T105" fmla="*/ 60 h 492"/>
              <a:gd name="T106" fmla="*/ 6561 w 6877"/>
              <a:gd name="T107" fmla="*/ 264 h 492"/>
              <a:gd name="T108" fmla="*/ 6652 w 6877"/>
              <a:gd name="T109" fmla="*/ 393 h 492"/>
              <a:gd name="T110" fmla="*/ 6442 w 6877"/>
              <a:gd name="T111" fmla="*/ 319 h 492"/>
              <a:gd name="T112" fmla="*/ 6877 w 6877"/>
              <a:gd name="T113" fmla="*/ 319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877" h="492">
                <a:moveTo>
                  <a:pt x="626" y="27"/>
                </a:moveTo>
                <a:cubicBezTo>
                  <a:pt x="635" y="59"/>
                  <a:pt x="640" y="95"/>
                  <a:pt x="640" y="134"/>
                </a:cubicBezTo>
                <a:cubicBezTo>
                  <a:pt x="640" y="370"/>
                  <a:pt x="497" y="480"/>
                  <a:pt x="270" y="480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20"/>
                  <a:pt x="0" y="420"/>
                  <a:pt x="0" y="420"/>
                </a:cubicBezTo>
                <a:cubicBezTo>
                  <a:pt x="74" y="420"/>
                  <a:pt x="74" y="420"/>
                  <a:pt x="74" y="420"/>
                </a:cubicBezTo>
                <a:cubicBezTo>
                  <a:pt x="77" y="15"/>
                  <a:pt x="77" y="15"/>
                  <a:pt x="77" y="15"/>
                </a:cubicBezTo>
                <a:cubicBezTo>
                  <a:pt x="104" y="14"/>
                  <a:pt x="132" y="13"/>
                  <a:pt x="159" y="13"/>
                </a:cubicBezTo>
                <a:cubicBezTo>
                  <a:pt x="156" y="420"/>
                  <a:pt x="156" y="420"/>
                  <a:pt x="156" y="420"/>
                </a:cubicBezTo>
                <a:cubicBezTo>
                  <a:pt x="260" y="420"/>
                  <a:pt x="260" y="420"/>
                  <a:pt x="260" y="420"/>
                </a:cubicBezTo>
                <a:cubicBezTo>
                  <a:pt x="359" y="420"/>
                  <a:pt x="429" y="397"/>
                  <a:pt x="477" y="348"/>
                </a:cubicBezTo>
                <a:cubicBezTo>
                  <a:pt x="522" y="303"/>
                  <a:pt x="552" y="228"/>
                  <a:pt x="552" y="134"/>
                </a:cubicBezTo>
                <a:cubicBezTo>
                  <a:pt x="552" y="93"/>
                  <a:pt x="545" y="54"/>
                  <a:pt x="532" y="20"/>
                </a:cubicBezTo>
                <a:cubicBezTo>
                  <a:pt x="562" y="22"/>
                  <a:pt x="594" y="25"/>
                  <a:pt x="626" y="27"/>
                </a:cubicBezTo>
                <a:close/>
                <a:moveTo>
                  <a:pt x="981" y="57"/>
                </a:moveTo>
                <a:cubicBezTo>
                  <a:pt x="957" y="55"/>
                  <a:pt x="933" y="53"/>
                  <a:pt x="909" y="51"/>
                </a:cubicBezTo>
                <a:cubicBezTo>
                  <a:pt x="894" y="78"/>
                  <a:pt x="886" y="110"/>
                  <a:pt x="878" y="140"/>
                </a:cubicBezTo>
                <a:cubicBezTo>
                  <a:pt x="876" y="140"/>
                  <a:pt x="876" y="140"/>
                  <a:pt x="876" y="140"/>
                </a:cubicBezTo>
                <a:cubicBezTo>
                  <a:pt x="875" y="140"/>
                  <a:pt x="875" y="140"/>
                  <a:pt x="875" y="140"/>
                </a:cubicBezTo>
                <a:cubicBezTo>
                  <a:pt x="878" y="112"/>
                  <a:pt x="881" y="77"/>
                  <a:pt x="883" y="49"/>
                </a:cubicBezTo>
                <a:cubicBezTo>
                  <a:pt x="826" y="43"/>
                  <a:pt x="773" y="39"/>
                  <a:pt x="722" y="34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807" y="45"/>
                  <a:pt x="807" y="45"/>
                  <a:pt x="807" y="45"/>
                </a:cubicBezTo>
                <a:cubicBezTo>
                  <a:pt x="803" y="420"/>
                  <a:pt x="803" y="420"/>
                  <a:pt x="803" y="420"/>
                </a:cubicBezTo>
                <a:cubicBezTo>
                  <a:pt x="733" y="420"/>
                  <a:pt x="733" y="420"/>
                  <a:pt x="733" y="420"/>
                </a:cubicBezTo>
                <a:cubicBezTo>
                  <a:pt x="733" y="480"/>
                  <a:pt x="733" y="480"/>
                  <a:pt x="733" y="480"/>
                </a:cubicBezTo>
                <a:cubicBezTo>
                  <a:pt x="965" y="480"/>
                  <a:pt x="965" y="480"/>
                  <a:pt x="965" y="480"/>
                </a:cubicBezTo>
                <a:cubicBezTo>
                  <a:pt x="965" y="420"/>
                  <a:pt x="965" y="420"/>
                  <a:pt x="965" y="420"/>
                </a:cubicBezTo>
                <a:cubicBezTo>
                  <a:pt x="881" y="420"/>
                  <a:pt x="881" y="420"/>
                  <a:pt x="881" y="420"/>
                </a:cubicBezTo>
                <a:cubicBezTo>
                  <a:pt x="884" y="234"/>
                  <a:pt x="884" y="234"/>
                  <a:pt x="884" y="234"/>
                </a:cubicBezTo>
                <a:cubicBezTo>
                  <a:pt x="886" y="164"/>
                  <a:pt x="915" y="85"/>
                  <a:pt x="981" y="57"/>
                </a:cubicBezTo>
                <a:close/>
                <a:moveTo>
                  <a:pt x="1557" y="115"/>
                </a:moveTo>
                <a:cubicBezTo>
                  <a:pt x="1530" y="111"/>
                  <a:pt x="1502" y="109"/>
                  <a:pt x="1475" y="106"/>
                </a:cubicBezTo>
                <a:cubicBezTo>
                  <a:pt x="1486" y="129"/>
                  <a:pt x="1491" y="153"/>
                  <a:pt x="1491" y="178"/>
                </a:cubicBezTo>
                <a:cubicBezTo>
                  <a:pt x="1213" y="178"/>
                  <a:pt x="1213" y="178"/>
                  <a:pt x="1213" y="178"/>
                </a:cubicBezTo>
                <a:cubicBezTo>
                  <a:pt x="1215" y="142"/>
                  <a:pt x="1228" y="109"/>
                  <a:pt x="1249" y="84"/>
                </a:cubicBezTo>
                <a:cubicBezTo>
                  <a:pt x="1222" y="81"/>
                  <a:pt x="1195" y="78"/>
                  <a:pt x="1170" y="76"/>
                </a:cubicBezTo>
                <a:cubicBezTo>
                  <a:pt x="1143" y="120"/>
                  <a:pt x="1130" y="174"/>
                  <a:pt x="1130" y="233"/>
                </a:cubicBezTo>
                <a:cubicBezTo>
                  <a:pt x="1130" y="406"/>
                  <a:pt x="1227" y="491"/>
                  <a:pt x="1384" y="491"/>
                </a:cubicBezTo>
                <a:cubicBezTo>
                  <a:pt x="1434" y="491"/>
                  <a:pt x="1511" y="474"/>
                  <a:pt x="1547" y="456"/>
                </a:cubicBezTo>
                <a:cubicBezTo>
                  <a:pt x="1550" y="388"/>
                  <a:pt x="1550" y="388"/>
                  <a:pt x="1550" y="388"/>
                </a:cubicBezTo>
                <a:cubicBezTo>
                  <a:pt x="1509" y="409"/>
                  <a:pt x="1455" y="425"/>
                  <a:pt x="1401" y="425"/>
                </a:cubicBezTo>
                <a:cubicBezTo>
                  <a:pt x="1260" y="425"/>
                  <a:pt x="1216" y="339"/>
                  <a:pt x="1213" y="237"/>
                </a:cubicBezTo>
                <a:cubicBezTo>
                  <a:pt x="1573" y="237"/>
                  <a:pt x="1573" y="237"/>
                  <a:pt x="1573" y="237"/>
                </a:cubicBezTo>
                <a:cubicBezTo>
                  <a:pt x="1573" y="204"/>
                  <a:pt x="1571" y="160"/>
                  <a:pt x="1557" y="115"/>
                </a:cubicBezTo>
                <a:close/>
                <a:moveTo>
                  <a:pt x="1745" y="231"/>
                </a:moveTo>
                <a:cubicBezTo>
                  <a:pt x="1745" y="201"/>
                  <a:pt x="1748" y="168"/>
                  <a:pt x="1760" y="138"/>
                </a:cubicBezTo>
                <a:cubicBezTo>
                  <a:pt x="1733" y="134"/>
                  <a:pt x="1705" y="132"/>
                  <a:pt x="1678" y="129"/>
                </a:cubicBezTo>
                <a:cubicBezTo>
                  <a:pt x="1670" y="160"/>
                  <a:pt x="1663" y="194"/>
                  <a:pt x="1663" y="232"/>
                </a:cubicBezTo>
                <a:cubicBezTo>
                  <a:pt x="1663" y="361"/>
                  <a:pt x="1726" y="491"/>
                  <a:pt x="1921" y="491"/>
                </a:cubicBezTo>
                <a:cubicBezTo>
                  <a:pt x="1976" y="491"/>
                  <a:pt x="2025" y="479"/>
                  <a:pt x="2064" y="467"/>
                </a:cubicBezTo>
                <a:cubicBezTo>
                  <a:pt x="2068" y="398"/>
                  <a:pt x="2068" y="398"/>
                  <a:pt x="2068" y="398"/>
                </a:cubicBezTo>
                <a:cubicBezTo>
                  <a:pt x="2022" y="412"/>
                  <a:pt x="1983" y="425"/>
                  <a:pt x="1933" y="425"/>
                </a:cubicBezTo>
                <a:cubicBezTo>
                  <a:pt x="1749" y="425"/>
                  <a:pt x="1745" y="258"/>
                  <a:pt x="1745" y="231"/>
                </a:cubicBezTo>
                <a:close/>
                <a:moveTo>
                  <a:pt x="2633" y="233"/>
                </a:moveTo>
                <a:cubicBezTo>
                  <a:pt x="2607" y="230"/>
                  <a:pt x="2581" y="228"/>
                  <a:pt x="2555" y="224"/>
                </a:cubicBezTo>
                <a:cubicBezTo>
                  <a:pt x="2554" y="291"/>
                  <a:pt x="2552" y="357"/>
                  <a:pt x="2552" y="420"/>
                </a:cubicBezTo>
                <a:cubicBezTo>
                  <a:pt x="2488" y="420"/>
                  <a:pt x="2488" y="420"/>
                  <a:pt x="2488" y="420"/>
                </a:cubicBezTo>
                <a:cubicBezTo>
                  <a:pt x="2488" y="480"/>
                  <a:pt x="2488" y="480"/>
                  <a:pt x="2488" y="480"/>
                </a:cubicBezTo>
                <a:cubicBezTo>
                  <a:pt x="2703" y="480"/>
                  <a:pt x="2703" y="480"/>
                  <a:pt x="2703" y="480"/>
                </a:cubicBezTo>
                <a:cubicBezTo>
                  <a:pt x="2703" y="420"/>
                  <a:pt x="2703" y="420"/>
                  <a:pt x="2703" y="420"/>
                </a:cubicBezTo>
                <a:cubicBezTo>
                  <a:pt x="2630" y="420"/>
                  <a:pt x="2630" y="420"/>
                  <a:pt x="2630" y="420"/>
                </a:cubicBezTo>
                <a:cubicBezTo>
                  <a:pt x="2630" y="365"/>
                  <a:pt x="2632" y="298"/>
                  <a:pt x="2633" y="233"/>
                </a:cubicBezTo>
                <a:close/>
                <a:moveTo>
                  <a:pt x="2296" y="215"/>
                </a:moveTo>
                <a:cubicBezTo>
                  <a:pt x="2296" y="209"/>
                  <a:pt x="2296" y="203"/>
                  <a:pt x="2296" y="198"/>
                </a:cubicBezTo>
                <a:cubicBezTo>
                  <a:pt x="2270" y="195"/>
                  <a:pt x="2243" y="192"/>
                  <a:pt x="2215" y="189"/>
                </a:cubicBezTo>
                <a:cubicBezTo>
                  <a:pt x="2215" y="420"/>
                  <a:pt x="2215" y="420"/>
                  <a:pt x="2215" y="420"/>
                </a:cubicBezTo>
                <a:cubicBezTo>
                  <a:pt x="2144" y="420"/>
                  <a:pt x="2144" y="420"/>
                  <a:pt x="2144" y="420"/>
                </a:cubicBezTo>
                <a:cubicBezTo>
                  <a:pt x="2144" y="480"/>
                  <a:pt x="2144" y="480"/>
                  <a:pt x="2144" y="480"/>
                </a:cubicBezTo>
                <a:cubicBezTo>
                  <a:pt x="2367" y="480"/>
                  <a:pt x="2367" y="480"/>
                  <a:pt x="2367" y="480"/>
                </a:cubicBezTo>
                <a:cubicBezTo>
                  <a:pt x="2367" y="420"/>
                  <a:pt x="2367" y="420"/>
                  <a:pt x="2367" y="420"/>
                </a:cubicBezTo>
                <a:cubicBezTo>
                  <a:pt x="2293" y="420"/>
                  <a:pt x="2293" y="420"/>
                  <a:pt x="2293" y="420"/>
                </a:cubicBezTo>
                <a:lnTo>
                  <a:pt x="2296" y="215"/>
                </a:lnTo>
                <a:close/>
                <a:moveTo>
                  <a:pt x="2932" y="293"/>
                </a:moveTo>
                <a:cubicBezTo>
                  <a:pt x="2932" y="283"/>
                  <a:pt x="2932" y="274"/>
                  <a:pt x="2932" y="264"/>
                </a:cubicBezTo>
                <a:cubicBezTo>
                  <a:pt x="2905" y="262"/>
                  <a:pt x="2880" y="258"/>
                  <a:pt x="2854" y="256"/>
                </a:cubicBezTo>
                <a:cubicBezTo>
                  <a:pt x="2852" y="286"/>
                  <a:pt x="2852" y="312"/>
                  <a:pt x="2852" y="330"/>
                </a:cubicBezTo>
                <a:cubicBezTo>
                  <a:pt x="2852" y="393"/>
                  <a:pt x="2852" y="492"/>
                  <a:pt x="2990" y="492"/>
                </a:cubicBezTo>
                <a:cubicBezTo>
                  <a:pt x="3030" y="492"/>
                  <a:pt x="3076" y="481"/>
                  <a:pt x="3102" y="469"/>
                </a:cubicBezTo>
                <a:cubicBezTo>
                  <a:pt x="3105" y="406"/>
                  <a:pt x="3105" y="406"/>
                  <a:pt x="3105" y="406"/>
                </a:cubicBezTo>
                <a:cubicBezTo>
                  <a:pt x="3084" y="415"/>
                  <a:pt x="3047" y="426"/>
                  <a:pt x="3007" y="426"/>
                </a:cubicBezTo>
                <a:cubicBezTo>
                  <a:pt x="2932" y="426"/>
                  <a:pt x="2932" y="365"/>
                  <a:pt x="2932" y="293"/>
                </a:cubicBezTo>
                <a:close/>
                <a:moveTo>
                  <a:pt x="3482" y="382"/>
                </a:moveTo>
                <a:cubicBezTo>
                  <a:pt x="3401" y="382"/>
                  <a:pt x="3401" y="382"/>
                  <a:pt x="3401" y="382"/>
                </a:cubicBezTo>
                <a:cubicBezTo>
                  <a:pt x="3401" y="309"/>
                  <a:pt x="3401" y="309"/>
                  <a:pt x="3401" y="309"/>
                </a:cubicBezTo>
                <a:cubicBezTo>
                  <a:pt x="3356" y="304"/>
                  <a:pt x="3309" y="301"/>
                  <a:pt x="3261" y="297"/>
                </a:cubicBezTo>
                <a:cubicBezTo>
                  <a:pt x="3261" y="382"/>
                  <a:pt x="3261" y="382"/>
                  <a:pt x="3261" y="382"/>
                </a:cubicBezTo>
                <a:cubicBezTo>
                  <a:pt x="3188" y="382"/>
                  <a:pt x="3188" y="382"/>
                  <a:pt x="3188" y="382"/>
                </a:cubicBezTo>
                <a:cubicBezTo>
                  <a:pt x="3188" y="480"/>
                  <a:pt x="3188" y="480"/>
                  <a:pt x="3188" y="480"/>
                </a:cubicBezTo>
                <a:cubicBezTo>
                  <a:pt x="3510" y="480"/>
                  <a:pt x="3510" y="480"/>
                  <a:pt x="3510" y="480"/>
                </a:cubicBezTo>
                <a:cubicBezTo>
                  <a:pt x="3645" y="480"/>
                  <a:pt x="3747" y="426"/>
                  <a:pt x="3805" y="336"/>
                </a:cubicBezTo>
                <a:cubicBezTo>
                  <a:pt x="3754" y="334"/>
                  <a:pt x="3698" y="331"/>
                  <a:pt x="3638" y="326"/>
                </a:cubicBezTo>
                <a:cubicBezTo>
                  <a:pt x="3596" y="366"/>
                  <a:pt x="3539" y="382"/>
                  <a:pt x="3482" y="382"/>
                </a:cubicBezTo>
                <a:close/>
                <a:moveTo>
                  <a:pt x="4184" y="382"/>
                </a:moveTo>
                <a:cubicBezTo>
                  <a:pt x="4139" y="382"/>
                  <a:pt x="4109" y="366"/>
                  <a:pt x="4090" y="337"/>
                </a:cubicBezTo>
                <a:cubicBezTo>
                  <a:pt x="4047" y="338"/>
                  <a:pt x="4006" y="339"/>
                  <a:pt x="3964" y="341"/>
                </a:cubicBezTo>
                <a:cubicBezTo>
                  <a:pt x="3955" y="341"/>
                  <a:pt x="3946" y="341"/>
                  <a:pt x="3938" y="341"/>
                </a:cubicBezTo>
                <a:cubicBezTo>
                  <a:pt x="3973" y="441"/>
                  <a:pt x="4063" y="492"/>
                  <a:pt x="4186" y="492"/>
                </a:cubicBezTo>
                <a:cubicBezTo>
                  <a:pt x="4311" y="492"/>
                  <a:pt x="4401" y="427"/>
                  <a:pt x="4435" y="327"/>
                </a:cubicBezTo>
                <a:cubicBezTo>
                  <a:pt x="4383" y="330"/>
                  <a:pt x="4333" y="331"/>
                  <a:pt x="4283" y="332"/>
                </a:cubicBezTo>
                <a:cubicBezTo>
                  <a:pt x="4263" y="365"/>
                  <a:pt x="4232" y="382"/>
                  <a:pt x="4184" y="382"/>
                </a:cubicBezTo>
                <a:close/>
                <a:moveTo>
                  <a:pt x="4713" y="316"/>
                </a:moveTo>
                <a:cubicBezTo>
                  <a:pt x="4668" y="319"/>
                  <a:pt x="4623" y="321"/>
                  <a:pt x="4578" y="322"/>
                </a:cubicBezTo>
                <a:cubicBezTo>
                  <a:pt x="4578" y="382"/>
                  <a:pt x="4578" y="382"/>
                  <a:pt x="4578" y="382"/>
                </a:cubicBezTo>
                <a:cubicBezTo>
                  <a:pt x="4525" y="382"/>
                  <a:pt x="4525" y="382"/>
                  <a:pt x="4525" y="382"/>
                </a:cubicBezTo>
                <a:cubicBezTo>
                  <a:pt x="4525" y="480"/>
                  <a:pt x="4525" y="480"/>
                  <a:pt x="4525" y="480"/>
                </a:cubicBezTo>
                <a:cubicBezTo>
                  <a:pt x="4759" y="480"/>
                  <a:pt x="4759" y="480"/>
                  <a:pt x="4759" y="480"/>
                </a:cubicBezTo>
                <a:cubicBezTo>
                  <a:pt x="4759" y="382"/>
                  <a:pt x="4759" y="382"/>
                  <a:pt x="4759" y="382"/>
                </a:cubicBezTo>
                <a:cubicBezTo>
                  <a:pt x="4713" y="382"/>
                  <a:pt x="4713" y="382"/>
                  <a:pt x="4713" y="382"/>
                </a:cubicBezTo>
                <a:lnTo>
                  <a:pt x="4713" y="316"/>
                </a:lnTo>
                <a:close/>
                <a:moveTo>
                  <a:pt x="4948" y="303"/>
                </a:moveTo>
                <a:cubicBezTo>
                  <a:pt x="4895" y="307"/>
                  <a:pt x="4843" y="310"/>
                  <a:pt x="4791" y="312"/>
                </a:cubicBezTo>
                <a:cubicBezTo>
                  <a:pt x="4821" y="345"/>
                  <a:pt x="4821" y="345"/>
                  <a:pt x="4821" y="345"/>
                </a:cubicBezTo>
                <a:cubicBezTo>
                  <a:pt x="4835" y="360"/>
                  <a:pt x="4848" y="372"/>
                  <a:pt x="4863" y="380"/>
                </a:cubicBezTo>
                <a:cubicBezTo>
                  <a:pt x="4863" y="382"/>
                  <a:pt x="4863" y="382"/>
                  <a:pt x="4863" y="382"/>
                </a:cubicBezTo>
                <a:cubicBezTo>
                  <a:pt x="4811" y="382"/>
                  <a:pt x="4811" y="382"/>
                  <a:pt x="4811" y="382"/>
                </a:cubicBezTo>
                <a:cubicBezTo>
                  <a:pt x="4811" y="480"/>
                  <a:pt x="4811" y="480"/>
                  <a:pt x="4811" y="480"/>
                </a:cubicBezTo>
                <a:cubicBezTo>
                  <a:pt x="5077" y="480"/>
                  <a:pt x="5077" y="480"/>
                  <a:pt x="5077" y="480"/>
                </a:cubicBezTo>
                <a:cubicBezTo>
                  <a:pt x="5077" y="382"/>
                  <a:pt x="5077" y="382"/>
                  <a:pt x="5077" y="382"/>
                </a:cubicBezTo>
                <a:cubicBezTo>
                  <a:pt x="5021" y="382"/>
                  <a:pt x="5021" y="382"/>
                  <a:pt x="5021" y="382"/>
                </a:cubicBezTo>
                <a:lnTo>
                  <a:pt x="4948" y="303"/>
                </a:lnTo>
                <a:close/>
                <a:moveTo>
                  <a:pt x="5309" y="299"/>
                </a:moveTo>
                <a:cubicBezTo>
                  <a:pt x="5309" y="274"/>
                  <a:pt x="5309" y="274"/>
                  <a:pt x="5309" y="274"/>
                </a:cubicBezTo>
                <a:cubicBezTo>
                  <a:pt x="5264" y="278"/>
                  <a:pt x="5219" y="282"/>
                  <a:pt x="5174" y="286"/>
                </a:cubicBezTo>
                <a:cubicBezTo>
                  <a:pt x="5174" y="357"/>
                  <a:pt x="5174" y="357"/>
                  <a:pt x="5174" y="357"/>
                </a:cubicBezTo>
                <a:cubicBezTo>
                  <a:pt x="5175" y="357"/>
                  <a:pt x="5175" y="357"/>
                  <a:pt x="5175" y="357"/>
                </a:cubicBezTo>
                <a:cubicBezTo>
                  <a:pt x="5175" y="446"/>
                  <a:pt x="5228" y="492"/>
                  <a:pt x="5326" y="492"/>
                </a:cubicBezTo>
                <a:cubicBezTo>
                  <a:pt x="5359" y="492"/>
                  <a:pt x="5393" y="485"/>
                  <a:pt x="5444" y="468"/>
                </a:cubicBezTo>
                <a:cubicBezTo>
                  <a:pt x="5448" y="372"/>
                  <a:pt x="5448" y="372"/>
                  <a:pt x="5448" y="372"/>
                </a:cubicBezTo>
                <a:cubicBezTo>
                  <a:pt x="5423" y="382"/>
                  <a:pt x="5401" y="388"/>
                  <a:pt x="5382" y="388"/>
                </a:cubicBezTo>
                <a:cubicBezTo>
                  <a:pt x="5326" y="388"/>
                  <a:pt x="5309" y="370"/>
                  <a:pt x="5309" y="299"/>
                </a:cubicBezTo>
                <a:close/>
                <a:moveTo>
                  <a:pt x="5959" y="191"/>
                </a:moveTo>
                <a:cubicBezTo>
                  <a:pt x="5793" y="219"/>
                  <a:pt x="5629" y="241"/>
                  <a:pt x="5470" y="258"/>
                </a:cubicBezTo>
                <a:cubicBezTo>
                  <a:pt x="5479" y="385"/>
                  <a:pt x="5562" y="492"/>
                  <a:pt x="5743" y="492"/>
                </a:cubicBezTo>
                <a:cubicBezTo>
                  <a:pt x="5811" y="492"/>
                  <a:pt x="5866" y="483"/>
                  <a:pt x="5929" y="460"/>
                </a:cubicBezTo>
                <a:cubicBezTo>
                  <a:pt x="5935" y="354"/>
                  <a:pt x="5935" y="354"/>
                  <a:pt x="5935" y="354"/>
                </a:cubicBezTo>
                <a:cubicBezTo>
                  <a:pt x="5878" y="378"/>
                  <a:pt x="5838" y="389"/>
                  <a:pt x="5773" y="389"/>
                </a:cubicBezTo>
                <a:cubicBezTo>
                  <a:pt x="5679" y="389"/>
                  <a:pt x="5617" y="339"/>
                  <a:pt x="5614" y="260"/>
                </a:cubicBezTo>
                <a:cubicBezTo>
                  <a:pt x="5964" y="260"/>
                  <a:pt x="5964" y="260"/>
                  <a:pt x="5964" y="260"/>
                </a:cubicBezTo>
                <a:cubicBezTo>
                  <a:pt x="5964" y="236"/>
                  <a:pt x="5963" y="213"/>
                  <a:pt x="5959" y="191"/>
                </a:cubicBezTo>
                <a:close/>
                <a:moveTo>
                  <a:pt x="6224" y="220"/>
                </a:moveTo>
                <a:cubicBezTo>
                  <a:pt x="6224" y="187"/>
                  <a:pt x="6233" y="158"/>
                  <a:pt x="6248" y="136"/>
                </a:cubicBezTo>
                <a:cubicBezTo>
                  <a:pt x="6195" y="147"/>
                  <a:pt x="6143" y="157"/>
                  <a:pt x="6090" y="166"/>
                </a:cubicBezTo>
                <a:cubicBezTo>
                  <a:pt x="6090" y="382"/>
                  <a:pt x="6090" y="382"/>
                  <a:pt x="6090" y="382"/>
                </a:cubicBezTo>
                <a:cubicBezTo>
                  <a:pt x="6035" y="382"/>
                  <a:pt x="6035" y="382"/>
                  <a:pt x="6035" y="382"/>
                </a:cubicBezTo>
                <a:cubicBezTo>
                  <a:pt x="6035" y="480"/>
                  <a:pt x="6035" y="480"/>
                  <a:pt x="6035" y="480"/>
                </a:cubicBezTo>
                <a:cubicBezTo>
                  <a:pt x="6287" y="480"/>
                  <a:pt x="6287" y="480"/>
                  <a:pt x="6287" y="480"/>
                </a:cubicBezTo>
                <a:cubicBezTo>
                  <a:pt x="6287" y="382"/>
                  <a:pt x="6287" y="382"/>
                  <a:pt x="6287" y="382"/>
                </a:cubicBezTo>
                <a:cubicBezTo>
                  <a:pt x="6224" y="382"/>
                  <a:pt x="6224" y="382"/>
                  <a:pt x="6224" y="382"/>
                </a:cubicBezTo>
                <a:lnTo>
                  <a:pt x="6224" y="220"/>
                </a:lnTo>
                <a:close/>
                <a:moveTo>
                  <a:pt x="6713" y="167"/>
                </a:moveTo>
                <a:cubicBezTo>
                  <a:pt x="6608" y="152"/>
                  <a:pt x="6608" y="152"/>
                  <a:pt x="6608" y="152"/>
                </a:cubicBezTo>
                <a:cubicBezTo>
                  <a:pt x="6569" y="146"/>
                  <a:pt x="6563" y="136"/>
                  <a:pt x="6563" y="112"/>
                </a:cubicBezTo>
                <a:cubicBezTo>
                  <a:pt x="6563" y="85"/>
                  <a:pt x="6591" y="60"/>
                  <a:pt x="6653" y="60"/>
                </a:cubicBezTo>
                <a:cubicBezTo>
                  <a:pt x="6678" y="60"/>
                  <a:pt x="6703" y="64"/>
                  <a:pt x="6731" y="74"/>
                </a:cubicBezTo>
                <a:cubicBezTo>
                  <a:pt x="6731" y="124"/>
                  <a:pt x="6731" y="124"/>
                  <a:pt x="6731" y="124"/>
                </a:cubicBezTo>
                <a:cubicBezTo>
                  <a:pt x="6851" y="124"/>
                  <a:pt x="6851" y="124"/>
                  <a:pt x="6851" y="124"/>
                </a:cubicBezTo>
                <a:cubicBezTo>
                  <a:pt x="6851" y="0"/>
                  <a:pt x="6851" y="0"/>
                  <a:pt x="6851" y="0"/>
                </a:cubicBezTo>
                <a:cubicBezTo>
                  <a:pt x="6770" y="22"/>
                  <a:pt x="6671" y="41"/>
                  <a:pt x="6594" y="60"/>
                </a:cubicBezTo>
                <a:cubicBezTo>
                  <a:pt x="6542" y="73"/>
                  <a:pt x="6490" y="85"/>
                  <a:pt x="6439" y="96"/>
                </a:cubicBezTo>
                <a:cubicBezTo>
                  <a:pt x="6437" y="107"/>
                  <a:pt x="6436" y="118"/>
                  <a:pt x="6436" y="130"/>
                </a:cubicBezTo>
                <a:cubicBezTo>
                  <a:pt x="6436" y="202"/>
                  <a:pt x="6473" y="249"/>
                  <a:pt x="6561" y="264"/>
                </a:cubicBezTo>
                <a:cubicBezTo>
                  <a:pt x="6674" y="281"/>
                  <a:pt x="6674" y="281"/>
                  <a:pt x="6674" y="281"/>
                </a:cubicBezTo>
                <a:cubicBezTo>
                  <a:pt x="6732" y="290"/>
                  <a:pt x="6749" y="304"/>
                  <a:pt x="6749" y="332"/>
                </a:cubicBezTo>
                <a:cubicBezTo>
                  <a:pt x="6749" y="384"/>
                  <a:pt x="6679" y="393"/>
                  <a:pt x="6652" y="393"/>
                </a:cubicBezTo>
                <a:cubicBezTo>
                  <a:pt x="6623" y="393"/>
                  <a:pt x="6585" y="384"/>
                  <a:pt x="6563" y="377"/>
                </a:cubicBezTo>
                <a:cubicBezTo>
                  <a:pt x="6563" y="319"/>
                  <a:pt x="6563" y="319"/>
                  <a:pt x="6563" y="319"/>
                </a:cubicBezTo>
                <a:cubicBezTo>
                  <a:pt x="6442" y="319"/>
                  <a:pt x="6442" y="319"/>
                  <a:pt x="6442" y="319"/>
                </a:cubicBezTo>
                <a:cubicBezTo>
                  <a:pt x="6442" y="460"/>
                  <a:pt x="6442" y="460"/>
                  <a:pt x="6442" y="460"/>
                </a:cubicBezTo>
                <a:cubicBezTo>
                  <a:pt x="6496" y="479"/>
                  <a:pt x="6579" y="492"/>
                  <a:pt x="6640" y="492"/>
                </a:cubicBezTo>
                <a:cubicBezTo>
                  <a:pt x="6814" y="492"/>
                  <a:pt x="6877" y="407"/>
                  <a:pt x="6877" y="319"/>
                </a:cubicBezTo>
                <a:cubicBezTo>
                  <a:pt x="6877" y="228"/>
                  <a:pt x="6828" y="184"/>
                  <a:pt x="6713" y="167"/>
                </a:cubicBezTo>
                <a:close/>
              </a:path>
            </a:pathLst>
          </a:custGeom>
          <a:solidFill>
            <a:srgbClr val="3127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 bwMode="gray">
          <a:xfrm>
            <a:off x="1512000" y="1140839"/>
            <a:ext cx="9126000" cy="423000"/>
          </a:xfrm>
          <a:prstGeom prst="rect">
            <a:avLst/>
          </a:prstGeom>
          <a:solidFill>
            <a:schemeClr val="accent1"/>
          </a:solidFill>
        </p:spPr>
        <p:txBody>
          <a:bodyPr vert="horz" lIns="118800" tIns="36000" rIns="108000" bIns="0" rtlCol="0" anchor="t">
            <a:noAutofit/>
          </a:bodyPr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 bwMode="gray">
          <a:xfrm>
            <a:off x="1512000" y="1737578"/>
            <a:ext cx="9126000" cy="421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JU-LEVEL1=Opsomming 1e niveau</a:t>
            </a:r>
          </a:p>
          <a:p>
            <a:pPr lvl="1"/>
            <a:r>
              <a:rPr lang="nl-NL" dirty="0"/>
              <a:t>JU-LEVEL2=Opsomming 2e niveau</a:t>
            </a:r>
          </a:p>
          <a:p>
            <a:pPr lvl="2"/>
            <a:r>
              <a:rPr lang="nl-NL" dirty="0"/>
              <a:t>JU-LEVEL3=Opsomming 3e niveau</a:t>
            </a:r>
          </a:p>
          <a:p>
            <a:pPr lvl="3"/>
            <a:r>
              <a:rPr lang="nl-NL" dirty="0"/>
              <a:t>JU-LEVEL4=Kop</a:t>
            </a:r>
          </a:p>
          <a:p>
            <a:pPr lvl="4"/>
            <a:r>
              <a:rPr lang="nl-NL" dirty="0"/>
              <a:t>JU-LEVEL5=Basistekst</a:t>
            </a:r>
          </a:p>
          <a:p>
            <a:pPr lvl="5"/>
            <a:r>
              <a:rPr lang="nl-NL" dirty="0"/>
              <a:t>JU-LEVEL6=Zwevend 1e niveau</a:t>
            </a:r>
          </a:p>
          <a:p>
            <a:pPr lvl="6"/>
            <a:r>
              <a:rPr lang="nl-NL" dirty="0"/>
              <a:t>JU-LEVEL7=Zwevend 2e niveau</a:t>
            </a:r>
          </a:p>
          <a:p>
            <a:pPr lvl="7"/>
            <a:r>
              <a:rPr lang="nl-NL" dirty="0"/>
              <a:t>JU-LEVEL8=Zwevend 3e niveau</a:t>
            </a:r>
          </a:p>
          <a:p>
            <a:pPr lvl="8"/>
            <a:r>
              <a:rPr lang="nl-NL" dirty="0"/>
              <a:t>JU-LEVEL9=Tussenkop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3949650" y="6158638"/>
            <a:ext cx="1008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6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4957650" y="6158637"/>
            <a:ext cx="569835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600" cap="all" baseline="0">
                <a:solidFill>
                  <a:schemeClr val="accent2"/>
                </a:solidFill>
              </a:defRPr>
            </a:lvl1pPr>
          </a:lstStyle>
          <a:p>
            <a:r>
              <a:rPr lang="nl-NL"/>
              <a:t>Voeg hier de titel van de presentatie in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10834637" y="6133924"/>
            <a:ext cx="5400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800">
                <a:solidFill>
                  <a:schemeClr val="accent2"/>
                </a:solidFill>
              </a:defRPr>
            </a:lvl1pPr>
          </a:lstStyle>
          <a:p>
            <a:fld id="{8F18802B-E4C7-4B2D-B37A-6B7CC3C134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585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2" r:id="rId6"/>
    <p:sldLayoutId id="2147483654" r:id="rId7"/>
    <p:sldLayoutId id="2147483655" r:id="rId8"/>
    <p:sldLayoutId id="2147483661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12000"/>
        </a:lnSpc>
        <a:spcBef>
          <a:spcPts val="6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12000"/>
        </a:lnSpc>
        <a:spcBef>
          <a:spcPts val="3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2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nl-NL" dirty="0"/>
              <a:t>Ouderenzorg in de praktijk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00"/>
          </p:nvPr>
        </p:nvSpPr>
        <p:spPr bwMode="gray"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 bwMode="gray">
          <a:xfrm>
            <a:off x="6096000" y="1806670"/>
            <a:ext cx="4392000" cy="4212000"/>
          </a:xfrm>
        </p:spPr>
        <p:txBody>
          <a:bodyPr/>
          <a:lstStyle/>
          <a:p>
            <a:r>
              <a:rPr lang="nl-NL" sz="1600" dirty="0"/>
              <a:t>Hoe start je op en wie doet dat?</a:t>
            </a:r>
          </a:p>
          <a:p>
            <a:r>
              <a:rPr lang="nl-NL" sz="1600" dirty="0"/>
              <a:t>Taakverdeling binnen het programma</a:t>
            </a:r>
            <a:br>
              <a:rPr lang="nl-NL" sz="1600" dirty="0"/>
            </a:br>
            <a:r>
              <a:rPr lang="nl-NL" sz="1600" dirty="0"/>
              <a:t>rol POH/PV/DA/HA/SO</a:t>
            </a:r>
          </a:p>
          <a:p>
            <a:r>
              <a:rPr lang="nl-NL" sz="1600" dirty="0"/>
              <a:t>Hulplijnen</a:t>
            </a:r>
          </a:p>
          <a:p>
            <a:r>
              <a:rPr lang="nl-NL" sz="1600" dirty="0"/>
              <a:t>Hoe werk je samen</a:t>
            </a:r>
          </a:p>
          <a:p>
            <a:r>
              <a:rPr lang="nl-NL" sz="1600" dirty="0"/>
              <a:t>Aanspreekpunt voor..?</a:t>
            </a:r>
          </a:p>
          <a:p>
            <a:r>
              <a:rPr lang="nl-NL" sz="1600" dirty="0"/>
              <a:t>Evaluatie en samen bouwen aan beter</a:t>
            </a:r>
          </a:p>
          <a:p>
            <a:endParaRPr lang="nl-NL" dirty="0"/>
          </a:p>
        </p:txBody>
      </p:sp>
      <p:pic>
        <p:nvPicPr>
          <p:cNvPr id="6" name="Afbeelding 8 (JU-Free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">
          <a:xfrm>
            <a:off x="5904000" y="1806670"/>
            <a:ext cx="571500" cy="257268"/>
          </a:xfrm>
          <a:prstGeom prst="rect">
            <a:avLst/>
          </a:prstGeom>
        </p:spPr>
      </p:pic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40A16AB7-ECC1-4D9F-91DC-CAD0BF54E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92997" y="1994513"/>
            <a:ext cx="4038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0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5AC8E-EAD7-4C75-B211-286C53B3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 en netwerk organiseren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32C898-A98B-42CF-AA27-F98738950047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A8AB7C9-27C2-4A79-9BFA-BBFE7DCFD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000" y="1978076"/>
            <a:ext cx="4392000" cy="3059439"/>
          </a:xfrm>
        </p:spPr>
        <p:txBody>
          <a:bodyPr/>
          <a:lstStyle/>
          <a:p>
            <a:r>
              <a:rPr lang="nl-NL" sz="1600" dirty="0"/>
              <a:t>hometeam” : huisarts en POH</a:t>
            </a:r>
          </a:p>
          <a:p>
            <a:r>
              <a:rPr lang="nl-NL" sz="1600" dirty="0"/>
              <a:t>vaste wijkverpleegkundige</a:t>
            </a:r>
          </a:p>
          <a:p>
            <a:r>
              <a:rPr lang="nl-NL" sz="1600" dirty="0"/>
              <a:t>vaste specialist ouderengeneeskunde</a:t>
            </a:r>
          </a:p>
          <a:p>
            <a:r>
              <a:rPr lang="nl-NL" sz="1600" dirty="0"/>
              <a:t>casemanager dementie</a:t>
            </a:r>
          </a:p>
          <a:p>
            <a:r>
              <a:rPr lang="nl-NL" sz="1600" dirty="0"/>
              <a:t>geriatriefysiotherapeut</a:t>
            </a:r>
          </a:p>
          <a:p>
            <a:endParaRPr lang="nl-NL" dirty="0"/>
          </a:p>
        </p:txBody>
      </p:sp>
      <p:pic>
        <p:nvPicPr>
          <p:cNvPr id="6" name="Tijdelijke aanduiding voor inhoud 4">
            <a:extLst>
              <a:ext uri="{FF2B5EF4-FFF2-40B4-BE49-F238E27FC236}">
                <a16:creationId xmlns:a16="http://schemas.microsoft.com/office/drawing/2014/main" id="{80EDEADC-DC6D-4D54-976B-ECF63A450C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83" y="1978076"/>
            <a:ext cx="3030090" cy="2729880"/>
          </a:xfrm>
        </p:spPr>
      </p:pic>
    </p:spTree>
    <p:extLst>
      <p:ext uri="{BB962C8B-B14F-4D97-AF65-F5344CB8AC3E}">
        <p14:creationId xmlns:p14="http://schemas.microsoft.com/office/powerpoint/2010/main" val="159961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7E149-7ADF-4EA4-93AA-6A1D6ABB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MDO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256A8E-6730-493A-9079-F1DD49C37D88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86E9C7-2468-444C-89C0-B20BC588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2194" y="2137640"/>
            <a:ext cx="3717083" cy="2582719"/>
          </a:xfrm>
        </p:spPr>
        <p:txBody>
          <a:bodyPr/>
          <a:lstStyle/>
          <a:p>
            <a:r>
              <a:rPr lang="nl-NL" sz="1600" dirty="0"/>
              <a:t>Samen met de POH</a:t>
            </a:r>
          </a:p>
          <a:p>
            <a:r>
              <a:rPr lang="nl-NL" sz="1600" dirty="0"/>
              <a:t>Functioneel</a:t>
            </a:r>
          </a:p>
          <a:p>
            <a:r>
              <a:rPr lang="nl-NL" sz="1600" dirty="0"/>
              <a:t>Met niet teveel mensen</a:t>
            </a:r>
          </a:p>
          <a:p>
            <a:r>
              <a:rPr lang="nl-NL" sz="1600" dirty="0"/>
              <a:t>Maak gebruik van de SO en WVP</a:t>
            </a:r>
            <a:br>
              <a:rPr lang="nl-NL" sz="1600" dirty="0"/>
            </a:br>
            <a:r>
              <a:rPr lang="nl-NL" sz="1600" dirty="0"/>
              <a:t>zeker bij </a:t>
            </a:r>
            <a:r>
              <a:rPr lang="nl-NL" sz="1600" dirty="0" err="1"/>
              <a:t>multiproblematiek</a:t>
            </a:r>
            <a:r>
              <a:rPr lang="nl-NL" sz="1600" dirty="0"/>
              <a:t> en bij het leren opstellen van een ZBP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7AF0BFB-FE54-48C7-BF8F-DFA54ED46E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00169" y="1978076"/>
            <a:ext cx="4167858" cy="292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5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C6EA3-BD40-4B82-A743-3EBED782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 of geen MDO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276C7F-C483-4166-ACB0-766CCEAC6E7B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0B16CB-2456-4019-9E7D-D7001F8BB5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nl-NL" sz="1600" dirty="0">
                <a:solidFill>
                  <a:prstClr val="black"/>
                </a:solidFill>
              </a:rPr>
              <a:t>MDO indien complex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nl-NL" sz="1600" dirty="0">
              <a:solidFill>
                <a:prstClr val="black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nl-NL" sz="1600" dirty="0">
                <a:solidFill>
                  <a:prstClr val="black"/>
                </a:solidFill>
              </a:rPr>
              <a:t>Bespreken zorgplan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nl-NL" sz="1600" dirty="0">
                <a:solidFill>
                  <a:prstClr val="black"/>
                </a:solidFill>
              </a:rPr>
              <a:t>Verzenden zorgplan + bespreken met patiënt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nl-NL" sz="1600" dirty="0">
                <a:solidFill>
                  <a:prstClr val="black"/>
                </a:solidFill>
              </a:rPr>
              <a:t>Opstarten interventies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nl-NL" sz="1600" dirty="0">
                <a:solidFill>
                  <a:prstClr val="black"/>
                </a:solidFill>
              </a:rPr>
              <a:t>Terugkoppeling en zo nodig bijstellen</a:t>
            </a:r>
          </a:p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797E792-E2F9-411B-BECC-7C8493584C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1600" dirty="0"/>
              <a:t>Intern overleg HA/POH (geen MDO) indien minder complex</a:t>
            </a:r>
          </a:p>
          <a:p>
            <a:pPr marL="0" indent="0">
              <a:buNone/>
            </a:pPr>
            <a:endParaRPr lang="nl-NL" sz="1600" dirty="0"/>
          </a:p>
          <a:p>
            <a:r>
              <a:rPr lang="nl-NL" sz="1600" dirty="0"/>
              <a:t>Vaststellen zorgplan</a:t>
            </a:r>
          </a:p>
          <a:p>
            <a:r>
              <a:rPr lang="nl-NL" sz="1600" dirty="0"/>
              <a:t>Verzenden zorgplan + bespreken met patiënt</a:t>
            </a:r>
          </a:p>
          <a:p>
            <a:r>
              <a:rPr lang="nl-NL" sz="1600" dirty="0"/>
              <a:t>Opstarten interventies</a:t>
            </a:r>
          </a:p>
          <a:p>
            <a:r>
              <a:rPr lang="nl-NL" sz="1600" dirty="0"/>
              <a:t>Terugkoppelen, bij toename complexiteit naar MDO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014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E9331-D1AD-495E-8FAA-EBED01C2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Medicatiereview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D307D0-486C-47C1-A7A3-C44A626839D0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A1F8F0-5FCC-4004-96F0-037697979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4" y="1909467"/>
            <a:ext cx="5185156" cy="2372928"/>
          </a:xfrm>
        </p:spPr>
        <p:txBody>
          <a:bodyPr/>
          <a:lstStyle/>
          <a:p>
            <a:r>
              <a:rPr lang="nl-NL" sz="1600" dirty="0"/>
              <a:t>Vanaf 10 medicijnen verplicht met de apotheker</a:t>
            </a:r>
          </a:p>
          <a:p>
            <a:r>
              <a:rPr lang="nl-NL" sz="1600" dirty="0"/>
              <a:t>Maar mag ook met minder</a:t>
            </a:r>
          </a:p>
          <a:p>
            <a:r>
              <a:rPr lang="nl-NL" sz="1600" dirty="0"/>
              <a:t>Communicatie en aanleveren informatie via </a:t>
            </a:r>
            <a:r>
              <a:rPr lang="nl-NL" sz="1600" dirty="0" err="1"/>
              <a:t>cboards</a:t>
            </a:r>
            <a:endParaRPr lang="nl-NL" sz="1600" dirty="0"/>
          </a:p>
          <a:p>
            <a:r>
              <a:rPr lang="nl-NL" sz="1600" dirty="0"/>
              <a:t>Denk aan zelfzorgmedicatie!</a:t>
            </a:r>
          </a:p>
          <a:p>
            <a:r>
              <a:rPr lang="nl-NL" sz="1600" dirty="0"/>
              <a:t>Aparte DKB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92E933A6-42C9-404A-A9D8-6645FACFE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419557" y="1978076"/>
            <a:ext cx="3668148" cy="269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7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8AB58-7970-4650-B9C8-2EDF5401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Advance Care Planning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DC97388-4B98-4DA9-82F5-08AED56F02B1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CE6360-9E70-453E-AB4C-C78D305B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896" y="1848203"/>
            <a:ext cx="3596895" cy="3161593"/>
          </a:xfrm>
        </p:spPr>
        <p:txBody>
          <a:bodyPr/>
          <a:lstStyle/>
          <a:p>
            <a:r>
              <a:rPr lang="nl-NL" sz="1600" dirty="0"/>
              <a:t>Voorbereiding kan door POH</a:t>
            </a:r>
          </a:p>
          <a:p>
            <a:r>
              <a:rPr lang="nl-NL" sz="1600" dirty="0"/>
              <a:t>Gesprek zelf door de huisarts</a:t>
            </a:r>
          </a:p>
          <a:p>
            <a:r>
              <a:rPr lang="nl-NL" sz="1600" dirty="0"/>
              <a:t>PPD kan hulpmiddel zijn</a:t>
            </a:r>
          </a:p>
          <a:p>
            <a:r>
              <a:rPr lang="nl-NL" sz="1600" dirty="0"/>
              <a:t>Vastleggen in het programma ouderenzorg</a:t>
            </a:r>
          </a:p>
          <a:p>
            <a:r>
              <a:rPr lang="nl-NL" sz="1600" dirty="0"/>
              <a:t>Aparte DKB</a:t>
            </a:r>
          </a:p>
          <a:p>
            <a:r>
              <a:rPr lang="nl-NL" sz="1600" dirty="0"/>
              <a:t>Wordt gedeeld met de HAP via board OZ en vanaf Q2 2022 ook inzichtelijk op SEH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66D3664-E7A9-453A-83B2-73019AF02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672992" y="1994513"/>
            <a:ext cx="4423008" cy="25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4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BE82D-6D40-4C70-A91E-DFDFD4A4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Regelmatig overleg met POH / PV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75826E-15E1-4CE7-AB47-3F2D5C76FF26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1D0E415-0C3D-4B2B-A14E-DF6930FBE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3112" y="2280365"/>
            <a:ext cx="4392000" cy="2776717"/>
          </a:xfrm>
        </p:spPr>
        <p:txBody>
          <a:bodyPr/>
          <a:lstStyle/>
          <a:p>
            <a:r>
              <a:rPr lang="nl-NL" sz="1600" dirty="0"/>
              <a:t>Liefst structureel</a:t>
            </a:r>
          </a:p>
          <a:p>
            <a:r>
              <a:rPr lang="nl-NL" sz="1600" dirty="0"/>
              <a:t>SAMEN</a:t>
            </a:r>
          </a:p>
          <a:p>
            <a:r>
              <a:rPr lang="nl-NL" sz="1600" dirty="0"/>
              <a:t>Goede taakverdeling, wie is het aanspreekpunt voor wat?</a:t>
            </a:r>
          </a:p>
          <a:p>
            <a:r>
              <a:rPr lang="nl-NL" sz="1600" dirty="0"/>
              <a:t>Als het niet lukt, vraag hulp!</a:t>
            </a:r>
          </a:p>
          <a:p>
            <a:r>
              <a:rPr lang="nl-NL" sz="1600" dirty="0"/>
              <a:t>Het team OZ denkt graag mee</a:t>
            </a:r>
          </a:p>
          <a:p>
            <a:endParaRPr lang="nl-NL" dirty="0"/>
          </a:p>
        </p:txBody>
      </p:sp>
      <p:pic>
        <p:nvPicPr>
          <p:cNvPr id="6" name="Tijdelijke aanduiding voor inhoud 4">
            <a:extLst>
              <a:ext uri="{FF2B5EF4-FFF2-40B4-BE49-F238E27FC236}">
                <a16:creationId xmlns:a16="http://schemas.microsoft.com/office/drawing/2014/main" id="{289A11A7-1DB3-4ABC-AF1A-226CD50D5B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1" y="2280365"/>
            <a:ext cx="4591992" cy="2877517"/>
          </a:xfrm>
        </p:spPr>
      </p:pic>
    </p:spTree>
    <p:extLst>
      <p:ext uri="{BB962C8B-B14F-4D97-AF65-F5344CB8AC3E}">
        <p14:creationId xmlns:p14="http://schemas.microsoft.com/office/powerpoint/2010/main" val="3229445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B7813-8C06-4423-A843-174822CA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DF3A6B-9507-4BF2-B96C-21CA0E2D4161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D6A5F93-87C4-46C2-908C-70E14213E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072" y="1887930"/>
            <a:ext cx="4748928" cy="2867648"/>
          </a:xfrm>
        </p:spPr>
        <p:txBody>
          <a:bodyPr/>
          <a:lstStyle/>
          <a:p>
            <a:r>
              <a:rPr lang="nl-NL" sz="1600" dirty="0"/>
              <a:t>Samen sterk</a:t>
            </a:r>
          </a:p>
          <a:p>
            <a:r>
              <a:rPr lang="nl-NL" sz="1600" dirty="0"/>
              <a:t>Delegeren en optimaal gebruik maken van ieders kwaliteiten</a:t>
            </a:r>
          </a:p>
          <a:p>
            <a:r>
              <a:rPr lang="nl-NL" sz="1600" dirty="0"/>
              <a:t>Functionele zorg op maat</a:t>
            </a:r>
          </a:p>
          <a:p>
            <a:r>
              <a:rPr lang="nl-NL" sz="1600" dirty="0"/>
              <a:t>Toekomstbestendig voor oudere en voor de eerste lijn</a:t>
            </a:r>
          </a:p>
          <a:p>
            <a:r>
              <a:rPr lang="nl-NL" sz="1600" dirty="0"/>
              <a:t>“</a:t>
            </a:r>
            <a:r>
              <a:rPr lang="nl-NL" sz="1600" dirty="0" err="1"/>
              <a:t>work</a:t>
            </a:r>
            <a:r>
              <a:rPr lang="nl-NL" sz="1600" dirty="0"/>
              <a:t> in </a:t>
            </a:r>
            <a:r>
              <a:rPr lang="nl-NL" sz="1600" dirty="0" err="1"/>
              <a:t>progress</a:t>
            </a:r>
            <a:r>
              <a:rPr lang="nl-NL" sz="1600" dirty="0"/>
              <a:t>”</a:t>
            </a:r>
            <a:br>
              <a:rPr lang="nl-NL" sz="1600" dirty="0"/>
            </a:br>
            <a:r>
              <a:rPr lang="nl-NL" sz="1600" dirty="0"/>
              <a:t>regelmatige evaluatie, alle feedback is welkom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667A69AC-112F-4C7E-8F4D-53F0C8E15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934910" y="1737578"/>
            <a:ext cx="309634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5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A1557-BD4D-4563-A79F-B7303461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Presentatie POH/PV/WVP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F842EF-C5C7-4142-B47A-011B01208278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86BDA2B-189E-48E2-9270-01B96ECE17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4FA79158-E6A7-4F14-9FED-F13BE64AA120}"/>
              </a:ext>
            </a:extLst>
          </p:cNvPr>
          <p:cNvSpPr>
            <a:spLocks noGrp="1"/>
          </p:cNvSpPr>
          <p:nvPr>
            <p:ph type="pic" sz="quarter" idx="1001"/>
          </p:nvPr>
        </p:nvSpPr>
        <p:spPr/>
      </p:sp>
    </p:spTree>
    <p:extLst>
      <p:ext uri="{BB962C8B-B14F-4D97-AF65-F5344CB8AC3E}">
        <p14:creationId xmlns:p14="http://schemas.microsoft.com/office/powerpoint/2010/main" val="282217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0F04F-41BB-46E9-B742-3F641695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dirty="0"/>
              <a:t>Huisartse</a:t>
            </a:r>
            <a:r>
              <a:rPr lang="nl-NL" dirty="0"/>
              <a:t>nzorg voor ouderen met complexe problematiek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50E6D0-8C36-49DD-826E-79C4814E54ED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080115-BD8B-4572-8395-99ECC7D9B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Proactieve benadering</a:t>
            </a:r>
          </a:p>
          <a:p>
            <a:r>
              <a:rPr lang="nl-NL" sz="1600" dirty="0"/>
              <a:t>Ziektegerichte benadering –&gt;patiënt centraal</a:t>
            </a:r>
          </a:p>
          <a:p>
            <a:r>
              <a:rPr lang="nl-NL" sz="1600" dirty="0"/>
              <a:t>Behoud of herstel van functioneren, zelfredzaamheid, kwaliteit van leven</a:t>
            </a:r>
          </a:p>
          <a:p>
            <a:r>
              <a:rPr lang="nl-NL" sz="1600" dirty="0"/>
              <a:t>Inschatten van risico’s op verslechtering</a:t>
            </a:r>
          </a:p>
          <a:p>
            <a:r>
              <a:rPr lang="nl-NL" sz="1600" dirty="0"/>
              <a:t>Bieden van interventies</a:t>
            </a:r>
          </a:p>
          <a:p>
            <a:r>
              <a:rPr lang="nl-NL" sz="1600" dirty="0"/>
              <a:t>Anticipeer, delegeer, evalueer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905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3E8C1-A1F2-4B2D-ACDC-5B304DD7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Calibri Light" panose="020F0302020204030204" pitchFamily="34" charset="0"/>
                <a:cs typeface="Calibri Light" panose="020F0302020204030204" pitchFamily="34" charset="0"/>
              </a:rPr>
              <a:t>Ouderen in beeld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C8F3AB-ECE1-47CF-9A49-9A6678F2063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E65F2E-507E-44AE-9065-3BCFEA4D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>
                <a:cs typeface="Calibri Light" panose="020F0302020204030204" pitchFamily="34" charset="0"/>
              </a:rPr>
              <a:t>75 + : 7% in 2010; 8,5% in 2020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65+: 2,5 miljoen(2010) -&gt; 4,1 miljoen(2030)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Va 2025 stijging 80+; 2050 4/10 65+ is 80+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verdubbeling mensen met dementie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4% ouderen in VPH; 2,1 miljard extra</a:t>
            </a:r>
          </a:p>
          <a:p>
            <a:endParaRPr lang="nl-NL" sz="1600" dirty="0">
              <a:cs typeface="Calibri Light" panose="020F0302020204030204" pitchFamily="34" charset="0"/>
            </a:endParaRPr>
          </a:p>
          <a:p>
            <a:r>
              <a:rPr lang="nl-NL" sz="1600" dirty="0">
                <a:cs typeface="Calibri Light" panose="020F0302020204030204" pitchFamily="34" charset="0"/>
              </a:rPr>
              <a:t>Bureaucratie, richtlijnen, keurmerken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Probleem gebonden aanpak</a:t>
            </a:r>
          </a:p>
          <a:p>
            <a:r>
              <a:rPr lang="nl-NL" sz="1600" dirty="0">
                <a:cs typeface="Calibri Light" panose="020F0302020204030204" pitchFamily="34" charset="0"/>
              </a:rPr>
              <a:t>Acceptatie problematiek levensfase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65612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1728E0-B1A7-44D8-9953-1F678571C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000" y="1091626"/>
            <a:ext cx="9126000" cy="4212000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Het doel van het regioplan “zorg voor ouderen” is het bieden van ondersteuning aan zorgverleners bij de implementatie en uitvoering van (zorginhoudelijke) geïntegreerde ouderenzorg.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Subdoelen: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Signalering van kwetsbaarheid bij ouderen (complexe problematiek).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Het zoveel mogelijk behouden van welbevinden en zelfredzaamheid door het voorkomen of verminderen van kwetsbaarheid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a typeface="Calibri" panose="020F0502020204030204" pitchFamily="34" charset="0"/>
                <a:cs typeface="Times New Roman" panose="02020603050405020304" pitchFamily="18" charset="0"/>
              </a:rPr>
              <a:t>Inzetten van zorg daar waar nodig, met als uitgangspunt het behouden van de kwaliteit van leven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06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75D35-3D4B-48F6-A3C3-AB0FA91C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Hoe?  Samenwerking en ondersteuning.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DA1FC9-E64E-489B-9CBB-303AB54FB4C3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15766E-35F4-4246-89E5-E3B81BFB1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Regioplan programma “zorg voor ouderen”</a:t>
            </a:r>
          </a:p>
          <a:p>
            <a:r>
              <a:rPr lang="nl-NL" sz="1600" dirty="0"/>
              <a:t>Werken met “zorg voor ouderen” in de huisartsenpraktijk</a:t>
            </a:r>
          </a:p>
          <a:p>
            <a:r>
              <a:rPr lang="nl-NL" sz="1600" dirty="0"/>
              <a:t>Hand out:</a:t>
            </a:r>
            <a:br>
              <a:rPr lang="nl-NL" sz="1600" dirty="0"/>
            </a:br>
            <a:r>
              <a:rPr lang="nl-NL" sz="1600" dirty="0"/>
              <a:t>Advance care planning</a:t>
            </a:r>
            <a:br>
              <a:rPr lang="nl-NL" sz="1600" dirty="0"/>
            </a:br>
            <a:r>
              <a:rPr lang="nl-NL" sz="1600" dirty="0"/>
              <a:t>Zorgbehandelplan</a:t>
            </a:r>
            <a:br>
              <a:rPr lang="nl-NL" sz="1600" dirty="0"/>
            </a:br>
            <a:r>
              <a:rPr lang="nl-NL" sz="1600" dirty="0"/>
              <a:t>MDO</a:t>
            </a:r>
            <a:br>
              <a:rPr lang="nl-NL" sz="1600" dirty="0"/>
            </a:br>
            <a:r>
              <a:rPr lang="nl-NL" sz="1600" dirty="0"/>
              <a:t>Medicatiereview bij kwetsbare ouderen</a:t>
            </a:r>
          </a:p>
          <a:p>
            <a:r>
              <a:rPr lang="nl-NL" sz="1600" dirty="0"/>
              <a:t>Inzet vaste ketenpartners, SO, WVP, ondersteuning vanuit ZGWA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224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F6D68-91DD-422F-96F8-4024CC4C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programma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E8AD75-117C-475D-9865-BB5B34CBCBBA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B407FC-F745-4E6A-AD3D-3C8487E0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>
                <a:solidFill>
                  <a:srgbClr val="FF0000"/>
                </a:solidFill>
              </a:rPr>
              <a:t>Opsporen</a:t>
            </a:r>
            <a:r>
              <a:rPr lang="nl-NL" sz="1600" dirty="0"/>
              <a:t> kwetsbare ouderen middels </a:t>
            </a:r>
            <a:r>
              <a:rPr lang="nl-NL" sz="1600" dirty="0" err="1"/>
              <a:t>casefinding</a:t>
            </a:r>
            <a:r>
              <a:rPr lang="nl-NL" sz="1600" dirty="0"/>
              <a:t> en selectieve screening</a:t>
            </a:r>
          </a:p>
          <a:p>
            <a:r>
              <a:rPr lang="nl-NL" sz="1600" dirty="0">
                <a:solidFill>
                  <a:srgbClr val="FF0000"/>
                </a:solidFill>
              </a:rPr>
              <a:t>Registreren</a:t>
            </a:r>
            <a:r>
              <a:rPr lang="nl-NL" sz="1600" dirty="0"/>
              <a:t> in het HIS en includeren in het KIS</a:t>
            </a:r>
          </a:p>
          <a:p>
            <a:r>
              <a:rPr lang="nl-NL" sz="1600" dirty="0">
                <a:solidFill>
                  <a:srgbClr val="FF0000"/>
                </a:solidFill>
              </a:rPr>
              <a:t>Samenwerking</a:t>
            </a:r>
            <a:r>
              <a:rPr lang="nl-NL" sz="1600" dirty="0"/>
              <a:t>: maak een kennismakingsafspraak met SO en WVP en eventuele anderen met wie er nauw samen gewerkt gaat worden bij de </a:t>
            </a:r>
            <a:r>
              <a:rPr lang="nl-NL" sz="1600" dirty="0" err="1"/>
              <a:t>MDO’s</a:t>
            </a:r>
            <a:endParaRPr lang="nl-NL" sz="1600" dirty="0"/>
          </a:p>
          <a:p>
            <a:r>
              <a:rPr lang="nl-NL" sz="1600" dirty="0"/>
              <a:t>Bij kwetsbaarheid: </a:t>
            </a:r>
            <a:r>
              <a:rPr lang="nl-NL" sz="1600" dirty="0">
                <a:solidFill>
                  <a:srgbClr val="FF0000"/>
                </a:solidFill>
              </a:rPr>
              <a:t>probleeminventarisatie</a:t>
            </a:r>
            <a:r>
              <a:rPr lang="nl-NL" sz="1600" dirty="0"/>
              <a:t> door POH tijdens huisbezoek m.b.v. TRAZAG vragenlijst</a:t>
            </a:r>
          </a:p>
          <a:p>
            <a:r>
              <a:rPr lang="nl-NL" sz="1600" dirty="0">
                <a:solidFill>
                  <a:srgbClr val="FF0000"/>
                </a:solidFill>
              </a:rPr>
              <a:t>Zorgbehoefte in kaart brengen </a:t>
            </a:r>
            <a:r>
              <a:rPr lang="nl-NL" sz="1600" dirty="0"/>
              <a:t>aan de hand van het SFMPC model en prioriteren samen met patiënt / mantelzorg</a:t>
            </a:r>
          </a:p>
          <a:p>
            <a:r>
              <a:rPr lang="nl-NL" sz="1600" dirty="0">
                <a:solidFill>
                  <a:srgbClr val="FF0000"/>
                </a:solidFill>
              </a:rPr>
              <a:t>Netwerkzorg</a:t>
            </a:r>
            <a:r>
              <a:rPr lang="nl-NL" sz="1600" dirty="0"/>
              <a:t>: geef oudere/naaste, SO, WVP/geriatrie VP, apotheker en huisartsenpost toegang tot </a:t>
            </a:r>
            <a:r>
              <a:rPr lang="nl-NL" sz="1600" dirty="0" err="1"/>
              <a:t>cboards</a:t>
            </a:r>
            <a:endParaRPr lang="nl-NL" sz="1600" dirty="0"/>
          </a:p>
          <a:p>
            <a:r>
              <a:rPr lang="nl-NL" sz="1600" dirty="0">
                <a:solidFill>
                  <a:srgbClr val="FF0000"/>
                </a:solidFill>
              </a:rPr>
              <a:t>MDO</a:t>
            </a:r>
            <a:r>
              <a:rPr lang="nl-NL" sz="1600" dirty="0"/>
              <a:t>: met betrokken zorgverleners, maak een ZBP</a:t>
            </a:r>
          </a:p>
          <a:p>
            <a:r>
              <a:rPr lang="nl-NL" sz="1600" dirty="0">
                <a:solidFill>
                  <a:srgbClr val="FF0000"/>
                </a:solidFill>
              </a:rPr>
              <a:t>Terugkoppeling</a:t>
            </a:r>
            <a:r>
              <a:rPr lang="nl-NL" sz="1600" dirty="0"/>
              <a:t> naar de patiënt/mantelzorg, voorbereiding </a:t>
            </a:r>
            <a:r>
              <a:rPr lang="nl-NL" sz="1600" dirty="0">
                <a:solidFill>
                  <a:srgbClr val="FF0000"/>
                </a:solidFill>
              </a:rPr>
              <a:t>ACP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25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D0E21-7CCD-4D29-98B5-617EBDFC9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Belangrijkste taken huisarts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8A6688-9DBD-41D1-BE58-63ADE514B4B2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289BDD-D40C-4EEF-8DF9-80AF80DA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Opstarten programma “zorg voor ouderen”</a:t>
            </a:r>
          </a:p>
          <a:p>
            <a:r>
              <a:rPr lang="nl-NL" dirty="0"/>
              <a:t>Samenwerking en netwerk organiseren</a:t>
            </a:r>
          </a:p>
          <a:p>
            <a:r>
              <a:rPr lang="nl-NL" dirty="0"/>
              <a:t>MDO </a:t>
            </a:r>
          </a:p>
          <a:p>
            <a:r>
              <a:rPr lang="nl-NL" dirty="0"/>
              <a:t>Medicatiereview</a:t>
            </a:r>
          </a:p>
          <a:p>
            <a:r>
              <a:rPr lang="nl-NL" dirty="0"/>
              <a:t>Advance care planning</a:t>
            </a:r>
          </a:p>
          <a:p>
            <a:r>
              <a:rPr lang="nl-NL" dirty="0"/>
              <a:t>Regelmatig overleg met POH/PV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956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89B50-1661-48DC-B17D-A7B9BCEA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Opstarten van het programma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888BE0-D0B2-4025-878C-8FF442C8B09C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CCEBEB-3666-4416-9F35-AB37B857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354" y="1873924"/>
            <a:ext cx="4354646" cy="2976705"/>
          </a:xfrm>
        </p:spPr>
        <p:txBody>
          <a:bodyPr/>
          <a:lstStyle/>
          <a:p>
            <a:r>
              <a:rPr lang="nl-NL" sz="1600" dirty="0"/>
              <a:t>Contact met DrechtDokters</a:t>
            </a:r>
          </a:p>
          <a:p>
            <a:r>
              <a:rPr lang="nl-NL" sz="1600" dirty="0"/>
              <a:t>Bezoek door een van de verpleegkundigen van Team Ouderenzorg</a:t>
            </a:r>
          </a:p>
          <a:p>
            <a:r>
              <a:rPr lang="nl-NL" sz="1600" dirty="0"/>
              <a:t>Uitleg over het programma</a:t>
            </a:r>
          </a:p>
          <a:p>
            <a:r>
              <a:rPr lang="nl-NL" sz="1600" dirty="0"/>
              <a:t>Ondersteuning vanuit Team</a:t>
            </a:r>
          </a:p>
          <a:p>
            <a:r>
              <a:rPr lang="nl-NL" sz="1600" dirty="0"/>
              <a:t>Eventueel een buddy</a:t>
            </a:r>
          </a:p>
          <a:p>
            <a:endParaRPr lang="nl-NL" dirty="0"/>
          </a:p>
        </p:txBody>
      </p:sp>
      <p:pic>
        <p:nvPicPr>
          <p:cNvPr id="5" name="Tijdelijke aanduiding voor inhoud 3">
            <a:extLst>
              <a:ext uri="{FF2B5EF4-FFF2-40B4-BE49-F238E27FC236}">
                <a16:creationId xmlns:a16="http://schemas.microsoft.com/office/drawing/2014/main" id="{2ADFC06D-DC57-4E5E-A5B2-30ECBD53E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0422" y="1873924"/>
            <a:ext cx="48482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88078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DrechtDokte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Lettertypen DrechtDokter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DrechtDokters.potx" id="{AC1FE22A-35B7-416D-8FB6-530322BE639C}" vid="{066C1E45-F04A-4A43-8B90-ACBBE5C82ADE}"/>
    </a:ext>
  </a:extLst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Notes fonts">
      <a:majorFont>
        <a:latin typeface="Calibri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08526"/>
      </a:accent1>
      <a:accent2>
        <a:srgbClr val="312782"/>
      </a:accent2>
      <a:accent3>
        <a:srgbClr val="FAE9D3"/>
      </a:accent3>
      <a:accent4>
        <a:srgbClr val="F8C390"/>
      </a:accent4>
      <a:accent5>
        <a:srgbClr val="FEF7F0"/>
      </a:accent5>
      <a:accent6>
        <a:srgbClr val="FF4438"/>
      </a:accent6>
      <a:hlink>
        <a:srgbClr val="000000"/>
      </a:hlink>
      <a:folHlink>
        <a:srgbClr val="000000"/>
      </a:folHlink>
    </a:clrScheme>
    <a:fontScheme name="Handout fonts">
      <a:majorFont>
        <a:latin typeface="Calibri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juid xmlns="http://www.joulesunlimited.com/juid"/>
</file>

<file path=customXml/item2.xml><?xml version="1.0" encoding="utf-8"?>
<juid xmlns="http://www.joulesunlimited.com/juid"/>
</file>

<file path=customXml/item3.xml><?xml version="1.0" encoding="utf-8"?>
<juid xmlns="http://www.joulesunlimited.com/juid"/>
</file>

<file path=customXml/item4.xml><?xml version="1.0" encoding="utf-8"?>
<juid xmlns="http://www.joulesunlimited.com/juid"/>
</file>

<file path=customXml/item5.xml><?xml version="1.0" encoding="utf-8"?>
<juid xmlns="http://www.joulesunlimited.com/juid"/>
</file>

<file path=customXml/item6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4732E4C4-D891-46BF-9E6B-34BC3B18945A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A1180436-B103-466B-A401-DD911629BE6B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F628B00E-0F27-4366-9A10-17A29628D774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7C096FED-4836-4E21-AF11-31F6C9CCAE5F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A715B6D3-CD07-4E36-9952-CD5D44FB4E17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649800BA-2EA7-4F33-9931-95B45AE88CBB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DrechtDokters</Template>
  <TotalTime>15</TotalTime>
  <Words>670</Words>
  <Application>Microsoft Office PowerPoint</Application>
  <PresentationFormat>Breedbeeld</PresentationFormat>
  <Paragraphs>108</Paragraphs>
  <Slides>16</Slides>
  <Notes>1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Huisstijl</vt:lpstr>
      <vt:lpstr>Ouderenzorg in de praktijk</vt:lpstr>
      <vt:lpstr>Presentatie POH/PV/WVP</vt:lpstr>
      <vt:lpstr>Huisartsenzorg voor ouderen met complexe problematiek</vt:lpstr>
      <vt:lpstr>Ouderen in beeld</vt:lpstr>
      <vt:lpstr>PowerPoint-presentatie</vt:lpstr>
      <vt:lpstr>Hoe?  Samenwerking en ondersteuning.</vt:lpstr>
      <vt:lpstr>Het programma</vt:lpstr>
      <vt:lpstr>Belangrijkste taken huisarts</vt:lpstr>
      <vt:lpstr>Opstarten van het programma</vt:lpstr>
      <vt:lpstr>Samenwerking en netwerk organiseren</vt:lpstr>
      <vt:lpstr>Het MDO</vt:lpstr>
      <vt:lpstr>Wel of geen MDO</vt:lpstr>
      <vt:lpstr>Medicatiereview</vt:lpstr>
      <vt:lpstr>Advance Care Planning</vt:lpstr>
      <vt:lpstr>Regelmatig overleg met POH / PV</vt:lpstr>
      <vt:lpstr>Samenwerking</vt:lpstr>
    </vt:vector>
  </TitlesOfParts>
  <Manager/>
  <Company>DrechtDokters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Ouderenzorg in de praktijk</dc:title>
  <dc:subject/>
  <dc:creator>Groenendijk, Merel</dc:creator>
  <cp:keywords/>
  <dc:description>Sjabloonversie: 1.0 - 5 maart 2021_x000d_
Ontwerpt: Het Inventief_x000d_
Sjablonen: www.JoulesUnlimited.com</dc:description>
  <cp:lastModifiedBy>Groenendijk, Merel</cp:lastModifiedBy>
  <cp:revision>2</cp:revision>
  <dcterms:created xsi:type="dcterms:W3CDTF">2021-12-28T09:39:54Z</dcterms:created>
  <dcterms:modified xsi:type="dcterms:W3CDTF">2021-12-28T09:55:27Z</dcterms:modified>
  <cp:category/>
</cp:coreProperties>
</file>