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5.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23"/>
  </p:notesMasterIdLst>
  <p:handoutMasterIdLst>
    <p:handoutMasterId r:id="rId24"/>
  </p:handoutMasterIdLst>
  <p:sldIdLst>
    <p:sldId id="298" r:id="rId2"/>
    <p:sldId id="299" r:id="rId3"/>
    <p:sldId id="300" r:id="rId4"/>
    <p:sldId id="279" r:id="rId5"/>
    <p:sldId id="302" r:id="rId6"/>
    <p:sldId id="303" r:id="rId7"/>
    <p:sldId id="310" r:id="rId8"/>
    <p:sldId id="281" r:id="rId9"/>
    <p:sldId id="312" r:id="rId10"/>
    <p:sldId id="304" r:id="rId11"/>
    <p:sldId id="305" r:id="rId12"/>
    <p:sldId id="284" r:id="rId13"/>
    <p:sldId id="292" r:id="rId14"/>
    <p:sldId id="290" r:id="rId15"/>
    <p:sldId id="297" r:id="rId16"/>
    <p:sldId id="289" r:id="rId17"/>
    <p:sldId id="294" r:id="rId18"/>
    <p:sldId id="306" r:id="rId19"/>
    <p:sldId id="308" r:id="rId20"/>
    <p:sldId id="293" r:id="rId21"/>
    <p:sldId id="309" r:id="rId22"/>
  </p:sldIdLst>
  <p:sldSz cx="9144000" cy="6858000" type="screen4x3"/>
  <p:notesSz cx="9928225" cy="6797675"/>
  <p:defaultTex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Schumacher, Jeroen" initials="SJ" lastIdx="8" clrIdx="0">
    <p:extLst/>
  </p:cmAuthor>
  <p:cmAuthor id="2" name="Pals" initials="P" lastIdx="8" clrIdx="1"/>
  <p:cmAuthor id="3" name="Marcel Polman" initials="MP" lastIdx="5" clrIdx="2">
    <p:extLst/>
  </p:cmAuthor>
  <p:cmAuthor id="4" name="Marcel Polman" initials="MP [2]" lastIdx="2" clrIdx="3">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3250" autoAdjust="0"/>
  </p:normalViewPr>
  <p:slideViewPr>
    <p:cSldViewPr>
      <p:cViewPr varScale="1">
        <p:scale>
          <a:sx n="100" d="100"/>
          <a:sy n="100" d="100"/>
        </p:scale>
        <p:origin x="1230" y="84"/>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commentAuthors" Target="commentAuthor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1">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358F550-3389-4D07-9565-517303B7690A}" type="doc">
      <dgm:prSet loTypeId="urn:microsoft.com/office/officeart/2005/8/layout/cycle1" loCatId="cycle" qsTypeId="urn:microsoft.com/office/officeart/2005/8/quickstyle/simple1" qsCatId="simple" csTypeId="urn:microsoft.com/office/officeart/2005/8/colors/colorful1" csCatId="colorful" phldr="1"/>
      <dgm:spPr/>
      <dgm:t>
        <a:bodyPr/>
        <a:lstStyle/>
        <a:p>
          <a:endParaRPr lang="nl-NL"/>
        </a:p>
      </dgm:t>
    </dgm:pt>
    <dgm:pt modelId="{63E2446C-BDCE-4590-84F1-1BB46C0A90EE}">
      <dgm:prSet/>
      <dgm:spPr>
        <a:xfrm>
          <a:off x="2021940" y="65588"/>
          <a:ext cx="1044819" cy="1044819"/>
        </a:xfrm>
        <a:prstGeom prst="rect">
          <a:avLst/>
        </a:prstGeom>
        <a:noFill/>
        <a:ln>
          <a:noFill/>
        </a:ln>
        <a:effectLst/>
      </dgm:spPr>
      <dgm:t>
        <a:bodyPr/>
        <a:lstStyle/>
        <a:p>
          <a:pPr rtl="0"/>
          <a:r>
            <a:rPr lang="nl-NL" dirty="0" smtClean="0">
              <a:solidFill>
                <a:sysClr val="windowText" lastClr="000000">
                  <a:hueOff val="0"/>
                  <a:satOff val="0"/>
                  <a:lumOff val="0"/>
                  <a:alphaOff val="0"/>
                </a:sysClr>
              </a:solidFill>
              <a:latin typeface="Calibri"/>
              <a:ea typeface="+mn-ea"/>
              <a:cs typeface="+mn-cs"/>
            </a:rPr>
            <a:t>nadenken</a:t>
          </a:r>
          <a:endParaRPr lang="nl-NL" dirty="0">
            <a:solidFill>
              <a:sysClr val="windowText" lastClr="000000">
                <a:hueOff val="0"/>
                <a:satOff val="0"/>
                <a:lumOff val="0"/>
                <a:alphaOff val="0"/>
              </a:sysClr>
            </a:solidFill>
            <a:latin typeface="Calibri"/>
            <a:ea typeface="+mn-ea"/>
            <a:cs typeface="+mn-cs"/>
          </a:endParaRPr>
        </a:p>
      </dgm:t>
    </dgm:pt>
    <dgm:pt modelId="{8F0C2D2A-5F7E-4F07-ADE8-6932FE7806E6}" type="parTrans" cxnId="{93B20BFB-4B7E-4CBA-915D-226C25166701}">
      <dgm:prSet/>
      <dgm:spPr/>
      <dgm:t>
        <a:bodyPr/>
        <a:lstStyle/>
        <a:p>
          <a:endParaRPr lang="nl-NL"/>
        </a:p>
      </dgm:t>
    </dgm:pt>
    <dgm:pt modelId="{883883A8-E990-4BBC-91A5-492B2E2B3EEB}" type="sibTrans" cxnId="{93B20BFB-4B7E-4CBA-915D-226C25166701}">
      <dgm:prSet/>
      <dgm:spPr>
        <a:xfrm>
          <a:off x="179409" y="-610"/>
          <a:ext cx="2953548" cy="2953548"/>
        </a:xfrm>
        <a:prstGeom prst="circularArrow">
          <a:avLst>
            <a:gd name="adj1" fmla="val 6898"/>
            <a:gd name="adj2" fmla="val 465040"/>
            <a:gd name="adj3" fmla="val 550727"/>
            <a:gd name="adj4" fmla="val 20584232"/>
            <a:gd name="adj5" fmla="val 8048"/>
          </a:avLst>
        </a:prstGeom>
        <a:solidFill>
          <a:srgbClr val="C0504D">
            <a:hueOff val="0"/>
            <a:satOff val="0"/>
            <a:lumOff val="0"/>
            <a:alphaOff val="0"/>
          </a:srgbClr>
        </a:solidFill>
        <a:ln w="25400" cap="flat" cmpd="sng" algn="ctr">
          <a:solidFill>
            <a:sysClr val="window" lastClr="FFFFFF">
              <a:hueOff val="0"/>
              <a:satOff val="0"/>
              <a:lumOff val="0"/>
              <a:alphaOff val="0"/>
            </a:sysClr>
          </a:solidFill>
          <a:prstDash val="solid"/>
        </a:ln>
        <a:effectLst/>
      </dgm:spPr>
      <dgm:t>
        <a:bodyPr/>
        <a:lstStyle/>
        <a:p>
          <a:endParaRPr lang="nl-NL"/>
        </a:p>
      </dgm:t>
    </dgm:pt>
    <dgm:pt modelId="{800BB2A6-4465-4AD1-B2EF-366A9A156213}">
      <dgm:prSet/>
      <dgm:spPr>
        <a:xfrm>
          <a:off x="2021940" y="1841920"/>
          <a:ext cx="1044819" cy="1044819"/>
        </a:xfrm>
        <a:prstGeom prst="rect">
          <a:avLst/>
        </a:prstGeom>
        <a:noFill/>
        <a:ln>
          <a:noFill/>
        </a:ln>
        <a:effectLst/>
      </dgm:spPr>
      <dgm:t>
        <a:bodyPr/>
        <a:lstStyle/>
        <a:p>
          <a:pPr rtl="0"/>
          <a:r>
            <a:rPr lang="nl-NL" dirty="0" smtClean="0">
              <a:solidFill>
                <a:sysClr val="windowText" lastClr="000000">
                  <a:hueOff val="0"/>
                  <a:satOff val="0"/>
                  <a:lumOff val="0"/>
                  <a:alphaOff val="0"/>
                </a:sysClr>
              </a:solidFill>
              <a:latin typeface="Calibri"/>
              <a:ea typeface="+mn-ea"/>
              <a:cs typeface="+mn-cs"/>
            </a:rPr>
            <a:t>zoeken</a:t>
          </a:r>
          <a:endParaRPr lang="nl-NL" dirty="0">
            <a:solidFill>
              <a:sysClr val="windowText" lastClr="000000">
                <a:hueOff val="0"/>
                <a:satOff val="0"/>
                <a:lumOff val="0"/>
                <a:alphaOff val="0"/>
              </a:sysClr>
            </a:solidFill>
            <a:latin typeface="Calibri"/>
            <a:ea typeface="+mn-ea"/>
            <a:cs typeface="+mn-cs"/>
          </a:endParaRPr>
        </a:p>
      </dgm:t>
    </dgm:pt>
    <dgm:pt modelId="{595EA527-422E-4F4D-B54F-555F5FFA9FDE}" type="parTrans" cxnId="{80BE00ED-0976-46CD-831D-E67CA5838288}">
      <dgm:prSet/>
      <dgm:spPr/>
      <dgm:t>
        <a:bodyPr/>
        <a:lstStyle/>
        <a:p>
          <a:endParaRPr lang="nl-NL"/>
        </a:p>
      </dgm:t>
    </dgm:pt>
    <dgm:pt modelId="{3E2C4468-DD27-495F-A13B-FCDA5A0ADAA4}" type="sibTrans" cxnId="{80BE00ED-0976-46CD-831D-E67CA5838288}">
      <dgm:prSet/>
      <dgm:spPr>
        <a:xfrm>
          <a:off x="179409" y="-610"/>
          <a:ext cx="2953548" cy="2953548"/>
        </a:xfrm>
        <a:prstGeom prst="circularArrow">
          <a:avLst>
            <a:gd name="adj1" fmla="val 6898"/>
            <a:gd name="adj2" fmla="val 465040"/>
            <a:gd name="adj3" fmla="val 5950727"/>
            <a:gd name="adj4" fmla="val 4384232"/>
            <a:gd name="adj5" fmla="val 8048"/>
          </a:avLst>
        </a:prstGeom>
        <a:solidFill>
          <a:srgbClr val="9BBB59">
            <a:hueOff val="0"/>
            <a:satOff val="0"/>
            <a:lumOff val="0"/>
            <a:alphaOff val="0"/>
          </a:srgbClr>
        </a:solidFill>
        <a:ln w="25400" cap="flat" cmpd="sng" algn="ctr">
          <a:solidFill>
            <a:sysClr val="window" lastClr="FFFFFF">
              <a:hueOff val="0"/>
              <a:satOff val="0"/>
              <a:lumOff val="0"/>
              <a:alphaOff val="0"/>
            </a:sysClr>
          </a:solidFill>
          <a:prstDash val="solid"/>
        </a:ln>
        <a:effectLst/>
      </dgm:spPr>
      <dgm:t>
        <a:bodyPr/>
        <a:lstStyle/>
        <a:p>
          <a:endParaRPr lang="nl-NL"/>
        </a:p>
      </dgm:t>
    </dgm:pt>
    <dgm:pt modelId="{3CD2DAEC-A4AC-4B86-82DB-F4C5C3C5CF0E}">
      <dgm:prSet/>
      <dgm:spPr>
        <a:xfrm>
          <a:off x="245608" y="1841920"/>
          <a:ext cx="1044819" cy="1044819"/>
        </a:xfrm>
        <a:prstGeom prst="rect">
          <a:avLst/>
        </a:prstGeom>
        <a:noFill/>
        <a:ln>
          <a:noFill/>
        </a:ln>
        <a:effectLst/>
      </dgm:spPr>
      <dgm:t>
        <a:bodyPr/>
        <a:lstStyle/>
        <a:p>
          <a:pPr rtl="0"/>
          <a:r>
            <a:rPr lang="nl-NL" dirty="0" smtClean="0">
              <a:solidFill>
                <a:sysClr val="windowText" lastClr="000000">
                  <a:hueOff val="0"/>
                  <a:satOff val="0"/>
                  <a:lumOff val="0"/>
                  <a:alphaOff val="0"/>
                </a:sysClr>
              </a:solidFill>
              <a:latin typeface="Calibri"/>
              <a:ea typeface="+mn-ea"/>
              <a:cs typeface="+mn-cs"/>
            </a:rPr>
            <a:t>uitvinden</a:t>
          </a:r>
          <a:endParaRPr lang="nl-NL" dirty="0">
            <a:solidFill>
              <a:sysClr val="windowText" lastClr="000000">
                <a:hueOff val="0"/>
                <a:satOff val="0"/>
                <a:lumOff val="0"/>
                <a:alphaOff val="0"/>
              </a:sysClr>
            </a:solidFill>
            <a:latin typeface="Calibri"/>
            <a:ea typeface="+mn-ea"/>
            <a:cs typeface="+mn-cs"/>
          </a:endParaRPr>
        </a:p>
      </dgm:t>
    </dgm:pt>
    <dgm:pt modelId="{B3742970-597F-4972-AE06-3345C879F662}" type="parTrans" cxnId="{49E482E3-BC09-48C4-9C7D-46881941D6C2}">
      <dgm:prSet/>
      <dgm:spPr/>
      <dgm:t>
        <a:bodyPr/>
        <a:lstStyle/>
        <a:p>
          <a:endParaRPr lang="nl-NL"/>
        </a:p>
      </dgm:t>
    </dgm:pt>
    <dgm:pt modelId="{0CBD7D92-767C-46C4-B7D3-4316871D4C65}" type="sibTrans" cxnId="{49E482E3-BC09-48C4-9C7D-46881941D6C2}">
      <dgm:prSet/>
      <dgm:spPr>
        <a:xfrm>
          <a:off x="179409" y="-610"/>
          <a:ext cx="2953548" cy="2953548"/>
        </a:xfrm>
        <a:prstGeom prst="circularArrow">
          <a:avLst>
            <a:gd name="adj1" fmla="val 6898"/>
            <a:gd name="adj2" fmla="val 465040"/>
            <a:gd name="adj3" fmla="val 11350727"/>
            <a:gd name="adj4" fmla="val 9784232"/>
            <a:gd name="adj5" fmla="val 8048"/>
          </a:avLst>
        </a:prstGeom>
        <a:solidFill>
          <a:srgbClr val="8064A2">
            <a:hueOff val="0"/>
            <a:satOff val="0"/>
            <a:lumOff val="0"/>
            <a:alphaOff val="0"/>
          </a:srgbClr>
        </a:solidFill>
        <a:ln w="25400" cap="flat" cmpd="sng" algn="ctr">
          <a:solidFill>
            <a:sysClr val="window" lastClr="FFFFFF">
              <a:hueOff val="0"/>
              <a:satOff val="0"/>
              <a:lumOff val="0"/>
              <a:alphaOff val="0"/>
            </a:sysClr>
          </a:solidFill>
          <a:prstDash val="solid"/>
        </a:ln>
        <a:effectLst/>
      </dgm:spPr>
      <dgm:t>
        <a:bodyPr/>
        <a:lstStyle/>
        <a:p>
          <a:endParaRPr lang="nl-NL"/>
        </a:p>
      </dgm:t>
    </dgm:pt>
    <dgm:pt modelId="{D4F4A685-43E5-4011-B40C-13B1A5D93B9F}">
      <dgm:prSet/>
      <dgm:spPr>
        <a:xfrm>
          <a:off x="245608" y="65588"/>
          <a:ext cx="1044819" cy="1044819"/>
        </a:xfrm>
        <a:prstGeom prst="rect">
          <a:avLst/>
        </a:prstGeom>
        <a:noFill/>
        <a:ln>
          <a:noFill/>
        </a:ln>
        <a:effectLst/>
      </dgm:spPr>
      <dgm:t>
        <a:bodyPr/>
        <a:lstStyle/>
        <a:p>
          <a:pPr rtl="0"/>
          <a:r>
            <a:rPr lang="nl-NL" dirty="0" smtClean="0">
              <a:solidFill>
                <a:sysClr val="windowText" lastClr="000000">
                  <a:hueOff val="0"/>
                  <a:satOff val="0"/>
                  <a:lumOff val="0"/>
                  <a:alphaOff val="0"/>
                </a:sysClr>
              </a:solidFill>
              <a:latin typeface="Calibri"/>
              <a:ea typeface="+mn-ea"/>
              <a:cs typeface="+mn-cs"/>
            </a:rPr>
            <a:t>doen</a:t>
          </a:r>
          <a:endParaRPr lang="nl-NL" dirty="0">
            <a:solidFill>
              <a:sysClr val="windowText" lastClr="000000">
                <a:hueOff val="0"/>
                <a:satOff val="0"/>
                <a:lumOff val="0"/>
                <a:alphaOff val="0"/>
              </a:sysClr>
            </a:solidFill>
            <a:latin typeface="Calibri"/>
            <a:ea typeface="+mn-ea"/>
            <a:cs typeface="+mn-cs"/>
          </a:endParaRPr>
        </a:p>
      </dgm:t>
    </dgm:pt>
    <dgm:pt modelId="{485176AB-A092-42FE-A20F-79F4703CA349}" type="parTrans" cxnId="{7A08A818-CA4C-48F8-9BFB-E11C78BD2271}">
      <dgm:prSet/>
      <dgm:spPr/>
      <dgm:t>
        <a:bodyPr/>
        <a:lstStyle/>
        <a:p>
          <a:endParaRPr lang="nl-NL"/>
        </a:p>
      </dgm:t>
    </dgm:pt>
    <dgm:pt modelId="{5AAEF054-F817-46E5-9A99-77078110E7D1}" type="sibTrans" cxnId="{7A08A818-CA4C-48F8-9BFB-E11C78BD2271}">
      <dgm:prSet/>
      <dgm:spPr>
        <a:xfrm>
          <a:off x="179409" y="-610"/>
          <a:ext cx="2953548" cy="2953548"/>
        </a:xfrm>
        <a:prstGeom prst="circularArrow">
          <a:avLst>
            <a:gd name="adj1" fmla="val 6898"/>
            <a:gd name="adj2" fmla="val 465040"/>
            <a:gd name="adj3" fmla="val 16750727"/>
            <a:gd name="adj4" fmla="val 15184232"/>
            <a:gd name="adj5" fmla="val 8048"/>
          </a:avLst>
        </a:prstGeom>
        <a:solidFill>
          <a:srgbClr val="4BACC6">
            <a:hueOff val="0"/>
            <a:satOff val="0"/>
            <a:lumOff val="0"/>
            <a:alphaOff val="0"/>
          </a:srgbClr>
        </a:solidFill>
        <a:ln w="25400" cap="flat" cmpd="sng" algn="ctr">
          <a:solidFill>
            <a:sysClr val="window" lastClr="FFFFFF">
              <a:hueOff val="0"/>
              <a:satOff val="0"/>
              <a:lumOff val="0"/>
              <a:alphaOff val="0"/>
            </a:sysClr>
          </a:solidFill>
          <a:prstDash val="solid"/>
        </a:ln>
        <a:effectLst/>
      </dgm:spPr>
      <dgm:t>
        <a:bodyPr/>
        <a:lstStyle/>
        <a:p>
          <a:endParaRPr lang="nl-NL"/>
        </a:p>
      </dgm:t>
    </dgm:pt>
    <dgm:pt modelId="{98DC4012-1123-458D-934D-789FA287A7B0}" type="pres">
      <dgm:prSet presAssocID="{6358F550-3389-4D07-9565-517303B7690A}" presName="cycle" presStyleCnt="0">
        <dgm:presLayoutVars>
          <dgm:dir/>
          <dgm:resizeHandles val="exact"/>
        </dgm:presLayoutVars>
      </dgm:prSet>
      <dgm:spPr/>
      <dgm:t>
        <a:bodyPr/>
        <a:lstStyle/>
        <a:p>
          <a:endParaRPr lang="nl-NL"/>
        </a:p>
      </dgm:t>
    </dgm:pt>
    <dgm:pt modelId="{93DDB6E4-984E-4218-9B91-4D3F28E126F3}" type="pres">
      <dgm:prSet presAssocID="{63E2446C-BDCE-4590-84F1-1BB46C0A90EE}" presName="dummy" presStyleCnt="0"/>
      <dgm:spPr/>
    </dgm:pt>
    <dgm:pt modelId="{7425067A-0252-4154-B061-C3B6AE34F8FC}" type="pres">
      <dgm:prSet presAssocID="{63E2446C-BDCE-4590-84F1-1BB46C0A90EE}" presName="node" presStyleLbl="revTx" presStyleIdx="0" presStyleCnt="4">
        <dgm:presLayoutVars>
          <dgm:bulletEnabled val="1"/>
        </dgm:presLayoutVars>
      </dgm:prSet>
      <dgm:spPr/>
      <dgm:t>
        <a:bodyPr/>
        <a:lstStyle/>
        <a:p>
          <a:endParaRPr lang="nl-NL"/>
        </a:p>
      </dgm:t>
    </dgm:pt>
    <dgm:pt modelId="{04452D9C-8051-4580-9083-C78408D7E424}" type="pres">
      <dgm:prSet presAssocID="{883883A8-E990-4BBC-91A5-492B2E2B3EEB}" presName="sibTrans" presStyleLbl="node1" presStyleIdx="0" presStyleCnt="4"/>
      <dgm:spPr/>
      <dgm:t>
        <a:bodyPr/>
        <a:lstStyle/>
        <a:p>
          <a:endParaRPr lang="nl-NL"/>
        </a:p>
      </dgm:t>
    </dgm:pt>
    <dgm:pt modelId="{7B200150-67E3-47BF-BA74-B6C0965C09C2}" type="pres">
      <dgm:prSet presAssocID="{800BB2A6-4465-4AD1-B2EF-366A9A156213}" presName="dummy" presStyleCnt="0"/>
      <dgm:spPr/>
    </dgm:pt>
    <dgm:pt modelId="{AB0FA25D-B5A2-4EF6-83A1-EB20F3A8B5EC}" type="pres">
      <dgm:prSet presAssocID="{800BB2A6-4465-4AD1-B2EF-366A9A156213}" presName="node" presStyleLbl="revTx" presStyleIdx="1" presStyleCnt="4">
        <dgm:presLayoutVars>
          <dgm:bulletEnabled val="1"/>
        </dgm:presLayoutVars>
      </dgm:prSet>
      <dgm:spPr/>
      <dgm:t>
        <a:bodyPr/>
        <a:lstStyle/>
        <a:p>
          <a:endParaRPr lang="nl-NL"/>
        </a:p>
      </dgm:t>
    </dgm:pt>
    <dgm:pt modelId="{22D8B8B1-C576-468C-845B-08345D5F2008}" type="pres">
      <dgm:prSet presAssocID="{3E2C4468-DD27-495F-A13B-FCDA5A0ADAA4}" presName="sibTrans" presStyleLbl="node1" presStyleIdx="1" presStyleCnt="4" custScaleX="61669" custScaleY="10107"/>
      <dgm:spPr/>
      <dgm:t>
        <a:bodyPr/>
        <a:lstStyle/>
        <a:p>
          <a:endParaRPr lang="nl-NL"/>
        </a:p>
      </dgm:t>
    </dgm:pt>
    <dgm:pt modelId="{0D64AEF9-FE4A-4F36-9A9D-E2ECA87238E7}" type="pres">
      <dgm:prSet presAssocID="{3CD2DAEC-A4AC-4B86-82DB-F4C5C3C5CF0E}" presName="dummy" presStyleCnt="0"/>
      <dgm:spPr/>
    </dgm:pt>
    <dgm:pt modelId="{CAD363FC-164F-4962-B308-27E450D01880}" type="pres">
      <dgm:prSet presAssocID="{3CD2DAEC-A4AC-4B86-82DB-F4C5C3C5CF0E}" presName="node" presStyleLbl="revTx" presStyleIdx="2" presStyleCnt="4">
        <dgm:presLayoutVars>
          <dgm:bulletEnabled val="1"/>
        </dgm:presLayoutVars>
      </dgm:prSet>
      <dgm:spPr/>
      <dgm:t>
        <a:bodyPr/>
        <a:lstStyle/>
        <a:p>
          <a:endParaRPr lang="nl-NL"/>
        </a:p>
      </dgm:t>
    </dgm:pt>
    <dgm:pt modelId="{FBB8DC91-F650-40B9-8FB2-CDBF4E20317F}" type="pres">
      <dgm:prSet presAssocID="{0CBD7D92-767C-46C4-B7D3-4316871D4C65}" presName="sibTrans" presStyleLbl="node1" presStyleIdx="2" presStyleCnt="4"/>
      <dgm:spPr/>
      <dgm:t>
        <a:bodyPr/>
        <a:lstStyle/>
        <a:p>
          <a:endParaRPr lang="nl-NL"/>
        </a:p>
      </dgm:t>
    </dgm:pt>
    <dgm:pt modelId="{5BE98684-0CD2-468C-8169-34198A2E0025}" type="pres">
      <dgm:prSet presAssocID="{D4F4A685-43E5-4011-B40C-13B1A5D93B9F}" presName="dummy" presStyleCnt="0"/>
      <dgm:spPr/>
    </dgm:pt>
    <dgm:pt modelId="{592BB673-A77E-41E8-9D46-67710500A76D}" type="pres">
      <dgm:prSet presAssocID="{D4F4A685-43E5-4011-B40C-13B1A5D93B9F}" presName="node" presStyleLbl="revTx" presStyleIdx="3" presStyleCnt="4">
        <dgm:presLayoutVars>
          <dgm:bulletEnabled val="1"/>
        </dgm:presLayoutVars>
      </dgm:prSet>
      <dgm:spPr/>
      <dgm:t>
        <a:bodyPr/>
        <a:lstStyle/>
        <a:p>
          <a:endParaRPr lang="nl-NL"/>
        </a:p>
      </dgm:t>
    </dgm:pt>
    <dgm:pt modelId="{1D1FB549-C7E2-4D71-B298-7D153B691787}" type="pres">
      <dgm:prSet presAssocID="{5AAEF054-F817-46E5-9A99-77078110E7D1}" presName="sibTrans" presStyleLbl="node1" presStyleIdx="3" presStyleCnt="4"/>
      <dgm:spPr/>
      <dgm:t>
        <a:bodyPr/>
        <a:lstStyle/>
        <a:p>
          <a:endParaRPr lang="nl-NL"/>
        </a:p>
      </dgm:t>
    </dgm:pt>
  </dgm:ptLst>
  <dgm:cxnLst>
    <dgm:cxn modelId="{CBC6627D-96F3-4E81-A90B-8C04C0E08955}" type="presOf" srcId="{3CD2DAEC-A4AC-4B86-82DB-F4C5C3C5CF0E}" destId="{CAD363FC-164F-4962-B308-27E450D01880}" srcOrd="0" destOrd="0" presId="urn:microsoft.com/office/officeart/2005/8/layout/cycle1"/>
    <dgm:cxn modelId="{FCD19FFB-F01C-45A7-AC02-2AEC40B111C2}" type="presOf" srcId="{0CBD7D92-767C-46C4-B7D3-4316871D4C65}" destId="{FBB8DC91-F650-40B9-8FB2-CDBF4E20317F}" srcOrd="0" destOrd="0" presId="urn:microsoft.com/office/officeart/2005/8/layout/cycle1"/>
    <dgm:cxn modelId="{520DC0D8-F0A3-4D8C-AB0D-704F5298BB1F}" type="presOf" srcId="{5AAEF054-F817-46E5-9A99-77078110E7D1}" destId="{1D1FB549-C7E2-4D71-B298-7D153B691787}" srcOrd="0" destOrd="0" presId="urn:microsoft.com/office/officeart/2005/8/layout/cycle1"/>
    <dgm:cxn modelId="{6B5CF480-A705-476D-9228-DF9FBF573380}" type="presOf" srcId="{6358F550-3389-4D07-9565-517303B7690A}" destId="{98DC4012-1123-458D-934D-789FA287A7B0}" srcOrd="0" destOrd="0" presId="urn:microsoft.com/office/officeart/2005/8/layout/cycle1"/>
    <dgm:cxn modelId="{80BE00ED-0976-46CD-831D-E67CA5838288}" srcId="{6358F550-3389-4D07-9565-517303B7690A}" destId="{800BB2A6-4465-4AD1-B2EF-366A9A156213}" srcOrd="1" destOrd="0" parTransId="{595EA527-422E-4F4D-B54F-555F5FFA9FDE}" sibTransId="{3E2C4468-DD27-495F-A13B-FCDA5A0ADAA4}"/>
    <dgm:cxn modelId="{EDF6FC3E-986A-4E61-BFD3-A920AC3E66E1}" type="presOf" srcId="{800BB2A6-4465-4AD1-B2EF-366A9A156213}" destId="{AB0FA25D-B5A2-4EF6-83A1-EB20F3A8B5EC}" srcOrd="0" destOrd="0" presId="urn:microsoft.com/office/officeart/2005/8/layout/cycle1"/>
    <dgm:cxn modelId="{93B20BFB-4B7E-4CBA-915D-226C25166701}" srcId="{6358F550-3389-4D07-9565-517303B7690A}" destId="{63E2446C-BDCE-4590-84F1-1BB46C0A90EE}" srcOrd="0" destOrd="0" parTransId="{8F0C2D2A-5F7E-4F07-ADE8-6932FE7806E6}" sibTransId="{883883A8-E990-4BBC-91A5-492B2E2B3EEB}"/>
    <dgm:cxn modelId="{E5F4DEFF-D63A-42AA-92BE-3C2F55ADA1CA}" type="presOf" srcId="{3E2C4468-DD27-495F-A13B-FCDA5A0ADAA4}" destId="{22D8B8B1-C576-468C-845B-08345D5F2008}" srcOrd="0" destOrd="0" presId="urn:microsoft.com/office/officeart/2005/8/layout/cycle1"/>
    <dgm:cxn modelId="{B8CF4A87-1497-4C22-B704-93C0B2333CC8}" type="presOf" srcId="{63E2446C-BDCE-4590-84F1-1BB46C0A90EE}" destId="{7425067A-0252-4154-B061-C3B6AE34F8FC}" srcOrd="0" destOrd="0" presId="urn:microsoft.com/office/officeart/2005/8/layout/cycle1"/>
    <dgm:cxn modelId="{7A08A818-CA4C-48F8-9BFB-E11C78BD2271}" srcId="{6358F550-3389-4D07-9565-517303B7690A}" destId="{D4F4A685-43E5-4011-B40C-13B1A5D93B9F}" srcOrd="3" destOrd="0" parTransId="{485176AB-A092-42FE-A20F-79F4703CA349}" sibTransId="{5AAEF054-F817-46E5-9A99-77078110E7D1}"/>
    <dgm:cxn modelId="{08B2C0F4-F20D-47F0-8A09-59DA11A9E841}" type="presOf" srcId="{883883A8-E990-4BBC-91A5-492B2E2B3EEB}" destId="{04452D9C-8051-4580-9083-C78408D7E424}" srcOrd="0" destOrd="0" presId="urn:microsoft.com/office/officeart/2005/8/layout/cycle1"/>
    <dgm:cxn modelId="{318C478B-B516-469E-A29E-CDCE4D9A446B}" type="presOf" srcId="{D4F4A685-43E5-4011-B40C-13B1A5D93B9F}" destId="{592BB673-A77E-41E8-9D46-67710500A76D}" srcOrd="0" destOrd="0" presId="urn:microsoft.com/office/officeart/2005/8/layout/cycle1"/>
    <dgm:cxn modelId="{49E482E3-BC09-48C4-9C7D-46881941D6C2}" srcId="{6358F550-3389-4D07-9565-517303B7690A}" destId="{3CD2DAEC-A4AC-4B86-82DB-F4C5C3C5CF0E}" srcOrd="2" destOrd="0" parTransId="{B3742970-597F-4972-AE06-3345C879F662}" sibTransId="{0CBD7D92-767C-46C4-B7D3-4316871D4C65}"/>
    <dgm:cxn modelId="{806392D8-3EC3-470F-A69C-545ED627A995}" type="presParOf" srcId="{98DC4012-1123-458D-934D-789FA287A7B0}" destId="{93DDB6E4-984E-4218-9B91-4D3F28E126F3}" srcOrd="0" destOrd="0" presId="urn:microsoft.com/office/officeart/2005/8/layout/cycle1"/>
    <dgm:cxn modelId="{BAD8B213-0C93-4BBA-AFEC-89B8B3F7B043}" type="presParOf" srcId="{98DC4012-1123-458D-934D-789FA287A7B0}" destId="{7425067A-0252-4154-B061-C3B6AE34F8FC}" srcOrd="1" destOrd="0" presId="urn:microsoft.com/office/officeart/2005/8/layout/cycle1"/>
    <dgm:cxn modelId="{07A9F1B8-0BDC-4515-BEBE-8D48CEAAB85F}" type="presParOf" srcId="{98DC4012-1123-458D-934D-789FA287A7B0}" destId="{04452D9C-8051-4580-9083-C78408D7E424}" srcOrd="2" destOrd="0" presId="urn:microsoft.com/office/officeart/2005/8/layout/cycle1"/>
    <dgm:cxn modelId="{4F6D7969-861E-4B06-A01E-E8A5710A4AF6}" type="presParOf" srcId="{98DC4012-1123-458D-934D-789FA287A7B0}" destId="{7B200150-67E3-47BF-BA74-B6C0965C09C2}" srcOrd="3" destOrd="0" presId="urn:microsoft.com/office/officeart/2005/8/layout/cycle1"/>
    <dgm:cxn modelId="{FDF86FAC-8441-49D1-A777-1AD9324A0DAC}" type="presParOf" srcId="{98DC4012-1123-458D-934D-789FA287A7B0}" destId="{AB0FA25D-B5A2-4EF6-83A1-EB20F3A8B5EC}" srcOrd="4" destOrd="0" presId="urn:microsoft.com/office/officeart/2005/8/layout/cycle1"/>
    <dgm:cxn modelId="{DD3D2909-4020-47BD-95A8-6C1B167AEFC9}" type="presParOf" srcId="{98DC4012-1123-458D-934D-789FA287A7B0}" destId="{22D8B8B1-C576-468C-845B-08345D5F2008}" srcOrd="5" destOrd="0" presId="urn:microsoft.com/office/officeart/2005/8/layout/cycle1"/>
    <dgm:cxn modelId="{E36C4D93-8253-40F5-B776-D25942EC0F8F}" type="presParOf" srcId="{98DC4012-1123-458D-934D-789FA287A7B0}" destId="{0D64AEF9-FE4A-4F36-9A9D-E2ECA87238E7}" srcOrd="6" destOrd="0" presId="urn:microsoft.com/office/officeart/2005/8/layout/cycle1"/>
    <dgm:cxn modelId="{0985BA0B-258E-4560-B883-D317EE1BAB7E}" type="presParOf" srcId="{98DC4012-1123-458D-934D-789FA287A7B0}" destId="{CAD363FC-164F-4962-B308-27E450D01880}" srcOrd="7" destOrd="0" presId="urn:microsoft.com/office/officeart/2005/8/layout/cycle1"/>
    <dgm:cxn modelId="{76CA5947-AAD2-4EE6-8371-4BDF3650221A}" type="presParOf" srcId="{98DC4012-1123-458D-934D-789FA287A7B0}" destId="{FBB8DC91-F650-40B9-8FB2-CDBF4E20317F}" srcOrd="8" destOrd="0" presId="urn:microsoft.com/office/officeart/2005/8/layout/cycle1"/>
    <dgm:cxn modelId="{8F2D1BB1-47A3-400F-AD5A-731241418B43}" type="presParOf" srcId="{98DC4012-1123-458D-934D-789FA287A7B0}" destId="{5BE98684-0CD2-468C-8169-34198A2E0025}" srcOrd="9" destOrd="0" presId="urn:microsoft.com/office/officeart/2005/8/layout/cycle1"/>
    <dgm:cxn modelId="{C92EC629-318C-4826-AB6B-2E5F3106D27E}" type="presParOf" srcId="{98DC4012-1123-458D-934D-789FA287A7B0}" destId="{592BB673-A77E-41E8-9D46-67710500A76D}" srcOrd="10" destOrd="0" presId="urn:microsoft.com/office/officeart/2005/8/layout/cycle1"/>
    <dgm:cxn modelId="{0D50723E-5901-4BAC-976E-F728507FE067}" type="presParOf" srcId="{98DC4012-1123-458D-934D-789FA287A7B0}" destId="{1D1FB549-C7E2-4D71-B298-7D153B691787}" srcOrd="11" destOrd="0" presId="urn:microsoft.com/office/officeart/2005/8/layout/cycle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5DCD5A74-71C2-4559-A71F-FF32FFCD46CA}" type="doc">
      <dgm:prSet loTypeId="urn:microsoft.com/office/officeart/2005/8/layout/chevron2" loCatId="process" qsTypeId="urn:microsoft.com/office/officeart/2005/8/quickstyle/simple1#1" qsCatId="simple" csTypeId="urn:microsoft.com/office/officeart/2005/8/colors/accent1_2#1" csCatId="accent1" phldr="1"/>
      <dgm:spPr/>
      <dgm:t>
        <a:bodyPr/>
        <a:lstStyle/>
        <a:p>
          <a:endParaRPr lang="nl-NL"/>
        </a:p>
      </dgm:t>
    </dgm:pt>
    <dgm:pt modelId="{653D7460-A2A6-4A4C-85DE-3598893F6A97}">
      <dgm:prSet phldrT="[Tekst]"/>
      <dgm:spPr>
        <a:xfrm rot="5400000">
          <a:off x="-228196" y="229589"/>
          <a:ext cx="1521309" cy="1064916"/>
        </a:xfrm>
        <a:solidFill>
          <a:schemeClr val="accent2">
            <a:lumMod val="40000"/>
            <a:lumOff val="60000"/>
          </a:schemeClr>
        </a:solidFill>
        <a:ln w="25400" cap="flat" cmpd="sng" algn="ctr">
          <a:solidFill>
            <a:schemeClr val="tx1"/>
          </a:solidFill>
          <a:prstDash val="solid"/>
        </a:ln>
        <a:effectLst/>
      </dgm:spPr>
      <dgm:t>
        <a:bodyPr/>
        <a:lstStyle/>
        <a:p>
          <a:endParaRPr lang="nl-NL" dirty="0">
            <a:solidFill>
              <a:srgbClr val="FFFFFF"/>
            </a:solidFill>
            <a:latin typeface="Trebuchet MS"/>
            <a:ea typeface="+mn-ea"/>
            <a:cs typeface="+mn-cs"/>
          </a:endParaRPr>
        </a:p>
      </dgm:t>
    </dgm:pt>
    <dgm:pt modelId="{E0A0D82B-3EEC-4127-B1E8-3BACF7652092}" type="parTrans" cxnId="{2AA2B176-FFBD-43A2-8FE2-CB8603AED2F2}">
      <dgm:prSet/>
      <dgm:spPr/>
      <dgm:t>
        <a:bodyPr/>
        <a:lstStyle/>
        <a:p>
          <a:endParaRPr lang="nl-NL"/>
        </a:p>
      </dgm:t>
    </dgm:pt>
    <dgm:pt modelId="{0C28D3A1-F0F5-4DB9-A6BD-40C1FD673121}" type="sibTrans" cxnId="{2AA2B176-FFBD-43A2-8FE2-CB8603AED2F2}">
      <dgm:prSet/>
      <dgm:spPr/>
      <dgm:t>
        <a:bodyPr/>
        <a:lstStyle/>
        <a:p>
          <a:endParaRPr lang="nl-NL"/>
        </a:p>
      </dgm:t>
    </dgm:pt>
    <dgm:pt modelId="{3AF0F263-D038-45DF-B280-1BCBBC194522}">
      <dgm:prSet phldrT="[Tekst]" custT="1">
        <dgm:style>
          <a:lnRef idx="2">
            <a:schemeClr val="accent3"/>
          </a:lnRef>
          <a:fillRef idx="1">
            <a:schemeClr val="lt1"/>
          </a:fillRef>
          <a:effectRef idx="0">
            <a:schemeClr val="accent3"/>
          </a:effectRef>
          <a:fontRef idx="minor">
            <a:schemeClr val="dk1"/>
          </a:fontRef>
        </dgm:style>
      </dgm:prSet>
      <dgm:spPr>
        <a:xfrm rot="5400000">
          <a:off x="3781738" y="-2715428"/>
          <a:ext cx="988851" cy="6422494"/>
        </a:xfrm>
        <a:solidFill>
          <a:schemeClr val="accent2">
            <a:lumMod val="40000"/>
            <a:lumOff val="60000"/>
          </a:schemeClr>
        </a:solidFill>
        <a:ln w="25400" cap="flat" cmpd="sng" algn="ctr">
          <a:solidFill>
            <a:schemeClr val="tx1"/>
          </a:solidFill>
          <a:prstDash val="solid"/>
        </a:ln>
        <a:effectLst/>
      </dgm:spPr>
      <dgm:t>
        <a:bodyPr/>
        <a:lstStyle/>
        <a:p>
          <a:r>
            <a:rPr lang="nl-NL" sz="2800" b="0" dirty="0" smtClean="0">
              <a:solidFill>
                <a:srgbClr val="000000">
                  <a:hueOff val="0"/>
                  <a:satOff val="0"/>
                  <a:lumOff val="0"/>
                  <a:alphaOff val="0"/>
                </a:srgbClr>
              </a:solidFill>
              <a:latin typeface="+mj-lt"/>
              <a:ea typeface="Verdana" pitchFamily="34" charset="0"/>
              <a:cs typeface="Verdana" pitchFamily="34" charset="0"/>
            </a:rPr>
            <a:t>Startworkshop              (10)</a:t>
          </a:r>
          <a:endParaRPr lang="nl-NL" sz="2800" b="0" dirty="0">
            <a:solidFill>
              <a:srgbClr val="000000">
                <a:hueOff val="0"/>
                <a:satOff val="0"/>
                <a:lumOff val="0"/>
                <a:alphaOff val="0"/>
              </a:srgbClr>
            </a:solidFill>
            <a:latin typeface="+mj-lt"/>
            <a:ea typeface="Verdana" pitchFamily="34" charset="0"/>
            <a:cs typeface="Verdana" pitchFamily="34" charset="0"/>
          </a:endParaRPr>
        </a:p>
      </dgm:t>
    </dgm:pt>
    <dgm:pt modelId="{4706155D-35E6-4F80-87A9-F50017C80C2B}" type="parTrans" cxnId="{84C8150E-B52C-4DFD-A251-460ECF46959C}">
      <dgm:prSet/>
      <dgm:spPr/>
      <dgm:t>
        <a:bodyPr/>
        <a:lstStyle/>
        <a:p>
          <a:endParaRPr lang="nl-NL"/>
        </a:p>
      </dgm:t>
    </dgm:pt>
    <dgm:pt modelId="{3C86F84D-6499-4D60-9BF8-AA656000B999}" type="sibTrans" cxnId="{84C8150E-B52C-4DFD-A251-460ECF46959C}">
      <dgm:prSet/>
      <dgm:spPr/>
      <dgm:t>
        <a:bodyPr/>
        <a:lstStyle/>
        <a:p>
          <a:endParaRPr lang="nl-NL"/>
        </a:p>
      </dgm:t>
    </dgm:pt>
    <dgm:pt modelId="{9408E29B-A640-4936-97AD-B78BAEAB17F0}">
      <dgm:prSet phldrT="[Tekst]"/>
      <dgm:spPr>
        <a:xfrm rot="5400000">
          <a:off x="-228196" y="1555773"/>
          <a:ext cx="1521309" cy="1064916"/>
        </a:xfrm>
        <a:solidFill>
          <a:schemeClr val="accent1"/>
        </a:solidFill>
        <a:ln w="25400" cap="flat" cmpd="sng" algn="ctr">
          <a:solidFill>
            <a:schemeClr val="tx1"/>
          </a:solidFill>
          <a:prstDash val="solid"/>
        </a:ln>
        <a:effectLst/>
      </dgm:spPr>
      <dgm:t>
        <a:bodyPr/>
        <a:lstStyle/>
        <a:p>
          <a:endParaRPr lang="nl-NL" dirty="0">
            <a:solidFill>
              <a:srgbClr val="FFFFFF"/>
            </a:solidFill>
            <a:latin typeface="Trebuchet MS"/>
            <a:ea typeface="+mn-ea"/>
            <a:cs typeface="+mn-cs"/>
          </a:endParaRPr>
        </a:p>
      </dgm:t>
    </dgm:pt>
    <dgm:pt modelId="{B6D4E71C-550D-4AAA-A8AB-9426AA9FCD9B}" type="parTrans" cxnId="{8497EF58-76C7-4B86-931D-0BE24E1A6ABD}">
      <dgm:prSet/>
      <dgm:spPr/>
      <dgm:t>
        <a:bodyPr/>
        <a:lstStyle/>
        <a:p>
          <a:endParaRPr lang="nl-NL"/>
        </a:p>
      </dgm:t>
    </dgm:pt>
    <dgm:pt modelId="{0623DE0B-7FEA-4396-BB68-C8A742E0A633}" type="sibTrans" cxnId="{8497EF58-76C7-4B86-931D-0BE24E1A6ABD}">
      <dgm:prSet/>
      <dgm:spPr/>
      <dgm:t>
        <a:bodyPr/>
        <a:lstStyle/>
        <a:p>
          <a:endParaRPr lang="nl-NL"/>
        </a:p>
      </dgm:t>
    </dgm:pt>
    <dgm:pt modelId="{3724E66D-09C6-433D-8357-E5731E81BB5B}">
      <dgm:prSet phldrT="[Tekst]" custT="1"/>
      <dgm:spPr>
        <a:xfrm rot="5400000">
          <a:off x="3781738" y="-1389244"/>
          <a:ext cx="988851" cy="6422494"/>
        </a:xfrm>
        <a:solidFill>
          <a:schemeClr val="accent1">
            <a:alpha val="90000"/>
          </a:schemeClr>
        </a:solidFill>
        <a:ln w="25400" cap="flat" cmpd="sng" algn="ctr">
          <a:solidFill>
            <a:schemeClr val="tx1"/>
          </a:solidFill>
          <a:prstDash val="solid"/>
        </a:ln>
        <a:effectLst/>
      </dgm:spPr>
      <dgm:t>
        <a:bodyPr/>
        <a:lstStyle/>
        <a:p>
          <a:r>
            <a:rPr lang="nl-NL" sz="2800" b="0" dirty="0" smtClean="0">
              <a:solidFill>
                <a:srgbClr val="000000">
                  <a:hueOff val="0"/>
                  <a:satOff val="0"/>
                  <a:lumOff val="0"/>
                  <a:alphaOff val="0"/>
                </a:srgbClr>
              </a:solidFill>
              <a:latin typeface="+mj-lt"/>
              <a:ea typeface="Verdana" pitchFamily="34" charset="0"/>
              <a:cs typeface="Verdana" pitchFamily="34" charset="0"/>
            </a:rPr>
            <a:t>Oefenopdrachten         (70)</a:t>
          </a:r>
          <a:endParaRPr lang="nl-NL" sz="2800" b="0" dirty="0">
            <a:solidFill>
              <a:srgbClr val="000000">
                <a:hueOff val="0"/>
                <a:satOff val="0"/>
                <a:lumOff val="0"/>
                <a:alphaOff val="0"/>
              </a:srgbClr>
            </a:solidFill>
            <a:latin typeface="+mj-lt"/>
            <a:ea typeface="Verdana" pitchFamily="34" charset="0"/>
            <a:cs typeface="Verdana" pitchFamily="34" charset="0"/>
          </a:endParaRPr>
        </a:p>
      </dgm:t>
    </dgm:pt>
    <dgm:pt modelId="{4E1B9A4B-6FF5-4785-962D-7D2DD43D5FCC}" type="parTrans" cxnId="{CBFC5461-AA33-4B7B-9212-3009CB502340}">
      <dgm:prSet/>
      <dgm:spPr/>
      <dgm:t>
        <a:bodyPr/>
        <a:lstStyle/>
        <a:p>
          <a:endParaRPr lang="nl-NL"/>
        </a:p>
      </dgm:t>
    </dgm:pt>
    <dgm:pt modelId="{1132AA21-C109-4F96-AEE1-BF8EEF648088}" type="sibTrans" cxnId="{CBFC5461-AA33-4B7B-9212-3009CB502340}">
      <dgm:prSet/>
      <dgm:spPr/>
      <dgm:t>
        <a:bodyPr/>
        <a:lstStyle/>
        <a:p>
          <a:endParaRPr lang="nl-NL"/>
        </a:p>
      </dgm:t>
    </dgm:pt>
    <dgm:pt modelId="{3EE76BB7-85C5-4DDF-99F9-7FEDE4ABA186}">
      <dgm:prSet phldrT="[Tekst]"/>
      <dgm:spPr>
        <a:xfrm rot="5400000">
          <a:off x="-228196" y="2881957"/>
          <a:ext cx="1521309" cy="1064916"/>
        </a:xfrm>
        <a:solidFill>
          <a:srgbClr val="92D050"/>
        </a:solidFill>
        <a:ln w="25400" cap="flat" cmpd="sng" algn="ctr">
          <a:solidFill>
            <a:schemeClr val="tx1"/>
          </a:solidFill>
          <a:prstDash val="solid"/>
        </a:ln>
        <a:effectLst/>
      </dgm:spPr>
      <dgm:t>
        <a:bodyPr/>
        <a:lstStyle/>
        <a:p>
          <a:endParaRPr lang="nl-NL" dirty="0">
            <a:solidFill>
              <a:srgbClr val="FFFFFF"/>
            </a:solidFill>
            <a:latin typeface="Trebuchet MS"/>
            <a:ea typeface="+mn-ea"/>
            <a:cs typeface="+mn-cs"/>
          </a:endParaRPr>
        </a:p>
      </dgm:t>
    </dgm:pt>
    <dgm:pt modelId="{3C78D65E-1DA0-4C2C-86C7-2F6734BAC302}" type="parTrans" cxnId="{4D975D55-A7BE-457D-9FE7-5B42BDF000B3}">
      <dgm:prSet/>
      <dgm:spPr/>
      <dgm:t>
        <a:bodyPr/>
        <a:lstStyle/>
        <a:p>
          <a:endParaRPr lang="nl-NL"/>
        </a:p>
      </dgm:t>
    </dgm:pt>
    <dgm:pt modelId="{F07602D1-3BD9-4342-BE22-D51D09DA15C9}" type="sibTrans" cxnId="{4D975D55-A7BE-457D-9FE7-5B42BDF000B3}">
      <dgm:prSet/>
      <dgm:spPr/>
      <dgm:t>
        <a:bodyPr/>
        <a:lstStyle/>
        <a:p>
          <a:endParaRPr lang="nl-NL"/>
        </a:p>
      </dgm:t>
    </dgm:pt>
    <dgm:pt modelId="{39D98BEF-9ABA-48F5-BB02-0F233413A03B}">
      <dgm:prSet phldrT="[Tekst]" custT="1"/>
      <dgm:spPr>
        <a:xfrm rot="5400000">
          <a:off x="3781738" y="-63060"/>
          <a:ext cx="988851" cy="6422494"/>
        </a:xfrm>
        <a:solidFill>
          <a:srgbClr val="92D050">
            <a:alpha val="90000"/>
          </a:srgbClr>
        </a:solidFill>
        <a:ln w="25400" cap="flat" cmpd="sng" algn="ctr">
          <a:solidFill>
            <a:schemeClr val="tx1"/>
          </a:solidFill>
          <a:prstDash val="solid"/>
        </a:ln>
        <a:effectLst/>
      </dgm:spPr>
      <dgm:t>
        <a:bodyPr/>
        <a:lstStyle/>
        <a:p>
          <a:r>
            <a:rPr lang="nl-NL" sz="2800" b="0" dirty="0" smtClean="0">
              <a:solidFill>
                <a:srgbClr val="000000">
                  <a:hueOff val="0"/>
                  <a:satOff val="0"/>
                  <a:lumOff val="0"/>
                  <a:alphaOff val="0"/>
                </a:srgbClr>
              </a:solidFill>
              <a:latin typeface="+mn-lt"/>
              <a:ea typeface="Verdana" pitchFamily="34" charset="0"/>
              <a:cs typeface="Verdana" pitchFamily="34" charset="0"/>
            </a:rPr>
            <a:t>Discussieleerlijn           (20)</a:t>
          </a:r>
          <a:endParaRPr lang="nl-NL" sz="2800" b="0" dirty="0">
            <a:solidFill>
              <a:srgbClr val="000000">
                <a:hueOff val="0"/>
                <a:satOff val="0"/>
                <a:lumOff val="0"/>
                <a:alphaOff val="0"/>
              </a:srgbClr>
            </a:solidFill>
            <a:latin typeface="+mn-lt"/>
            <a:ea typeface="Verdana" pitchFamily="34" charset="0"/>
            <a:cs typeface="Verdana" pitchFamily="34" charset="0"/>
          </a:endParaRPr>
        </a:p>
      </dgm:t>
    </dgm:pt>
    <dgm:pt modelId="{B8B20F5F-7DE8-48BA-9ACF-8CE011BFF336}" type="parTrans" cxnId="{FEEC3301-4E37-4D43-9581-04DDA47F9960}">
      <dgm:prSet/>
      <dgm:spPr/>
      <dgm:t>
        <a:bodyPr/>
        <a:lstStyle/>
        <a:p>
          <a:endParaRPr lang="nl-NL"/>
        </a:p>
      </dgm:t>
    </dgm:pt>
    <dgm:pt modelId="{60166D9A-1655-4121-A194-018AFBF14922}" type="sibTrans" cxnId="{FEEC3301-4E37-4D43-9581-04DDA47F9960}">
      <dgm:prSet/>
      <dgm:spPr/>
      <dgm:t>
        <a:bodyPr/>
        <a:lstStyle/>
        <a:p>
          <a:endParaRPr lang="nl-NL"/>
        </a:p>
      </dgm:t>
    </dgm:pt>
    <dgm:pt modelId="{C73EB876-4BDE-471F-A383-C5D37E405C0C}" type="pres">
      <dgm:prSet presAssocID="{5DCD5A74-71C2-4559-A71F-FF32FFCD46CA}" presName="linearFlow" presStyleCnt="0">
        <dgm:presLayoutVars>
          <dgm:dir/>
          <dgm:animLvl val="lvl"/>
          <dgm:resizeHandles val="exact"/>
        </dgm:presLayoutVars>
      </dgm:prSet>
      <dgm:spPr/>
      <dgm:t>
        <a:bodyPr/>
        <a:lstStyle/>
        <a:p>
          <a:endParaRPr lang="nl-NL"/>
        </a:p>
      </dgm:t>
    </dgm:pt>
    <dgm:pt modelId="{4083C34A-CFA5-4CFA-BD14-8AFF391B103D}" type="pres">
      <dgm:prSet presAssocID="{653D7460-A2A6-4A4C-85DE-3598893F6A97}" presName="composite" presStyleCnt="0"/>
      <dgm:spPr/>
    </dgm:pt>
    <dgm:pt modelId="{D45536DD-495A-4DEF-B6C2-93EBFF6B828A}" type="pres">
      <dgm:prSet presAssocID="{653D7460-A2A6-4A4C-85DE-3598893F6A97}" presName="parentText" presStyleLbl="alignNode1" presStyleIdx="0" presStyleCnt="3" custLinFactNeighborX="-2355" custLinFactNeighborY="-5651">
        <dgm:presLayoutVars>
          <dgm:chMax val="1"/>
          <dgm:bulletEnabled val="1"/>
        </dgm:presLayoutVars>
      </dgm:prSet>
      <dgm:spPr>
        <a:prstGeom prst="chevron">
          <a:avLst/>
        </a:prstGeom>
      </dgm:spPr>
      <dgm:t>
        <a:bodyPr/>
        <a:lstStyle/>
        <a:p>
          <a:endParaRPr lang="nl-NL"/>
        </a:p>
      </dgm:t>
    </dgm:pt>
    <dgm:pt modelId="{2BAEFD12-797A-4452-B6E6-FB4B68B7D504}" type="pres">
      <dgm:prSet presAssocID="{653D7460-A2A6-4A4C-85DE-3598893F6A97}" presName="descendantText" presStyleLbl="alignAcc1" presStyleIdx="0" presStyleCnt="3" custLinFactNeighborX="658" custLinFactNeighborY="-3646">
        <dgm:presLayoutVars>
          <dgm:bulletEnabled val="1"/>
        </dgm:presLayoutVars>
      </dgm:prSet>
      <dgm:spPr>
        <a:prstGeom prst="round2SameRect">
          <a:avLst/>
        </a:prstGeom>
      </dgm:spPr>
      <dgm:t>
        <a:bodyPr/>
        <a:lstStyle/>
        <a:p>
          <a:endParaRPr lang="nl-NL"/>
        </a:p>
      </dgm:t>
    </dgm:pt>
    <dgm:pt modelId="{93A3E608-E1E3-483F-A6BF-5AAA87697843}" type="pres">
      <dgm:prSet presAssocID="{0C28D3A1-F0F5-4DB9-A6BD-40C1FD673121}" presName="sp" presStyleCnt="0"/>
      <dgm:spPr/>
    </dgm:pt>
    <dgm:pt modelId="{24B1D560-E5AD-4659-B867-E03E9CA133B8}" type="pres">
      <dgm:prSet presAssocID="{9408E29B-A640-4936-97AD-B78BAEAB17F0}" presName="composite" presStyleCnt="0"/>
      <dgm:spPr/>
    </dgm:pt>
    <dgm:pt modelId="{70AF3D66-59C6-4B85-B905-EB7219A87C37}" type="pres">
      <dgm:prSet presAssocID="{9408E29B-A640-4936-97AD-B78BAEAB17F0}" presName="parentText" presStyleLbl="alignNode1" presStyleIdx="1" presStyleCnt="3">
        <dgm:presLayoutVars>
          <dgm:chMax val="1"/>
          <dgm:bulletEnabled val="1"/>
        </dgm:presLayoutVars>
      </dgm:prSet>
      <dgm:spPr>
        <a:prstGeom prst="chevron">
          <a:avLst/>
        </a:prstGeom>
      </dgm:spPr>
      <dgm:t>
        <a:bodyPr/>
        <a:lstStyle/>
        <a:p>
          <a:endParaRPr lang="nl-NL"/>
        </a:p>
      </dgm:t>
    </dgm:pt>
    <dgm:pt modelId="{2FBC53EE-8036-43CF-B3E0-C3F02CD891ED}" type="pres">
      <dgm:prSet presAssocID="{9408E29B-A640-4936-97AD-B78BAEAB17F0}" presName="descendantText" presStyleLbl="alignAcc1" presStyleIdx="1" presStyleCnt="3">
        <dgm:presLayoutVars>
          <dgm:bulletEnabled val="1"/>
        </dgm:presLayoutVars>
      </dgm:prSet>
      <dgm:spPr>
        <a:prstGeom prst="round2SameRect">
          <a:avLst/>
        </a:prstGeom>
      </dgm:spPr>
      <dgm:t>
        <a:bodyPr/>
        <a:lstStyle/>
        <a:p>
          <a:endParaRPr lang="nl-NL"/>
        </a:p>
      </dgm:t>
    </dgm:pt>
    <dgm:pt modelId="{0C12FBB0-9AED-4A82-98F1-65668617F2BA}" type="pres">
      <dgm:prSet presAssocID="{0623DE0B-7FEA-4396-BB68-C8A742E0A633}" presName="sp" presStyleCnt="0"/>
      <dgm:spPr/>
    </dgm:pt>
    <dgm:pt modelId="{9D79914D-2B49-43D3-981F-FEA15160AE2B}" type="pres">
      <dgm:prSet presAssocID="{3EE76BB7-85C5-4DDF-99F9-7FEDE4ABA186}" presName="composite" presStyleCnt="0"/>
      <dgm:spPr/>
    </dgm:pt>
    <dgm:pt modelId="{B7FDFD78-AF81-4F7D-908A-447019A8633B}" type="pres">
      <dgm:prSet presAssocID="{3EE76BB7-85C5-4DDF-99F9-7FEDE4ABA186}" presName="parentText" presStyleLbl="alignNode1" presStyleIdx="2" presStyleCnt="3">
        <dgm:presLayoutVars>
          <dgm:chMax val="1"/>
          <dgm:bulletEnabled val="1"/>
        </dgm:presLayoutVars>
      </dgm:prSet>
      <dgm:spPr>
        <a:prstGeom prst="chevron">
          <a:avLst/>
        </a:prstGeom>
      </dgm:spPr>
      <dgm:t>
        <a:bodyPr/>
        <a:lstStyle/>
        <a:p>
          <a:endParaRPr lang="nl-NL"/>
        </a:p>
      </dgm:t>
    </dgm:pt>
    <dgm:pt modelId="{0D26A784-6F2A-43D5-9980-C15F3FB23D05}" type="pres">
      <dgm:prSet presAssocID="{3EE76BB7-85C5-4DDF-99F9-7FEDE4ABA186}" presName="descendantText" presStyleLbl="alignAcc1" presStyleIdx="2" presStyleCnt="3">
        <dgm:presLayoutVars>
          <dgm:bulletEnabled val="1"/>
        </dgm:presLayoutVars>
      </dgm:prSet>
      <dgm:spPr>
        <a:prstGeom prst="round2SameRect">
          <a:avLst/>
        </a:prstGeom>
      </dgm:spPr>
      <dgm:t>
        <a:bodyPr/>
        <a:lstStyle/>
        <a:p>
          <a:endParaRPr lang="nl-NL"/>
        </a:p>
      </dgm:t>
    </dgm:pt>
  </dgm:ptLst>
  <dgm:cxnLst>
    <dgm:cxn modelId="{57291E72-D51C-449C-9EE0-1FE24BBEA93F}" type="presOf" srcId="{39D98BEF-9ABA-48F5-BB02-0F233413A03B}" destId="{0D26A784-6F2A-43D5-9980-C15F3FB23D05}" srcOrd="0" destOrd="0" presId="urn:microsoft.com/office/officeart/2005/8/layout/chevron2"/>
    <dgm:cxn modelId="{2AA2B176-FFBD-43A2-8FE2-CB8603AED2F2}" srcId="{5DCD5A74-71C2-4559-A71F-FF32FFCD46CA}" destId="{653D7460-A2A6-4A4C-85DE-3598893F6A97}" srcOrd="0" destOrd="0" parTransId="{E0A0D82B-3EEC-4127-B1E8-3BACF7652092}" sibTransId="{0C28D3A1-F0F5-4DB9-A6BD-40C1FD673121}"/>
    <dgm:cxn modelId="{F0EABF70-CAE1-463E-8EA6-056492ECD38B}" type="presOf" srcId="{653D7460-A2A6-4A4C-85DE-3598893F6A97}" destId="{D45536DD-495A-4DEF-B6C2-93EBFF6B828A}" srcOrd="0" destOrd="0" presId="urn:microsoft.com/office/officeart/2005/8/layout/chevron2"/>
    <dgm:cxn modelId="{8497EF58-76C7-4B86-931D-0BE24E1A6ABD}" srcId="{5DCD5A74-71C2-4559-A71F-FF32FFCD46CA}" destId="{9408E29B-A640-4936-97AD-B78BAEAB17F0}" srcOrd="1" destOrd="0" parTransId="{B6D4E71C-550D-4AAA-A8AB-9426AA9FCD9B}" sibTransId="{0623DE0B-7FEA-4396-BB68-C8A742E0A633}"/>
    <dgm:cxn modelId="{F645BCB4-89A5-4FCE-9B5A-3EA244A2A8E0}" type="presOf" srcId="{5DCD5A74-71C2-4559-A71F-FF32FFCD46CA}" destId="{C73EB876-4BDE-471F-A383-C5D37E405C0C}" srcOrd="0" destOrd="0" presId="urn:microsoft.com/office/officeart/2005/8/layout/chevron2"/>
    <dgm:cxn modelId="{FEEC3301-4E37-4D43-9581-04DDA47F9960}" srcId="{3EE76BB7-85C5-4DDF-99F9-7FEDE4ABA186}" destId="{39D98BEF-9ABA-48F5-BB02-0F233413A03B}" srcOrd="0" destOrd="0" parTransId="{B8B20F5F-7DE8-48BA-9ACF-8CE011BFF336}" sibTransId="{60166D9A-1655-4121-A194-018AFBF14922}"/>
    <dgm:cxn modelId="{4D975D55-A7BE-457D-9FE7-5B42BDF000B3}" srcId="{5DCD5A74-71C2-4559-A71F-FF32FFCD46CA}" destId="{3EE76BB7-85C5-4DDF-99F9-7FEDE4ABA186}" srcOrd="2" destOrd="0" parTransId="{3C78D65E-1DA0-4C2C-86C7-2F6734BAC302}" sibTransId="{F07602D1-3BD9-4342-BE22-D51D09DA15C9}"/>
    <dgm:cxn modelId="{CBFC5461-AA33-4B7B-9212-3009CB502340}" srcId="{9408E29B-A640-4936-97AD-B78BAEAB17F0}" destId="{3724E66D-09C6-433D-8357-E5731E81BB5B}" srcOrd="0" destOrd="0" parTransId="{4E1B9A4B-6FF5-4785-962D-7D2DD43D5FCC}" sibTransId="{1132AA21-C109-4F96-AEE1-BF8EEF648088}"/>
    <dgm:cxn modelId="{DD6B659B-2695-40DB-88A5-64FFEBF6E6B0}" type="presOf" srcId="{3724E66D-09C6-433D-8357-E5731E81BB5B}" destId="{2FBC53EE-8036-43CF-B3E0-C3F02CD891ED}" srcOrd="0" destOrd="0" presId="urn:microsoft.com/office/officeart/2005/8/layout/chevron2"/>
    <dgm:cxn modelId="{E43A1586-F22E-492F-BE91-D54B1C2AD633}" type="presOf" srcId="{3AF0F263-D038-45DF-B280-1BCBBC194522}" destId="{2BAEFD12-797A-4452-B6E6-FB4B68B7D504}" srcOrd="0" destOrd="0" presId="urn:microsoft.com/office/officeart/2005/8/layout/chevron2"/>
    <dgm:cxn modelId="{FA48C593-DA15-4650-9F88-2079F0D7933F}" type="presOf" srcId="{9408E29B-A640-4936-97AD-B78BAEAB17F0}" destId="{70AF3D66-59C6-4B85-B905-EB7219A87C37}" srcOrd="0" destOrd="0" presId="urn:microsoft.com/office/officeart/2005/8/layout/chevron2"/>
    <dgm:cxn modelId="{84C8150E-B52C-4DFD-A251-460ECF46959C}" srcId="{653D7460-A2A6-4A4C-85DE-3598893F6A97}" destId="{3AF0F263-D038-45DF-B280-1BCBBC194522}" srcOrd="0" destOrd="0" parTransId="{4706155D-35E6-4F80-87A9-F50017C80C2B}" sibTransId="{3C86F84D-6499-4D60-9BF8-AA656000B999}"/>
    <dgm:cxn modelId="{AD0E7D45-CC04-4990-AEE5-F75DCA378F9E}" type="presOf" srcId="{3EE76BB7-85C5-4DDF-99F9-7FEDE4ABA186}" destId="{B7FDFD78-AF81-4F7D-908A-447019A8633B}" srcOrd="0" destOrd="0" presId="urn:microsoft.com/office/officeart/2005/8/layout/chevron2"/>
    <dgm:cxn modelId="{DDE22ECE-17D8-4BEB-9BA9-7DA03572C96B}" type="presParOf" srcId="{C73EB876-4BDE-471F-A383-C5D37E405C0C}" destId="{4083C34A-CFA5-4CFA-BD14-8AFF391B103D}" srcOrd="0" destOrd="0" presId="urn:microsoft.com/office/officeart/2005/8/layout/chevron2"/>
    <dgm:cxn modelId="{EF70ACDD-0AC3-4A7C-A0EE-A47A0B3E4E81}" type="presParOf" srcId="{4083C34A-CFA5-4CFA-BD14-8AFF391B103D}" destId="{D45536DD-495A-4DEF-B6C2-93EBFF6B828A}" srcOrd="0" destOrd="0" presId="urn:microsoft.com/office/officeart/2005/8/layout/chevron2"/>
    <dgm:cxn modelId="{3466BBFF-23AF-44E3-879F-96C582C59821}" type="presParOf" srcId="{4083C34A-CFA5-4CFA-BD14-8AFF391B103D}" destId="{2BAEFD12-797A-4452-B6E6-FB4B68B7D504}" srcOrd="1" destOrd="0" presId="urn:microsoft.com/office/officeart/2005/8/layout/chevron2"/>
    <dgm:cxn modelId="{582B6779-0968-432B-97ED-5E97CD4CFC07}" type="presParOf" srcId="{C73EB876-4BDE-471F-A383-C5D37E405C0C}" destId="{93A3E608-E1E3-483F-A6BF-5AAA87697843}" srcOrd="1" destOrd="0" presId="urn:microsoft.com/office/officeart/2005/8/layout/chevron2"/>
    <dgm:cxn modelId="{5AB77BCE-1CEB-4627-BEA9-CCD0979EF76D}" type="presParOf" srcId="{C73EB876-4BDE-471F-A383-C5D37E405C0C}" destId="{24B1D560-E5AD-4659-B867-E03E9CA133B8}" srcOrd="2" destOrd="0" presId="urn:microsoft.com/office/officeart/2005/8/layout/chevron2"/>
    <dgm:cxn modelId="{4CEBA814-3625-465A-9951-2105B2F99D6B}" type="presParOf" srcId="{24B1D560-E5AD-4659-B867-E03E9CA133B8}" destId="{70AF3D66-59C6-4B85-B905-EB7219A87C37}" srcOrd="0" destOrd="0" presId="urn:microsoft.com/office/officeart/2005/8/layout/chevron2"/>
    <dgm:cxn modelId="{663D6685-DC68-4AFB-8EF2-EFEF4F45D53F}" type="presParOf" srcId="{24B1D560-E5AD-4659-B867-E03E9CA133B8}" destId="{2FBC53EE-8036-43CF-B3E0-C3F02CD891ED}" srcOrd="1" destOrd="0" presId="urn:microsoft.com/office/officeart/2005/8/layout/chevron2"/>
    <dgm:cxn modelId="{AEEC4954-1B8C-4A47-AA84-F4815B2990DC}" type="presParOf" srcId="{C73EB876-4BDE-471F-A383-C5D37E405C0C}" destId="{0C12FBB0-9AED-4A82-98F1-65668617F2BA}" srcOrd="3" destOrd="0" presId="urn:microsoft.com/office/officeart/2005/8/layout/chevron2"/>
    <dgm:cxn modelId="{61139091-BB4A-452E-89AD-A0EF09E23445}" type="presParOf" srcId="{C73EB876-4BDE-471F-A383-C5D37E405C0C}" destId="{9D79914D-2B49-43D3-981F-FEA15160AE2B}" srcOrd="4" destOrd="0" presId="urn:microsoft.com/office/officeart/2005/8/layout/chevron2"/>
    <dgm:cxn modelId="{AA2332BC-A467-4159-92D6-2413C1104B04}" type="presParOf" srcId="{9D79914D-2B49-43D3-981F-FEA15160AE2B}" destId="{B7FDFD78-AF81-4F7D-908A-447019A8633B}" srcOrd="0" destOrd="0" presId="urn:microsoft.com/office/officeart/2005/8/layout/chevron2"/>
    <dgm:cxn modelId="{10467EBA-760C-46B5-B948-CF5417DBFF8C}" type="presParOf" srcId="{9D79914D-2B49-43D3-981F-FEA15160AE2B}" destId="{0D26A784-6F2A-43D5-9980-C15F3FB23D05}" srcOrd="1" destOrd="0" presId="urn:microsoft.com/office/officeart/2005/8/layout/chevron2"/>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425067A-0252-4154-B061-C3B6AE34F8FC}">
      <dsp:nvSpPr>
        <dsp:cNvPr id="0" name=""/>
        <dsp:cNvSpPr/>
      </dsp:nvSpPr>
      <dsp:spPr>
        <a:xfrm>
          <a:off x="1708738" y="51129"/>
          <a:ext cx="804344" cy="80434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9050" tIns="19050" rIns="19050" bIns="19050" numCol="1" spcCol="1270" anchor="ctr" anchorCtr="0">
          <a:noAutofit/>
        </a:bodyPr>
        <a:lstStyle/>
        <a:p>
          <a:pPr lvl="0" algn="ctr" defTabSz="666750" rtl="0">
            <a:lnSpc>
              <a:spcPct val="90000"/>
            </a:lnSpc>
            <a:spcBef>
              <a:spcPct val="0"/>
            </a:spcBef>
            <a:spcAft>
              <a:spcPct val="35000"/>
            </a:spcAft>
          </a:pPr>
          <a:r>
            <a:rPr lang="nl-NL" sz="1500" kern="1200" dirty="0" smtClean="0">
              <a:solidFill>
                <a:sysClr val="windowText" lastClr="000000">
                  <a:hueOff val="0"/>
                  <a:satOff val="0"/>
                  <a:lumOff val="0"/>
                  <a:alphaOff val="0"/>
                </a:sysClr>
              </a:solidFill>
              <a:latin typeface="Calibri"/>
              <a:ea typeface="+mn-ea"/>
              <a:cs typeface="+mn-cs"/>
            </a:rPr>
            <a:t>nadenken</a:t>
          </a:r>
          <a:endParaRPr lang="nl-NL" sz="1500" kern="1200" dirty="0">
            <a:solidFill>
              <a:sysClr val="windowText" lastClr="000000">
                <a:hueOff val="0"/>
                <a:satOff val="0"/>
                <a:lumOff val="0"/>
                <a:alphaOff val="0"/>
              </a:sysClr>
            </a:solidFill>
            <a:latin typeface="Calibri"/>
            <a:ea typeface="+mn-ea"/>
            <a:cs typeface="+mn-cs"/>
          </a:endParaRPr>
        </a:p>
      </dsp:txBody>
      <dsp:txXfrm>
        <a:off x="1708738" y="51129"/>
        <a:ext cx="804344" cy="804344"/>
      </dsp:txXfrm>
    </dsp:sp>
    <dsp:sp modelId="{04452D9C-8051-4580-9083-C78408D7E424}">
      <dsp:nvSpPr>
        <dsp:cNvPr id="0" name=""/>
        <dsp:cNvSpPr/>
      </dsp:nvSpPr>
      <dsp:spPr>
        <a:xfrm>
          <a:off x="291013" y="291"/>
          <a:ext cx="2272906" cy="2272906"/>
        </a:xfrm>
        <a:prstGeom prst="circularArrow">
          <a:avLst>
            <a:gd name="adj1" fmla="val 6898"/>
            <a:gd name="adj2" fmla="val 465040"/>
            <a:gd name="adj3" fmla="val 550727"/>
            <a:gd name="adj4" fmla="val 20584232"/>
            <a:gd name="adj5" fmla="val 8048"/>
          </a:avLst>
        </a:prstGeom>
        <a:solidFill>
          <a:srgbClr val="C0504D">
            <a:hueOff val="0"/>
            <a:satOff val="0"/>
            <a:lumOff val="0"/>
            <a:alphaOff val="0"/>
          </a:srgbClr>
        </a:solidFill>
        <a:ln w="25400" cap="flat" cmpd="sng" algn="ctr">
          <a:solidFill>
            <a:sysClr val="window" lastClr="FFFFFF">
              <a:hueOff val="0"/>
              <a:satOff val="0"/>
              <a:lumOff val="0"/>
              <a:alphaOff val="0"/>
            </a:sysClr>
          </a:solidFill>
          <a:prstDash val="solid"/>
        </a:ln>
        <a:effectLst/>
      </dsp:spPr>
      <dsp:style>
        <a:lnRef idx="2">
          <a:scrgbClr r="0" g="0" b="0"/>
        </a:lnRef>
        <a:fillRef idx="1">
          <a:scrgbClr r="0" g="0" b="0"/>
        </a:fillRef>
        <a:effectRef idx="0">
          <a:scrgbClr r="0" g="0" b="0"/>
        </a:effectRef>
        <a:fontRef idx="minor">
          <a:schemeClr val="lt1"/>
        </a:fontRef>
      </dsp:style>
    </dsp:sp>
    <dsp:sp modelId="{AB0FA25D-B5A2-4EF6-83A1-EB20F3A8B5EC}">
      <dsp:nvSpPr>
        <dsp:cNvPr id="0" name=""/>
        <dsp:cNvSpPr/>
      </dsp:nvSpPr>
      <dsp:spPr>
        <a:xfrm>
          <a:off x="1708738" y="1418016"/>
          <a:ext cx="804344" cy="80434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9050" tIns="19050" rIns="19050" bIns="19050" numCol="1" spcCol="1270" anchor="ctr" anchorCtr="0">
          <a:noAutofit/>
        </a:bodyPr>
        <a:lstStyle/>
        <a:p>
          <a:pPr lvl="0" algn="ctr" defTabSz="666750" rtl="0">
            <a:lnSpc>
              <a:spcPct val="90000"/>
            </a:lnSpc>
            <a:spcBef>
              <a:spcPct val="0"/>
            </a:spcBef>
            <a:spcAft>
              <a:spcPct val="35000"/>
            </a:spcAft>
          </a:pPr>
          <a:r>
            <a:rPr lang="nl-NL" sz="1500" kern="1200" dirty="0" smtClean="0">
              <a:solidFill>
                <a:sysClr val="windowText" lastClr="000000">
                  <a:hueOff val="0"/>
                  <a:satOff val="0"/>
                  <a:lumOff val="0"/>
                  <a:alphaOff val="0"/>
                </a:sysClr>
              </a:solidFill>
              <a:latin typeface="Calibri"/>
              <a:ea typeface="+mn-ea"/>
              <a:cs typeface="+mn-cs"/>
            </a:rPr>
            <a:t>zoeken</a:t>
          </a:r>
          <a:endParaRPr lang="nl-NL" sz="1500" kern="1200" dirty="0">
            <a:solidFill>
              <a:sysClr val="windowText" lastClr="000000">
                <a:hueOff val="0"/>
                <a:satOff val="0"/>
                <a:lumOff val="0"/>
                <a:alphaOff val="0"/>
              </a:sysClr>
            </a:solidFill>
            <a:latin typeface="Calibri"/>
            <a:ea typeface="+mn-ea"/>
            <a:cs typeface="+mn-cs"/>
          </a:endParaRPr>
        </a:p>
      </dsp:txBody>
      <dsp:txXfrm>
        <a:off x="1708738" y="1418016"/>
        <a:ext cx="804344" cy="804344"/>
      </dsp:txXfrm>
    </dsp:sp>
    <dsp:sp modelId="{22D8B8B1-C576-468C-845B-08345D5F2008}">
      <dsp:nvSpPr>
        <dsp:cNvPr id="0" name=""/>
        <dsp:cNvSpPr/>
      </dsp:nvSpPr>
      <dsp:spPr>
        <a:xfrm>
          <a:off x="726627" y="1021883"/>
          <a:ext cx="1401678" cy="229722"/>
        </a:xfrm>
        <a:prstGeom prst="circularArrow">
          <a:avLst>
            <a:gd name="adj1" fmla="val 6898"/>
            <a:gd name="adj2" fmla="val 465040"/>
            <a:gd name="adj3" fmla="val 5950727"/>
            <a:gd name="adj4" fmla="val 4384232"/>
            <a:gd name="adj5" fmla="val 8048"/>
          </a:avLst>
        </a:prstGeom>
        <a:solidFill>
          <a:srgbClr val="9BBB59">
            <a:hueOff val="0"/>
            <a:satOff val="0"/>
            <a:lumOff val="0"/>
            <a:alphaOff val="0"/>
          </a:srgbClr>
        </a:solidFill>
        <a:ln w="25400" cap="flat" cmpd="sng" algn="ctr">
          <a:solidFill>
            <a:sysClr val="window" lastClr="FFFFFF">
              <a:hueOff val="0"/>
              <a:satOff val="0"/>
              <a:lumOff val="0"/>
              <a:alphaOff val="0"/>
            </a:sysClr>
          </a:solidFill>
          <a:prstDash val="solid"/>
        </a:ln>
        <a:effectLst/>
      </dsp:spPr>
      <dsp:style>
        <a:lnRef idx="2">
          <a:scrgbClr r="0" g="0" b="0"/>
        </a:lnRef>
        <a:fillRef idx="1">
          <a:scrgbClr r="0" g="0" b="0"/>
        </a:fillRef>
        <a:effectRef idx="0">
          <a:scrgbClr r="0" g="0" b="0"/>
        </a:effectRef>
        <a:fontRef idx="minor">
          <a:schemeClr val="lt1"/>
        </a:fontRef>
      </dsp:style>
    </dsp:sp>
    <dsp:sp modelId="{CAD363FC-164F-4962-B308-27E450D01880}">
      <dsp:nvSpPr>
        <dsp:cNvPr id="0" name=""/>
        <dsp:cNvSpPr/>
      </dsp:nvSpPr>
      <dsp:spPr>
        <a:xfrm>
          <a:off x="341851" y="1418016"/>
          <a:ext cx="804344" cy="80434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9050" tIns="19050" rIns="19050" bIns="19050" numCol="1" spcCol="1270" anchor="ctr" anchorCtr="0">
          <a:noAutofit/>
        </a:bodyPr>
        <a:lstStyle/>
        <a:p>
          <a:pPr lvl="0" algn="ctr" defTabSz="666750" rtl="0">
            <a:lnSpc>
              <a:spcPct val="90000"/>
            </a:lnSpc>
            <a:spcBef>
              <a:spcPct val="0"/>
            </a:spcBef>
            <a:spcAft>
              <a:spcPct val="35000"/>
            </a:spcAft>
          </a:pPr>
          <a:r>
            <a:rPr lang="nl-NL" sz="1500" kern="1200" dirty="0" smtClean="0">
              <a:solidFill>
                <a:sysClr val="windowText" lastClr="000000">
                  <a:hueOff val="0"/>
                  <a:satOff val="0"/>
                  <a:lumOff val="0"/>
                  <a:alphaOff val="0"/>
                </a:sysClr>
              </a:solidFill>
              <a:latin typeface="Calibri"/>
              <a:ea typeface="+mn-ea"/>
              <a:cs typeface="+mn-cs"/>
            </a:rPr>
            <a:t>uitvinden</a:t>
          </a:r>
          <a:endParaRPr lang="nl-NL" sz="1500" kern="1200" dirty="0">
            <a:solidFill>
              <a:sysClr val="windowText" lastClr="000000">
                <a:hueOff val="0"/>
                <a:satOff val="0"/>
                <a:lumOff val="0"/>
                <a:alphaOff val="0"/>
              </a:sysClr>
            </a:solidFill>
            <a:latin typeface="Calibri"/>
            <a:ea typeface="+mn-ea"/>
            <a:cs typeface="+mn-cs"/>
          </a:endParaRPr>
        </a:p>
      </dsp:txBody>
      <dsp:txXfrm>
        <a:off x="341851" y="1418016"/>
        <a:ext cx="804344" cy="804344"/>
      </dsp:txXfrm>
    </dsp:sp>
    <dsp:sp modelId="{FBB8DC91-F650-40B9-8FB2-CDBF4E20317F}">
      <dsp:nvSpPr>
        <dsp:cNvPr id="0" name=""/>
        <dsp:cNvSpPr/>
      </dsp:nvSpPr>
      <dsp:spPr>
        <a:xfrm>
          <a:off x="291013" y="291"/>
          <a:ext cx="2272906" cy="2272906"/>
        </a:xfrm>
        <a:prstGeom prst="circularArrow">
          <a:avLst>
            <a:gd name="adj1" fmla="val 6898"/>
            <a:gd name="adj2" fmla="val 465040"/>
            <a:gd name="adj3" fmla="val 11350727"/>
            <a:gd name="adj4" fmla="val 9784232"/>
            <a:gd name="adj5" fmla="val 8048"/>
          </a:avLst>
        </a:prstGeom>
        <a:solidFill>
          <a:srgbClr val="8064A2">
            <a:hueOff val="0"/>
            <a:satOff val="0"/>
            <a:lumOff val="0"/>
            <a:alphaOff val="0"/>
          </a:srgbClr>
        </a:solidFill>
        <a:ln w="25400" cap="flat" cmpd="sng" algn="ctr">
          <a:solidFill>
            <a:sysClr val="window" lastClr="FFFFFF">
              <a:hueOff val="0"/>
              <a:satOff val="0"/>
              <a:lumOff val="0"/>
              <a:alphaOff val="0"/>
            </a:sysClr>
          </a:solidFill>
          <a:prstDash val="solid"/>
        </a:ln>
        <a:effectLst/>
      </dsp:spPr>
      <dsp:style>
        <a:lnRef idx="2">
          <a:scrgbClr r="0" g="0" b="0"/>
        </a:lnRef>
        <a:fillRef idx="1">
          <a:scrgbClr r="0" g="0" b="0"/>
        </a:fillRef>
        <a:effectRef idx="0">
          <a:scrgbClr r="0" g="0" b="0"/>
        </a:effectRef>
        <a:fontRef idx="minor">
          <a:schemeClr val="lt1"/>
        </a:fontRef>
      </dsp:style>
    </dsp:sp>
    <dsp:sp modelId="{592BB673-A77E-41E8-9D46-67710500A76D}">
      <dsp:nvSpPr>
        <dsp:cNvPr id="0" name=""/>
        <dsp:cNvSpPr/>
      </dsp:nvSpPr>
      <dsp:spPr>
        <a:xfrm>
          <a:off x="341851" y="51129"/>
          <a:ext cx="804344" cy="80434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9050" tIns="19050" rIns="19050" bIns="19050" numCol="1" spcCol="1270" anchor="ctr" anchorCtr="0">
          <a:noAutofit/>
        </a:bodyPr>
        <a:lstStyle/>
        <a:p>
          <a:pPr lvl="0" algn="ctr" defTabSz="666750" rtl="0">
            <a:lnSpc>
              <a:spcPct val="90000"/>
            </a:lnSpc>
            <a:spcBef>
              <a:spcPct val="0"/>
            </a:spcBef>
            <a:spcAft>
              <a:spcPct val="35000"/>
            </a:spcAft>
          </a:pPr>
          <a:r>
            <a:rPr lang="nl-NL" sz="1500" kern="1200" dirty="0" smtClean="0">
              <a:solidFill>
                <a:sysClr val="windowText" lastClr="000000">
                  <a:hueOff val="0"/>
                  <a:satOff val="0"/>
                  <a:lumOff val="0"/>
                  <a:alphaOff val="0"/>
                </a:sysClr>
              </a:solidFill>
              <a:latin typeface="Calibri"/>
              <a:ea typeface="+mn-ea"/>
              <a:cs typeface="+mn-cs"/>
            </a:rPr>
            <a:t>doen</a:t>
          </a:r>
          <a:endParaRPr lang="nl-NL" sz="1500" kern="1200" dirty="0">
            <a:solidFill>
              <a:sysClr val="windowText" lastClr="000000">
                <a:hueOff val="0"/>
                <a:satOff val="0"/>
                <a:lumOff val="0"/>
                <a:alphaOff val="0"/>
              </a:sysClr>
            </a:solidFill>
            <a:latin typeface="Calibri"/>
            <a:ea typeface="+mn-ea"/>
            <a:cs typeface="+mn-cs"/>
          </a:endParaRPr>
        </a:p>
      </dsp:txBody>
      <dsp:txXfrm>
        <a:off x="341851" y="51129"/>
        <a:ext cx="804344" cy="804344"/>
      </dsp:txXfrm>
    </dsp:sp>
    <dsp:sp modelId="{1D1FB549-C7E2-4D71-B298-7D153B691787}">
      <dsp:nvSpPr>
        <dsp:cNvPr id="0" name=""/>
        <dsp:cNvSpPr/>
      </dsp:nvSpPr>
      <dsp:spPr>
        <a:xfrm>
          <a:off x="291013" y="291"/>
          <a:ext cx="2272906" cy="2272906"/>
        </a:xfrm>
        <a:prstGeom prst="circularArrow">
          <a:avLst>
            <a:gd name="adj1" fmla="val 6898"/>
            <a:gd name="adj2" fmla="val 465040"/>
            <a:gd name="adj3" fmla="val 16750727"/>
            <a:gd name="adj4" fmla="val 15184232"/>
            <a:gd name="adj5" fmla="val 8048"/>
          </a:avLst>
        </a:prstGeom>
        <a:solidFill>
          <a:srgbClr val="4BACC6">
            <a:hueOff val="0"/>
            <a:satOff val="0"/>
            <a:lumOff val="0"/>
            <a:alphaOff val="0"/>
          </a:srgbClr>
        </a:solidFill>
        <a:ln w="25400" cap="flat" cmpd="sng" algn="ctr">
          <a:solidFill>
            <a:sysClr val="window" lastClr="FFFFFF">
              <a:hueOff val="0"/>
              <a:satOff val="0"/>
              <a:lumOff val="0"/>
              <a:alphaOff val="0"/>
            </a:sysClr>
          </a:solidFill>
          <a:prstDash val="solid"/>
        </a:ln>
        <a:effectLst/>
      </dsp:spPr>
      <dsp:style>
        <a:lnRef idx="2">
          <a:scrgbClr r="0" g="0" b="0"/>
        </a:lnRef>
        <a:fillRef idx="1">
          <a:scrgbClr r="0" g="0" b="0"/>
        </a:fillRef>
        <a:effectRef idx="0">
          <a:scrgbClr r="0" g="0" b="0"/>
        </a:effectRef>
        <a:fontRef idx="minor">
          <a:schemeClr val="lt1"/>
        </a:fontRef>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45536DD-495A-4DEF-B6C2-93EBFF6B828A}">
      <dsp:nvSpPr>
        <dsp:cNvPr id="0" name=""/>
        <dsp:cNvSpPr/>
      </dsp:nvSpPr>
      <dsp:spPr>
        <a:xfrm rot="5400000">
          <a:off x="-168238" y="168238"/>
          <a:ext cx="1121587" cy="785111"/>
        </a:xfrm>
        <a:prstGeom prst="chevron">
          <a:avLst/>
        </a:prstGeom>
        <a:solidFill>
          <a:schemeClr val="accent2">
            <a:lumMod val="40000"/>
            <a:lumOff val="60000"/>
          </a:schemeClr>
        </a:solidFill>
        <a:ln w="25400" cap="flat" cmpd="sng" algn="ctr">
          <a:solidFill>
            <a:schemeClr val="tx1"/>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605" tIns="14605" rIns="14605" bIns="14605" numCol="1" spcCol="1270" anchor="ctr" anchorCtr="0">
          <a:noAutofit/>
        </a:bodyPr>
        <a:lstStyle/>
        <a:p>
          <a:pPr lvl="0" algn="ctr" defTabSz="1022350">
            <a:lnSpc>
              <a:spcPct val="90000"/>
            </a:lnSpc>
            <a:spcBef>
              <a:spcPct val="0"/>
            </a:spcBef>
            <a:spcAft>
              <a:spcPct val="35000"/>
            </a:spcAft>
          </a:pPr>
          <a:endParaRPr lang="nl-NL" sz="2300" kern="1200" dirty="0">
            <a:solidFill>
              <a:srgbClr val="FFFFFF"/>
            </a:solidFill>
            <a:latin typeface="Trebuchet MS"/>
            <a:ea typeface="+mn-ea"/>
            <a:cs typeface="+mn-cs"/>
          </a:endParaRPr>
        </a:p>
      </dsp:txBody>
      <dsp:txXfrm rot="-5400000">
        <a:off x="1" y="392556"/>
        <a:ext cx="785111" cy="336476"/>
      </dsp:txXfrm>
    </dsp:sp>
    <dsp:sp modelId="{2BAEFD12-797A-4452-B6E6-FB4B68B7D504}">
      <dsp:nvSpPr>
        <dsp:cNvPr id="0" name=""/>
        <dsp:cNvSpPr/>
      </dsp:nvSpPr>
      <dsp:spPr>
        <a:xfrm rot="5400000">
          <a:off x="3555721" y="-2770609"/>
          <a:ext cx="729032" cy="6270251"/>
        </a:xfrm>
        <a:prstGeom prst="round2SameRect">
          <a:avLst/>
        </a:prstGeom>
        <a:solidFill>
          <a:schemeClr val="accent2">
            <a:lumMod val="40000"/>
            <a:lumOff val="60000"/>
          </a:schemeClr>
        </a:solidFill>
        <a:ln w="25400" cap="flat" cmpd="sng" algn="ctr">
          <a:solidFill>
            <a:schemeClr val="tx1"/>
          </a:solidFill>
          <a:prstDash val="solid"/>
        </a:ln>
        <a:effectLst/>
      </dsp:spPr>
      <dsp:style>
        <a:lnRef idx="2">
          <a:schemeClr val="accent3"/>
        </a:lnRef>
        <a:fillRef idx="1">
          <a:schemeClr val="lt1"/>
        </a:fillRef>
        <a:effectRef idx="0">
          <a:schemeClr val="accent3"/>
        </a:effectRef>
        <a:fontRef idx="minor">
          <a:schemeClr val="dk1"/>
        </a:fontRef>
      </dsp:style>
      <dsp:txBody>
        <a:bodyPr spcFirstLastPara="0" vert="horz" wrap="square" lIns="199136" tIns="17780" rIns="17780" bIns="17780" numCol="1" spcCol="1270" anchor="ctr" anchorCtr="0">
          <a:noAutofit/>
        </a:bodyPr>
        <a:lstStyle/>
        <a:p>
          <a:pPr marL="285750" lvl="1" indent="-285750" algn="l" defTabSz="1244600">
            <a:lnSpc>
              <a:spcPct val="90000"/>
            </a:lnSpc>
            <a:spcBef>
              <a:spcPct val="0"/>
            </a:spcBef>
            <a:spcAft>
              <a:spcPct val="15000"/>
            </a:spcAft>
            <a:buChar char="••"/>
          </a:pPr>
          <a:r>
            <a:rPr lang="nl-NL" sz="2800" b="0" kern="1200" dirty="0" smtClean="0">
              <a:solidFill>
                <a:srgbClr val="000000">
                  <a:hueOff val="0"/>
                  <a:satOff val="0"/>
                  <a:lumOff val="0"/>
                  <a:alphaOff val="0"/>
                </a:srgbClr>
              </a:solidFill>
              <a:latin typeface="+mj-lt"/>
              <a:ea typeface="Verdana" pitchFamily="34" charset="0"/>
              <a:cs typeface="Verdana" pitchFamily="34" charset="0"/>
            </a:rPr>
            <a:t>Startworkshop              (10)</a:t>
          </a:r>
          <a:endParaRPr lang="nl-NL" sz="2800" b="0" kern="1200" dirty="0">
            <a:solidFill>
              <a:srgbClr val="000000">
                <a:hueOff val="0"/>
                <a:satOff val="0"/>
                <a:lumOff val="0"/>
                <a:alphaOff val="0"/>
              </a:srgbClr>
            </a:solidFill>
            <a:latin typeface="+mj-lt"/>
            <a:ea typeface="Verdana" pitchFamily="34" charset="0"/>
            <a:cs typeface="Verdana" pitchFamily="34" charset="0"/>
          </a:endParaRPr>
        </a:p>
      </dsp:txBody>
      <dsp:txXfrm rot="-5400000">
        <a:off x="785112" y="35588"/>
        <a:ext cx="6234663" cy="657856"/>
      </dsp:txXfrm>
    </dsp:sp>
    <dsp:sp modelId="{70AF3D66-59C6-4B85-B905-EB7219A87C37}">
      <dsp:nvSpPr>
        <dsp:cNvPr id="0" name=""/>
        <dsp:cNvSpPr/>
      </dsp:nvSpPr>
      <dsp:spPr>
        <a:xfrm rot="5400000">
          <a:off x="-168238" y="1087477"/>
          <a:ext cx="1121587" cy="785111"/>
        </a:xfrm>
        <a:prstGeom prst="chevron">
          <a:avLst/>
        </a:prstGeom>
        <a:solidFill>
          <a:schemeClr val="accent1"/>
        </a:solidFill>
        <a:ln w="25400" cap="flat" cmpd="sng" algn="ctr">
          <a:solidFill>
            <a:schemeClr val="tx1"/>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605" tIns="14605" rIns="14605" bIns="14605" numCol="1" spcCol="1270" anchor="ctr" anchorCtr="0">
          <a:noAutofit/>
        </a:bodyPr>
        <a:lstStyle/>
        <a:p>
          <a:pPr lvl="0" algn="ctr" defTabSz="1022350">
            <a:lnSpc>
              <a:spcPct val="90000"/>
            </a:lnSpc>
            <a:spcBef>
              <a:spcPct val="0"/>
            </a:spcBef>
            <a:spcAft>
              <a:spcPct val="35000"/>
            </a:spcAft>
          </a:pPr>
          <a:endParaRPr lang="nl-NL" sz="2300" kern="1200" dirty="0">
            <a:solidFill>
              <a:srgbClr val="FFFFFF"/>
            </a:solidFill>
            <a:latin typeface="Trebuchet MS"/>
            <a:ea typeface="+mn-ea"/>
            <a:cs typeface="+mn-cs"/>
          </a:endParaRPr>
        </a:p>
      </dsp:txBody>
      <dsp:txXfrm rot="-5400000">
        <a:off x="1" y="1311795"/>
        <a:ext cx="785111" cy="336476"/>
      </dsp:txXfrm>
    </dsp:sp>
    <dsp:sp modelId="{2FBC53EE-8036-43CF-B3E0-C3F02CD891ED}">
      <dsp:nvSpPr>
        <dsp:cNvPr id="0" name=""/>
        <dsp:cNvSpPr/>
      </dsp:nvSpPr>
      <dsp:spPr>
        <a:xfrm rot="5400000">
          <a:off x="3555721" y="-1851370"/>
          <a:ext cx="729032" cy="6270251"/>
        </a:xfrm>
        <a:prstGeom prst="round2SameRect">
          <a:avLst/>
        </a:prstGeom>
        <a:solidFill>
          <a:schemeClr val="accent1">
            <a:alpha val="90000"/>
          </a:schemeClr>
        </a:solidFill>
        <a:ln w="25400" cap="flat" cmpd="sng" algn="ctr">
          <a:solidFill>
            <a:schemeClr val="tx1"/>
          </a:solidFill>
          <a:prstDash val="solid"/>
        </a:ln>
        <a:effectLst/>
      </dsp:spPr>
      <dsp:style>
        <a:lnRef idx="2">
          <a:scrgbClr r="0" g="0" b="0"/>
        </a:lnRef>
        <a:fillRef idx="1">
          <a:scrgbClr r="0" g="0" b="0"/>
        </a:fillRef>
        <a:effectRef idx="0">
          <a:scrgbClr r="0" g="0" b="0"/>
        </a:effectRef>
        <a:fontRef idx="minor"/>
      </dsp:style>
      <dsp:txBody>
        <a:bodyPr spcFirstLastPara="0" vert="horz" wrap="square" lIns="199136" tIns="17780" rIns="17780" bIns="17780" numCol="1" spcCol="1270" anchor="ctr" anchorCtr="0">
          <a:noAutofit/>
        </a:bodyPr>
        <a:lstStyle/>
        <a:p>
          <a:pPr marL="285750" lvl="1" indent="-285750" algn="l" defTabSz="1244600">
            <a:lnSpc>
              <a:spcPct val="90000"/>
            </a:lnSpc>
            <a:spcBef>
              <a:spcPct val="0"/>
            </a:spcBef>
            <a:spcAft>
              <a:spcPct val="15000"/>
            </a:spcAft>
            <a:buChar char="••"/>
          </a:pPr>
          <a:r>
            <a:rPr lang="nl-NL" sz="2800" b="0" kern="1200" dirty="0" smtClean="0">
              <a:solidFill>
                <a:srgbClr val="000000">
                  <a:hueOff val="0"/>
                  <a:satOff val="0"/>
                  <a:lumOff val="0"/>
                  <a:alphaOff val="0"/>
                </a:srgbClr>
              </a:solidFill>
              <a:latin typeface="+mj-lt"/>
              <a:ea typeface="Verdana" pitchFamily="34" charset="0"/>
              <a:cs typeface="Verdana" pitchFamily="34" charset="0"/>
            </a:rPr>
            <a:t>Oefenopdrachten         (70)</a:t>
          </a:r>
          <a:endParaRPr lang="nl-NL" sz="2800" b="0" kern="1200" dirty="0">
            <a:solidFill>
              <a:srgbClr val="000000">
                <a:hueOff val="0"/>
                <a:satOff val="0"/>
                <a:lumOff val="0"/>
                <a:alphaOff val="0"/>
              </a:srgbClr>
            </a:solidFill>
            <a:latin typeface="+mj-lt"/>
            <a:ea typeface="Verdana" pitchFamily="34" charset="0"/>
            <a:cs typeface="Verdana" pitchFamily="34" charset="0"/>
          </a:endParaRPr>
        </a:p>
      </dsp:txBody>
      <dsp:txXfrm rot="-5400000">
        <a:off x="785112" y="954827"/>
        <a:ext cx="6234663" cy="657856"/>
      </dsp:txXfrm>
    </dsp:sp>
    <dsp:sp modelId="{B7FDFD78-AF81-4F7D-908A-447019A8633B}">
      <dsp:nvSpPr>
        <dsp:cNvPr id="0" name=""/>
        <dsp:cNvSpPr/>
      </dsp:nvSpPr>
      <dsp:spPr>
        <a:xfrm rot="5400000">
          <a:off x="-168238" y="2006093"/>
          <a:ext cx="1121587" cy="785111"/>
        </a:xfrm>
        <a:prstGeom prst="chevron">
          <a:avLst/>
        </a:prstGeom>
        <a:solidFill>
          <a:srgbClr val="92D050"/>
        </a:solidFill>
        <a:ln w="25400" cap="flat" cmpd="sng" algn="ctr">
          <a:solidFill>
            <a:schemeClr val="tx1"/>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605" tIns="14605" rIns="14605" bIns="14605" numCol="1" spcCol="1270" anchor="ctr" anchorCtr="0">
          <a:noAutofit/>
        </a:bodyPr>
        <a:lstStyle/>
        <a:p>
          <a:pPr lvl="0" algn="ctr" defTabSz="1022350">
            <a:lnSpc>
              <a:spcPct val="90000"/>
            </a:lnSpc>
            <a:spcBef>
              <a:spcPct val="0"/>
            </a:spcBef>
            <a:spcAft>
              <a:spcPct val="35000"/>
            </a:spcAft>
          </a:pPr>
          <a:endParaRPr lang="nl-NL" sz="2300" kern="1200" dirty="0">
            <a:solidFill>
              <a:srgbClr val="FFFFFF"/>
            </a:solidFill>
            <a:latin typeface="Trebuchet MS"/>
            <a:ea typeface="+mn-ea"/>
            <a:cs typeface="+mn-cs"/>
          </a:endParaRPr>
        </a:p>
      </dsp:txBody>
      <dsp:txXfrm rot="-5400000">
        <a:off x="1" y="2230411"/>
        <a:ext cx="785111" cy="336476"/>
      </dsp:txXfrm>
    </dsp:sp>
    <dsp:sp modelId="{0D26A784-6F2A-43D5-9980-C15F3FB23D05}">
      <dsp:nvSpPr>
        <dsp:cNvPr id="0" name=""/>
        <dsp:cNvSpPr/>
      </dsp:nvSpPr>
      <dsp:spPr>
        <a:xfrm rot="5400000">
          <a:off x="3555721" y="-932754"/>
          <a:ext cx="729032" cy="6270251"/>
        </a:xfrm>
        <a:prstGeom prst="round2SameRect">
          <a:avLst/>
        </a:prstGeom>
        <a:solidFill>
          <a:srgbClr val="92D050">
            <a:alpha val="90000"/>
          </a:srgbClr>
        </a:solidFill>
        <a:ln w="25400" cap="flat" cmpd="sng" algn="ctr">
          <a:solidFill>
            <a:schemeClr val="tx1"/>
          </a:solidFill>
          <a:prstDash val="solid"/>
        </a:ln>
        <a:effectLst/>
      </dsp:spPr>
      <dsp:style>
        <a:lnRef idx="2">
          <a:scrgbClr r="0" g="0" b="0"/>
        </a:lnRef>
        <a:fillRef idx="1">
          <a:scrgbClr r="0" g="0" b="0"/>
        </a:fillRef>
        <a:effectRef idx="0">
          <a:scrgbClr r="0" g="0" b="0"/>
        </a:effectRef>
        <a:fontRef idx="minor"/>
      </dsp:style>
      <dsp:txBody>
        <a:bodyPr spcFirstLastPara="0" vert="horz" wrap="square" lIns="199136" tIns="17780" rIns="17780" bIns="17780" numCol="1" spcCol="1270" anchor="ctr" anchorCtr="0">
          <a:noAutofit/>
        </a:bodyPr>
        <a:lstStyle/>
        <a:p>
          <a:pPr marL="285750" lvl="1" indent="-285750" algn="l" defTabSz="1244600">
            <a:lnSpc>
              <a:spcPct val="90000"/>
            </a:lnSpc>
            <a:spcBef>
              <a:spcPct val="0"/>
            </a:spcBef>
            <a:spcAft>
              <a:spcPct val="15000"/>
            </a:spcAft>
            <a:buChar char="••"/>
          </a:pPr>
          <a:r>
            <a:rPr lang="nl-NL" sz="2800" b="0" kern="1200" dirty="0" smtClean="0">
              <a:solidFill>
                <a:srgbClr val="000000">
                  <a:hueOff val="0"/>
                  <a:satOff val="0"/>
                  <a:lumOff val="0"/>
                  <a:alphaOff val="0"/>
                </a:srgbClr>
              </a:solidFill>
              <a:latin typeface="+mn-lt"/>
              <a:ea typeface="Verdana" pitchFamily="34" charset="0"/>
              <a:cs typeface="Verdana" pitchFamily="34" charset="0"/>
            </a:rPr>
            <a:t>Discussieleerlijn           (20)</a:t>
          </a:r>
          <a:endParaRPr lang="nl-NL" sz="2800" b="0" kern="1200" dirty="0">
            <a:solidFill>
              <a:srgbClr val="000000">
                <a:hueOff val="0"/>
                <a:satOff val="0"/>
                <a:lumOff val="0"/>
                <a:alphaOff val="0"/>
              </a:srgbClr>
            </a:solidFill>
            <a:latin typeface="+mn-lt"/>
            <a:ea typeface="Verdana" pitchFamily="34" charset="0"/>
            <a:cs typeface="Verdana" pitchFamily="34" charset="0"/>
          </a:endParaRPr>
        </a:p>
      </dsp:txBody>
      <dsp:txXfrm rot="-5400000">
        <a:off x="785112" y="1873443"/>
        <a:ext cx="6234663" cy="657856"/>
      </dsp:txXfrm>
    </dsp:sp>
  </dsp:spTree>
</dsp:drawing>
</file>

<file path=ppt/diagrams/layout1.xml><?xml version="1.0" encoding="utf-8"?>
<dgm:layoutDef xmlns:dgm="http://schemas.openxmlformats.org/drawingml/2006/diagram" xmlns:a="http://schemas.openxmlformats.org/drawingml/2006/main" uniqueId="urn:microsoft.com/office/officeart/2005/8/layout/cycle1">
  <dgm:title val=""/>
  <dgm:desc val=""/>
  <dgm:catLst>
    <dgm:cat type="cycle" pri="2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alg type="cycle">
          <dgm:param type="stAng" val="0"/>
          <dgm:param type="spanAng" val="360"/>
        </dgm:alg>
      </dgm:if>
      <dgm:else name="Name2">
        <dgm:alg type="cycle">
          <dgm:param type="stAng" val="0"/>
          <dgm:param type="spanAng" val="-360"/>
        </dgm:alg>
      </dgm:else>
    </dgm:choose>
    <dgm:shape xmlns:r="http://schemas.openxmlformats.org/officeDocument/2006/relationships" r:blip="">
      <dgm:adjLst/>
    </dgm:shape>
    <dgm:presOf/>
    <dgm:choose name="Name3">
      <dgm:if name="Name4" func="var" arg="dir" op="equ" val="norm">
        <dgm:constrLst>
          <dgm:constr type="diam" val="1"/>
          <dgm:constr type="w" for="ch" forName="node" refType="w"/>
          <dgm:constr type="w" for="ch" ptType="sibTrans" refType="w" refFor="ch" refForName="node" fact="0.5"/>
          <dgm:constr type="h" for="ch" ptType="sibTrans" op="equ"/>
          <dgm:constr type="diam" for="ch" ptType="sibTrans" refType="diam" op="equ"/>
          <dgm:constr type="sibSp" refType="w" refFor="ch" refForName="node" fact="0.15"/>
          <dgm:constr type="w" for="ch" forName="dummy" refType="sibSp" fact="2.8"/>
          <dgm:constr type="primFontSz" for="ch" forName="node" op="equ" val="65"/>
        </dgm:constrLst>
      </dgm:if>
      <dgm:else name="Name5">
        <dgm:constrLst>
          <dgm:constr type="diam" val="1"/>
          <dgm:constr type="w" for="ch" forName="node" refType="w"/>
          <dgm:constr type="w" for="ch" ptType="sibTrans" refType="w" refFor="ch" refForName="node" fact="0.5"/>
          <dgm:constr type="h" for="ch" ptType="sibTrans" op="equ"/>
          <dgm:constr type="diam" for="ch" ptType="sibTrans" refType="diam" op="equ" fact="-1"/>
          <dgm:constr type="sibSp" refType="w" refFor="ch" refForName="node" fact="0.15"/>
          <dgm:constr type="w" for="ch" forName="dummy" refType="sibSp" fact="2.8"/>
          <dgm:constr type="primFontSz" for="ch" forName="node" op="equ" val="65"/>
        </dgm:constrLst>
      </dgm:else>
    </dgm:choose>
    <dgm:ruleLst>
      <dgm:rule type="diam" val="INF" fact="NaN" max="NaN"/>
    </dgm:ruleLst>
    <dgm:forEach name="nodesForEach" axis="ch" ptType="node">
      <dgm:choose name="Name6">
        <dgm:if name="Name7" axis="par ch" ptType="doc node" func="cnt" op="gt" val="1">
          <dgm:layoutNode name="dummy">
            <dgm:alg type="sp"/>
            <dgm:shape xmlns:r="http://schemas.openxmlformats.org/officeDocument/2006/relationships" r:blip="">
              <dgm:adjLst/>
            </dgm:shape>
            <dgm:presOf/>
            <dgm:constrLst>
              <dgm:constr type="h" refType="w"/>
            </dgm:constrLst>
            <dgm:ruleLst/>
          </dgm:layoutNode>
        </dgm:if>
        <dgm:else name="Name8"/>
      </dgm:choose>
      <dgm:layoutNode name="node" styleLbl="revTx">
        <dgm:varLst>
          <dgm:bulletEnabled val="1"/>
        </dgm:varLst>
        <dgm:alg type="tx">
          <dgm:param type="txAnchorVertCh" val="mid"/>
        </dgm:alg>
        <dgm:shape xmlns:r="http://schemas.openxmlformats.org/officeDocument/2006/relationships" type="rect" r:blip="">
          <dgm:adjLst/>
        </dgm:shape>
        <dgm:presOf axis="desOrSelf" ptType="node"/>
        <dgm:constrLst>
          <dgm:constr type="h" refType="w"/>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9">
        <dgm:if name="Name10" axis="par ch" ptType="doc node" func="cnt" op="gt" val="1">
          <dgm:forEach name="Name11" axis="followSib" ptType="sibTrans" hideLastTrans="0" cnt="1">
            <dgm:layoutNode name="sibTrans" styleLbl="node1">
              <dgm:alg type="conn">
                <dgm:param type="connRout" val="curve"/>
                <dgm:param type="begPts" val="radial"/>
                <dgm:param type="endPts" val="radial"/>
              </dgm:alg>
              <dgm:shape xmlns:r="http://schemas.openxmlformats.org/officeDocument/2006/relationships" type="conn" r:blip="">
                <dgm:adjLst/>
              </dgm:shape>
              <dgm:presOf axis="self"/>
              <dgm:constrLst>
                <dgm:constr type="h" refType="w" fact="0.65"/>
                <dgm:constr type="begPad"/>
                <dgm:constr type="endPad"/>
              </dgm:constrLst>
              <dgm:ruleLst/>
            </dgm:layoutNode>
          </dgm:forEach>
        </dgm:if>
        <dgm:else name="Name12"/>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4303313" cy="340210"/>
          </a:xfrm>
          <a:prstGeom prst="rect">
            <a:avLst/>
          </a:prstGeom>
        </p:spPr>
        <p:txBody>
          <a:bodyPr vert="horz" lIns="91440" tIns="45720" rIns="91440" bIns="45720" rtlCol="0"/>
          <a:lstStyle>
            <a:lvl1pPr algn="l">
              <a:defRPr sz="1200"/>
            </a:lvl1pPr>
          </a:lstStyle>
          <a:p>
            <a:endParaRPr lang="nl-NL"/>
          </a:p>
        </p:txBody>
      </p:sp>
      <p:sp>
        <p:nvSpPr>
          <p:cNvPr id="3" name="Tijdelijke aanduiding voor datum 2"/>
          <p:cNvSpPr>
            <a:spLocks noGrp="1"/>
          </p:cNvSpPr>
          <p:nvPr>
            <p:ph type="dt" sz="quarter" idx="1"/>
          </p:nvPr>
        </p:nvSpPr>
        <p:spPr>
          <a:xfrm>
            <a:off x="5622594" y="0"/>
            <a:ext cx="4303313" cy="340210"/>
          </a:xfrm>
          <a:prstGeom prst="rect">
            <a:avLst/>
          </a:prstGeom>
        </p:spPr>
        <p:txBody>
          <a:bodyPr vert="horz" lIns="91440" tIns="45720" rIns="91440" bIns="45720" rtlCol="0"/>
          <a:lstStyle>
            <a:lvl1pPr algn="r">
              <a:defRPr sz="1200"/>
            </a:lvl1pPr>
          </a:lstStyle>
          <a:p>
            <a:fld id="{EEF7BE14-67D2-43EA-960C-C1B8D6ECA164}" type="datetimeFigureOut">
              <a:rPr lang="nl-NL" smtClean="0"/>
              <a:t>5-3-2018</a:t>
            </a:fld>
            <a:endParaRPr lang="nl-NL"/>
          </a:p>
        </p:txBody>
      </p:sp>
      <p:sp>
        <p:nvSpPr>
          <p:cNvPr id="4" name="Tijdelijke aanduiding voor voettekst 3"/>
          <p:cNvSpPr>
            <a:spLocks noGrp="1"/>
          </p:cNvSpPr>
          <p:nvPr>
            <p:ph type="ftr" sz="quarter" idx="2"/>
          </p:nvPr>
        </p:nvSpPr>
        <p:spPr>
          <a:xfrm>
            <a:off x="0" y="6456378"/>
            <a:ext cx="4303313" cy="340210"/>
          </a:xfrm>
          <a:prstGeom prst="rect">
            <a:avLst/>
          </a:prstGeom>
        </p:spPr>
        <p:txBody>
          <a:bodyPr vert="horz" lIns="91440" tIns="45720" rIns="91440" bIns="45720" rtlCol="0" anchor="b"/>
          <a:lstStyle>
            <a:lvl1pPr algn="l">
              <a:defRPr sz="1200"/>
            </a:lvl1pPr>
          </a:lstStyle>
          <a:p>
            <a:endParaRPr lang="nl-NL"/>
          </a:p>
        </p:txBody>
      </p:sp>
      <p:sp>
        <p:nvSpPr>
          <p:cNvPr id="5" name="Tijdelijke aanduiding voor dianummer 4"/>
          <p:cNvSpPr>
            <a:spLocks noGrp="1"/>
          </p:cNvSpPr>
          <p:nvPr>
            <p:ph type="sldNum" sz="quarter" idx="3"/>
          </p:nvPr>
        </p:nvSpPr>
        <p:spPr>
          <a:xfrm>
            <a:off x="5622594" y="6456378"/>
            <a:ext cx="4303313" cy="340210"/>
          </a:xfrm>
          <a:prstGeom prst="rect">
            <a:avLst/>
          </a:prstGeom>
        </p:spPr>
        <p:txBody>
          <a:bodyPr vert="horz" lIns="91440" tIns="45720" rIns="91440" bIns="45720" rtlCol="0" anchor="b"/>
          <a:lstStyle>
            <a:lvl1pPr algn="r">
              <a:defRPr sz="1200"/>
            </a:lvl1pPr>
          </a:lstStyle>
          <a:p>
            <a:fld id="{B4A4F59F-CD71-4C68-AB44-0E8DCDF8447C}" type="slidenum">
              <a:rPr lang="nl-NL" smtClean="0"/>
              <a:t>‹nr.›</a:t>
            </a:fld>
            <a:endParaRPr lang="nl-NL"/>
          </a:p>
        </p:txBody>
      </p:sp>
    </p:spTree>
    <p:extLst>
      <p:ext uri="{BB962C8B-B14F-4D97-AF65-F5344CB8AC3E}">
        <p14:creationId xmlns:p14="http://schemas.microsoft.com/office/powerpoint/2010/main" val="415528512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1" y="0"/>
            <a:ext cx="4302231" cy="339884"/>
          </a:xfrm>
          <a:prstGeom prst="rect">
            <a:avLst/>
          </a:prstGeom>
        </p:spPr>
        <p:txBody>
          <a:bodyPr vert="horz" lIns="91440" tIns="45720" rIns="91440" bIns="45720" rtlCol="0"/>
          <a:lstStyle>
            <a:lvl1pPr algn="l">
              <a:defRPr sz="1200"/>
            </a:lvl1pPr>
          </a:lstStyle>
          <a:p>
            <a:endParaRPr lang="nl-NL"/>
          </a:p>
        </p:txBody>
      </p:sp>
      <p:sp>
        <p:nvSpPr>
          <p:cNvPr id="3" name="Tijdelijke aanduiding voor datum 2"/>
          <p:cNvSpPr>
            <a:spLocks noGrp="1"/>
          </p:cNvSpPr>
          <p:nvPr>
            <p:ph type="dt" idx="1"/>
          </p:nvPr>
        </p:nvSpPr>
        <p:spPr>
          <a:xfrm>
            <a:off x="5623698" y="0"/>
            <a:ext cx="4302231" cy="339884"/>
          </a:xfrm>
          <a:prstGeom prst="rect">
            <a:avLst/>
          </a:prstGeom>
        </p:spPr>
        <p:txBody>
          <a:bodyPr vert="horz" lIns="91440" tIns="45720" rIns="91440" bIns="45720" rtlCol="0"/>
          <a:lstStyle>
            <a:lvl1pPr algn="r">
              <a:defRPr sz="1200"/>
            </a:lvl1pPr>
          </a:lstStyle>
          <a:p>
            <a:fld id="{627A1F1E-A087-44E1-AF06-1667104D7A59}" type="datetimeFigureOut">
              <a:rPr lang="nl-NL" smtClean="0"/>
              <a:t>5-3-2018</a:t>
            </a:fld>
            <a:endParaRPr lang="nl-NL"/>
          </a:p>
        </p:txBody>
      </p:sp>
      <p:sp>
        <p:nvSpPr>
          <p:cNvPr id="4" name="Tijdelijke aanduiding voor dia-afbeelding 3"/>
          <p:cNvSpPr>
            <a:spLocks noGrp="1" noRot="1" noChangeAspect="1"/>
          </p:cNvSpPr>
          <p:nvPr>
            <p:ph type="sldImg" idx="2"/>
          </p:nvPr>
        </p:nvSpPr>
        <p:spPr>
          <a:xfrm>
            <a:off x="3263900" y="509588"/>
            <a:ext cx="3400425" cy="2549525"/>
          </a:xfrm>
          <a:prstGeom prst="rect">
            <a:avLst/>
          </a:prstGeom>
          <a:noFill/>
          <a:ln w="12700">
            <a:solidFill>
              <a:prstClr val="black"/>
            </a:solidFill>
          </a:ln>
        </p:spPr>
        <p:txBody>
          <a:bodyPr vert="horz" lIns="91440" tIns="45720" rIns="91440" bIns="45720" rtlCol="0" anchor="ctr"/>
          <a:lstStyle/>
          <a:p>
            <a:endParaRPr lang="nl-NL"/>
          </a:p>
        </p:txBody>
      </p:sp>
      <p:sp>
        <p:nvSpPr>
          <p:cNvPr id="5" name="Tijdelijke aanduiding voor notities 4"/>
          <p:cNvSpPr>
            <a:spLocks noGrp="1"/>
          </p:cNvSpPr>
          <p:nvPr>
            <p:ph type="body" sz="quarter" idx="3"/>
          </p:nvPr>
        </p:nvSpPr>
        <p:spPr>
          <a:xfrm>
            <a:off x="992823" y="3228896"/>
            <a:ext cx="7942580" cy="3058954"/>
          </a:xfrm>
          <a:prstGeom prst="rect">
            <a:avLst/>
          </a:prstGeom>
        </p:spPr>
        <p:txBody>
          <a:bodyPr vert="horz" lIns="91440" tIns="45720" rIns="91440" bIns="45720" rtlCol="0"/>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6" name="Tijdelijke aanduiding voor voettekst 5"/>
          <p:cNvSpPr>
            <a:spLocks noGrp="1"/>
          </p:cNvSpPr>
          <p:nvPr>
            <p:ph type="ftr" sz="quarter" idx="4"/>
          </p:nvPr>
        </p:nvSpPr>
        <p:spPr>
          <a:xfrm>
            <a:off x="1" y="6456612"/>
            <a:ext cx="4302231" cy="339884"/>
          </a:xfrm>
          <a:prstGeom prst="rect">
            <a:avLst/>
          </a:prstGeom>
        </p:spPr>
        <p:txBody>
          <a:bodyPr vert="horz" lIns="91440" tIns="45720" rIns="91440" bIns="45720" rtlCol="0" anchor="b"/>
          <a:lstStyle>
            <a:lvl1pPr algn="l">
              <a:defRPr sz="1200"/>
            </a:lvl1pPr>
          </a:lstStyle>
          <a:p>
            <a:endParaRPr lang="nl-NL"/>
          </a:p>
        </p:txBody>
      </p:sp>
      <p:sp>
        <p:nvSpPr>
          <p:cNvPr id="7" name="Tijdelijke aanduiding voor dianummer 6"/>
          <p:cNvSpPr>
            <a:spLocks noGrp="1"/>
          </p:cNvSpPr>
          <p:nvPr>
            <p:ph type="sldNum" sz="quarter" idx="5"/>
          </p:nvPr>
        </p:nvSpPr>
        <p:spPr>
          <a:xfrm>
            <a:off x="5623698" y="6456612"/>
            <a:ext cx="4302231" cy="339884"/>
          </a:xfrm>
          <a:prstGeom prst="rect">
            <a:avLst/>
          </a:prstGeom>
        </p:spPr>
        <p:txBody>
          <a:bodyPr vert="horz" lIns="91440" tIns="45720" rIns="91440" bIns="45720" rtlCol="0" anchor="b"/>
          <a:lstStyle>
            <a:lvl1pPr algn="r">
              <a:defRPr sz="1200"/>
            </a:lvl1pPr>
          </a:lstStyle>
          <a:p>
            <a:fld id="{60032641-501F-49B0-89F7-FAEB10027FDA}" type="slidenum">
              <a:rPr lang="nl-NL" smtClean="0"/>
              <a:t>‹nr.›</a:t>
            </a:fld>
            <a:endParaRPr lang="nl-NL"/>
          </a:p>
        </p:txBody>
      </p:sp>
    </p:spTree>
    <p:extLst>
      <p:ext uri="{BB962C8B-B14F-4D97-AF65-F5344CB8AC3E}">
        <p14:creationId xmlns:p14="http://schemas.microsoft.com/office/powerpoint/2010/main" val="293776323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smtClean="0"/>
              <a:t>MP</a:t>
            </a:r>
            <a:endParaRPr lang="nl-NL" dirty="0"/>
          </a:p>
        </p:txBody>
      </p:sp>
      <p:sp>
        <p:nvSpPr>
          <p:cNvPr id="4" name="Tijdelijke aanduiding voor dianummer 3"/>
          <p:cNvSpPr>
            <a:spLocks noGrp="1"/>
          </p:cNvSpPr>
          <p:nvPr>
            <p:ph type="sldNum" sz="quarter" idx="10"/>
          </p:nvPr>
        </p:nvSpPr>
        <p:spPr/>
        <p:txBody>
          <a:bodyPr/>
          <a:lstStyle/>
          <a:p>
            <a:fld id="{60032641-501F-49B0-89F7-FAEB10027FDA}" type="slidenum">
              <a:rPr lang="nl-NL" smtClean="0"/>
              <a:t>2</a:t>
            </a:fld>
            <a:endParaRPr lang="nl-NL"/>
          </a:p>
        </p:txBody>
      </p:sp>
    </p:spTree>
    <p:extLst>
      <p:ext uri="{BB962C8B-B14F-4D97-AF65-F5344CB8AC3E}">
        <p14:creationId xmlns:p14="http://schemas.microsoft.com/office/powerpoint/2010/main" val="99905502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smtClean="0"/>
              <a:t>KP </a:t>
            </a:r>
            <a:r>
              <a:rPr lang="nl-NL" dirty="0" err="1" smtClean="0"/>
              <a:t>Jennings</a:t>
            </a:r>
            <a:r>
              <a:rPr lang="nl-NL" dirty="0" smtClean="0"/>
              <a:t> is een didactische</a:t>
            </a:r>
            <a:r>
              <a:rPr lang="nl-NL" baseline="0" dirty="0" smtClean="0"/>
              <a:t> benadering, waarop variatie tussen percentages mogelijk is. </a:t>
            </a:r>
          </a:p>
          <a:p>
            <a:r>
              <a:rPr lang="nl-NL" dirty="0" smtClean="0"/>
              <a:t>Uitleg</a:t>
            </a:r>
            <a:r>
              <a:rPr lang="nl-NL" baseline="0" dirty="0" smtClean="0"/>
              <a:t> </a:t>
            </a:r>
            <a:r>
              <a:rPr lang="nl-NL" baseline="0" dirty="0" err="1" smtClean="0"/>
              <a:t>Jennings</a:t>
            </a:r>
            <a:r>
              <a:rPr lang="nl-NL" baseline="0" dirty="0" smtClean="0"/>
              <a:t> via starten filmpje</a:t>
            </a:r>
            <a:endParaRPr lang="nl-NL" dirty="0"/>
          </a:p>
        </p:txBody>
      </p:sp>
      <p:sp>
        <p:nvSpPr>
          <p:cNvPr id="4" name="Tijdelijke aanduiding voor dianummer 3"/>
          <p:cNvSpPr>
            <a:spLocks noGrp="1"/>
          </p:cNvSpPr>
          <p:nvPr>
            <p:ph type="sldNum" sz="quarter" idx="10"/>
          </p:nvPr>
        </p:nvSpPr>
        <p:spPr/>
        <p:txBody>
          <a:bodyPr/>
          <a:lstStyle/>
          <a:p>
            <a:fld id="{60032641-501F-49B0-89F7-FAEB10027FDA}" type="slidenum">
              <a:rPr lang="nl-NL" smtClean="0"/>
              <a:t>12</a:t>
            </a:fld>
            <a:endParaRPr lang="nl-NL"/>
          </a:p>
        </p:txBody>
      </p:sp>
    </p:spTree>
    <p:extLst>
      <p:ext uri="{BB962C8B-B14F-4D97-AF65-F5344CB8AC3E}">
        <p14:creationId xmlns:p14="http://schemas.microsoft.com/office/powerpoint/2010/main" val="377919204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smtClean="0"/>
              <a:t>MP uitleg dat</a:t>
            </a:r>
            <a:r>
              <a:rPr lang="nl-NL" baseline="0" dirty="0" smtClean="0"/>
              <a:t> materialen op It </a:t>
            </a:r>
            <a:r>
              <a:rPr lang="nl-NL" baseline="0" dirty="0" err="1" smtClean="0"/>
              <a:t>learning</a:t>
            </a:r>
            <a:r>
              <a:rPr lang="nl-NL" baseline="0" dirty="0" smtClean="0"/>
              <a:t> klaar staan voor de examinator, omdat dit het 1</a:t>
            </a:r>
            <a:r>
              <a:rPr lang="nl-NL" baseline="30000" dirty="0" smtClean="0"/>
              <a:t>e</a:t>
            </a:r>
            <a:r>
              <a:rPr lang="nl-NL" baseline="0" dirty="0" smtClean="0"/>
              <a:t> traject is van mbo Rijnland in opdracht van Zorgpartners.</a:t>
            </a:r>
            <a:endParaRPr lang="nl-NL" dirty="0"/>
          </a:p>
        </p:txBody>
      </p:sp>
      <p:sp>
        <p:nvSpPr>
          <p:cNvPr id="4" name="Tijdelijke aanduiding voor dianummer 3"/>
          <p:cNvSpPr>
            <a:spLocks noGrp="1"/>
          </p:cNvSpPr>
          <p:nvPr>
            <p:ph type="sldNum" sz="quarter" idx="10"/>
          </p:nvPr>
        </p:nvSpPr>
        <p:spPr/>
        <p:txBody>
          <a:bodyPr/>
          <a:lstStyle/>
          <a:p>
            <a:fld id="{60032641-501F-49B0-89F7-FAEB10027FDA}" type="slidenum">
              <a:rPr lang="nl-NL" smtClean="0"/>
              <a:t>13</a:t>
            </a:fld>
            <a:endParaRPr lang="nl-NL"/>
          </a:p>
        </p:txBody>
      </p:sp>
    </p:spTree>
    <p:extLst>
      <p:ext uri="{BB962C8B-B14F-4D97-AF65-F5344CB8AC3E}">
        <p14:creationId xmlns:p14="http://schemas.microsoft.com/office/powerpoint/2010/main" val="95530534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smtClean="0"/>
              <a:t>MP</a:t>
            </a:r>
            <a:endParaRPr lang="nl-NL" dirty="0"/>
          </a:p>
        </p:txBody>
      </p:sp>
      <p:sp>
        <p:nvSpPr>
          <p:cNvPr id="4" name="Tijdelijke aanduiding voor dianummer 3"/>
          <p:cNvSpPr>
            <a:spLocks noGrp="1"/>
          </p:cNvSpPr>
          <p:nvPr>
            <p:ph type="sldNum" sz="quarter" idx="10"/>
          </p:nvPr>
        </p:nvSpPr>
        <p:spPr/>
        <p:txBody>
          <a:bodyPr/>
          <a:lstStyle/>
          <a:p>
            <a:fld id="{60032641-501F-49B0-89F7-FAEB10027FDA}" type="slidenum">
              <a:rPr lang="nl-NL" smtClean="0"/>
              <a:t>14</a:t>
            </a:fld>
            <a:endParaRPr lang="nl-NL"/>
          </a:p>
        </p:txBody>
      </p:sp>
    </p:spTree>
    <p:extLst>
      <p:ext uri="{BB962C8B-B14F-4D97-AF65-F5344CB8AC3E}">
        <p14:creationId xmlns:p14="http://schemas.microsoft.com/office/powerpoint/2010/main" val="211636637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smtClean="0"/>
              <a:t>MP</a:t>
            </a:r>
            <a:endParaRPr lang="nl-NL" dirty="0"/>
          </a:p>
        </p:txBody>
      </p:sp>
      <p:sp>
        <p:nvSpPr>
          <p:cNvPr id="4" name="Tijdelijke aanduiding voor dianummer 3"/>
          <p:cNvSpPr>
            <a:spLocks noGrp="1"/>
          </p:cNvSpPr>
          <p:nvPr>
            <p:ph type="sldNum" sz="quarter" idx="10"/>
          </p:nvPr>
        </p:nvSpPr>
        <p:spPr/>
        <p:txBody>
          <a:bodyPr/>
          <a:lstStyle/>
          <a:p>
            <a:fld id="{60032641-501F-49B0-89F7-FAEB10027FDA}" type="slidenum">
              <a:rPr lang="nl-NL" smtClean="0"/>
              <a:t>15</a:t>
            </a:fld>
            <a:endParaRPr lang="nl-NL"/>
          </a:p>
        </p:txBody>
      </p:sp>
    </p:spTree>
    <p:extLst>
      <p:ext uri="{BB962C8B-B14F-4D97-AF65-F5344CB8AC3E}">
        <p14:creationId xmlns:p14="http://schemas.microsoft.com/office/powerpoint/2010/main" val="35725844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smtClean="0"/>
              <a:t>KP  Oefenopdrachten zijn gericht op 70%</a:t>
            </a:r>
            <a:r>
              <a:rPr lang="nl-NL" baseline="0" dirty="0" smtClean="0"/>
              <a:t> </a:t>
            </a:r>
            <a:r>
              <a:rPr lang="nl-NL" baseline="0" dirty="0" err="1" smtClean="0"/>
              <a:t>Jennings</a:t>
            </a:r>
            <a:r>
              <a:rPr lang="nl-NL" baseline="0" dirty="0" smtClean="0"/>
              <a:t>. Studenten gaan ermee aan de slag, leveren het in, moeten soms nogmaals oefenen, oefenopdracht inleveren tot voldoende is behaald. Alle oefenopdrachten moeten minimaal een voldoende scoren om te kunnen aftekenen in portfolio. Docent coacht de student richting voldoende/goede beoordeling. Zorgt ook voor randvoorwaarden om te kunnen oefenen. </a:t>
            </a:r>
            <a:endParaRPr lang="nl-NL" dirty="0"/>
          </a:p>
        </p:txBody>
      </p:sp>
      <p:sp>
        <p:nvSpPr>
          <p:cNvPr id="4" name="Tijdelijke aanduiding voor dianummer 3"/>
          <p:cNvSpPr>
            <a:spLocks noGrp="1"/>
          </p:cNvSpPr>
          <p:nvPr>
            <p:ph type="sldNum" sz="quarter" idx="10"/>
          </p:nvPr>
        </p:nvSpPr>
        <p:spPr/>
        <p:txBody>
          <a:bodyPr/>
          <a:lstStyle/>
          <a:p>
            <a:fld id="{60032641-501F-49B0-89F7-FAEB10027FDA}" type="slidenum">
              <a:rPr lang="nl-NL" smtClean="0"/>
              <a:t>16</a:t>
            </a:fld>
            <a:endParaRPr lang="nl-NL"/>
          </a:p>
        </p:txBody>
      </p:sp>
    </p:spTree>
    <p:extLst>
      <p:ext uri="{BB962C8B-B14F-4D97-AF65-F5344CB8AC3E}">
        <p14:creationId xmlns:p14="http://schemas.microsoft.com/office/powerpoint/2010/main" val="335581361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smtClean="0"/>
              <a:t>KP startworkshop is uitleg leermethode, kennismaken</a:t>
            </a:r>
            <a:r>
              <a:rPr lang="nl-NL" baseline="0" dirty="0" smtClean="0"/>
              <a:t> met het leerplatform en motivatie krijgen voor het </a:t>
            </a:r>
            <a:r>
              <a:rPr lang="nl-NL" baseline="0" dirty="0" err="1" smtClean="0"/>
              <a:t>leertrajecct</a:t>
            </a:r>
            <a:r>
              <a:rPr lang="nl-NL" baseline="0" dirty="0" smtClean="0"/>
              <a:t>. </a:t>
            </a:r>
          </a:p>
          <a:p>
            <a:r>
              <a:rPr lang="nl-NL" baseline="0" dirty="0" smtClean="0"/>
              <a:t>Oefenopdrachten moeten zelfstandig, volgens planning worden ontwikkeld en ingeleverd. </a:t>
            </a:r>
          </a:p>
          <a:p>
            <a:r>
              <a:rPr lang="nl-NL" baseline="0" dirty="0" smtClean="0"/>
              <a:t>Discussieleerlijn is verplicht onderdeel, waarin kennis en ervaringen kunnen worden uitgewisseld. Dit is leren van elkaar en van de coach. De coach volgt de discussie op de leerlijn en treedt op als een moderator (stuurt de discussie in de goede richting).</a:t>
            </a:r>
            <a:endParaRPr lang="nl-NL" dirty="0"/>
          </a:p>
        </p:txBody>
      </p:sp>
      <p:sp>
        <p:nvSpPr>
          <p:cNvPr id="4" name="Tijdelijke aanduiding voor dianummer 3"/>
          <p:cNvSpPr>
            <a:spLocks noGrp="1"/>
          </p:cNvSpPr>
          <p:nvPr>
            <p:ph type="sldNum" sz="quarter" idx="10"/>
          </p:nvPr>
        </p:nvSpPr>
        <p:spPr/>
        <p:txBody>
          <a:bodyPr/>
          <a:lstStyle/>
          <a:p>
            <a:fld id="{60032641-501F-49B0-89F7-FAEB10027FDA}" type="slidenum">
              <a:rPr lang="nl-NL" smtClean="0"/>
              <a:t>17</a:t>
            </a:fld>
            <a:endParaRPr lang="nl-NL"/>
          </a:p>
        </p:txBody>
      </p:sp>
    </p:spTree>
    <p:extLst>
      <p:ext uri="{BB962C8B-B14F-4D97-AF65-F5344CB8AC3E}">
        <p14:creationId xmlns:p14="http://schemas.microsoft.com/office/powerpoint/2010/main" val="359525486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smtClean="0"/>
              <a:t>MP – openen examinator</a:t>
            </a:r>
            <a:endParaRPr lang="nl-NL" dirty="0"/>
          </a:p>
        </p:txBody>
      </p:sp>
      <p:sp>
        <p:nvSpPr>
          <p:cNvPr id="4" name="Tijdelijke aanduiding voor dianummer 3"/>
          <p:cNvSpPr>
            <a:spLocks noGrp="1"/>
          </p:cNvSpPr>
          <p:nvPr>
            <p:ph type="sldNum" sz="quarter" idx="10"/>
          </p:nvPr>
        </p:nvSpPr>
        <p:spPr/>
        <p:txBody>
          <a:bodyPr/>
          <a:lstStyle/>
          <a:p>
            <a:fld id="{60032641-501F-49B0-89F7-FAEB10027FDA}" type="slidenum">
              <a:rPr lang="nl-NL" smtClean="0"/>
              <a:t>18</a:t>
            </a:fld>
            <a:endParaRPr lang="nl-NL"/>
          </a:p>
        </p:txBody>
      </p:sp>
    </p:spTree>
    <p:extLst>
      <p:ext uri="{BB962C8B-B14F-4D97-AF65-F5344CB8AC3E}">
        <p14:creationId xmlns:p14="http://schemas.microsoft.com/office/powerpoint/2010/main" val="78636431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smtClean="0"/>
              <a:t>MP</a:t>
            </a:r>
            <a:endParaRPr lang="nl-NL" dirty="0"/>
          </a:p>
        </p:txBody>
      </p:sp>
      <p:sp>
        <p:nvSpPr>
          <p:cNvPr id="4" name="Tijdelijke aanduiding voor dianummer 3"/>
          <p:cNvSpPr>
            <a:spLocks noGrp="1"/>
          </p:cNvSpPr>
          <p:nvPr>
            <p:ph type="sldNum" sz="quarter" idx="10"/>
          </p:nvPr>
        </p:nvSpPr>
        <p:spPr/>
        <p:txBody>
          <a:bodyPr/>
          <a:lstStyle/>
          <a:p>
            <a:fld id="{60032641-501F-49B0-89F7-FAEB10027FDA}" type="slidenum">
              <a:rPr lang="nl-NL" smtClean="0"/>
              <a:t>19</a:t>
            </a:fld>
            <a:endParaRPr lang="nl-NL"/>
          </a:p>
        </p:txBody>
      </p:sp>
    </p:spTree>
    <p:extLst>
      <p:ext uri="{BB962C8B-B14F-4D97-AF65-F5344CB8AC3E}">
        <p14:creationId xmlns:p14="http://schemas.microsoft.com/office/powerpoint/2010/main" val="289822592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smtClean="0"/>
              <a:t>MP, kun jij checken of dit een geschikte oefenopdracht is voor docenten?</a:t>
            </a:r>
            <a:endParaRPr lang="nl-NL" dirty="0"/>
          </a:p>
        </p:txBody>
      </p:sp>
      <p:sp>
        <p:nvSpPr>
          <p:cNvPr id="4" name="Tijdelijke aanduiding voor dianummer 3"/>
          <p:cNvSpPr>
            <a:spLocks noGrp="1"/>
          </p:cNvSpPr>
          <p:nvPr>
            <p:ph type="sldNum" sz="quarter" idx="10"/>
          </p:nvPr>
        </p:nvSpPr>
        <p:spPr/>
        <p:txBody>
          <a:bodyPr/>
          <a:lstStyle/>
          <a:p>
            <a:fld id="{60032641-501F-49B0-89F7-FAEB10027FDA}" type="slidenum">
              <a:rPr lang="nl-NL" smtClean="0"/>
              <a:t>20</a:t>
            </a:fld>
            <a:endParaRPr lang="nl-NL"/>
          </a:p>
        </p:txBody>
      </p:sp>
    </p:spTree>
    <p:extLst>
      <p:ext uri="{BB962C8B-B14F-4D97-AF65-F5344CB8AC3E}">
        <p14:creationId xmlns:p14="http://schemas.microsoft.com/office/powerpoint/2010/main" val="209376265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smtClean="0"/>
              <a:t>MP + KP vertellen</a:t>
            </a:r>
            <a:r>
              <a:rPr lang="nl-NL" baseline="0" dirty="0" smtClean="0"/>
              <a:t> hun rol tijdens het leertraject</a:t>
            </a:r>
          </a:p>
          <a:p>
            <a:r>
              <a:rPr lang="nl-NL" baseline="0" dirty="0" smtClean="0"/>
              <a:t>MP begeleid de docenten</a:t>
            </a:r>
          </a:p>
          <a:p>
            <a:r>
              <a:rPr lang="nl-NL" baseline="0" dirty="0" smtClean="0"/>
              <a:t>KP begeleid de praktijkopleiders </a:t>
            </a:r>
            <a:r>
              <a:rPr lang="nl-NL" baseline="0" smtClean="0"/>
              <a:t>via e-coaching </a:t>
            </a:r>
            <a:endParaRPr lang="nl-NL"/>
          </a:p>
        </p:txBody>
      </p:sp>
      <p:sp>
        <p:nvSpPr>
          <p:cNvPr id="4" name="Tijdelijke aanduiding voor dianummer 3"/>
          <p:cNvSpPr>
            <a:spLocks noGrp="1"/>
          </p:cNvSpPr>
          <p:nvPr>
            <p:ph type="sldNum" sz="quarter" idx="10"/>
          </p:nvPr>
        </p:nvSpPr>
        <p:spPr/>
        <p:txBody>
          <a:bodyPr/>
          <a:lstStyle/>
          <a:p>
            <a:fld id="{60032641-501F-49B0-89F7-FAEB10027FDA}" type="slidenum">
              <a:rPr lang="nl-NL" smtClean="0"/>
              <a:t>21</a:t>
            </a:fld>
            <a:endParaRPr lang="nl-NL"/>
          </a:p>
        </p:txBody>
      </p:sp>
    </p:spTree>
    <p:extLst>
      <p:ext uri="{BB962C8B-B14F-4D97-AF65-F5344CB8AC3E}">
        <p14:creationId xmlns:p14="http://schemas.microsoft.com/office/powerpoint/2010/main" val="293725540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smtClean="0"/>
              <a:t>MP</a:t>
            </a:r>
            <a:endParaRPr lang="nl-NL" dirty="0"/>
          </a:p>
        </p:txBody>
      </p:sp>
      <p:sp>
        <p:nvSpPr>
          <p:cNvPr id="4" name="Tijdelijke aanduiding voor dianummer 3"/>
          <p:cNvSpPr>
            <a:spLocks noGrp="1"/>
          </p:cNvSpPr>
          <p:nvPr>
            <p:ph type="sldNum" sz="quarter" idx="10"/>
          </p:nvPr>
        </p:nvSpPr>
        <p:spPr/>
        <p:txBody>
          <a:bodyPr/>
          <a:lstStyle/>
          <a:p>
            <a:fld id="{60032641-501F-49B0-89F7-FAEB10027FDA}" type="slidenum">
              <a:rPr lang="nl-NL" smtClean="0"/>
              <a:t>3</a:t>
            </a:fld>
            <a:endParaRPr lang="nl-NL"/>
          </a:p>
        </p:txBody>
      </p:sp>
    </p:spTree>
    <p:extLst>
      <p:ext uri="{BB962C8B-B14F-4D97-AF65-F5344CB8AC3E}">
        <p14:creationId xmlns:p14="http://schemas.microsoft.com/office/powerpoint/2010/main" val="410031874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smtClean="0"/>
              <a:t>MP</a:t>
            </a:r>
            <a:endParaRPr lang="nl-NL" dirty="0"/>
          </a:p>
        </p:txBody>
      </p:sp>
      <p:sp>
        <p:nvSpPr>
          <p:cNvPr id="4" name="Tijdelijke aanduiding voor dianummer 3"/>
          <p:cNvSpPr>
            <a:spLocks noGrp="1"/>
          </p:cNvSpPr>
          <p:nvPr>
            <p:ph type="sldNum" sz="quarter" idx="10"/>
          </p:nvPr>
        </p:nvSpPr>
        <p:spPr/>
        <p:txBody>
          <a:bodyPr/>
          <a:lstStyle/>
          <a:p>
            <a:fld id="{60032641-501F-49B0-89F7-FAEB10027FDA}" type="slidenum">
              <a:rPr lang="nl-NL" smtClean="0"/>
              <a:t>4</a:t>
            </a:fld>
            <a:endParaRPr lang="nl-NL"/>
          </a:p>
        </p:txBody>
      </p:sp>
    </p:spTree>
    <p:extLst>
      <p:ext uri="{BB962C8B-B14F-4D97-AF65-F5344CB8AC3E}">
        <p14:creationId xmlns:p14="http://schemas.microsoft.com/office/powerpoint/2010/main" val="208115575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smtClean="0"/>
              <a:t>KP vraagt welke achtergrond docenten hebben</a:t>
            </a:r>
            <a:r>
              <a:rPr lang="nl-NL" baseline="0" dirty="0" smtClean="0"/>
              <a:t> + welke ervaring met praktijkleren</a:t>
            </a:r>
            <a:endParaRPr lang="nl-NL" dirty="0"/>
          </a:p>
        </p:txBody>
      </p:sp>
      <p:sp>
        <p:nvSpPr>
          <p:cNvPr id="4" name="Tijdelijke aanduiding voor dianummer 3"/>
          <p:cNvSpPr>
            <a:spLocks noGrp="1"/>
          </p:cNvSpPr>
          <p:nvPr>
            <p:ph type="sldNum" sz="quarter" idx="10"/>
          </p:nvPr>
        </p:nvSpPr>
        <p:spPr/>
        <p:txBody>
          <a:bodyPr/>
          <a:lstStyle/>
          <a:p>
            <a:fld id="{60032641-501F-49B0-89F7-FAEB10027FDA}" type="slidenum">
              <a:rPr lang="nl-NL" smtClean="0"/>
              <a:t>5</a:t>
            </a:fld>
            <a:endParaRPr lang="nl-NL"/>
          </a:p>
        </p:txBody>
      </p:sp>
    </p:spTree>
    <p:extLst>
      <p:ext uri="{BB962C8B-B14F-4D97-AF65-F5344CB8AC3E}">
        <p14:creationId xmlns:p14="http://schemas.microsoft.com/office/powerpoint/2010/main" val="353565504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smtClean="0"/>
              <a:t>KP</a:t>
            </a:r>
            <a:endParaRPr lang="nl-NL" dirty="0"/>
          </a:p>
        </p:txBody>
      </p:sp>
      <p:sp>
        <p:nvSpPr>
          <p:cNvPr id="4" name="Tijdelijke aanduiding voor dianummer 3"/>
          <p:cNvSpPr>
            <a:spLocks noGrp="1"/>
          </p:cNvSpPr>
          <p:nvPr>
            <p:ph type="sldNum" sz="quarter" idx="10"/>
          </p:nvPr>
        </p:nvSpPr>
        <p:spPr/>
        <p:txBody>
          <a:bodyPr/>
          <a:lstStyle/>
          <a:p>
            <a:fld id="{60032641-501F-49B0-89F7-FAEB10027FDA}" type="slidenum">
              <a:rPr lang="nl-NL" smtClean="0"/>
              <a:t>6</a:t>
            </a:fld>
            <a:endParaRPr lang="nl-NL"/>
          </a:p>
        </p:txBody>
      </p:sp>
    </p:spTree>
    <p:extLst>
      <p:ext uri="{BB962C8B-B14F-4D97-AF65-F5344CB8AC3E}">
        <p14:creationId xmlns:p14="http://schemas.microsoft.com/office/powerpoint/2010/main" val="56147754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smtClean="0"/>
              <a:t>KP start met het filmpje ter introductie</a:t>
            </a:r>
            <a:r>
              <a:rPr lang="nl-NL" baseline="0" dirty="0" smtClean="0"/>
              <a:t>/voorbeeld. Springest wil het verzamelplatform worden voor  opleiders, werkgevers en werknemers. Steeds meer opleiders plaatsen hun aanbod op Springest, ook </a:t>
            </a:r>
            <a:r>
              <a:rPr lang="nl-NL" baseline="0" dirty="0" err="1" smtClean="0"/>
              <a:t>ROC’s</a:t>
            </a:r>
            <a:r>
              <a:rPr lang="nl-NL" baseline="0" dirty="0" smtClean="0"/>
              <a:t> vermelden hun contractactiviteiten steeds vaker.  </a:t>
            </a:r>
          </a:p>
          <a:p>
            <a:r>
              <a:rPr lang="nl-NL" baseline="0" dirty="0" smtClean="0"/>
              <a:t>Medewerkers/werkgevers kunnen zo kiezen, vergelijken welk aanbod, prijs het beste past. </a:t>
            </a:r>
            <a:endParaRPr lang="nl-NL" dirty="0" smtClean="0"/>
          </a:p>
          <a:p>
            <a:endParaRPr lang="nl-NL" dirty="0"/>
          </a:p>
        </p:txBody>
      </p:sp>
      <p:sp>
        <p:nvSpPr>
          <p:cNvPr id="4" name="Tijdelijke aanduiding voor dianummer 3"/>
          <p:cNvSpPr>
            <a:spLocks noGrp="1"/>
          </p:cNvSpPr>
          <p:nvPr>
            <p:ph type="sldNum" sz="quarter" idx="10"/>
          </p:nvPr>
        </p:nvSpPr>
        <p:spPr/>
        <p:txBody>
          <a:bodyPr/>
          <a:lstStyle/>
          <a:p>
            <a:fld id="{60032641-501F-49B0-89F7-FAEB10027FDA}" type="slidenum">
              <a:rPr lang="nl-NL" smtClean="0"/>
              <a:t>7</a:t>
            </a:fld>
            <a:endParaRPr lang="nl-NL"/>
          </a:p>
        </p:txBody>
      </p:sp>
    </p:spTree>
    <p:extLst>
      <p:ext uri="{BB962C8B-B14F-4D97-AF65-F5344CB8AC3E}">
        <p14:creationId xmlns:p14="http://schemas.microsoft.com/office/powerpoint/2010/main" val="6028329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smtClean="0"/>
              <a:t>KP: POP</a:t>
            </a:r>
            <a:r>
              <a:rPr lang="nl-NL" baseline="0" dirty="0" smtClean="0"/>
              <a:t> /jaarlijks functioneringsgesprek als leidraad. Medewerker/leidinggevende bespreken welke opleiding/ontwikkeling wenselijk is, voor medeweker of team. Zoeken samen naar passend leer/ontwikkeltraject. Geven praktijkopleider de opdracht het traject te begeleiden/kwalificeren. Bespreken wie welke kosten voor rekening neemt. </a:t>
            </a:r>
          </a:p>
          <a:p>
            <a:r>
              <a:rPr lang="nl-NL" baseline="0" dirty="0" smtClean="0"/>
              <a:t>      Praktijkopleider begeleid en kwalificeert het traject</a:t>
            </a:r>
          </a:p>
          <a:p>
            <a:r>
              <a:rPr lang="nl-NL" baseline="0" dirty="0" smtClean="0"/>
              <a:t>      Financiering wordt met wederzijds inbreng afgestemd</a:t>
            </a:r>
          </a:p>
          <a:p>
            <a:endParaRPr lang="nl-NL" dirty="0"/>
          </a:p>
        </p:txBody>
      </p:sp>
      <p:sp>
        <p:nvSpPr>
          <p:cNvPr id="4" name="Tijdelijke aanduiding voor dianummer 3"/>
          <p:cNvSpPr>
            <a:spLocks noGrp="1"/>
          </p:cNvSpPr>
          <p:nvPr>
            <p:ph type="sldNum" sz="quarter" idx="10"/>
          </p:nvPr>
        </p:nvSpPr>
        <p:spPr/>
        <p:txBody>
          <a:bodyPr/>
          <a:lstStyle/>
          <a:p>
            <a:fld id="{60032641-501F-49B0-89F7-FAEB10027FDA}" type="slidenum">
              <a:rPr lang="nl-NL" smtClean="0"/>
              <a:t>8</a:t>
            </a:fld>
            <a:endParaRPr lang="nl-NL"/>
          </a:p>
        </p:txBody>
      </p:sp>
    </p:spTree>
    <p:extLst>
      <p:ext uri="{BB962C8B-B14F-4D97-AF65-F5344CB8AC3E}">
        <p14:creationId xmlns:p14="http://schemas.microsoft.com/office/powerpoint/2010/main" val="220605849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smtClean="0"/>
              <a:t>MP het is de taak van </a:t>
            </a:r>
            <a:r>
              <a:rPr lang="nl-NL" dirty="0" err="1" smtClean="0"/>
              <a:t>ROC’s</a:t>
            </a:r>
            <a:r>
              <a:rPr lang="nl-NL" dirty="0" smtClean="0"/>
              <a:t> om passende</a:t>
            </a:r>
            <a:r>
              <a:rPr lang="nl-NL" baseline="0" dirty="0" smtClean="0"/>
              <a:t> leertrajecten te ontwikkelen en aan te bieden i.s.m. leerbedrijven. </a:t>
            </a:r>
          </a:p>
          <a:p>
            <a:r>
              <a:rPr lang="nl-NL" baseline="0" dirty="0" smtClean="0"/>
              <a:t>Het is de taak van </a:t>
            </a:r>
            <a:r>
              <a:rPr lang="nl-NL" baseline="0" dirty="0" err="1" smtClean="0"/>
              <a:t>ROC’s</a:t>
            </a:r>
            <a:r>
              <a:rPr lang="nl-NL" baseline="0" dirty="0" smtClean="0"/>
              <a:t> om docenten en praktijkopleiders optimaal te laten samenwerken. Hiervoor is dit traject bedoelt. Wie neemt welke taken op zich om </a:t>
            </a:r>
            <a:r>
              <a:rPr lang="nl-NL" baseline="0" dirty="0" err="1" smtClean="0"/>
              <a:t>lerenden</a:t>
            </a:r>
            <a:r>
              <a:rPr lang="nl-NL" baseline="0" dirty="0" smtClean="0"/>
              <a:t> optimaal te faciliteren bij hun leer/ontwikkeltraject. </a:t>
            </a:r>
          </a:p>
          <a:p>
            <a:r>
              <a:rPr lang="nl-NL" baseline="0" dirty="0" smtClean="0"/>
              <a:t>Mbo Rijnland wil hier een BPV bureau voor oprichten. Pauline/Margot vragen naar hun ambities. Maar uiteindelijk gaat het om een optimale samenwerking tussen opleider, praktijkopleider en </a:t>
            </a:r>
            <a:r>
              <a:rPr lang="nl-NL" baseline="0" dirty="0" err="1" smtClean="0"/>
              <a:t>lerenden</a:t>
            </a:r>
            <a:r>
              <a:rPr lang="nl-NL" baseline="0" dirty="0" smtClean="0"/>
              <a:t>. </a:t>
            </a:r>
          </a:p>
          <a:p>
            <a:endParaRPr lang="nl-NL" dirty="0"/>
          </a:p>
        </p:txBody>
      </p:sp>
      <p:sp>
        <p:nvSpPr>
          <p:cNvPr id="4" name="Tijdelijke aanduiding voor dianummer 3"/>
          <p:cNvSpPr>
            <a:spLocks noGrp="1"/>
          </p:cNvSpPr>
          <p:nvPr>
            <p:ph type="sldNum" sz="quarter" idx="10"/>
          </p:nvPr>
        </p:nvSpPr>
        <p:spPr/>
        <p:txBody>
          <a:bodyPr/>
          <a:lstStyle/>
          <a:p>
            <a:fld id="{60032641-501F-49B0-89F7-FAEB10027FDA}" type="slidenum">
              <a:rPr lang="nl-NL" smtClean="0"/>
              <a:t>9</a:t>
            </a:fld>
            <a:endParaRPr lang="nl-NL"/>
          </a:p>
        </p:txBody>
      </p:sp>
    </p:spTree>
    <p:extLst>
      <p:ext uri="{BB962C8B-B14F-4D97-AF65-F5344CB8AC3E}">
        <p14:creationId xmlns:p14="http://schemas.microsoft.com/office/powerpoint/2010/main" val="172131643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smtClean="0"/>
              <a:t>KP wat</a:t>
            </a:r>
            <a:r>
              <a:rPr lang="nl-NL" baseline="0" dirty="0" smtClean="0"/>
              <a:t> hebben we ervaren in de pilot: dat zelfstudie het struikelblok kan zijn. Echter leren wordt steeds vaker dichtbij of op de werkvloer georganiseerd. En medewerkers worden verantwoordelijk voor hun eigen leerproces. Hoe kunnen we zelfstudie dus optimaal coachen? </a:t>
            </a:r>
          </a:p>
          <a:p>
            <a:pPr marL="228600" indent="-228600">
              <a:buAutoNum type="arabicPeriod"/>
            </a:pPr>
            <a:r>
              <a:rPr lang="nl-NL" baseline="0" dirty="0" smtClean="0"/>
              <a:t>Strak sturen op de planning</a:t>
            </a:r>
          </a:p>
          <a:p>
            <a:pPr marL="228600" indent="-228600">
              <a:buAutoNum type="arabicPeriod"/>
            </a:pPr>
            <a:r>
              <a:rPr lang="nl-NL" baseline="0" dirty="0" err="1" smtClean="0"/>
              <a:t>Lerenden</a:t>
            </a:r>
            <a:r>
              <a:rPr lang="nl-NL" baseline="0" dirty="0" smtClean="0"/>
              <a:t> via het platform een reminder sturen als oefenopdrachten niet volgens planning zijn ingeleverd</a:t>
            </a:r>
          </a:p>
          <a:p>
            <a:pPr marL="228600" indent="-228600">
              <a:buAutoNum type="arabicPeriod" startAt="3"/>
            </a:pPr>
            <a:r>
              <a:rPr lang="nl-NL" baseline="0" dirty="0" err="1" smtClean="0"/>
              <a:t>Lerenden</a:t>
            </a:r>
            <a:r>
              <a:rPr lang="nl-NL" baseline="0" dirty="0" smtClean="0"/>
              <a:t> activeren via het platform, als zij niet meedoen aan discussie op de discussieleerlijn</a:t>
            </a:r>
          </a:p>
          <a:p>
            <a:pPr marL="228600" indent="-228600">
              <a:buAutoNum type="arabicPeriod" startAt="3"/>
            </a:pPr>
            <a:r>
              <a:rPr lang="nl-NL" baseline="0" dirty="0" smtClean="0"/>
              <a:t>Zelf ook de discipline opbrengen om afspraken na te komen t.a.v. nakijken enz.</a:t>
            </a:r>
          </a:p>
          <a:p>
            <a:pPr marL="228600" indent="-228600">
              <a:buAutoNum type="arabicPeriod" startAt="3"/>
            </a:pPr>
            <a:endParaRPr lang="nl-NL" baseline="0" dirty="0" smtClean="0"/>
          </a:p>
        </p:txBody>
      </p:sp>
      <p:sp>
        <p:nvSpPr>
          <p:cNvPr id="4" name="Tijdelijke aanduiding voor dianummer 3"/>
          <p:cNvSpPr>
            <a:spLocks noGrp="1"/>
          </p:cNvSpPr>
          <p:nvPr>
            <p:ph type="sldNum" sz="quarter" idx="10"/>
          </p:nvPr>
        </p:nvSpPr>
        <p:spPr/>
        <p:txBody>
          <a:bodyPr/>
          <a:lstStyle/>
          <a:p>
            <a:fld id="{60032641-501F-49B0-89F7-FAEB10027FDA}" type="slidenum">
              <a:rPr lang="nl-NL" smtClean="0"/>
              <a:t>11</a:t>
            </a:fld>
            <a:endParaRPr lang="nl-NL"/>
          </a:p>
        </p:txBody>
      </p:sp>
    </p:spTree>
    <p:extLst>
      <p:ext uri="{BB962C8B-B14F-4D97-AF65-F5344CB8AC3E}">
        <p14:creationId xmlns:p14="http://schemas.microsoft.com/office/powerpoint/2010/main" val="417688987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nl-NL"/>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endParaRPr lang="nl-NL"/>
          </a:p>
        </p:txBody>
      </p:sp>
      <p:sp>
        <p:nvSpPr>
          <p:cNvPr id="4" name="Date Placeholder 3"/>
          <p:cNvSpPr>
            <a:spLocks noGrp="1"/>
          </p:cNvSpPr>
          <p:nvPr>
            <p:ph type="dt" sz="half" idx="10"/>
          </p:nvPr>
        </p:nvSpPr>
        <p:spPr/>
        <p:txBody>
          <a:bodyPr/>
          <a:lstStyle>
            <a:lvl1pPr>
              <a:defRPr/>
            </a:lvl1pPr>
          </a:lstStyle>
          <a:p>
            <a:endParaRPr lang="nl-NL">
              <a:solidFill>
                <a:srgbClr val="000000"/>
              </a:solidFill>
            </a:endParaRPr>
          </a:p>
        </p:txBody>
      </p:sp>
      <p:sp>
        <p:nvSpPr>
          <p:cNvPr id="5" name="Footer Placeholder 4"/>
          <p:cNvSpPr>
            <a:spLocks noGrp="1"/>
          </p:cNvSpPr>
          <p:nvPr>
            <p:ph type="ftr" sz="quarter" idx="11"/>
          </p:nvPr>
        </p:nvSpPr>
        <p:spPr/>
        <p:txBody>
          <a:bodyPr/>
          <a:lstStyle>
            <a:lvl1pPr>
              <a:defRPr/>
            </a:lvl1pPr>
          </a:lstStyle>
          <a:p>
            <a:r>
              <a:rPr lang="nl-NL" smtClean="0">
                <a:solidFill>
                  <a:srgbClr val="000000"/>
                </a:solidFill>
              </a:rPr>
              <a:t>Auteursrecht CBO &amp; AWZW</a:t>
            </a:r>
            <a:endParaRPr lang="nl-NL">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DB4F3444-6CE2-439E-9E3E-163301E1A57E}" type="slidenum">
              <a:rPr lang="nl-NL">
                <a:solidFill>
                  <a:srgbClr val="000000"/>
                </a:solidFill>
              </a:rPr>
              <a:pPr/>
              <a:t>‹nr.›</a:t>
            </a:fld>
            <a:endParaRPr lang="nl-NL">
              <a:solidFill>
                <a:srgbClr val="000000"/>
              </a:solidFill>
            </a:endParaRPr>
          </a:p>
        </p:txBody>
      </p:sp>
    </p:spTree>
    <p:extLst>
      <p:ext uri="{BB962C8B-B14F-4D97-AF65-F5344CB8AC3E}">
        <p14:creationId xmlns:p14="http://schemas.microsoft.com/office/powerpoint/2010/main" val="314690913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nl-NL"/>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nl-NL"/>
          </a:p>
        </p:txBody>
      </p:sp>
      <p:sp>
        <p:nvSpPr>
          <p:cNvPr id="4" name="Date Placeholder 3"/>
          <p:cNvSpPr>
            <a:spLocks noGrp="1"/>
          </p:cNvSpPr>
          <p:nvPr>
            <p:ph type="dt" sz="half" idx="10"/>
          </p:nvPr>
        </p:nvSpPr>
        <p:spPr/>
        <p:txBody>
          <a:bodyPr/>
          <a:lstStyle>
            <a:lvl1pPr>
              <a:defRPr/>
            </a:lvl1pPr>
          </a:lstStyle>
          <a:p>
            <a:endParaRPr lang="nl-NL">
              <a:solidFill>
                <a:srgbClr val="000000"/>
              </a:solidFill>
            </a:endParaRPr>
          </a:p>
        </p:txBody>
      </p:sp>
      <p:sp>
        <p:nvSpPr>
          <p:cNvPr id="5" name="Footer Placeholder 4"/>
          <p:cNvSpPr>
            <a:spLocks noGrp="1"/>
          </p:cNvSpPr>
          <p:nvPr>
            <p:ph type="ftr" sz="quarter" idx="11"/>
          </p:nvPr>
        </p:nvSpPr>
        <p:spPr/>
        <p:txBody>
          <a:bodyPr/>
          <a:lstStyle>
            <a:lvl1pPr>
              <a:defRPr/>
            </a:lvl1pPr>
          </a:lstStyle>
          <a:p>
            <a:r>
              <a:rPr lang="nl-NL" smtClean="0">
                <a:solidFill>
                  <a:srgbClr val="000000"/>
                </a:solidFill>
              </a:rPr>
              <a:t>Auteursrecht CBO &amp; AWZW</a:t>
            </a:r>
            <a:endParaRPr lang="nl-NL">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7FBEBABF-357E-46A5-99C7-FC17CEBF2E6B}" type="slidenum">
              <a:rPr lang="nl-NL">
                <a:solidFill>
                  <a:srgbClr val="000000"/>
                </a:solidFill>
              </a:rPr>
              <a:pPr/>
              <a:t>‹nr.›</a:t>
            </a:fld>
            <a:endParaRPr lang="nl-NL">
              <a:solidFill>
                <a:srgbClr val="000000"/>
              </a:solidFill>
            </a:endParaRPr>
          </a:p>
        </p:txBody>
      </p:sp>
    </p:spTree>
    <p:extLst>
      <p:ext uri="{BB962C8B-B14F-4D97-AF65-F5344CB8AC3E}">
        <p14:creationId xmlns:p14="http://schemas.microsoft.com/office/powerpoint/2010/main" val="317964283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endParaRPr lang="nl-NL"/>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nl-NL"/>
          </a:p>
        </p:txBody>
      </p:sp>
      <p:sp>
        <p:nvSpPr>
          <p:cNvPr id="4" name="Date Placeholder 3"/>
          <p:cNvSpPr>
            <a:spLocks noGrp="1"/>
          </p:cNvSpPr>
          <p:nvPr>
            <p:ph type="dt" sz="half" idx="10"/>
          </p:nvPr>
        </p:nvSpPr>
        <p:spPr/>
        <p:txBody>
          <a:bodyPr/>
          <a:lstStyle>
            <a:lvl1pPr>
              <a:defRPr/>
            </a:lvl1pPr>
          </a:lstStyle>
          <a:p>
            <a:endParaRPr lang="nl-NL">
              <a:solidFill>
                <a:srgbClr val="000000"/>
              </a:solidFill>
            </a:endParaRPr>
          </a:p>
        </p:txBody>
      </p:sp>
      <p:sp>
        <p:nvSpPr>
          <p:cNvPr id="5" name="Footer Placeholder 4"/>
          <p:cNvSpPr>
            <a:spLocks noGrp="1"/>
          </p:cNvSpPr>
          <p:nvPr>
            <p:ph type="ftr" sz="quarter" idx="11"/>
          </p:nvPr>
        </p:nvSpPr>
        <p:spPr/>
        <p:txBody>
          <a:bodyPr/>
          <a:lstStyle>
            <a:lvl1pPr>
              <a:defRPr/>
            </a:lvl1pPr>
          </a:lstStyle>
          <a:p>
            <a:r>
              <a:rPr lang="nl-NL" smtClean="0">
                <a:solidFill>
                  <a:srgbClr val="000000"/>
                </a:solidFill>
              </a:rPr>
              <a:t>Auteursrecht CBO &amp; AWZW</a:t>
            </a:r>
            <a:endParaRPr lang="nl-NL">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4046F81D-3C7A-4F1B-A1F0-2FC33438373F}" type="slidenum">
              <a:rPr lang="nl-NL">
                <a:solidFill>
                  <a:srgbClr val="000000"/>
                </a:solidFill>
              </a:rPr>
              <a:pPr/>
              <a:t>‹nr.›</a:t>
            </a:fld>
            <a:endParaRPr lang="nl-NL">
              <a:solidFill>
                <a:srgbClr val="000000"/>
              </a:solidFill>
            </a:endParaRPr>
          </a:p>
        </p:txBody>
      </p:sp>
    </p:spTree>
    <p:extLst>
      <p:ext uri="{BB962C8B-B14F-4D97-AF65-F5344CB8AC3E}">
        <p14:creationId xmlns:p14="http://schemas.microsoft.com/office/powerpoint/2010/main" val="24357898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a:t>Click to edit Master title style</a:t>
            </a:r>
            <a:endParaRPr lang="nl-NL"/>
          </a:p>
        </p:txBody>
      </p:sp>
      <p:sp>
        <p:nvSpPr>
          <p:cNvPr id="3" name="Content Placeholder 2"/>
          <p:cNvSpPr>
            <a:spLocks noGrp="1"/>
          </p:cNvSpPr>
          <p:nvPr>
            <p:ph sz="half" idx="1"/>
          </p:nvPr>
        </p:nvSpPr>
        <p:spPr>
          <a:xfrm>
            <a:off x="457200" y="1600200"/>
            <a:ext cx="4038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nl-NL"/>
          </a:p>
        </p:txBody>
      </p:sp>
      <p:sp>
        <p:nvSpPr>
          <p:cNvPr id="4" name="Content Placeholder 3"/>
          <p:cNvSpPr>
            <a:spLocks noGrp="1"/>
          </p:cNvSpPr>
          <p:nvPr>
            <p:ph sz="quarter" idx="2"/>
          </p:nvPr>
        </p:nvSpPr>
        <p:spPr>
          <a:xfrm>
            <a:off x="4648200" y="1600200"/>
            <a:ext cx="4038600" cy="21859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nl-NL"/>
          </a:p>
        </p:txBody>
      </p:sp>
      <p:sp>
        <p:nvSpPr>
          <p:cNvPr id="5" name="Content Placeholder 4"/>
          <p:cNvSpPr>
            <a:spLocks noGrp="1"/>
          </p:cNvSpPr>
          <p:nvPr>
            <p:ph sz="quarter" idx="3"/>
          </p:nvPr>
        </p:nvSpPr>
        <p:spPr>
          <a:xfrm>
            <a:off x="4648200" y="3938588"/>
            <a:ext cx="4038600" cy="21875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nl-NL"/>
          </a:p>
        </p:txBody>
      </p:sp>
      <p:sp>
        <p:nvSpPr>
          <p:cNvPr id="6" name="Date Placeholder 5"/>
          <p:cNvSpPr>
            <a:spLocks noGrp="1"/>
          </p:cNvSpPr>
          <p:nvPr>
            <p:ph type="dt" sz="half" idx="10"/>
          </p:nvPr>
        </p:nvSpPr>
        <p:spPr>
          <a:xfrm>
            <a:off x="457200" y="6245225"/>
            <a:ext cx="2133600" cy="476250"/>
          </a:xfrm>
        </p:spPr>
        <p:txBody>
          <a:bodyPr/>
          <a:lstStyle>
            <a:lvl1pPr>
              <a:defRPr/>
            </a:lvl1pPr>
          </a:lstStyle>
          <a:p>
            <a:endParaRPr lang="nl-NL">
              <a:solidFill>
                <a:srgbClr val="000000"/>
              </a:solidFill>
            </a:endParaRPr>
          </a:p>
        </p:txBody>
      </p:sp>
      <p:sp>
        <p:nvSpPr>
          <p:cNvPr id="7" name="Footer Placeholder 6"/>
          <p:cNvSpPr>
            <a:spLocks noGrp="1"/>
          </p:cNvSpPr>
          <p:nvPr>
            <p:ph type="ftr" sz="quarter" idx="11"/>
          </p:nvPr>
        </p:nvSpPr>
        <p:spPr>
          <a:xfrm>
            <a:off x="3124200" y="6245225"/>
            <a:ext cx="2895600" cy="476250"/>
          </a:xfrm>
        </p:spPr>
        <p:txBody>
          <a:bodyPr/>
          <a:lstStyle>
            <a:lvl1pPr>
              <a:defRPr/>
            </a:lvl1pPr>
          </a:lstStyle>
          <a:p>
            <a:r>
              <a:rPr lang="nl-NL" smtClean="0">
                <a:solidFill>
                  <a:srgbClr val="000000"/>
                </a:solidFill>
              </a:rPr>
              <a:t>Auteursrecht CBO &amp; AWZW</a:t>
            </a:r>
            <a:endParaRPr lang="nl-NL">
              <a:solidFill>
                <a:srgbClr val="000000"/>
              </a:solidFill>
            </a:endParaRPr>
          </a:p>
        </p:txBody>
      </p:sp>
      <p:sp>
        <p:nvSpPr>
          <p:cNvPr id="8" name="Slide Number Placeholder 7"/>
          <p:cNvSpPr>
            <a:spLocks noGrp="1"/>
          </p:cNvSpPr>
          <p:nvPr>
            <p:ph type="sldNum" sz="quarter" idx="12"/>
          </p:nvPr>
        </p:nvSpPr>
        <p:spPr>
          <a:xfrm>
            <a:off x="6553200" y="6245225"/>
            <a:ext cx="2133600" cy="476250"/>
          </a:xfrm>
        </p:spPr>
        <p:txBody>
          <a:bodyPr/>
          <a:lstStyle>
            <a:lvl1pPr>
              <a:defRPr/>
            </a:lvl1pPr>
          </a:lstStyle>
          <a:p>
            <a:fld id="{5C551217-F072-420A-830F-934212C197FA}" type="slidenum">
              <a:rPr lang="nl-NL">
                <a:solidFill>
                  <a:srgbClr val="000000"/>
                </a:solidFill>
              </a:rPr>
              <a:pPr/>
              <a:t>‹nr.›</a:t>
            </a:fld>
            <a:endParaRPr lang="nl-NL">
              <a:solidFill>
                <a:srgbClr val="000000"/>
              </a:solidFill>
            </a:endParaRPr>
          </a:p>
        </p:txBody>
      </p:sp>
    </p:spTree>
    <p:extLst>
      <p:ext uri="{BB962C8B-B14F-4D97-AF65-F5344CB8AC3E}">
        <p14:creationId xmlns:p14="http://schemas.microsoft.com/office/powerpoint/2010/main" val="32725813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nl-NL"/>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nl-NL"/>
          </a:p>
        </p:txBody>
      </p:sp>
      <p:sp>
        <p:nvSpPr>
          <p:cNvPr id="4" name="Date Placeholder 3"/>
          <p:cNvSpPr>
            <a:spLocks noGrp="1"/>
          </p:cNvSpPr>
          <p:nvPr>
            <p:ph type="dt" sz="half" idx="10"/>
          </p:nvPr>
        </p:nvSpPr>
        <p:spPr/>
        <p:txBody>
          <a:bodyPr/>
          <a:lstStyle>
            <a:lvl1pPr>
              <a:defRPr/>
            </a:lvl1pPr>
          </a:lstStyle>
          <a:p>
            <a:endParaRPr lang="nl-NL">
              <a:solidFill>
                <a:srgbClr val="000000"/>
              </a:solidFill>
            </a:endParaRPr>
          </a:p>
        </p:txBody>
      </p:sp>
      <p:sp>
        <p:nvSpPr>
          <p:cNvPr id="5" name="Footer Placeholder 4"/>
          <p:cNvSpPr>
            <a:spLocks noGrp="1"/>
          </p:cNvSpPr>
          <p:nvPr>
            <p:ph type="ftr" sz="quarter" idx="11"/>
          </p:nvPr>
        </p:nvSpPr>
        <p:spPr/>
        <p:txBody>
          <a:bodyPr/>
          <a:lstStyle>
            <a:lvl1pPr>
              <a:defRPr/>
            </a:lvl1pPr>
          </a:lstStyle>
          <a:p>
            <a:r>
              <a:rPr lang="nl-NL" smtClean="0">
                <a:solidFill>
                  <a:srgbClr val="000000"/>
                </a:solidFill>
              </a:rPr>
              <a:t>Auteursrecht CBO &amp; AWZW</a:t>
            </a:r>
            <a:endParaRPr lang="nl-NL">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07E27052-B87E-400D-A8F7-25233819FCC1}" type="slidenum">
              <a:rPr lang="nl-NL">
                <a:solidFill>
                  <a:srgbClr val="000000"/>
                </a:solidFill>
              </a:rPr>
              <a:pPr/>
              <a:t>‹nr.›</a:t>
            </a:fld>
            <a:endParaRPr lang="nl-NL">
              <a:solidFill>
                <a:srgbClr val="000000"/>
              </a:solidFill>
            </a:endParaRPr>
          </a:p>
        </p:txBody>
      </p:sp>
    </p:spTree>
    <p:extLst>
      <p:ext uri="{BB962C8B-B14F-4D97-AF65-F5344CB8AC3E}">
        <p14:creationId xmlns:p14="http://schemas.microsoft.com/office/powerpoint/2010/main" val="329823517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nl-NL"/>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endParaRPr lang="nl-NL">
              <a:solidFill>
                <a:srgbClr val="000000"/>
              </a:solidFill>
            </a:endParaRPr>
          </a:p>
        </p:txBody>
      </p:sp>
      <p:sp>
        <p:nvSpPr>
          <p:cNvPr id="5" name="Footer Placeholder 4"/>
          <p:cNvSpPr>
            <a:spLocks noGrp="1"/>
          </p:cNvSpPr>
          <p:nvPr>
            <p:ph type="ftr" sz="quarter" idx="11"/>
          </p:nvPr>
        </p:nvSpPr>
        <p:spPr/>
        <p:txBody>
          <a:bodyPr/>
          <a:lstStyle>
            <a:lvl1pPr>
              <a:defRPr/>
            </a:lvl1pPr>
          </a:lstStyle>
          <a:p>
            <a:r>
              <a:rPr lang="nl-NL" smtClean="0">
                <a:solidFill>
                  <a:srgbClr val="000000"/>
                </a:solidFill>
              </a:rPr>
              <a:t>Auteursrecht CBO &amp; AWZW</a:t>
            </a:r>
            <a:endParaRPr lang="nl-NL">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FAB07F33-38FF-4FE5-9EBA-36E6055C795D}" type="slidenum">
              <a:rPr lang="nl-NL">
                <a:solidFill>
                  <a:srgbClr val="000000"/>
                </a:solidFill>
              </a:rPr>
              <a:pPr/>
              <a:t>‹nr.›</a:t>
            </a:fld>
            <a:endParaRPr lang="nl-NL">
              <a:solidFill>
                <a:srgbClr val="000000"/>
              </a:solidFill>
            </a:endParaRPr>
          </a:p>
        </p:txBody>
      </p:sp>
    </p:spTree>
    <p:extLst>
      <p:ext uri="{BB962C8B-B14F-4D97-AF65-F5344CB8AC3E}">
        <p14:creationId xmlns:p14="http://schemas.microsoft.com/office/powerpoint/2010/main" val="366564769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nl-NL"/>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nl-NL"/>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nl-NL"/>
          </a:p>
        </p:txBody>
      </p:sp>
      <p:sp>
        <p:nvSpPr>
          <p:cNvPr id="5" name="Date Placeholder 4"/>
          <p:cNvSpPr>
            <a:spLocks noGrp="1"/>
          </p:cNvSpPr>
          <p:nvPr>
            <p:ph type="dt" sz="half" idx="10"/>
          </p:nvPr>
        </p:nvSpPr>
        <p:spPr/>
        <p:txBody>
          <a:bodyPr/>
          <a:lstStyle>
            <a:lvl1pPr>
              <a:defRPr/>
            </a:lvl1pPr>
          </a:lstStyle>
          <a:p>
            <a:endParaRPr lang="nl-NL">
              <a:solidFill>
                <a:srgbClr val="000000"/>
              </a:solidFill>
            </a:endParaRPr>
          </a:p>
        </p:txBody>
      </p:sp>
      <p:sp>
        <p:nvSpPr>
          <p:cNvPr id="6" name="Footer Placeholder 5"/>
          <p:cNvSpPr>
            <a:spLocks noGrp="1"/>
          </p:cNvSpPr>
          <p:nvPr>
            <p:ph type="ftr" sz="quarter" idx="11"/>
          </p:nvPr>
        </p:nvSpPr>
        <p:spPr/>
        <p:txBody>
          <a:bodyPr/>
          <a:lstStyle>
            <a:lvl1pPr>
              <a:defRPr/>
            </a:lvl1pPr>
          </a:lstStyle>
          <a:p>
            <a:r>
              <a:rPr lang="nl-NL" smtClean="0">
                <a:solidFill>
                  <a:srgbClr val="000000"/>
                </a:solidFill>
              </a:rPr>
              <a:t>Auteursrecht CBO &amp; AWZW</a:t>
            </a:r>
            <a:endParaRPr lang="nl-NL">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E571F41B-92AE-42C5-A6FA-08E2DCC699ED}" type="slidenum">
              <a:rPr lang="nl-NL">
                <a:solidFill>
                  <a:srgbClr val="000000"/>
                </a:solidFill>
              </a:rPr>
              <a:pPr/>
              <a:t>‹nr.›</a:t>
            </a:fld>
            <a:endParaRPr lang="nl-NL">
              <a:solidFill>
                <a:srgbClr val="000000"/>
              </a:solidFill>
            </a:endParaRPr>
          </a:p>
        </p:txBody>
      </p:sp>
    </p:spTree>
    <p:extLst>
      <p:ext uri="{BB962C8B-B14F-4D97-AF65-F5344CB8AC3E}">
        <p14:creationId xmlns:p14="http://schemas.microsoft.com/office/powerpoint/2010/main" val="210026148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nl-NL"/>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nl-NL"/>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nl-NL"/>
          </a:p>
        </p:txBody>
      </p:sp>
      <p:sp>
        <p:nvSpPr>
          <p:cNvPr id="7" name="Date Placeholder 6"/>
          <p:cNvSpPr>
            <a:spLocks noGrp="1"/>
          </p:cNvSpPr>
          <p:nvPr>
            <p:ph type="dt" sz="half" idx="10"/>
          </p:nvPr>
        </p:nvSpPr>
        <p:spPr/>
        <p:txBody>
          <a:bodyPr/>
          <a:lstStyle>
            <a:lvl1pPr>
              <a:defRPr/>
            </a:lvl1pPr>
          </a:lstStyle>
          <a:p>
            <a:endParaRPr lang="nl-NL">
              <a:solidFill>
                <a:srgbClr val="000000"/>
              </a:solidFill>
            </a:endParaRPr>
          </a:p>
        </p:txBody>
      </p:sp>
      <p:sp>
        <p:nvSpPr>
          <p:cNvPr id="8" name="Footer Placeholder 7"/>
          <p:cNvSpPr>
            <a:spLocks noGrp="1"/>
          </p:cNvSpPr>
          <p:nvPr>
            <p:ph type="ftr" sz="quarter" idx="11"/>
          </p:nvPr>
        </p:nvSpPr>
        <p:spPr/>
        <p:txBody>
          <a:bodyPr/>
          <a:lstStyle>
            <a:lvl1pPr>
              <a:defRPr/>
            </a:lvl1pPr>
          </a:lstStyle>
          <a:p>
            <a:r>
              <a:rPr lang="nl-NL" smtClean="0">
                <a:solidFill>
                  <a:srgbClr val="000000"/>
                </a:solidFill>
              </a:rPr>
              <a:t>Auteursrecht CBO &amp; AWZW</a:t>
            </a:r>
            <a:endParaRPr lang="nl-NL">
              <a:solidFill>
                <a:srgbClr val="000000"/>
              </a:solidFill>
            </a:endParaRPr>
          </a:p>
        </p:txBody>
      </p:sp>
      <p:sp>
        <p:nvSpPr>
          <p:cNvPr id="9" name="Slide Number Placeholder 8"/>
          <p:cNvSpPr>
            <a:spLocks noGrp="1"/>
          </p:cNvSpPr>
          <p:nvPr>
            <p:ph type="sldNum" sz="quarter" idx="12"/>
          </p:nvPr>
        </p:nvSpPr>
        <p:spPr/>
        <p:txBody>
          <a:bodyPr/>
          <a:lstStyle>
            <a:lvl1pPr>
              <a:defRPr/>
            </a:lvl1pPr>
          </a:lstStyle>
          <a:p>
            <a:fld id="{64F628BB-8380-4319-A696-F53903A494AB}" type="slidenum">
              <a:rPr lang="nl-NL">
                <a:solidFill>
                  <a:srgbClr val="000000"/>
                </a:solidFill>
              </a:rPr>
              <a:pPr/>
              <a:t>‹nr.›</a:t>
            </a:fld>
            <a:endParaRPr lang="nl-NL">
              <a:solidFill>
                <a:srgbClr val="000000"/>
              </a:solidFill>
            </a:endParaRPr>
          </a:p>
        </p:txBody>
      </p:sp>
    </p:spTree>
    <p:extLst>
      <p:ext uri="{BB962C8B-B14F-4D97-AF65-F5344CB8AC3E}">
        <p14:creationId xmlns:p14="http://schemas.microsoft.com/office/powerpoint/2010/main" val="118988283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nl-NL"/>
          </a:p>
        </p:txBody>
      </p:sp>
      <p:sp>
        <p:nvSpPr>
          <p:cNvPr id="3" name="Date Placeholder 2"/>
          <p:cNvSpPr>
            <a:spLocks noGrp="1"/>
          </p:cNvSpPr>
          <p:nvPr>
            <p:ph type="dt" sz="half" idx="10"/>
          </p:nvPr>
        </p:nvSpPr>
        <p:spPr/>
        <p:txBody>
          <a:bodyPr/>
          <a:lstStyle>
            <a:lvl1pPr>
              <a:defRPr/>
            </a:lvl1pPr>
          </a:lstStyle>
          <a:p>
            <a:endParaRPr lang="nl-NL">
              <a:solidFill>
                <a:srgbClr val="000000"/>
              </a:solidFill>
            </a:endParaRPr>
          </a:p>
        </p:txBody>
      </p:sp>
      <p:sp>
        <p:nvSpPr>
          <p:cNvPr id="4" name="Footer Placeholder 3"/>
          <p:cNvSpPr>
            <a:spLocks noGrp="1"/>
          </p:cNvSpPr>
          <p:nvPr>
            <p:ph type="ftr" sz="quarter" idx="11"/>
          </p:nvPr>
        </p:nvSpPr>
        <p:spPr/>
        <p:txBody>
          <a:bodyPr/>
          <a:lstStyle>
            <a:lvl1pPr>
              <a:defRPr/>
            </a:lvl1pPr>
          </a:lstStyle>
          <a:p>
            <a:r>
              <a:rPr lang="nl-NL" smtClean="0">
                <a:solidFill>
                  <a:srgbClr val="000000"/>
                </a:solidFill>
              </a:rPr>
              <a:t>Auteursrecht CBO &amp; AWZW</a:t>
            </a:r>
            <a:endParaRPr lang="nl-NL">
              <a:solidFill>
                <a:srgbClr val="000000"/>
              </a:solidFill>
            </a:endParaRPr>
          </a:p>
        </p:txBody>
      </p:sp>
      <p:sp>
        <p:nvSpPr>
          <p:cNvPr id="5" name="Slide Number Placeholder 4"/>
          <p:cNvSpPr>
            <a:spLocks noGrp="1"/>
          </p:cNvSpPr>
          <p:nvPr>
            <p:ph type="sldNum" sz="quarter" idx="12"/>
          </p:nvPr>
        </p:nvSpPr>
        <p:spPr/>
        <p:txBody>
          <a:bodyPr/>
          <a:lstStyle>
            <a:lvl1pPr>
              <a:defRPr/>
            </a:lvl1pPr>
          </a:lstStyle>
          <a:p>
            <a:fld id="{3F910059-861C-41A1-A76C-A6829044FA86}" type="slidenum">
              <a:rPr lang="nl-NL">
                <a:solidFill>
                  <a:srgbClr val="000000"/>
                </a:solidFill>
              </a:rPr>
              <a:pPr/>
              <a:t>‹nr.›</a:t>
            </a:fld>
            <a:endParaRPr lang="nl-NL">
              <a:solidFill>
                <a:srgbClr val="000000"/>
              </a:solidFill>
            </a:endParaRPr>
          </a:p>
        </p:txBody>
      </p:sp>
    </p:spTree>
    <p:extLst>
      <p:ext uri="{BB962C8B-B14F-4D97-AF65-F5344CB8AC3E}">
        <p14:creationId xmlns:p14="http://schemas.microsoft.com/office/powerpoint/2010/main" val="110092378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nl-NL">
              <a:solidFill>
                <a:srgbClr val="000000"/>
              </a:solidFill>
            </a:endParaRPr>
          </a:p>
        </p:txBody>
      </p:sp>
      <p:sp>
        <p:nvSpPr>
          <p:cNvPr id="3" name="Footer Placeholder 2"/>
          <p:cNvSpPr>
            <a:spLocks noGrp="1"/>
          </p:cNvSpPr>
          <p:nvPr>
            <p:ph type="ftr" sz="quarter" idx="11"/>
          </p:nvPr>
        </p:nvSpPr>
        <p:spPr/>
        <p:txBody>
          <a:bodyPr/>
          <a:lstStyle>
            <a:lvl1pPr>
              <a:defRPr/>
            </a:lvl1pPr>
          </a:lstStyle>
          <a:p>
            <a:r>
              <a:rPr lang="nl-NL" smtClean="0">
                <a:solidFill>
                  <a:srgbClr val="000000"/>
                </a:solidFill>
              </a:rPr>
              <a:t>Auteursrecht CBO &amp; AWZW</a:t>
            </a:r>
            <a:endParaRPr lang="nl-NL">
              <a:solidFill>
                <a:srgbClr val="000000"/>
              </a:solidFill>
            </a:endParaRPr>
          </a:p>
        </p:txBody>
      </p:sp>
      <p:sp>
        <p:nvSpPr>
          <p:cNvPr id="4" name="Slide Number Placeholder 3"/>
          <p:cNvSpPr>
            <a:spLocks noGrp="1"/>
          </p:cNvSpPr>
          <p:nvPr>
            <p:ph type="sldNum" sz="quarter" idx="12"/>
          </p:nvPr>
        </p:nvSpPr>
        <p:spPr/>
        <p:txBody>
          <a:bodyPr/>
          <a:lstStyle>
            <a:lvl1pPr>
              <a:defRPr/>
            </a:lvl1pPr>
          </a:lstStyle>
          <a:p>
            <a:fld id="{C145B568-BE72-48FF-AFBB-6EF5CEE55BE0}" type="slidenum">
              <a:rPr lang="nl-NL">
                <a:solidFill>
                  <a:srgbClr val="000000"/>
                </a:solidFill>
              </a:rPr>
              <a:pPr/>
              <a:t>‹nr.›</a:t>
            </a:fld>
            <a:endParaRPr lang="nl-NL">
              <a:solidFill>
                <a:srgbClr val="000000"/>
              </a:solidFill>
            </a:endParaRPr>
          </a:p>
        </p:txBody>
      </p:sp>
    </p:spTree>
    <p:extLst>
      <p:ext uri="{BB962C8B-B14F-4D97-AF65-F5344CB8AC3E}">
        <p14:creationId xmlns:p14="http://schemas.microsoft.com/office/powerpoint/2010/main" val="239467480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nl-NL"/>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nl-NL"/>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endParaRPr lang="nl-NL">
              <a:solidFill>
                <a:srgbClr val="000000"/>
              </a:solidFill>
            </a:endParaRPr>
          </a:p>
        </p:txBody>
      </p:sp>
      <p:sp>
        <p:nvSpPr>
          <p:cNvPr id="6" name="Footer Placeholder 5"/>
          <p:cNvSpPr>
            <a:spLocks noGrp="1"/>
          </p:cNvSpPr>
          <p:nvPr>
            <p:ph type="ftr" sz="quarter" idx="11"/>
          </p:nvPr>
        </p:nvSpPr>
        <p:spPr/>
        <p:txBody>
          <a:bodyPr/>
          <a:lstStyle>
            <a:lvl1pPr>
              <a:defRPr/>
            </a:lvl1pPr>
          </a:lstStyle>
          <a:p>
            <a:r>
              <a:rPr lang="nl-NL" smtClean="0">
                <a:solidFill>
                  <a:srgbClr val="000000"/>
                </a:solidFill>
              </a:rPr>
              <a:t>Auteursrecht CBO &amp; AWZW</a:t>
            </a:r>
            <a:endParaRPr lang="nl-NL">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68FE0E0A-2786-4D11-B6D9-F292198B5B38}" type="slidenum">
              <a:rPr lang="nl-NL">
                <a:solidFill>
                  <a:srgbClr val="000000"/>
                </a:solidFill>
              </a:rPr>
              <a:pPr/>
              <a:t>‹nr.›</a:t>
            </a:fld>
            <a:endParaRPr lang="nl-NL">
              <a:solidFill>
                <a:srgbClr val="000000"/>
              </a:solidFill>
            </a:endParaRPr>
          </a:p>
        </p:txBody>
      </p:sp>
    </p:spTree>
    <p:extLst>
      <p:ext uri="{BB962C8B-B14F-4D97-AF65-F5344CB8AC3E}">
        <p14:creationId xmlns:p14="http://schemas.microsoft.com/office/powerpoint/2010/main" val="356216173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nl-NL"/>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nl-NL"/>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endParaRPr lang="nl-NL">
              <a:solidFill>
                <a:srgbClr val="000000"/>
              </a:solidFill>
            </a:endParaRPr>
          </a:p>
        </p:txBody>
      </p:sp>
      <p:sp>
        <p:nvSpPr>
          <p:cNvPr id="6" name="Footer Placeholder 5"/>
          <p:cNvSpPr>
            <a:spLocks noGrp="1"/>
          </p:cNvSpPr>
          <p:nvPr>
            <p:ph type="ftr" sz="quarter" idx="11"/>
          </p:nvPr>
        </p:nvSpPr>
        <p:spPr/>
        <p:txBody>
          <a:bodyPr/>
          <a:lstStyle>
            <a:lvl1pPr>
              <a:defRPr/>
            </a:lvl1pPr>
          </a:lstStyle>
          <a:p>
            <a:r>
              <a:rPr lang="nl-NL" smtClean="0">
                <a:solidFill>
                  <a:srgbClr val="000000"/>
                </a:solidFill>
              </a:rPr>
              <a:t>Auteursrecht CBO &amp; AWZW</a:t>
            </a:r>
            <a:endParaRPr lang="nl-NL">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1356D3AB-CD20-4BAD-B090-0B461DF94C90}" type="slidenum">
              <a:rPr lang="nl-NL">
                <a:solidFill>
                  <a:srgbClr val="000000"/>
                </a:solidFill>
              </a:rPr>
              <a:pPr/>
              <a:t>‹nr.›</a:t>
            </a:fld>
            <a:endParaRPr lang="nl-NL">
              <a:solidFill>
                <a:srgbClr val="000000"/>
              </a:solidFill>
            </a:endParaRPr>
          </a:p>
        </p:txBody>
      </p:sp>
    </p:spTree>
    <p:extLst>
      <p:ext uri="{BB962C8B-B14F-4D97-AF65-F5344CB8AC3E}">
        <p14:creationId xmlns:p14="http://schemas.microsoft.com/office/powerpoint/2010/main" val="129724134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4">
            <a:alphaModFix amt="45000"/>
            <a:lum/>
          </a:blip>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nl-NL" smtClean="0"/>
              <a:t>Klik om het opmaakprofiel te bewerken</a:t>
            </a:r>
          </a:p>
        </p:txBody>
      </p:sp>
      <p:sp>
        <p:nvSpPr>
          <p:cNvPr id="1027"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nl-NL" smtClean="0"/>
              <a:t>Klik om de opmaakprofielen van de modeltekst te bewerken</a:t>
            </a:r>
          </a:p>
          <a:p>
            <a:pPr lvl="1"/>
            <a:r>
              <a:rPr lang="nl-NL" smtClean="0"/>
              <a:t>Tweede niveau</a:t>
            </a:r>
          </a:p>
          <a:p>
            <a:pPr lvl="2"/>
            <a:r>
              <a:rPr lang="nl-NL" smtClean="0"/>
              <a:t>Derde niveau</a:t>
            </a:r>
          </a:p>
          <a:p>
            <a:pPr lvl="3"/>
            <a:r>
              <a:rPr lang="nl-NL" smtClean="0"/>
              <a:t>Vierde niveau</a:t>
            </a:r>
          </a:p>
          <a:p>
            <a:pPr lvl="4"/>
            <a:r>
              <a:rPr lang="nl-NL" smtClean="0"/>
              <a:t>Vijfde niveau</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spcBef>
                <a:spcPct val="0"/>
              </a:spcBef>
              <a:defRPr sz="1400" i="0">
                <a:latin typeface="+mn-lt"/>
              </a:defRPr>
            </a:lvl1pPr>
          </a:lstStyle>
          <a:p>
            <a:pPr fontAlgn="base">
              <a:spcAft>
                <a:spcPct val="0"/>
              </a:spcAft>
            </a:pPr>
            <a:endParaRPr lang="nl-NL">
              <a:solidFill>
                <a:srgbClr val="000000"/>
              </a:solidFill>
            </a:endParaRPr>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spcBef>
                <a:spcPct val="0"/>
              </a:spcBef>
              <a:defRPr sz="1400" i="0">
                <a:latin typeface="+mn-lt"/>
              </a:defRPr>
            </a:lvl1pPr>
          </a:lstStyle>
          <a:p>
            <a:pPr fontAlgn="base">
              <a:spcAft>
                <a:spcPct val="0"/>
              </a:spcAft>
            </a:pPr>
            <a:r>
              <a:rPr lang="nl-NL" smtClean="0">
                <a:solidFill>
                  <a:srgbClr val="000000"/>
                </a:solidFill>
              </a:rPr>
              <a:t>Auteursrecht CBO &amp; AWZW</a:t>
            </a:r>
            <a:endParaRPr lang="nl-NL">
              <a:solidFill>
                <a:srgbClr val="000000"/>
              </a:solidFill>
            </a:endParaRPr>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spcBef>
                <a:spcPct val="0"/>
              </a:spcBef>
              <a:defRPr sz="1400" i="0">
                <a:latin typeface="+mn-lt"/>
              </a:defRPr>
            </a:lvl1pPr>
          </a:lstStyle>
          <a:p>
            <a:pPr fontAlgn="base">
              <a:spcAft>
                <a:spcPct val="0"/>
              </a:spcAft>
            </a:pPr>
            <a:fld id="{F490F421-7E7F-474F-B1CA-1DED6DEE5A9A}" type="slidenum">
              <a:rPr lang="nl-NL">
                <a:solidFill>
                  <a:srgbClr val="000000"/>
                </a:solidFill>
              </a:rPr>
              <a:pPr fontAlgn="base">
                <a:spcAft>
                  <a:spcPct val="0"/>
                </a:spcAft>
              </a:pPr>
              <a:t>‹nr.›</a:t>
            </a:fld>
            <a:endParaRPr lang="nl-NL">
              <a:solidFill>
                <a:srgbClr val="000000"/>
              </a:solidFill>
            </a:endParaRPr>
          </a:p>
        </p:txBody>
      </p:sp>
    </p:spTree>
    <p:extLst>
      <p:ext uri="{BB962C8B-B14F-4D97-AF65-F5344CB8AC3E}">
        <p14:creationId xmlns:p14="http://schemas.microsoft.com/office/powerpoint/2010/main" val="2525793554"/>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Lst>
  <p:hf sldNum="0" hdr="0" dt="0"/>
  <p:txStyles>
    <p:title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charset="0"/>
        </a:defRPr>
      </a:lvl2pPr>
      <a:lvl3pPr algn="ctr" rtl="0" fontAlgn="base">
        <a:spcBef>
          <a:spcPct val="0"/>
        </a:spcBef>
        <a:spcAft>
          <a:spcPct val="0"/>
        </a:spcAft>
        <a:defRPr sz="4400">
          <a:solidFill>
            <a:schemeClr val="tx2"/>
          </a:solidFill>
          <a:latin typeface="Arial" charset="0"/>
        </a:defRPr>
      </a:lvl3pPr>
      <a:lvl4pPr algn="ctr" rtl="0" fontAlgn="base">
        <a:spcBef>
          <a:spcPct val="0"/>
        </a:spcBef>
        <a:spcAft>
          <a:spcPct val="0"/>
        </a:spcAft>
        <a:defRPr sz="4400">
          <a:solidFill>
            <a:schemeClr val="tx2"/>
          </a:solidFill>
          <a:latin typeface="Arial" charset="0"/>
        </a:defRPr>
      </a:lvl4pPr>
      <a:lvl5pPr algn="ctr" rtl="0" fontAlgn="base">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defRPr>
      </a:lvl2pPr>
      <a:lvl3pPr marL="1143000" indent="-228600" algn="l" rtl="0" fontAlgn="base">
        <a:spcBef>
          <a:spcPct val="20000"/>
        </a:spcBef>
        <a:spcAft>
          <a:spcPct val="0"/>
        </a:spcAft>
        <a:buChar char="•"/>
        <a:defRPr sz="2400">
          <a:solidFill>
            <a:schemeClr val="tx1"/>
          </a:solidFill>
          <a:latin typeface="+mn-lt"/>
        </a:defRPr>
      </a:lvl3pPr>
      <a:lvl4pPr marL="1600200" indent="-228600" algn="l" rtl="0" fontAlgn="base">
        <a:spcBef>
          <a:spcPct val="20000"/>
        </a:spcBef>
        <a:spcAft>
          <a:spcPct val="0"/>
        </a:spcAft>
        <a:buChar char="–"/>
        <a:defRPr sz="2000">
          <a:solidFill>
            <a:schemeClr val="tx1"/>
          </a:solidFill>
          <a:latin typeface="+mn-lt"/>
        </a:defRPr>
      </a:lvl4pPr>
      <a:lvl5pPr marL="2057400" indent="-228600" algn="l" rtl="0" fontAlgn="base">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1.xml"/><Relationship Id="rId5" Type="http://schemas.openxmlformats.org/officeDocument/2006/relationships/hyperlink" Target="http://www.awzw.nl/" TargetMode="External"/><Relationship Id="rId4" Type="http://schemas.openxmlformats.org/officeDocument/2006/relationships/hyperlink" Target="http://www.cbo.nl/" TargetMode="External"/></Relationships>
</file>

<file path=ppt/slides/_rels/slide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1.xml"/><Relationship Id="rId4" Type="http://schemas.openxmlformats.org/officeDocument/2006/relationships/image" Target="../media/image7.png"/></Relationships>
</file>

<file path=ppt/slides/_rels/slide1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9.xml"/><Relationship Id="rId1" Type="http://schemas.openxmlformats.org/officeDocument/2006/relationships/slideLayout" Target="../slideLayouts/slideLayout1.xml"/><Relationship Id="rId5" Type="http://schemas.openxmlformats.org/officeDocument/2006/relationships/image" Target="../media/image8.png"/><Relationship Id="rId4" Type="http://schemas.openxmlformats.org/officeDocument/2006/relationships/image" Target="../media/image3.png"/></Relationships>
</file>

<file path=ppt/slides/_rels/slide1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0.xml"/><Relationship Id="rId1" Type="http://schemas.openxmlformats.org/officeDocument/2006/relationships/slideLayout" Target="../slideLayouts/slideLayout1.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3.png"/></Relationships>
</file>

<file path=ppt/slides/_rels/slide1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1.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2.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3.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6.xml.rels><?xml version="1.0" encoding="UTF-8" standalone="yes"?>
<Relationships xmlns="http://schemas.openxmlformats.org/package/2006/relationships"><Relationship Id="rId8" Type="http://schemas.openxmlformats.org/officeDocument/2006/relationships/image" Target="../media/image2.jpe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4.xml"/><Relationship Id="rId1" Type="http://schemas.openxmlformats.org/officeDocument/2006/relationships/slideLayout" Target="../slideLayouts/slideLayout1.xml"/><Relationship Id="rId6" Type="http://schemas.openxmlformats.org/officeDocument/2006/relationships/diagramColors" Target="../diagrams/colors1.xml"/><Relationship Id="rId11" Type="http://schemas.openxmlformats.org/officeDocument/2006/relationships/image" Target="../media/image12.jpeg"/><Relationship Id="rId5" Type="http://schemas.openxmlformats.org/officeDocument/2006/relationships/diagramQuickStyle" Target="../diagrams/quickStyle1.xml"/><Relationship Id="rId10" Type="http://schemas.openxmlformats.org/officeDocument/2006/relationships/image" Target="../media/image11.png"/><Relationship Id="rId4" Type="http://schemas.openxmlformats.org/officeDocument/2006/relationships/diagramLayout" Target="../diagrams/layout1.xml"/><Relationship Id="rId9" Type="http://schemas.openxmlformats.org/officeDocument/2006/relationships/image" Target="../media/image3.png"/></Relationships>
</file>

<file path=ppt/slides/_rels/slide17.xml.rels><?xml version="1.0" encoding="UTF-8" standalone="yes"?>
<Relationships xmlns="http://schemas.openxmlformats.org/package/2006/relationships"><Relationship Id="rId8" Type="http://schemas.openxmlformats.org/officeDocument/2006/relationships/diagramColors" Target="../diagrams/colors2.xml"/><Relationship Id="rId3" Type="http://schemas.openxmlformats.org/officeDocument/2006/relationships/image" Target="../media/image2.jpeg"/><Relationship Id="rId7" Type="http://schemas.openxmlformats.org/officeDocument/2006/relationships/diagramQuickStyle" Target="../diagrams/quickStyle2.xml"/><Relationship Id="rId2" Type="http://schemas.openxmlformats.org/officeDocument/2006/relationships/notesSlide" Target="../notesSlides/notesSlide15.xml"/><Relationship Id="rId1" Type="http://schemas.openxmlformats.org/officeDocument/2006/relationships/slideLayout" Target="../slideLayouts/slideLayout1.xml"/><Relationship Id="rId6" Type="http://schemas.openxmlformats.org/officeDocument/2006/relationships/diagramLayout" Target="../diagrams/layout2.xml"/><Relationship Id="rId5" Type="http://schemas.openxmlformats.org/officeDocument/2006/relationships/diagramData" Target="../diagrams/data2.xml"/><Relationship Id="rId4" Type="http://schemas.openxmlformats.org/officeDocument/2006/relationships/image" Target="../media/image3.png"/><Relationship Id="rId9" Type="http://schemas.microsoft.com/office/2007/relationships/diagramDrawing" Target="../diagrams/drawing2.xml"/></Relationships>
</file>

<file path=ppt/slides/_rels/slide1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6.xml"/><Relationship Id="rId1" Type="http://schemas.openxmlformats.org/officeDocument/2006/relationships/slideLayout" Target="../slideLayouts/slideLayout1.xml"/><Relationship Id="rId5" Type="http://schemas.openxmlformats.org/officeDocument/2006/relationships/image" Target="../media/image13.png"/><Relationship Id="rId4" Type="http://schemas.openxmlformats.org/officeDocument/2006/relationships/image" Target="../media/image3.png"/></Relationships>
</file>

<file path=ppt/slides/_rels/slide19.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7.xml"/><Relationship Id="rId1" Type="http://schemas.openxmlformats.org/officeDocument/2006/relationships/slideLayout" Target="../slideLayouts/slideLayout1.xml"/><Relationship Id="rId5" Type="http://schemas.openxmlformats.org/officeDocument/2006/relationships/image" Target="../media/image14.png"/><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hyperlink" Target="http://www.awzw.nl/" TargetMode="External"/><Relationship Id="rId5" Type="http://schemas.openxmlformats.org/officeDocument/2006/relationships/hyperlink" Target="http://www.cbo.nl/" TargetMode="External"/><Relationship Id="rId4" Type="http://schemas.openxmlformats.org/officeDocument/2006/relationships/image" Target="../media/image3.png"/></Relationships>
</file>

<file path=ppt/slides/_rels/slide20.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8.xml"/><Relationship Id="rId1" Type="http://schemas.openxmlformats.org/officeDocument/2006/relationships/slideLayout" Target="../slideLayouts/slideLayout1.xml"/><Relationship Id="rId5" Type="http://schemas.openxmlformats.org/officeDocument/2006/relationships/image" Target="../media/image15.png"/><Relationship Id="rId4" Type="http://schemas.openxmlformats.org/officeDocument/2006/relationships/image" Target="../media/image3.png"/></Relationships>
</file>

<file path=ppt/slides/_rels/slide2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9.xml"/><Relationship Id="rId1" Type="http://schemas.openxmlformats.org/officeDocument/2006/relationships/slideLayout" Target="../slideLayouts/slideLayout1.xml"/><Relationship Id="rId5" Type="http://schemas.openxmlformats.org/officeDocument/2006/relationships/image" Target="../media/image16.png"/><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openxmlformats.org/officeDocument/2006/relationships/hyperlink" Target="http://www.awzw.nl/" TargetMode="External"/><Relationship Id="rId5" Type="http://schemas.openxmlformats.org/officeDocument/2006/relationships/hyperlink" Target="http://www.cbo.nl/" TargetMode="External"/><Relationship Id="rId4" Type="http://schemas.openxmlformats.org/officeDocument/2006/relationships/image" Target="../media/image3.png"/></Relationships>
</file>

<file path=ppt/slides/_rels/slide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4.xml"/><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image" Target="../media/image3.png"/></Relationships>
</file>

<file path=ppt/slides/_rels/slide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5.xml"/><Relationship Id="rId1" Type="http://schemas.openxmlformats.org/officeDocument/2006/relationships/slideLayout" Target="../slideLayouts/slideLayout1.xml"/><Relationship Id="rId5" Type="http://schemas.openxmlformats.org/officeDocument/2006/relationships/image" Target="../media/image5.jpeg"/><Relationship Id="rId4" Type="http://schemas.openxmlformats.org/officeDocument/2006/relationships/image" Target="../media/image3.png"/></Relationships>
</file>

<file path=ppt/slides/_rels/slide7.xml.rels><?xml version="1.0" encoding="UTF-8" standalone="yes"?>
<Relationships xmlns="http://schemas.openxmlformats.org/package/2006/relationships"><Relationship Id="rId3" Type="http://schemas.openxmlformats.org/officeDocument/2006/relationships/image" Target="../media/image2.jpeg"/><Relationship Id="rId7" Type="http://schemas.openxmlformats.org/officeDocument/2006/relationships/hyperlink" Target="Voorbeeld%20aanbieder%20leven%20lang%20ontwikkelen" TargetMode="External"/><Relationship Id="rId2" Type="http://schemas.openxmlformats.org/officeDocument/2006/relationships/notesSlide" Target="../notesSlides/notesSlide6.xml"/><Relationship Id="rId1" Type="http://schemas.openxmlformats.org/officeDocument/2006/relationships/slideLayout" Target="../slideLayouts/slideLayout1.xml"/><Relationship Id="rId6" Type="http://schemas.openxmlformats.org/officeDocument/2006/relationships/hyperlink" Target="https://www.youtube.com/watch?v=5VqhydQdVbM" TargetMode="External"/><Relationship Id="rId5" Type="http://schemas.openxmlformats.org/officeDocument/2006/relationships/image" Target="../media/image6.jpg"/><Relationship Id="rId4" Type="http://schemas.openxmlformats.org/officeDocument/2006/relationships/image" Target="../media/image3.png"/></Relationships>
</file>

<file path=ppt/slides/_rels/slide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7.xml"/><Relationship Id="rId1" Type="http://schemas.openxmlformats.org/officeDocument/2006/relationships/slideLayout" Target="../slideLayouts/slideLayout1.xml"/><Relationship Id="rId5" Type="http://schemas.openxmlformats.org/officeDocument/2006/relationships/hyperlink" Target="https://www.youtube.com/watch?v=pkptX-jMwkE" TargetMode="External"/><Relationship Id="rId4" Type="http://schemas.openxmlformats.org/officeDocument/2006/relationships/image" Target="../media/image3.png"/></Relationships>
</file>

<file path=ppt/slides/_rels/slide9.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8.xml"/><Relationship Id="rId1" Type="http://schemas.openxmlformats.org/officeDocument/2006/relationships/slideLayout" Target="../slideLayouts/slideLayout1.xml"/><Relationship Id="rId5" Type="http://schemas.openxmlformats.org/officeDocument/2006/relationships/hyperlink" Target="https://www.youtube.com/watch?v=pkptX-jMwkE" TargetMode="External"/><Relationship Id="rId4"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a:xfrm>
            <a:off x="685800" y="764704"/>
            <a:ext cx="7772400" cy="1728192"/>
          </a:xfrm>
        </p:spPr>
        <p:txBody>
          <a:bodyPr/>
          <a:lstStyle/>
          <a:p>
            <a:pPr lvl="0"/>
            <a:r>
              <a:rPr lang="nl-NL" dirty="0">
                <a:solidFill>
                  <a:sysClr val="window" lastClr="FFFFFF"/>
                </a:solidFill>
                <a:latin typeface="Calibri" panose="020F0502020204030204"/>
                <a:ea typeface="+mn-ea"/>
                <a:cs typeface="+mn-cs"/>
              </a:rPr>
              <a:t/>
            </a:r>
            <a:br>
              <a:rPr lang="nl-NL" dirty="0">
                <a:solidFill>
                  <a:sysClr val="window" lastClr="FFFFFF"/>
                </a:solidFill>
                <a:latin typeface="Calibri" panose="020F0502020204030204"/>
                <a:ea typeface="+mn-ea"/>
                <a:cs typeface="+mn-cs"/>
              </a:rPr>
            </a:br>
            <a:r>
              <a:rPr lang="nl-NL" i="1" dirty="0" smtClean="0">
                <a:solidFill>
                  <a:sysClr val="window" lastClr="FFFFFF"/>
                </a:solidFill>
                <a:latin typeface="Calibri" panose="020F0502020204030204"/>
                <a:ea typeface="+mn-ea"/>
                <a:cs typeface="+mn-cs"/>
              </a:rPr>
              <a:t/>
            </a:r>
            <a:br>
              <a:rPr lang="nl-NL" i="1" dirty="0" smtClean="0">
                <a:solidFill>
                  <a:sysClr val="window" lastClr="FFFFFF"/>
                </a:solidFill>
                <a:latin typeface="Calibri" panose="020F0502020204030204"/>
                <a:ea typeface="+mn-ea"/>
                <a:cs typeface="+mn-cs"/>
              </a:rPr>
            </a:br>
            <a:r>
              <a:rPr lang="nl-NL" b="1" i="1" dirty="0" smtClean="0">
                <a:solidFill>
                  <a:schemeClr val="tx1"/>
                </a:solidFill>
                <a:latin typeface="Calibri" panose="020F0502020204030204"/>
                <a:ea typeface="+mn-ea"/>
                <a:cs typeface="+mn-cs"/>
              </a:rPr>
              <a:t>Opdracht Zorgpartners</a:t>
            </a:r>
            <a:r>
              <a:rPr lang="nl-NL" b="1" i="1" dirty="0" smtClean="0">
                <a:solidFill>
                  <a:sysClr val="window" lastClr="FFFFFF"/>
                </a:solidFill>
                <a:latin typeface="Calibri" panose="020F0502020204030204"/>
                <a:ea typeface="+mn-ea"/>
                <a:cs typeface="+mn-cs"/>
              </a:rPr>
              <a:t/>
            </a:r>
            <a:br>
              <a:rPr lang="nl-NL" b="1" i="1" dirty="0" smtClean="0">
                <a:solidFill>
                  <a:sysClr val="window" lastClr="FFFFFF"/>
                </a:solidFill>
                <a:latin typeface="Calibri" panose="020F0502020204030204"/>
                <a:ea typeface="+mn-ea"/>
                <a:cs typeface="+mn-cs"/>
              </a:rPr>
            </a:br>
            <a:r>
              <a:rPr lang="nl-NL" i="1" dirty="0"/>
              <a:t/>
            </a:r>
            <a:br>
              <a:rPr lang="nl-NL" i="1" dirty="0"/>
            </a:br>
            <a:endParaRPr lang="nl-NL" sz="3200" b="1" i="1" dirty="0">
              <a:latin typeface="Calibri" pitchFamily="34" charset="0"/>
              <a:cs typeface="Calibri" pitchFamily="34" charset="0"/>
            </a:endParaRPr>
          </a:p>
        </p:txBody>
      </p:sp>
      <p:sp>
        <p:nvSpPr>
          <p:cNvPr id="2051" name="Rectangle 3"/>
          <p:cNvSpPr>
            <a:spLocks noGrp="1" noChangeArrowheads="1"/>
          </p:cNvSpPr>
          <p:nvPr>
            <p:ph type="subTitle" idx="1"/>
          </p:nvPr>
        </p:nvSpPr>
        <p:spPr>
          <a:xfrm>
            <a:off x="755576" y="2492896"/>
            <a:ext cx="7920880" cy="2016224"/>
          </a:xfrm>
          <a:solidFill>
            <a:schemeClr val="bg2">
              <a:lumMod val="20000"/>
              <a:lumOff val="80000"/>
            </a:schemeClr>
          </a:solidFill>
          <a:ln>
            <a:solidFill>
              <a:schemeClr val="tx1"/>
            </a:solidFill>
          </a:ln>
        </p:spPr>
        <p:txBody>
          <a:bodyPr/>
          <a:lstStyle/>
          <a:p>
            <a:pPr lvl="0"/>
            <a:r>
              <a:rPr lang="nl-NL" sz="2800" dirty="0" smtClean="0">
                <a:latin typeface="Calibri" panose="020F0502020204030204"/>
              </a:rPr>
              <a:t>Introductiebijeenkomst </a:t>
            </a:r>
            <a:r>
              <a:rPr lang="nl-NL" sz="2800" dirty="0">
                <a:latin typeface="Calibri" panose="020F0502020204030204"/>
              </a:rPr>
              <a:t>docenten </a:t>
            </a:r>
            <a:r>
              <a:rPr lang="nl-NL" sz="2800" dirty="0" smtClean="0">
                <a:latin typeface="Calibri" panose="020F0502020204030204"/>
              </a:rPr>
              <a:t>Mbo-Rijnland </a:t>
            </a:r>
            <a:endParaRPr lang="nl-NL" sz="2800" dirty="0">
              <a:latin typeface="Calibri" panose="020F0502020204030204"/>
            </a:endParaRPr>
          </a:p>
          <a:p>
            <a:pPr lvl="0"/>
            <a:r>
              <a:rPr lang="nl-NL" sz="2800" dirty="0">
                <a:latin typeface="Calibri" panose="020F0502020204030204"/>
              </a:rPr>
              <a:t>7 maart, 19.00 tot 21.30 uur </a:t>
            </a:r>
          </a:p>
          <a:p>
            <a:endParaRPr lang="en-US" sz="2800" b="1" dirty="0">
              <a:latin typeface="Calibri" pitchFamily="34" charset="0"/>
              <a:cs typeface="Calibri" pitchFamily="34" charset="0"/>
            </a:endParaRPr>
          </a:p>
        </p:txBody>
      </p:sp>
      <p:pic>
        <p:nvPicPr>
          <p:cNvPr id="4" name="officeArt object"/>
          <p:cNvPicPr/>
          <p:nvPr/>
        </p:nvPicPr>
        <p:blipFill>
          <a:blip r:embed="rId2">
            <a:extLst/>
          </a:blip>
          <a:stretch>
            <a:fillRect/>
          </a:stretch>
        </p:blipFill>
        <p:spPr>
          <a:xfrm>
            <a:off x="7484370" y="5712724"/>
            <a:ext cx="1221904" cy="1049176"/>
          </a:xfrm>
          <a:prstGeom prst="rect">
            <a:avLst/>
          </a:prstGeom>
          <a:ln w="12700" cap="flat">
            <a:noFill/>
            <a:miter lim="400000"/>
          </a:ln>
          <a:effectLst/>
        </p:spPr>
      </p:pic>
      <p:pic>
        <p:nvPicPr>
          <p:cNvPr id="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9512" y="5775153"/>
            <a:ext cx="2414042" cy="9243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ectangle 1"/>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pl-PL" altLang="nl-NL" sz="1200" b="0" i="0" u="none" strike="noStrike" cap="none" normalizeH="0" baseline="0" dirty="0" smtClean="0">
                <a:ln>
                  <a:noFill/>
                </a:ln>
                <a:solidFill>
                  <a:srgbClr val="898989"/>
                </a:solidFill>
                <a:effectLst/>
                <a:latin typeface="Calibri" pitchFamily="34" charset="0"/>
                <a:ea typeface="+mn-ea" charset="0"/>
                <a:cs typeface="+mn-cs" charset="0"/>
              </a:rPr>
              <a:t>©</a:t>
            </a:r>
            <a:r>
              <a:rPr kumimoji="0" lang="nl-NL" altLang="nl-NL" sz="1200" b="0" i="0" u="none" strike="noStrike" cap="none" normalizeH="0" baseline="0" dirty="0" smtClean="0">
                <a:ln>
                  <a:noFill/>
                </a:ln>
                <a:solidFill>
                  <a:srgbClr val="898989"/>
                </a:solidFill>
                <a:effectLst/>
                <a:latin typeface="Calibri" pitchFamily="34" charset="0"/>
                <a:ea typeface="+mn-ea" charset="0"/>
                <a:cs typeface="+mn-cs" charset="0"/>
              </a:rPr>
              <a:t>auteursrecht CBO - </a:t>
            </a:r>
            <a:r>
              <a:rPr kumimoji="0" lang="nl-NL" altLang="nl-NL" sz="1200" b="0" i="0" u="none" strike="noStrike" cap="none" normalizeH="0" baseline="0" dirty="0" smtClean="0">
                <a:ln>
                  <a:noFill/>
                </a:ln>
                <a:solidFill>
                  <a:srgbClr val="898989"/>
                </a:solidFill>
                <a:effectLst/>
                <a:latin typeface="Calibri" pitchFamily="34" charset="0"/>
                <a:ea typeface="+mn-ea" charset="0"/>
                <a:cs typeface="+mn-cs" charset="0"/>
                <a:hlinkClick r:id="rId4"/>
              </a:rPr>
              <a:t>www.cbo.nl</a:t>
            </a:r>
            <a:r>
              <a:rPr kumimoji="0" lang="nl-NL" altLang="nl-NL" sz="1200" b="0" i="0" u="none" strike="noStrike" cap="none" normalizeH="0" baseline="0" dirty="0" smtClean="0">
                <a:ln>
                  <a:noFill/>
                </a:ln>
                <a:solidFill>
                  <a:srgbClr val="898989"/>
                </a:solidFill>
                <a:effectLst/>
                <a:latin typeface="Calibri" pitchFamily="34" charset="0"/>
                <a:ea typeface="+mn-ea" charset="0"/>
                <a:cs typeface="+mn-cs" charset="0"/>
              </a:rPr>
              <a:t>  &amp; AWZW </a:t>
            </a:r>
            <a:r>
              <a:rPr kumimoji="0" lang="pl-PL" altLang="nl-NL" sz="1200" b="0" i="0" u="none" strike="noStrike" cap="none" normalizeH="0" baseline="0" dirty="0" smtClean="0">
                <a:ln>
                  <a:noFill/>
                </a:ln>
                <a:solidFill>
                  <a:srgbClr val="898989"/>
                </a:solidFill>
                <a:effectLst/>
                <a:latin typeface="Calibri" pitchFamily="34" charset="0"/>
                <a:ea typeface="+mn-ea" charset="0"/>
                <a:cs typeface="+mn-cs" charset="0"/>
              </a:rPr>
              <a:t>– </a:t>
            </a:r>
            <a:r>
              <a:rPr kumimoji="0" lang="nl-NL" altLang="nl-NL" sz="1200" b="0" i="0" u="none" strike="noStrike" cap="none" normalizeH="0" baseline="0" dirty="0" smtClean="0">
                <a:ln>
                  <a:noFill/>
                </a:ln>
                <a:solidFill>
                  <a:srgbClr val="898989"/>
                </a:solidFill>
                <a:effectLst/>
                <a:latin typeface="Calibri" pitchFamily="34" charset="0"/>
                <a:ea typeface="+mn-ea" charset="0"/>
                <a:cs typeface="+mn-cs" charset="0"/>
                <a:hlinkClick r:id="rId5"/>
              </a:rPr>
              <a:t>www.awzw.nl</a:t>
            </a:r>
            <a:endParaRPr kumimoji="0" lang="nl-NL" altLang="nl-NL" sz="12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nl-NL" altLang="nl-NL"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3" name="Tijdelijke aanduiding voor voettekst 2"/>
          <p:cNvSpPr>
            <a:spLocks noGrp="1"/>
          </p:cNvSpPr>
          <p:nvPr>
            <p:ph type="ftr" sz="quarter" idx="11"/>
          </p:nvPr>
        </p:nvSpPr>
        <p:spPr>
          <a:xfrm>
            <a:off x="3124200" y="6377952"/>
            <a:ext cx="2895600" cy="476250"/>
          </a:xfrm>
        </p:spPr>
        <p:txBody>
          <a:bodyPr/>
          <a:lstStyle/>
          <a:p>
            <a:r>
              <a:rPr lang="nl-NL" sz="1000" dirty="0" smtClean="0">
                <a:solidFill>
                  <a:srgbClr val="000000"/>
                </a:solidFill>
              </a:rPr>
              <a:t>Auteursrecht CBO &amp; AWZW</a:t>
            </a:r>
            <a:endParaRPr lang="nl-NL" sz="1000" dirty="0">
              <a:solidFill>
                <a:srgbClr val="000000"/>
              </a:solidFill>
            </a:endParaRPr>
          </a:p>
        </p:txBody>
      </p:sp>
    </p:spTree>
    <p:extLst>
      <p:ext uri="{BB962C8B-B14F-4D97-AF65-F5344CB8AC3E}">
        <p14:creationId xmlns:p14="http://schemas.microsoft.com/office/powerpoint/2010/main" val="269546183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a:xfrm>
            <a:off x="685800" y="764704"/>
            <a:ext cx="7772400" cy="820199"/>
          </a:xfrm>
        </p:spPr>
        <p:txBody>
          <a:bodyPr/>
          <a:lstStyle/>
          <a:p>
            <a:pPr algn="l" fontAlgn="t"/>
            <a:r>
              <a:rPr lang="nl-NL" sz="2400" b="1" dirty="0" smtClean="0"/>
              <a:t/>
            </a:r>
            <a:br>
              <a:rPr lang="nl-NL" sz="2400" b="1" dirty="0" smtClean="0"/>
            </a:br>
            <a:r>
              <a:rPr lang="nl-NL" sz="2400" b="1" dirty="0" smtClean="0"/>
              <a:t/>
            </a:r>
            <a:br>
              <a:rPr lang="nl-NL" sz="2400" b="1" dirty="0" smtClean="0"/>
            </a:br>
            <a:r>
              <a:rPr lang="nl-NL" sz="2400" b="1" dirty="0" smtClean="0"/>
              <a:t/>
            </a:r>
            <a:br>
              <a:rPr lang="nl-NL" sz="2400" b="1" dirty="0" smtClean="0"/>
            </a:br>
            <a:r>
              <a:rPr lang="nl-NL" sz="2400" b="1" dirty="0" smtClean="0"/>
              <a:t/>
            </a:r>
            <a:br>
              <a:rPr lang="nl-NL" sz="2400" b="1" dirty="0" smtClean="0"/>
            </a:br>
            <a:r>
              <a:rPr lang="nl-NL" sz="2400" b="1" dirty="0" smtClean="0"/>
              <a:t>20.00 - 20.10 uur</a:t>
            </a:r>
            <a:r>
              <a:rPr lang="nl-NL" sz="2400" dirty="0"/>
              <a:t/>
            </a:r>
            <a:br>
              <a:rPr lang="nl-NL" sz="2400" dirty="0"/>
            </a:br>
            <a:r>
              <a:rPr lang="nl-NL" sz="4800" b="1" dirty="0"/>
              <a:t> </a:t>
            </a:r>
            <a:r>
              <a:rPr lang="nl-NL" sz="4800" dirty="0"/>
              <a:t/>
            </a:r>
            <a:br>
              <a:rPr lang="nl-NL" sz="4800" dirty="0"/>
            </a:br>
            <a:endParaRPr lang="nl-NL" sz="4800" b="1" dirty="0">
              <a:latin typeface="Calibri" pitchFamily="34" charset="0"/>
              <a:cs typeface="Calibri" pitchFamily="34" charset="0"/>
            </a:endParaRPr>
          </a:p>
        </p:txBody>
      </p:sp>
      <p:sp>
        <p:nvSpPr>
          <p:cNvPr id="2051" name="Rectangle 3"/>
          <p:cNvSpPr>
            <a:spLocks noGrp="1" noChangeArrowheads="1"/>
          </p:cNvSpPr>
          <p:nvPr>
            <p:ph type="subTitle" idx="1"/>
          </p:nvPr>
        </p:nvSpPr>
        <p:spPr>
          <a:xfrm>
            <a:off x="687474" y="1700808"/>
            <a:ext cx="5472608" cy="648072"/>
          </a:xfrm>
          <a:solidFill>
            <a:schemeClr val="bg2">
              <a:lumMod val="20000"/>
              <a:lumOff val="80000"/>
            </a:schemeClr>
          </a:solidFill>
          <a:ln w="12700">
            <a:solidFill>
              <a:schemeClr val="tx1"/>
            </a:solidFill>
          </a:ln>
        </p:spPr>
        <p:txBody>
          <a:bodyPr/>
          <a:lstStyle/>
          <a:p>
            <a:pPr algn="l"/>
            <a:r>
              <a:rPr lang="nl-NL" sz="2400" b="1" dirty="0"/>
              <a:t>3</a:t>
            </a:r>
            <a:r>
              <a:rPr lang="nl-NL" sz="2400" b="1" dirty="0" smtClean="0"/>
              <a:t>.  Korte pauze                                                                   </a:t>
            </a:r>
            <a:r>
              <a:rPr lang="nl-NL" sz="5400" dirty="0"/>
              <a:t/>
            </a:r>
            <a:br>
              <a:rPr lang="nl-NL" sz="5400" dirty="0"/>
            </a:br>
            <a:endParaRPr lang="en-US" sz="2800" dirty="0">
              <a:latin typeface="Calibri" pitchFamily="34" charset="0"/>
              <a:cs typeface="Calibri" pitchFamily="34" charset="0"/>
            </a:endParaRPr>
          </a:p>
        </p:txBody>
      </p:sp>
      <p:pic>
        <p:nvPicPr>
          <p:cNvPr id="4" name="officeArt object"/>
          <p:cNvPicPr/>
          <p:nvPr/>
        </p:nvPicPr>
        <p:blipFill>
          <a:blip r:embed="rId2">
            <a:extLst/>
          </a:blip>
          <a:stretch>
            <a:fillRect/>
          </a:stretch>
        </p:blipFill>
        <p:spPr>
          <a:xfrm>
            <a:off x="7088945" y="5665717"/>
            <a:ext cx="1368152" cy="1044509"/>
          </a:xfrm>
          <a:prstGeom prst="rect">
            <a:avLst/>
          </a:prstGeom>
          <a:ln w="12700" cap="flat">
            <a:noFill/>
            <a:miter lim="400000"/>
          </a:ln>
          <a:effectLst/>
        </p:spPr>
      </p:pic>
      <p:pic>
        <p:nvPicPr>
          <p:cNvPr id="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9512" y="5894247"/>
            <a:ext cx="2131096" cy="8159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Rectangle 1"/>
          <p:cNvSpPr>
            <a:spLocks noChangeArrowheads="1"/>
          </p:cNvSpPr>
          <p:nvPr/>
        </p:nvSpPr>
        <p:spPr bwMode="auto">
          <a:xfrm>
            <a:off x="2097088" y="2599065"/>
            <a:ext cx="213520"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nl-NL" altLang="nl-NL" sz="1000" b="1"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 </a:t>
            </a:r>
            <a:endParaRPr kumimoji="0" lang="nl-NL" altLang="nl-NL" sz="8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nl-NL" altLang="nl-NL"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2" name="Tijdelijke aanduiding voor voettekst 1"/>
          <p:cNvSpPr>
            <a:spLocks noGrp="1"/>
          </p:cNvSpPr>
          <p:nvPr>
            <p:ph type="ftr" sz="quarter" idx="11"/>
          </p:nvPr>
        </p:nvSpPr>
        <p:spPr/>
        <p:txBody>
          <a:bodyPr/>
          <a:lstStyle/>
          <a:p>
            <a:r>
              <a:rPr lang="nl-NL" smtClean="0">
                <a:solidFill>
                  <a:srgbClr val="000000"/>
                </a:solidFill>
              </a:rPr>
              <a:t>Auteursrecht CBO &amp; AWZW</a:t>
            </a:r>
            <a:endParaRPr lang="nl-NL">
              <a:solidFill>
                <a:srgbClr val="000000"/>
              </a:solidFill>
            </a:endParaRPr>
          </a:p>
        </p:txBody>
      </p:sp>
      <p:pic>
        <p:nvPicPr>
          <p:cNvPr id="6" name="Afbeelding 5"/>
          <p:cNvPicPr>
            <a:picLocks noChangeAspect="1"/>
          </p:cNvPicPr>
          <p:nvPr/>
        </p:nvPicPr>
        <p:blipFill>
          <a:blip r:embed="rId4"/>
          <a:stretch>
            <a:fillRect/>
          </a:stretch>
        </p:blipFill>
        <p:spPr>
          <a:xfrm>
            <a:off x="685800" y="2615700"/>
            <a:ext cx="5683832" cy="2775825"/>
          </a:xfrm>
          <a:prstGeom prst="rect">
            <a:avLst/>
          </a:prstGeom>
          <a:ln>
            <a:noFill/>
          </a:ln>
          <a:effectLst>
            <a:softEdge rad="112500"/>
          </a:effectLst>
        </p:spPr>
      </p:pic>
    </p:spTree>
    <p:extLst>
      <p:ext uri="{BB962C8B-B14F-4D97-AF65-F5344CB8AC3E}">
        <p14:creationId xmlns:p14="http://schemas.microsoft.com/office/powerpoint/2010/main" val="101714037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a:xfrm>
            <a:off x="685800" y="764704"/>
            <a:ext cx="7772400" cy="792088"/>
          </a:xfrm>
        </p:spPr>
        <p:txBody>
          <a:bodyPr/>
          <a:lstStyle/>
          <a:p>
            <a:pPr algn="l" fontAlgn="t"/>
            <a:r>
              <a:rPr lang="nl-NL" sz="2400" b="1" dirty="0" smtClean="0"/>
              <a:t/>
            </a:r>
            <a:br>
              <a:rPr lang="nl-NL" sz="2400" b="1" dirty="0" smtClean="0"/>
            </a:br>
            <a:r>
              <a:rPr lang="nl-NL" sz="2400" b="1" dirty="0"/>
              <a:t/>
            </a:r>
            <a:br>
              <a:rPr lang="nl-NL" sz="2400" b="1" dirty="0"/>
            </a:br>
            <a:r>
              <a:rPr lang="nl-NL" sz="2400" b="1" dirty="0" smtClean="0"/>
              <a:t/>
            </a:r>
            <a:br>
              <a:rPr lang="nl-NL" sz="2400" b="1" dirty="0" smtClean="0"/>
            </a:br>
            <a:r>
              <a:rPr lang="nl-NL" sz="2400" b="1" dirty="0"/>
              <a:t/>
            </a:r>
            <a:br>
              <a:rPr lang="nl-NL" sz="2400" b="1" dirty="0"/>
            </a:br>
            <a:r>
              <a:rPr lang="nl-NL" sz="2400" b="1" dirty="0" smtClean="0"/>
              <a:t>20.10 - 20.30 uur</a:t>
            </a:r>
            <a:r>
              <a:rPr lang="nl-NL" sz="2400" dirty="0"/>
              <a:t/>
            </a:r>
            <a:br>
              <a:rPr lang="nl-NL" sz="2400" dirty="0"/>
            </a:br>
            <a:r>
              <a:rPr lang="nl-NL" sz="4800" b="1" dirty="0"/>
              <a:t> </a:t>
            </a:r>
            <a:r>
              <a:rPr lang="nl-NL" sz="4800" dirty="0"/>
              <a:t/>
            </a:r>
            <a:br>
              <a:rPr lang="nl-NL" sz="4800" dirty="0"/>
            </a:br>
            <a:endParaRPr lang="nl-NL" sz="4800" b="1" dirty="0">
              <a:latin typeface="Calibri" pitchFamily="34" charset="0"/>
              <a:cs typeface="Calibri" pitchFamily="34" charset="0"/>
            </a:endParaRPr>
          </a:p>
        </p:txBody>
      </p:sp>
      <p:sp>
        <p:nvSpPr>
          <p:cNvPr id="2051" name="Rectangle 3"/>
          <p:cNvSpPr>
            <a:spLocks noGrp="1" noChangeArrowheads="1"/>
          </p:cNvSpPr>
          <p:nvPr>
            <p:ph type="subTitle" idx="1"/>
          </p:nvPr>
        </p:nvSpPr>
        <p:spPr>
          <a:xfrm>
            <a:off x="752168" y="1556792"/>
            <a:ext cx="7990656" cy="661504"/>
          </a:xfrm>
          <a:solidFill>
            <a:schemeClr val="bg2">
              <a:lumMod val="20000"/>
              <a:lumOff val="80000"/>
            </a:schemeClr>
          </a:solidFill>
          <a:ln>
            <a:solidFill>
              <a:schemeClr val="tx1"/>
            </a:solidFill>
          </a:ln>
        </p:spPr>
        <p:txBody>
          <a:bodyPr/>
          <a:lstStyle/>
          <a:p>
            <a:pPr algn="l"/>
            <a:r>
              <a:rPr lang="nl-NL" sz="2400" b="1" dirty="0" smtClean="0">
                <a:latin typeface="Calibri"/>
                <a:ea typeface="Calibri"/>
                <a:cs typeface="Times New Roman"/>
              </a:rPr>
              <a:t>4</a:t>
            </a:r>
            <a:r>
              <a:rPr lang="nl-NL" sz="2400" b="1" dirty="0">
                <a:latin typeface="Calibri"/>
                <a:ea typeface="Calibri"/>
                <a:cs typeface="Times New Roman"/>
              </a:rPr>
              <a:t>. </a:t>
            </a:r>
            <a:r>
              <a:rPr lang="nl-NL" sz="2400" b="1" dirty="0" smtClean="0">
                <a:latin typeface="Calibri"/>
                <a:ea typeface="Calibri"/>
                <a:cs typeface="Times New Roman"/>
              </a:rPr>
              <a:t>Methode praktijkopleider / </a:t>
            </a:r>
            <a:r>
              <a:rPr lang="nl-NL" sz="2400" b="1" dirty="0">
                <a:latin typeface="Calibri"/>
                <a:ea typeface="Calibri"/>
                <a:cs typeface="Times New Roman"/>
              </a:rPr>
              <a:t>motiveren zelfstudie/coaching   </a:t>
            </a:r>
            <a:endParaRPr lang="en-US" sz="2800" dirty="0">
              <a:latin typeface="Calibri" pitchFamily="34" charset="0"/>
              <a:cs typeface="Calibri" pitchFamily="34" charset="0"/>
            </a:endParaRPr>
          </a:p>
        </p:txBody>
      </p:sp>
      <p:pic>
        <p:nvPicPr>
          <p:cNvPr id="4" name="officeArt object"/>
          <p:cNvPicPr/>
          <p:nvPr/>
        </p:nvPicPr>
        <p:blipFill>
          <a:blip r:embed="rId3">
            <a:extLst/>
          </a:blip>
          <a:stretch>
            <a:fillRect/>
          </a:stretch>
        </p:blipFill>
        <p:spPr>
          <a:xfrm>
            <a:off x="7164288" y="5484091"/>
            <a:ext cx="1659592" cy="1231498"/>
          </a:xfrm>
          <a:prstGeom prst="rect">
            <a:avLst/>
          </a:prstGeom>
          <a:ln w="12700" cap="flat">
            <a:noFill/>
            <a:miter lim="400000"/>
          </a:ln>
          <a:effectLst/>
        </p:spPr>
      </p:pic>
      <p:pic>
        <p:nvPicPr>
          <p:cNvPr id="5"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51520" y="5933067"/>
            <a:ext cx="2059088" cy="7884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Rectangle 1"/>
          <p:cNvSpPr>
            <a:spLocks noChangeArrowheads="1"/>
          </p:cNvSpPr>
          <p:nvPr/>
        </p:nvSpPr>
        <p:spPr bwMode="auto">
          <a:xfrm>
            <a:off x="2097088" y="2599065"/>
            <a:ext cx="213520"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nl-NL" altLang="nl-NL" sz="1000" b="1"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 </a:t>
            </a:r>
            <a:endParaRPr kumimoji="0" lang="nl-NL" altLang="nl-NL" sz="8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nl-NL" altLang="nl-NL"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2" name="Tijdelijke aanduiding voor voettekst 1"/>
          <p:cNvSpPr>
            <a:spLocks noGrp="1"/>
          </p:cNvSpPr>
          <p:nvPr>
            <p:ph type="ftr" sz="quarter" idx="11"/>
          </p:nvPr>
        </p:nvSpPr>
        <p:spPr/>
        <p:txBody>
          <a:bodyPr/>
          <a:lstStyle/>
          <a:p>
            <a:r>
              <a:rPr lang="nl-NL" smtClean="0">
                <a:solidFill>
                  <a:srgbClr val="000000"/>
                </a:solidFill>
              </a:rPr>
              <a:t>Auteursrecht CBO &amp; AWZW</a:t>
            </a:r>
            <a:endParaRPr lang="nl-NL">
              <a:solidFill>
                <a:srgbClr val="000000"/>
              </a:solidFill>
            </a:endParaRPr>
          </a:p>
        </p:txBody>
      </p:sp>
      <p:pic>
        <p:nvPicPr>
          <p:cNvPr id="6" name="Afbeelding 5"/>
          <p:cNvPicPr>
            <a:picLocks noChangeAspect="1"/>
          </p:cNvPicPr>
          <p:nvPr/>
        </p:nvPicPr>
        <p:blipFill>
          <a:blip r:embed="rId5"/>
          <a:stretch>
            <a:fillRect/>
          </a:stretch>
        </p:blipFill>
        <p:spPr>
          <a:xfrm>
            <a:off x="752169" y="2348880"/>
            <a:ext cx="7990656" cy="2634320"/>
          </a:xfrm>
          <a:prstGeom prst="rect">
            <a:avLst/>
          </a:prstGeom>
          <a:ln>
            <a:noFill/>
          </a:ln>
          <a:effectLst>
            <a:softEdge rad="112500"/>
          </a:effectLst>
        </p:spPr>
      </p:pic>
    </p:spTree>
    <p:extLst>
      <p:ext uri="{BB962C8B-B14F-4D97-AF65-F5344CB8AC3E}">
        <p14:creationId xmlns:p14="http://schemas.microsoft.com/office/powerpoint/2010/main" val="332897120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a:xfrm>
            <a:off x="467544" y="583325"/>
            <a:ext cx="7772400" cy="663549"/>
          </a:xfrm>
        </p:spPr>
        <p:txBody>
          <a:bodyPr/>
          <a:lstStyle/>
          <a:p>
            <a:pPr algn="l"/>
            <a:r>
              <a:rPr lang="nl-NL" sz="4800" b="1" dirty="0" smtClean="0">
                <a:latin typeface="Calibri" pitchFamily="34" charset="0"/>
                <a:cs typeface="Calibri" pitchFamily="34" charset="0"/>
              </a:rPr>
              <a:t/>
            </a:r>
            <a:br>
              <a:rPr lang="nl-NL" sz="4800" b="1" dirty="0" smtClean="0">
                <a:latin typeface="Calibri" pitchFamily="34" charset="0"/>
                <a:cs typeface="Calibri" pitchFamily="34" charset="0"/>
              </a:rPr>
            </a:br>
            <a:r>
              <a:rPr lang="nl-NL" sz="4800" b="1" dirty="0" smtClean="0">
                <a:latin typeface="Calibri" pitchFamily="34" charset="0"/>
                <a:cs typeface="Calibri" pitchFamily="34" charset="0"/>
              </a:rPr>
              <a:t>Methode praktijkopleider</a:t>
            </a:r>
            <a:r>
              <a:rPr lang="nl-NL" sz="3600" b="1" dirty="0" smtClean="0"/>
              <a:t> </a:t>
            </a:r>
            <a:r>
              <a:rPr lang="nl-NL" sz="3600" b="1" dirty="0">
                <a:latin typeface="Calibri" pitchFamily="34" charset="0"/>
                <a:cs typeface="Calibri" pitchFamily="34" charset="0"/>
              </a:rPr>
              <a:t/>
            </a:r>
            <a:br>
              <a:rPr lang="nl-NL" sz="3600" b="1" dirty="0">
                <a:latin typeface="Calibri" pitchFamily="34" charset="0"/>
                <a:cs typeface="Calibri" pitchFamily="34" charset="0"/>
              </a:rPr>
            </a:br>
            <a:r>
              <a:rPr lang="nl-NL" sz="4800" b="1" dirty="0" smtClean="0">
                <a:latin typeface="Calibri" pitchFamily="34" charset="0"/>
                <a:cs typeface="Calibri" pitchFamily="34" charset="0"/>
              </a:rPr>
              <a:t> </a:t>
            </a:r>
            <a:endParaRPr lang="nl-NL" sz="4800" b="1" dirty="0">
              <a:latin typeface="Calibri" pitchFamily="34" charset="0"/>
              <a:cs typeface="Calibri" pitchFamily="34" charset="0"/>
            </a:endParaRPr>
          </a:p>
        </p:txBody>
      </p:sp>
      <p:sp>
        <p:nvSpPr>
          <p:cNvPr id="2051" name="Rectangle 3"/>
          <p:cNvSpPr>
            <a:spLocks noGrp="1" noChangeArrowheads="1"/>
          </p:cNvSpPr>
          <p:nvPr>
            <p:ph type="subTitle" idx="1"/>
          </p:nvPr>
        </p:nvSpPr>
        <p:spPr>
          <a:xfrm>
            <a:off x="491779" y="2805642"/>
            <a:ext cx="5904656" cy="2448272"/>
          </a:xfrm>
          <a:solidFill>
            <a:schemeClr val="bg2">
              <a:lumMod val="20000"/>
              <a:lumOff val="80000"/>
            </a:schemeClr>
          </a:solidFill>
          <a:ln>
            <a:solidFill>
              <a:schemeClr val="tx1"/>
            </a:solidFill>
          </a:ln>
        </p:spPr>
        <p:txBody>
          <a:bodyPr/>
          <a:lstStyle/>
          <a:p>
            <a:pPr algn="l"/>
            <a:r>
              <a:rPr lang="nl-NL" sz="2800" b="1" dirty="0" smtClean="0"/>
              <a:t>                   </a:t>
            </a:r>
          </a:p>
          <a:p>
            <a:pPr marL="457200" indent="-457200" algn="l">
              <a:buFont typeface="Wingdings" panose="05000000000000000000" pitchFamily="2" charset="2"/>
              <a:buChar char="q"/>
            </a:pPr>
            <a:r>
              <a:rPr lang="nl-NL" sz="2800" dirty="0" smtClean="0"/>
              <a:t>Actuele inhoud</a:t>
            </a:r>
          </a:p>
          <a:p>
            <a:pPr marL="457200" indent="-457200" algn="l">
              <a:buFont typeface="Wingdings" panose="05000000000000000000" pitchFamily="2" charset="2"/>
              <a:buChar char="q"/>
            </a:pPr>
            <a:r>
              <a:rPr lang="nl-NL" sz="2800" dirty="0" smtClean="0"/>
              <a:t>Activerende werkvormen</a:t>
            </a:r>
          </a:p>
          <a:p>
            <a:pPr marL="457200" indent="-457200" algn="l">
              <a:buFont typeface="Wingdings" panose="05000000000000000000" pitchFamily="2" charset="2"/>
              <a:buChar char="q"/>
            </a:pPr>
            <a:r>
              <a:rPr lang="nl-NL" sz="2800" dirty="0" smtClean="0"/>
              <a:t>70/20/10 visie op leren Jennings</a:t>
            </a:r>
          </a:p>
        </p:txBody>
      </p:sp>
      <p:pic>
        <p:nvPicPr>
          <p:cNvPr id="4" name="officeArt object"/>
          <p:cNvPicPr/>
          <p:nvPr/>
        </p:nvPicPr>
        <p:blipFill>
          <a:blip r:embed="rId3">
            <a:extLst/>
          </a:blip>
          <a:stretch>
            <a:fillRect/>
          </a:stretch>
        </p:blipFill>
        <p:spPr>
          <a:xfrm>
            <a:off x="7052516" y="5661248"/>
            <a:ext cx="1187428" cy="1060227"/>
          </a:xfrm>
          <a:prstGeom prst="rect">
            <a:avLst/>
          </a:prstGeom>
          <a:ln w="12700" cap="flat">
            <a:noFill/>
            <a:miter lim="400000"/>
          </a:ln>
          <a:effectLst/>
        </p:spPr>
      </p:pic>
      <p:pic>
        <p:nvPicPr>
          <p:cNvPr id="5"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62804" y="6021288"/>
            <a:ext cx="1828680" cy="700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Rectangle 1"/>
          <p:cNvSpPr>
            <a:spLocks noChangeArrowheads="1"/>
          </p:cNvSpPr>
          <p:nvPr/>
        </p:nvSpPr>
        <p:spPr bwMode="auto">
          <a:xfrm>
            <a:off x="2097088" y="2599065"/>
            <a:ext cx="213520"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nl-NL" altLang="nl-NL" sz="1000" b="1"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 </a:t>
            </a:r>
            <a:endParaRPr kumimoji="0" lang="nl-NL" altLang="nl-NL" sz="8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nl-NL" altLang="nl-NL"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2" name="Tijdelijke aanduiding voor voettekst 1"/>
          <p:cNvSpPr>
            <a:spLocks noGrp="1"/>
          </p:cNvSpPr>
          <p:nvPr>
            <p:ph type="ftr" sz="quarter" idx="11"/>
          </p:nvPr>
        </p:nvSpPr>
        <p:spPr/>
        <p:txBody>
          <a:bodyPr/>
          <a:lstStyle/>
          <a:p>
            <a:r>
              <a:rPr lang="nl-NL" smtClean="0">
                <a:solidFill>
                  <a:srgbClr val="000000"/>
                </a:solidFill>
              </a:rPr>
              <a:t>Auteursrecht CBO &amp; AWZW</a:t>
            </a:r>
            <a:endParaRPr lang="nl-NL">
              <a:solidFill>
                <a:srgbClr val="000000"/>
              </a:solidFill>
            </a:endParaRPr>
          </a:p>
        </p:txBody>
      </p:sp>
      <p:pic>
        <p:nvPicPr>
          <p:cNvPr id="6" name="Afbeelding 5"/>
          <p:cNvPicPr>
            <a:picLocks noChangeAspect="1"/>
          </p:cNvPicPr>
          <p:nvPr/>
        </p:nvPicPr>
        <p:blipFill>
          <a:blip r:embed="rId5"/>
          <a:stretch>
            <a:fillRect/>
          </a:stretch>
        </p:blipFill>
        <p:spPr>
          <a:xfrm>
            <a:off x="5148064" y="1300448"/>
            <a:ext cx="3686979" cy="2123835"/>
          </a:xfrm>
          <a:prstGeom prst="rect">
            <a:avLst/>
          </a:prstGeom>
          <a:ln>
            <a:noFill/>
          </a:ln>
          <a:effectLst>
            <a:softEdge rad="112500"/>
          </a:effectLst>
        </p:spPr>
      </p:pic>
      <p:pic>
        <p:nvPicPr>
          <p:cNvPr id="1026"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691680" y="5378797"/>
            <a:ext cx="1560513" cy="676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26930149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a:xfrm>
            <a:off x="755576" y="764705"/>
            <a:ext cx="7772400" cy="1008112"/>
          </a:xfrm>
        </p:spPr>
        <p:txBody>
          <a:bodyPr/>
          <a:lstStyle/>
          <a:p>
            <a:pPr algn="l"/>
            <a:r>
              <a:rPr lang="nl-NL" sz="3600" b="1" dirty="0" smtClean="0">
                <a:latin typeface="Calibri" pitchFamily="34" charset="0"/>
                <a:cs typeface="Calibri" pitchFamily="34" charset="0"/>
              </a:rPr>
              <a:t>Kwalificatiedossier</a:t>
            </a:r>
            <a:endParaRPr lang="nl-NL" sz="3600" b="1" dirty="0">
              <a:latin typeface="Calibri" pitchFamily="34" charset="0"/>
              <a:cs typeface="Calibri" pitchFamily="34" charset="0"/>
            </a:endParaRPr>
          </a:p>
        </p:txBody>
      </p:sp>
      <p:sp>
        <p:nvSpPr>
          <p:cNvPr id="2051" name="Rectangle 3"/>
          <p:cNvSpPr>
            <a:spLocks noGrp="1" noChangeArrowheads="1"/>
          </p:cNvSpPr>
          <p:nvPr>
            <p:ph type="subTitle" idx="1"/>
          </p:nvPr>
        </p:nvSpPr>
        <p:spPr>
          <a:xfrm>
            <a:off x="827584" y="1772817"/>
            <a:ext cx="6480720" cy="2160240"/>
          </a:xfrm>
          <a:solidFill>
            <a:schemeClr val="bg2">
              <a:lumMod val="20000"/>
              <a:lumOff val="80000"/>
            </a:schemeClr>
          </a:solidFill>
          <a:ln>
            <a:solidFill>
              <a:schemeClr val="tx1"/>
            </a:solidFill>
          </a:ln>
        </p:spPr>
        <p:txBody>
          <a:bodyPr/>
          <a:lstStyle/>
          <a:p>
            <a:pPr algn="l"/>
            <a:r>
              <a:rPr lang="nl-NL" sz="2400" dirty="0" smtClean="0">
                <a:latin typeface="Calibri"/>
                <a:ea typeface="Calibri"/>
                <a:cs typeface="Times New Roman"/>
              </a:rPr>
              <a:t>De </a:t>
            </a:r>
            <a:r>
              <a:rPr lang="nl-NL" sz="2400" dirty="0">
                <a:latin typeface="Calibri"/>
                <a:ea typeface="Calibri"/>
                <a:cs typeface="Times New Roman"/>
              </a:rPr>
              <a:t>methode dekt </a:t>
            </a:r>
            <a:r>
              <a:rPr lang="nl-NL" sz="2400" dirty="0" smtClean="0">
                <a:latin typeface="Calibri"/>
                <a:ea typeface="Calibri"/>
                <a:cs typeface="Times New Roman"/>
              </a:rPr>
              <a:t>kwalificatiedossier:</a:t>
            </a:r>
            <a:endParaRPr lang="nl-NL" sz="2400" dirty="0">
              <a:latin typeface="Calibri"/>
              <a:ea typeface="Calibri"/>
              <a:cs typeface="Times New Roman"/>
            </a:endParaRPr>
          </a:p>
          <a:p>
            <a:pPr marL="342900" lvl="0" indent="-342900" algn="l">
              <a:spcAft>
                <a:spcPts val="0"/>
              </a:spcAft>
              <a:buFont typeface="Wingdings" panose="05000000000000000000" pitchFamily="2" charset="2"/>
              <a:buChar char="q"/>
            </a:pPr>
            <a:r>
              <a:rPr lang="nl-NL" sz="2400" dirty="0" smtClean="0">
                <a:latin typeface="Calibri"/>
                <a:ea typeface="Calibri"/>
                <a:cs typeface="Times New Roman"/>
              </a:rPr>
              <a:t>Praktijkopleider </a:t>
            </a:r>
            <a:r>
              <a:rPr lang="nl-NL" sz="2400" dirty="0">
                <a:latin typeface="Calibri"/>
                <a:ea typeface="Calibri"/>
                <a:cs typeface="Times New Roman"/>
              </a:rPr>
              <a:t>mbo </a:t>
            </a:r>
            <a:r>
              <a:rPr lang="nl-NL" sz="2400" dirty="0" smtClean="0">
                <a:latin typeface="Calibri"/>
                <a:ea typeface="Calibri"/>
                <a:cs typeface="Times New Roman"/>
              </a:rPr>
              <a:t>4 </a:t>
            </a:r>
            <a:r>
              <a:rPr lang="nl-NL" sz="2400" dirty="0" err="1" smtClean="0">
                <a:latin typeface="Calibri"/>
                <a:ea typeface="Calibri"/>
                <a:cs typeface="Times New Roman"/>
              </a:rPr>
              <a:t>Crebo</a:t>
            </a:r>
            <a:r>
              <a:rPr lang="nl-NL" sz="2400" dirty="0" smtClean="0">
                <a:latin typeface="Calibri"/>
                <a:ea typeface="Calibri"/>
                <a:cs typeface="Times New Roman"/>
              </a:rPr>
              <a:t> </a:t>
            </a:r>
            <a:r>
              <a:rPr lang="nl-NL" sz="2400" dirty="0">
                <a:latin typeface="Calibri"/>
                <a:ea typeface="Calibri"/>
                <a:cs typeface="Times New Roman"/>
              </a:rPr>
              <a:t>23184</a:t>
            </a:r>
            <a:endParaRPr lang="nl-NL" sz="2400" dirty="0" smtClean="0">
              <a:latin typeface="Calibri"/>
              <a:ea typeface="Calibri"/>
              <a:cs typeface="Times New Roman"/>
            </a:endParaRPr>
          </a:p>
          <a:p>
            <a:pPr marL="800100" lvl="1" indent="-342900" algn="l">
              <a:spcAft>
                <a:spcPts val="0"/>
              </a:spcAft>
              <a:buFont typeface="Calibri"/>
              <a:buChar char="-"/>
            </a:pPr>
            <a:r>
              <a:rPr lang="nl-NL" sz="1600" dirty="0" smtClean="0">
                <a:latin typeface="Calibri"/>
                <a:ea typeface="Calibri"/>
                <a:cs typeface="Calibri"/>
              </a:rPr>
              <a:t>Module 1. Assessor</a:t>
            </a:r>
          </a:p>
          <a:p>
            <a:pPr marL="800100" lvl="1" indent="-342900" algn="l">
              <a:spcAft>
                <a:spcPts val="0"/>
              </a:spcAft>
              <a:buFont typeface="Calibri"/>
              <a:buChar char="-"/>
            </a:pPr>
            <a:r>
              <a:rPr lang="nl-NL" sz="1600" dirty="0" smtClean="0">
                <a:latin typeface="Calibri"/>
                <a:ea typeface="Calibri"/>
                <a:cs typeface="Calibri"/>
              </a:rPr>
              <a:t>Module </a:t>
            </a:r>
            <a:r>
              <a:rPr lang="nl-NL" sz="1600" dirty="0" smtClean="0">
                <a:latin typeface="Calibri"/>
                <a:ea typeface="Calibri"/>
                <a:cs typeface="Calibri"/>
              </a:rPr>
              <a:t>2. Examinator</a:t>
            </a:r>
          </a:p>
          <a:p>
            <a:pPr marL="800100" lvl="1" indent="-342900" algn="l">
              <a:spcAft>
                <a:spcPts val="0"/>
              </a:spcAft>
              <a:buFont typeface="Calibri"/>
              <a:buChar char="-"/>
            </a:pPr>
            <a:r>
              <a:rPr lang="nl-NL" sz="1600" dirty="0" smtClean="0">
                <a:latin typeface="Calibri"/>
                <a:ea typeface="Calibri"/>
                <a:cs typeface="Calibri"/>
              </a:rPr>
              <a:t>Examen praktijkopleider </a:t>
            </a:r>
          </a:p>
          <a:p>
            <a:pPr marL="342900" lvl="0" indent="-342900" algn="l">
              <a:spcAft>
                <a:spcPts val="0"/>
              </a:spcAft>
              <a:buFont typeface="Calibri"/>
              <a:buChar char="-"/>
            </a:pPr>
            <a:endParaRPr lang="nl-NL" sz="1800" dirty="0" smtClean="0">
              <a:latin typeface="Calibri"/>
              <a:ea typeface="Calibri"/>
              <a:cs typeface="Calibri"/>
            </a:endParaRPr>
          </a:p>
          <a:p>
            <a:pPr algn="l">
              <a:spcAft>
                <a:spcPts val="0"/>
              </a:spcAft>
            </a:pPr>
            <a:r>
              <a:rPr lang="nl-NL" sz="2400" dirty="0" smtClean="0">
                <a:latin typeface="Calibri"/>
                <a:ea typeface="Calibri"/>
                <a:cs typeface="Times New Roman"/>
              </a:rPr>
              <a:t>       </a:t>
            </a:r>
            <a:endParaRPr lang="nl-NL" sz="2000" b="1" dirty="0" smtClean="0"/>
          </a:p>
        </p:txBody>
      </p:sp>
      <p:pic>
        <p:nvPicPr>
          <p:cNvPr id="4" name="officeArt object"/>
          <p:cNvPicPr/>
          <p:nvPr/>
        </p:nvPicPr>
        <p:blipFill>
          <a:blip r:embed="rId3">
            <a:extLst/>
          </a:blip>
          <a:stretch>
            <a:fillRect/>
          </a:stretch>
        </p:blipFill>
        <p:spPr>
          <a:xfrm>
            <a:off x="6732240" y="5659794"/>
            <a:ext cx="1296144" cy="967279"/>
          </a:xfrm>
          <a:prstGeom prst="rect">
            <a:avLst/>
          </a:prstGeom>
          <a:ln w="12700" cap="flat">
            <a:noFill/>
            <a:miter lim="400000"/>
          </a:ln>
          <a:effectLst/>
        </p:spPr>
      </p:pic>
      <p:pic>
        <p:nvPicPr>
          <p:cNvPr id="5"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51520" y="5893351"/>
            <a:ext cx="1837978" cy="7037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Rectangle 1"/>
          <p:cNvSpPr>
            <a:spLocks noChangeArrowheads="1"/>
          </p:cNvSpPr>
          <p:nvPr/>
        </p:nvSpPr>
        <p:spPr bwMode="auto">
          <a:xfrm>
            <a:off x="1547664" y="2348880"/>
            <a:ext cx="213520"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nl-NL" altLang="nl-NL" sz="1000" b="1"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 </a:t>
            </a:r>
            <a:endParaRPr kumimoji="0" lang="nl-NL" altLang="nl-NL" sz="8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nl-NL" altLang="nl-NL"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2" name="Tijdelijke aanduiding voor voettekst 1"/>
          <p:cNvSpPr>
            <a:spLocks noGrp="1"/>
          </p:cNvSpPr>
          <p:nvPr>
            <p:ph type="ftr" sz="quarter" idx="11"/>
          </p:nvPr>
        </p:nvSpPr>
        <p:spPr/>
        <p:txBody>
          <a:bodyPr/>
          <a:lstStyle/>
          <a:p>
            <a:r>
              <a:rPr lang="nl-NL" smtClean="0">
                <a:solidFill>
                  <a:srgbClr val="000000"/>
                </a:solidFill>
              </a:rPr>
              <a:t>Auteursrecht CBO &amp; AWZW</a:t>
            </a:r>
            <a:endParaRPr lang="nl-NL">
              <a:solidFill>
                <a:srgbClr val="000000"/>
              </a:solidFill>
            </a:endParaRPr>
          </a:p>
        </p:txBody>
      </p:sp>
    </p:spTree>
    <p:extLst>
      <p:ext uri="{BB962C8B-B14F-4D97-AF65-F5344CB8AC3E}">
        <p14:creationId xmlns:p14="http://schemas.microsoft.com/office/powerpoint/2010/main" val="194777832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a:xfrm>
            <a:off x="827584" y="836712"/>
            <a:ext cx="6870526" cy="860315"/>
          </a:xfrm>
        </p:spPr>
        <p:txBody>
          <a:bodyPr/>
          <a:lstStyle/>
          <a:p>
            <a:pPr algn="l"/>
            <a:r>
              <a:rPr lang="nl-NL" sz="4800" b="1" dirty="0" smtClean="0">
                <a:solidFill>
                  <a:schemeClr val="tx1"/>
                </a:solidFill>
                <a:latin typeface="Calibri" pitchFamily="34" charset="0"/>
                <a:cs typeface="Calibri" pitchFamily="34" charset="0"/>
              </a:rPr>
              <a:t/>
            </a:r>
            <a:br>
              <a:rPr lang="nl-NL" sz="4800" b="1" dirty="0" smtClean="0">
                <a:solidFill>
                  <a:schemeClr val="tx1"/>
                </a:solidFill>
                <a:latin typeface="Calibri" pitchFamily="34" charset="0"/>
                <a:cs typeface="Calibri" pitchFamily="34" charset="0"/>
              </a:rPr>
            </a:br>
            <a:r>
              <a:rPr lang="nl-NL" sz="4800" b="1" dirty="0" smtClean="0">
                <a:solidFill>
                  <a:schemeClr val="tx1"/>
                </a:solidFill>
                <a:latin typeface="Calibri" pitchFamily="34" charset="0"/>
                <a:cs typeface="Calibri" pitchFamily="34" charset="0"/>
              </a:rPr>
              <a:t>Assessor</a:t>
            </a:r>
            <a:r>
              <a:rPr lang="nl-NL" sz="3600" b="1" dirty="0">
                <a:solidFill>
                  <a:schemeClr val="tx1"/>
                </a:solidFill>
              </a:rPr>
              <a:t/>
            </a:r>
            <a:br>
              <a:rPr lang="nl-NL" sz="3600" b="1" dirty="0">
                <a:solidFill>
                  <a:schemeClr val="tx1"/>
                </a:solidFill>
              </a:rPr>
            </a:br>
            <a:r>
              <a:rPr lang="nl-NL" sz="3600" b="1" dirty="0">
                <a:latin typeface="Calibri" pitchFamily="34" charset="0"/>
                <a:cs typeface="Calibri" pitchFamily="34" charset="0"/>
              </a:rPr>
              <a:t/>
            </a:r>
            <a:br>
              <a:rPr lang="nl-NL" sz="3600" b="1" dirty="0">
                <a:latin typeface="Calibri" pitchFamily="34" charset="0"/>
                <a:cs typeface="Calibri" pitchFamily="34" charset="0"/>
              </a:rPr>
            </a:br>
            <a:r>
              <a:rPr lang="nl-NL" sz="4800" b="1" dirty="0" smtClean="0">
                <a:latin typeface="Calibri" pitchFamily="34" charset="0"/>
                <a:cs typeface="Calibri" pitchFamily="34" charset="0"/>
              </a:rPr>
              <a:t> </a:t>
            </a:r>
            <a:endParaRPr lang="nl-NL" sz="4800" b="1" dirty="0">
              <a:latin typeface="Calibri" pitchFamily="34" charset="0"/>
              <a:cs typeface="Calibri" pitchFamily="34" charset="0"/>
            </a:endParaRPr>
          </a:p>
        </p:txBody>
      </p:sp>
      <p:sp>
        <p:nvSpPr>
          <p:cNvPr id="2051" name="Rectangle 3"/>
          <p:cNvSpPr>
            <a:spLocks noGrp="1" noChangeArrowheads="1"/>
          </p:cNvSpPr>
          <p:nvPr>
            <p:ph type="subTitle" idx="1"/>
          </p:nvPr>
        </p:nvSpPr>
        <p:spPr>
          <a:xfrm>
            <a:off x="827584" y="1778664"/>
            <a:ext cx="7632848" cy="2016224"/>
          </a:xfrm>
          <a:solidFill>
            <a:schemeClr val="bg2">
              <a:lumMod val="20000"/>
              <a:lumOff val="80000"/>
            </a:schemeClr>
          </a:solidFill>
          <a:ln>
            <a:solidFill>
              <a:schemeClr val="tx1"/>
            </a:solidFill>
          </a:ln>
        </p:spPr>
        <p:txBody>
          <a:bodyPr/>
          <a:lstStyle/>
          <a:p>
            <a:pPr algn="l"/>
            <a:r>
              <a:rPr lang="nl-NL" sz="2800" dirty="0"/>
              <a:t>De assessor zien wij als begeleider, coach en als ontwikkelingsgerichte beoordelaar van het leerproces van de </a:t>
            </a:r>
            <a:r>
              <a:rPr lang="nl-NL" sz="2800" dirty="0" smtClean="0"/>
              <a:t>student</a:t>
            </a:r>
            <a:endParaRPr lang="nl-NL" sz="2800" dirty="0"/>
          </a:p>
          <a:p>
            <a:endParaRPr lang="nl-NL" sz="2800" b="1" dirty="0" smtClean="0"/>
          </a:p>
        </p:txBody>
      </p:sp>
      <p:pic>
        <p:nvPicPr>
          <p:cNvPr id="4" name="officeArt object"/>
          <p:cNvPicPr/>
          <p:nvPr/>
        </p:nvPicPr>
        <p:blipFill>
          <a:blip r:embed="rId3">
            <a:extLst/>
          </a:blip>
          <a:stretch>
            <a:fillRect/>
          </a:stretch>
        </p:blipFill>
        <p:spPr>
          <a:xfrm>
            <a:off x="7164288" y="5373216"/>
            <a:ext cx="1440160" cy="1373298"/>
          </a:xfrm>
          <a:prstGeom prst="rect">
            <a:avLst/>
          </a:prstGeom>
          <a:ln w="12700" cap="flat">
            <a:noFill/>
            <a:miter lim="400000"/>
          </a:ln>
          <a:effectLst/>
        </p:spPr>
      </p:pic>
      <p:pic>
        <p:nvPicPr>
          <p:cNvPr id="5"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13742" y="5949280"/>
            <a:ext cx="1979940" cy="7581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Rectangle 1"/>
          <p:cNvSpPr>
            <a:spLocks noChangeArrowheads="1"/>
          </p:cNvSpPr>
          <p:nvPr/>
        </p:nvSpPr>
        <p:spPr bwMode="auto">
          <a:xfrm>
            <a:off x="2097088" y="2599065"/>
            <a:ext cx="213520"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nl-NL" altLang="nl-NL" sz="1000" b="1"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 </a:t>
            </a:r>
            <a:endParaRPr kumimoji="0" lang="nl-NL" altLang="nl-NL" sz="8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nl-NL" altLang="nl-NL"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2" name="Tijdelijke aanduiding voor voettekst 1"/>
          <p:cNvSpPr>
            <a:spLocks noGrp="1"/>
          </p:cNvSpPr>
          <p:nvPr>
            <p:ph type="ftr" sz="quarter" idx="11"/>
          </p:nvPr>
        </p:nvSpPr>
        <p:spPr/>
        <p:txBody>
          <a:bodyPr/>
          <a:lstStyle/>
          <a:p>
            <a:r>
              <a:rPr lang="nl-NL" smtClean="0">
                <a:solidFill>
                  <a:srgbClr val="000000"/>
                </a:solidFill>
              </a:rPr>
              <a:t>Auteursrecht CBO &amp; AWZW</a:t>
            </a:r>
            <a:endParaRPr lang="nl-NL">
              <a:solidFill>
                <a:srgbClr val="000000"/>
              </a:solidFill>
            </a:endParaRPr>
          </a:p>
        </p:txBody>
      </p:sp>
    </p:spTree>
    <p:extLst>
      <p:ext uri="{BB962C8B-B14F-4D97-AF65-F5344CB8AC3E}">
        <p14:creationId xmlns:p14="http://schemas.microsoft.com/office/powerpoint/2010/main" val="370011828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a:xfrm>
            <a:off x="899592" y="1075915"/>
            <a:ext cx="7772400" cy="864096"/>
          </a:xfrm>
        </p:spPr>
        <p:txBody>
          <a:bodyPr/>
          <a:lstStyle/>
          <a:p>
            <a:pPr algn="l"/>
            <a:r>
              <a:rPr lang="nl-NL" sz="4800" b="1" dirty="0" smtClean="0">
                <a:solidFill>
                  <a:schemeClr val="tx1"/>
                </a:solidFill>
                <a:latin typeface="Calibri" pitchFamily="34" charset="0"/>
                <a:cs typeface="Calibri" pitchFamily="34" charset="0"/>
              </a:rPr>
              <a:t/>
            </a:r>
            <a:br>
              <a:rPr lang="nl-NL" sz="4800" b="1" dirty="0" smtClean="0">
                <a:solidFill>
                  <a:schemeClr val="tx1"/>
                </a:solidFill>
                <a:latin typeface="Calibri" pitchFamily="34" charset="0"/>
                <a:cs typeface="Calibri" pitchFamily="34" charset="0"/>
              </a:rPr>
            </a:br>
            <a:r>
              <a:rPr lang="nl-NL" sz="4800" b="1" dirty="0" smtClean="0">
                <a:solidFill>
                  <a:schemeClr val="tx1"/>
                </a:solidFill>
                <a:latin typeface="Calibri" pitchFamily="34" charset="0"/>
                <a:cs typeface="Calibri" pitchFamily="34" charset="0"/>
              </a:rPr>
              <a:t>Examinator</a:t>
            </a:r>
            <a:r>
              <a:rPr lang="nl-NL" sz="3600" b="1" dirty="0">
                <a:solidFill>
                  <a:schemeClr val="tx1"/>
                </a:solidFill>
              </a:rPr>
              <a:t/>
            </a:r>
            <a:br>
              <a:rPr lang="nl-NL" sz="3600" b="1" dirty="0">
                <a:solidFill>
                  <a:schemeClr val="tx1"/>
                </a:solidFill>
              </a:rPr>
            </a:br>
            <a:r>
              <a:rPr lang="nl-NL" sz="3600" b="1" dirty="0">
                <a:latin typeface="Calibri" pitchFamily="34" charset="0"/>
                <a:cs typeface="Calibri" pitchFamily="34" charset="0"/>
              </a:rPr>
              <a:t/>
            </a:r>
            <a:br>
              <a:rPr lang="nl-NL" sz="3600" b="1" dirty="0">
                <a:latin typeface="Calibri" pitchFamily="34" charset="0"/>
                <a:cs typeface="Calibri" pitchFamily="34" charset="0"/>
              </a:rPr>
            </a:br>
            <a:r>
              <a:rPr lang="nl-NL" sz="4800" b="1" dirty="0" smtClean="0">
                <a:latin typeface="Calibri" pitchFamily="34" charset="0"/>
                <a:cs typeface="Calibri" pitchFamily="34" charset="0"/>
              </a:rPr>
              <a:t> </a:t>
            </a:r>
            <a:endParaRPr lang="nl-NL" sz="4800" b="1" dirty="0">
              <a:latin typeface="Calibri" pitchFamily="34" charset="0"/>
              <a:cs typeface="Calibri" pitchFamily="34" charset="0"/>
            </a:endParaRPr>
          </a:p>
        </p:txBody>
      </p:sp>
      <p:sp>
        <p:nvSpPr>
          <p:cNvPr id="2051" name="Rectangle 3"/>
          <p:cNvSpPr>
            <a:spLocks noGrp="1" noChangeArrowheads="1"/>
          </p:cNvSpPr>
          <p:nvPr>
            <p:ph type="subTitle" idx="1"/>
          </p:nvPr>
        </p:nvSpPr>
        <p:spPr>
          <a:xfrm>
            <a:off x="899592" y="1956095"/>
            <a:ext cx="7560840" cy="1688929"/>
          </a:xfrm>
          <a:solidFill>
            <a:schemeClr val="bg2">
              <a:lumMod val="20000"/>
              <a:lumOff val="80000"/>
            </a:schemeClr>
          </a:solidFill>
          <a:ln>
            <a:solidFill>
              <a:schemeClr val="tx1"/>
            </a:solidFill>
          </a:ln>
        </p:spPr>
        <p:txBody>
          <a:bodyPr/>
          <a:lstStyle/>
          <a:p>
            <a:pPr lvl="0" algn="l"/>
            <a:r>
              <a:rPr lang="nl-NL" sz="2800" dirty="0">
                <a:solidFill>
                  <a:srgbClr val="000000"/>
                </a:solidFill>
              </a:rPr>
              <a:t>De examinator zien wij als de beoordelaar van de kwalificerende onderdelen van de opleiding van de </a:t>
            </a:r>
            <a:r>
              <a:rPr lang="nl-NL" sz="2800" dirty="0" smtClean="0">
                <a:solidFill>
                  <a:srgbClr val="000000"/>
                </a:solidFill>
              </a:rPr>
              <a:t>student</a:t>
            </a:r>
            <a:endParaRPr lang="nl-NL" sz="2800" dirty="0">
              <a:solidFill>
                <a:srgbClr val="000000"/>
              </a:solidFill>
            </a:endParaRPr>
          </a:p>
          <a:p>
            <a:endParaRPr lang="nl-NL" sz="2800" b="1" dirty="0" smtClean="0"/>
          </a:p>
        </p:txBody>
      </p:sp>
      <p:pic>
        <p:nvPicPr>
          <p:cNvPr id="4" name="officeArt object"/>
          <p:cNvPicPr/>
          <p:nvPr/>
        </p:nvPicPr>
        <p:blipFill>
          <a:blip r:embed="rId3">
            <a:extLst/>
          </a:blip>
          <a:stretch>
            <a:fillRect/>
          </a:stretch>
        </p:blipFill>
        <p:spPr>
          <a:xfrm>
            <a:off x="29000" y="5403982"/>
            <a:ext cx="1944216" cy="1487310"/>
          </a:xfrm>
          <a:prstGeom prst="rect">
            <a:avLst/>
          </a:prstGeom>
          <a:ln w="12700" cap="flat">
            <a:noFill/>
            <a:miter lim="400000"/>
          </a:ln>
          <a:effectLst/>
        </p:spPr>
      </p:pic>
      <p:pic>
        <p:nvPicPr>
          <p:cNvPr id="5"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732240" y="5500238"/>
            <a:ext cx="2414042" cy="9243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Rectangle 1"/>
          <p:cNvSpPr>
            <a:spLocks noChangeArrowheads="1"/>
          </p:cNvSpPr>
          <p:nvPr/>
        </p:nvSpPr>
        <p:spPr bwMode="auto">
          <a:xfrm>
            <a:off x="2097088" y="2599065"/>
            <a:ext cx="213520"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nl-NL" altLang="nl-NL" sz="1000" b="1"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 </a:t>
            </a:r>
            <a:endParaRPr kumimoji="0" lang="nl-NL" altLang="nl-NL" sz="8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nl-NL" altLang="nl-NL"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2" name="Tijdelijke aanduiding voor voettekst 1"/>
          <p:cNvSpPr>
            <a:spLocks noGrp="1"/>
          </p:cNvSpPr>
          <p:nvPr>
            <p:ph type="ftr" sz="quarter" idx="11"/>
          </p:nvPr>
        </p:nvSpPr>
        <p:spPr/>
        <p:txBody>
          <a:bodyPr/>
          <a:lstStyle/>
          <a:p>
            <a:r>
              <a:rPr lang="nl-NL" smtClean="0">
                <a:solidFill>
                  <a:srgbClr val="000000"/>
                </a:solidFill>
              </a:rPr>
              <a:t>Auteursrecht CBO &amp; AWZW</a:t>
            </a:r>
            <a:endParaRPr lang="nl-NL">
              <a:solidFill>
                <a:srgbClr val="000000"/>
              </a:solidFill>
            </a:endParaRPr>
          </a:p>
        </p:txBody>
      </p:sp>
    </p:spTree>
    <p:extLst>
      <p:ext uri="{BB962C8B-B14F-4D97-AF65-F5344CB8AC3E}">
        <p14:creationId xmlns:p14="http://schemas.microsoft.com/office/powerpoint/2010/main" val="250589158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kstvak 11"/>
          <p:cNvSpPr txBox="1"/>
          <p:nvPr/>
        </p:nvSpPr>
        <p:spPr>
          <a:xfrm>
            <a:off x="707923" y="1484784"/>
            <a:ext cx="3360021" cy="3384375"/>
          </a:xfrm>
          <a:prstGeom prst="rect">
            <a:avLst/>
          </a:prstGeom>
          <a:solidFill>
            <a:schemeClr val="bg2">
              <a:lumMod val="60000"/>
              <a:lumOff val="40000"/>
            </a:schemeClr>
          </a:solidFill>
          <a:ln>
            <a:solidFill>
              <a:schemeClr val="tx1"/>
            </a:solidFill>
          </a:ln>
        </p:spPr>
        <p:txBody>
          <a:bodyPr wrap="square" rtlCol="0">
            <a:spAutoFit/>
          </a:bodyPr>
          <a:lstStyle/>
          <a:p>
            <a:endParaRPr lang="nl-NL" dirty="0"/>
          </a:p>
        </p:txBody>
      </p:sp>
      <p:graphicFrame>
        <p:nvGraphicFramePr>
          <p:cNvPr id="7" name="Tijdelijke aanduiding voor inhoud 1"/>
          <p:cNvGraphicFramePr>
            <a:graphicFrameLocks/>
          </p:cNvGraphicFramePr>
          <p:nvPr>
            <p:extLst>
              <p:ext uri="{D42A27DB-BD31-4B8C-83A1-F6EECF244321}">
                <p14:modId xmlns:p14="http://schemas.microsoft.com/office/powerpoint/2010/main" val="3853965156"/>
              </p:ext>
            </p:extLst>
          </p:nvPr>
        </p:nvGraphicFramePr>
        <p:xfrm>
          <a:off x="924978" y="2451654"/>
          <a:ext cx="2854934" cy="227349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4" name="officeArt object"/>
          <p:cNvPicPr/>
          <p:nvPr/>
        </p:nvPicPr>
        <p:blipFill>
          <a:blip r:embed="rId8">
            <a:extLst/>
          </a:blip>
          <a:stretch>
            <a:fillRect/>
          </a:stretch>
        </p:blipFill>
        <p:spPr>
          <a:xfrm>
            <a:off x="6602147" y="5451447"/>
            <a:ext cx="1328425" cy="1138148"/>
          </a:xfrm>
          <a:prstGeom prst="rect">
            <a:avLst/>
          </a:prstGeom>
          <a:ln w="12700" cap="flat">
            <a:noFill/>
            <a:miter lim="400000"/>
          </a:ln>
          <a:effectLst/>
        </p:spPr>
      </p:pic>
      <p:pic>
        <p:nvPicPr>
          <p:cNvPr id="5" name="Picture 3"/>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252470" y="5975355"/>
            <a:ext cx="1930036" cy="7389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Rectangle 1"/>
          <p:cNvSpPr>
            <a:spLocks noChangeArrowheads="1"/>
          </p:cNvSpPr>
          <p:nvPr/>
        </p:nvSpPr>
        <p:spPr bwMode="auto">
          <a:xfrm>
            <a:off x="2097088" y="2599065"/>
            <a:ext cx="213520"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nl-NL" altLang="nl-NL" sz="1000" b="1"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 </a:t>
            </a:r>
            <a:endParaRPr kumimoji="0" lang="nl-NL" altLang="nl-NL" sz="8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nl-NL" altLang="nl-NL" sz="1800" b="0" i="0" u="none" strike="noStrike" cap="none" normalizeH="0" baseline="0" dirty="0" smtClean="0">
              <a:ln>
                <a:noFill/>
              </a:ln>
              <a:solidFill>
                <a:schemeClr val="tx1"/>
              </a:solidFill>
              <a:effectLst/>
              <a:latin typeface="Arial" pitchFamily="34" charset="0"/>
              <a:cs typeface="Arial" pitchFamily="34" charset="0"/>
            </a:endParaRPr>
          </a:p>
        </p:txBody>
      </p:sp>
      <p:pic>
        <p:nvPicPr>
          <p:cNvPr id="1026" name="Picture 2"/>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4980183" y="1388911"/>
            <a:ext cx="3336234" cy="3480248"/>
          </a:xfrm>
          <a:prstGeom prst="rect">
            <a:avLst/>
          </a:prstGeom>
          <a:solidFill>
            <a:schemeClr val="bg2">
              <a:lumMod val="60000"/>
              <a:lumOff val="40000"/>
            </a:schemeClr>
          </a:solidFill>
          <a:ln>
            <a:solidFill>
              <a:schemeClr val="tx1"/>
            </a:solidFill>
          </a:ln>
          <a:effectLst/>
          <a:extLst/>
        </p:spPr>
      </p:pic>
      <p:pic>
        <p:nvPicPr>
          <p:cNvPr id="9" name="Picture 2" descr="flexibiliteit.jpg (250×243)"/>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5613293" y="2492896"/>
            <a:ext cx="2048877" cy="1991508"/>
          </a:xfrm>
          <a:prstGeom prst="rect">
            <a:avLst/>
          </a:prstGeom>
          <a:noFill/>
          <a:extLst>
            <a:ext uri="{909E8E84-426E-40DD-AFC4-6F175D3DCCD1}">
              <a14:hiddenFill xmlns:a14="http://schemas.microsoft.com/office/drawing/2010/main">
                <a:solidFill>
                  <a:srgbClr val="FFFFFF"/>
                </a:solidFill>
              </a14:hiddenFill>
            </a:ext>
          </a:extLst>
        </p:spPr>
      </p:pic>
      <p:sp>
        <p:nvSpPr>
          <p:cNvPr id="10" name="Rechthoek 9"/>
          <p:cNvSpPr/>
          <p:nvPr/>
        </p:nvSpPr>
        <p:spPr>
          <a:xfrm>
            <a:off x="1620162" y="1700808"/>
            <a:ext cx="1167371" cy="461665"/>
          </a:xfrm>
          <a:prstGeom prst="rect">
            <a:avLst/>
          </a:prstGeom>
          <a:solidFill>
            <a:sysClr val="window" lastClr="FFFFFF"/>
          </a:solidFill>
          <a:ln w="25400" cap="flat" cmpd="sng" algn="ctr">
            <a:solidFill>
              <a:sysClr val="windowText" lastClr="000000"/>
            </a:solidFill>
            <a:prstDash val="solid"/>
          </a:ln>
          <a:effectLst/>
        </p:spPr>
        <p:txBody>
          <a:bodyPr wrap="none" lIns="91440" tIns="45720" rIns="91440" bIns="45720">
            <a:spAutoFit/>
          </a:bodyPr>
          <a:lstStyle/>
          <a:p>
            <a:pPr marL="0" marR="0" lvl="0" indent="0" algn="ctr" defTabSz="914400" eaLnBrk="0" fontAlgn="base" latinLnBrk="0" hangingPunct="0">
              <a:lnSpc>
                <a:spcPct val="100000"/>
              </a:lnSpc>
              <a:spcBef>
                <a:spcPct val="0"/>
              </a:spcBef>
              <a:spcAft>
                <a:spcPct val="0"/>
              </a:spcAft>
              <a:buClrTx/>
              <a:buSzTx/>
              <a:buFontTx/>
              <a:buNone/>
              <a:tabLst/>
              <a:defRPr/>
            </a:pPr>
            <a:r>
              <a:rPr kumimoji="0" lang="nl-NL" sz="2400" b="1" i="0" u="none" strike="noStrike" kern="0" cap="none" spc="0" normalizeH="0" baseline="0" noProof="0" dirty="0" smtClean="0">
                <a:ln w="9525">
                  <a:solidFill>
                    <a:prstClr val="white"/>
                  </a:solidFill>
                  <a:prstDash val="solid"/>
                </a:ln>
                <a:solidFill>
                  <a:prstClr val="black"/>
                </a:solidFill>
                <a:effectLst>
                  <a:outerShdw blurRad="12700" dist="38100" dir="2700000" algn="tl" rotWithShape="0">
                    <a:prstClr val="white">
                      <a:lumMod val="50000"/>
                    </a:prstClr>
                  </a:outerShdw>
                </a:effectLst>
                <a:uLnTx/>
                <a:uFillTx/>
                <a:latin typeface="Calibri"/>
                <a:ea typeface="+mn-ea"/>
                <a:cs typeface="+mn-cs"/>
              </a:rPr>
              <a:t>student</a:t>
            </a:r>
          </a:p>
        </p:txBody>
      </p:sp>
      <p:sp>
        <p:nvSpPr>
          <p:cNvPr id="11" name="Rechthoek 10"/>
          <p:cNvSpPr/>
          <p:nvPr/>
        </p:nvSpPr>
        <p:spPr>
          <a:xfrm>
            <a:off x="6019800" y="1682454"/>
            <a:ext cx="1068241" cy="461665"/>
          </a:xfrm>
          <a:prstGeom prst="rect">
            <a:avLst/>
          </a:prstGeom>
        </p:spPr>
        <p:style>
          <a:lnRef idx="2">
            <a:schemeClr val="dk1"/>
          </a:lnRef>
          <a:fillRef idx="1">
            <a:schemeClr val="lt1"/>
          </a:fillRef>
          <a:effectRef idx="0">
            <a:schemeClr val="dk1"/>
          </a:effectRef>
          <a:fontRef idx="minor">
            <a:schemeClr val="dk1"/>
          </a:fontRef>
        </p:style>
        <p:txBody>
          <a:bodyPr wrap="none" lIns="91440" tIns="45720" rIns="91440" bIns="45720">
            <a:spAutoFit/>
          </a:bodyPr>
          <a:lstStyle/>
          <a:p>
            <a:pPr algn="ctr"/>
            <a:r>
              <a:rPr lang="nl-NL" sz="2400" b="1" cap="none" spc="0" dirty="0" smtClean="0">
                <a:ln w="9525">
                  <a:solidFill>
                    <a:schemeClr val="bg1"/>
                  </a:solidFill>
                  <a:prstDash val="solid"/>
                </a:ln>
                <a:solidFill>
                  <a:schemeClr val="tx1"/>
                </a:solidFill>
                <a:effectLst>
                  <a:outerShdw blurRad="12700" dist="38100" dir="2700000" algn="tl" rotWithShape="0">
                    <a:schemeClr val="bg1">
                      <a:lumMod val="50000"/>
                    </a:schemeClr>
                  </a:outerShdw>
                </a:effectLst>
              </a:rPr>
              <a:t>docent</a:t>
            </a:r>
            <a:endParaRPr lang="nl-NL" sz="2400" b="1" cap="none" spc="0" dirty="0">
              <a:ln w="9525">
                <a:solidFill>
                  <a:schemeClr val="bg1"/>
                </a:solidFill>
                <a:prstDash val="solid"/>
              </a:ln>
              <a:solidFill>
                <a:schemeClr val="tx1"/>
              </a:solidFill>
              <a:effectLst>
                <a:outerShdw blurRad="12700" dist="38100" dir="2700000" algn="tl" rotWithShape="0">
                  <a:schemeClr val="bg1">
                    <a:lumMod val="50000"/>
                  </a:schemeClr>
                </a:outerShdw>
              </a:effectLst>
            </a:endParaRPr>
          </a:p>
        </p:txBody>
      </p:sp>
      <p:sp>
        <p:nvSpPr>
          <p:cNvPr id="2" name="Tijdelijke aanduiding voor voettekst 1"/>
          <p:cNvSpPr>
            <a:spLocks noGrp="1"/>
          </p:cNvSpPr>
          <p:nvPr>
            <p:ph type="ftr" sz="quarter" idx="11"/>
          </p:nvPr>
        </p:nvSpPr>
        <p:spPr/>
        <p:txBody>
          <a:bodyPr/>
          <a:lstStyle/>
          <a:p>
            <a:r>
              <a:rPr lang="nl-NL" smtClean="0">
                <a:solidFill>
                  <a:srgbClr val="000000"/>
                </a:solidFill>
              </a:rPr>
              <a:t>Auteursrecht CBO &amp; AWZW</a:t>
            </a:r>
            <a:endParaRPr lang="nl-NL">
              <a:solidFill>
                <a:srgbClr val="000000"/>
              </a:solidFill>
            </a:endParaRPr>
          </a:p>
        </p:txBody>
      </p:sp>
      <p:sp>
        <p:nvSpPr>
          <p:cNvPr id="6" name="Titel 5"/>
          <p:cNvSpPr>
            <a:spLocks noGrp="1"/>
          </p:cNvSpPr>
          <p:nvPr>
            <p:ph type="ctrTitle"/>
          </p:nvPr>
        </p:nvSpPr>
        <p:spPr>
          <a:xfrm>
            <a:off x="685800" y="271783"/>
            <a:ext cx="7772400" cy="735012"/>
          </a:xfrm>
        </p:spPr>
        <p:txBody>
          <a:bodyPr/>
          <a:lstStyle/>
          <a:p>
            <a:pPr algn="l"/>
            <a:r>
              <a:rPr lang="nl-NL" dirty="0" smtClean="0"/>
              <a:t>Activerende werkvormen</a:t>
            </a:r>
            <a:endParaRPr lang="nl-NL" dirty="0"/>
          </a:p>
        </p:txBody>
      </p:sp>
    </p:spTree>
    <p:extLst>
      <p:ext uri="{BB962C8B-B14F-4D97-AF65-F5344CB8AC3E}">
        <p14:creationId xmlns:p14="http://schemas.microsoft.com/office/powerpoint/2010/main" val="423192709"/>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a:xfrm>
            <a:off x="539552" y="456985"/>
            <a:ext cx="7844408" cy="809927"/>
          </a:xfrm>
        </p:spPr>
        <p:txBody>
          <a:bodyPr/>
          <a:lstStyle/>
          <a:p>
            <a:pPr algn="l"/>
            <a:r>
              <a:rPr lang="nl-NL" sz="4800" b="1" dirty="0">
                <a:latin typeface="Calibri" pitchFamily="34" charset="0"/>
                <a:cs typeface="Calibri" pitchFamily="34" charset="0"/>
              </a:rPr>
              <a:t>Blended l</a:t>
            </a:r>
            <a:r>
              <a:rPr lang="nl-NL" sz="4800" b="1" dirty="0">
                <a:latin typeface="Calibri" panose="020F0502020204030204" pitchFamily="34" charset="0"/>
              </a:rPr>
              <a:t>eerlijnen</a:t>
            </a:r>
            <a:endParaRPr lang="nl-NL" sz="4800" b="1" dirty="0">
              <a:latin typeface="Calibri" pitchFamily="34" charset="0"/>
              <a:cs typeface="Calibri" pitchFamily="34" charset="0"/>
            </a:endParaRPr>
          </a:p>
        </p:txBody>
      </p:sp>
      <p:sp>
        <p:nvSpPr>
          <p:cNvPr id="2051" name="Rectangle 3"/>
          <p:cNvSpPr>
            <a:spLocks noGrp="1" noChangeArrowheads="1"/>
          </p:cNvSpPr>
          <p:nvPr>
            <p:ph type="subTitle" idx="1"/>
          </p:nvPr>
        </p:nvSpPr>
        <p:spPr>
          <a:xfrm>
            <a:off x="755576" y="1553268"/>
            <a:ext cx="6584826" cy="3023665"/>
          </a:xfrm>
        </p:spPr>
        <p:txBody>
          <a:bodyPr/>
          <a:lstStyle/>
          <a:p>
            <a:pPr algn="l"/>
            <a:r>
              <a:rPr lang="nl-NL" sz="2800" b="1" dirty="0" smtClean="0"/>
              <a:t>            </a:t>
            </a:r>
            <a:endParaRPr lang="nl-NL" sz="2800" dirty="0">
              <a:latin typeface="Verdana" pitchFamily="34" charset="0"/>
            </a:endParaRPr>
          </a:p>
          <a:p>
            <a:pPr algn="l"/>
            <a:r>
              <a:rPr lang="nl-NL" sz="2800" b="1" dirty="0" smtClean="0"/>
              <a:t>                                          </a:t>
            </a:r>
          </a:p>
        </p:txBody>
      </p:sp>
      <p:pic>
        <p:nvPicPr>
          <p:cNvPr id="4" name="officeArt object"/>
          <p:cNvPicPr/>
          <p:nvPr/>
        </p:nvPicPr>
        <p:blipFill>
          <a:blip r:embed="rId3">
            <a:extLst/>
          </a:blip>
          <a:stretch>
            <a:fillRect/>
          </a:stretch>
        </p:blipFill>
        <p:spPr>
          <a:xfrm>
            <a:off x="6641083" y="5445223"/>
            <a:ext cx="1531317" cy="1175703"/>
          </a:xfrm>
          <a:prstGeom prst="rect">
            <a:avLst/>
          </a:prstGeom>
          <a:ln w="12700" cap="flat">
            <a:noFill/>
            <a:miter lim="400000"/>
          </a:ln>
          <a:effectLst/>
        </p:spPr>
      </p:pic>
      <p:pic>
        <p:nvPicPr>
          <p:cNvPr id="5"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48264" y="5877272"/>
            <a:ext cx="2168004" cy="8301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Rectangle 1"/>
          <p:cNvSpPr>
            <a:spLocks noChangeArrowheads="1"/>
          </p:cNvSpPr>
          <p:nvPr/>
        </p:nvSpPr>
        <p:spPr bwMode="auto">
          <a:xfrm>
            <a:off x="2097088" y="2599065"/>
            <a:ext cx="213520"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nl-NL" altLang="nl-NL" sz="1000" b="1"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 </a:t>
            </a:r>
            <a:endParaRPr kumimoji="0" lang="nl-NL" altLang="nl-NL" sz="8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nl-NL" altLang="nl-NL" sz="1800" b="0" i="0" u="none" strike="noStrike" cap="none" normalizeH="0" baseline="0" dirty="0" smtClean="0">
              <a:ln>
                <a:noFill/>
              </a:ln>
              <a:solidFill>
                <a:schemeClr val="tx1"/>
              </a:solidFill>
              <a:effectLst/>
              <a:latin typeface="Arial" pitchFamily="34" charset="0"/>
              <a:cs typeface="Arial" pitchFamily="34" charset="0"/>
            </a:endParaRPr>
          </a:p>
        </p:txBody>
      </p:sp>
      <p:graphicFrame>
        <p:nvGraphicFramePr>
          <p:cNvPr id="8" name="Diagram 7"/>
          <p:cNvGraphicFramePr/>
          <p:nvPr>
            <p:extLst>
              <p:ext uri="{D42A27DB-BD31-4B8C-83A1-F6EECF244321}">
                <p14:modId xmlns:p14="http://schemas.microsoft.com/office/powerpoint/2010/main" val="193674829"/>
              </p:ext>
            </p:extLst>
          </p:nvPr>
        </p:nvGraphicFramePr>
        <p:xfrm>
          <a:off x="557828" y="1585066"/>
          <a:ext cx="7055363" cy="2960067"/>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
        <p:nvSpPr>
          <p:cNvPr id="2" name="Tijdelijke aanduiding voor voettekst 1"/>
          <p:cNvSpPr>
            <a:spLocks noGrp="1"/>
          </p:cNvSpPr>
          <p:nvPr>
            <p:ph type="ftr" sz="quarter" idx="11"/>
          </p:nvPr>
        </p:nvSpPr>
        <p:spPr>
          <a:xfrm>
            <a:off x="2987824" y="6021288"/>
            <a:ext cx="2895600" cy="476250"/>
          </a:xfrm>
        </p:spPr>
        <p:txBody>
          <a:bodyPr/>
          <a:lstStyle/>
          <a:p>
            <a:r>
              <a:rPr lang="nl-NL" dirty="0" smtClean="0">
                <a:solidFill>
                  <a:srgbClr val="000000"/>
                </a:solidFill>
              </a:rPr>
              <a:t>Auteursrecht CBO &amp; AWZW</a:t>
            </a:r>
            <a:endParaRPr lang="nl-NL" dirty="0">
              <a:solidFill>
                <a:srgbClr val="000000"/>
              </a:solidFill>
            </a:endParaRPr>
          </a:p>
        </p:txBody>
      </p:sp>
    </p:spTree>
    <p:extLst>
      <p:ext uri="{BB962C8B-B14F-4D97-AF65-F5344CB8AC3E}">
        <p14:creationId xmlns:p14="http://schemas.microsoft.com/office/powerpoint/2010/main" val="10294568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2000" fill="hold"/>
                                        <p:tgtEl>
                                          <p:spTgt spid="8"/>
                                        </p:tgtEl>
                                        <p:attrNameLst>
                                          <p:attrName>ppt_w</p:attrName>
                                        </p:attrNameLst>
                                      </p:cBhvr>
                                      <p:tavLst>
                                        <p:tav tm="0">
                                          <p:val>
                                            <p:strVal val="#ppt_w*0.70"/>
                                          </p:val>
                                        </p:tav>
                                        <p:tav tm="100000">
                                          <p:val>
                                            <p:strVal val="#ppt_w"/>
                                          </p:val>
                                        </p:tav>
                                      </p:tavLst>
                                    </p:anim>
                                    <p:anim calcmode="lin" valueType="num">
                                      <p:cBhvr>
                                        <p:cTn id="8" dur="2000" fill="hold"/>
                                        <p:tgtEl>
                                          <p:spTgt spid="8"/>
                                        </p:tgtEl>
                                        <p:attrNameLst>
                                          <p:attrName>ppt_h</p:attrName>
                                        </p:attrNameLst>
                                      </p:cBhvr>
                                      <p:tavLst>
                                        <p:tav tm="0">
                                          <p:val>
                                            <p:strVal val="#ppt_h"/>
                                          </p:val>
                                        </p:tav>
                                        <p:tav tm="100000">
                                          <p:val>
                                            <p:strVal val="#ppt_h"/>
                                          </p:val>
                                        </p:tav>
                                      </p:tavLst>
                                    </p:anim>
                                    <p:animEffect transition="in" filter="fade">
                                      <p:cBhvr>
                                        <p:cTn id="9" dur="2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8" grpId="0">
        <p:bldAsOne/>
      </p:bldGraphic>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a:xfrm>
            <a:off x="406496" y="192835"/>
            <a:ext cx="7772400" cy="720080"/>
          </a:xfrm>
        </p:spPr>
        <p:txBody>
          <a:bodyPr/>
          <a:lstStyle/>
          <a:p>
            <a:pPr algn="l" fontAlgn="t"/>
            <a:r>
              <a:rPr lang="nl-NL" sz="2400" b="1" dirty="0" smtClean="0"/>
              <a:t/>
            </a:r>
            <a:br>
              <a:rPr lang="nl-NL" sz="2400" b="1" dirty="0" smtClean="0"/>
            </a:br>
            <a:r>
              <a:rPr lang="nl-NL" sz="2400" b="1" dirty="0"/>
              <a:t/>
            </a:r>
            <a:br>
              <a:rPr lang="nl-NL" sz="2400" b="1" dirty="0"/>
            </a:br>
            <a:r>
              <a:rPr lang="nl-NL" sz="2400" b="1" dirty="0" smtClean="0"/>
              <a:t/>
            </a:r>
            <a:br>
              <a:rPr lang="nl-NL" sz="2400" b="1" dirty="0" smtClean="0"/>
            </a:br>
            <a:r>
              <a:rPr lang="nl-NL" sz="2400" b="1" dirty="0"/>
              <a:t/>
            </a:r>
            <a:br>
              <a:rPr lang="nl-NL" sz="2400" b="1" dirty="0"/>
            </a:br>
            <a:r>
              <a:rPr lang="nl-NL" sz="2400" b="1" dirty="0" smtClean="0"/>
              <a:t>20.30 - 21.00 uur</a:t>
            </a:r>
            <a:r>
              <a:rPr lang="nl-NL" sz="2400" dirty="0"/>
              <a:t/>
            </a:r>
            <a:br>
              <a:rPr lang="nl-NL" sz="2400" dirty="0"/>
            </a:br>
            <a:r>
              <a:rPr lang="nl-NL" sz="4800" b="1" dirty="0"/>
              <a:t> </a:t>
            </a:r>
            <a:r>
              <a:rPr lang="nl-NL" sz="4800" dirty="0"/>
              <a:t/>
            </a:r>
            <a:br>
              <a:rPr lang="nl-NL" sz="4800" dirty="0"/>
            </a:br>
            <a:endParaRPr lang="nl-NL" sz="4800" b="1" dirty="0">
              <a:latin typeface="Calibri" pitchFamily="34" charset="0"/>
              <a:cs typeface="Calibri" pitchFamily="34" charset="0"/>
            </a:endParaRPr>
          </a:p>
        </p:txBody>
      </p:sp>
      <p:sp>
        <p:nvSpPr>
          <p:cNvPr id="2051" name="Rectangle 3"/>
          <p:cNvSpPr>
            <a:spLocks noGrp="1" noChangeArrowheads="1"/>
          </p:cNvSpPr>
          <p:nvPr>
            <p:ph type="subTitle" idx="1"/>
          </p:nvPr>
        </p:nvSpPr>
        <p:spPr>
          <a:xfrm>
            <a:off x="406496" y="912915"/>
            <a:ext cx="6264696" cy="586149"/>
          </a:xfrm>
          <a:solidFill>
            <a:schemeClr val="bg2">
              <a:lumMod val="20000"/>
              <a:lumOff val="80000"/>
            </a:schemeClr>
          </a:solidFill>
          <a:ln>
            <a:solidFill>
              <a:schemeClr val="tx1"/>
            </a:solidFill>
          </a:ln>
        </p:spPr>
        <p:txBody>
          <a:bodyPr/>
          <a:lstStyle/>
          <a:p>
            <a:pPr algn="l"/>
            <a:r>
              <a:rPr lang="nl-NL" sz="2400" b="1" dirty="0" smtClean="0">
                <a:latin typeface="Calibri"/>
                <a:ea typeface="Calibri"/>
                <a:cs typeface="Times New Roman"/>
              </a:rPr>
              <a:t>Aanmelden </a:t>
            </a:r>
            <a:r>
              <a:rPr lang="nl-NL" sz="2400" b="1" dirty="0">
                <a:latin typeface="Calibri"/>
                <a:ea typeface="Calibri"/>
                <a:cs typeface="Times New Roman"/>
              </a:rPr>
              <a:t>en inloggen op het </a:t>
            </a:r>
            <a:r>
              <a:rPr lang="nl-NL" sz="2400" b="1" dirty="0" smtClean="0">
                <a:latin typeface="Calibri"/>
                <a:ea typeface="Calibri"/>
                <a:cs typeface="Times New Roman"/>
              </a:rPr>
              <a:t>leerplatform</a:t>
            </a:r>
            <a:endParaRPr lang="nl-NL" sz="2400" b="1" dirty="0">
              <a:latin typeface="Calibri"/>
              <a:ea typeface="Calibri"/>
              <a:cs typeface="Times New Roman"/>
            </a:endParaRPr>
          </a:p>
        </p:txBody>
      </p:sp>
      <p:pic>
        <p:nvPicPr>
          <p:cNvPr id="4" name="officeArt object"/>
          <p:cNvPicPr/>
          <p:nvPr/>
        </p:nvPicPr>
        <p:blipFill>
          <a:blip r:embed="rId3">
            <a:extLst/>
          </a:blip>
          <a:stretch>
            <a:fillRect/>
          </a:stretch>
        </p:blipFill>
        <p:spPr>
          <a:xfrm>
            <a:off x="6948264" y="5549625"/>
            <a:ext cx="1230632" cy="1073305"/>
          </a:xfrm>
          <a:prstGeom prst="rect">
            <a:avLst/>
          </a:prstGeom>
          <a:ln w="12700" cap="flat">
            <a:noFill/>
            <a:miter lim="400000"/>
          </a:ln>
          <a:effectLst/>
        </p:spPr>
      </p:pic>
      <p:pic>
        <p:nvPicPr>
          <p:cNvPr id="5"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80999" y="5988790"/>
            <a:ext cx="1656184" cy="6341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Rectangle 1"/>
          <p:cNvSpPr>
            <a:spLocks noChangeArrowheads="1"/>
          </p:cNvSpPr>
          <p:nvPr/>
        </p:nvSpPr>
        <p:spPr bwMode="auto">
          <a:xfrm>
            <a:off x="2097088" y="2599065"/>
            <a:ext cx="213520"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nl-NL" altLang="nl-NL" sz="1000" b="1"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 </a:t>
            </a:r>
            <a:endParaRPr kumimoji="0" lang="nl-NL" altLang="nl-NL" sz="8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nl-NL" altLang="nl-NL"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2" name="Tijdelijke aanduiding voor voettekst 1"/>
          <p:cNvSpPr>
            <a:spLocks noGrp="1"/>
          </p:cNvSpPr>
          <p:nvPr>
            <p:ph type="ftr" sz="quarter" idx="11"/>
          </p:nvPr>
        </p:nvSpPr>
        <p:spPr/>
        <p:txBody>
          <a:bodyPr/>
          <a:lstStyle/>
          <a:p>
            <a:r>
              <a:rPr lang="nl-NL" smtClean="0">
                <a:solidFill>
                  <a:srgbClr val="000000"/>
                </a:solidFill>
              </a:rPr>
              <a:t>Auteursrecht CBO &amp; AWZW</a:t>
            </a:r>
            <a:endParaRPr lang="nl-NL">
              <a:solidFill>
                <a:srgbClr val="000000"/>
              </a:solidFill>
            </a:endParaRPr>
          </a:p>
        </p:txBody>
      </p:sp>
      <p:pic>
        <p:nvPicPr>
          <p:cNvPr id="6" name="Afbeelding 5"/>
          <p:cNvPicPr>
            <a:picLocks noChangeAspect="1"/>
          </p:cNvPicPr>
          <p:nvPr/>
        </p:nvPicPr>
        <p:blipFill rotWithShape="1">
          <a:blip r:embed="rId5"/>
          <a:srcRect t="20578" r="1087" b="5957"/>
          <a:stretch/>
        </p:blipFill>
        <p:spPr>
          <a:xfrm>
            <a:off x="436407" y="1826140"/>
            <a:ext cx="7800812" cy="3259043"/>
          </a:xfrm>
          <a:prstGeom prst="rect">
            <a:avLst/>
          </a:prstGeom>
          <a:ln>
            <a:solidFill>
              <a:schemeClr val="tx1"/>
            </a:solidFill>
          </a:ln>
        </p:spPr>
      </p:pic>
    </p:spTree>
    <p:extLst>
      <p:ext uri="{BB962C8B-B14F-4D97-AF65-F5344CB8AC3E}">
        <p14:creationId xmlns:p14="http://schemas.microsoft.com/office/powerpoint/2010/main" val="2825848609"/>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a:xfrm>
            <a:off x="406640" y="795913"/>
            <a:ext cx="7772400" cy="720080"/>
          </a:xfrm>
        </p:spPr>
        <p:txBody>
          <a:bodyPr/>
          <a:lstStyle/>
          <a:p>
            <a:pPr algn="l" fontAlgn="t"/>
            <a:r>
              <a:rPr lang="nl-NL" sz="2400" b="1" dirty="0" smtClean="0"/>
              <a:t/>
            </a:r>
            <a:br>
              <a:rPr lang="nl-NL" sz="2400" b="1" dirty="0" smtClean="0"/>
            </a:br>
            <a:r>
              <a:rPr lang="nl-NL" sz="2400" b="1" dirty="0"/>
              <a:t/>
            </a:r>
            <a:br>
              <a:rPr lang="nl-NL" sz="2400" b="1" dirty="0"/>
            </a:br>
            <a:r>
              <a:rPr lang="nl-NL" sz="2400" b="1" dirty="0" smtClean="0"/>
              <a:t/>
            </a:r>
            <a:br>
              <a:rPr lang="nl-NL" sz="2400" b="1" dirty="0" smtClean="0"/>
            </a:br>
            <a:r>
              <a:rPr lang="nl-NL" sz="2400" b="1" dirty="0"/>
              <a:t/>
            </a:r>
            <a:br>
              <a:rPr lang="nl-NL" sz="2400" b="1" dirty="0"/>
            </a:br>
            <a:r>
              <a:rPr lang="nl-NL" sz="2400" b="1" dirty="0" smtClean="0"/>
              <a:t>21.00 - 21.15 uur</a:t>
            </a:r>
            <a:r>
              <a:rPr lang="nl-NL" sz="2400" dirty="0"/>
              <a:t/>
            </a:r>
            <a:br>
              <a:rPr lang="nl-NL" sz="2400" dirty="0"/>
            </a:br>
            <a:r>
              <a:rPr lang="nl-NL" sz="4800" b="1" dirty="0"/>
              <a:t> </a:t>
            </a:r>
            <a:r>
              <a:rPr lang="nl-NL" sz="4800" dirty="0"/>
              <a:t/>
            </a:r>
            <a:br>
              <a:rPr lang="nl-NL" sz="4800" dirty="0"/>
            </a:br>
            <a:endParaRPr lang="nl-NL" sz="4800" b="1" dirty="0">
              <a:latin typeface="Calibri" pitchFamily="34" charset="0"/>
              <a:cs typeface="Calibri" pitchFamily="34" charset="0"/>
            </a:endParaRPr>
          </a:p>
        </p:txBody>
      </p:sp>
      <p:sp>
        <p:nvSpPr>
          <p:cNvPr id="2051" name="Rectangle 3"/>
          <p:cNvSpPr>
            <a:spLocks noGrp="1" noChangeArrowheads="1"/>
          </p:cNvSpPr>
          <p:nvPr>
            <p:ph type="subTitle" idx="1"/>
          </p:nvPr>
        </p:nvSpPr>
        <p:spPr>
          <a:xfrm>
            <a:off x="391666" y="1961358"/>
            <a:ext cx="3628292" cy="637707"/>
          </a:xfrm>
          <a:solidFill>
            <a:schemeClr val="bg2">
              <a:lumMod val="20000"/>
              <a:lumOff val="80000"/>
            </a:schemeClr>
          </a:solidFill>
          <a:ln>
            <a:solidFill>
              <a:schemeClr val="tx1"/>
            </a:solidFill>
          </a:ln>
        </p:spPr>
        <p:txBody>
          <a:bodyPr/>
          <a:lstStyle/>
          <a:p>
            <a:pPr algn="l"/>
            <a:r>
              <a:rPr lang="nl-NL" sz="2400" b="1" dirty="0" smtClean="0">
                <a:latin typeface="Calibri"/>
                <a:ea typeface="Calibri"/>
                <a:cs typeface="Times New Roman"/>
              </a:rPr>
              <a:t>Starten </a:t>
            </a:r>
            <a:r>
              <a:rPr lang="nl-NL" sz="2400" b="1" dirty="0">
                <a:latin typeface="Calibri"/>
                <a:ea typeface="Calibri"/>
                <a:cs typeface="Times New Roman"/>
              </a:rPr>
              <a:t>met </a:t>
            </a:r>
            <a:r>
              <a:rPr lang="nl-NL" sz="2400" b="1" dirty="0" smtClean="0">
                <a:latin typeface="Calibri"/>
                <a:ea typeface="Calibri"/>
                <a:cs typeface="Times New Roman"/>
              </a:rPr>
              <a:t>opdracht </a:t>
            </a:r>
            <a:r>
              <a:rPr lang="nl-NL" sz="2400" b="1" dirty="0">
                <a:latin typeface="Calibri"/>
                <a:ea typeface="Calibri"/>
                <a:cs typeface="Times New Roman"/>
              </a:rPr>
              <a:t>1.   </a:t>
            </a:r>
            <a:r>
              <a:rPr lang="nl-NL" sz="2400" b="1" dirty="0" smtClean="0">
                <a:latin typeface="Calibri"/>
                <a:ea typeface="Calibri"/>
                <a:cs typeface="Times New Roman"/>
              </a:rPr>
              <a:t>                                                 </a:t>
            </a:r>
            <a:endParaRPr lang="nl-NL" sz="2400" b="1" dirty="0">
              <a:latin typeface="Calibri"/>
              <a:ea typeface="Calibri"/>
              <a:cs typeface="Times New Roman"/>
            </a:endParaRPr>
          </a:p>
        </p:txBody>
      </p:sp>
      <p:pic>
        <p:nvPicPr>
          <p:cNvPr id="4" name="officeArt object"/>
          <p:cNvPicPr/>
          <p:nvPr/>
        </p:nvPicPr>
        <p:blipFill>
          <a:blip r:embed="rId3">
            <a:extLst/>
          </a:blip>
          <a:stretch>
            <a:fillRect/>
          </a:stretch>
        </p:blipFill>
        <p:spPr>
          <a:xfrm>
            <a:off x="7046912" y="5373216"/>
            <a:ext cx="1368152" cy="1198505"/>
          </a:xfrm>
          <a:prstGeom prst="rect">
            <a:avLst/>
          </a:prstGeom>
          <a:ln w="12700" cap="flat">
            <a:noFill/>
            <a:miter lim="400000"/>
          </a:ln>
          <a:effectLst/>
        </p:spPr>
      </p:pic>
      <p:pic>
        <p:nvPicPr>
          <p:cNvPr id="5"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91666" y="5918729"/>
            <a:ext cx="1705422" cy="6529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Rectangle 1"/>
          <p:cNvSpPr>
            <a:spLocks noChangeArrowheads="1"/>
          </p:cNvSpPr>
          <p:nvPr/>
        </p:nvSpPr>
        <p:spPr bwMode="auto">
          <a:xfrm>
            <a:off x="2097088" y="2599065"/>
            <a:ext cx="213520"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nl-NL" altLang="nl-NL" sz="1000" b="1"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 </a:t>
            </a:r>
            <a:endParaRPr kumimoji="0" lang="nl-NL" altLang="nl-NL" sz="8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nl-NL" altLang="nl-NL"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2" name="Tijdelijke aanduiding voor voettekst 1"/>
          <p:cNvSpPr>
            <a:spLocks noGrp="1"/>
          </p:cNvSpPr>
          <p:nvPr>
            <p:ph type="ftr" sz="quarter" idx="11"/>
          </p:nvPr>
        </p:nvSpPr>
        <p:spPr/>
        <p:txBody>
          <a:bodyPr/>
          <a:lstStyle/>
          <a:p>
            <a:r>
              <a:rPr lang="nl-NL" smtClean="0">
                <a:solidFill>
                  <a:srgbClr val="000000"/>
                </a:solidFill>
              </a:rPr>
              <a:t>Auteursrecht CBO &amp; AWZW</a:t>
            </a:r>
            <a:endParaRPr lang="nl-NL">
              <a:solidFill>
                <a:srgbClr val="000000"/>
              </a:solidFill>
            </a:endParaRPr>
          </a:p>
        </p:txBody>
      </p:sp>
      <p:pic>
        <p:nvPicPr>
          <p:cNvPr id="6" name="Afbeelding 5"/>
          <p:cNvPicPr>
            <a:picLocks noChangeAspect="1"/>
          </p:cNvPicPr>
          <p:nvPr/>
        </p:nvPicPr>
        <p:blipFill>
          <a:blip r:embed="rId5"/>
          <a:stretch>
            <a:fillRect/>
          </a:stretch>
        </p:blipFill>
        <p:spPr>
          <a:xfrm>
            <a:off x="4037734" y="1484784"/>
            <a:ext cx="4712834" cy="3144509"/>
          </a:xfrm>
          <a:prstGeom prst="rect">
            <a:avLst/>
          </a:prstGeom>
          <a:ln>
            <a:noFill/>
          </a:ln>
          <a:effectLst>
            <a:softEdge rad="112500"/>
          </a:effectLst>
        </p:spPr>
      </p:pic>
    </p:spTree>
    <p:extLst>
      <p:ext uri="{BB962C8B-B14F-4D97-AF65-F5344CB8AC3E}">
        <p14:creationId xmlns:p14="http://schemas.microsoft.com/office/powerpoint/2010/main" val="329322551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1" name="Rectangle 3"/>
          <p:cNvSpPr>
            <a:spLocks noGrp="1" noChangeArrowheads="1"/>
          </p:cNvSpPr>
          <p:nvPr>
            <p:ph type="subTitle" idx="1"/>
          </p:nvPr>
        </p:nvSpPr>
        <p:spPr>
          <a:xfrm>
            <a:off x="717077" y="442076"/>
            <a:ext cx="7527331" cy="5075156"/>
          </a:xfrm>
          <a:solidFill>
            <a:schemeClr val="bg2">
              <a:lumMod val="20000"/>
              <a:lumOff val="80000"/>
            </a:schemeClr>
          </a:solidFill>
          <a:ln>
            <a:solidFill>
              <a:schemeClr val="tx1"/>
            </a:solidFill>
          </a:ln>
        </p:spPr>
        <p:txBody>
          <a:bodyPr/>
          <a:lstStyle/>
          <a:p>
            <a:pPr algn="l">
              <a:lnSpc>
                <a:spcPct val="107000"/>
              </a:lnSpc>
              <a:spcAft>
                <a:spcPts val="0"/>
              </a:spcAft>
            </a:pPr>
            <a:endParaRPr lang="nl-NL" sz="2000" dirty="0" smtClean="0">
              <a:latin typeface="Calibri"/>
              <a:ea typeface="Calibri"/>
              <a:cs typeface="Times New Roman"/>
            </a:endParaRPr>
          </a:p>
          <a:p>
            <a:pPr algn="l">
              <a:lnSpc>
                <a:spcPct val="107000"/>
              </a:lnSpc>
              <a:spcAft>
                <a:spcPts val="0"/>
              </a:spcAft>
            </a:pPr>
            <a:r>
              <a:rPr lang="nl-NL" sz="2000" dirty="0" smtClean="0">
                <a:latin typeface="Calibri"/>
                <a:ea typeface="Calibri"/>
                <a:cs typeface="Times New Roman"/>
              </a:rPr>
              <a:t>Bijeenkomst </a:t>
            </a:r>
            <a:r>
              <a:rPr lang="nl-NL" sz="2000" dirty="0">
                <a:latin typeface="Calibri"/>
                <a:ea typeface="Calibri"/>
                <a:cs typeface="Times New Roman"/>
              </a:rPr>
              <a:t>1</a:t>
            </a:r>
            <a:r>
              <a:rPr lang="nl-NL" sz="2000" dirty="0" smtClean="0">
                <a:latin typeface="Calibri"/>
                <a:ea typeface="Calibri"/>
                <a:cs typeface="Times New Roman"/>
              </a:rPr>
              <a:t>:			  		7 maart</a:t>
            </a:r>
          </a:p>
          <a:p>
            <a:pPr algn="l">
              <a:lnSpc>
                <a:spcPct val="107000"/>
              </a:lnSpc>
              <a:spcAft>
                <a:spcPts val="0"/>
              </a:spcAft>
            </a:pPr>
            <a:r>
              <a:rPr lang="nl-NL" sz="2000" b="1" dirty="0" smtClean="0">
                <a:latin typeface="Calibri"/>
                <a:ea typeface="Calibri"/>
                <a:cs typeface="Times New Roman"/>
              </a:rPr>
              <a:t>Introductiebijeenkomst </a:t>
            </a:r>
            <a:r>
              <a:rPr lang="nl-NL" sz="2000" b="1" dirty="0">
                <a:latin typeface="Calibri"/>
                <a:ea typeface="Calibri"/>
                <a:cs typeface="Times New Roman"/>
              </a:rPr>
              <a:t>docenten </a:t>
            </a:r>
            <a:endParaRPr lang="nl-NL" sz="2000" b="1" dirty="0" smtClean="0">
              <a:latin typeface="Calibri"/>
              <a:ea typeface="Calibri"/>
              <a:cs typeface="Times New Roman"/>
            </a:endParaRPr>
          </a:p>
          <a:p>
            <a:pPr algn="l">
              <a:lnSpc>
                <a:spcPct val="107000"/>
              </a:lnSpc>
              <a:spcAft>
                <a:spcPts val="0"/>
              </a:spcAft>
            </a:pPr>
            <a:r>
              <a:rPr lang="nl-NL" sz="2000" dirty="0" smtClean="0">
                <a:latin typeface="Calibri"/>
                <a:ea typeface="Calibri"/>
                <a:cs typeface="Times New Roman"/>
              </a:rPr>
              <a:t>(</a:t>
            </a:r>
            <a:r>
              <a:rPr lang="nl-NL" sz="2000" dirty="0">
                <a:latin typeface="Calibri"/>
                <a:ea typeface="Calibri"/>
                <a:cs typeface="Times New Roman"/>
              </a:rPr>
              <a:t>door Marcel Polman, Karin Pals </a:t>
            </a:r>
            <a:r>
              <a:rPr lang="nl-NL" sz="2000" dirty="0" smtClean="0">
                <a:latin typeface="Calibri"/>
                <a:ea typeface="Calibri"/>
                <a:cs typeface="Times New Roman"/>
              </a:rPr>
              <a:t>)</a:t>
            </a:r>
          </a:p>
          <a:p>
            <a:pPr algn="l">
              <a:lnSpc>
                <a:spcPct val="107000"/>
              </a:lnSpc>
              <a:spcAft>
                <a:spcPts val="0"/>
              </a:spcAft>
            </a:pPr>
            <a:endParaRPr lang="nl-NL" sz="2000" dirty="0" smtClean="0">
              <a:latin typeface="Calibri"/>
              <a:ea typeface="Calibri"/>
              <a:cs typeface="Times New Roman"/>
            </a:endParaRPr>
          </a:p>
          <a:p>
            <a:pPr algn="l">
              <a:lnSpc>
                <a:spcPct val="107000"/>
              </a:lnSpc>
              <a:spcAft>
                <a:spcPts val="0"/>
              </a:spcAft>
            </a:pPr>
            <a:r>
              <a:rPr lang="nl-NL" sz="2000" dirty="0" smtClean="0">
                <a:latin typeface="Calibri"/>
                <a:ea typeface="Calibri"/>
                <a:cs typeface="Times New Roman"/>
              </a:rPr>
              <a:t>Bijeenkomst </a:t>
            </a:r>
            <a:r>
              <a:rPr lang="nl-NL" sz="2000" dirty="0">
                <a:latin typeface="Calibri"/>
                <a:ea typeface="Calibri"/>
                <a:cs typeface="Times New Roman"/>
              </a:rPr>
              <a:t>2: </a:t>
            </a:r>
            <a:r>
              <a:rPr lang="nl-NL" sz="2000" dirty="0" smtClean="0">
                <a:latin typeface="Calibri"/>
                <a:ea typeface="Calibri"/>
                <a:cs typeface="Times New Roman"/>
              </a:rPr>
              <a:t> 					23 maart</a:t>
            </a:r>
          </a:p>
          <a:p>
            <a:pPr algn="l">
              <a:lnSpc>
                <a:spcPct val="107000"/>
              </a:lnSpc>
              <a:spcAft>
                <a:spcPts val="0"/>
              </a:spcAft>
            </a:pPr>
            <a:r>
              <a:rPr lang="nl-NL" sz="2000" b="1" dirty="0" smtClean="0">
                <a:latin typeface="Calibri"/>
                <a:ea typeface="Calibri"/>
                <a:cs typeface="Times New Roman"/>
              </a:rPr>
              <a:t>Startbijeenkomst </a:t>
            </a:r>
            <a:r>
              <a:rPr lang="nl-NL" sz="2000" b="1" dirty="0">
                <a:latin typeface="Calibri"/>
                <a:ea typeface="Calibri"/>
                <a:cs typeface="Times New Roman"/>
              </a:rPr>
              <a:t>opleiders/management </a:t>
            </a:r>
            <a:r>
              <a:rPr lang="nl-NL" sz="2000" b="1" dirty="0" smtClean="0">
                <a:latin typeface="Calibri"/>
                <a:ea typeface="Calibri"/>
                <a:cs typeface="Times New Roman"/>
              </a:rPr>
              <a:t>leerbedrijven/ </a:t>
            </a:r>
            <a:r>
              <a:rPr lang="nl-NL" sz="2000" b="1" dirty="0">
                <a:latin typeface="Calibri"/>
                <a:ea typeface="Calibri"/>
                <a:cs typeface="Times New Roman"/>
              </a:rPr>
              <a:t>docenten </a:t>
            </a:r>
            <a:r>
              <a:rPr lang="nl-NL" sz="2000" dirty="0" smtClean="0">
                <a:latin typeface="Calibri"/>
                <a:ea typeface="Calibri"/>
                <a:cs typeface="Times New Roman"/>
              </a:rPr>
              <a:t>	      </a:t>
            </a:r>
          </a:p>
          <a:p>
            <a:pPr algn="l">
              <a:lnSpc>
                <a:spcPct val="107000"/>
              </a:lnSpc>
              <a:spcAft>
                <a:spcPts val="0"/>
              </a:spcAft>
            </a:pPr>
            <a:r>
              <a:rPr lang="nl-NL" sz="2000" dirty="0" smtClean="0">
                <a:latin typeface="Calibri"/>
                <a:ea typeface="Calibri"/>
                <a:cs typeface="Times New Roman"/>
              </a:rPr>
              <a:t>(</a:t>
            </a:r>
            <a:r>
              <a:rPr lang="nl-NL" sz="2000" dirty="0">
                <a:latin typeface="Calibri"/>
                <a:ea typeface="Calibri"/>
                <a:cs typeface="Times New Roman"/>
              </a:rPr>
              <a:t>door Marcel Polman, Karin </a:t>
            </a:r>
            <a:r>
              <a:rPr lang="nl-NL" sz="2000" dirty="0" smtClean="0">
                <a:latin typeface="Calibri"/>
                <a:ea typeface="Calibri"/>
                <a:cs typeface="Times New Roman"/>
              </a:rPr>
              <a:t>Pals)</a:t>
            </a:r>
          </a:p>
          <a:p>
            <a:pPr algn="l">
              <a:lnSpc>
                <a:spcPct val="107000"/>
              </a:lnSpc>
              <a:spcAft>
                <a:spcPts val="0"/>
              </a:spcAft>
            </a:pPr>
            <a:endParaRPr lang="nl-NL" sz="2000" dirty="0" smtClean="0">
              <a:latin typeface="Calibri"/>
              <a:ea typeface="Calibri"/>
              <a:cs typeface="Times New Roman"/>
            </a:endParaRPr>
          </a:p>
          <a:p>
            <a:pPr algn="l">
              <a:lnSpc>
                <a:spcPct val="107000"/>
              </a:lnSpc>
              <a:spcAft>
                <a:spcPts val="0"/>
              </a:spcAft>
            </a:pPr>
            <a:r>
              <a:rPr lang="nl-NL" sz="2000" dirty="0" smtClean="0">
                <a:latin typeface="Calibri"/>
                <a:ea typeface="Calibri"/>
                <a:cs typeface="Times New Roman"/>
              </a:rPr>
              <a:t>Bijeenkomst 3:  					11 april	</a:t>
            </a:r>
          </a:p>
          <a:p>
            <a:pPr algn="l">
              <a:lnSpc>
                <a:spcPct val="107000"/>
              </a:lnSpc>
              <a:spcAft>
                <a:spcPts val="0"/>
              </a:spcAft>
            </a:pPr>
            <a:r>
              <a:rPr lang="nl-NL" sz="2000" b="1" dirty="0" smtClean="0">
                <a:latin typeface="Calibri"/>
                <a:ea typeface="Calibri"/>
                <a:cs typeface="Times New Roman"/>
              </a:rPr>
              <a:t>Startbijeenkomst deelnemers </a:t>
            </a:r>
          </a:p>
          <a:p>
            <a:pPr algn="l">
              <a:lnSpc>
                <a:spcPct val="107000"/>
              </a:lnSpc>
              <a:spcAft>
                <a:spcPts val="0"/>
              </a:spcAft>
            </a:pPr>
            <a:r>
              <a:rPr lang="nl-NL" sz="2000" dirty="0" smtClean="0">
                <a:latin typeface="Calibri"/>
                <a:ea typeface="Calibri"/>
                <a:cs typeface="Times New Roman"/>
              </a:rPr>
              <a:t>(door Marcel Polman, Karin Pals en docenten)</a:t>
            </a:r>
            <a:endParaRPr lang="nl-NL" sz="2000" dirty="0">
              <a:effectLst/>
              <a:latin typeface="Calibri"/>
              <a:ea typeface="Calibri"/>
              <a:cs typeface="Times New Roman"/>
            </a:endParaRPr>
          </a:p>
        </p:txBody>
      </p:sp>
      <p:pic>
        <p:nvPicPr>
          <p:cNvPr id="4" name="officeArt object"/>
          <p:cNvPicPr/>
          <p:nvPr/>
        </p:nvPicPr>
        <p:blipFill>
          <a:blip r:embed="rId3">
            <a:extLst/>
          </a:blip>
          <a:stretch>
            <a:fillRect/>
          </a:stretch>
        </p:blipFill>
        <p:spPr>
          <a:xfrm>
            <a:off x="7236296" y="5661248"/>
            <a:ext cx="1368152" cy="1114432"/>
          </a:xfrm>
          <a:prstGeom prst="rect">
            <a:avLst/>
          </a:prstGeom>
          <a:ln w="12700" cap="flat">
            <a:noFill/>
            <a:miter lim="400000"/>
          </a:ln>
          <a:effectLst/>
        </p:spPr>
      </p:pic>
      <p:pic>
        <p:nvPicPr>
          <p:cNvPr id="5"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23528" y="5899224"/>
            <a:ext cx="1872208" cy="7168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ectangle 1"/>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pl-PL" altLang="nl-NL" sz="1200" b="0" i="0" u="none" strike="noStrike" cap="none" normalizeH="0" baseline="0" smtClean="0">
                <a:ln>
                  <a:noFill/>
                </a:ln>
                <a:solidFill>
                  <a:srgbClr val="898989"/>
                </a:solidFill>
                <a:effectLst/>
                <a:latin typeface="Calibri" pitchFamily="34" charset="0"/>
                <a:ea typeface="+mn-ea" charset="0"/>
                <a:cs typeface="+mn-cs" charset="0"/>
              </a:rPr>
              <a:t>©</a:t>
            </a:r>
            <a:r>
              <a:rPr kumimoji="0" lang="nl-NL" altLang="nl-NL" sz="1200" b="0" i="0" u="none" strike="noStrike" cap="none" normalizeH="0" baseline="0" smtClean="0">
                <a:ln>
                  <a:noFill/>
                </a:ln>
                <a:solidFill>
                  <a:srgbClr val="898989"/>
                </a:solidFill>
                <a:effectLst/>
                <a:latin typeface="Calibri" pitchFamily="34" charset="0"/>
                <a:ea typeface="+mn-ea" charset="0"/>
                <a:cs typeface="+mn-cs" charset="0"/>
              </a:rPr>
              <a:t>auteursrecht CBO - </a:t>
            </a:r>
            <a:r>
              <a:rPr kumimoji="0" lang="nl-NL" altLang="nl-NL" sz="1200" b="0" i="0" u="none" strike="noStrike" cap="none" normalizeH="0" baseline="0" smtClean="0">
                <a:ln>
                  <a:noFill/>
                </a:ln>
                <a:solidFill>
                  <a:srgbClr val="898989"/>
                </a:solidFill>
                <a:effectLst/>
                <a:latin typeface="Calibri" pitchFamily="34" charset="0"/>
                <a:ea typeface="+mn-ea" charset="0"/>
                <a:cs typeface="+mn-cs" charset="0"/>
                <a:hlinkClick r:id="rId5"/>
              </a:rPr>
              <a:t>www.cbo.nl</a:t>
            </a:r>
            <a:r>
              <a:rPr kumimoji="0" lang="nl-NL" altLang="nl-NL" sz="1200" b="0" i="0" u="none" strike="noStrike" cap="none" normalizeH="0" baseline="0" smtClean="0">
                <a:ln>
                  <a:noFill/>
                </a:ln>
                <a:solidFill>
                  <a:srgbClr val="898989"/>
                </a:solidFill>
                <a:effectLst/>
                <a:latin typeface="Calibri" pitchFamily="34" charset="0"/>
                <a:ea typeface="+mn-ea" charset="0"/>
                <a:cs typeface="+mn-cs" charset="0"/>
              </a:rPr>
              <a:t>  &amp; AWZW </a:t>
            </a:r>
            <a:r>
              <a:rPr kumimoji="0" lang="pl-PL" altLang="nl-NL" sz="1200" b="0" i="0" u="none" strike="noStrike" cap="none" normalizeH="0" baseline="0" smtClean="0">
                <a:ln>
                  <a:noFill/>
                </a:ln>
                <a:solidFill>
                  <a:srgbClr val="898989"/>
                </a:solidFill>
                <a:effectLst/>
                <a:latin typeface="Calibri" pitchFamily="34" charset="0"/>
                <a:ea typeface="+mn-ea" charset="0"/>
                <a:cs typeface="+mn-cs" charset="0"/>
              </a:rPr>
              <a:t>– </a:t>
            </a:r>
            <a:r>
              <a:rPr kumimoji="0" lang="nl-NL" altLang="nl-NL" sz="1200" b="0" i="0" u="none" strike="noStrike" cap="none" normalizeH="0" baseline="0" smtClean="0">
                <a:ln>
                  <a:noFill/>
                </a:ln>
                <a:solidFill>
                  <a:srgbClr val="898989"/>
                </a:solidFill>
                <a:effectLst/>
                <a:latin typeface="Calibri" pitchFamily="34" charset="0"/>
                <a:ea typeface="+mn-ea" charset="0"/>
                <a:cs typeface="+mn-cs" charset="0"/>
                <a:hlinkClick r:id="rId6"/>
              </a:rPr>
              <a:t>www.awzw.nl</a:t>
            </a:r>
            <a:endParaRPr kumimoji="0" lang="nl-NL" altLang="nl-NL" sz="1200" b="0" i="0" u="none" strike="noStrike" cap="none" normalizeH="0" baseline="0" smtClean="0">
              <a:ln>
                <a:noFill/>
              </a:ln>
              <a:solidFill>
                <a:schemeClr val="tx1"/>
              </a:solidFill>
              <a:effectLst/>
              <a:latin typeface="Times New Roman" pitchFamily="18" charset="0"/>
              <a:ea typeface="Calibri" pitchFamily="34"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nl-NL" altLang="nl-NL" sz="1800" b="0" i="0" u="none" strike="noStrike" cap="none" normalizeH="0" baseline="0" smtClean="0">
              <a:ln>
                <a:noFill/>
              </a:ln>
              <a:solidFill>
                <a:schemeClr val="tx1"/>
              </a:solidFill>
              <a:effectLst/>
              <a:latin typeface="Arial" pitchFamily="34" charset="0"/>
              <a:cs typeface="Arial" pitchFamily="34" charset="0"/>
            </a:endParaRPr>
          </a:p>
        </p:txBody>
      </p:sp>
      <p:sp>
        <p:nvSpPr>
          <p:cNvPr id="3" name="Tijdelijke aanduiding voor voettekst 2"/>
          <p:cNvSpPr>
            <a:spLocks noGrp="1"/>
          </p:cNvSpPr>
          <p:nvPr>
            <p:ph type="ftr" sz="quarter" idx="11"/>
          </p:nvPr>
        </p:nvSpPr>
        <p:spPr>
          <a:xfrm>
            <a:off x="3124200" y="6377952"/>
            <a:ext cx="2895600" cy="476250"/>
          </a:xfrm>
        </p:spPr>
        <p:txBody>
          <a:bodyPr/>
          <a:lstStyle/>
          <a:p>
            <a:r>
              <a:rPr lang="nl-NL" sz="1000" dirty="0" smtClean="0">
                <a:solidFill>
                  <a:srgbClr val="000000"/>
                </a:solidFill>
              </a:rPr>
              <a:t>Auteursrecht CBO &amp; AWZW</a:t>
            </a:r>
            <a:endParaRPr lang="nl-NL" sz="1000" dirty="0">
              <a:solidFill>
                <a:srgbClr val="000000"/>
              </a:solidFill>
            </a:endParaRPr>
          </a:p>
        </p:txBody>
      </p:sp>
    </p:spTree>
    <p:extLst>
      <p:ext uri="{BB962C8B-B14F-4D97-AF65-F5344CB8AC3E}">
        <p14:creationId xmlns:p14="http://schemas.microsoft.com/office/powerpoint/2010/main" val="1219099271"/>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a:xfrm>
            <a:off x="660225" y="378134"/>
            <a:ext cx="5616624" cy="917130"/>
          </a:xfrm>
        </p:spPr>
        <p:txBody>
          <a:bodyPr>
            <a:normAutofit/>
          </a:bodyPr>
          <a:lstStyle/>
          <a:p>
            <a:pPr algn="l"/>
            <a:r>
              <a:rPr lang="nl-NL" sz="4000" b="1" dirty="0" smtClean="0">
                <a:latin typeface="Calibri" pitchFamily="34" charset="0"/>
                <a:cs typeface="Calibri" pitchFamily="34" charset="0"/>
              </a:rPr>
              <a:t>Oefenopdracht </a:t>
            </a:r>
            <a:r>
              <a:rPr lang="nl-NL" sz="4000" b="1" dirty="0">
                <a:latin typeface="Calibri" pitchFamily="34" charset="0"/>
                <a:cs typeface="Calibri" pitchFamily="34" charset="0"/>
              </a:rPr>
              <a:t>1.</a:t>
            </a:r>
          </a:p>
        </p:txBody>
      </p:sp>
      <p:sp>
        <p:nvSpPr>
          <p:cNvPr id="2051" name="Rectangle 3"/>
          <p:cNvSpPr>
            <a:spLocks noGrp="1" noChangeArrowheads="1"/>
          </p:cNvSpPr>
          <p:nvPr>
            <p:ph type="subTitle" idx="1"/>
          </p:nvPr>
        </p:nvSpPr>
        <p:spPr>
          <a:xfrm>
            <a:off x="1331640" y="3501008"/>
            <a:ext cx="6607621" cy="1117296"/>
          </a:xfrm>
        </p:spPr>
        <p:txBody>
          <a:bodyPr/>
          <a:lstStyle/>
          <a:p>
            <a:pPr algn="l"/>
            <a:r>
              <a:rPr lang="nl-NL" sz="2800" b="1" dirty="0" smtClean="0"/>
              <a:t>            </a:t>
            </a:r>
            <a:endParaRPr lang="nl-NL" sz="2800" dirty="0">
              <a:latin typeface="Verdana" pitchFamily="34" charset="0"/>
            </a:endParaRPr>
          </a:p>
          <a:p>
            <a:pPr algn="l"/>
            <a:r>
              <a:rPr lang="nl-NL" sz="2800" b="1" dirty="0" smtClean="0"/>
              <a:t>                               </a:t>
            </a:r>
          </a:p>
        </p:txBody>
      </p:sp>
      <p:pic>
        <p:nvPicPr>
          <p:cNvPr id="4" name="officeArt object"/>
          <p:cNvPicPr/>
          <p:nvPr/>
        </p:nvPicPr>
        <p:blipFill>
          <a:blip r:embed="rId3">
            <a:extLst/>
          </a:blip>
          <a:stretch>
            <a:fillRect/>
          </a:stretch>
        </p:blipFill>
        <p:spPr>
          <a:xfrm>
            <a:off x="6588224" y="5589240"/>
            <a:ext cx="1351037" cy="1077289"/>
          </a:xfrm>
          <a:prstGeom prst="rect">
            <a:avLst/>
          </a:prstGeom>
          <a:ln w="12700" cap="flat">
            <a:noFill/>
            <a:miter lim="400000"/>
          </a:ln>
          <a:effectLst/>
        </p:spPr>
      </p:pic>
      <p:pic>
        <p:nvPicPr>
          <p:cNvPr id="5"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51520" y="5922105"/>
            <a:ext cx="1944216" cy="7444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Rectangle 1"/>
          <p:cNvSpPr>
            <a:spLocks noChangeArrowheads="1"/>
          </p:cNvSpPr>
          <p:nvPr/>
        </p:nvSpPr>
        <p:spPr bwMode="auto">
          <a:xfrm>
            <a:off x="2097088" y="2599065"/>
            <a:ext cx="213520"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nl-NL" altLang="nl-NL" sz="1000" b="1"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 </a:t>
            </a:r>
            <a:endParaRPr kumimoji="0" lang="nl-NL" altLang="nl-NL" sz="8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nl-NL" altLang="nl-NL"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2" name="Tijdelijke aanduiding voor voettekst 1"/>
          <p:cNvSpPr>
            <a:spLocks noGrp="1"/>
          </p:cNvSpPr>
          <p:nvPr>
            <p:ph type="ftr" sz="quarter" idx="11"/>
          </p:nvPr>
        </p:nvSpPr>
        <p:spPr/>
        <p:txBody>
          <a:bodyPr/>
          <a:lstStyle/>
          <a:p>
            <a:r>
              <a:rPr lang="nl-NL" smtClean="0">
                <a:solidFill>
                  <a:srgbClr val="000000"/>
                </a:solidFill>
              </a:rPr>
              <a:t>Auteursrecht CBO &amp; AWZW</a:t>
            </a:r>
            <a:endParaRPr lang="nl-NL">
              <a:solidFill>
                <a:srgbClr val="000000"/>
              </a:solidFill>
            </a:endParaRPr>
          </a:p>
        </p:txBody>
      </p:sp>
      <p:sp>
        <p:nvSpPr>
          <p:cNvPr id="6" name="Tekstvak 5"/>
          <p:cNvSpPr txBox="1"/>
          <p:nvPr/>
        </p:nvSpPr>
        <p:spPr>
          <a:xfrm>
            <a:off x="660225" y="1579552"/>
            <a:ext cx="5927999" cy="2215991"/>
          </a:xfrm>
          <a:prstGeom prst="rect">
            <a:avLst/>
          </a:prstGeom>
          <a:solidFill>
            <a:schemeClr val="bg2">
              <a:lumMod val="20000"/>
              <a:lumOff val="80000"/>
            </a:schemeClr>
          </a:solidFill>
          <a:ln>
            <a:solidFill>
              <a:schemeClr val="tx1"/>
            </a:solidFill>
          </a:ln>
        </p:spPr>
        <p:txBody>
          <a:bodyPr wrap="square" rtlCol="0">
            <a:spAutoFit/>
          </a:bodyPr>
          <a:lstStyle/>
          <a:p>
            <a:pPr marL="285750" indent="-285750">
              <a:buFont typeface="Wingdings" panose="05000000000000000000" pitchFamily="2" charset="2"/>
              <a:buChar char="q"/>
            </a:pPr>
            <a:r>
              <a:rPr lang="nl-NL" sz="2400" dirty="0" smtClean="0"/>
              <a:t>   Log in ………………..</a:t>
            </a:r>
          </a:p>
          <a:p>
            <a:pPr marL="285750" indent="-285750">
              <a:buFont typeface="Wingdings" panose="05000000000000000000" pitchFamily="2" charset="2"/>
              <a:buChar char="q"/>
            </a:pPr>
            <a:r>
              <a:rPr lang="nl-NL" sz="2400" dirty="0" smtClean="0"/>
              <a:t>   Maak jouw profiel/account aan………</a:t>
            </a:r>
          </a:p>
          <a:p>
            <a:pPr marL="285750" indent="-285750">
              <a:buFont typeface="Wingdings" panose="05000000000000000000" pitchFamily="2" charset="2"/>
              <a:buChar char="q"/>
            </a:pPr>
            <a:r>
              <a:rPr lang="nl-NL" sz="2400" dirty="0" smtClean="0"/>
              <a:t>   Lees oefenopdracht 1 </a:t>
            </a:r>
          </a:p>
          <a:p>
            <a:pPr marL="285750" indent="-285750">
              <a:buFont typeface="Wingdings" panose="05000000000000000000" pitchFamily="2" charset="2"/>
              <a:buChar char="q"/>
            </a:pPr>
            <a:r>
              <a:rPr lang="nl-NL" sz="2400" dirty="0" smtClean="0"/>
              <a:t>   Maak oefenopdracht 1</a:t>
            </a:r>
          </a:p>
          <a:p>
            <a:pPr marL="285750" indent="-285750">
              <a:buFont typeface="Wingdings" panose="05000000000000000000" pitchFamily="2" charset="2"/>
              <a:buChar char="q"/>
            </a:pPr>
            <a:r>
              <a:rPr lang="nl-NL" sz="2400" dirty="0"/>
              <a:t> </a:t>
            </a:r>
            <a:r>
              <a:rPr lang="nl-NL" sz="2400" dirty="0" smtClean="0"/>
              <a:t>  Lever oefenopdracht 1 in</a:t>
            </a:r>
          </a:p>
          <a:p>
            <a:endParaRPr lang="nl-NL" dirty="0" smtClean="0"/>
          </a:p>
        </p:txBody>
      </p:sp>
      <p:pic>
        <p:nvPicPr>
          <p:cNvPr id="7" name="Afbeelding 6"/>
          <p:cNvPicPr>
            <a:picLocks noChangeAspect="1"/>
          </p:cNvPicPr>
          <p:nvPr/>
        </p:nvPicPr>
        <p:blipFill>
          <a:blip r:embed="rId5"/>
          <a:stretch>
            <a:fillRect/>
          </a:stretch>
        </p:blipFill>
        <p:spPr>
          <a:xfrm>
            <a:off x="5004048" y="2702795"/>
            <a:ext cx="3335708" cy="2754072"/>
          </a:xfrm>
          <a:prstGeom prst="rect">
            <a:avLst/>
          </a:prstGeom>
          <a:ln>
            <a:noFill/>
          </a:ln>
          <a:effectLst>
            <a:softEdge rad="112500"/>
          </a:effectLst>
        </p:spPr>
      </p:pic>
    </p:spTree>
    <p:extLst>
      <p:ext uri="{BB962C8B-B14F-4D97-AF65-F5344CB8AC3E}">
        <p14:creationId xmlns:p14="http://schemas.microsoft.com/office/powerpoint/2010/main" val="3587080166"/>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a:xfrm>
            <a:off x="685800" y="764704"/>
            <a:ext cx="7772400" cy="720080"/>
          </a:xfrm>
        </p:spPr>
        <p:txBody>
          <a:bodyPr/>
          <a:lstStyle/>
          <a:p>
            <a:pPr algn="l" fontAlgn="t"/>
            <a:r>
              <a:rPr lang="nl-NL" sz="2400" b="1" dirty="0" smtClean="0"/>
              <a:t/>
            </a:r>
            <a:br>
              <a:rPr lang="nl-NL" sz="2400" b="1" dirty="0" smtClean="0"/>
            </a:br>
            <a:r>
              <a:rPr lang="nl-NL" sz="2400" b="1" dirty="0"/>
              <a:t/>
            </a:r>
            <a:br>
              <a:rPr lang="nl-NL" sz="2400" b="1" dirty="0"/>
            </a:br>
            <a:r>
              <a:rPr lang="nl-NL" sz="2400" b="1" dirty="0" smtClean="0"/>
              <a:t/>
            </a:r>
            <a:br>
              <a:rPr lang="nl-NL" sz="2400" b="1" dirty="0" smtClean="0"/>
            </a:br>
            <a:r>
              <a:rPr lang="nl-NL" sz="2400" b="1" dirty="0"/>
              <a:t/>
            </a:r>
            <a:br>
              <a:rPr lang="nl-NL" sz="2400" b="1" dirty="0"/>
            </a:br>
            <a:r>
              <a:rPr lang="nl-NL" sz="2400" b="1" dirty="0" smtClean="0"/>
              <a:t>21.15 - 21.30 uur</a:t>
            </a:r>
            <a:r>
              <a:rPr lang="nl-NL" sz="2400" dirty="0"/>
              <a:t/>
            </a:r>
            <a:br>
              <a:rPr lang="nl-NL" sz="2400" dirty="0"/>
            </a:br>
            <a:r>
              <a:rPr lang="nl-NL" sz="4800" b="1" dirty="0"/>
              <a:t> </a:t>
            </a:r>
            <a:r>
              <a:rPr lang="nl-NL" sz="4800" dirty="0"/>
              <a:t/>
            </a:r>
            <a:br>
              <a:rPr lang="nl-NL" sz="4800" dirty="0"/>
            </a:br>
            <a:r>
              <a:rPr lang="nl-NL" sz="4800" dirty="0" smtClean="0"/>
              <a:t>                  </a:t>
            </a:r>
            <a:endParaRPr lang="nl-NL" sz="4800" b="1" dirty="0">
              <a:latin typeface="Calibri" pitchFamily="34" charset="0"/>
              <a:cs typeface="Calibri" pitchFamily="34" charset="0"/>
            </a:endParaRPr>
          </a:p>
        </p:txBody>
      </p:sp>
      <p:sp>
        <p:nvSpPr>
          <p:cNvPr id="2051" name="Rectangle 3"/>
          <p:cNvSpPr>
            <a:spLocks noGrp="1" noChangeArrowheads="1"/>
          </p:cNvSpPr>
          <p:nvPr>
            <p:ph type="subTitle" idx="1"/>
          </p:nvPr>
        </p:nvSpPr>
        <p:spPr>
          <a:xfrm>
            <a:off x="685800" y="1700808"/>
            <a:ext cx="3960440" cy="536171"/>
          </a:xfrm>
          <a:solidFill>
            <a:schemeClr val="bg2">
              <a:lumMod val="20000"/>
              <a:lumOff val="80000"/>
            </a:schemeClr>
          </a:solidFill>
          <a:ln>
            <a:solidFill>
              <a:schemeClr val="tx1"/>
            </a:solidFill>
          </a:ln>
        </p:spPr>
        <p:txBody>
          <a:bodyPr/>
          <a:lstStyle/>
          <a:p>
            <a:pPr algn="l"/>
            <a:r>
              <a:rPr lang="nl-NL" sz="2400" b="1" dirty="0" smtClean="0">
                <a:latin typeface="Calibri"/>
                <a:ea typeface="Calibri"/>
                <a:cs typeface="Times New Roman"/>
              </a:rPr>
              <a:t>Evaluatie </a:t>
            </a:r>
            <a:r>
              <a:rPr lang="nl-NL" sz="2400" b="1" dirty="0">
                <a:latin typeface="Calibri"/>
                <a:ea typeface="Calibri"/>
                <a:cs typeface="Times New Roman"/>
              </a:rPr>
              <a:t>en </a:t>
            </a:r>
            <a:r>
              <a:rPr lang="nl-NL" sz="2400" b="1" dirty="0" smtClean="0">
                <a:latin typeface="Calibri"/>
                <a:ea typeface="Calibri"/>
                <a:cs typeface="Times New Roman"/>
              </a:rPr>
              <a:t>afspraken</a:t>
            </a:r>
            <a:endParaRPr lang="nl-NL" sz="2400" b="1" dirty="0">
              <a:latin typeface="Calibri"/>
              <a:ea typeface="Calibri"/>
              <a:cs typeface="Times New Roman"/>
            </a:endParaRPr>
          </a:p>
        </p:txBody>
      </p:sp>
      <p:pic>
        <p:nvPicPr>
          <p:cNvPr id="4" name="officeArt object"/>
          <p:cNvPicPr/>
          <p:nvPr/>
        </p:nvPicPr>
        <p:blipFill>
          <a:blip r:embed="rId3">
            <a:extLst/>
          </a:blip>
          <a:stretch>
            <a:fillRect/>
          </a:stretch>
        </p:blipFill>
        <p:spPr>
          <a:xfrm>
            <a:off x="6804248" y="5675696"/>
            <a:ext cx="1368152" cy="1031687"/>
          </a:xfrm>
          <a:prstGeom prst="rect">
            <a:avLst/>
          </a:prstGeom>
          <a:ln w="12700" cap="flat">
            <a:noFill/>
            <a:miter lim="400000"/>
          </a:ln>
          <a:effectLst/>
        </p:spPr>
      </p:pic>
      <p:pic>
        <p:nvPicPr>
          <p:cNvPr id="5"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51978" y="5949280"/>
            <a:ext cx="1979940" cy="7581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Rectangle 1"/>
          <p:cNvSpPr>
            <a:spLocks noChangeArrowheads="1"/>
          </p:cNvSpPr>
          <p:nvPr/>
        </p:nvSpPr>
        <p:spPr bwMode="auto">
          <a:xfrm>
            <a:off x="2097088" y="2599065"/>
            <a:ext cx="213520"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nl-NL" altLang="nl-NL" sz="1000" b="1"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 </a:t>
            </a:r>
            <a:endParaRPr kumimoji="0" lang="nl-NL" altLang="nl-NL" sz="8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nl-NL" altLang="nl-NL"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2" name="Tijdelijke aanduiding voor voettekst 1"/>
          <p:cNvSpPr>
            <a:spLocks noGrp="1"/>
          </p:cNvSpPr>
          <p:nvPr>
            <p:ph type="ftr" sz="quarter" idx="11"/>
          </p:nvPr>
        </p:nvSpPr>
        <p:spPr/>
        <p:txBody>
          <a:bodyPr/>
          <a:lstStyle/>
          <a:p>
            <a:r>
              <a:rPr lang="nl-NL" smtClean="0">
                <a:solidFill>
                  <a:srgbClr val="000000"/>
                </a:solidFill>
              </a:rPr>
              <a:t>Auteursrecht CBO &amp; AWZW</a:t>
            </a:r>
            <a:endParaRPr lang="nl-NL">
              <a:solidFill>
                <a:srgbClr val="000000"/>
              </a:solidFill>
            </a:endParaRPr>
          </a:p>
        </p:txBody>
      </p:sp>
      <p:pic>
        <p:nvPicPr>
          <p:cNvPr id="6" name="Afbeelding 5"/>
          <p:cNvPicPr>
            <a:picLocks noChangeAspect="1"/>
          </p:cNvPicPr>
          <p:nvPr/>
        </p:nvPicPr>
        <p:blipFill rotWithShape="1">
          <a:blip r:embed="rId5"/>
          <a:srcRect l="3460" t="18239" b="9536"/>
          <a:stretch/>
        </p:blipFill>
        <p:spPr>
          <a:xfrm>
            <a:off x="3124200" y="2314415"/>
            <a:ext cx="4871001" cy="2589235"/>
          </a:xfrm>
          <a:prstGeom prst="rect">
            <a:avLst/>
          </a:prstGeom>
          <a:ln>
            <a:noFill/>
          </a:ln>
          <a:effectLst>
            <a:softEdge rad="112500"/>
          </a:effectLst>
        </p:spPr>
      </p:pic>
    </p:spTree>
    <p:extLst>
      <p:ext uri="{BB962C8B-B14F-4D97-AF65-F5344CB8AC3E}">
        <p14:creationId xmlns:p14="http://schemas.microsoft.com/office/powerpoint/2010/main" val="18094017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a:xfrm>
            <a:off x="685800" y="764704"/>
            <a:ext cx="7772400" cy="1728192"/>
          </a:xfrm>
        </p:spPr>
        <p:txBody>
          <a:bodyPr/>
          <a:lstStyle/>
          <a:p>
            <a:pPr lvl="0"/>
            <a:r>
              <a:rPr lang="nl-NL" dirty="0">
                <a:solidFill>
                  <a:sysClr val="window" lastClr="FFFFFF"/>
                </a:solidFill>
                <a:latin typeface="Calibri" panose="020F0502020204030204"/>
                <a:ea typeface="+mn-ea"/>
                <a:cs typeface="+mn-cs"/>
              </a:rPr>
              <a:t/>
            </a:r>
            <a:br>
              <a:rPr lang="nl-NL" dirty="0">
                <a:solidFill>
                  <a:sysClr val="window" lastClr="FFFFFF"/>
                </a:solidFill>
                <a:latin typeface="Calibri" panose="020F0502020204030204"/>
                <a:ea typeface="+mn-ea"/>
                <a:cs typeface="+mn-cs"/>
              </a:rPr>
            </a:br>
            <a:r>
              <a:rPr lang="nl-NL" dirty="0"/>
              <a:t/>
            </a:r>
            <a:br>
              <a:rPr lang="nl-NL" dirty="0"/>
            </a:br>
            <a:endParaRPr lang="nl-NL" sz="3200" b="1" dirty="0">
              <a:latin typeface="Calibri" pitchFamily="34" charset="0"/>
              <a:cs typeface="Calibri" pitchFamily="34" charset="0"/>
            </a:endParaRPr>
          </a:p>
        </p:txBody>
      </p:sp>
      <p:sp>
        <p:nvSpPr>
          <p:cNvPr id="2051" name="Rectangle 3"/>
          <p:cNvSpPr>
            <a:spLocks noGrp="1" noChangeArrowheads="1"/>
          </p:cNvSpPr>
          <p:nvPr>
            <p:ph type="subTitle" idx="1"/>
          </p:nvPr>
        </p:nvSpPr>
        <p:spPr>
          <a:xfrm>
            <a:off x="135088" y="1288567"/>
            <a:ext cx="8613376" cy="2644489"/>
          </a:xfrm>
          <a:solidFill>
            <a:schemeClr val="bg2">
              <a:lumMod val="20000"/>
              <a:lumOff val="80000"/>
            </a:schemeClr>
          </a:solidFill>
          <a:ln>
            <a:solidFill>
              <a:schemeClr val="tx1"/>
            </a:solidFill>
          </a:ln>
        </p:spPr>
        <p:txBody>
          <a:bodyPr/>
          <a:lstStyle/>
          <a:p>
            <a:pPr lvl="0" algn="l"/>
            <a:r>
              <a:rPr lang="nl-NL" b="1" dirty="0" smtClean="0">
                <a:solidFill>
                  <a:sysClr val="windowText" lastClr="000000">
                    <a:hueOff val="0"/>
                    <a:satOff val="0"/>
                    <a:lumOff val="0"/>
                    <a:alphaOff val="0"/>
                  </a:sysClr>
                </a:solidFill>
                <a:latin typeface="Calibri" panose="020F0502020204030204"/>
              </a:rPr>
              <a:t>Doel introductiebijeenkomst 1. </a:t>
            </a:r>
          </a:p>
          <a:p>
            <a:pPr marL="342900" lvl="0" indent="-342900" algn="l">
              <a:buFont typeface="Arial" panose="020B0604020202020204" pitchFamily="34" charset="0"/>
              <a:buChar char="•"/>
            </a:pPr>
            <a:r>
              <a:rPr lang="nl-NL" sz="2400" dirty="0" smtClean="0">
                <a:solidFill>
                  <a:sysClr val="windowText" lastClr="000000">
                    <a:hueOff val="0"/>
                    <a:satOff val="0"/>
                    <a:lumOff val="0"/>
                    <a:alphaOff val="0"/>
                  </a:sysClr>
                </a:solidFill>
                <a:latin typeface="Calibri" panose="020F0502020204030204"/>
              </a:rPr>
              <a:t>Workshop </a:t>
            </a:r>
            <a:r>
              <a:rPr lang="nl-NL" sz="2400" dirty="0">
                <a:solidFill>
                  <a:sysClr val="windowText" lastClr="000000">
                    <a:hueOff val="0"/>
                    <a:satOff val="0"/>
                    <a:lumOff val="0"/>
                    <a:alphaOff val="0"/>
                  </a:sysClr>
                </a:solidFill>
                <a:latin typeface="Calibri" panose="020F0502020204030204"/>
              </a:rPr>
              <a:t>voor docenten om hen bekend </a:t>
            </a:r>
            <a:r>
              <a:rPr lang="nl-NL" sz="2400" dirty="0" smtClean="0">
                <a:solidFill>
                  <a:sysClr val="windowText" lastClr="000000">
                    <a:hueOff val="0"/>
                    <a:satOff val="0"/>
                    <a:lumOff val="0"/>
                    <a:alphaOff val="0"/>
                  </a:sysClr>
                </a:solidFill>
                <a:latin typeface="Calibri" panose="020F0502020204030204"/>
              </a:rPr>
              <a:t>te maken </a:t>
            </a:r>
            <a:r>
              <a:rPr lang="nl-NL" sz="2400" dirty="0">
                <a:solidFill>
                  <a:sysClr val="windowText" lastClr="000000">
                    <a:hueOff val="0"/>
                    <a:satOff val="0"/>
                    <a:lumOff val="0"/>
                    <a:alphaOff val="0"/>
                  </a:sysClr>
                </a:solidFill>
                <a:latin typeface="Calibri" panose="020F0502020204030204"/>
              </a:rPr>
              <a:t>met de </a:t>
            </a:r>
            <a:r>
              <a:rPr lang="nl-NL" sz="2400" dirty="0" smtClean="0">
                <a:solidFill>
                  <a:sysClr val="windowText" lastClr="000000">
                    <a:hueOff val="0"/>
                    <a:satOff val="0"/>
                    <a:lumOff val="0"/>
                    <a:alphaOff val="0"/>
                  </a:sysClr>
                </a:solidFill>
                <a:latin typeface="Calibri" panose="020F0502020204030204"/>
              </a:rPr>
              <a:t>opbouw en inhoud van de methode praktijkopleider nieuwe stijl </a:t>
            </a:r>
            <a:endParaRPr lang="nl-NL" sz="2400" dirty="0">
              <a:solidFill>
                <a:sysClr val="windowText" lastClr="000000">
                  <a:hueOff val="0"/>
                  <a:satOff val="0"/>
                  <a:lumOff val="0"/>
                  <a:alphaOff val="0"/>
                </a:sysClr>
              </a:solidFill>
              <a:latin typeface="Calibri" panose="020F0502020204030204"/>
            </a:endParaRPr>
          </a:p>
          <a:p>
            <a:pPr marL="342900" lvl="0" indent="-342900" algn="l">
              <a:buFont typeface="Arial" panose="020B0604020202020204" pitchFamily="34" charset="0"/>
              <a:buChar char="•"/>
            </a:pPr>
            <a:r>
              <a:rPr lang="nl-NL" sz="2400" dirty="0" smtClean="0">
                <a:solidFill>
                  <a:sysClr val="windowText" lastClr="000000">
                    <a:hueOff val="0"/>
                    <a:satOff val="0"/>
                    <a:lumOff val="0"/>
                    <a:alphaOff val="0"/>
                  </a:sysClr>
                </a:solidFill>
                <a:latin typeface="Calibri" panose="020F0502020204030204"/>
              </a:rPr>
              <a:t>Docenten </a:t>
            </a:r>
            <a:r>
              <a:rPr lang="nl-NL" sz="2400" dirty="0">
                <a:solidFill>
                  <a:sysClr val="windowText" lastClr="000000">
                    <a:hueOff val="0"/>
                    <a:satOff val="0"/>
                    <a:lumOff val="0"/>
                    <a:alphaOff val="0"/>
                  </a:sysClr>
                </a:solidFill>
                <a:latin typeface="Calibri" panose="020F0502020204030204"/>
              </a:rPr>
              <a:t>worden ingewerkt </a:t>
            </a:r>
            <a:r>
              <a:rPr lang="nl-NL" sz="2400" dirty="0" smtClean="0">
                <a:solidFill>
                  <a:sysClr val="windowText" lastClr="000000">
                    <a:hueOff val="0"/>
                    <a:satOff val="0"/>
                    <a:lumOff val="0"/>
                    <a:alphaOff val="0"/>
                  </a:sysClr>
                </a:solidFill>
                <a:latin typeface="Calibri" panose="020F0502020204030204"/>
              </a:rPr>
              <a:t>om de training assessor en examinator zelfstandig aan te kunnen bieden</a:t>
            </a:r>
            <a:endParaRPr lang="nl-NL" sz="2400" dirty="0">
              <a:solidFill>
                <a:sysClr val="windowText" lastClr="000000">
                  <a:hueOff val="0"/>
                  <a:satOff val="0"/>
                  <a:lumOff val="0"/>
                  <a:alphaOff val="0"/>
                </a:sysClr>
              </a:solidFill>
              <a:latin typeface="Calibri" panose="020F0502020204030204"/>
            </a:endParaRPr>
          </a:p>
        </p:txBody>
      </p:sp>
      <p:pic>
        <p:nvPicPr>
          <p:cNvPr id="4" name="officeArt object"/>
          <p:cNvPicPr/>
          <p:nvPr/>
        </p:nvPicPr>
        <p:blipFill>
          <a:blip r:embed="rId3">
            <a:extLst/>
          </a:blip>
          <a:stretch>
            <a:fillRect/>
          </a:stretch>
        </p:blipFill>
        <p:spPr>
          <a:xfrm>
            <a:off x="6800394" y="5661247"/>
            <a:ext cx="1657806" cy="1054153"/>
          </a:xfrm>
          <a:prstGeom prst="rect">
            <a:avLst/>
          </a:prstGeom>
          <a:ln w="12700" cap="flat">
            <a:noFill/>
            <a:miter lim="400000"/>
          </a:ln>
          <a:effectLst/>
        </p:spPr>
      </p:pic>
      <p:pic>
        <p:nvPicPr>
          <p:cNvPr id="5"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35088" y="5760252"/>
            <a:ext cx="2414042" cy="9243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ectangle 1"/>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pl-PL" altLang="nl-NL" sz="1200" b="0" i="0" u="none" strike="noStrike" cap="none" normalizeH="0" baseline="0" dirty="0" smtClean="0">
                <a:ln>
                  <a:noFill/>
                </a:ln>
                <a:solidFill>
                  <a:srgbClr val="898989"/>
                </a:solidFill>
                <a:effectLst/>
                <a:latin typeface="Calibri" pitchFamily="34" charset="0"/>
                <a:ea typeface="+mn-ea" charset="0"/>
                <a:cs typeface="+mn-cs" charset="0"/>
              </a:rPr>
              <a:t>©</a:t>
            </a:r>
            <a:r>
              <a:rPr kumimoji="0" lang="nl-NL" altLang="nl-NL" sz="1200" b="0" i="0" u="none" strike="noStrike" cap="none" normalizeH="0" baseline="0" dirty="0" smtClean="0">
                <a:ln>
                  <a:noFill/>
                </a:ln>
                <a:solidFill>
                  <a:srgbClr val="898989"/>
                </a:solidFill>
                <a:effectLst/>
                <a:latin typeface="Calibri" pitchFamily="34" charset="0"/>
                <a:ea typeface="+mn-ea" charset="0"/>
                <a:cs typeface="+mn-cs" charset="0"/>
              </a:rPr>
              <a:t>auteursrecht CBO - </a:t>
            </a:r>
            <a:r>
              <a:rPr kumimoji="0" lang="nl-NL" altLang="nl-NL" sz="1200" b="0" i="0" u="none" strike="noStrike" cap="none" normalizeH="0" baseline="0" dirty="0" smtClean="0">
                <a:ln>
                  <a:noFill/>
                </a:ln>
                <a:solidFill>
                  <a:srgbClr val="898989"/>
                </a:solidFill>
                <a:effectLst/>
                <a:latin typeface="Calibri" pitchFamily="34" charset="0"/>
                <a:ea typeface="+mn-ea" charset="0"/>
                <a:cs typeface="+mn-cs" charset="0"/>
                <a:hlinkClick r:id="rId5"/>
              </a:rPr>
              <a:t>www.cbo.nl</a:t>
            </a:r>
            <a:r>
              <a:rPr kumimoji="0" lang="nl-NL" altLang="nl-NL" sz="1200" b="0" i="0" u="none" strike="noStrike" cap="none" normalizeH="0" baseline="0" dirty="0" smtClean="0">
                <a:ln>
                  <a:noFill/>
                </a:ln>
                <a:solidFill>
                  <a:srgbClr val="898989"/>
                </a:solidFill>
                <a:effectLst/>
                <a:latin typeface="Calibri" pitchFamily="34" charset="0"/>
                <a:ea typeface="+mn-ea" charset="0"/>
                <a:cs typeface="+mn-cs" charset="0"/>
              </a:rPr>
              <a:t>  &amp; AWZW </a:t>
            </a:r>
            <a:r>
              <a:rPr kumimoji="0" lang="pl-PL" altLang="nl-NL" sz="1200" b="0" i="0" u="none" strike="noStrike" cap="none" normalizeH="0" baseline="0" dirty="0" smtClean="0">
                <a:ln>
                  <a:noFill/>
                </a:ln>
                <a:solidFill>
                  <a:srgbClr val="898989"/>
                </a:solidFill>
                <a:effectLst/>
                <a:latin typeface="Calibri" pitchFamily="34" charset="0"/>
                <a:ea typeface="+mn-ea" charset="0"/>
                <a:cs typeface="+mn-cs" charset="0"/>
              </a:rPr>
              <a:t>– </a:t>
            </a:r>
            <a:r>
              <a:rPr kumimoji="0" lang="nl-NL" altLang="nl-NL" sz="1200" b="0" i="0" u="none" strike="noStrike" cap="none" normalizeH="0" baseline="0" dirty="0" smtClean="0">
                <a:ln>
                  <a:noFill/>
                </a:ln>
                <a:solidFill>
                  <a:srgbClr val="898989"/>
                </a:solidFill>
                <a:effectLst/>
                <a:latin typeface="Calibri" pitchFamily="34" charset="0"/>
                <a:ea typeface="+mn-ea" charset="0"/>
                <a:cs typeface="+mn-cs" charset="0"/>
                <a:hlinkClick r:id="rId6"/>
              </a:rPr>
              <a:t>www.awzw.nl</a:t>
            </a:r>
            <a:endParaRPr kumimoji="0" lang="nl-NL" altLang="nl-NL" sz="12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nl-NL" altLang="nl-NL"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3" name="Tijdelijke aanduiding voor voettekst 2"/>
          <p:cNvSpPr>
            <a:spLocks noGrp="1"/>
          </p:cNvSpPr>
          <p:nvPr>
            <p:ph type="ftr" sz="quarter" idx="11"/>
          </p:nvPr>
        </p:nvSpPr>
        <p:spPr>
          <a:xfrm>
            <a:off x="3124200" y="6377952"/>
            <a:ext cx="2895600" cy="476250"/>
          </a:xfrm>
        </p:spPr>
        <p:txBody>
          <a:bodyPr/>
          <a:lstStyle/>
          <a:p>
            <a:r>
              <a:rPr lang="nl-NL" sz="1000" dirty="0" smtClean="0">
                <a:solidFill>
                  <a:srgbClr val="000000"/>
                </a:solidFill>
              </a:rPr>
              <a:t>Auteursrecht CBO &amp; AWZW</a:t>
            </a:r>
            <a:endParaRPr lang="nl-NL" sz="1000" dirty="0">
              <a:solidFill>
                <a:srgbClr val="000000"/>
              </a:solidFill>
            </a:endParaRPr>
          </a:p>
        </p:txBody>
      </p:sp>
    </p:spTree>
    <p:extLst>
      <p:ext uri="{BB962C8B-B14F-4D97-AF65-F5344CB8AC3E}">
        <p14:creationId xmlns:p14="http://schemas.microsoft.com/office/powerpoint/2010/main" val="425218196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a:xfrm>
            <a:off x="647564" y="334500"/>
            <a:ext cx="7632848" cy="1152128"/>
          </a:xfrm>
        </p:spPr>
        <p:txBody>
          <a:bodyPr/>
          <a:lstStyle/>
          <a:p>
            <a:r>
              <a:rPr lang="nl-NL" sz="4000" b="1" dirty="0" smtClean="0">
                <a:latin typeface="Calibri" pitchFamily="34" charset="0"/>
                <a:cs typeface="Calibri" pitchFamily="34" charset="0"/>
              </a:rPr>
              <a:t>Programma bijeenkomst 1.</a:t>
            </a:r>
            <a:endParaRPr lang="nl-NL" sz="4000" b="1" dirty="0">
              <a:latin typeface="Calibri" pitchFamily="34" charset="0"/>
              <a:cs typeface="Calibri" pitchFamily="34" charset="0"/>
            </a:endParaRPr>
          </a:p>
        </p:txBody>
      </p:sp>
      <p:sp>
        <p:nvSpPr>
          <p:cNvPr id="2051" name="Rectangle 3"/>
          <p:cNvSpPr>
            <a:spLocks noGrp="1" noChangeArrowheads="1"/>
          </p:cNvSpPr>
          <p:nvPr>
            <p:ph type="subTitle" idx="1"/>
          </p:nvPr>
        </p:nvSpPr>
        <p:spPr>
          <a:xfrm>
            <a:off x="1371600" y="2492896"/>
            <a:ext cx="6800850" cy="3023666"/>
          </a:xfrm>
        </p:spPr>
        <p:txBody>
          <a:bodyPr/>
          <a:lstStyle/>
          <a:p>
            <a:endParaRPr lang="en-US" sz="2800" dirty="0">
              <a:latin typeface="Calibri" pitchFamily="34" charset="0"/>
              <a:cs typeface="Calibri" pitchFamily="34" charset="0"/>
            </a:endParaRPr>
          </a:p>
          <a:p>
            <a:endParaRPr lang="en-US" sz="2800" dirty="0">
              <a:latin typeface="Calibri" pitchFamily="34" charset="0"/>
              <a:cs typeface="Calibri" pitchFamily="34" charset="0"/>
            </a:endParaRPr>
          </a:p>
        </p:txBody>
      </p:sp>
      <p:pic>
        <p:nvPicPr>
          <p:cNvPr id="4" name="officeArt object"/>
          <p:cNvPicPr/>
          <p:nvPr/>
        </p:nvPicPr>
        <p:blipFill>
          <a:blip r:embed="rId3">
            <a:extLst/>
          </a:blip>
          <a:stretch>
            <a:fillRect/>
          </a:stretch>
        </p:blipFill>
        <p:spPr>
          <a:xfrm>
            <a:off x="7380312" y="5524634"/>
            <a:ext cx="1342600" cy="1230044"/>
          </a:xfrm>
          <a:prstGeom prst="rect">
            <a:avLst/>
          </a:prstGeom>
          <a:ln w="12700" cap="flat">
            <a:noFill/>
            <a:miter lim="400000"/>
          </a:ln>
          <a:effectLst/>
        </p:spPr>
      </p:pic>
      <p:pic>
        <p:nvPicPr>
          <p:cNvPr id="5"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5355" y="5783066"/>
            <a:ext cx="2414042" cy="9243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Rectangle 1"/>
          <p:cNvSpPr>
            <a:spLocks noChangeArrowheads="1"/>
          </p:cNvSpPr>
          <p:nvPr/>
        </p:nvSpPr>
        <p:spPr bwMode="auto">
          <a:xfrm>
            <a:off x="2097088" y="2599065"/>
            <a:ext cx="213520"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nl-NL" altLang="nl-NL" sz="1000" b="1"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 </a:t>
            </a:r>
            <a:endParaRPr kumimoji="0" lang="nl-NL" altLang="nl-NL" sz="8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nl-NL" altLang="nl-NL"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6" name="Tijdelijke aanduiding voor voettekst 5"/>
          <p:cNvSpPr>
            <a:spLocks noGrp="1"/>
          </p:cNvSpPr>
          <p:nvPr>
            <p:ph type="ftr" sz="quarter" idx="11"/>
          </p:nvPr>
        </p:nvSpPr>
        <p:spPr/>
        <p:txBody>
          <a:bodyPr/>
          <a:lstStyle/>
          <a:p>
            <a:r>
              <a:rPr lang="nl-NL" smtClean="0">
                <a:solidFill>
                  <a:srgbClr val="000000"/>
                </a:solidFill>
              </a:rPr>
              <a:t>Auteursrecht CBO &amp; AWZW</a:t>
            </a:r>
            <a:endParaRPr lang="nl-NL">
              <a:solidFill>
                <a:srgbClr val="000000"/>
              </a:solidFill>
            </a:endParaRPr>
          </a:p>
        </p:txBody>
      </p:sp>
      <p:graphicFrame>
        <p:nvGraphicFramePr>
          <p:cNvPr id="7" name="Tabel 6"/>
          <p:cNvGraphicFramePr>
            <a:graphicFrameLocks noGrp="1"/>
          </p:cNvGraphicFramePr>
          <p:nvPr>
            <p:extLst>
              <p:ext uri="{D42A27DB-BD31-4B8C-83A1-F6EECF244321}">
                <p14:modId xmlns:p14="http://schemas.microsoft.com/office/powerpoint/2010/main" val="3945976692"/>
              </p:ext>
            </p:extLst>
          </p:nvPr>
        </p:nvGraphicFramePr>
        <p:xfrm>
          <a:off x="1187624" y="1916832"/>
          <a:ext cx="6552728" cy="2741917"/>
        </p:xfrm>
        <a:graphic>
          <a:graphicData uri="http://schemas.openxmlformats.org/drawingml/2006/table">
            <a:tbl>
              <a:tblPr firstRow="1" firstCol="1" bandRow="1"/>
              <a:tblGrid>
                <a:gridCol w="1278089">
                  <a:extLst>
                    <a:ext uri="{9D8B030D-6E8A-4147-A177-3AD203B41FA5}">
                      <a16:colId xmlns:a16="http://schemas.microsoft.com/office/drawing/2014/main" val="20000"/>
                    </a:ext>
                  </a:extLst>
                </a:gridCol>
                <a:gridCol w="5274639">
                  <a:extLst>
                    <a:ext uri="{9D8B030D-6E8A-4147-A177-3AD203B41FA5}">
                      <a16:colId xmlns:a16="http://schemas.microsoft.com/office/drawing/2014/main" val="20001"/>
                    </a:ext>
                  </a:extLst>
                </a:gridCol>
              </a:tblGrid>
              <a:tr h="426057">
                <a:tc>
                  <a:txBody>
                    <a:bodyPr/>
                    <a:lstStyle/>
                    <a:p>
                      <a:pPr>
                        <a:spcAft>
                          <a:spcPts val="0"/>
                        </a:spcAft>
                      </a:pPr>
                      <a:r>
                        <a:rPr lang="nl-NL" sz="1400" b="1" dirty="0" smtClean="0">
                          <a:effectLst/>
                          <a:latin typeface="Calibri"/>
                          <a:ea typeface="Calibri"/>
                          <a:cs typeface="Times New Roman"/>
                        </a:rPr>
                        <a:t>19.00-19.30u </a:t>
                      </a:r>
                      <a:endParaRPr lang="nl-NL" sz="1400" b="1" dirty="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79646"/>
                    </a:solidFill>
                  </a:tcPr>
                </a:tc>
                <a:tc>
                  <a:txBody>
                    <a:bodyPr/>
                    <a:lstStyle/>
                    <a:p>
                      <a:pPr>
                        <a:spcAft>
                          <a:spcPts val="0"/>
                        </a:spcAft>
                      </a:pPr>
                      <a:r>
                        <a:rPr lang="nl-NL" sz="1400" b="1" dirty="0" smtClean="0">
                          <a:effectLst/>
                          <a:latin typeface="Calibri"/>
                          <a:ea typeface="Calibri"/>
                          <a:cs typeface="Times New Roman"/>
                        </a:rPr>
                        <a:t>1. Kennismaken + mobiliseren</a:t>
                      </a:r>
                      <a:r>
                        <a:rPr lang="nl-NL" sz="1400" b="1" baseline="0" dirty="0" smtClean="0">
                          <a:effectLst/>
                          <a:latin typeface="Calibri"/>
                          <a:ea typeface="Calibri"/>
                          <a:cs typeface="Times New Roman"/>
                        </a:rPr>
                        <a:t> voorkennis</a:t>
                      </a:r>
                      <a:endParaRPr lang="nl-NL" sz="1400" b="1" dirty="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79646"/>
                    </a:solidFill>
                  </a:tcPr>
                </a:tc>
                <a:extLst>
                  <a:ext uri="{0D108BD9-81ED-4DB2-BD59-A6C34878D82A}">
                    <a16:rowId xmlns:a16="http://schemas.microsoft.com/office/drawing/2014/main" val="10000"/>
                  </a:ext>
                </a:extLst>
              </a:tr>
              <a:tr h="387402">
                <a:tc>
                  <a:txBody>
                    <a:bodyPr/>
                    <a:lstStyle/>
                    <a:p>
                      <a:pPr>
                        <a:spcAft>
                          <a:spcPts val="0"/>
                        </a:spcAft>
                      </a:pPr>
                      <a:r>
                        <a:rPr lang="nl-NL" sz="1400" b="1" dirty="0" smtClean="0">
                          <a:effectLst/>
                          <a:latin typeface="Calibri"/>
                          <a:ea typeface="Calibri"/>
                          <a:cs typeface="Times New Roman"/>
                        </a:rPr>
                        <a:t>19.30u-20.00u</a:t>
                      </a:r>
                      <a:endParaRPr lang="nl-NL" sz="1400" b="1" dirty="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lumMod val="40000"/>
                        <a:lumOff val="60000"/>
                      </a:schemeClr>
                    </a:solidFill>
                  </a:tcPr>
                </a:tc>
                <a:tc>
                  <a:txBody>
                    <a:bodyPr/>
                    <a:lstStyle/>
                    <a:p>
                      <a:pPr>
                        <a:spcAft>
                          <a:spcPts val="0"/>
                        </a:spcAft>
                      </a:pPr>
                      <a:r>
                        <a:rPr lang="nl-NL" sz="1400" b="1" dirty="0" smtClean="0">
                          <a:effectLst/>
                          <a:latin typeface="Calibri"/>
                          <a:ea typeface="Calibri"/>
                          <a:cs typeface="Times New Roman"/>
                        </a:rPr>
                        <a:t>2. Implementatie van een Leven</a:t>
                      </a:r>
                      <a:r>
                        <a:rPr lang="nl-NL" sz="1400" b="1" baseline="0" dirty="0" smtClean="0">
                          <a:effectLst/>
                          <a:latin typeface="Calibri"/>
                          <a:ea typeface="Calibri"/>
                          <a:cs typeface="Times New Roman"/>
                        </a:rPr>
                        <a:t> Lang Leren                </a:t>
                      </a:r>
                      <a:r>
                        <a:rPr lang="nl-NL" sz="1400" b="1" dirty="0" smtClean="0">
                          <a:effectLst/>
                          <a:latin typeface="Calibri"/>
                          <a:ea typeface="Calibri"/>
                          <a:cs typeface="Times New Roman"/>
                        </a:rPr>
                        <a:t>                         30   </a:t>
                      </a:r>
                      <a:endParaRPr lang="nl-NL" sz="1400" b="1" dirty="0">
                        <a:effectLst/>
                        <a:latin typeface="Calibri"/>
                        <a:ea typeface="Calibri"/>
                        <a:cs typeface="Times New Roman"/>
                      </a:endParaRPr>
                    </a:p>
                    <a:p>
                      <a:pPr>
                        <a:spcAft>
                          <a:spcPts val="0"/>
                        </a:spcAft>
                      </a:pPr>
                      <a:r>
                        <a:rPr lang="nl-NL" sz="1400" b="1" dirty="0">
                          <a:effectLst/>
                          <a:latin typeface="Calibri"/>
                          <a:ea typeface="Calibri"/>
                          <a:cs typeface="Times New Roman"/>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lumMod val="40000"/>
                        <a:lumOff val="60000"/>
                      </a:schemeClr>
                    </a:solidFill>
                  </a:tcPr>
                </a:tc>
                <a:extLst>
                  <a:ext uri="{0D108BD9-81ED-4DB2-BD59-A6C34878D82A}">
                    <a16:rowId xmlns:a16="http://schemas.microsoft.com/office/drawing/2014/main" val="10001"/>
                  </a:ext>
                </a:extLst>
              </a:tr>
              <a:tr h="304653">
                <a:tc>
                  <a:txBody>
                    <a:bodyPr/>
                    <a:lstStyle/>
                    <a:p>
                      <a:pPr>
                        <a:spcAft>
                          <a:spcPts val="0"/>
                        </a:spcAft>
                      </a:pPr>
                      <a:r>
                        <a:rPr lang="nl-NL" sz="1400" b="1" dirty="0" smtClean="0">
                          <a:effectLst/>
                          <a:latin typeface="Calibri"/>
                          <a:ea typeface="Calibri"/>
                          <a:cs typeface="Times New Roman"/>
                        </a:rPr>
                        <a:t>20.00-20.10u</a:t>
                      </a:r>
                      <a:endParaRPr lang="nl-NL" sz="1400" b="1" dirty="0">
                        <a:effectLst/>
                        <a:latin typeface="Calibri"/>
                        <a:ea typeface="Calibri"/>
                        <a:cs typeface="Times New Roman"/>
                      </a:endParaRPr>
                    </a:p>
                    <a:p>
                      <a:pPr>
                        <a:spcAft>
                          <a:spcPts val="0"/>
                        </a:spcAft>
                      </a:pPr>
                      <a:r>
                        <a:rPr lang="nl-NL" sz="1400" b="1" dirty="0">
                          <a:effectLst/>
                          <a:latin typeface="Calibri"/>
                          <a:ea typeface="Calibri"/>
                          <a:cs typeface="Times New Roman"/>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lvl="0" indent="0">
                        <a:spcAft>
                          <a:spcPts val="0"/>
                        </a:spcAft>
                        <a:buFont typeface="+mj-lt"/>
                        <a:buNone/>
                      </a:pPr>
                      <a:r>
                        <a:rPr lang="nl-NL" sz="1400" b="1" dirty="0" smtClean="0">
                          <a:effectLst/>
                          <a:latin typeface="Calibri"/>
                          <a:ea typeface="Calibri"/>
                          <a:cs typeface="Times New Roman"/>
                        </a:rPr>
                        <a:t>3. </a:t>
                      </a:r>
                      <a:r>
                        <a:rPr kumimoji="0" lang="nl-NL" sz="1400" b="1" i="0" u="none" strike="noStrike" kern="1200" cap="none" spc="0" normalizeH="0" baseline="0" noProof="0" dirty="0" smtClean="0">
                          <a:ln>
                            <a:noFill/>
                          </a:ln>
                          <a:solidFill>
                            <a:srgbClr val="000000"/>
                          </a:solidFill>
                          <a:effectLst/>
                          <a:uLnTx/>
                          <a:uFillTx/>
                          <a:latin typeface="Calibri"/>
                          <a:ea typeface="Calibri"/>
                          <a:cs typeface="Times New Roman"/>
                        </a:rPr>
                        <a:t>Korte pauze                                                                                               10</a:t>
                      </a:r>
                      <a:endParaRPr lang="nl-NL" sz="1400" b="1" dirty="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r h="348586">
                <a:tc>
                  <a:txBody>
                    <a:bodyPr/>
                    <a:lstStyle/>
                    <a:p>
                      <a:pPr>
                        <a:spcAft>
                          <a:spcPts val="0"/>
                        </a:spcAft>
                      </a:pPr>
                      <a:r>
                        <a:rPr lang="nl-NL" sz="1400" b="1" dirty="0" smtClean="0">
                          <a:effectLst/>
                          <a:latin typeface="Calibri"/>
                          <a:ea typeface="Calibri"/>
                          <a:cs typeface="Times New Roman"/>
                        </a:rPr>
                        <a:t>20.10-</a:t>
                      </a:r>
                      <a:r>
                        <a:rPr lang="nl-NL" sz="1400" b="1" baseline="0" dirty="0" smtClean="0">
                          <a:effectLst/>
                          <a:latin typeface="Calibri"/>
                          <a:ea typeface="Calibri"/>
                          <a:cs typeface="Times New Roman"/>
                        </a:rPr>
                        <a:t> 20.30</a:t>
                      </a:r>
                      <a:r>
                        <a:rPr lang="nl-NL" sz="1400" b="1" dirty="0" smtClean="0">
                          <a:effectLst/>
                          <a:latin typeface="Calibri"/>
                          <a:ea typeface="Calibri"/>
                          <a:cs typeface="Times New Roman"/>
                        </a:rPr>
                        <a:t>u  </a:t>
                      </a:r>
                      <a:endParaRPr lang="nl-NL" sz="1400" b="1" dirty="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nl-NL" sz="1400" b="1" dirty="0" smtClean="0">
                          <a:effectLst/>
                          <a:latin typeface="Calibri"/>
                          <a:ea typeface="Calibri"/>
                          <a:cs typeface="Times New Roman"/>
                        </a:rPr>
                        <a:t> 4.</a:t>
                      </a:r>
                      <a:r>
                        <a:rPr lang="nl-NL" sz="1400" b="1" baseline="0" dirty="0" smtClean="0">
                          <a:effectLst/>
                          <a:latin typeface="Calibri"/>
                          <a:ea typeface="Calibri"/>
                          <a:cs typeface="Times New Roman"/>
                        </a:rPr>
                        <a:t> Methode p</a:t>
                      </a:r>
                      <a:r>
                        <a:rPr lang="nl-NL" sz="1400" b="1" dirty="0" smtClean="0">
                          <a:effectLst/>
                          <a:latin typeface="Calibri"/>
                          <a:ea typeface="Calibri"/>
                          <a:cs typeface="Times New Roman"/>
                        </a:rPr>
                        <a:t>raktijkopleider / motiveren</a:t>
                      </a:r>
                      <a:r>
                        <a:rPr lang="nl-NL" sz="1400" b="1" baseline="0" dirty="0" smtClean="0">
                          <a:effectLst/>
                          <a:latin typeface="Calibri"/>
                          <a:ea typeface="Calibri"/>
                          <a:cs typeface="Times New Roman"/>
                        </a:rPr>
                        <a:t> zelfstudie/coaching  </a:t>
                      </a:r>
                      <a:r>
                        <a:rPr lang="nl-NL" sz="1400" b="1" dirty="0" smtClean="0">
                          <a:effectLst/>
                          <a:latin typeface="Calibri"/>
                          <a:ea typeface="Calibri"/>
                          <a:cs typeface="Times New Roman"/>
                        </a:rPr>
                        <a:t>      20 </a:t>
                      </a:r>
                      <a:endParaRPr lang="nl-NL" sz="1400" b="1" dirty="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3"/>
                  </a:ext>
                </a:extLst>
              </a:tr>
              <a:tr h="365330">
                <a:tc>
                  <a:txBody>
                    <a:bodyPr/>
                    <a:lstStyle/>
                    <a:p>
                      <a:pPr>
                        <a:spcAft>
                          <a:spcPts val="0"/>
                        </a:spcAft>
                      </a:pPr>
                      <a:r>
                        <a:rPr lang="nl-NL" sz="1400" b="1" dirty="0" smtClean="0">
                          <a:effectLst/>
                          <a:latin typeface="Calibri"/>
                          <a:ea typeface="Calibri"/>
                          <a:cs typeface="Times New Roman"/>
                        </a:rPr>
                        <a:t>20.30- 21.00u</a:t>
                      </a:r>
                      <a:endParaRPr lang="nl-NL" sz="1400" b="1" dirty="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nl-NL" sz="1400" b="1" baseline="0" dirty="0" smtClean="0">
                          <a:effectLst/>
                          <a:latin typeface="Calibri"/>
                          <a:ea typeface="Calibri"/>
                          <a:cs typeface="Times New Roman"/>
                        </a:rPr>
                        <a:t> 5. Aanmelden en inloggen op het </a:t>
                      </a:r>
                      <a:r>
                        <a:rPr lang="nl-NL" sz="1400" b="1" dirty="0" smtClean="0">
                          <a:effectLst/>
                          <a:latin typeface="Calibri"/>
                          <a:ea typeface="Calibri"/>
                          <a:cs typeface="Times New Roman"/>
                        </a:rPr>
                        <a:t>leerplatform </a:t>
                      </a:r>
                      <a:r>
                        <a:rPr lang="nl-NL" sz="1400" b="1" baseline="0" dirty="0" smtClean="0">
                          <a:effectLst/>
                          <a:latin typeface="Calibri"/>
                          <a:ea typeface="Calibri"/>
                          <a:cs typeface="Times New Roman"/>
                        </a:rPr>
                        <a:t>                                  </a:t>
                      </a:r>
                      <a:r>
                        <a:rPr lang="nl-NL" sz="1400" b="1" dirty="0" smtClean="0">
                          <a:effectLst/>
                          <a:latin typeface="Calibri"/>
                          <a:ea typeface="Calibri"/>
                          <a:cs typeface="Times New Roman"/>
                        </a:rPr>
                        <a:t>30</a:t>
                      </a:r>
                      <a:endParaRPr lang="nl-NL" sz="1400" b="1" dirty="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4"/>
                  </a:ext>
                </a:extLst>
              </a:tr>
              <a:tr h="365330">
                <a:tc>
                  <a:txBody>
                    <a:bodyPr/>
                    <a:lstStyle/>
                    <a:p>
                      <a:pPr>
                        <a:spcAft>
                          <a:spcPts val="0"/>
                        </a:spcAft>
                      </a:pPr>
                      <a:r>
                        <a:rPr lang="nl-NL" sz="1400" b="1" dirty="0" smtClean="0">
                          <a:effectLst/>
                          <a:latin typeface="Calibri"/>
                          <a:ea typeface="Calibri"/>
                          <a:cs typeface="Times New Roman"/>
                        </a:rPr>
                        <a:t>21.00- 21.15u</a:t>
                      </a:r>
                      <a:endParaRPr lang="nl-NL" sz="1400" b="1" dirty="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nl-NL" sz="1400" b="1" dirty="0" smtClean="0">
                          <a:effectLst/>
                          <a:latin typeface="Calibri"/>
                          <a:ea typeface="Calibri"/>
                          <a:cs typeface="Times New Roman"/>
                        </a:rPr>
                        <a:t> 6. Starten met oefenopdracht 1.   Een</a:t>
                      </a:r>
                      <a:r>
                        <a:rPr lang="nl-NL" sz="1400" b="1" baseline="0" dirty="0" smtClean="0">
                          <a:effectLst/>
                          <a:latin typeface="Calibri"/>
                          <a:ea typeface="Calibri"/>
                          <a:cs typeface="Times New Roman"/>
                        </a:rPr>
                        <a:t> Leven Lang Leren</a:t>
                      </a:r>
                      <a:r>
                        <a:rPr lang="nl-NL" sz="1400" b="1" dirty="0" smtClean="0">
                          <a:effectLst/>
                          <a:latin typeface="Calibri"/>
                          <a:ea typeface="Calibri"/>
                          <a:cs typeface="Times New Roman"/>
                        </a:rPr>
                        <a:t>                   30</a:t>
                      </a:r>
                      <a:endParaRPr lang="nl-NL" sz="1400" b="1" dirty="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5"/>
                  </a:ext>
                </a:extLst>
              </a:tr>
              <a:tr h="383174">
                <a:tc>
                  <a:txBody>
                    <a:bodyPr/>
                    <a:lstStyle/>
                    <a:p>
                      <a:pPr>
                        <a:spcAft>
                          <a:spcPts val="0"/>
                        </a:spcAft>
                      </a:pPr>
                      <a:r>
                        <a:rPr lang="nl-NL" sz="1400" b="1" dirty="0" smtClean="0">
                          <a:effectLst/>
                          <a:latin typeface="Calibri"/>
                          <a:ea typeface="Calibri"/>
                          <a:cs typeface="Times New Roman"/>
                        </a:rPr>
                        <a:t>21.15--21.30u</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lumMod val="40000"/>
                        <a:lumOff val="60000"/>
                      </a:schemeClr>
                    </a:solidFill>
                  </a:tcPr>
                </a:tc>
                <a:tc>
                  <a:txBody>
                    <a:bodyPr/>
                    <a:lstStyle/>
                    <a:p>
                      <a:pPr>
                        <a:spcAft>
                          <a:spcPts val="0"/>
                        </a:spcAft>
                      </a:pPr>
                      <a:r>
                        <a:rPr lang="nl-NL" sz="1400" b="1" dirty="0" smtClean="0">
                          <a:effectLst/>
                          <a:latin typeface="Calibri"/>
                          <a:ea typeface="Calibri"/>
                          <a:cs typeface="Times New Roman"/>
                        </a:rPr>
                        <a:t> 7.  Evaluatie</a:t>
                      </a:r>
                      <a:r>
                        <a:rPr lang="nl-NL" sz="1400" b="1" baseline="0" dirty="0" smtClean="0">
                          <a:effectLst/>
                          <a:latin typeface="Calibri"/>
                          <a:ea typeface="Calibri"/>
                          <a:cs typeface="Times New Roman"/>
                        </a:rPr>
                        <a:t> en afspraken                                                                          15</a:t>
                      </a:r>
                      <a:endParaRPr lang="nl-NL" sz="1400" b="1" dirty="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lumMod val="40000"/>
                        <a:lumOff val="60000"/>
                      </a:schemeClr>
                    </a:solidFill>
                  </a:tcPr>
                </a:tc>
                <a:extLst>
                  <a:ext uri="{0D108BD9-81ED-4DB2-BD59-A6C34878D82A}">
                    <a16:rowId xmlns:a16="http://schemas.microsoft.com/office/drawing/2014/main" val="10006"/>
                  </a:ext>
                </a:extLst>
              </a:tr>
            </a:tbl>
          </a:graphicData>
        </a:graphic>
      </p:graphicFrame>
    </p:spTree>
    <p:extLst>
      <p:ext uri="{BB962C8B-B14F-4D97-AF65-F5344CB8AC3E}">
        <p14:creationId xmlns:p14="http://schemas.microsoft.com/office/powerpoint/2010/main" val="132646290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a:xfrm>
            <a:off x="685800" y="764704"/>
            <a:ext cx="7198568" cy="720080"/>
          </a:xfrm>
        </p:spPr>
        <p:txBody>
          <a:bodyPr/>
          <a:lstStyle/>
          <a:p>
            <a:pPr algn="l" fontAlgn="t"/>
            <a:r>
              <a:rPr lang="nl-NL" sz="2400" b="1" dirty="0" smtClean="0"/>
              <a:t/>
            </a:r>
            <a:br>
              <a:rPr lang="nl-NL" sz="2400" b="1" dirty="0" smtClean="0"/>
            </a:br>
            <a:r>
              <a:rPr lang="nl-NL" sz="2400" b="1" dirty="0"/>
              <a:t/>
            </a:r>
            <a:br>
              <a:rPr lang="nl-NL" sz="2400" b="1" dirty="0"/>
            </a:br>
            <a:r>
              <a:rPr lang="nl-NL" sz="2400" b="1" dirty="0" smtClean="0"/>
              <a:t/>
            </a:r>
            <a:br>
              <a:rPr lang="nl-NL" sz="2400" b="1" dirty="0" smtClean="0"/>
            </a:br>
            <a:r>
              <a:rPr lang="nl-NL" sz="2400" b="1" dirty="0"/>
              <a:t/>
            </a:r>
            <a:br>
              <a:rPr lang="nl-NL" sz="2400" b="1" dirty="0"/>
            </a:br>
            <a:r>
              <a:rPr lang="nl-NL" sz="2400" b="1" dirty="0" smtClean="0"/>
              <a:t>19.30 - 20.00 uur</a:t>
            </a:r>
            <a:r>
              <a:rPr lang="nl-NL" sz="2400" dirty="0"/>
              <a:t/>
            </a:r>
            <a:br>
              <a:rPr lang="nl-NL" sz="2400" dirty="0"/>
            </a:br>
            <a:r>
              <a:rPr lang="nl-NL" sz="4800" b="1" dirty="0"/>
              <a:t> </a:t>
            </a:r>
            <a:r>
              <a:rPr lang="nl-NL" sz="4800" dirty="0"/>
              <a:t/>
            </a:r>
            <a:br>
              <a:rPr lang="nl-NL" sz="4800" dirty="0"/>
            </a:br>
            <a:endParaRPr lang="nl-NL" sz="4800" b="1" dirty="0">
              <a:latin typeface="Calibri" pitchFamily="34" charset="0"/>
              <a:cs typeface="Calibri" pitchFamily="34" charset="0"/>
            </a:endParaRPr>
          </a:p>
        </p:txBody>
      </p:sp>
      <p:sp>
        <p:nvSpPr>
          <p:cNvPr id="2051" name="Rectangle 3"/>
          <p:cNvSpPr>
            <a:spLocks noGrp="1" noChangeArrowheads="1"/>
          </p:cNvSpPr>
          <p:nvPr>
            <p:ph type="subTitle" idx="1"/>
          </p:nvPr>
        </p:nvSpPr>
        <p:spPr>
          <a:xfrm>
            <a:off x="698375" y="1515209"/>
            <a:ext cx="7848872" cy="661640"/>
          </a:xfrm>
          <a:solidFill>
            <a:schemeClr val="bg2">
              <a:lumMod val="20000"/>
              <a:lumOff val="80000"/>
            </a:schemeClr>
          </a:solidFill>
          <a:ln>
            <a:solidFill>
              <a:schemeClr val="tx1"/>
            </a:solidFill>
          </a:ln>
        </p:spPr>
        <p:txBody>
          <a:bodyPr/>
          <a:lstStyle/>
          <a:p>
            <a:pPr marL="457200" indent="-457200" algn="l">
              <a:buAutoNum type="arabicPeriod"/>
            </a:pPr>
            <a:r>
              <a:rPr lang="nl-NL" sz="2400" b="1" dirty="0" smtClean="0"/>
              <a:t>Kennismaken en mobiliseren voorkennis          </a:t>
            </a:r>
            <a:r>
              <a:rPr lang="nl-NL" sz="2400" b="1" dirty="0"/>
              <a:t>30   </a:t>
            </a:r>
            <a:endParaRPr lang="nl-NL" sz="5400" dirty="0" smtClean="0"/>
          </a:p>
          <a:p>
            <a:pPr algn="l"/>
            <a:r>
              <a:rPr lang="nl-NL" sz="5400" dirty="0">
                <a:latin typeface="Calibri" pitchFamily="34" charset="0"/>
                <a:cs typeface="Calibri" pitchFamily="34" charset="0"/>
              </a:rPr>
              <a:t> </a:t>
            </a:r>
            <a:r>
              <a:rPr lang="nl-NL" sz="5400" dirty="0" smtClean="0">
                <a:latin typeface="Calibri" pitchFamily="34" charset="0"/>
                <a:cs typeface="Calibri" pitchFamily="34" charset="0"/>
              </a:rPr>
              <a:t>  </a:t>
            </a:r>
            <a:endParaRPr lang="en-US" sz="2800" dirty="0">
              <a:latin typeface="Calibri" pitchFamily="34" charset="0"/>
              <a:cs typeface="Calibri" pitchFamily="34" charset="0"/>
            </a:endParaRPr>
          </a:p>
        </p:txBody>
      </p:sp>
      <p:pic>
        <p:nvPicPr>
          <p:cNvPr id="4" name="officeArt object"/>
          <p:cNvPicPr/>
          <p:nvPr/>
        </p:nvPicPr>
        <p:blipFill>
          <a:blip r:embed="rId3">
            <a:extLst/>
          </a:blip>
          <a:stretch>
            <a:fillRect/>
          </a:stretch>
        </p:blipFill>
        <p:spPr>
          <a:xfrm>
            <a:off x="7452320" y="5520369"/>
            <a:ext cx="1374648" cy="1230044"/>
          </a:xfrm>
          <a:prstGeom prst="rect">
            <a:avLst/>
          </a:prstGeom>
          <a:ln w="12700" cap="flat">
            <a:noFill/>
            <a:miter lim="400000"/>
          </a:ln>
          <a:effectLst/>
        </p:spPr>
      </p:pic>
      <p:pic>
        <p:nvPicPr>
          <p:cNvPr id="5"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79512" y="5880894"/>
            <a:ext cx="2270026" cy="8691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Rectangle 1"/>
          <p:cNvSpPr>
            <a:spLocks noChangeArrowheads="1"/>
          </p:cNvSpPr>
          <p:nvPr/>
        </p:nvSpPr>
        <p:spPr bwMode="auto">
          <a:xfrm>
            <a:off x="2097088" y="2599065"/>
            <a:ext cx="213520"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nl-NL" altLang="nl-NL" sz="1000" b="1"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 </a:t>
            </a:r>
            <a:endParaRPr kumimoji="0" lang="nl-NL" altLang="nl-NL" sz="8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nl-NL" altLang="nl-NL"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2" name="Tijdelijke aanduiding voor voettekst 1"/>
          <p:cNvSpPr>
            <a:spLocks noGrp="1"/>
          </p:cNvSpPr>
          <p:nvPr>
            <p:ph type="ftr" sz="quarter" idx="11"/>
          </p:nvPr>
        </p:nvSpPr>
        <p:spPr/>
        <p:txBody>
          <a:bodyPr/>
          <a:lstStyle/>
          <a:p>
            <a:r>
              <a:rPr lang="nl-NL" smtClean="0">
                <a:solidFill>
                  <a:srgbClr val="000000"/>
                </a:solidFill>
              </a:rPr>
              <a:t>Auteursrecht CBO &amp; AWZW</a:t>
            </a:r>
            <a:endParaRPr lang="nl-NL">
              <a:solidFill>
                <a:srgbClr val="000000"/>
              </a:solidFill>
            </a:endParaRPr>
          </a:p>
        </p:txBody>
      </p:sp>
      <p:pic>
        <p:nvPicPr>
          <p:cNvPr id="6" name="Afbeelding 5"/>
          <p:cNvPicPr>
            <a:picLocks noChangeAspect="1"/>
          </p:cNvPicPr>
          <p:nvPr/>
        </p:nvPicPr>
        <p:blipFill>
          <a:blip r:embed="rId5"/>
          <a:stretch>
            <a:fillRect/>
          </a:stretch>
        </p:blipFill>
        <p:spPr>
          <a:xfrm>
            <a:off x="672818" y="2465677"/>
            <a:ext cx="5873464" cy="2723151"/>
          </a:xfrm>
          <a:prstGeom prst="rect">
            <a:avLst/>
          </a:prstGeom>
          <a:ln>
            <a:noFill/>
          </a:ln>
          <a:effectLst>
            <a:softEdge rad="112500"/>
          </a:effectLst>
        </p:spPr>
      </p:pic>
    </p:spTree>
    <p:extLst>
      <p:ext uri="{BB962C8B-B14F-4D97-AF65-F5344CB8AC3E}">
        <p14:creationId xmlns:p14="http://schemas.microsoft.com/office/powerpoint/2010/main" val="323790514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a:xfrm>
            <a:off x="611560" y="423927"/>
            <a:ext cx="7126560" cy="766081"/>
          </a:xfrm>
        </p:spPr>
        <p:txBody>
          <a:bodyPr/>
          <a:lstStyle/>
          <a:p>
            <a:pPr algn="l" fontAlgn="t"/>
            <a:r>
              <a:rPr lang="nl-NL" sz="2400" b="1" dirty="0" smtClean="0"/>
              <a:t/>
            </a:r>
            <a:br>
              <a:rPr lang="nl-NL" sz="2400" b="1" dirty="0" smtClean="0"/>
            </a:br>
            <a:r>
              <a:rPr lang="nl-NL" sz="2400" b="1" dirty="0"/>
              <a:t/>
            </a:r>
            <a:br>
              <a:rPr lang="nl-NL" sz="2400" b="1" dirty="0"/>
            </a:br>
            <a:r>
              <a:rPr lang="nl-NL" sz="2400" b="1" dirty="0" smtClean="0"/>
              <a:t/>
            </a:r>
            <a:br>
              <a:rPr lang="nl-NL" sz="2400" b="1" dirty="0" smtClean="0"/>
            </a:br>
            <a:r>
              <a:rPr lang="nl-NL" sz="2400" b="1" dirty="0"/>
              <a:t/>
            </a:r>
            <a:br>
              <a:rPr lang="nl-NL" sz="2400" b="1" dirty="0"/>
            </a:br>
            <a:r>
              <a:rPr lang="nl-NL" sz="2400" b="1" dirty="0" smtClean="0"/>
              <a:t>19.30 - 20.00 uur</a:t>
            </a:r>
            <a:r>
              <a:rPr lang="nl-NL" sz="2400" dirty="0"/>
              <a:t/>
            </a:r>
            <a:br>
              <a:rPr lang="nl-NL" sz="2400" dirty="0"/>
            </a:br>
            <a:r>
              <a:rPr lang="nl-NL" sz="4800" b="1" dirty="0"/>
              <a:t> </a:t>
            </a:r>
            <a:r>
              <a:rPr lang="nl-NL" sz="4800" dirty="0" smtClean="0"/>
              <a:t/>
            </a:r>
            <a:br>
              <a:rPr lang="nl-NL" sz="4800" dirty="0" smtClean="0"/>
            </a:br>
            <a:endParaRPr lang="nl-NL" sz="4800" b="1" dirty="0">
              <a:latin typeface="Calibri" pitchFamily="34" charset="0"/>
              <a:cs typeface="Calibri" pitchFamily="34" charset="0"/>
            </a:endParaRPr>
          </a:p>
        </p:txBody>
      </p:sp>
      <p:sp>
        <p:nvSpPr>
          <p:cNvPr id="2051" name="Rectangle 3"/>
          <p:cNvSpPr>
            <a:spLocks noGrp="1" noChangeArrowheads="1"/>
          </p:cNvSpPr>
          <p:nvPr>
            <p:ph type="subTitle" idx="1"/>
          </p:nvPr>
        </p:nvSpPr>
        <p:spPr>
          <a:xfrm>
            <a:off x="711966" y="1253962"/>
            <a:ext cx="8108506" cy="662870"/>
          </a:xfrm>
          <a:solidFill>
            <a:schemeClr val="bg2">
              <a:lumMod val="20000"/>
              <a:lumOff val="80000"/>
            </a:schemeClr>
          </a:solidFill>
          <a:ln>
            <a:solidFill>
              <a:schemeClr val="tx1"/>
            </a:solidFill>
          </a:ln>
        </p:spPr>
        <p:txBody>
          <a:bodyPr/>
          <a:lstStyle/>
          <a:p>
            <a:pPr algn="l"/>
            <a:r>
              <a:rPr lang="nl-NL" sz="2400" b="1" dirty="0" smtClean="0"/>
              <a:t>2. Implementatie </a:t>
            </a:r>
            <a:r>
              <a:rPr lang="nl-NL" sz="2400" b="1" dirty="0"/>
              <a:t>van een Leven Lang Leren </a:t>
            </a:r>
            <a:r>
              <a:rPr lang="nl-NL" sz="2400" b="1" dirty="0" smtClean="0"/>
              <a:t>            </a:t>
            </a:r>
            <a:r>
              <a:rPr lang="nl-NL" sz="2400" b="1" dirty="0"/>
              <a:t>30   </a:t>
            </a:r>
            <a:endParaRPr lang="nl-NL" sz="2400" b="1" dirty="0" smtClean="0"/>
          </a:p>
          <a:p>
            <a:pPr algn="l"/>
            <a:r>
              <a:rPr lang="nl-NL" sz="2400" b="1" dirty="0"/>
              <a:t> </a:t>
            </a:r>
            <a:r>
              <a:rPr lang="nl-NL" sz="2400" b="1" dirty="0" smtClean="0"/>
              <a:t>    </a:t>
            </a:r>
            <a:r>
              <a:rPr lang="nl-NL" sz="5400" dirty="0"/>
              <a:t/>
            </a:r>
            <a:br>
              <a:rPr lang="nl-NL" sz="5400" dirty="0"/>
            </a:br>
            <a:endParaRPr lang="en-US" sz="2800" dirty="0">
              <a:latin typeface="Calibri" pitchFamily="34" charset="0"/>
              <a:cs typeface="Calibri" pitchFamily="34" charset="0"/>
            </a:endParaRPr>
          </a:p>
        </p:txBody>
      </p:sp>
      <p:pic>
        <p:nvPicPr>
          <p:cNvPr id="4" name="officeArt object"/>
          <p:cNvPicPr/>
          <p:nvPr/>
        </p:nvPicPr>
        <p:blipFill>
          <a:blip r:embed="rId3">
            <a:extLst/>
          </a:blip>
          <a:stretch>
            <a:fillRect/>
          </a:stretch>
        </p:blipFill>
        <p:spPr>
          <a:xfrm>
            <a:off x="7092280" y="5522197"/>
            <a:ext cx="1541312" cy="1199278"/>
          </a:xfrm>
          <a:prstGeom prst="rect">
            <a:avLst/>
          </a:prstGeom>
          <a:ln w="12700" cap="flat">
            <a:noFill/>
            <a:miter lim="400000"/>
          </a:ln>
          <a:effectLst/>
        </p:spPr>
      </p:pic>
      <p:pic>
        <p:nvPicPr>
          <p:cNvPr id="5"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79512" y="5837235"/>
            <a:ext cx="2131096" cy="8159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Rectangle 1"/>
          <p:cNvSpPr>
            <a:spLocks noChangeArrowheads="1"/>
          </p:cNvSpPr>
          <p:nvPr/>
        </p:nvSpPr>
        <p:spPr bwMode="auto">
          <a:xfrm>
            <a:off x="2097088" y="2599065"/>
            <a:ext cx="213520"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nl-NL" altLang="nl-NL" sz="1000" b="1"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 </a:t>
            </a:r>
            <a:endParaRPr kumimoji="0" lang="nl-NL" altLang="nl-NL" sz="8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nl-NL" altLang="nl-NL"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2" name="Tijdelijke aanduiding voor voettekst 1"/>
          <p:cNvSpPr>
            <a:spLocks noGrp="1"/>
          </p:cNvSpPr>
          <p:nvPr>
            <p:ph type="ftr" sz="quarter" idx="11"/>
          </p:nvPr>
        </p:nvSpPr>
        <p:spPr/>
        <p:txBody>
          <a:bodyPr/>
          <a:lstStyle/>
          <a:p>
            <a:r>
              <a:rPr lang="nl-NL" smtClean="0">
                <a:solidFill>
                  <a:srgbClr val="000000"/>
                </a:solidFill>
              </a:rPr>
              <a:t>Auteursrecht CBO &amp; AWZW</a:t>
            </a:r>
            <a:endParaRPr lang="nl-NL">
              <a:solidFill>
                <a:srgbClr val="000000"/>
              </a:solidFill>
            </a:endParaRPr>
          </a:p>
        </p:txBody>
      </p:sp>
      <p:pic>
        <p:nvPicPr>
          <p:cNvPr id="6" name="Afbeelding 5"/>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87828" y="2090748"/>
            <a:ext cx="3816424" cy="3257533"/>
          </a:xfrm>
          <a:prstGeom prst="rect">
            <a:avLst/>
          </a:prstGeom>
          <a:ln>
            <a:noFill/>
          </a:ln>
          <a:effectLst>
            <a:softEdge rad="112500"/>
          </a:effectLst>
        </p:spPr>
      </p:pic>
    </p:spTree>
    <p:extLst>
      <p:ext uri="{BB962C8B-B14F-4D97-AF65-F5344CB8AC3E}">
        <p14:creationId xmlns:p14="http://schemas.microsoft.com/office/powerpoint/2010/main" val="346628035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a:xfrm>
            <a:off x="423526" y="296892"/>
            <a:ext cx="7846640" cy="898736"/>
          </a:xfrm>
        </p:spPr>
        <p:txBody>
          <a:bodyPr/>
          <a:lstStyle/>
          <a:p>
            <a:pPr algn="l"/>
            <a:r>
              <a:rPr lang="nl-NL" sz="4800" b="1" dirty="0" smtClean="0">
                <a:latin typeface="Calibri" pitchFamily="34" charset="0"/>
                <a:cs typeface="Calibri" pitchFamily="34" charset="0"/>
              </a:rPr>
              <a:t>Leven Lang Leren</a:t>
            </a:r>
            <a:endParaRPr lang="nl-NL" sz="4800" b="1" dirty="0">
              <a:latin typeface="Calibri" pitchFamily="34" charset="0"/>
              <a:cs typeface="Calibri" pitchFamily="34" charset="0"/>
            </a:endParaRPr>
          </a:p>
        </p:txBody>
      </p:sp>
      <p:sp>
        <p:nvSpPr>
          <p:cNvPr id="2051" name="Rectangle 3"/>
          <p:cNvSpPr>
            <a:spLocks noGrp="1" noChangeArrowheads="1"/>
          </p:cNvSpPr>
          <p:nvPr>
            <p:ph type="subTitle" idx="1"/>
          </p:nvPr>
        </p:nvSpPr>
        <p:spPr>
          <a:xfrm>
            <a:off x="539552" y="1437390"/>
            <a:ext cx="4608512" cy="2639682"/>
          </a:xfrm>
          <a:solidFill>
            <a:schemeClr val="bg2">
              <a:lumMod val="20000"/>
              <a:lumOff val="80000"/>
            </a:schemeClr>
          </a:solidFill>
          <a:ln>
            <a:solidFill>
              <a:schemeClr val="tx1"/>
            </a:solidFill>
          </a:ln>
        </p:spPr>
        <p:txBody>
          <a:bodyPr/>
          <a:lstStyle/>
          <a:p>
            <a:pPr algn="l"/>
            <a:r>
              <a:rPr lang="nl-NL" sz="2800" b="1" dirty="0" smtClean="0">
                <a:latin typeface="Calibri" pitchFamily="34" charset="0"/>
                <a:cs typeface="Calibri" pitchFamily="34" charset="0"/>
              </a:rPr>
              <a:t>Doel:</a:t>
            </a:r>
          </a:p>
          <a:p>
            <a:pPr algn="l"/>
            <a:r>
              <a:rPr lang="nl-NL" sz="2000" dirty="0" smtClean="0">
                <a:latin typeface="Calibri" pitchFamily="34" charset="0"/>
                <a:cs typeface="Calibri" pitchFamily="34" charset="0"/>
              </a:rPr>
              <a:t>Organisaties stellen hun medewerkers in staat de werkprocessen aan te passen aan een voortdurend veranderende omgeving door scholing, ontwikkeling en initiatief te stimuleren.</a:t>
            </a:r>
            <a:endParaRPr lang="nl-NL" sz="2000" dirty="0">
              <a:latin typeface="Calibri" pitchFamily="34" charset="0"/>
              <a:cs typeface="Calibri" pitchFamily="34" charset="0"/>
            </a:endParaRPr>
          </a:p>
        </p:txBody>
      </p:sp>
      <p:pic>
        <p:nvPicPr>
          <p:cNvPr id="4" name="officeArt object"/>
          <p:cNvPicPr/>
          <p:nvPr/>
        </p:nvPicPr>
        <p:blipFill>
          <a:blip r:embed="rId3">
            <a:extLst/>
          </a:blip>
          <a:stretch>
            <a:fillRect/>
          </a:stretch>
        </p:blipFill>
        <p:spPr>
          <a:xfrm>
            <a:off x="6780991" y="5445224"/>
            <a:ext cx="1677209" cy="1292478"/>
          </a:xfrm>
          <a:prstGeom prst="rect">
            <a:avLst/>
          </a:prstGeom>
          <a:ln w="12700" cap="flat">
            <a:noFill/>
            <a:miter lim="400000"/>
          </a:ln>
          <a:effectLst/>
        </p:spPr>
      </p:pic>
      <p:pic>
        <p:nvPicPr>
          <p:cNvPr id="5"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64579" y="5877272"/>
            <a:ext cx="2168004" cy="8301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Rectangle 1"/>
          <p:cNvSpPr>
            <a:spLocks noChangeArrowheads="1"/>
          </p:cNvSpPr>
          <p:nvPr/>
        </p:nvSpPr>
        <p:spPr bwMode="auto">
          <a:xfrm>
            <a:off x="2097088" y="2599065"/>
            <a:ext cx="213520"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nl-NL" altLang="nl-NL" sz="1000" b="1"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 </a:t>
            </a:r>
            <a:endParaRPr kumimoji="0" lang="nl-NL" altLang="nl-NL" sz="8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nl-NL" altLang="nl-NL"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2" name="Tijdelijke aanduiding voor voettekst 1"/>
          <p:cNvSpPr>
            <a:spLocks noGrp="1"/>
          </p:cNvSpPr>
          <p:nvPr>
            <p:ph type="ftr" sz="quarter" idx="11"/>
          </p:nvPr>
        </p:nvSpPr>
        <p:spPr/>
        <p:txBody>
          <a:bodyPr/>
          <a:lstStyle/>
          <a:p>
            <a:r>
              <a:rPr lang="nl-NL" smtClean="0">
                <a:solidFill>
                  <a:srgbClr val="000000"/>
                </a:solidFill>
              </a:rPr>
              <a:t>Auteursrecht CBO &amp; AWZW</a:t>
            </a:r>
            <a:endParaRPr lang="nl-NL">
              <a:solidFill>
                <a:srgbClr val="000000"/>
              </a:solidFill>
            </a:endParaRPr>
          </a:p>
        </p:txBody>
      </p:sp>
      <p:pic>
        <p:nvPicPr>
          <p:cNvPr id="6" name="Afbeelding 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508104" y="863719"/>
            <a:ext cx="3117726" cy="4400448"/>
          </a:xfrm>
          <a:prstGeom prst="rect">
            <a:avLst/>
          </a:prstGeom>
          <a:ln>
            <a:noFill/>
          </a:ln>
          <a:effectLst>
            <a:softEdge rad="112500"/>
          </a:effectLst>
        </p:spPr>
      </p:pic>
      <p:sp>
        <p:nvSpPr>
          <p:cNvPr id="9" name="Rechthoek 8"/>
          <p:cNvSpPr/>
          <p:nvPr/>
        </p:nvSpPr>
        <p:spPr>
          <a:xfrm>
            <a:off x="539552" y="4149080"/>
            <a:ext cx="4572000" cy="923330"/>
          </a:xfrm>
          <a:prstGeom prst="rect">
            <a:avLst/>
          </a:prstGeom>
        </p:spPr>
        <p:txBody>
          <a:bodyPr>
            <a:spAutoFit/>
          </a:bodyPr>
          <a:lstStyle/>
          <a:p>
            <a:r>
              <a:rPr lang="nl-NL" dirty="0" smtClean="0">
                <a:hlinkClick r:id="rId6"/>
              </a:rPr>
              <a:t>http</a:t>
            </a:r>
            <a:r>
              <a:rPr lang="nl-NL" dirty="0" smtClean="0">
                <a:hlinkClick r:id="rId7" action="ppaction://hlinkfile"/>
              </a:rPr>
              <a:t>s</a:t>
            </a:r>
            <a:r>
              <a:rPr lang="nl-NL" dirty="0" smtClean="0">
                <a:hlinkClick r:id="rId6"/>
              </a:rPr>
              <a:t>voorbeeld aanbieder leven lang ontwikkelen</a:t>
            </a:r>
            <a:endParaRPr lang="nl-NL" dirty="0" smtClean="0"/>
          </a:p>
          <a:p>
            <a:endParaRPr lang="nl-NL" dirty="0"/>
          </a:p>
        </p:txBody>
      </p:sp>
    </p:spTree>
    <p:extLst>
      <p:ext uri="{BB962C8B-B14F-4D97-AF65-F5344CB8AC3E}">
        <p14:creationId xmlns:p14="http://schemas.microsoft.com/office/powerpoint/2010/main" val="348706335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a:xfrm>
            <a:off x="684684" y="633777"/>
            <a:ext cx="4751412" cy="1080120"/>
          </a:xfrm>
        </p:spPr>
        <p:txBody>
          <a:bodyPr/>
          <a:lstStyle/>
          <a:p>
            <a:pPr algn="l"/>
            <a:r>
              <a:rPr lang="nl-NL" sz="4800" b="1" dirty="0" smtClean="0">
                <a:latin typeface="Calibri" pitchFamily="34" charset="0"/>
                <a:cs typeface="Calibri" pitchFamily="34" charset="0"/>
              </a:rPr>
              <a:t>Leven Lang Leren </a:t>
            </a:r>
            <a:endParaRPr lang="nl-NL" sz="4800" b="1" dirty="0">
              <a:latin typeface="Calibri" pitchFamily="34" charset="0"/>
              <a:cs typeface="Calibri" pitchFamily="34" charset="0"/>
            </a:endParaRPr>
          </a:p>
        </p:txBody>
      </p:sp>
      <p:sp>
        <p:nvSpPr>
          <p:cNvPr id="2051" name="Rectangle 3"/>
          <p:cNvSpPr>
            <a:spLocks noGrp="1" noChangeArrowheads="1"/>
          </p:cNvSpPr>
          <p:nvPr>
            <p:ph type="subTitle" idx="1"/>
          </p:nvPr>
        </p:nvSpPr>
        <p:spPr>
          <a:xfrm>
            <a:off x="684684" y="1762473"/>
            <a:ext cx="4529781" cy="2232248"/>
          </a:xfrm>
          <a:solidFill>
            <a:schemeClr val="bg2">
              <a:lumMod val="20000"/>
              <a:lumOff val="80000"/>
            </a:schemeClr>
          </a:solidFill>
          <a:ln>
            <a:solidFill>
              <a:schemeClr val="tx1"/>
            </a:solidFill>
          </a:ln>
        </p:spPr>
        <p:txBody>
          <a:bodyPr/>
          <a:lstStyle/>
          <a:p>
            <a:pPr marL="457200" indent="-457200" algn="l">
              <a:buFont typeface="Wingdings" panose="05000000000000000000" pitchFamily="2" charset="2"/>
              <a:buChar char="q"/>
            </a:pPr>
            <a:r>
              <a:rPr lang="nl-NL" sz="2800" dirty="0" smtClean="0">
                <a:latin typeface="Calibri" pitchFamily="34" charset="0"/>
                <a:cs typeface="Calibri" pitchFamily="34" charset="0"/>
              </a:rPr>
              <a:t>Seintje geven </a:t>
            </a:r>
          </a:p>
          <a:p>
            <a:pPr marL="457200" indent="-457200" algn="l">
              <a:buFont typeface="Wingdings" panose="05000000000000000000" pitchFamily="2" charset="2"/>
              <a:buChar char="q"/>
            </a:pPr>
            <a:r>
              <a:rPr lang="nl-NL" sz="2800" dirty="0" smtClean="0">
                <a:latin typeface="Calibri" pitchFamily="34" charset="0"/>
                <a:cs typeface="Calibri" pitchFamily="34" charset="0"/>
              </a:rPr>
              <a:t>Navigeren</a:t>
            </a:r>
          </a:p>
          <a:p>
            <a:pPr marL="457200" indent="-457200" algn="l">
              <a:buFont typeface="Wingdings" panose="05000000000000000000" pitchFamily="2" charset="2"/>
              <a:buChar char="q"/>
            </a:pPr>
            <a:r>
              <a:rPr lang="nl-NL" sz="2800" dirty="0" smtClean="0">
                <a:latin typeface="Calibri" pitchFamily="34" charset="0"/>
                <a:cs typeface="Calibri" pitchFamily="34" charset="0"/>
              </a:rPr>
              <a:t>Begeleiden en kwalificeren</a:t>
            </a:r>
          </a:p>
          <a:p>
            <a:pPr marL="457200" indent="-457200" algn="l">
              <a:buFont typeface="Wingdings" panose="05000000000000000000" pitchFamily="2" charset="2"/>
              <a:buChar char="q"/>
            </a:pPr>
            <a:r>
              <a:rPr lang="nl-NL" sz="2800" dirty="0" smtClean="0">
                <a:latin typeface="Calibri" pitchFamily="34" charset="0"/>
                <a:cs typeface="Calibri" pitchFamily="34" charset="0"/>
              </a:rPr>
              <a:t>Financieren </a:t>
            </a:r>
            <a:endParaRPr lang="nl-NL" sz="2800" dirty="0">
              <a:latin typeface="Calibri" pitchFamily="34" charset="0"/>
              <a:cs typeface="Calibri" pitchFamily="34" charset="0"/>
            </a:endParaRPr>
          </a:p>
        </p:txBody>
      </p:sp>
      <p:pic>
        <p:nvPicPr>
          <p:cNvPr id="4" name="officeArt object"/>
          <p:cNvPicPr/>
          <p:nvPr/>
        </p:nvPicPr>
        <p:blipFill>
          <a:blip r:embed="rId3">
            <a:extLst/>
          </a:blip>
          <a:stretch>
            <a:fillRect/>
          </a:stretch>
        </p:blipFill>
        <p:spPr>
          <a:xfrm>
            <a:off x="6804248" y="5445224"/>
            <a:ext cx="1502286" cy="1151925"/>
          </a:xfrm>
          <a:prstGeom prst="rect">
            <a:avLst/>
          </a:prstGeom>
          <a:ln w="12700" cap="flat">
            <a:noFill/>
            <a:miter lim="400000"/>
          </a:ln>
          <a:effectLst/>
        </p:spPr>
      </p:pic>
      <p:pic>
        <p:nvPicPr>
          <p:cNvPr id="5"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79512" y="5839194"/>
            <a:ext cx="2304256" cy="8822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Rectangle 1"/>
          <p:cNvSpPr>
            <a:spLocks noChangeArrowheads="1"/>
          </p:cNvSpPr>
          <p:nvPr/>
        </p:nvSpPr>
        <p:spPr bwMode="auto">
          <a:xfrm>
            <a:off x="2097088" y="2599065"/>
            <a:ext cx="213520"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nl-NL" altLang="nl-NL" sz="1000" b="1"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 </a:t>
            </a:r>
            <a:endParaRPr kumimoji="0" lang="nl-NL" altLang="nl-NL" sz="8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nl-NL" altLang="nl-NL"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2" name="Tijdelijke aanduiding voor voettekst 1"/>
          <p:cNvSpPr>
            <a:spLocks noGrp="1"/>
          </p:cNvSpPr>
          <p:nvPr>
            <p:ph type="ftr" sz="quarter" idx="11"/>
          </p:nvPr>
        </p:nvSpPr>
        <p:spPr/>
        <p:txBody>
          <a:bodyPr/>
          <a:lstStyle/>
          <a:p>
            <a:r>
              <a:rPr lang="nl-NL" smtClean="0">
                <a:solidFill>
                  <a:srgbClr val="000000"/>
                </a:solidFill>
              </a:rPr>
              <a:t>Auteursrecht CBO &amp; AWZW</a:t>
            </a:r>
            <a:endParaRPr lang="nl-NL">
              <a:solidFill>
                <a:srgbClr val="000000"/>
              </a:solidFill>
            </a:endParaRPr>
          </a:p>
        </p:txBody>
      </p:sp>
      <p:sp>
        <p:nvSpPr>
          <p:cNvPr id="7" name="Rectangle 1"/>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nl-NL" altLang="nl-NL" sz="1000" b="0" i="0" u="none" strike="noStrike" cap="none" normalizeH="0" baseline="0" smtClean="0">
                <a:ln>
                  <a:noFill/>
                </a:ln>
                <a:solidFill>
                  <a:schemeClr val="tx1"/>
                </a:solidFill>
                <a:effectLst/>
                <a:latin typeface="Verdana" pitchFamily="34" charset="0"/>
                <a:ea typeface="Calibri" pitchFamily="34" charset="0"/>
                <a:cs typeface="Times New Roman" pitchFamily="18" charset="0"/>
                <a:hlinkClick r:id="rId5"/>
              </a:rPr>
              <a:t>Lerende organisaties</a:t>
            </a:r>
            <a:r>
              <a:rPr kumimoji="0" lang="nl-NL" altLang="nl-NL" sz="800" b="0" i="0" u="none" strike="noStrike" cap="none" normalizeH="0" baseline="0" smtClean="0">
                <a:ln>
                  <a:noFill/>
                </a:ln>
                <a:solidFill>
                  <a:schemeClr val="tx1"/>
                </a:solidFill>
                <a:effectLst/>
                <a:latin typeface="Arial" pitchFamily="34" charset="0"/>
                <a:cs typeface="Arial" pitchFamily="34" charset="0"/>
              </a:rPr>
              <a:t> </a:t>
            </a:r>
            <a:endParaRPr kumimoji="0" lang="nl-NL" altLang="nl-NL" sz="1800" b="0" i="0" u="none" strike="noStrike" cap="none" normalizeH="0" baseline="0" smtClean="0">
              <a:ln>
                <a:noFill/>
              </a:ln>
              <a:solidFill>
                <a:schemeClr val="tx1"/>
              </a:solidFill>
              <a:effectLst/>
              <a:latin typeface="Arial" pitchFamily="34" charset="0"/>
              <a:cs typeface="Arial" pitchFamily="34" charset="0"/>
            </a:endParaRPr>
          </a:p>
        </p:txBody>
      </p:sp>
    </p:spTree>
    <p:extLst>
      <p:ext uri="{BB962C8B-B14F-4D97-AF65-F5344CB8AC3E}">
        <p14:creationId xmlns:p14="http://schemas.microsoft.com/office/powerpoint/2010/main" val="388798676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a:xfrm>
            <a:off x="395536" y="764704"/>
            <a:ext cx="8352928" cy="838860"/>
          </a:xfrm>
        </p:spPr>
        <p:txBody>
          <a:bodyPr/>
          <a:lstStyle/>
          <a:p>
            <a:pPr algn="l"/>
            <a:r>
              <a:rPr lang="nl-NL" sz="3200" b="1" dirty="0" smtClean="0">
                <a:latin typeface="Calibri" pitchFamily="34" charset="0"/>
                <a:cs typeface="Calibri" pitchFamily="34" charset="0"/>
              </a:rPr>
              <a:t>Leven Lang Leren implementeren voor het mbo</a:t>
            </a:r>
            <a:endParaRPr lang="nl-NL" sz="3200" b="1" dirty="0">
              <a:latin typeface="Calibri" pitchFamily="34" charset="0"/>
              <a:cs typeface="Calibri" pitchFamily="34" charset="0"/>
            </a:endParaRPr>
          </a:p>
        </p:txBody>
      </p:sp>
      <p:sp>
        <p:nvSpPr>
          <p:cNvPr id="2051" name="Rectangle 3"/>
          <p:cNvSpPr>
            <a:spLocks noGrp="1" noChangeArrowheads="1"/>
          </p:cNvSpPr>
          <p:nvPr>
            <p:ph type="subTitle" idx="1"/>
          </p:nvPr>
        </p:nvSpPr>
        <p:spPr>
          <a:xfrm>
            <a:off x="539552" y="1699821"/>
            <a:ext cx="7272808" cy="2593275"/>
          </a:xfrm>
          <a:solidFill>
            <a:schemeClr val="bg2">
              <a:lumMod val="20000"/>
              <a:lumOff val="80000"/>
            </a:schemeClr>
          </a:solidFill>
          <a:ln>
            <a:solidFill>
              <a:schemeClr val="tx1"/>
            </a:solidFill>
          </a:ln>
        </p:spPr>
        <p:txBody>
          <a:bodyPr/>
          <a:lstStyle/>
          <a:p>
            <a:pPr marL="457200" indent="-457200" algn="l">
              <a:buFont typeface="Wingdings" panose="05000000000000000000" pitchFamily="2" charset="2"/>
              <a:buChar char="q"/>
            </a:pPr>
            <a:r>
              <a:rPr lang="nl-NL" sz="2800" dirty="0" smtClean="0">
                <a:latin typeface="Calibri" pitchFamily="34" charset="0"/>
                <a:cs typeface="Calibri" pitchFamily="34" charset="0"/>
              </a:rPr>
              <a:t>Breed aanbod leertrajecten  creëren voor LLL</a:t>
            </a:r>
          </a:p>
          <a:p>
            <a:pPr marL="457200" indent="-457200" algn="l">
              <a:buFont typeface="Wingdings" panose="05000000000000000000" pitchFamily="2" charset="2"/>
              <a:buChar char="q"/>
            </a:pPr>
            <a:r>
              <a:rPr lang="nl-NL" sz="2800" dirty="0" smtClean="0">
                <a:latin typeface="Calibri" pitchFamily="34" charset="0"/>
                <a:cs typeface="Calibri" pitchFamily="34" charset="0"/>
              </a:rPr>
              <a:t>Kwalificeren docenten + praktijkopleiders LLL </a:t>
            </a:r>
          </a:p>
          <a:p>
            <a:pPr marL="457200" indent="-457200" algn="l">
              <a:buFont typeface="Wingdings" panose="05000000000000000000" pitchFamily="2" charset="2"/>
              <a:buChar char="q"/>
            </a:pPr>
            <a:r>
              <a:rPr lang="nl-NL" sz="2800" dirty="0" smtClean="0">
                <a:latin typeface="Calibri" pitchFamily="34" charset="0"/>
                <a:cs typeface="Calibri" pitchFamily="34" charset="0"/>
              </a:rPr>
              <a:t>BPV bureau oprichten</a:t>
            </a:r>
          </a:p>
          <a:p>
            <a:pPr marL="457200" indent="-457200" algn="l">
              <a:buFont typeface="Wingdings" panose="05000000000000000000" pitchFamily="2" charset="2"/>
              <a:buChar char="q"/>
            </a:pPr>
            <a:r>
              <a:rPr lang="nl-NL" sz="2800" dirty="0" smtClean="0">
                <a:latin typeface="Calibri" pitchFamily="34" charset="0"/>
                <a:cs typeface="Calibri" pitchFamily="34" charset="0"/>
              </a:rPr>
              <a:t>Gezamenlijk begeleiden en kwalificeren  van lerenden </a:t>
            </a:r>
          </a:p>
        </p:txBody>
      </p:sp>
      <p:pic>
        <p:nvPicPr>
          <p:cNvPr id="4" name="officeArt object"/>
          <p:cNvPicPr/>
          <p:nvPr/>
        </p:nvPicPr>
        <p:blipFill>
          <a:blip r:embed="rId3">
            <a:extLst/>
          </a:blip>
          <a:stretch>
            <a:fillRect/>
          </a:stretch>
        </p:blipFill>
        <p:spPr>
          <a:xfrm>
            <a:off x="6546184" y="5359051"/>
            <a:ext cx="1815537" cy="1247711"/>
          </a:xfrm>
          <a:prstGeom prst="rect">
            <a:avLst/>
          </a:prstGeom>
          <a:ln w="12700" cap="flat">
            <a:noFill/>
            <a:miter lim="400000"/>
          </a:ln>
          <a:effectLst/>
        </p:spPr>
      </p:pic>
      <p:pic>
        <p:nvPicPr>
          <p:cNvPr id="5"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7034" y="5805264"/>
            <a:ext cx="2356067" cy="9021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Rectangle 1"/>
          <p:cNvSpPr>
            <a:spLocks noChangeArrowheads="1"/>
          </p:cNvSpPr>
          <p:nvPr/>
        </p:nvSpPr>
        <p:spPr bwMode="auto">
          <a:xfrm>
            <a:off x="2097088" y="2599065"/>
            <a:ext cx="213520"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nl-NL" altLang="nl-NL" sz="1000" b="1"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 </a:t>
            </a:r>
            <a:endParaRPr kumimoji="0" lang="nl-NL" altLang="nl-NL" sz="8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nl-NL" altLang="nl-NL"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2" name="Tijdelijke aanduiding voor voettekst 1"/>
          <p:cNvSpPr>
            <a:spLocks noGrp="1"/>
          </p:cNvSpPr>
          <p:nvPr>
            <p:ph type="ftr" sz="quarter" idx="11"/>
          </p:nvPr>
        </p:nvSpPr>
        <p:spPr/>
        <p:txBody>
          <a:bodyPr/>
          <a:lstStyle/>
          <a:p>
            <a:r>
              <a:rPr lang="nl-NL" smtClean="0">
                <a:solidFill>
                  <a:srgbClr val="000000"/>
                </a:solidFill>
              </a:rPr>
              <a:t>Auteursrecht CBO &amp; AWZW</a:t>
            </a:r>
            <a:endParaRPr lang="nl-NL">
              <a:solidFill>
                <a:srgbClr val="000000"/>
              </a:solidFill>
            </a:endParaRPr>
          </a:p>
        </p:txBody>
      </p:sp>
      <p:sp>
        <p:nvSpPr>
          <p:cNvPr id="7" name="Rectangle 1"/>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nl-NL" altLang="nl-NL" sz="1000" b="0" i="0" u="none" strike="noStrike" cap="none" normalizeH="0" baseline="0" smtClean="0">
                <a:ln>
                  <a:noFill/>
                </a:ln>
                <a:solidFill>
                  <a:schemeClr val="tx1"/>
                </a:solidFill>
                <a:effectLst/>
                <a:latin typeface="Verdana" pitchFamily="34" charset="0"/>
                <a:ea typeface="Calibri" pitchFamily="34" charset="0"/>
                <a:cs typeface="Times New Roman" pitchFamily="18" charset="0"/>
                <a:hlinkClick r:id="rId5"/>
              </a:rPr>
              <a:t>Lerende organisaties</a:t>
            </a:r>
            <a:r>
              <a:rPr kumimoji="0" lang="nl-NL" altLang="nl-NL" sz="800" b="0" i="0" u="none" strike="noStrike" cap="none" normalizeH="0" baseline="0" smtClean="0">
                <a:ln>
                  <a:noFill/>
                </a:ln>
                <a:solidFill>
                  <a:schemeClr val="tx1"/>
                </a:solidFill>
                <a:effectLst/>
                <a:latin typeface="Arial" pitchFamily="34" charset="0"/>
                <a:cs typeface="Arial" pitchFamily="34" charset="0"/>
              </a:rPr>
              <a:t> </a:t>
            </a:r>
            <a:endParaRPr kumimoji="0" lang="nl-NL" altLang="nl-NL" sz="1800" b="0" i="0" u="none" strike="noStrike" cap="none" normalizeH="0" baseline="0" smtClean="0">
              <a:ln>
                <a:noFill/>
              </a:ln>
              <a:solidFill>
                <a:schemeClr val="tx1"/>
              </a:solidFill>
              <a:effectLst/>
              <a:latin typeface="Arial" pitchFamily="34" charset="0"/>
              <a:cs typeface="Arial" pitchFamily="34" charset="0"/>
            </a:endParaRPr>
          </a:p>
        </p:txBody>
      </p:sp>
    </p:spTree>
    <p:extLst>
      <p:ext uri="{BB962C8B-B14F-4D97-AF65-F5344CB8AC3E}">
        <p14:creationId xmlns:p14="http://schemas.microsoft.com/office/powerpoint/2010/main" val="239652636"/>
      </p:ext>
    </p:extLst>
  </p:cSld>
  <p:clrMapOvr>
    <a:masterClrMapping/>
  </p:clrMapOvr>
  <p:timing>
    <p:tnLst>
      <p:par>
        <p:cTn id="1" dur="indefinite" restart="never" nodeType="tmRoot"/>
      </p:par>
    </p:tnLst>
  </p:timing>
</p:sld>
</file>

<file path=ppt/theme/theme1.xml><?xml version="1.0" encoding="utf-8"?>
<a:theme xmlns:a="http://schemas.openxmlformats.org/drawingml/2006/main" name="Standaardontwerp">
  <a:themeElements>
    <a:clrScheme name="Standaardontwerp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Standaardontwerp">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342900" marR="0" indent="-342900" algn="l" defTabSz="914400" rtl="0" eaLnBrk="1" fontAlgn="base" latinLnBrk="0" hangingPunct="1">
          <a:lnSpc>
            <a:spcPct val="100000"/>
          </a:lnSpc>
          <a:spcBef>
            <a:spcPct val="20000"/>
          </a:spcBef>
          <a:spcAft>
            <a:spcPct val="0"/>
          </a:spcAft>
          <a:buClrTx/>
          <a:buSzTx/>
          <a:buFontTx/>
          <a:buNone/>
          <a:tabLst/>
          <a:defRPr kumimoji="0" lang="nl-NL" sz="3200" b="0" i="1" u="none" strike="noStrike" cap="none" normalizeH="0" baseline="0" smtClean="0">
            <a:ln>
              <a:noFill/>
            </a:ln>
            <a:solidFill>
              <a:schemeClr val="tx1"/>
            </a:solidFill>
            <a:effectLst/>
            <a:latin typeface="Verdana" pitchFamily="34"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342900" marR="0" indent="-342900" algn="l" defTabSz="914400" rtl="0" eaLnBrk="1" fontAlgn="base" latinLnBrk="0" hangingPunct="1">
          <a:lnSpc>
            <a:spcPct val="100000"/>
          </a:lnSpc>
          <a:spcBef>
            <a:spcPct val="20000"/>
          </a:spcBef>
          <a:spcAft>
            <a:spcPct val="0"/>
          </a:spcAft>
          <a:buClrTx/>
          <a:buSzTx/>
          <a:buFontTx/>
          <a:buNone/>
          <a:tabLst/>
          <a:defRPr kumimoji="0" lang="nl-NL" sz="3200" b="0" i="1" u="none" strike="noStrike" cap="none" normalizeH="0" baseline="0" smtClean="0">
            <a:ln>
              <a:noFill/>
            </a:ln>
            <a:solidFill>
              <a:schemeClr val="tx1"/>
            </a:solidFill>
            <a:effectLst/>
            <a:latin typeface="Verdana" pitchFamily="34" charset="0"/>
          </a:defRPr>
        </a:defPPr>
      </a:lstStyle>
    </a:lnDef>
  </a:objectDefaults>
  <a:extraClrSchemeLst>
    <a:extraClrScheme>
      <a:clrScheme name="Standaardontwerp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Standaardontwerp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Standaardontwerp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Standaardontwerp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Standaardontwerp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Standaardontwerp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Standaardontwerp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Standaardontwerp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Standaardontwerp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Standaardontwerp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Standaardontwerp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Standaardontwerp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Kantoorthema">
  <a:themeElements>
    <a:clrScheme name="Kantoor">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to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Kantoorthema">
  <a:themeElements>
    <a:clrScheme name="Kantoor">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to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5906</TotalTime>
  <Words>1037</Words>
  <Application>Microsoft Office PowerPoint</Application>
  <PresentationFormat>Diavoorstelling (4:3)</PresentationFormat>
  <Paragraphs>200</Paragraphs>
  <Slides>21</Slides>
  <Notes>19</Notes>
  <HiddenSlides>0</HiddenSlides>
  <MMClips>0</MMClips>
  <ScaleCrop>false</ScaleCrop>
  <HeadingPairs>
    <vt:vector size="6" baseType="variant">
      <vt:variant>
        <vt:lpstr>Gebruikte lettertypen</vt:lpstr>
      </vt:variant>
      <vt:variant>
        <vt:i4>6</vt:i4>
      </vt:variant>
      <vt:variant>
        <vt:lpstr>Thema</vt:lpstr>
      </vt:variant>
      <vt:variant>
        <vt:i4>1</vt:i4>
      </vt:variant>
      <vt:variant>
        <vt:lpstr>Diatitels</vt:lpstr>
      </vt:variant>
      <vt:variant>
        <vt:i4>21</vt:i4>
      </vt:variant>
    </vt:vector>
  </HeadingPairs>
  <TitlesOfParts>
    <vt:vector size="28" baseType="lpstr">
      <vt:lpstr>Arial</vt:lpstr>
      <vt:lpstr>Calibri</vt:lpstr>
      <vt:lpstr>Times New Roman</vt:lpstr>
      <vt:lpstr>Trebuchet MS</vt:lpstr>
      <vt:lpstr>Verdana</vt:lpstr>
      <vt:lpstr>Wingdings</vt:lpstr>
      <vt:lpstr>Standaardontwerp</vt:lpstr>
      <vt:lpstr>  Opdracht Zorgpartners  </vt:lpstr>
      <vt:lpstr>PowerPoint-presentatie</vt:lpstr>
      <vt:lpstr>  </vt:lpstr>
      <vt:lpstr>Programma bijeenkomst 1.</vt:lpstr>
      <vt:lpstr>    19.30 - 20.00 uur   </vt:lpstr>
      <vt:lpstr>    19.30 - 20.00 uur   </vt:lpstr>
      <vt:lpstr>Leven Lang Leren</vt:lpstr>
      <vt:lpstr>Leven Lang Leren </vt:lpstr>
      <vt:lpstr>Leven Lang Leren implementeren voor het mbo</vt:lpstr>
      <vt:lpstr>    20.00 - 20.10 uur   </vt:lpstr>
      <vt:lpstr>    20.10 - 20.30 uur   </vt:lpstr>
      <vt:lpstr> Methode praktijkopleider   </vt:lpstr>
      <vt:lpstr>Kwalificatiedossier</vt:lpstr>
      <vt:lpstr> Assessor   </vt:lpstr>
      <vt:lpstr> Examinator   </vt:lpstr>
      <vt:lpstr>Activerende werkvormen</vt:lpstr>
      <vt:lpstr>Blended leerlijnen</vt:lpstr>
      <vt:lpstr>    20.30 - 21.00 uur   </vt:lpstr>
      <vt:lpstr>    21.00 - 21.15 uur   </vt:lpstr>
      <vt:lpstr>Oefenopdracht 1.</vt:lpstr>
      <vt:lpstr>    21.15 - 21.30 uur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“Een leven lang leren”</dc:title>
  <dc:creator>Pals</dc:creator>
  <cp:lastModifiedBy>Irma Rabelink</cp:lastModifiedBy>
  <cp:revision>147</cp:revision>
  <cp:lastPrinted>2018-02-04T14:15:41Z</cp:lastPrinted>
  <dcterms:created xsi:type="dcterms:W3CDTF">2016-07-26T12:01:25Z</dcterms:created>
  <dcterms:modified xsi:type="dcterms:W3CDTF">2018-03-05T08:47:59Z</dcterms:modified>
</cp:coreProperties>
</file>