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sldIdLst>
    <p:sldId id="256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4B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0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4678A-9060-4361-975C-A37275D56196}" type="datetimeFigureOut">
              <a:rPr lang="nl-NL" smtClean="0"/>
              <a:t>27-8-2018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EFFDC-31CC-4E53-B0D0-FF51EC73F0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6444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4678A-9060-4361-975C-A37275D56196}" type="datetimeFigureOut">
              <a:rPr lang="nl-NL" smtClean="0"/>
              <a:t>27-8-2018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EFFDC-31CC-4E53-B0D0-FF51EC73F0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12377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4678A-9060-4361-975C-A37275D56196}" type="datetimeFigureOut">
              <a:rPr lang="nl-NL" smtClean="0"/>
              <a:t>27-8-2018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EFFDC-31CC-4E53-B0D0-FF51EC73F0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7938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4678A-9060-4361-975C-A37275D56196}" type="datetimeFigureOut">
              <a:rPr lang="nl-NL" smtClean="0"/>
              <a:t>27-8-2018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EFFDC-31CC-4E53-B0D0-FF51EC73F0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3941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4678A-9060-4361-975C-A37275D56196}" type="datetimeFigureOut">
              <a:rPr lang="nl-NL" smtClean="0"/>
              <a:t>27-8-2018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EFFDC-31CC-4E53-B0D0-FF51EC73F0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8351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4678A-9060-4361-975C-A37275D56196}" type="datetimeFigureOut">
              <a:rPr lang="nl-NL" smtClean="0"/>
              <a:t>27-8-2018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EFFDC-31CC-4E53-B0D0-FF51EC73F0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6371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4678A-9060-4361-975C-A37275D56196}" type="datetimeFigureOut">
              <a:rPr lang="nl-NL" smtClean="0"/>
              <a:t>27-8-2018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EFFDC-31CC-4E53-B0D0-FF51EC73F0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0860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4678A-9060-4361-975C-A37275D56196}" type="datetimeFigureOut">
              <a:rPr lang="nl-NL" smtClean="0"/>
              <a:t>27-8-2018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EFFDC-31CC-4E53-B0D0-FF51EC73F0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72836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4678A-9060-4361-975C-A37275D56196}" type="datetimeFigureOut">
              <a:rPr lang="nl-NL" smtClean="0"/>
              <a:t>27-8-2018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EFFDC-31CC-4E53-B0D0-FF51EC73F0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18505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4678A-9060-4361-975C-A37275D56196}" type="datetimeFigureOut">
              <a:rPr lang="nl-NL" smtClean="0"/>
              <a:t>27-8-2018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EFFDC-31CC-4E53-B0D0-FF51EC73F0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8030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4678A-9060-4361-975C-A37275D56196}" type="datetimeFigureOut">
              <a:rPr lang="nl-NL" smtClean="0"/>
              <a:t>27-8-2018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EFFDC-31CC-4E53-B0D0-FF51EC73F0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3553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4678A-9060-4361-975C-A37275D56196}" type="datetimeFigureOut">
              <a:rPr lang="nl-NL" smtClean="0"/>
              <a:t>27-8-2018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7EFFDC-31CC-4E53-B0D0-FF51EC73F0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1763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3DC7579F-F44D-4FEE-A3DB-BE15B59A83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0815"/>
            <a:ext cx="9144000" cy="51435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D0DB8DD2-41CF-4AF0-B2D3-2EF259A8EE4C}"/>
              </a:ext>
            </a:extLst>
          </p:cNvPr>
          <p:cNvSpPr txBox="1"/>
          <p:nvPr/>
        </p:nvSpPr>
        <p:spPr>
          <a:xfrm>
            <a:off x="90705" y="0"/>
            <a:ext cx="5565786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nl-NL" sz="3600" spc="200" dirty="0">
                <a:solidFill>
                  <a:srgbClr val="FF0000"/>
                </a:solidFill>
              </a:rPr>
              <a:t>Studiemiddag 15 oktober</a:t>
            </a:r>
            <a:endParaRPr lang="nl-NL" sz="3600" spc="200" dirty="0">
              <a:solidFill>
                <a:srgbClr val="002060"/>
              </a:solidFill>
            </a:endParaRPr>
          </a:p>
          <a:p>
            <a:pPr algn="ctr">
              <a:lnSpc>
                <a:spcPct val="130000"/>
              </a:lnSpc>
            </a:pPr>
            <a:r>
              <a:rPr lang="nl-NL" sz="2400" i="1" spc="200" dirty="0">
                <a:solidFill>
                  <a:srgbClr val="002060"/>
                </a:solidFill>
              </a:rPr>
              <a:t>Houd je ogen open voor trauma </a:t>
            </a:r>
          </a:p>
          <a:p>
            <a:pPr algn="ctr"/>
            <a:endParaRPr lang="nl-NL" sz="2400" spc="200" dirty="0">
              <a:solidFill>
                <a:srgbClr val="FF0000"/>
              </a:solidFill>
              <a:latin typeface="Bodoni MT" panose="02070603080606020203" pitchFamily="18" charset="0"/>
            </a:endParaRPr>
          </a:p>
        </p:txBody>
      </p:sp>
      <p:pic>
        <p:nvPicPr>
          <p:cNvPr id="15" name="Afbeelding 14">
            <a:extLst>
              <a:ext uri="{FF2B5EF4-FFF2-40B4-BE49-F238E27FC236}">
                <a16:creationId xmlns:a16="http://schemas.microsoft.com/office/drawing/2014/main" id="{51F22F59-C886-46C9-BD42-6A0A0180B6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6033" y="0"/>
            <a:ext cx="1922908" cy="1192061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hthoek 3">
            <a:extLst>
              <a:ext uri="{FF2B5EF4-FFF2-40B4-BE49-F238E27FC236}">
                <a16:creationId xmlns:a16="http://schemas.microsoft.com/office/drawing/2014/main" id="{93038298-1020-4332-AADE-489BE5B7DBF5}"/>
              </a:ext>
            </a:extLst>
          </p:cNvPr>
          <p:cNvSpPr/>
          <p:nvPr/>
        </p:nvSpPr>
        <p:spPr>
          <a:xfrm>
            <a:off x="0" y="5584315"/>
            <a:ext cx="9144000" cy="1273685"/>
          </a:xfrm>
          <a:prstGeom prst="rect">
            <a:avLst/>
          </a:prstGeom>
          <a:solidFill>
            <a:srgbClr val="194B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589D5CF5-FCAA-4160-A364-BFEA38A80281}"/>
              </a:ext>
            </a:extLst>
          </p:cNvPr>
          <p:cNvSpPr txBox="1"/>
          <p:nvPr/>
        </p:nvSpPr>
        <p:spPr>
          <a:xfrm>
            <a:off x="90705" y="5762258"/>
            <a:ext cx="9195318" cy="11435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nl-NL" spc="200" dirty="0">
                <a:solidFill>
                  <a:schemeClr val="bg1"/>
                </a:solidFill>
              </a:rPr>
              <a:t>15 oktober 2018  </a:t>
            </a:r>
            <a:r>
              <a:rPr lang="nl-NL" spc="200" dirty="0">
                <a:solidFill>
                  <a:schemeClr val="bg1"/>
                </a:solidFill>
                <a:sym typeface="Wingdings" panose="05000000000000000000" pitchFamily="2" charset="2"/>
              </a:rPr>
              <a:t> </a:t>
            </a:r>
            <a:r>
              <a:rPr lang="nl-NL" spc="200" dirty="0">
                <a:solidFill>
                  <a:schemeClr val="bg1"/>
                </a:solidFill>
              </a:rPr>
              <a:t> 12.00 uur  </a:t>
            </a:r>
            <a:r>
              <a:rPr lang="nl-NL" spc="200" dirty="0">
                <a:solidFill>
                  <a:schemeClr val="bg1"/>
                </a:solidFill>
                <a:sym typeface="Wingdings" panose="05000000000000000000" pitchFamily="2" charset="2"/>
              </a:rPr>
              <a:t> </a:t>
            </a:r>
            <a:r>
              <a:rPr lang="nl-NL" spc="200" dirty="0">
                <a:solidFill>
                  <a:schemeClr val="bg1"/>
                </a:solidFill>
              </a:rPr>
              <a:t> Zon &amp; Schild  </a:t>
            </a:r>
            <a:r>
              <a:rPr lang="nl-NL" spc="200" dirty="0">
                <a:solidFill>
                  <a:schemeClr val="bg1"/>
                </a:solidFill>
                <a:sym typeface="Wingdings" panose="05000000000000000000" pitchFamily="2" charset="2"/>
              </a:rPr>
              <a:t> </a:t>
            </a:r>
            <a:r>
              <a:rPr lang="nl-NL" spc="200" dirty="0">
                <a:solidFill>
                  <a:schemeClr val="bg1"/>
                </a:solidFill>
              </a:rPr>
              <a:t> Amersfoort</a:t>
            </a:r>
            <a:r>
              <a:rPr lang="nl-NL" spc="200" dirty="0">
                <a:solidFill>
                  <a:schemeClr val="bg1"/>
                </a:solidFill>
                <a:sym typeface="Wingdings" panose="05000000000000000000" pitchFamily="2" charset="2"/>
              </a:rPr>
              <a:t>  Studiedag voor alle medewerkers van Fornhese en </a:t>
            </a:r>
            <a:r>
              <a:rPr lang="nl-NL" spc="200" dirty="0" err="1">
                <a:solidFill>
                  <a:schemeClr val="bg1"/>
                </a:solidFill>
                <a:sym typeface="Wingdings" panose="05000000000000000000" pitchFamily="2" charset="2"/>
              </a:rPr>
              <a:t>Emerhese</a:t>
            </a:r>
            <a:endParaRPr lang="nl-NL" spc="200" dirty="0">
              <a:solidFill>
                <a:schemeClr val="bg1"/>
              </a:solidFill>
            </a:endParaRPr>
          </a:p>
          <a:p>
            <a:pPr algn="ctr">
              <a:lnSpc>
                <a:spcPct val="130000"/>
              </a:lnSpc>
            </a:pPr>
            <a:r>
              <a:rPr lang="nl-NL" spc="200" dirty="0">
                <a:solidFill>
                  <a:schemeClr val="bg1"/>
                </a:solidFill>
              </a:rPr>
              <a:t>info: congresbureau@ggzcentraal.nl</a:t>
            </a:r>
            <a:endParaRPr lang="nl-NL" dirty="0">
              <a:solidFill>
                <a:srgbClr val="002060"/>
              </a:solidFill>
            </a:endParaRP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A5CDE028-55E7-4FE5-9C52-AA4C3352ADCF}"/>
              </a:ext>
            </a:extLst>
          </p:cNvPr>
          <p:cNvSpPr/>
          <p:nvPr/>
        </p:nvSpPr>
        <p:spPr>
          <a:xfrm>
            <a:off x="2290072" y="4963930"/>
            <a:ext cx="408188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4800" spc="200" dirty="0">
                <a:solidFill>
                  <a:srgbClr val="FF0000"/>
                </a:solidFill>
              </a:rPr>
              <a:t>save </a:t>
            </a:r>
            <a:r>
              <a:rPr lang="nl-NL" sz="4800" spc="200" dirty="0" err="1">
                <a:solidFill>
                  <a:srgbClr val="FF0000"/>
                </a:solidFill>
              </a:rPr>
              <a:t>the</a:t>
            </a:r>
            <a:r>
              <a:rPr lang="nl-NL" sz="4800" spc="200" dirty="0">
                <a:solidFill>
                  <a:srgbClr val="FF0000"/>
                </a:solidFill>
              </a:rPr>
              <a:t> date!</a:t>
            </a:r>
          </a:p>
        </p:txBody>
      </p:sp>
    </p:spTree>
    <p:extLst>
      <p:ext uri="{BB962C8B-B14F-4D97-AF65-F5344CB8AC3E}">
        <p14:creationId xmlns:p14="http://schemas.microsoft.com/office/powerpoint/2010/main" val="57733141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2423f61-2a66-4ee9-b475-8205ed5c454d"/>
    <TaxCatchAllLabel xmlns="22423f61-2a66-4ee9-b475-8205ed5c454d"/>
    <GGZ_Afdeling xmlns="22423f61-2a66-4ee9-b475-8205ed5c454d">Symposium Fornhese</GGZ_Afdeling>
    <b97118b2dfa94d7085656c1b7c65dca6 xmlns="22423f61-2a66-4ee9-b475-8205ed5c454d">
      <Terms xmlns="http://schemas.microsoft.com/office/infopath/2007/PartnerControls"/>
    </b97118b2dfa94d7085656c1b7c65dca6>
    <e42b17faade149efa46fcd93e8f862a8 xmlns="22423f61-2a66-4ee9-b475-8205ed5c454d">
      <Terms xmlns="http://schemas.microsoft.com/office/infopath/2007/PartnerControls"/>
    </e42b17faade149efa46fcd93e8f862a8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PowerPoint document" ma:contentTypeID="0x010100577CBAA32C0B5A41B704ACB09CC0235E0063F61EE4B966D343B3C654B2195795AA" ma:contentTypeVersion="8" ma:contentTypeDescription="" ma:contentTypeScope="" ma:versionID="8d0c5540988f69b5d6fb7930865da327">
  <xsd:schema xmlns:xsd="http://www.w3.org/2001/XMLSchema" xmlns:xs="http://www.w3.org/2001/XMLSchema" xmlns:p="http://schemas.microsoft.com/office/2006/metadata/properties" xmlns:ns2="22423f61-2a66-4ee9-b475-8205ed5c454d" targetNamespace="http://schemas.microsoft.com/office/2006/metadata/properties" ma:root="true" ma:fieldsID="58648b827dac8e04c0aa71088aded839" ns2:_="">
    <xsd:import namespace="22423f61-2a66-4ee9-b475-8205ed5c454d"/>
    <xsd:element name="properties">
      <xsd:complexType>
        <xsd:sequence>
          <xsd:element name="documentManagement">
            <xsd:complexType>
              <xsd:all>
                <xsd:element ref="ns2:GGZ_Afdeling" minOccurs="0"/>
                <xsd:element ref="ns2:TaxCatchAll" minOccurs="0"/>
                <xsd:element ref="ns2:TaxCatchAllLabel" minOccurs="0"/>
                <xsd:element ref="ns2:e42b17faade149efa46fcd93e8f862a8" minOccurs="0"/>
                <xsd:element ref="ns2:b97118b2dfa94d7085656c1b7c65dca6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423f61-2a66-4ee9-b475-8205ed5c454d" elementFormDefault="qualified">
    <xsd:import namespace="http://schemas.microsoft.com/office/2006/documentManagement/types"/>
    <xsd:import namespace="http://schemas.microsoft.com/office/infopath/2007/PartnerControls"/>
    <xsd:element name="GGZ_Afdeling" ma:index="8" nillable="true" ma:displayName="GGZ_Afdeling" ma:default="Symposium Fornhese" ma:description="Beschrijft de afdeling waartoe het item behoord." ma:hidden="true" ma:internalName="GGZ_Afdeling" ma:readOnly="false">
      <xsd:simpleType>
        <xsd:restriction base="dms:Text">
          <xsd:maxLength value="255"/>
        </xsd:restriction>
      </xsd:simpleType>
    </xsd:element>
    <xsd:element name="TaxCatchAll" ma:index="9" nillable="true" ma:displayName="Taxonomy Catch All Column" ma:hidden="true" ma:list="{f98b64f3-1949-4c88-ae67-d3bab6fb26b5}" ma:internalName="TaxCatchAll" ma:readOnly="false" ma:showField="CatchAllData" ma:web="0303ce27-07e2-4d86-a157-8f4e68388d2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f98b64f3-1949-4c88-ae67-d3bab6fb26b5}" ma:internalName="TaxCatchAllLabel" ma:readOnly="false" ma:showField="CatchAllDataLabel" ma:web="0303ce27-07e2-4d86-a157-8f4e68388d2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42b17faade149efa46fcd93e8f862a8" ma:index="11" nillable="true" ma:taxonomy="true" ma:internalName="e42b17faade149efa46fcd93e8f862a8" ma:taxonomyFieldName="GGZ_Zorgpaden" ma:displayName="GGZ_Zorgpaden" ma:readOnly="false" ma:fieldId="{e42b17fa-ade1-49ef-a46f-cd93e8f862a8}" ma:taxonomyMulti="true" ma:sspId="47d8b123-9ec6-43e9-a71d-8910a8b3b337" ma:termSetId="21ca1b44-c11c-45ba-85ba-dcdd635ac38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97118b2dfa94d7085656c1b7c65dca6" ma:index="13" nillable="true" ma:taxonomy="true" ma:internalName="b97118b2dfa94d7085656c1b7c65dca6" ma:taxonomyFieldName="GGZ_Vakgebieden" ma:displayName="GGZ_Vakgebieden" ma:readOnly="false" ma:fieldId="{b97118b2-dfa9-4d70-8565-6c1b7c65dca6}" ma:taxonomyMulti="true" ma:sspId="47d8b123-9ec6-43e9-a71d-8910a8b3b337" ma:termSetId="27c492b6-596d-4b98-b9fd-affb9d1c5dfa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haredContentType xmlns="Microsoft.SharePoint.Taxonomy.ContentTypeSync" SourceId="47d8b123-9ec6-43e9-a71d-8910a8b3b337" ContentTypeId="0x010100577CBAA32C0B5A41B704ACB09CC0235E" PreviousValue="false"/>
</file>

<file path=customXml/itemProps1.xml><?xml version="1.0" encoding="utf-8"?>
<ds:datastoreItem xmlns:ds="http://schemas.openxmlformats.org/officeDocument/2006/customXml" ds:itemID="{1DFBC87D-998F-4E98-ADB2-9157770BB7D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0E09566-4BE0-4053-9F0F-D709A80B765D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22423f61-2a66-4ee9-b475-8205ed5c454d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75A6C30-22BD-4E69-BAD7-21F4F3403E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2423f61-2a66-4ee9-b475-8205ed5c454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8A728C3F-A010-4C33-B846-F2AA43298C25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41</Words>
  <Application>Microsoft Office PowerPoint</Application>
  <PresentationFormat>Diavoorstelling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7" baseType="lpstr">
      <vt:lpstr>Arial</vt:lpstr>
      <vt:lpstr>Bodoni MT</vt:lpstr>
      <vt:lpstr>Calibri</vt:lpstr>
      <vt:lpstr>Calibri Light</vt:lpstr>
      <vt:lpstr>Wingdings</vt:lpstr>
      <vt:lpstr>Kantoorthema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Karolien Sternsdorff</dc:creator>
  <cp:lastModifiedBy>Karolien Sternsdorff</cp:lastModifiedBy>
  <cp:revision>11</cp:revision>
  <dcterms:created xsi:type="dcterms:W3CDTF">2018-08-20T13:13:39Z</dcterms:created>
  <dcterms:modified xsi:type="dcterms:W3CDTF">2018-08-27T07:41:30Z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0x010100577CBAA32C0B5A41B704ACB09CC0235E0063F61EE4B966D343B3C654B2195795AA</vt:lpwstr>
  </property>
  <property fmtid="{D5CDD505-2E9C-101B-9397-08002B2CF9AE}" pid="3" name="GGZ_Vakgebieden">
    <vt:lpwstr/>
  </property>
  <property fmtid="{D5CDD505-2E9C-101B-9397-08002B2CF9AE}" pid="4" name="GGZ_Zorgpaden">
    <vt:lpwstr/>
  </property>
</Properties>
</file>