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1357" r:id="rId6"/>
    <p:sldId id="1359" r:id="rId7"/>
    <p:sldId id="1360" r:id="rId8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van Bakel" userId="eff43e64-d38a-4128-8ad8-67b448e939e2" providerId="ADAL" clId="{C92B0A07-228F-4BD2-9B99-2CEB7857E25D}"/>
    <pc:docChg chg="modSld">
      <pc:chgData name="Martin van Bakel" userId="eff43e64-d38a-4128-8ad8-67b448e939e2" providerId="ADAL" clId="{C92B0A07-228F-4BD2-9B99-2CEB7857E25D}" dt="2021-09-28T11:29:56.654" v="146" actId="20577"/>
      <pc:docMkLst>
        <pc:docMk/>
      </pc:docMkLst>
      <pc:sldChg chg="modSp mod">
        <pc:chgData name="Martin van Bakel" userId="eff43e64-d38a-4128-8ad8-67b448e939e2" providerId="ADAL" clId="{C92B0A07-228F-4BD2-9B99-2CEB7857E25D}" dt="2021-09-28T11:29:56.654" v="146" actId="20577"/>
        <pc:sldMkLst>
          <pc:docMk/>
          <pc:sldMk cId="0" sldId="1359"/>
        </pc:sldMkLst>
        <pc:spChg chg="mod">
          <ac:chgData name="Martin van Bakel" userId="eff43e64-d38a-4128-8ad8-67b448e939e2" providerId="ADAL" clId="{C92B0A07-228F-4BD2-9B99-2CEB7857E25D}" dt="2021-09-28T11:29:56.654" v="146" actId="20577"/>
          <ac:spMkLst>
            <pc:docMk/>
            <pc:sldMk cId="0" sldId="13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Bedrijfshulpverlening</a:t>
            </a:r>
            <a:br>
              <a:rPr lang="nl-NL" dirty="0"/>
            </a:br>
            <a:r>
              <a:rPr lang="nl-NL" dirty="0"/>
              <a:t>Eerste Hulp</a:t>
            </a:r>
            <a:br>
              <a:rPr lang="nl-NL" dirty="0"/>
            </a:br>
            <a:r>
              <a:rPr lang="nl-NL" dirty="0"/>
              <a:t>Reanimatie en AED</a:t>
            </a:r>
            <a:br>
              <a:rPr lang="nl-NL" dirty="0"/>
            </a:br>
            <a:r>
              <a:rPr lang="nl-NL" dirty="0"/>
              <a:t>Brand en Ontruiming</a:t>
            </a:r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BHV  8 uur, 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Stationsplein</a:t>
            </a:r>
            <a:r>
              <a:rPr lang="en-US" dirty="0"/>
              <a:t> 30</a:t>
            </a:r>
          </a:p>
          <a:p>
            <a:r>
              <a:rPr lang="en-US" dirty="0"/>
              <a:t> 1382 AD </a:t>
            </a:r>
            <a:r>
              <a:rPr lang="en-US" dirty="0" err="1"/>
              <a:t>Weesp</a:t>
            </a:r>
            <a:endParaRPr lang="nl-N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Herhaling BHV Eerste Hulp Reanimatie/AED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Luchtweg blokkade            	15 min	Start		8.30</a:t>
            </a:r>
          </a:p>
          <a:p>
            <a:r>
              <a:rPr lang="nl-NL" dirty="0" err="1"/>
              <a:t>Rautek</a:t>
            </a:r>
            <a:r>
              <a:rPr lang="nl-NL" dirty="0"/>
              <a:t>                                  	10 min				8.40</a:t>
            </a:r>
          </a:p>
          <a:p>
            <a:r>
              <a:rPr lang="nl-NL" dirty="0"/>
              <a:t>Bloedingen                         	20 min				9.00</a:t>
            </a:r>
          </a:p>
          <a:p>
            <a:r>
              <a:rPr lang="nl-NL" dirty="0"/>
              <a:t>Brandwonden                     	10 min				9.10</a:t>
            </a:r>
          </a:p>
          <a:p>
            <a:r>
              <a:rPr lang="nl-NL" dirty="0"/>
              <a:t>Shock                                    	15 min				9.25</a:t>
            </a:r>
          </a:p>
          <a:p>
            <a:r>
              <a:rPr lang="nl-NL" dirty="0"/>
              <a:t>Breuken en aanverwanten	15 min				9.40</a:t>
            </a:r>
          </a:p>
          <a:p>
            <a:r>
              <a:rPr lang="nl-NL" dirty="0"/>
              <a:t>Pauze							15 min				9.55</a:t>
            </a:r>
          </a:p>
          <a:p>
            <a:r>
              <a:rPr lang="nl-NL" dirty="0"/>
              <a:t>Wervelletsel                        	10 min 				10.05</a:t>
            </a:r>
          </a:p>
          <a:p>
            <a:r>
              <a:rPr lang="nl-NL" dirty="0"/>
              <a:t>Oogletsel                               	10 min				10.15</a:t>
            </a:r>
          </a:p>
          <a:p>
            <a:r>
              <a:rPr lang="nl-NL" dirty="0"/>
              <a:t>Bewustzijnsstoornissen       	120 min				12.15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Herhaling BHV Brand en Ontruiming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937" y="1052736"/>
            <a:ext cx="8229600" cy="5073427"/>
          </a:xfrm>
        </p:spPr>
        <p:txBody>
          <a:bodyPr>
            <a:noAutofit/>
          </a:bodyPr>
          <a:lstStyle/>
          <a:p>
            <a:r>
              <a:rPr lang="nl-NL" sz="1800" b="1" i="1" dirty="0"/>
              <a:t>Brand:</a:t>
            </a:r>
            <a:endParaRPr lang="nl-NL" sz="1800" dirty="0"/>
          </a:p>
          <a:p>
            <a:r>
              <a:rPr lang="nl-NL" sz="1800" dirty="0"/>
              <a:t>Begrip, brand en branddriehoek                                     	15 min	Start		12:45</a:t>
            </a:r>
          </a:p>
          <a:p>
            <a:r>
              <a:rPr lang="nl-NL" sz="1800" dirty="0"/>
              <a:t>Ontstaan van brand                                                           	15 min			13:00</a:t>
            </a:r>
          </a:p>
          <a:p>
            <a:r>
              <a:rPr lang="nl-NL" sz="1800" dirty="0"/>
              <a:t>Gevaren van brand                                                    		15 min			13:15</a:t>
            </a:r>
          </a:p>
          <a:p>
            <a:r>
              <a:rPr lang="nl-NL" sz="1800" dirty="0"/>
              <a:t>Brandklassen A,B,C,D,F                                                      	15 min			13:30</a:t>
            </a:r>
          </a:p>
          <a:p>
            <a:r>
              <a:rPr lang="nl-NL" sz="1800" dirty="0"/>
              <a:t>Kleine blusmiddelen                                                  		15 min			13:45</a:t>
            </a:r>
          </a:p>
          <a:p>
            <a:r>
              <a:rPr lang="nl-NL" sz="1800" dirty="0"/>
              <a:t>Praktijktraining, blussen met kleine blusmiddelen        	45 min			14:00</a:t>
            </a:r>
          </a:p>
          <a:p>
            <a:r>
              <a:rPr lang="nl-NL" sz="1800" dirty="0"/>
              <a:t>Pauze                                                                                  	15 min			14:45</a:t>
            </a:r>
          </a:p>
          <a:p>
            <a:r>
              <a:rPr lang="nl-NL" sz="1800" b="1" i="1" dirty="0"/>
              <a:t>Ontruiming:</a:t>
            </a:r>
            <a:endParaRPr lang="nl-NL" sz="1800" dirty="0"/>
          </a:p>
          <a:p>
            <a:r>
              <a:rPr lang="nl-NL" sz="1800" dirty="0"/>
              <a:t>BHV-Plan                          		                                       	15 min			15:00                                                                 </a:t>
            </a:r>
          </a:p>
          <a:p>
            <a:r>
              <a:rPr lang="nl-NL" sz="1800" dirty="0"/>
              <a:t>Ontruimingsplan                                                              	15 min			15:15</a:t>
            </a:r>
          </a:p>
          <a:p>
            <a:r>
              <a:rPr lang="nl-NL" sz="1800" dirty="0"/>
              <a:t>Alarmering                                                                          	15 min			15:30</a:t>
            </a:r>
          </a:p>
          <a:p>
            <a:r>
              <a:rPr lang="nl-NL" sz="1800" dirty="0"/>
              <a:t>Preventieve maatregelen en voorzieningen                	15 min			15:45</a:t>
            </a:r>
          </a:p>
          <a:p>
            <a:r>
              <a:rPr lang="nl-NL" sz="1800" dirty="0"/>
              <a:t>Brandmeldinstallatie                                                          	15 min			16:00</a:t>
            </a:r>
          </a:p>
          <a:p>
            <a:r>
              <a:rPr lang="nl-NL" sz="1800" dirty="0"/>
              <a:t>Veiligheid BHV                                                                     	15 min			16:15</a:t>
            </a:r>
          </a:p>
          <a:p>
            <a:r>
              <a:rPr lang="nl-NL" sz="1800" dirty="0"/>
              <a:t>Rondleiding op locatie                                                       	</a:t>
            </a:r>
            <a:r>
              <a:rPr lang="nl-NL" sz="1800"/>
              <a:t>30 min		        16.30</a:t>
            </a:r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BHV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endParaRPr lang="nl-NL" sz="1800" dirty="0"/>
          </a:p>
          <a:p>
            <a:r>
              <a:rPr lang="nl-NL" sz="1800" dirty="0"/>
              <a:t>Tijdens de training worden bovengenoemde onderwerpen behandeld waarbij de cursist aan de hand van casussen en beeldmateriaal zelf met de juiste oplossingen en handelswijze moet komen.</a:t>
            </a:r>
          </a:p>
          <a:p>
            <a:r>
              <a:rPr lang="nl-NL" sz="1800" dirty="0"/>
              <a:t>Al onze docenten komen uit de praktijk, Brandweer en Eerste Hulp, Hartbewaking en/of Ambulance. Dat betekent ook dat gewerkt wordt met praktijkvoorbeelden.</a:t>
            </a:r>
          </a:p>
          <a:p>
            <a:r>
              <a:rPr lang="nl-NL" sz="1800" dirty="0"/>
              <a:t>Praktijktraining kleine blusmiddelen komt ook aan de orde.</a:t>
            </a:r>
          </a:p>
          <a:p>
            <a:r>
              <a:rPr lang="nl-NL" sz="1800" dirty="0"/>
              <a:t>Ook is het mogelijk op verzoek van de opdrachtgever, oefeningen op locatie te doen als onderdeel van de training.</a:t>
            </a:r>
          </a:p>
          <a:p>
            <a:pPr lvl="1"/>
            <a:endParaRPr lang="nl-NL" sz="200" dirty="0"/>
          </a:p>
          <a:p>
            <a:r>
              <a:rPr lang="nl-NL" sz="1800" dirty="0"/>
              <a:t>Duur van de herhalingstraining, 	8 uur</a:t>
            </a:r>
          </a:p>
          <a:p>
            <a:endParaRPr lang="nl-NL" sz="1800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A5A1243287C44CB8ECD98FBDE9864A" ma:contentTypeVersion="11" ma:contentTypeDescription="Een nieuw document maken." ma:contentTypeScope="" ma:versionID="b7fb7d4508e3859b01ac3a3391535bed">
  <xsd:schema xmlns:xsd="http://www.w3.org/2001/XMLSchema" xmlns:xs="http://www.w3.org/2001/XMLSchema" xmlns:p="http://schemas.microsoft.com/office/2006/metadata/properties" xmlns:ns2="33863c47-d6c7-4f64-8d42-e396c88c50a3" xmlns:ns3="1f9e0a54-ca4b-4ec0-9974-21296d27d8f2" targetNamespace="http://schemas.microsoft.com/office/2006/metadata/properties" ma:root="true" ma:fieldsID="fdf16ae6e011739ca31cd716f517fcba" ns2:_="" ns3:_="">
    <xsd:import namespace="33863c47-d6c7-4f64-8d42-e396c88c50a3"/>
    <xsd:import namespace="1f9e0a54-ca4b-4ec0-9974-21296d27d8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63c47-d6c7-4f64-8d42-e396c88c5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e0a54-ca4b-4ec0-9974-21296d27d8f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0CC901-2496-4174-B89F-C2B21095D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63c47-d6c7-4f64-8d42-e396c88c50a3"/>
    <ds:schemaRef ds:uri="1f9e0a54-ca4b-4ec0-9974-21296d27d8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CF46BB-86F8-4CC8-AA27-7CC65B562B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1CA46F-A2C7-4268-B8E0-5001F9CB82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9069</TotalTime>
  <Words>384</Words>
  <Application>Microsoft Office PowerPoint</Application>
  <PresentationFormat>Diavoorstelling (4:3)</PresentationFormat>
  <Paragraphs>43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Office-thema</vt:lpstr>
      <vt:lpstr>Bedrijfshulpverlening Eerste Hulp Reanimatie en AED Brand en Ontruiming</vt:lpstr>
      <vt:lpstr>Herhaling BHV Eerste Hulp Reanimatie/AED</vt:lpstr>
      <vt:lpstr>Herhaling BHV Brand en Ontruiming </vt:lpstr>
      <vt:lpstr>BHV Algemeen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329</cp:revision>
  <dcterms:created xsi:type="dcterms:W3CDTF">2010-01-22T10:01:39Z</dcterms:created>
  <dcterms:modified xsi:type="dcterms:W3CDTF">2021-09-28T11:29:56Z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0x010100D1A5A1243287C44CB8ECD98FBDE9864A</vt:lpwstr>
  </property>
</Properties>
</file>