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58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79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6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2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62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5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40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33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77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1654-5E09-4216-BD8C-6DE9BF44D254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8829-121E-4E71-A2C8-4EFC71552C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8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791638" y="365125"/>
            <a:ext cx="8562162" cy="1325563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  <a:latin typeface="+mn-lt"/>
              </a:rPr>
              <a:t>Symposium werkbegeleiding</a:t>
            </a:r>
            <a:endParaRPr lang="nl-NL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791638" y="1825625"/>
            <a:ext cx="8562162" cy="4351338"/>
          </a:xfrm>
        </p:spPr>
        <p:txBody>
          <a:bodyPr/>
          <a:lstStyle/>
          <a:p>
            <a:pPr marL="0" indent="0" algn="ctr">
              <a:buNone/>
            </a:pPr>
            <a:endParaRPr lang="nl-NL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11 </a:t>
            </a:r>
            <a:r>
              <a:rPr lang="nl-NL" b="1" dirty="0" smtClean="0">
                <a:solidFill>
                  <a:srgbClr val="C00000"/>
                </a:solidFill>
              </a:rPr>
              <a:t>oktober 2019</a:t>
            </a: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ROC Friese </a:t>
            </a:r>
            <a:r>
              <a:rPr lang="nl-NL" b="1" dirty="0" smtClean="0">
                <a:solidFill>
                  <a:srgbClr val="C00000"/>
                </a:solidFill>
              </a:rPr>
              <a:t>Poort, Drachten</a:t>
            </a: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15:30 </a:t>
            </a:r>
            <a:r>
              <a:rPr lang="nl-NL" b="1" dirty="0" smtClean="0">
                <a:solidFill>
                  <a:srgbClr val="C00000"/>
                </a:solidFill>
              </a:rPr>
              <a:t>uur inloop</a:t>
            </a:r>
            <a:endParaRPr lang="nl-NL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16:00 </a:t>
            </a:r>
            <a:r>
              <a:rPr lang="nl-NL" b="1" dirty="0" smtClean="0">
                <a:solidFill>
                  <a:srgbClr val="C00000"/>
                </a:solidFill>
              </a:rPr>
              <a:t>uur start programma </a:t>
            </a: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20:15 uur einde programma</a:t>
            </a:r>
            <a:endParaRPr lang="nl-NL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3 workshoprondes 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283"/>
            <a:ext cx="2791638" cy="20618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4" y="4254243"/>
            <a:ext cx="2244811" cy="224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791638" y="365125"/>
            <a:ext cx="8562162" cy="1325563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  <a:latin typeface="+mn-lt"/>
              </a:rPr>
              <a:t>Symposium werkbegeleiding</a:t>
            </a:r>
            <a:endParaRPr lang="nl-NL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791638" y="1825625"/>
            <a:ext cx="856216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16:00 uur	Opening door Fokje Riemersma</a:t>
            </a:r>
          </a:p>
          <a:p>
            <a:pPr marL="0" indent="0">
              <a:buNone/>
            </a:pPr>
            <a:r>
              <a:rPr lang="nl-NL" dirty="0" smtClean="0"/>
              <a:t>16:10 uur	Uitleg / voortgang Rode Draad</a:t>
            </a:r>
          </a:p>
          <a:p>
            <a:pPr marL="0" indent="0">
              <a:buNone/>
            </a:pPr>
            <a:r>
              <a:rPr lang="nl-NL" dirty="0" smtClean="0"/>
              <a:t>16:45 uur	Pauze</a:t>
            </a:r>
          </a:p>
          <a:p>
            <a:pPr marL="0" indent="0">
              <a:buNone/>
            </a:pPr>
            <a:r>
              <a:rPr lang="nl-NL" dirty="0" smtClean="0"/>
              <a:t>17:00 uur 	Workshopronde 1</a:t>
            </a:r>
          </a:p>
          <a:p>
            <a:pPr marL="0" indent="0">
              <a:buNone/>
            </a:pPr>
            <a:r>
              <a:rPr lang="nl-NL" dirty="0" smtClean="0"/>
              <a:t>17:45 uur	Pauze, aandacht voor Health Factor</a:t>
            </a:r>
          </a:p>
          <a:p>
            <a:pPr marL="0" indent="0">
              <a:buNone/>
            </a:pPr>
            <a:r>
              <a:rPr lang="nl-NL" dirty="0" smtClean="0"/>
              <a:t>18:30 uur  	Workshopronde 2</a:t>
            </a:r>
          </a:p>
          <a:p>
            <a:pPr marL="0" indent="0">
              <a:buNone/>
            </a:pPr>
            <a:r>
              <a:rPr lang="nl-NL" dirty="0" smtClean="0"/>
              <a:t>19:15 uur	Pauze</a:t>
            </a:r>
          </a:p>
          <a:p>
            <a:pPr marL="0" indent="0">
              <a:buNone/>
            </a:pPr>
            <a:r>
              <a:rPr lang="nl-NL" dirty="0" smtClean="0"/>
              <a:t>19:30 uur 	Workshopronde 3</a:t>
            </a:r>
          </a:p>
          <a:p>
            <a:pPr marL="0" indent="0">
              <a:buNone/>
            </a:pPr>
            <a:r>
              <a:rPr lang="nl-NL" dirty="0" smtClean="0"/>
              <a:t>21:15 uur 	Einde, deelnemerskaart volledig ingevuld 			inleveren bij de inschrijfbalie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283"/>
            <a:ext cx="2791638" cy="20618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4" y="4254243"/>
            <a:ext cx="2244811" cy="224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Indeling workshops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Jij als werkbegeleider	lokaal</a:t>
            </a:r>
          </a:p>
          <a:p>
            <a:r>
              <a:rPr lang="nl-NL" dirty="0" smtClean="0"/>
              <a:t>Jij als examinator		lokaal</a:t>
            </a:r>
          </a:p>
          <a:p>
            <a:r>
              <a:rPr lang="nl-NL" dirty="0" smtClean="0"/>
              <a:t>De puntjes op de ï	lokaal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23430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</Words>
  <Application>Microsoft Office PowerPoint</Application>
  <PresentationFormat>Breedbeeld</PresentationFormat>
  <Paragraphs>22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Symposium werkbegeleiding</vt:lpstr>
      <vt:lpstr>Symposium werkbegeleiding</vt:lpstr>
      <vt:lpstr>Indeling workshops</vt:lpstr>
    </vt:vector>
  </TitlesOfParts>
  <Company>Kraamzus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werkbegeleiding</dc:title>
  <dc:creator>Kraamzus | Jiska Dijkstra</dc:creator>
  <cp:lastModifiedBy>Geesje Fokkens</cp:lastModifiedBy>
  <cp:revision>5</cp:revision>
  <dcterms:created xsi:type="dcterms:W3CDTF">2018-06-08T08:09:27Z</dcterms:created>
  <dcterms:modified xsi:type="dcterms:W3CDTF">2018-10-09T07:40:42Z</dcterms:modified>
</cp:coreProperties>
</file>