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  <p:sldId id="257" r:id="rId7"/>
    <p:sldId id="258" r:id="rId8"/>
    <p:sldId id="259" r:id="rId9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699" autoAdjust="0"/>
  </p:normalViewPr>
  <p:slideViewPr>
    <p:cSldViewPr>
      <p:cViewPr varScale="1">
        <p:scale>
          <a:sx n="123" d="100"/>
          <a:sy n="123" d="100"/>
        </p:scale>
        <p:origin x="125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in van Loon" userId="e942b0a2-94e1-4a59-9123-bc66e2e79bc3" providerId="ADAL" clId="{AA401C57-FB7A-4B6D-84C5-3C91DF61DB38}"/>
    <pc:docChg chg="modSld">
      <pc:chgData name="Karin van Loon" userId="e942b0a2-94e1-4a59-9123-bc66e2e79bc3" providerId="ADAL" clId="{AA401C57-FB7A-4B6D-84C5-3C91DF61DB38}" dt="2019-08-05T14:15:22.637" v="137" actId="20577"/>
      <pc:docMkLst>
        <pc:docMk/>
      </pc:docMkLst>
      <pc:sldChg chg="modSp">
        <pc:chgData name="Karin van Loon" userId="e942b0a2-94e1-4a59-9123-bc66e2e79bc3" providerId="ADAL" clId="{AA401C57-FB7A-4B6D-84C5-3C91DF61DB38}" dt="2019-08-05T14:13:17.662" v="25" actId="20577"/>
        <pc:sldMkLst>
          <pc:docMk/>
          <pc:sldMk cId="0" sldId="256"/>
        </pc:sldMkLst>
        <pc:spChg chg="mod">
          <ac:chgData name="Karin van Loon" userId="e942b0a2-94e1-4a59-9123-bc66e2e79bc3" providerId="ADAL" clId="{AA401C57-FB7A-4B6D-84C5-3C91DF61DB38}" dt="2019-08-05T14:13:17.662" v="25" actId="20577"/>
          <ac:spMkLst>
            <pc:docMk/>
            <pc:sldMk cId="0" sldId="256"/>
            <ac:spMk id="7" creationId="{00000000-0000-0000-0000-000000000000}"/>
          </ac:spMkLst>
        </pc:spChg>
      </pc:sldChg>
      <pc:sldChg chg="modSp">
        <pc:chgData name="Karin van Loon" userId="e942b0a2-94e1-4a59-9123-bc66e2e79bc3" providerId="ADAL" clId="{AA401C57-FB7A-4B6D-84C5-3C91DF61DB38}" dt="2019-08-05T14:13:49.118" v="57" actId="20577"/>
        <pc:sldMkLst>
          <pc:docMk/>
          <pc:sldMk cId="2526546768" sldId="257"/>
        </pc:sldMkLst>
        <pc:spChg chg="mod">
          <ac:chgData name="Karin van Loon" userId="e942b0a2-94e1-4a59-9123-bc66e2e79bc3" providerId="ADAL" clId="{AA401C57-FB7A-4B6D-84C5-3C91DF61DB38}" dt="2019-08-05T14:13:49.118" v="57" actId="20577"/>
          <ac:spMkLst>
            <pc:docMk/>
            <pc:sldMk cId="2526546768" sldId="257"/>
            <ac:spMk id="7" creationId="{00000000-0000-0000-0000-000000000000}"/>
          </ac:spMkLst>
        </pc:spChg>
      </pc:sldChg>
      <pc:sldChg chg="modSp">
        <pc:chgData name="Karin van Loon" userId="e942b0a2-94e1-4a59-9123-bc66e2e79bc3" providerId="ADAL" clId="{AA401C57-FB7A-4B6D-84C5-3C91DF61DB38}" dt="2019-08-05T14:14:31.764" v="89" actId="20577"/>
        <pc:sldMkLst>
          <pc:docMk/>
          <pc:sldMk cId="1833063290" sldId="258"/>
        </pc:sldMkLst>
        <pc:spChg chg="mod">
          <ac:chgData name="Karin van Loon" userId="e942b0a2-94e1-4a59-9123-bc66e2e79bc3" providerId="ADAL" clId="{AA401C57-FB7A-4B6D-84C5-3C91DF61DB38}" dt="2019-08-05T14:14:31.764" v="89" actId="20577"/>
          <ac:spMkLst>
            <pc:docMk/>
            <pc:sldMk cId="1833063290" sldId="258"/>
            <ac:spMk id="7" creationId="{00000000-0000-0000-0000-000000000000}"/>
          </ac:spMkLst>
        </pc:spChg>
      </pc:sldChg>
      <pc:sldChg chg="modSp">
        <pc:chgData name="Karin van Loon" userId="e942b0a2-94e1-4a59-9123-bc66e2e79bc3" providerId="ADAL" clId="{AA401C57-FB7A-4B6D-84C5-3C91DF61DB38}" dt="2019-08-05T14:14:57.893" v="114" actId="20577"/>
        <pc:sldMkLst>
          <pc:docMk/>
          <pc:sldMk cId="675076986" sldId="259"/>
        </pc:sldMkLst>
        <pc:spChg chg="mod">
          <ac:chgData name="Karin van Loon" userId="e942b0a2-94e1-4a59-9123-bc66e2e79bc3" providerId="ADAL" clId="{AA401C57-FB7A-4B6D-84C5-3C91DF61DB38}" dt="2019-08-05T14:14:57.893" v="114" actId="20577"/>
          <ac:spMkLst>
            <pc:docMk/>
            <pc:sldMk cId="675076986" sldId="259"/>
            <ac:spMk id="7" creationId="{00000000-0000-0000-0000-000000000000}"/>
          </ac:spMkLst>
        </pc:spChg>
      </pc:sldChg>
      <pc:sldChg chg="modSp">
        <pc:chgData name="Karin van Loon" userId="e942b0a2-94e1-4a59-9123-bc66e2e79bc3" providerId="ADAL" clId="{AA401C57-FB7A-4B6D-84C5-3C91DF61DB38}" dt="2019-08-05T14:15:22.637" v="137" actId="20577"/>
        <pc:sldMkLst>
          <pc:docMk/>
          <pc:sldMk cId="3911921446" sldId="260"/>
        </pc:sldMkLst>
        <pc:spChg chg="mod">
          <ac:chgData name="Karin van Loon" userId="e942b0a2-94e1-4a59-9123-bc66e2e79bc3" providerId="ADAL" clId="{AA401C57-FB7A-4B6D-84C5-3C91DF61DB38}" dt="2019-08-05T14:15:22.637" v="137" actId="20577"/>
          <ac:spMkLst>
            <pc:docMk/>
            <pc:sldMk cId="3911921446" sldId="260"/>
            <ac:spMk id="7" creationId="{00000000-0000-0000-0000-000000000000}"/>
          </ac:spMkLst>
        </pc:spChg>
      </pc:sldChg>
    </pc:docChg>
  </pc:docChgLst>
  <pc:docChgLst>
    <pc:chgData name="Karin van Loon" userId="e942b0a2-94e1-4a59-9123-bc66e2e79bc3" providerId="ADAL" clId="{BD21ED8C-C9CE-4532-8FBA-739EA2F988AD}"/>
    <pc:docChg chg="modSld">
      <pc:chgData name="Karin van Loon" userId="e942b0a2-94e1-4a59-9123-bc66e2e79bc3" providerId="ADAL" clId="{BD21ED8C-C9CE-4532-8FBA-739EA2F988AD}" dt="2018-12-19T20:40:15.440" v="157" actId="20577"/>
      <pc:docMkLst>
        <pc:docMk/>
      </pc:docMkLst>
      <pc:sldChg chg="modSp">
        <pc:chgData name="Karin van Loon" userId="e942b0a2-94e1-4a59-9123-bc66e2e79bc3" providerId="ADAL" clId="{BD21ED8C-C9CE-4532-8FBA-739EA2F988AD}" dt="2018-12-19T20:35:43.202" v="23" actId="20577"/>
        <pc:sldMkLst>
          <pc:docMk/>
          <pc:sldMk cId="0" sldId="256"/>
        </pc:sldMkLst>
        <pc:spChg chg="mod">
          <ac:chgData name="Karin van Loon" userId="e942b0a2-94e1-4a59-9123-bc66e2e79bc3" providerId="ADAL" clId="{BD21ED8C-C9CE-4532-8FBA-739EA2F988AD}" dt="2018-12-19T20:35:43.202" v="23" actId="20577"/>
          <ac:spMkLst>
            <pc:docMk/>
            <pc:sldMk cId="0" sldId="256"/>
            <ac:spMk id="7" creationId="{00000000-0000-0000-0000-000000000000}"/>
          </ac:spMkLst>
        </pc:spChg>
      </pc:sldChg>
      <pc:sldChg chg="modSp">
        <pc:chgData name="Karin van Loon" userId="e942b0a2-94e1-4a59-9123-bc66e2e79bc3" providerId="ADAL" clId="{BD21ED8C-C9CE-4532-8FBA-739EA2F988AD}" dt="2018-12-19T20:36:36.790" v="57" actId="20577"/>
        <pc:sldMkLst>
          <pc:docMk/>
          <pc:sldMk cId="2526546768" sldId="257"/>
        </pc:sldMkLst>
        <pc:spChg chg="mod">
          <ac:chgData name="Karin van Loon" userId="e942b0a2-94e1-4a59-9123-bc66e2e79bc3" providerId="ADAL" clId="{BD21ED8C-C9CE-4532-8FBA-739EA2F988AD}" dt="2018-12-19T20:36:36.790" v="57" actId="20577"/>
          <ac:spMkLst>
            <pc:docMk/>
            <pc:sldMk cId="2526546768" sldId="257"/>
            <ac:spMk id="7" creationId="{00000000-0000-0000-0000-000000000000}"/>
          </ac:spMkLst>
        </pc:spChg>
      </pc:sldChg>
      <pc:sldChg chg="modSp">
        <pc:chgData name="Karin van Loon" userId="e942b0a2-94e1-4a59-9123-bc66e2e79bc3" providerId="ADAL" clId="{BD21ED8C-C9CE-4532-8FBA-739EA2F988AD}" dt="2018-12-19T20:36:54.064" v="84" actId="20577"/>
        <pc:sldMkLst>
          <pc:docMk/>
          <pc:sldMk cId="1833063290" sldId="258"/>
        </pc:sldMkLst>
        <pc:spChg chg="mod">
          <ac:chgData name="Karin van Loon" userId="e942b0a2-94e1-4a59-9123-bc66e2e79bc3" providerId="ADAL" clId="{BD21ED8C-C9CE-4532-8FBA-739EA2F988AD}" dt="2018-12-19T20:36:54.064" v="84" actId="20577"/>
          <ac:spMkLst>
            <pc:docMk/>
            <pc:sldMk cId="1833063290" sldId="258"/>
            <ac:spMk id="7" creationId="{00000000-0000-0000-0000-000000000000}"/>
          </ac:spMkLst>
        </pc:spChg>
      </pc:sldChg>
      <pc:sldChg chg="modSp">
        <pc:chgData name="Karin van Loon" userId="e942b0a2-94e1-4a59-9123-bc66e2e79bc3" providerId="ADAL" clId="{BD21ED8C-C9CE-4532-8FBA-739EA2F988AD}" dt="2018-12-19T20:39:53.756" v="120" actId="20577"/>
        <pc:sldMkLst>
          <pc:docMk/>
          <pc:sldMk cId="675076986" sldId="259"/>
        </pc:sldMkLst>
        <pc:spChg chg="mod">
          <ac:chgData name="Karin van Loon" userId="e942b0a2-94e1-4a59-9123-bc66e2e79bc3" providerId="ADAL" clId="{BD21ED8C-C9CE-4532-8FBA-739EA2F988AD}" dt="2018-12-19T20:39:53.756" v="120" actId="20577"/>
          <ac:spMkLst>
            <pc:docMk/>
            <pc:sldMk cId="675076986" sldId="259"/>
            <ac:spMk id="7" creationId="{00000000-0000-0000-0000-000000000000}"/>
          </ac:spMkLst>
        </pc:spChg>
      </pc:sldChg>
      <pc:sldChg chg="modSp">
        <pc:chgData name="Karin van Loon" userId="e942b0a2-94e1-4a59-9123-bc66e2e79bc3" providerId="ADAL" clId="{BD21ED8C-C9CE-4532-8FBA-739EA2F988AD}" dt="2018-12-19T20:40:15.440" v="157" actId="20577"/>
        <pc:sldMkLst>
          <pc:docMk/>
          <pc:sldMk cId="3911921446" sldId="260"/>
        </pc:sldMkLst>
        <pc:spChg chg="mod">
          <ac:chgData name="Karin van Loon" userId="e942b0a2-94e1-4a59-9123-bc66e2e79bc3" providerId="ADAL" clId="{BD21ED8C-C9CE-4532-8FBA-739EA2F988AD}" dt="2018-12-19T20:40:15.440" v="157" actId="20577"/>
          <ac:spMkLst>
            <pc:docMk/>
            <pc:sldMk cId="3911921446" sldId="260"/>
            <ac:spMk id="7" creationId="{00000000-0000-0000-0000-000000000000}"/>
          </ac:spMkLst>
        </pc:spChg>
      </pc:sldChg>
    </pc:docChg>
  </pc:docChgLst>
  <pc:docChgLst>
    <pc:chgData name="Karin van Loon" userId="e942b0a2-94e1-4a59-9123-bc66e2e79bc3" providerId="ADAL" clId="{8D49CDDF-2F07-4ECB-B14D-10FD9316D0F1}"/>
    <pc:docChg chg="delSld modSld">
      <pc:chgData name="Karin van Loon" userId="e942b0a2-94e1-4a59-9123-bc66e2e79bc3" providerId="ADAL" clId="{8D49CDDF-2F07-4ECB-B14D-10FD9316D0F1}" dt="2019-10-10T13:34:45.316" v="53" actId="20577"/>
      <pc:docMkLst>
        <pc:docMk/>
      </pc:docMkLst>
      <pc:sldChg chg="modSp">
        <pc:chgData name="Karin van Loon" userId="e942b0a2-94e1-4a59-9123-bc66e2e79bc3" providerId="ADAL" clId="{8D49CDDF-2F07-4ECB-B14D-10FD9316D0F1}" dt="2019-10-10T13:33:37.500" v="15" actId="20577"/>
        <pc:sldMkLst>
          <pc:docMk/>
          <pc:sldMk cId="0" sldId="256"/>
        </pc:sldMkLst>
        <pc:spChg chg="mod">
          <ac:chgData name="Karin van Loon" userId="e942b0a2-94e1-4a59-9123-bc66e2e79bc3" providerId="ADAL" clId="{8D49CDDF-2F07-4ECB-B14D-10FD9316D0F1}" dt="2019-10-10T13:33:37.500" v="15" actId="20577"/>
          <ac:spMkLst>
            <pc:docMk/>
            <pc:sldMk cId="0" sldId="256"/>
            <ac:spMk id="7" creationId="{00000000-0000-0000-0000-000000000000}"/>
          </ac:spMkLst>
        </pc:spChg>
      </pc:sldChg>
      <pc:sldChg chg="modSp">
        <pc:chgData name="Karin van Loon" userId="e942b0a2-94e1-4a59-9123-bc66e2e79bc3" providerId="ADAL" clId="{8D49CDDF-2F07-4ECB-B14D-10FD9316D0F1}" dt="2019-10-10T13:34:02.021" v="26" actId="20577"/>
        <pc:sldMkLst>
          <pc:docMk/>
          <pc:sldMk cId="2526546768" sldId="257"/>
        </pc:sldMkLst>
        <pc:spChg chg="mod">
          <ac:chgData name="Karin van Loon" userId="e942b0a2-94e1-4a59-9123-bc66e2e79bc3" providerId="ADAL" clId="{8D49CDDF-2F07-4ECB-B14D-10FD9316D0F1}" dt="2019-10-10T13:34:02.021" v="26" actId="20577"/>
          <ac:spMkLst>
            <pc:docMk/>
            <pc:sldMk cId="2526546768" sldId="257"/>
            <ac:spMk id="7" creationId="{00000000-0000-0000-0000-000000000000}"/>
          </ac:spMkLst>
        </pc:spChg>
      </pc:sldChg>
      <pc:sldChg chg="modSp">
        <pc:chgData name="Karin van Loon" userId="e942b0a2-94e1-4a59-9123-bc66e2e79bc3" providerId="ADAL" clId="{8D49CDDF-2F07-4ECB-B14D-10FD9316D0F1}" dt="2019-10-10T13:34:24.508" v="37" actId="20577"/>
        <pc:sldMkLst>
          <pc:docMk/>
          <pc:sldMk cId="1833063290" sldId="258"/>
        </pc:sldMkLst>
        <pc:spChg chg="mod">
          <ac:chgData name="Karin van Loon" userId="e942b0a2-94e1-4a59-9123-bc66e2e79bc3" providerId="ADAL" clId="{8D49CDDF-2F07-4ECB-B14D-10FD9316D0F1}" dt="2019-10-10T13:34:24.508" v="37" actId="20577"/>
          <ac:spMkLst>
            <pc:docMk/>
            <pc:sldMk cId="1833063290" sldId="258"/>
            <ac:spMk id="7" creationId="{00000000-0000-0000-0000-000000000000}"/>
          </ac:spMkLst>
        </pc:spChg>
      </pc:sldChg>
      <pc:sldChg chg="modSp">
        <pc:chgData name="Karin van Loon" userId="e942b0a2-94e1-4a59-9123-bc66e2e79bc3" providerId="ADAL" clId="{8D49CDDF-2F07-4ECB-B14D-10FD9316D0F1}" dt="2019-10-10T13:34:45.316" v="53" actId="20577"/>
        <pc:sldMkLst>
          <pc:docMk/>
          <pc:sldMk cId="675076986" sldId="259"/>
        </pc:sldMkLst>
        <pc:spChg chg="mod">
          <ac:chgData name="Karin van Loon" userId="e942b0a2-94e1-4a59-9123-bc66e2e79bc3" providerId="ADAL" clId="{8D49CDDF-2F07-4ECB-B14D-10FD9316D0F1}" dt="2019-10-10T13:34:45.316" v="53" actId="20577"/>
          <ac:spMkLst>
            <pc:docMk/>
            <pc:sldMk cId="675076986" sldId="259"/>
            <ac:spMk id="7" creationId="{00000000-0000-0000-0000-000000000000}"/>
          </ac:spMkLst>
        </pc:spChg>
      </pc:sldChg>
      <pc:sldChg chg="del">
        <pc:chgData name="Karin van Loon" userId="e942b0a2-94e1-4a59-9123-bc66e2e79bc3" providerId="ADAL" clId="{8D49CDDF-2F07-4ECB-B14D-10FD9316D0F1}" dt="2019-10-10T13:33:42.807" v="16" actId="47"/>
        <pc:sldMkLst>
          <pc:docMk/>
          <pc:sldMk cId="3911921446" sldId="260"/>
        </pc:sldMkLst>
      </pc:sldChg>
    </pc:docChg>
  </pc:docChgLst>
  <pc:docChgLst>
    <pc:chgData name="Karin van Loon" userId="e942b0a2-94e1-4a59-9123-bc66e2e79bc3" providerId="ADAL" clId="{8B785DFF-6DB8-433F-AD9C-3BC84FFD30BF}"/>
    <pc:docChg chg="delSld modSld">
      <pc:chgData name="Karin van Loon" userId="e942b0a2-94e1-4a59-9123-bc66e2e79bc3" providerId="ADAL" clId="{8B785DFF-6DB8-433F-AD9C-3BC84FFD30BF}" dt="2018-10-16T08:21:20.007" v="81" actId="20577"/>
      <pc:docMkLst>
        <pc:docMk/>
      </pc:docMkLst>
      <pc:sldChg chg="modSp">
        <pc:chgData name="Karin van Loon" userId="e942b0a2-94e1-4a59-9123-bc66e2e79bc3" providerId="ADAL" clId="{8B785DFF-6DB8-433F-AD9C-3BC84FFD30BF}" dt="2018-10-16T08:20:24.540" v="29" actId="20577"/>
        <pc:sldMkLst>
          <pc:docMk/>
          <pc:sldMk cId="0" sldId="256"/>
        </pc:sldMkLst>
        <pc:spChg chg="mod">
          <ac:chgData name="Karin van Loon" userId="e942b0a2-94e1-4a59-9123-bc66e2e79bc3" providerId="ADAL" clId="{8B785DFF-6DB8-433F-AD9C-3BC84FFD30BF}" dt="2018-10-16T08:20:24.540" v="29" actId="20577"/>
          <ac:spMkLst>
            <pc:docMk/>
            <pc:sldMk cId="0" sldId="256"/>
            <ac:spMk id="7" creationId="{00000000-0000-0000-0000-000000000000}"/>
          </ac:spMkLst>
        </pc:spChg>
      </pc:sldChg>
      <pc:sldChg chg="modSp">
        <pc:chgData name="Karin van Loon" userId="e942b0a2-94e1-4a59-9123-bc66e2e79bc3" providerId="ADAL" clId="{8B785DFF-6DB8-433F-AD9C-3BC84FFD30BF}" dt="2018-10-16T08:20:54.996" v="64" actId="20577"/>
        <pc:sldMkLst>
          <pc:docMk/>
          <pc:sldMk cId="2526546768" sldId="257"/>
        </pc:sldMkLst>
        <pc:spChg chg="mod">
          <ac:chgData name="Karin van Loon" userId="e942b0a2-94e1-4a59-9123-bc66e2e79bc3" providerId="ADAL" clId="{8B785DFF-6DB8-433F-AD9C-3BC84FFD30BF}" dt="2018-10-16T08:20:54.996" v="64" actId="20577"/>
          <ac:spMkLst>
            <pc:docMk/>
            <pc:sldMk cId="2526546768" sldId="257"/>
            <ac:spMk id="7" creationId="{00000000-0000-0000-0000-000000000000}"/>
          </ac:spMkLst>
        </pc:spChg>
      </pc:sldChg>
      <pc:sldChg chg="modSp">
        <pc:chgData name="Karin van Loon" userId="e942b0a2-94e1-4a59-9123-bc66e2e79bc3" providerId="ADAL" clId="{8B785DFF-6DB8-433F-AD9C-3BC84FFD30BF}" dt="2018-10-16T08:21:20.007" v="81" actId="20577"/>
        <pc:sldMkLst>
          <pc:docMk/>
          <pc:sldMk cId="1833063290" sldId="258"/>
        </pc:sldMkLst>
        <pc:spChg chg="mod">
          <ac:chgData name="Karin van Loon" userId="e942b0a2-94e1-4a59-9123-bc66e2e79bc3" providerId="ADAL" clId="{8B785DFF-6DB8-433F-AD9C-3BC84FFD30BF}" dt="2018-10-16T08:21:20.007" v="81" actId="20577"/>
          <ac:spMkLst>
            <pc:docMk/>
            <pc:sldMk cId="1833063290" sldId="258"/>
            <ac:spMk id="7" creationId="{00000000-0000-0000-0000-000000000000}"/>
          </ac:spMkLst>
        </pc:spChg>
      </pc:sldChg>
      <pc:sldChg chg="del">
        <pc:chgData name="Karin van Loon" userId="e942b0a2-94e1-4a59-9123-bc66e2e79bc3" providerId="ADAL" clId="{8B785DFF-6DB8-433F-AD9C-3BC84FFD30BF}" dt="2018-10-16T08:19:42.953" v="2" actId="2696"/>
        <pc:sldMkLst>
          <pc:docMk/>
          <pc:sldMk cId="3715331663" sldId="259"/>
        </pc:sldMkLst>
      </pc:sldChg>
      <pc:sldChg chg="del">
        <pc:chgData name="Karin van Loon" userId="e942b0a2-94e1-4a59-9123-bc66e2e79bc3" providerId="ADAL" clId="{8B785DFF-6DB8-433F-AD9C-3BC84FFD30BF}" dt="2018-10-16T08:19:42.392" v="1" actId="2696"/>
        <pc:sldMkLst>
          <pc:docMk/>
          <pc:sldMk cId="1026691937" sldId="260"/>
        </pc:sldMkLst>
      </pc:sldChg>
      <pc:sldChg chg="del">
        <pc:chgData name="Karin van Loon" userId="e942b0a2-94e1-4a59-9123-bc66e2e79bc3" providerId="ADAL" clId="{8B785DFF-6DB8-433F-AD9C-3BC84FFD30BF}" dt="2018-10-16T08:19:41.036" v="0" actId="2696"/>
        <pc:sldMkLst>
          <pc:docMk/>
          <pc:sldMk cId="3738095159" sldId="261"/>
        </pc:sldMkLst>
      </pc:sldChg>
    </pc:docChg>
  </pc:docChgLst>
  <pc:docChgLst>
    <pc:chgData name="Karin van Loon" userId="e942b0a2-94e1-4a59-9123-bc66e2e79bc3" providerId="ADAL" clId="{C5AB3761-3F95-4C1C-A3B3-D45F490E2D5E}"/>
    <pc:docChg chg="modSld">
      <pc:chgData name="Karin van Loon" userId="e942b0a2-94e1-4a59-9123-bc66e2e79bc3" providerId="ADAL" clId="{C5AB3761-3F95-4C1C-A3B3-D45F490E2D5E}" dt="2018-07-09T09:53:37.636" v="51" actId="20577"/>
      <pc:docMkLst>
        <pc:docMk/>
      </pc:docMkLst>
      <pc:sldChg chg="modSp">
        <pc:chgData name="Karin van Loon" userId="e942b0a2-94e1-4a59-9123-bc66e2e79bc3" providerId="ADAL" clId="{C5AB3761-3F95-4C1C-A3B3-D45F490E2D5E}" dt="2018-07-09T09:53:04.144" v="24" actId="20577"/>
        <pc:sldMkLst>
          <pc:docMk/>
          <pc:sldMk cId="0" sldId="256"/>
        </pc:sldMkLst>
        <pc:spChg chg="mod">
          <ac:chgData name="Karin van Loon" userId="e942b0a2-94e1-4a59-9123-bc66e2e79bc3" providerId="ADAL" clId="{C5AB3761-3F95-4C1C-A3B3-D45F490E2D5E}" dt="2018-07-09T09:53:04.144" v="24" actId="20577"/>
          <ac:spMkLst>
            <pc:docMk/>
            <pc:sldMk cId="0" sldId="256"/>
            <ac:spMk id="7" creationId="{00000000-0000-0000-0000-000000000000}"/>
          </ac:spMkLst>
        </pc:spChg>
      </pc:sldChg>
      <pc:sldChg chg="modSp">
        <pc:chgData name="Karin van Loon" userId="e942b0a2-94e1-4a59-9123-bc66e2e79bc3" providerId="ADAL" clId="{C5AB3761-3F95-4C1C-A3B3-D45F490E2D5E}" dt="2018-07-09T09:53:37.636" v="51" actId="20577"/>
        <pc:sldMkLst>
          <pc:docMk/>
          <pc:sldMk cId="2526546768" sldId="257"/>
        </pc:sldMkLst>
        <pc:spChg chg="mod">
          <ac:chgData name="Karin van Loon" userId="e942b0a2-94e1-4a59-9123-bc66e2e79bc3" providerId="ADAL" clId="{C5AB3761-3F95-4C1C-A3B3-D45F490E2D5E}" dt="2018-07-09T09:53:37.636" v="51" actId="20577"/>
          <ac:spMkLst>
            <pc:docMk/>
            <pc:sldMk cId="2526546768" sldId="257"/>
            <ac:spMk id="7" creationId="{00000000-0000-0000-0000-000000000000}"/>
          </ac:spMkLst>
        </pc:spChg>
      </pc:sldChg>
    </pc:docChg>
  </pc:docChgLst>
  <pc:docChgLst>
    <pc:chgData name="Karin van Loon" userId="e942b0a2-94e1-4a59-9123-bc66e2e79bc3" providerId="ADAL" clId="{0421FA62-51C8-4F67-8B3A-C7DAFA2CCE6F}"/>
    <pc:docChg chg="delSld modSld">
      <pc:chgData name="Karin van Loon" userId="e942b0a2-94e1-4a59-9123-bc66e2e79bc3" providerId="ADAL" clId="{0421FA62-51C8-4F67-8B3A-C7DAFA2CCE6F}" dt="2018-02-12T08:59:06.734" v="43" actId="20577"/>
      <pc:docMkLst>
        <pc:docMk/>
      </pc:docMkLst>
      <pc:sldChg chg="modSp">
        <pc:chgData name="Karin van Loon" userId="e942b0a2-94e1-4a59-9123-bc66e2e79bc3" providerId="ADAL" clId="{0421FA62-51C8-4F67-8B3A-C7DAFA2CCE6F}" dt="2018-02-12T08:58:46.926" v="20" actId="20577"/>
        <pc:sldMkLst>
          <pc:docMk/>
          <pc:sldMk cId="0" sldId="256"/>
        </pc:sldMkLst>
        <pc:spChg chg="mod">
          <ac:chgData name="Karin van Loon" userId="e942b0a2-94e1-4a59-9123-bc66e2e79bc3" providerId="ADAL" clId="{0421FA62-51C8-4F67-8B3A-C7DAFA2CCE6F}" dt="2018-02-12T08:58:46.926" v="20" actId="20577"/>
          <ac:spMkLst>
            <pc:docMk/>
            <pc:sldMk cId="0" sldId="256"/>
            <ac:spMk id="7" creationId="{00000000-0000-0000-0000-000000000000}"/>
          </ac:spMkLst>
        </pc:spChg>
      </pc:sldChg>
      <pc:sldChg chg="modSp">
        <pc:chgData name="Karin van Loon" userId="e942b0a2-94e1-4a59-9123-bc66e2e79bc3" providerId="ADAL" clId="{0421FA62-51C8-4F67-8B3A-C7DAFA2CCE6F}" dt="2018-02-12T08:59:06.734" v="43" actId="20577"/>
        <pc:sldMkLst>
          <pc:docMk/>
          <pc:sldMk cId="2526546768" sldId="257"/>
        </pc:sldMkLst>
        <pc:spChg chg="mod">
          <ac:chgData name="Karin van Loon" userId="e942b0a2-94e1-4a59-9123-bc66e2e79bc3" providerId="ADAL" clId="{0421FA62-51C8-4F67-8B3A-C7DAFA2CCE6F}" dt="2018-02-12T08:59:06.734" v="43" actId="20577"/>
          <ac:spMkLst>
            <pc:docMk/>
            <pc:sldMk cId="2526546768" sldId="257"/>
            <ac:spMk id="7" creationId="{00000000-0000-0000-0000-000000000000}"/>
          </ac:spMkLst>
        </pc:spChg>
      </pc:sldChg>
      <pc:sldChg chg="del">
        <pc:chgData name="Karin van Loon" userId="e942b0a2-94e1-4a59-9123-bc66e2e79bc3" providerId="ADAL" clId="{0421FA62-51C8-4F67-8B3A-C7DAFA2CCE6F}" dt="2018-02-12T08:58:28.284" v="2" actId="2696"/>
        <pc:sldMkLst>
          <pc:docMk/>
          <pc:sldMk cId="3235009122" sldId="258"/>
        </pc:sldMkLst>
      </pc:sldChg>
      <pc:sldChg chg="del">
        <pc:chgData name="Karin van Loon" userId="e942b0a2-94e1-4a59-9123-bc66e2e79bc3" providerId="ADAL" clId="{0421FA62-51C8-4F67-8B3A-C7DAFA2CCE6F}" dt="2018-02-12T08:58:27.507" v="1" actId="2696"/>
        <pc:sldMkLst>
          <pc:docMk/>
          <pc:sldMk cId="277705395" sldId="259"/>
        </pc:sldMkLst>
      </pc:sldChg>
      <pc:sldChg chg="del">
        <pc:chgData name="Karin van Loon" userId="e942b0a2-94e1-4a59-9123-bc66e2e79bc3" providerId="ADAL" clId="{0421FA62-51C8-4F67-8B3A-C7DAFA2CCE6F}" dt="2018-02-12T08:58:26.704" v="0" actId="2696"/>
        <pc:sldMkLst>
          <pc:docMk/>
          <pc:sldMk cId="2134033217" sldId="260"/>
        </pc:sldMkLst>
      </pc:sldChg>
    </pc:docChg>
  </pc:docChgLst>
  <pc:docChgLst>
    <pc:chgData name="Karin van Loon" userId="e942b0a2-94e1-4a59-9123-bc66e2e79bc3" providerId="ADAL" clId="{1D04B553-A55E-4694-86EC-B98BA8D3AE52}"/>
    <pc:docChg chg="modSld">
      <pc:chgData name="Karin van Loon" userId="e942b0a2-94e1-4a59-9123-bc66e2e79bc3" providerId="ADAL" clId="{1D04B553-A55E-4694-86EC-B98BA8D3AE52}" dt="2018-08-28T11:59:12.617" v="15" actId="20577"/>
      <pc:docMkLst>
        <pc:docMk/>
      </pc:docMkLst>
      <pc:sldChg chg="modSp">
        <pc:chgData name="Karin van Loon" userId="e942b0a2-94e1-4a59-9123-bc66e2e79bc3" providerId="ADAL" clId="{1D04B553-A55E-4694-86EC-B98BA8D3AE52}" dt="2018-08-28T11:50:10.063" v="7" actId="20577"/>
        <pc:sldMkLst>
          <pc:docMk/>
          <pc:sldMk cId="2526546768" sldId="257"/>
        </pc:sldMkLst>
        <pc:spChg chg="mod">
          <ac:chgData name="Karin van Loon" userId="e942b0a2-94e1-4a59-9123-bc66e2e79bc3" providerId="ADAL" clId="{1D04B553-A55E-4694-86EC-B98BA8D3AE52}" dt="2018-08-28T11:50:10.063" v="7" actId="20577"/>
          <ac:spMkLst>
            <pc:docMk/>
            <pc:sldMk cId="2526546768" sldId="257"/>
            <ac:spMk id="7" creationId="{00000000-0000-0000-0000-000000000000}"/>
          </ac:spMkLst>
        </pc:spChg>
      </pc:sldChg>
      <pc:sldChg chg="modSp">
        <pc:chgData name="Karin van Loon" userId="e942b0a2-94e1-4a59-9123-bc66e2e79bc3" providerId="ADAL" clId="{1D04B553-A55E-4694-86EC-B98BA8D3AE52}" dt="2018-08-28T11:59:12.617" v="15" actId="20577"/>
        <pc:sldMkLst>
          <pc:docMk/>
          <pc:sldMk cId="3738095159" sldId="261"/>
        </pc:sldMkLst>
        <pc:spChg chg="mod">
          <ac:chgData name="Karin van Loon" userId="e942b0a2-94e1-4a59-9123-bc66e2e79bc3" providerId="ADAL" clId="{1D04B553-A55E-4694-86EC-B98BA8D3AE52}" dt="2018-08-28T11:59:12.617" v="15" actId="20577"/>
          <ac:spMkLst>
            <pc:docMk/>
            <pc:sldMk cId="3738095159" sldId="261"/>
            <ac:spMk id="7" creationId="{00000000-0000-0000-0000-000000000000}"/>
          </ac:spMkLst>
        </pc:spChg>
      </pc:sldChg>
    </pc:docChg>
  </pc:docChgLst>
  <pc:docChgLst>
    <pc:chgData name="Karin van Loon" userId="e942b0a2-94e1-4a59-9123-bc66e2e79bc3" providerId="ADAL" clId="{CECAFC66-48FA-4F41-9726-99AA3662298F}"/>
    <pc:docChg chg="addSld modSld">
      <pc:chgData name="Karin van Loon" userId="e942b0a2-94e1-4a59-9123-bc66e2e79bc3" providerId="ADAL" clId="{CECAFC66-48FA-4F41-9726-99AA3662298F}" dt="2018-08-21T12:02:43.615" v="179" actId="20577"/>
      <pc:docMkLst>
        <pc:docMk/>
      </pc:docMkLst>
      <pc:sldChg chg="modSp">
        <pc:chgData name="Karin van Loon" userId="e942b0a2-94e1-4a59-9123-bc66e2e79bc3" providerId="ADAL" clId="{CECAFC66-48FA-4F41-9726-99AA3662298F}" dt="2018-08-21T11:58:57.082" v="34" actId="20577"/>
        <pc:sldMkLst>
          <pc:docMk/>
          <pc:sldMk cId="0" sldId="256"/>
        </pc:sldMkLst>
        <pc:spChg chg="mod">
          <ac:chgData name="Karin van Loon" userId="e942b0a2-94e1-4a59-9123-bc66e2e79bc3" providerId="ADAL" clId="{CECAFC66-48FA-4F41-9726-99AA3662298F}" dt="2018-08-21T11:58:57.082" v="34" actId="20577"/>
          <ac:spMkLst>
            <pc:docMk/>
            <pc:sldMk cId="0" sldId="256"/>
            <ac:spMk id="7" creationId="{00000000-0000-0000-0000-000000000000}"/>
          </ac:spMkLst>
        </pc:spChg>
      </pc:sldChg>
      <pc:sldChg chg="modSp">
        <pc:chgData name="Karin van Loon" userId="e942b0a2-94e1-4a59-9123-bc66e2e79bc3" providerId="ADAL" clId="{CECAFC66-48FA-4F41-9726-99AA3662298F}" dt="2018-08-21T11:59:50.324" v="66" actId="20577"/>
        <pc:sldMkLst>
          <pc:docMk/>
          <pc:sldMk cId="2526546768" sldId="257"/>
        </pc:sldMkLst>
        <pc:spChg chg="mod">
          <ac:chgData name="Karin van Loon" userId="e942b0a2-94e1-4a59-9123-bc66e2e79bc3" providerId="ADAL" clId="{CECAFC66-48FA-4F41-9726-99AA3662298F}" dt="2018-08-21T11:59:50.324" v="66" actId="20577"/>
          <ac:spMkLst>
            <pc:docMk/>
            <pc:sldMk cId="2526546768" sldId="257"/>
            <ac:spMk id="7" creationId="{00000000-0000-0000-0000-000000000000}"/>
          </ac:spMkLst>
        </pc:spChg>
      </pc:sldChg>
      <pc:sldChg chg="modSp">
        <pc:chgData name="Karin van Loon" userId="e942b0a2-94e1-4a59-9123-bc66e2e79bc3" providerId="ADAL" clId="{CECAFC66-48FA-4F41-9726-99AA3662298F}" dt="2018-08-21T12:00:03.273" v="92" actId="20577"/>
        <pc:sldMkLst>
          <pc:docMk/>
          <pc:sldMk cId="1833063290" sldId="258"/>
        </pc:sldMkLst>
        <pc:spChg chg="mod">
          <ac:chgData name="Karin van Loon" userId="e942b0a2-94e1-4a59-9123-bc66e2e79bc3" providerId="ADAL" clId="{CECAFC66-48FA-4F41-9726-99AA3662298F}" dt="2018-08-21T12:00:03.273" v="92" actId="20577"/>
          <ac:spMkLst>
            <pc:docMk/>
            <pc:sldMk cId="1833063290" sldId="258"/>
            <ac:spMk id="7" creationId="{00000000-0000-0000-0000-000000000000}"/>
          </ac:spMkLst>
        </pc:spChg>
      </pc:sldChg>
      <pc:sldChg chg="modSp add">
        <pc:chgData name="Karin van Loon" userId="e942b0a2-94e1-4a59-9123-bc66e2e79bc3" providerId="ADAL" clId="{CECAFC66-48FA-4F41-9726-99AA3662298F}" dt="2018-08-21T12:00:21.705" v="114" actId="20577"/>
        <pc:sldMkLst>
          <pc:docMk/>
          <pc:sldMk cId="3715331663" sldId="259"/>
        </pc:sldMkLst>
        <pc:spChg chg="mod">
          <ac:chgData name="Karin van Loon" userId="e942b0a2-94e1-4a59-9123-bc66e2e79bc3" providerId="ADAL" clId="{CECAFC66-48FA-4F41-9726-99AA3662298F}" dt="2018-08-21T12:00:21.705" v="114" actId="20577"/>
          <ac:spMkLst>
            <pc:docMk/>
            <pc:sldMk cId="3715331663" sldId="259"/>
            <ac:spMk id="7" creationId="{00000000-0000-0000-0000-000000000000}"/>
          </ac:spMkLst>
        </pc:spChg>
      </pc:sldChg>
      <pc:sldChg chg="modSp add">
        <pc:chgData name="Karin van Loon" userId="e942b0a2-94e1-4a59-9123-bc66e2e79bc3" providerId="ADAL" clId="{CECAFC66-48FA-4F41-9726-99AA3662298F}" dt="2018-08-21T12:02:03.816" v="150" actId="20577"/>
        <pc:sldMkLst>
          <pc:docMk/>
          <pc:sldMk cId="1026691937" sldId="260"/>
        </pc:sldMkLst>
        <pc:spChg chg="mod">
          <ac:chgData name="Karin van Loon" userId="e942b0a2-94e1-4a59-9123-bc66e2e79bc3" providerId="ADAL" clId="{CECAFC66-48FA-4F41-9726-99AA3662298F}" dt="2018-08-21T12:02:03.816" v="150" actId="20577"/>
          <ac:spMkLst>
            <pc:docMk/>
            <pc:sldMk cId="1026691937" sldId="260"/>
            <ac:spMk id="7" creationId="{00000000-0000-0000-0000-000000000000}"/>
          </ac:spMkLst>
        </pc:spChg>
      </pc:sldChg>
      <pc:sldChg chg="modSp add">
        <pc:chgData name="Karin van Loon" userId="e942b0a2-94e1-4a59-9123-bc66e2e79bc3" providerId="ADAL" clId="{CECAFC66-48FA-4F41-9726-99AA3662298F}" dt="2018-08-21T12:02:43.615" v="179" actId="20577"/>
        <pc:sldMkLst>
          <pc:docMk/>
          <pc:sldMk cId="3738095159" sldId="261"/>
        </pc:sldMkLst>
        <pc:spChg chg="mod">
          <ac:chgData name="Karin van Loon" userId="e942b0a2-94e1-4a59-9123-bc66e2e79bc3" providerId="ADAL" clId="{CECAFC66-48FA-4F41-9726-99AA3662298F}" dt="2018-08-21T12:02:43.615" v="179" actId="20577"/>
          <ac:spMkLst>
            <pc:docMk/>
            <pc:sldMk cId="3738095159" sldId="261"/>
            <ac:spMk id="7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05A30-4801-428D-9864-2877E12D7F47}" type="datetimeFigureOut">
              <a:rPr lang="nl-NL"/>
              <a:pPr>
                <a:defRPr/>
              </a:pPr>
              <a:t>10-10-2019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BD9F9-C02D-4E1C-BCD7-4D453CA3CBA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9ECB1-8DD0-428B-9440-D723BA8A070E}" type="datetimeFigureOut">
              <a:rPr lang="nl-NL"/>
              <a:pPr>
                <a:defRPr/>
              </a:pPr>
              <a:t>10-10-2019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F7253-46CD-47BC-952D-D5DAA8C1DA5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E4451-2723-4061-950F-0C36A186CC3F}" type="datetimeFigureOut">
              <a:rPr lang="nl-NL"/>
              <a:pPr>
                <a:defRPr/>
              </a:pPr>
              <a:t>10-10-2019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3782C-5698-4D09-A9AB-79965402F49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FCEDE-AE2B-4908-8508-7D589DD1BCC7}" type="datetimeFigureOut">
              <a:rPr lang="nl-NL"/>
              <a:pPr>
                <a:defRPr/>
              </a:pPr>
              <a:t>10-10-2019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D19C2-65E5-4CC2-A84C-45CB2B4E786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40FE5-1771-4BC7-930B-9CD651F8957E}" type="datetimeFigureOut">
              <a:rPr lang="nl-NL"/>
              <a:pPr>
                <a:defRPr/>
              </a:pPr>
              <a:t>10-10-2019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2403A-EA5E-4EDD-B8E1-1C7B645C8D0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B4BB1-0709-4EE7-BF6A-71154586C04E}" type="datetimeFigureOut">
              <a:rPr lang="nl-NL"/>
              <a:pPr>
                <a:defRPr/>
              </a:pPr>
              <a:t>10-10-2019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DC42B-8C3F-44FA-9317-0DE909E4A8E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0E5A7-0020-4B4B-BAA7-A4F7248A5A0C}" type="datetimeFigureOut">
              <a:rPr lang="nl-NL"/>
              <a:pPr>
                <a:defRPr/>
              </a:pPr>
              <a:t>10-10-2019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D9B4C-E667-4A94-848C-A013F3055A0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6F9E4-287D-43E9-A689-F3D757F67C81}" type="datetimeFigureOut">
              <a:rPr lang="nl-NL"/>
              <a:pPr>
                <a:defRPr/>
              </a:pPr>
              <a:t>10-10-2019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E4CE1-0F70-4665-95DB-5ADF34972DC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06CF4-4DEE-4305-8155-284CEE04AD28}" type="datetimeFigureOut">
              <a:rPr lang="nl-NL"/>
              <a:pPr>
                <a:defRPr/>
              </a:pPr>
              <a:t>10-10-2019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23379-D4A8-46F0-BAA4-35090E92343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CF19A-4563-40AF-AF5F-75615D3E5D7D}" type="datetimeFigureOut">
              <a:rPr lang="nl-NL"/>
              <a:pPr>
                <a:defRPr/>
              </a:pPr>
              <a:t>10-10-2019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221B4-03BE-4511-81DC-0C369AFBD41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D74AC-ABCE-4BA9-9325-7FE917F20467}" type="datetimeFigureOut">
              <a:rPr lang="nl-NL"/>
              <a:pPr>
                <a:defRPr/>
              </a:pPr>
              <a:t>10-10-2019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79446-DAF7-4841-B8B7-3F7819100F1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modelstijlen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0DBEE71-075A-4AB2-BDF6-CDF03CBBFB7A}" type="datetimeFigureOut">
              <a:rPr lang="nl-NL"/>
              <a:pPr>
                <a:defRPr/>
              </a:pPr>
              <a:t>10-10-2019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ECDCC2B-4DBD-4E73-8BB3-4737C512283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1551409"/>
              </p:ext>
            </p:extLst>
          </p:nvPr>
        </p:nvGraphicFramePr>
        <p:xfrm>
          <a:off x="619125" y="1600200"/>
          <a:ext cx="7905750" cy="396240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4273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21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33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900" dirty="0">
                          <a:effectLst/>
                        </a:rPr>
                        <a:t>(potentiële) belangenverstrengeling</a:t>
                      </a:r>
                      <a:endParaRPr lang="nl-N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63" marR="605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900" dirty="0">
                          <a:effectLst/>
                        </a:rPr>
                        <a:t>Geen  </a:t>
                      </a:r>
                      <a:endParaRPr lang="nl-N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63" marR="605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71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900" dirty="0">
                          <a:effectLst/>
                        </a:rPr>
                        <a:t>Voor bijeenkomst mogelijk relevante relaties met bedrijven</a:t>
                      </a:r>
                      <a:endParaRPr lang="nl-N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63" marR="605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900" dirty="0">
                          <a:effectLst/>
                        </a:rPr>
                        <a:t>Bedrijfsnamen</a:t>
                      </a:r>
                      <a:endParaRPr lang="nl-N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63" marR="605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190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l-NL" sz="1900" dirty="0">
                          <a:effectLst/>
                        </a:rPr>
                        <a:t>Sponsoring of onderzoeksgeld</a:t>
                      </a:r>
                      <a:endParaRPr lang="nl-NL" sz="10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l-NL" sz="1900" dirty="0">
                          <a:effectLst/>
                        </a:rPr>
                        <a:t>Honorarium of andere (financiële) vergoeding</a:t>
                      </a:r>
                      <a:endParaRPr lang="nl-NL" sz="1000" baseline="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l-NL" sz="1900" dirty="0">
                          <a:effectLst/>
                        </a:rPr>
                        <a:t>Aandeelhouder</a:t>
                      </a:r>
                      <a:endParaRPr lang="nl-NL" sz="10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l-NL" sz="1900" dirty="0">
                          <a:effectLst/>
                        </a:rPr>
                        <a:t>Andere relatie, namelijk …</a:t>
                      </a:r>
                      <a:endParaRPr lang="nl-N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63" marR="605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900" dirty="0">
                          <a:effectLst/>
                        </a:rPr>
                        <a:t> </a:t>
                      </a:r>
                      <a:endParaRPr lang="nl-NL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900" dirty="0">
                          <a:effectLst/>
                          <a:sym typeface="Symbol"/>
                        </a:rPr>
                        <a:t></a:t>
                      </a:r>
                      <a:endParaRPr lang="nl-NL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900" dirty="0">
                          <a:effectLst/>
                          <a:sym typeface="Symbol"/>
                        </a:rPr>
                        <a:t></a:t>
                      </a:r>
                      <a:endParaRPr lang="nl-NL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 </a:t>
                      </a:r>
                      <a:endParaRPr lang="nl-NL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900" dirty="0">
                          <a:effectLst/>
                          <a:sym typeface="Symbol"/>
                        </a:rPr>
                        <a:t></a:t>
                      </a:r>
                      <a:endParaRPr lang="nl-NL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900" dirty="0">
                          <a:effectLst/>
                          <a:sym typeface="Symbol"/>
                        </a:rPr>
                        <a:t></a:t>
                      </a:r>
                      <a:endParaRPr lang="nl-N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63" marR="605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sz="1900" dirty="0" err="1">
                <a:solidFill>
                  <a:srgbClr val="000000"/>
                </a:solidFill>
                <a:ea typeface="+mn-ea"/>
                <a:cs typeface="+mn-cs"/>
              </a:rPr>
              <a:t>Disclosure</a:t>
            </a:r>
            <a:r>
              <a:rPr lang="nl-NL" sz="1900" dirty="0">
                <a:solidFill>
                  <a:srgbClr val="000000"/>
                </a:solidFill>
                <a:ea typeface="+mn-ea"/>
                <a:cs typeface="+mn-cs"/>
              </a:rPr>
              <a:t> belangen spreker</a:t>
            </a:r>
            <a:br>
              <a:rPr lang="nl-NL" dirty="0"/>
            </a:br>
            <a:r>
              <a:rPr lang="nl-NL" dirty="0"/>
              <a:t>MJM den Oudsten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3275815"/>
              </p:ext>
            </p:extLst>
          </p:nvPr>
        </p:nvGraphicFramePr>
        <p:xfrm>
          <a:off x="619125" y="1600200"/>
          <a:ext cx="7905750" cy="396240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4273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21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33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900" dirty="0">
                          <a:effectLst/>
                        </a:rPr>
                        <a:t>(potentiële) belangenverstrengeling</a:t>
                      </a:r>
                      <a:endParaRPr lang="nl-N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63" marR="605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900">
                          <a:effectLst/>
                        </a:rPr>
                        <a:t>Geen </a:t>
                      </a:r>
                      <a:r>
                        <a:rPr lang="nl-NL" sz="1900" dirty="0">
                          <a:effectLst/>
                        </a:rPr>
                        <a:t> </a:t>
                      </a:r>
                      <a:endParaRPr lang="nl-N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63" marR="605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71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900" dirty="0">
                          <a:effectLst/>
                        </a:rPr>
                        <a:t>Voor bijeenkomst mogelijk relevante relaties met bedrijven</a:t>
                      </a:r>
                      <a:endParaRPr lang="nl-N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63" marR="605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900" dirty="0">
                          <a:effectLst/>
                        </a:rPr>
                        <a:t>Bedrijfsnamen</a:t>
                      </a:r>
                      <a:endParaRPr lang="nl-N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63" marR="605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190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l-NL" sz="1900" dirty="0">
                          <a:effectLst/>
                        </a:rPr>
                        <a:t>Sponsoring of onderzoeksgeld</a:t>
                      </a:r>
                      <a:endParaRPr lang="nl-NL" sz="10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l-NL" sz="1900" dirty="0">
                          <a:effectLst/>
                        </a:rPr>
                        <a:t>Honorarium of andere (financiële) vergoeding</a:t>
                      </a:r>
                      <a:endParaRPr lang="nl-NL" sz="1000" baseline="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l-NL" sz="1900" dirty="0">
                          <a:effectLst/>
                        </a:rPr>
                        <a:t>Aandeelhouder</a:t>
                      </a:r>
                      <a:endParaRPr lang="nl-NL" sz="10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l-NL" sz="1900" dirty="0">
                          <a:effectLst/>
                        </a:rPr>
                        <a:t>Andere relatie, namelijk …</a:t>
                      </a:r>
                      <a:endParaRPr lang="nl-N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63" marR="605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900" dirty="0">
                          <a:effectLst/>
                        </a:rPr>
                        <a:t> </a:t>
                      </a:r>
                      <a:endParaRPr lang="nl-NL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900" dirty="0">
                          <a:effectLst/>
                          <a:sym typeface="Symbol"/>
                        </a:rPr>
                        <a:t></a:t>
                      </a:r>
                      <a:endParaRPr lang="nl-NL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900" dirty="0">
                          <a:effectLst/>
                          <a:sym typeface="Symbol"/>
                        </a:rPr>
                        <a:t></a:t>
                      </a:r>
                      <a:endParaRPr lang="nl-NL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 </a:t>
                      </a:r>
                      <a:endParaRPr lang="nl-NL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900" dirty="0">
                          <a:effectLst/>
                          <a:sym typeface="Symbol"/>
                        </a:rPr>
                        <a:t></a:t>
                      </a:r>
                      <a:endParaRPr lang="nl-NL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900" dirty="0">
                          <a:effectLst/>
                          <a:sym typeface="Symbol"/>
                        </a:rPr>
                        <a:t></a:t>
                      </a:r>
                      <a:endParaRPr lang="nl-N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63" marR="605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sz="1900" dirty="0" err="1">
                <a:solidFill>
                  <a:srgbClr val="000000"/>
                </a:solidFill>
                <a:ea typeface="+mn-ea"/>
                <a:cs typeface="+mn-cs"/>
              </a:rPr>
              <a:t>Disclosure</a:t>
            </a:r>
            <a:r>
              <a:rPr lang="nl-NL" sz="1900" dirty="0">
                <a:solidFill>
                  <a:srgbClr val="000000"/>
                </a:solidFill>
                <a:ea typeface="+mn-ea"/>
                <a:cs typeface="+mn-cs"/>
              </a:rPr>
              <a:t> belangen spreker</a:t>
            </a:r>
            <a:br>
              <a:rPr lang="nl-NL" dirty="0"/>
            </a:br>
            <a:r>
              <a:rPr lang="nl-NL" dirty="0"/>
              <a:t>MBG Emmen</a:t>
            </a:r>
          </a:p>
        </p:txBody>
      </p:sp>
    </p:spTree>
    <p:extLst>
      <p:ext uri="{BB962C8B-B14F-4D97-AF65-F5344CB8AC3E}">
        <p14:creationId xmlns:p14="http://schemas.microsoft.com/office/powerpoint/2010/main" val="2526546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 5"/>
          <p:cNvGraphicFramePr>
            <a:graphicFrameLocks noGrp="1"/>
          </p:cNvGraphicFramePr>
          <p:nvPr/>
        </p:nvGraphicFramePr>
        <p:xfrm>
          <a:off x="619125" y="1600200"/>
          <a:ext cx="7905750" cy="396240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4273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21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33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900" dirty="0">
                          <a:effectLst/>
                        </a:rPr>
                        <a:t>(potentiële) belangenverstrengeling</a:t>
                      </a:r>
                      <a:endParaRPr lang="nl-N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63" marR="605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900">
                          <a:effectLst/>
                        </a:rPr>
                        <a:t>Geen </a:t>
                      </a:r>
                      <a:r>
                        <a:rPr lang="nl-NL" sz="1900" dirty="0">
                          <a:effectLst/>
                        </a:rPr>
                        <a:t> </a:t>
                      </a:r>
                      <a:endParaRPr lang="nl-N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63" marR="605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71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900" dirty="0">
                          <a:effectLst/>
                        </a:rPr>
                        <a:t>Voor bijeenkomst mogelijk relevante relaties met bedrijven</a:t>
                      </a:r>
                      <a:endParaRPr lang="nl-N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63" marR="605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900" dirty="0">
                          <a:effectLst/>
                        </a:rPr>
                        <a:t>Bedrijfsnamen</a:t>
                      </a:r>
                      <a:endParaRPr lang="nl-N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63" marR="605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190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l-NL" sz="1900" dirty="0">
                          <a:effectLst/>
                        </a:rPr>
                        <a:t>Sponsoring of onderzoeksgeld</a:t>
                      </a:r>
                      <a:endParaRPr lang="nl-NL" sz="10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l-NL" sz="1900" dirty="0">
                          <a:effectLst/>
                        </a:rPr>
                        <a:t>Honorarium of andere (financiële) vergoeding</a:t>
                      </a:r>
                      <a:endParaRPr lang="nl-NL" sz="1000" baseline="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l-NL" sz="1900" dirty="0">
                          <a:effectLst/>
                        </a:rPr>
                        <a:t>Aandeelhouder</a:t>
                      </a:r>
                      <a:endParaRPr lang="nl-NL" sz="10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l-NL" sz="1900" dirty="0">
                          <a:effectLst/>
                        </a:rPr>
                        <a:t>Andere relatie, namelijk …</a:t>
                      </a:r>
                      <a:endParaRPr lang="nl-N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63" marR="605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900" dirty="0">
                          <a:effectLst/>
                        </a:rPr>
                        <a:t> </a:t>
                      </a:r>
                      <a:endParaRPr lang="nl-NL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900" dirty="0">
                          <a:effectLst/>
                          <a:sym typeface="Symbol"/>
                        </a:rPr>
                        <a:t></a:t>
                      </a:r>
                      <a:endParaRPr lang="nl-NL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900" dirty="0">
                          <a:effectLst/>
                          <a:sym typeface="Symbol"/>
                        </a:rPr>
                        <a:t></a:t>
                      </a:r>
                      <a:endParaRPr lang="nl-NL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 </a:t>
                      </a:r>
                      <a:endParaRPr lang="nl-NL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900" dirty="0">
                          <a:effectLst/>
                          <a:sym typeface="Symbol"/>
                        </a:rPr>
                        <a:t></a:t>
                      </a:r>
                      <a:endParaRPr lang="nl-NL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900" dirty="0">
                          <a:effectLst/>
                          <a:sym typeface="Symbol"/>
                        </a:rPr>
                        <a:t></a:t>
                      </a:r>
                      <a:endParaRPr lang="nl-N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63" marR="605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sz="1900" dirty="0" err="1">
                <a:solidFill>
                  <a:srgbClr val="000000"/>
                </a:solidFill>
                <a:ea typeface="+mn-ea"/>
                <a:cs typeface="+mn-cs"/>
              </a:rPr>
              <a:t>Disclosure</a:t>
            </a:r>
            <a:r>
              <a:rPr lang="nl-NL" sz="1900" dirty="0">
                <a:solidFill>
                  <a:srgbClr val="000000"/>
                </a:solidFill>
                <a:ea typeface="+mn-ea"/>
                <a:cs typeface="+mn-cs"/>
              </a:rPr>
              <a:t> belangen spreker</a:t>
            </a:r>
            <a:br>
              <a:rPr lang="nl-NL" dirty="0"/>
            </a:br>
            <a:r>
              <a:rPr lang="nl-NL" dirty="0"/>
              <a:t>HAMM Smits</a:t>
            </a:r>
          </a:p>
        </p:txBody>
      </p:sp>
    </p:spTree>
    <p:extLst>
      <p:ext uri="{BB962C8B-B14F-4D97-AF65-F5344CB8AC3E}">
        <p14:creationId xmlns:p14="http://schemas.microsoft.com/office/powerpoint/2010/main" val="1833063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 5"/>
          <p:cNvGraphicFramePr>
            <a:graphicFrameLocks noGrp="1"/>
          </p:cNvGraphicFramePr>
          <p:nvPr/>
        </p:nvGraphicFramePr>
        <p:xfrm>
          <a:off x="619125" y="1600200"/>
          <a:ext cx="7905750" cy="396240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4273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21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33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900" dirty="0">
                          <a:effectLst/>
                        </a:rPr>
                        <a:t>(potentiële) belangenverstrengeling</a:t>
                      </a:r>
                      <a:endParaRPr lang="nl-N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63" marR="605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900">
                          <a:effectLst/>
                        </a:rPr>
                        <a:t>Geen </a:t>
                      </a:r>
                      <a:r>
                        <a:rPr lang="nl-NL" sz="1900" dirty="0">
                          <a:effectLst/>
                        </a:rPr>
                        <a:t> </a:t>
                      </a:r>
                      <a:endParaRPr lang="nl-N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63" marR="605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71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900" dirty="0">
                          <a:effectLst/>
                        </a:rPr>
                        <a:t>Voor bijeenkomst mogelijk relevante relaties met bedrijven</a:t>
                      </a:r>
                      <a:endParaRPr lang="nl-N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63" marR="605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900" dirty="0">
                          <a:effectLst/>
                        </a:rPr>
                        <a:t>Bedrijfsnamen</a:t>
                      </a:r>
                      <a:endParaRPr lang="nl-N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63" marR="605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190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l-NL" sz="1900" dirty="0">
                          <a:effectLst/>
                        </a:rPr>
                        <a:t>Sponsoring of onderzoeksgeld</a:t>
                      </a:r>
                      <a:endParaRPr lang="nl-NL" sz="10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l-NL" sz="1900" dirty="0">
                          <a:effectLst/>
                        </a:rPr>
                        <a:t>Honorarium of andere (financiële) vergoeding</a:t>
                      </a:r>
                      <a:endParaRPr lang="nl-NL" sz="1000" baseline="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l-NL" sz="1900" dirty="0">
                          <a:effectLst/>
                        </a:rPr>
                        <a:t>Aandeelhouder</a:t>
                      </a:r>
                      <a:endParaRPr lang="nl-NL" sz="10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l-NL" sz="1900" dirty="0">
                          <a:effectLst/>
                        </a:rPr>
                        <a:t>Andere relatie, namelijk …</a:t>
                      </a:r>
                      <a:endParaRPr lang="nl-N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63" marR="605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900" dirty="0">
                          <a:effectLst/>
                        </a:rPr>
                        <a:t> </a:t>
                      </a:r>
                      <a:endParaRPr lang="nl-NL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900" dirty="0">
                          <a:effectLst/>
                          <a:sym typeface="Symbol"/>
                        </a:rPr>
                        <a:t></a:t>
                      </a:r>
                      <a:endParaRPr lang="nl-NL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900" dirty="0">
                          <a:effectLst/>
                          <a:sym typeface="Symbol"/>
                        </a:rPr>
                        <a:t></a:t>
                      </a:r>
                      <a:endParaRPr lang="nl-NL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 </a:t>
                      </a:r>
                      <a:endParaRPr lang="nl-NL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900" dirty="0">
                          <a:effectLst/>
                          <a:sym typeface="Symbol"/>
                        </a:rPr>
                        <a:t></a:t>
                      </a:r>
                      <a:endParaRPr lang="nl-NL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900" dirty="0">
                          <a:effectLst/>
                          <a:sym typeface="Symbol"/>
                        </a:rPr>
                        <a:t></a:t>
                      </a:r>
                      <a:endParaRPr lang="nl-N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63" marR="605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sz="1900" dirty="0" err="1">
                <a:solidFill>
                  <a:srgbClr val="000000"/>
                </a:solidFill>
                <a:ea typeface="+mn-ea"/>
                <a:cs typeface="+mn-cs"/>
              </a:rPr>
              <a:t>Disclosure</a:t>
            </a:r>
            <a:r>
              <a:rPr lang="nl-NL" sz="1900" dirty="0">
                <a:solidFill>
                  <a:srgbClr val="000000"/>
                </a:solidFill>
                <a:ea typeface="+mn-ea"/>
                <a:cs typeface="+mn-cs"/>
              </a:rPr>
              <a:t> belangen spreker</a:t>
            </a:r>
            <a:br>
              <a:rPr lang="nl-NL" dirty="0"/>
            </a:br>
            <a:r>
              <a:rPr lang="nl-NL" dirty="0"/>
              <a:t>Y van </a:t>
            </a:r>
            <a:r>
              <a:rPr lang="nl-NL" dirty="0" err="1"/>
              <a:t>Bezooijen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7507698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haredContentType xmlns="Microsoft.SharePoint.Taxonomy.ContentTypeSync" SourceId="00d384ee-eb1c-478a-b5d2-2da1fe810cf8" ContentTypeId="0x01010008340FB89F8100448F69F1413F8A7F1305" PreviousValue="false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Teamdocument" ma:contentTypeID="0x01010008340FB89F8100448F69F1413F8A7F1305005F5DA750E68FFF479FA5D860C4ABF8AA" ma:contentTypeVersion="42" ma:contentTypeDescription="" ma:contentTypeScope="" ma:versionID="df7fb0928ee82df01d477eb07da7adf6">
  <xsd:schema xmlns:xsd="http://www.w3.org/2001/XMLSchema" xmlns:xs="http://www.w3.org/2001/XMLSchema" xmlns:p="http://schemas.microsoft.com/office/2006/metadata/properties" xmlns:ns1="http://schemas.microsoft.com/sharepoint/v3" xmlns:ns2="19fd4e02-91da-43b1-9992-f75951dc43a2" xmlns:ns3="e55541a2-fe2a-4719-a8ea-e2e549ffcff2" targetNamespace="http://schemas.microsoft.com/office/2006/metadata/properties" ma:root="true" ma:fieldsID="e5a45068882e5c3c00a400fa9cf1192d" ns1:_="" ns2:_="" ns3:_="">
    <xsd:import namespace="http://schemas.microsoft.com/sharepoint/v3"/>
    <xsd:import namespace="19fd4e02-91da-43b1-9992-f75951dc43a2"/>
    <xsd:import namespace="e55541a2-fe2a-4719-a8ea-e2e549ffcff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Eigenschappen van het geïntegreerd beleid voor naleving" ma:description="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Actie van de gebruikersinterface van het geïntegreerd beleid voor naleving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fd4e02-91da-43b1-9992-f75951dc43a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5541a2-fe2a-4719-a8ea-e2e549ffcf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0FDD05B-C3BE-4ABF-9967-39F0843F1FCB}">
  <ds:schemaRefs>
    <ds:schemaRef ds:uri="http://www.w3.org/XML/1998/namespace"/>
    <ds:schemaRef ds:uri="http://schemas.microsoft.com/office/2006/metadata/properties"/>
    <ds:schemaRef ds:uri="http://purl.org/dc/elements/1.1/"/>
    <ds:schemaRef ds:uri="e55541a2-fe2a-4719-a8ea-e2e549ffcff2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19fd4e02-91da-43b1-9992-f75951dc43a2"/>
    <ds:schemaRef ds:uri="http://schemas.microsoft.com/sharepoint/v3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539F8F6E-CE7E-4B27-ABEE-D4132F63663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B6DA815-8FD1-47DA-A3C0-EB82D5B579C4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84321135-90F7-4D87-9429-059A2A5B95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19fd4e02-91da-43b1-9992-f75951dc43a2"/>
    <ds:schemaRef ds:uri="e55541a2-fe2a-4719-a8ea-e2e549ffcf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128</Words>
  <Application>Microsoft Office PowerPoint</Application>
  <PresentationFormat>Diavoorstelling (4:3)</PresentationFormat>
  <Paragraphs>60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Symbol</vt:lpstr>
      <vt:lpstr>Kantoorthema</vt:lpstr>
      <vt:lpstr>Disclosure belangen spreker MJM den Oudsten</vt:lpstr>
      <vt:lpstr>Disclosure belangen spreker MBG Emmen</vt:lpstr>
      <vt:lpstr>Disclosure belangen spreker HAMM Smits</vt:lpstr>
      <vt:lpstr>Disclosure belangen spreker Y van Bezooijen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Disclosure belangen spreker E. Hofstra</dc:title>
  <dc:creator>Marc</dc:creator>
  <cp:lastModifiedBy>Karin van Loon</cp:lastModifiedBy>
  <cp:revision>32</cp:revision>
  <dcterms:created xsi:type="dcterms:W3CDTF">2013-07-12T12:08:46Z</dcterms:created>
  <dcterms:modified xsi:type="dcterms:W3CDTF">2019-10-10T13:34:51Z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0x01010008340FB89F8100448F69F1413F8A7F1305005F5DA750E68FFF479FA5D860C4ABF8AA</vt:lpwstr>
  </property>
  <property fmtid="{D5CDD505-2E9C-101B-9397-08002B2CF9AE}" pid="3" name="Author">
    <vt:lpwstr>3;#;UserInfo</vt:lpwstr>
  </property>
  <property fmtid="{D5CDD505-2E9C-101B-9397-08002B2CF9AE}" pid="4" name="Order">
    <vt:r8>100</vt:r8>
  </property>
  <property fmtid="{D5CDD505-2E9C-101B-9397-08002B2CF9AE}" pid="5" name="_ShortcutWebId">
    <vt:lpwstr/>
  </property>
  <property fmtid="{D5CDD505-2E9C-101B-9397-08002B2CF9AE}" pid="6" name="_ShortcutUniqueId">
    <vt:lpwstr/>
  </property>
  <property fmtid="{D5CDD505-2E9C-101B-9397-08002B2CF9AE}" pid="7" name="Modified">
    <vt:filetime>2014-10-06T07:36:16Z</vt:filetime>
  </property>
  <property fmtid="{D5CDD505-2E9C-101B-9397-08002B2CF9AE}" pid="8" name="Editor">
    <vt:lpwstr>3;#;UserInfo</vt:lpwstr>
  </property>
  <property fmtid="{D5CDD505-2E9C-101B-9397-08002B2CF9AE}" pid="9" name="_ShortcutSiteId">
    <vt:lpwstr/>
  </property>
  <property fmtid="{D5CDD505-2E9C-101B-9397-08002B2CF9AE}" pid="10" name="_ShortcutUrl">
    <vt:lpwstr/>
  </property>
  <property fmtid="{D5CDD505-2E9C-101B-9397-08002B2CF9AE}" pid="11" name="Created">
    <vt:filetime>2013-10-02T09:07:06Z</vt:filetime>
  </property>
</Properties>
</file>