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728CD-754A-4659-8323-B13C0F532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D4640-0649-45CF-8585-F20329FB6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1B6D2-C0CB-4F13-9D1C-07286F88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D56CB-8DB5-4735-B379-04DD5212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81AB5-2F74-48EE-8629-F3133C54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4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CFC10-5F85-401D-9A9D-9153EE97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81F8E-50F8-4874-96CE-C2D4F1A30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E65C8-FFDD-4905-B55B-4F54B12D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9436D-CC57-4BF0-A0E5-26F9802F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FD903-9708-44FE-A349-A1B46339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2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5EBCB-E890-4CA7-8EFF-C8474D08F8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CF2F3-F6DC-40CB-9B8B-E9D2AD545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2D8CC-9A4F-4393-9E36-501E42CF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4433B-900F-430D-B789-151CE5C8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FEAF6-5D01-478C-A31A-3794E9A0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AD423-20A1-4834-8551-7560495F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2FF90-9FBE-445E-964E-C6772B4DB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C392F-B648-4E78-ADBF-E9C65F1D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7ECC6-D69C-489C-BA53-14F11EF0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59152-8196-4B4A-8A90-79A50293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2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2CA-13AD-4E51-8ECB-011B8A3C3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AEF10-99C9-4536-AE1E-B37F5D959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EB784-0A68-45DC-A0D0-4D35EE526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DCB67-612F-450B-AF37-66189EDD3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5F1E2-5DA3-4DB4-9D4A-D7BB6380B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8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37DC-DB81-44F4-8836-15B7A6B72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1B43C-B301-4C2C-AF35-DC5C70101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CDC8E-15B7-4946-A2D1-34886A4C6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F93E2-91D6-475B-9C10-E9166B91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3808E-2593-49FB-B93B-6068D197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ADA20-3300-4348-99E6-DE4A132A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59A8-46F4-44AD-A763-7F7821176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656D3-17A3-4959-A8EC-78F69DD78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62A01-D093-415A-9DC1-5BA4FA182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B7647B-0610-4A49-B2D8-67A21469F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C0DFE8-EFBD-4069-B67D-E9D1ACF5D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40D43-E63D-4F40-A4B3-6371AD43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E2313B-6F0A-40DF-8E6A-8194B2D1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D27C99-46A2-4CF1-AAE4-132F282A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6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78AF8-1209-4B6C-87AD-B9B2B737F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0E634-DBC5-44E6-93AF-A68852AD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184861-E890-4822-9531-4684894B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B1902-1235-40B0-828A-43DB6876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6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53EB7-C83A-4C49-891B-9C3645F2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9A518-D9C9-493B-9954-B6D11A4A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DA0AD-0C20-44B3-B1D9-97CD887A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9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F1E23-A907-4555-AC88-6A750C72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E5028-9B10-4BCC-9BB3-14A9F8189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68F88-624A-4D0C-8F10-83165641A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C91C6-C3E6-414F-AA43-9BFCB011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848C9-2E7F-4AD1-9FC9-BD6925EF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DEFB1-058B-4FC9-BFB5-1C9225F5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3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3FD1C-7CF3-408E-AD4E-34306F57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A30A3-7353-40E9-AC49-8453FE764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8B085-3A95-4CA3-8E68-EB2B74FFA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ED32D-1353-4068-AD8C-639B90A0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53619-25A8-4D6E-88F0-4C0AD4CAF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3D71F-5466-4AAF-B4AF-DE3CF95F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0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2022D-2BB6-4121-B685-FCFA60511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17DDD-2D19-4150-8943-FF8E5A517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A0F4-FA1A-4EEA-91CD-E7AF5DC18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52F2-F2BD-4D58-99B5-24AA7BED532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946E-BC67-41EF-90AD-B32CC03FD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566AC-A110-4D6A-93E7-1F79A3B56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E32F-54D6-4873-9F7F-9EB8414A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6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23D19-0F69-4080-8D8E-CFE8CF3D61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2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4F9103-A146-4417-90C0-D236F1451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9784" y="2789808"/>
            <a:ext cx="7828323" cy="1278384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Advanced bone augmentation course </a:t>
            </a:r>
            <a:br>
              <a:rPr lang="en-US" sz="8000" dirty="0">
                <a:solidFill>
                  <a:srgbClr val="FFFFFF"/>
                </a:solidFill>
              </a:rPr>
            </a:br>
            <a:r>
              <a:rPr lang="en-US" sz="2000" dirty="0"/>
              <a:t>Two days Master class on guided and customized bone augmentation procedures in the Netherlands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420EB-1C8F-4106-ACE7-877970B18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63" y="1200152"/>
            <a:ext cx="2816535" cy="4457696"/>
          </a:xfrm>
        </p:spPr>
        <p:txBody>
          <a:bodyPr anchor="ctr">
            <a:normAutofit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</a:rPr>
              <a:t>28-29 November 2019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24D17C8-E9C2-48A4-AA36-D7048A6C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6376B08-224A-4C80-BE26-B87C223EDC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862" y="5733590"/>
            <a:ext cx="2450238" cy="7360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D508A1-28CD-4CE9-801E-E8A572D377EF}"/>
              </a:ext>
            </a:extLst>
          </p:cNvPr>
          <p:cNvSpPr txBox="1"/>
          <p:nvPr/>
        </p:nvSpPr>
        <p:spPr>
          <a:xfrm>
            <a:off x="9679965" y="6469642"/>
            <a:ext cx="3994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Digital Implant Prosthodontics Academy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8E74F00-4E66-47A2-958B-71CCDBFE5D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96" y="5784595"/>
            <a:ext cx="2663688" cy="94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197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Advanced bone augmentation course  Two days Master class on guided and customized bone augmentation procedures in the Netherlands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Advaned bone augementation course  Two days Master class on guided and customized bone augmentation procedures in the Netherlands</dc:title>
  <dc:creator>Bassam Hassan</dc:creator>
  <cp:lastModifiedBy>Bassam Hassan</cp:lastModifiedBy>
  <cp:revision>2</cp:revision>
  <dcterms:created xsi:type="dcterms:W3CDTF">2019-08-30T10:42:41Z</dcterms:created>
  <dcterms:modified xsi:type="dcterms:W3CDTF">2019-08-30T11:00:06Z</dcterms:modified>
</cp:coreProperties>
</file>