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125" d="100"/>
          <a:sy n="125" d="100"/>
        </p:scale>
        <p:origin x="-912" y="-24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17-9-2018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17-9-2018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17-9-2018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17-9-2018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Voor 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verpleegkundigen &amp; BMH van de kinderafdeling en SEH !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20552" y="1813173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Donderdag 25 oktober zaal 1 / 2 LD</a:t>
            </a: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Dinsdag 30 oktober gehoorzaal LD</a:t>
            </a: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Donderdag 8 november gehoorzaal LD</a:t>
            </a:r>
            <a:b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Dinsdag 13 november zaal 1 / 2 LD 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2400" b="1" dirty="0" err="1" smtClean="0">
                <a:solidFill>
                  <a:srgbClr val="0070C0"/>
                </a:solidFill>
                <a:latin typeface="Verdana" pitchFamily="34" charset="0"/>
              </a:rPr>
              <a:t>Scholingsdag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 acuut vitaal bedreigd kind 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Sprekers: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Drs. Hammer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Trainers kinderafdeling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Trainers SEH</a:t>
            </a: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Tijdstip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&amp; locatie: </a:t>
            </a:r>
            <a:br>
              <a:rPr lang="nl-NL" sz="1200" b="1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Van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08.00-12.30 uur Langedijk</a:t>
            </a: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Schrijf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je in via het Amphia Leerplein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Deelnemers </a:t>
            </a:r>
            <a:r>
              <a:rPr lang="nl-NL" sz="1200">
                <a:solidFill>
                  <a:srgbClr val="0070C0"/>
                </a:solidFill>
                <a:latin typeface="Verdana" pitchFamily="34" charset="0"/>
              </a:rPr>
              <a:t>krijgen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5</a:t>
            </a:r>
            <a:r>
              <a:rPr lang="nl-NL" sz="120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accreditatiepunten toegekend.  </a:t>
            </a: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</TotalTime>
  <Words>28</Words>
  <Application>Microsoft Office PowerPoint</Application>
  <PresentationFormat>A4 (210 x 297 mm)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Jansen, mw. L. (Stafmedewerker Skillslab)</cp:lastModifiedBy>
  <cp:revision>53</cp:revision>
  <dcterms:created xsi:type="dcterms:W3CDTF">2015-09-25T08:17:47Z</dcterms:created>
  <dcterms:modified xsi:type="dcterms:W3CDTF">2018-09-17T12:24:51Z</dcterms:modified>
</cp:coreProperties>
</file>