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66" d="100"/>
          <a:sy n="66" d="100"/>
        </p:scale>
        <p:origin x="-2094" y="-1116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31-1-2019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31-1-2019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31-1-2019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31-1-2019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tecklenburg@amphia.n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28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16 en 18 april, 25 en 27 juni,  16 en 19 september, 11 en 14 november 2019</a:t>
            </a:r>
          </a:p>
          <a:p>
            <a:pPr algn="ctr"/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“Samen verbeteren door dossieronderzoek”,</a:t>
            </a:r>
          </a:p>
          <a:p>
            <a:pPr algn="ctr"/>
            <a:r>
              <a:rPr lang="nl-NL" sz="1600" i="1" dirty="0" smtClean="0">
                <a:solidFill>
                  <a:srgbClr val="0070C0"/>
                </a:solidFill>
                <a:latin typeface="+mj-lt"/>
              </a:rPr>
              <a:t>Commissie Onbedoelde Schade (COS).</a:t>
            </a:r>
          </a:p>
          <a:p>
            <a:pPr algn="ctr"/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Sprekers: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dr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>. D. (Dolf) Segers, cardioloog en voorzitter COS </a:t>
            </a:r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70C0"/>
                </a:solidFill>
                <a:latin typeface="+mj-lt"/>
              </a:rPr>
              <a:t>mw. dr. M.L.G. (Maartje) de Vos, manager kenniskern Kwaliteit en Veiligheid </a:t>
            </a:r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70C0"/>
                </a:solidFill>
                <a:latin typeface="+mj-lt"/>
              </a:rPr>
              <a:t>Dr. K.M. (Merijn) Kant, 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longarts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070C0"/>
                </a:solidFill>
                <a:latin typeface="+mj-lt"/>
              </a:rPr>
              <a:t>Mw. J.C.M. (Anita) van den Berg, 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>bedrijfsmanager geriatrie, geestelijke verzorging, psychiatrie, psychologie, afsprakenbureau en Coördinator Transmuraal centrum</a:t>
            </a:r>
          </a:p>
          <a:p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Tijdstip </a:t>
            </a:r>
            <a:r>
              <a:rPr lang="nl-NL" sz="1200" b="1" dirty="0">
                <a:solidFill>
                  <a:srgbClr val="0070C0"/>
                </a:solidFill>
                <a:latin typeface="+mj-lt"/>
              </a:rPr>
              <a:t>&amp; locatie: </a:t>
            </a:r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16 en 18 april, 25 juni, 16 september, 11 en 14 november 2019: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17:00 – 20:30 uur inclusief eten</a:t>
            </a:r>
          </a:p>
          <a:p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27 juni, 19 september 2019: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13:00 – 16:00 uur</a:t>
            </a:r>
          </a:p>
          <a:p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Molengracht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EPD trainingsruimte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>
                <a:solidFill>
                  <a:srgbClr val="0070C0"/>
                </a:solidFill>
                <a:latin typeface="+mj-lt"/>
              </a:rPr>
              <a:t> 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Schrijf je in via Amphia Leerplein</a:t>
            </a: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Accreditatiepunten zijn toegekend. </a:t>
            </a:r>
            <a:r>
              <a:rPr lang="nl-NL" sz="1200" i="1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i="1" dirty="0">
                <a:solidFill>
                  <a:srgbClr val="0070C0"/>
                </a:solidFill>
                <a:latin typeface="+mj-lt"/>
              </a:rPr>
            </a:br>
            <a:endParaRPr lang="nl-NL" sz="1200" i="1" dirty="0" smtClean="0">
              <a:solidFill>
                <a:srgbClr val="0070C0"/>
              </a:solidFill>
              <a:latin typeface="+mj-lt"/>
            </a:endParaRPr>
          </a:p>
          <a:p>
            <a:endParaRPr lang="nl-NL" sz="1200" i="1" dirty="0">
              <a:solidFill>
                <a:srgbClr val="0070C0"/>
              </a:solidFill>
              <a:latin typeface="+mj-lt"/>
            </a:endParaRPr>
          </a:p>
          <a:p>
            <a:endParaRPr lang="nl-NL" sz="1200" i="1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Meer 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>informatie: 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COS, Brigitte Tecklenburg, </a:t>
            </a:r>
            <a:r>
              <a:rPr lang="nl-NL" sz="1200" dirty="0" smtClean="0">
                <a:solidFill>
                  <a:srgbClr val="0070C0"/>
                </a:solidFill>
                <a:latin typeface="+mj-lt"/>
                <a:hlinkClick r:id="rId2"/>
              </a:rPr>
              <a:t>btecklenburg@amphia.nl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, 5361</a:t>
            </a:r>
          </a:p>
          <a:p>
            <a:r>
              <a:rPr lang="nl-NL" sz="1200" dirty="0">
                <a:solidFill>
                  <a:srgbClr val="0070C0"/>
                </a:solidFill>
                <a:latin typeface="+mj-lt"/>
              </a:rPr>
              <a:t>	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	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16496" y="548680"/>
            <a:ext cx="5832648" cy="6120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Deelnemers Commissie Onbedoelde Schade (COS)</a:t>
            </a:r>
            <a:endParaRPr lang="nl-NL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7</Words>
  <Application>Microsoft Office PowerPoint</Application>
  <PresentationFormat>A4 (210 x 297 mm)</PresentationFormat>
  <Paragraphs>36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Jansen, mw. L. (Stafmedewerker Skillslab)</cp:lastModifiedBy>
  <cp:revision>52</cp:revision>
  <dcterms:created xsi:type="dcterms:W3CDTF">2015-09-25T08:17:47Z</dcterms:created>
  <dcterms:modified xsi:type="dcterms:W3CDTF">2019-01-31T08:06:54Z</dcterms:modified>
</cp:coreProperties>
</file>