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324" r:id="rId3"/>
    <p:sldId id="330" r:id="rId4"/>
    <p:sldId id="325" r:id="rId5"/>
    <p:sldId id="326" r:id="rId6"/>
    <p:sldId id="328" r:id="rId7"/>
    <p:sldId id="327" r:id="rId8"/>
    <p:sldId id="329" r:id="rId9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794" autoAdjust="0"/>
  </p:normalViewPr>
  <p:slideViewPr>
    <p:cSldViewPr>
      <p:cViewPr>
        <p:scale>
          <a:sx n="58" d="100"/>
          <a:sy n="58" d="100"/>
        </p:scale>
        <p:origin x="-1500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10CF4-DEF1-478B-A090-A820ADC985BE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7D0B2-A859-4CC2-87E8-CCFC67E5DE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022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7D0B2-A859-4CC2-87E8-CCFC67E5DEC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536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7D0B2-A859-4CC2-87E8-CCFC67E5DEC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3493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7D0B2-A859-4CC2-87E8-CCFC67E5DEC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3219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7D0B2-A859-4CC2-87E8-CCFC67E5DEC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96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64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304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689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344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1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273390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1069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060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1610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9882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81368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977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858056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9574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578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163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15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392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45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95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567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788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000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9838" y="274638"/>
            <a:ext cx="49069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  <a:p>
            <a:pPr lvl="1"/>
            <a:r>
              <a:rPr lang="en-US" altLang="nl-NL" smtClean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367807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1A2C5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1A2C54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1A2C54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1A2C54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1A2C54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1A2C54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1A2C54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1A2C54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1A2C5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1A2C5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1A2C5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1A2C5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A2C5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A2C5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A2C5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A2C5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A2C5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A2C54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ndertitel 2"/>
          <p:cNvSpPr>
            <a:spLocks/>
          </p:cNvSpPr>
          <p:nvPr/>
        </p:nvSpPr>
        <p:spPr bwMode="auto">
          <a:xfrm>
            <a:off x="2195513" y="38608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A2C5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A2C5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A2C5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A2C54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A2C5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A2C5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A2C5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A2C5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A2C54"/>
                </a:solidFill>
                <a:latin typeface="Verdana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FontTx/>
              <a:buNone/>
            </a:pPr>
            <a:endParaRPr lang="nl-NL" altLang="nl-NL" sz="2800" dirty="0" smtClean="0"/>
          </a:p>
        </p:txBody>
      </p:sp>
      <p:sp>
        <p:nvSpPr>
          <p:cNvPr id="2051" name="Titel 1"/>
          <p:cNvSpPr>
            <a:spLocks/>
          </p:cNvSpPr>
          <p:nvPr/>
        </p:nvSpPr>
        <p:spPr bwMode="auto">
          <a:xfrm>
            <a:off x="2339975" y="1844675"/>
            <a:ext cx="6408738" cy="316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rgbClr val="1A2C54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rgbClr val="1A2C54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rgbClr val="1A2C54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rgbClr val="1A2C54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rgbClr val="1A2C5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1A2C5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1A2C5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1A2C5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1A2C54"/>
                </a:solidFill>
                <a:latin typeface="Verdan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sz="3600" b="1" dirty="0" smtClean="0"/>
              <a:t>BRIEFING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sz="3600" b="1" dirty="0"/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sz="3600" b="1" dirty="0" smtClean="0"/>
              <a:t>Prematuriteit en bloedverlies post partum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sz="3600" b="1" dirty="0"/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sz="3200" b="1" dirty="0" smtClean="0"/>
          </a:p>
        </p:txBody>
      </p:sp>
      <p:pic>
        <p:nvPicPr>
          <p:cNvPr id="2052" name="Picture 15" descr="fotoreeks 2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196975"/>
            <a:ext cx="1974850" cy="498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014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MELDING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nl-BE" i="1" dirty="0"/>
              <a:t>DIA </a:t>
            </a:r>
            <a:r>
              <a:rPr lang="nl-BE" i="1" dirty="0" smtClean="0"/>
              <a:t>,  A1 </a:t>
            </a:r>
            <a:r>
              <a:rPr lang="nl-BE" i="1" dirty="0"/>
              <a:t>31 jarige dame, 27/2 weken gravida, G2P1, </a:t>
            </a:r>
            <a:r>
              <a:rPr lang="nl-BE" i="1" dirty="0" smtClean="0"/>
              <a:t>denkt dat ze aan het bevallen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433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Wat kunnen wij doen  om de pasgeboren prematuur te behoeden voor afkoeling?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Mutsje opzetten, inwikkelen in (indien mogelijk) warme doeken, z.s.m. een couveuse ter plaatse vragen.</a:t>
            </a:r>
            <a:endParaRPr lang="nl-NL" dirty="0"/>
          </a:p>
          <a:p>
            <a:r>
              <a:rPr lang="nl-NL" dirty="0" smtClean="0"/>
              <a:t>inpakken in plastic zak, verzorging onder warmtebron  en een omgevingstemperatuur van 26 graden gelden voor de kliniek en zijn voor onze praktijk vaak niet haalbaar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866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Wanneer spreekt men “officieel” van een </a:t>
            </a:r>
            <a:r>
              <a:rPr lang="nl-NL" dirty="0" err="1" smtClean="0"/>
              <a:t>fluxus</a:t>
            </a:r>
            <a:r>
              <a:rPr lang="nl-NL" dirty="0" smtClean="0"/>
              <a:t> post partum?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2304958"/>
            <a:ext cx="8229600" cy="4525963"/>
          </a:xfrm>
        </p:spPr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Bloedverlies &gt; 1 liter binnen 24 uur na de partus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180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Een patiënt met een dreigende shock a.g.v. een </a:t>
            </a:r>
            <a:r>
              <a:rPr lang="nl-NL" dirty="0" err="1" smtClean="0"/>
              <a:t>fluxus</a:t>
            </a:r>
            <a:r>
              <a:rPr lang="nl-NL" dirty="0" smtClean="0"/>
              <a:t> dient </a:t>
            </a:r>
            <a:r>
              <a:rPr lang="nl-NL" u="sng" dirty="0" smtClean="0"/>
              <a:t>altijd </a:t>
            </a:r>
            <a:r>
              <a:rPr lang="nl-NL" dirty="0" smtClean="0"/>
              <a:t>horizontaal verplaatst te worden. Is dit juist?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3345235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smtClean="0"/>
              <a:t>Nee.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Dit leidt tot onnodig tijdsverlies.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63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Mag er volgens LPA 8 tranexaminezuur gegeven worden bij een </a:t>
            </a:r>
            <a:r>
              <a:rPr lang="nl-NL" dirty="0" err="1" smtClean="0"/>
              <a:t>fluxus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nl-NL" dirty="0" smtClean="0"/>
              <a:t>Ja. 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Bij (dreigende) shock a.g.v. een </a:t>
            </a:r>
            <a:r>
              <a:rPr lang="nl-NL" dirty="0" err="1" smtClean="0"/>
              <a:t>fluxus</a:t>
            </a:r>
            <a:r>
              <a:rPr lang="nl-NL" dirty="0" smtClean="0"/>
              <a:t> dient  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tevens het shockprotocol gevolgd te worden!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015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zijn de hoekstenen van de behandeling van een </a:t>
            </a:r>
            <a:r>
              <a:rPr lang="nl-NL" dirty="0" err="1" smtClean="0"/>
              <a:t>fluxus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/>
          <a:lstStyle/>
          <a:p>
            <a:r>
              <a:rPr lang="nl-NL" dirty="0" smtClean="0"/>
              <a:t>Oxytocine (door verloskundige én AVP)</a:t>
            </a:r>
          </a:p>
          <a:p>
            <a:r>
              <a:rPr lang="nl-NL" dirty="0" smtClean="0"/>
              <a:t>Blaas </a:t>
            </a:r>
            <a:r>
              <a:rPr lang="nl-NL" dirty="0" err="1" smtClean="0"/>
              <a:t>catheteriseren</a:t>
            </a:r>
            <a:r>
              <a:rPr lang="nl-NL" dirty="0" smtClean="0"/>
              <a:t> (verloskundige of AVP)</a:t>
            </a:r>
          </a:p>
          <a:p>
            <a:r>
              <a:rPr lang="nl-NL" dirty="0" smtClean="0"/>
              <a:t>Kind aanleggen (thuis door verloskundige, nooit tijdens vervoer!)</a:t>
            </a:r>
          </a:p>
          <a:p>
            <a:r>
              <a:rPr lang="nl-NL" dirty="0" smtClean="0"/>
              <a:t>Evt. behandelen volgens  shockprotocol</a:t>
            </a:r>
          </a:p>
          <a:p>
            <a:r>
              <a:rPr lang="nl-NL" dirty="0" smtClean="0"/>
              <a:t>Continu uterusmassage (verloskundige of AVP)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872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1800" b="0" i="0" u="none" strike="noStrike" cap="none" normalizeH="0" baseline="0" smtClean="0">
            <a:ln>
              <a:noFill/>
            </a:ln>
            <a:solidFill>
              <a:srgbClr val="1A2C5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1800" b="0" i="0" u="none" strike="noStrike" cap="none" normalizeH="0" baseline="0" smtClean="0">
            <a:ln>
              <a:noFill/>
            </a:ln>
            <a:solidFill>
              <a:srgbClr val="1A2C5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2578</TotalTime>
  <Words>224</Words>
  <Application>Microsoft Office PowerPoint</Application>
  <PresentationFormat>Diavoorstelling (4:3)</PresentationFormat>
  <Paragraphs>30</Paragraphs>
  <Slides>7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9" baseType="lpstr">
      <vt:lpstr>Kantoorthema</vt:lpstr>
      <vt:lpstr>1_Standaardontwerp</vt:lpstr>
      <vt:lpstr>PowerPoint-presentatie</vt:lpstr>
      <vt:lpstr>MELDING</vt:lpstr>
      <vt:lpstr>Wat kunnen wij doen  om de pasgeboren prematuur te behoeden voor afkoeling?</vt:lpstr>
      <vt:lpstr>Wanneer spreekt men “officieel” van een fluxus post partum?</vt:lpstr>
      <vt:lpstr>Een patiënt met een dreigende shock a.g.v. een fluxus dient altijd horizontaal verplaatst te worden. Is dit juist?</vt:lpstr>
      <vt:lpstr>Mag er volgens LPA 8 tranexaminezuur gegeven worden bij een fluxus?</vt:lpstr>
      <vt:lpstr>Wat zijn de hoekstenen van de behandeling van een fluxus?</vt:lpstr>
    </vt:vector>
  </TitlesOfParts>
  <Company>Het Service Centrum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gestructureerde aanpak van het ernstig zieke kind</dc:title>
  <dc:creator>Verboon, Robert</dc:creator>
  <cp:lastModifiedBy>Ineveld, Harry van</cp:lastModifiedBy>
  <cp:revision>112</cp:revision>
  <cp:lastPrinted>2015-12-15T14:17:24Z</cp:lastPrinted>
  <dcterms:created xsi:type="dcterms:W3CDTF">2014-10-31T09:04:44Z</dcterms:created>
  <dcterms:modified xsi:type="dcterms:W3CDTF">2017-02-06T07:57:29Z</dcterms:modified>
</cp:coreProperties>
</file>