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1316" r:id="rId3"/>
    <p:sldId id="1358" r:id="rId4"/>
    <p:sldId id="1360" r:id="rId5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223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Bedrijfshulpverlening</a:t>
            </a:r>
            <a:br>
              <a:rPr lang="nl-NL" dirty="0" smtClean="0"/>
            </a:br>
            <a:r>
              <a:rPr lang="nl-NL" dirty="0" smtClean="0"/>
              <a:t>Eerste Hulp</a:t>
            </a:r>
            <a:br>
              <a:rPr lang="nl-NL" dirty="0" smtClean="0"/>
            </a:br>
            <a:r>
              <a:rPr lang="nl-NL" dirty="0" smtClean="0"/>
              <a:t>Reanimatie en AED</a:t>
            </a:r>
            <a:br>
              <a:rPr lang="nl-NL" dirty="0" smtClean="0"/>
            </a:br>
            <a:r>
              <a:rPr lang="nl-NL" dirty="0" smtClean="0"/>
              <a:t>Brand en Ontruiming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BHV  </a:t>
            </a:r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</a:t>
            </a:r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uur</a:t>
            </a:r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Stationsplein 30</a:t>
            </a:r>
          </a:p>
          <a:p>
            <a:r>
              <a:rPr lang="nl-NL" dirty="0" smtClean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Basis BHV Eerste Hulp </a:t>
            </a:r>
            <a:r>
              <a:rPr lang="nl-NL" dirty="0" err="1" smtClean="0"/>
              <a:t>Rean</a:t>
            </a:r>
            <a:r>
              <a:rPr lang="nl-NL" dirty="0" smtClean="0"/>
              <a:t>/AED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Luchtweg blokkade            		</a:t>
            </a:r>
          </a:p>
          <a:p>
            <a:r>
              <a:rPr lang="nl-NL" dirty="0" err="1" smtClean="0"/>
              <a:t>Rautek</a:t>
            </a:r>
            <a:r>
              <a:rPr lang="nl-NL" dirty="0" smtClean="0"/>
              <a:t>                                  	</a:t>
            </a:r>
          </a:p>
          <a:p>
            <a:r>
              <a:rPr lang="nl-NL" dirty="0" smtClean="0"/>
              <a:t>Bloedingen                        	 	</a:t>
            </a:r>
          </a:p>
          <a:p>
            <a:r>
              <a:rPr lang="nl-NL" dirty="0" smtClean="0"/>
              <a:t>Brandwonden                   		</a:t>
            </a:r>
          </a:p>
          <a:p>
            <a:r>
              <a:rPr lang="nl-NL" dirty="0" smtClean="0"/>
              <a:t>Pauze						</a:t>
            </a:r>
            <a:endParaRPr lang="nl-NL" dirty="0" smtClean="0"/>
          </a:p>
          <a:p>
            <a:r>
              <a:rPr lang="nl-NL" dirty="0" smtClean="0"/>
              <a:t>Shock                                    </a:t>
            </a:r>
            <a:r>
              <a:rPr lang="nl-NL" dirty="0" smtClean="0"/>
              <a:t>	</a:t>
            </a:r>
          </a:p>
          <a:p>
            <a:r>
              <a:rPr lang="nl-NL" dirty="0" smtClean="0"/>
              <a:t>Breuken en aanverwanten	</a:t>
            </a:r>
          </a:p>
          <a:p>
            <a:r>
              <a:rPr lang="nl-NL" dirty="0" smtClean="0"/>
              <a:t>Wervelletsel                        	</a:t>
            </a:r>
          </a:p>
          <a:p>
            <a:r>
              <a:rPr lang="nl-NL" dirty="0" smtClean="0"/>
              <a:t>Oogletsel                               	</a:t>
            </a:r>
          </a:p>
          <a:p>
            <a:r>
              <a:rPr lang="nl-NL" dirty="0" smtClean="0"/>
              <a:t>Lunch						</a:t>
            </a:r>
            <a:endParaRPr lang="nl-NL" dirty="0" smtClean="0"/>
          </a:p>
          <a:p>
            <a:r>
              <a:rPr lang="nl-NL" dirty="0" smtClean="0"/>
              <a:t>Bewustzijnsstoornissen   flauwvallen</a:t>
            </a:r>
            <a:r>
              <a:rPr lang="nl-NL" dirty="0" smtClean="0"/>
              <a:t>, bewusteloos, CVA, DM, Epilepsie, Hartstilstand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smtClean="0"/>
              <a:t>Totaal 4 uur</a:t>
            </a:r>
            <a:endParaRPr lang="nl-NL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 BHV Brand en Ontruiming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7500" lnSpcReduction="20000"/>
          </a:bodyPr>
          <a:lstStyle/>
          <a:p>
            <a:r>
              <a:rPr lang="nl-NL" b="1" i="1" dirty="0" smtClean="0"/>
              <a:t>Brand:</a:t>
            </a:r>
            <a:endParaRPr lang="nl-NL" dirty="0" smtClean="0"/>
          </a:p>
          <a:p>
            <a:r>
              <a:rPr lang="nl-NL" dirty="0" smtClean="0"/>
              <a:t>Begrip, brand en branddriehoek                                     	</a:t>
            </a:r>
          </a:p>
          <a:p>
            <a:r>
              <a:rPr lang="nl-NL" dirty="0" smtClean="0"/>
              <a:t>Ontstaan van brand                                                           	</a:t>
            </a:r>
          </a:p>
          <a:p>
            <a:r>
              <a:rPr lang="nl-NL" dirty="0" smtClean="0"/>
              <a:t>Gevaren van brand                                                    		</a:t>
            </a:r>
          </a:p>
          <a:p>
            <a:r>
              <a:rPr lang="nl-NL" dirty="0" smtClean="0"/>
              <a:t>Brandklassen A,B,C,D,F                                            	    	</a:t>
            </a:r>
            <a:endParaRPr lang="nl-NL" dirty="0" smtClean="0"/>
          </a:p>
          <a:p>
            <a:r>
              <a:rPr lang="nl-NL" dirty="0" smtClean="0"/>
              <a:t>Kleine </a:t>
            </a:r>
            <a:r>
              <a:rPr lang="nl-NL" dirty="0" smtClean="0"/>
              <a:t>blusmiddelen                                                  		</a:t>
            </a:r>
            <a:endParaRPr lang="nl-NL" dirty="0" smtClean="0"/>
          </a:p>
          <a:p>
            <a:r>
              <a:rPr lang="nl-NL" dirty="0" smtClean="0"/>
              <a:t>Praktijktraining</a:t>
            </a:r>
            <a:r>
              <a:rPr lang="nl-NL" dirty="0" smtClean="0"/>
              <a:t>, blussen met kleine blusmiddelen         	</a:t>
            </a:r>
          </a:p>
          <a:p>
            <a:pPr marL="0" indent="0">
              <a:buNone/>
            </a:pPr>
            <a:r>
              <a:rPr lang="nl-NL" dirty="0" smtClean="0"/>
              <a:t>	</a:t>
            </a:r>
          </a:p>
          <a:p>
            <a:r>
              <a:rPr lang="nl-NL" b="1" i="1" dirty="0" smtClean="0"/>
              <a:t>Ontruiming:</a:t>
            </a:r>
            <a:r>
              <a:rPr lang="nl-NL" dirty="0" smtClean="0"/>
              <a:t> </a:t>
            </a:r>
          </a:p>
          <a:p>
            <a:r>
              <a:rPr lang="nl-NL" dirty="0" smtClean="0"/>
              <a:t>BHV-Plan                          		                                           	</a:t>
            </a:r>
            <a:r>
              <a:rPr lang="nl-NL" dirty="0" smtClean="0"/>
              <a:t>                                                                   </a:t>
            </a:r>
            <a:endParaRPr lang="nl-NL" dirty="0" smtClean="0"/>
          </a:p>
          <a:p>
            <a:r>
              <a:rPr lang="nl-NL" dirty="0" smtClean="0"/>
              <a:t>Ontruimingsplan                                                                 	</a:t>
            </a:r>
          </a:p>
          <a:p>
            <a:r>
              <a:rPr lang="nl-NL" dirty="0" smtClean="0"/>
              <a:t>Alarmering                                                                          	</a:t>
            </a:r>
          </a:p>
          <a:p>
            <a:r>
              <a:rPr lang="nl-NL" dirty="0" smtClean="0"/>
              <a:t>Preventieve maatregelen en voorzieningen                  	</a:t>
            </a:r>
          </a:p>
          <a:p>
            <a:r>
              <a:rPr lang="nl-NL" dirty="0" smtClean="0"/>
              <a:t>Brandmeldinstallatie          </a:t>
            </a:r>
            <a:r>
              <a:rPr lang="nl-NL" dirty="0" smtClean="0"/>
              <a:t>                                           </a:t>
            </a:r>
            <a:r>
              <a:rPr lang="nl-NL" dirty="0" smtClean="0"/>
              <a:t>										</a:t>
            </a:r>
            <a:endParaRPr lang="nl-NL" dirty="0" smtClean="0"/>
          </a:p>
          <a:p>
            <a:r>
              <a:rPr lang="nl-NL" dirty="0" smtClean="0"/>
              <a:t>Veiligheid </a:t>
            </a:r>
            <a:r>
              <a:rPr lang="nl-NL" dirty="0" smtClean="0"/>
              <a:t>BHV                                                                    	</a:t>
            </a:r>
          </a:p>
          <a:p>
            <a:r>
              <a:rPr lang="nl-NL" dirty="0" smtClean="0"/>
              <a:t>Rondleiding op locatie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Totaal 4 uur                                                       </a:t>
            </a: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BHV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endParaRPr lang="nl-NL" sz="1800" dirty="0" smtClean="0"/>
          </a:p>
          <a:p>
            <a:r>
              <a:rPr lang="nl-NL" sz="1800" dirty="0" smtClean="0"/>
              <a:t>Tijdens de training worden bovengenoemde onderwerpen behandeld waarbij de cursist aan de hand van casussen en beeldmateriaal zelf met de juiste oplossingen en handelswijze moet komen.</a:t>
            </a:r>
          </a:p>
          <a:p>
            <a:r>
              <a:rPr lang="nl-NL" sz="1800" dirty="0" smtClean="0"/>
              <a:t>Al onze docenten komen uit de praktijk, Brandweer en Eerste Hulp, Hartbewaking en/of Ambulance. Dat betekent ook dat gewerkt wordt met praktijkvoorbeelden.</a:t>
            </a:r>
          </a:p>
          <a:p>
            <a:r>
              <a:rPr lang="nl-NL" sz="1800" dirty="0" smtClean="0"/>
              <a:t>Praktijktraining kleine blusmiddelen komt ook aan de orde.</a:t>
            </a:r>
          </a:p>
          <a:p>
            <a:r>
              <a:rPr lang="nl-NL" sz="1800" dirty="0" smtClean="0"/>
              <a:t>Ook is het mogelijk op verzoek van de opdrachtgever, oefeningen op locatie te doen als onderdeel van de training.</a:t>
            </a:r>
          </a:p>
          <a:p>
            <a:r>
              <a:rPr lang="nl-NL" sz="1800" dirty="0" smtClean="0"/>
              <a:t>Duur van de  training			8 uur  EH Reanimatie en AED</a:t>
            </a:r>
          </a:p>
          <a:p>
            <a:pPr>
              <a:buNone/>
            </a:pPr>
            <a:r>
              <a:rPr lang="nl-NL" sz="1800" dirty="0" smtClean="0"/>
              <a:t>									</a:t>
            </a:r>
            <a:r>
              <a:rPr lang="nl-NL" sz="1800" dirty="0" smtClean="0"/>
              <a:t>+ Brand </a:t>
            </a:r>
            <a:r>
              <a:rPr lang="nl-NL" sz="1800" dirty="0" smtClean="0"/>
              <a:t>en Ontruiming</a:t>
            </a:r>
          </a:p>
          <a:p>
            <a:pPr lvl="1"/>
            <a:endParaRPr lang="nl-NL" sz="200" dirty="0" smtClean="0"/>
          </a:p>
          <a:p>
            <a:pPr marL="0" indent="0">
              <a:buNone/>
            </a:pPr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9051</TotalTime>
  <Words>127</Words>
  <Application>Microsoft Office PowerPoint</Application>
  <PresentationFormat>Diavoorstelling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Bedrijfshulpverlening Eerste Hulp Reanimatie en AED Brand en Ontruiming</vt:lpstr>
      <vt:lpstr>Basis BHV Eerste Hulp Rean/AED</vt:lpstr>
      <vt:lpstr>Basis BHV Brand en Ontruiming</vt:lpstr>
      <vt:lpstr>BHV Algemeen</vt:lpstr>
    </vt:vector>
  </TitlesOfParts>
  <Company>On My 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Gebruiker</cp:lastModifiedBy>
  <cp:revision>328</cp:revision>
  <dcterms:created xsi:type="dcterms:W3CDTF">2010-01-22T10:01:39Z</dcterms:created>
  <dcterms:modified xsi:type="dcterms:W3CDTF">2017-09-13T10:27:45Z</dcterms:modified>
</cp:coreProperties>
</file>