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66" d="100"/>
          <a:sy n="66" d="100"/>
        </p:scale>
        <p:origin x="-1014" y="-624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9-3-2017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9-3-2017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9-3-2017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9-3-2017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563270" y="1593850"/>
            <a:ext cx="8602198" cy="4355430"/>
          </a:xfrm>
        </p:spPr>
        <p:txBody>
          <a:bodyPr/>
          <a:lstStyle/>
          <a:p>
            <a:r>
              <a:rPr lang="en-GB" sz="2800" dirty="0" smtClean="0"/>
              <a:t>Vim-</a:t>
            </a:r>
            <a:r>
              <a:rPr lang="en-GB" sz="2800" dirty="0" err="1" smtClean="0"/>
              <a:t>meldingen</a:t>
            </a:r>
            <a:r>
              <a:rPr lang="en-GB" sz="2800" dirty="0" smtClean="0"/>
              <a:t> </a:t>
            </a:r>
            <a:r>
              <a:rPr lang="en-GB" sz="2800" dirty="0" err="1" smtClean="0"/>
              <a:t>verwerken</a:t>
            </a:r>
            <a:r>
              <a:rPr lang="en-GB" sz="2800" dirty="0" smtClean="0"/>
              <a:t> in iProva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err="1" smtClean="0"/>
              <a:t>Doelgroep</a:t>
            </a:r>
            <a:r>
              <a:rPr lang="en-GB" sz="1800" dirty="0" smtClean="0"/>
              <a:t>: </a:t>
            </a:r>
            <a:r>
              <a:rPr lang="nl-NL" sz="1800" dirty="0"/>
              <a:t>alle leden van de VIM-commissies en de voorkeurscoördinatoren</a:t>
            </a:r>
            <a:r>
              <a:rPr lang="nl-NL" sz="1800" dirty="0" smtClean="0"/>
              <a:t>.</a:t>
            </a:r>
            <a:br>
              <a:rPr lang="nl-NL" sz="1800" dirty="0" smtClean="0"/>
            </a:br>
            <a:r>
              <a:rPr lang="nl-NL" sz="1800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 err="1" smtClean="0"/>
              <a:t>Lestijden</a:t>
            </a:r>
            <a:r>
              <a:rPr lang="en-GB" sz="1800" dirty="0" smtClean="0"/>
              <a:t>:</a:t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err="1" smtClean="0"/>
              <a:t>Aanmelden</a:t>
            </a:r>
            <a:r>
              <a:rPr lang="en-GB" sz="1800" dirty="0" smtClean="0"/>
              <a:t>: via Amphia </a:t>
            </a:r>
            <a:r>
              <a:rPr lang="en-GB" sz="1800" dirty="0" err="1" smtClean="0"/>
              <a:t>leerplein</a:t>
            </a:r>
            <a:endParaRPr lang="en-GB" sz="1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28633"/>
              </p:ext>
            </p:extLst>
          </p:nvPr>
        </p:nvGraphicFramePr>
        <p:xfrm>
          <a:off x="1856656" y="2780928"/>
          <a:ext cx="5544617" cy="1980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976"/>
                <a:gridCol w="1224879"/>
                <a:gridCol w="1801025"/>
                <a:gridCol w="1157737"/>
              </a:tblGrid>
              <a:tr h="3556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16-3-2017</a:t>
                      </a:r>
                      <a:endParaRPr lang="nl-NL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9:00 – 12:30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MG EPD leslokaal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Over vol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3556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27-3-2017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13:30 – 17:00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LD EPD leslokaal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Vol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3556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7-4-2017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9:00 – 12:00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MG EPD leslokaal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Vol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020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13-4-2017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9:00- 12:00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MG EPD leslokaal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3556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9-5-2017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13:30 – 17:00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MG EPD leslokaal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3556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8-6-2017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9:00 – 12:00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MG EPD leslokaal</a:t>
                      </a:r>
                      <a:endParaRPr lang="nl-NL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0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49</Words>
  <Application>Microsoft Office PowerPoint</Application>
  <PresentationFormat>A4 (210 x 297 mm)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Vim-meldingen verwerken in iProva  Doelgroep: alle leden van de VIM-commissies en de voorkeurscoördinatoren.   Lestijden:          Aanmelden: via Amphia leerplein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Jacobs, mw. N. (Applicatiemanager IMT)</cp:lastModifiedBy>
  <cp:revision>47</cp:revision>
  <dcterms:created xsi:type="dcterms:W3CDTF">2015-09-25T08:17:47Z</dcterms:created>
  <dcterms:modified xsi:type="dcterms:W3CDTF">2017-03-09T15:56:27Z</dcterms:modified>
</cp:coreProperties>
</file>