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jansen@amphia.n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400" b="1" dirty="0" smtClean="0">
                <a:solidFill>
                  <a:srgbClr val="0070C0"/>
                </a:solidFill>
                <a:latin typeface="Verdana" pitchFamily="34" charset="0"/>
              </a:rPr>
              <a:t>BIAZ Erasmus MC </a:t>
            </a:r>
            <a:r>
              <a:rPr lang="nl-NL" sz="1400" b="1" dirty="0" err="1" smtClean="0">
                <a:solidFill>
                  <a:srgbClr val="0070C0"/>
                </a:solidFill>
                <a:latin typeface="Verdana" pitchFamily="34" charset="0"/>
              </a:rPr>
              <a:t>Incompany</a:t>
            </a:r>
            <a:endParaRPr lang="nl-NL" sz="1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Sprekers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: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Zie rooster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</a:t>
            </a:r>
            <a:r>
              <a:rPr lang="nl-NL" sz="1000" b="1">
                <a:solidFill>
                  <a:srgbClr val="0070C0"/>
                </a:solidFill>
                <a:latin typeface="Verdana" pitchFamily="34" charset="0"/>
              </a:rPr>
              <a:t>: </a:t>
            </a:r>
            <a:r>
              <a:rPr lang="nl-NL" sz="1000" b="1" smtClean="0">
                <a:solidFill>
                  <a:srgbClr val="0070C0"/>
                </a:solidFill>
                <a:latin typeface="Verdana" pitchFamily="34" charset="0"/>
              </a:rPr>
              <a:t>Januari 2016 / April 2016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Dag 1 Thema ABCDE-methodiek en klinisch redeneren</a:t>
            </a: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Dag 2 Thema Respiratie</a:t>
            </a: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Dag 3 Thema Circulatie</a:t>
            </a: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Dag 4 Thema Centraal Zenuwstelsel</a:t>
            </a: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Dag 5 Thema Shock, Sepsis en Scenario onderwijs </a:t>
            </a:r>
          </a:p>
          <a:p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50 accreditatiepunten 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Meer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informatie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:</a:t>
            </a: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Lucie Jansen: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  <a:hlinkClick r:id="rId2"/>
              </a:rPr>
              <a:t>ljansen@amphia.nl</a:t>
            </a:r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Janneke van Schaijk: jvanschaijk@amphia.nl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verpleegkundigen en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overige geïnteresseerden! 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</Words>
  <Application>Microsoft Office PowerPoint</Application>
  <PresentationFormat>Diavoorstelling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Jansen, mw. L. (Stafmedewerker Skillslab)</cp:lastModifiedBy>
  <cp:revision>14</cp:revision>
  <cp:lastPrinted>2015-06-18T13:16:22Z</cp:lastPrinted>
  <dcterms:created xsi:type="dcterms:W3CDTF">2015-06-18T12:42:49Z</dcterms:created>
  <dcterms:modified xsi:type="dcterms:W3CDTF">2016-03-08T07:13:56Z</dcterms:modified>
</cp:coreProperties>
</file>