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97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6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71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49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00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46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70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5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8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81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81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F2D18-4B4D-4031-AAB9-BF95CF652A3D}" type="datetimeFigureOut">
              <a:rPr lang="nl-NL" smtClean="0"/>
              <a:t>23-7-2019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60F3-31CF-4416-B816-7E700486A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49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994" y="681737"/>
            <a:ext cx="7075912" cy="398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8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34" y="1048295"/>
            <a:ext cx="7959635" cy="447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902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Ellen Helmig</dc:creator>
  <cp:lastModifiedBy>Ellen Helmig</cp:lastModifiedBy>
  <cp:revision>1</cp:revision>
  <dcterms:created xsi:type="dcterms:W3CDTF">2019-07-23T10:02:11Z</dcterms:created>
  <dcterms:modified xsi:type="dcterms:W3CDTF">2019-07-23T10:02:23Z</dcterms:modified>
</cp:coreProperties>
</file>