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 id="2147483672" r:id="rId6"/>
  </p:sldMasterIdLst>
  <p:notesMasterIdLst>
    <p:notesMasterId r:id="rId48"/>
  </p:notesMasterIdLst>
  <p:sldIdLst>
    <p:sldId id="580" r:id="rId7"/>
    <p:sldId id="593" r:id="rId8"/>
    <p:sldId id="594" r:id="rId9"/>
    <p:sldId id="623" r:id="rId10"/>
    <p:sldId id="592" r:id="rId11"/>
    <p:sldId id="581" r:id="rId12"/>
    <p:sldId id="584" r:id="rId13"/>
    <p:sldId id="589" r:id="rId14"/>
    <p:sldId id="590" r:id="rId15"/>
    <p:sldId id="585" r:id="rId16"/>
    <p:sldId id="586" r:id="rId17"/>
    <p:sldId id="587" r:id="rId18"/>
    <p:sldId id="588" r:id="rId19"/>
    <p:sldId id="591" r:id="rId20"/>
    <p:sldId id="595" r:id="rId21"/>
    <p:sldId id="624" r:id="rId22"/>
    <p:sldId id="596" r:id="rId23"/>
    <p:sldId id="597" r:id="rId24"/>
    <p:sldId id="598" r:id="rId25"/>
    <p:sldId id="619" r:id="rId26"/>
    <p:sldId id="618" r:id="rId27"/>
    <p:sldId id="617" r:id="rId28"/>
    <p:sldId id="616" r:id="rId29"/>
    <p:sldId id="615" r:id="rId30"/>
    <p:sldId id="614" r:id="rId31"/>
    <p:sldId id="613" r:id="rId32"/>
    <p:sldId id="612" r:id="rId33"/>
    <p:sldId id="611" r:id="rId34"/>
    <p:sldId id="610" r:id="rId35"/>
    <p:sldId id="609" r:id="rId36"/>
    <p:sldId id="608" r:id="rId37"/>
    <p:sldId id="607" r:id="rId38"/>
    <p:sldId id="599" r:id="rId39"/>
    <p:sldId id="600" r:id="rId40"/>
    <p:sldId id="621" r:id="rId41"/>
    <p:sldId id="622" r:id="rId42"/>
    <p:sldId id="601" r:id="rId43"/>
    <p:sldId id="602" r:id="rId44"/>
    <p:sldId id="625" r:id="rId45"/>
    <p:sldId id="626" r:id="rId46"/>
    <p:sldId id="603"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anne Van Lunteren" initials="EVL" lastIdx="2" clrIdx="0">
    <p:extLst>
      <p:ext uri="{19B8F6BF-5375-455C-9EA6-DF929625EA0E}">
        <p15:presenceInfo xmlns:p15="http://schemas.microsoft.com/office/powerpoint/2012/main" userId="S::e.vanlunteren@kennisnetwerkcva.nl::058e3006-e6b1-43e5-add8-c369ff4bc6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6EFF9-6218-42AD-8E93-995416A56C6B}" v="9" dt="2021-10-13T07:17:25.445"/>
    <p1510:client id="{6F3B039F-B2FB-45FB-966B-CB8909364AD5}" v="23" dt="2021-10-13T07:28:12.796"/>
    <p1510:client id="{8FC6EE0A-75AE-418A-9F75-079666E4760C}" v="41" dt="2021-10-13T07:49:18.027"/>
    <p1510:client id="{9B9C0374-7F4C-4C94-9250-65CF0A196CA2}" v="125" dt="2021-10-12T19:06:39.416"/>
    <p1510:client id="{D88FD039-559F-4167-B668-2089C3D29A55}" v="23" dt="2021-10-04T13:13:47.077"/>
    <p1510:client id="{EBD478D5-05BA-4AEF-A9D6-E974B06AB1AF}" v="52" dt="2021-10-13T13:42:56.757"/>
    <p1510:client id="{EFCDA3BD-3111-4BC3-8827-D3FBA27BFB7D}" v="33" dt="2021-10-12T19:12:08.854"/>
    <p1510:client id="{FBF54BB2-D6E5-4E08-9B15-AFF680541F4F}" v="350" dt="2021-10-13T07:06:56.09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B Randstad" userId="S::kbrandstad@kennisnetwerkcva.nl::72fa8a20-dce2-4e59-8907-2030faad2911" providerId="AD" clId="Web-{9F0EC2C4-29EF-4400-AF05-CCDC92A0A8CC}"/>
    <pc:docChg chg="modSld">
      <pc:chgData name="KB Randstad" userId="S::kbrandstad@kennisnetwerkcva.nl::72fa8a20-dce2-4e59-8907-2030faad2911" providerId="AD" clId="Web-{9F0EC2C4-29EF-4400-AF05-CCDC92A0A8CC}" dt="2021-10-13T06:38:27.989" v="4"/>
      <pc:docMkLst>
        <pc:docMk/>
      </pc:docMkLst>
      <pc:sldChg chg="modNotes">
        <pc:chgData name="KB Randstad" userId="S::kbrandstad@kennisnetwerkcva.nl::72fa8a20-dce2-4e59-8907-2030faad2911" providerId="AD" clId="Web-{9F0EC2C4-29EF-4400-AF05-CCDC92A0A8CC}" dt="2021-10-13T06:38:27.989" v="4"/>
        <pc:sldMkLst>
          <pc:docMk/>
          <pc:sldMk cId="1319701458" sldId="616"/>
        </pc:sldMkLst>
      </pc:sldChg>
    </pc:docChg>
  </pc:docChgLst>
  <pc:docChgLst>
    <pc:chgData name="Monique Bergsma" userId="5e8d4afa-7e2a-4e62-ae12-d6aee51109e2" providerId="ADAL" clId="{D88FD039-559F-4167-B668-2089C3D29A55}"/>
    <pc:docChg chg="custSel modSld">
      <pc:chgData name="Monique Bergsma" userId="5e8d4afa-7e2a-4e62-ae12-d6aee51109e2" providerId="ADAL" clId="{D88FD039-559F-4167-B668-2089C3D29A55}" dt="2021-10-13T12:53:45.732" v="74" actId="20577"/>
      <pc:docMkLst>
        <pc:docMk/>
      </pc:docMkLst>
      <pc:sldChg chg="delSp">
        <pc:chgData name="Monique Bergsma" userId="5e8d4afa-7e2a-4e62-ae12-d6aee51109e2" providerId="ADAL" clId="{D88FD039-559F-4167-B668-2089C3D29A55}" dt="2021-10-04T13:12:27.578" v="4" actId="478"/>
        <pc:sldMkLst>
          <pc:docMk/>
          <pc:sldMk cId="1779461828" sldId="580"/>
        </pc:sldMkLst>
        <pc:picChg chg="del">
          <ac:chgData name="Monique Bergsma" userId="5e8d4afa-7e2a-4e62-ae12-d6aee51109e2" providerId="ADAL" clId="{D88FD039-559F-4167-B668-2089C3D29A55}" dt="2021-10-04T13:12:27.578" v="4" actId="478"/>
          <ac:picMkLst>
            <pc:docMk/>
            <pc:sldMk cId="1779461828" sldId="580"/>
            <ac:picMk id="15" creationId="{A78D884A-7BD1-4C31-BB38-79D20EF20F13}"/>
          </ac:picMkLst>
        </pc:picChg>
      </pc:sldChg>
      <pc:sldChg chg="delSp modSp mod">
        <pc:chgData name="Monique Bergsma" userId="5e8d4afa-7e2a-4e62-ae12-d6aee51109e2" providerId="ADAL" clId="{D88FD039-559F-4167-B668-2089C3D29A55}" dt="2021-10-13T12:53:45.732" v="74" actId="20577"/>
        <pc:sldMkLst>
          <pc:docMk/>
          <pc:sldMk cId="3163882117" sldId="581"/>
        </pc:sldMkLst>
        <pc:spChg chg="mod">
          <ac:chgData name="Monique Bergsma" userId="5e8d4afa-7e2a-4e62-ae12-d6aee51109e2" providerId="ADAL" clId="{D88FD039-559F-4167-B668-2089C3D29A55}" dt="2021-10-13T12:53:45.732" v="74" actId="20577"/>
          <ac:spMkLst>
            <pc:docMk/>
            <pc:sldMk cId="3163882117" sldId="581"/>
            <ac:spMk id="11" creationId="{168C63C4-F65D-4596-B6E4-ABD9ED487A28}"/>
          </ac:spMkLst>
        </pc:spChg>
        <pc:picChg chg="del">
          <ac:chgData name="Monique Bergsma" userId="5e8d4afa-7e2a-4e62-ae12-d6aee51109e2" providerId="ADAL" clId="{D88FD039-559F-4167-B668-2089C3D29A55}" dt="2021-10-04T13:12:34.142" v="5" actId="478"/>
          <ac:picMkLst>
            <pc:docMk/>
            <pc:sldMk cId="3163882117" sldId="581"/>
            <ac:picMk id="9" creationId="{8591A875-F787-4152-A7E5-386F08DB041E}"/>
          </ac:picMkLst>
        </pc:picChg>
      </pc:sldChg>
      <pc:sldChg chg="delSp">
        <pc:chgData name="Monique Bergsma" userId="5e8d4afa-7e2a-4e62-ae12-d6aee51109e2" providerId="ADAL" clId="{D88FD039-559F-4167-B668-2089C3D29A55}" dt="2021-10-04T13:12:36.261" v="6" actId="478"/>
        <pc:sldMkLst>
          <pc:docMk/>
          <pc:sldMk cId="1859712860" sldId="584"/>
        </pc:sldMkLst>
        <pc:picChg chg="del">
          <ac:chgData name="Monique Bergsma" userId="5e8d4afa-7e2a-4e62-ae12-d6aee51109e2" providerId="ADAL" clId="{D88FD039-559F-4167-B668-2089C3D29A55}" dt="2021-10-04T13:12:36.261" v="6" actId="478"/>
          <ac:picMkLst>
            <pc:docMk/>
            <pc:sldMk cId="1859712860" sldId="584"/>
            <ac:picMk id="6" creationId="{C8363B49-EC43-484A-A0C8-BCAC58447590}"/>
          </ac:picMkLst>
        </pc:picChg>
      </pc:sldChg>
      <pc:sldChg chg="delSp">
        <pc:chgData name="Monique Bergsma" userId="5e8d4afa-7e2a-4e62-ae12-d6aee51109e2" providerId="ADAL" clId="{D88FD039-559F-4167-B668-2089C3D29A55}" dt="2021-10-04T13:12:43.967" v="9" actId="478"/>
        <pc:sldMkLst>
          <pc:docMk/>
          <pc:sldMk cId="485850979" sldId="585"/>
        </pc:sldMkLst>
        <pc:picChg chg="del">
          <ac:chgData name="Monique Bergsma" userId="5e8d4afa-7e2a-4e62-ae12-d6aee51109e2" providerId="ADAL" clId="{D88FD039-559F-4167-B668-2089C3D29A55}" dt="2021-10-04T13:12:43.967" v="9" actId="478"/>
          <ac:picMkLst>
            <pc:docMk/>
            <pc:sldMk cId="485850979" sldId="585"/>
            <ac:picMk id="6" creationId="{C8363B49-EC43-484A-A0C8-BCAC58447590}"/>
          </ac:picMkLst>
        </pc:picChg>
      </pc:sldChg>
      <pc:sldChg chg="delSp">
        <pc:chgData name="Monique Bergsma" userId="5e8d4afa-7e2a-4e62-ae12-d6aee51109e2" providerId="ADAL" clId="{D88FD039-559F-4167-B668-2089C3D29A55}" dt="2021-10-04T13:12:46.180" v="10" actId="478"/>
        <pc:sldMkLst>
          <pc:docMk/>
          <pc:sldMk cId="2663741223" sldId="586"/>
        </pc:sldMkLst>
        <pc:picChg chg="del">
          <ac:chgData name="Monique Bergsma" userId="5e8d4afa-7e2a-4e62-ae12-d6aee51109e2" providerId="ADAL" clId="{D88FD039-559F-4167-B668-2089C3D29A55}" dt="2021-10-04T13:12:46.180" v="10" actId="478"/>
          <ac:picMkLst>
            <pc:docMk/>
            <pc:sldMk cId="2663741223" sldId="586"/>
            <ac:picMk id="6" creationId="{C8363B49-EC43-484A-A0C8-BCAC58447590}"/>
          </ac:picMkLst>
        </pc:picChg>
      </pc:sldChg>
      <pc:sldChg chg="delSp">
        <pc:chgData name="Monique Bergsma" userId="5e8d4afa-7e2a-4e62-ae12-d6aee51109e2" providerId="ADAL" clId="{D88FD039-559F-4167-B668-2089C3D29A55}" dt="2021-10-04T13:12:51.404" v="11" actId="478"/>
        <pc:sldMkLst>
          <pc:docMk/>
          <pc:sldMk cId="1814870899" sldId="587"/>
        </pc:sldMkLst>
        <pc:picChg chg="del">
          <ac:chgData name="Monique Bergsma" userId="5e8d4afa-7e2a-4e62-ae12-d6aee51109e2" providerId="ADAL" clId="{D88FD039-559F-4167-B668-2089C3D29A55}" dt="2021-10-04T13:12:51.404" v="11" actId="478"/>
          <ac:picMkLst>
            <pc:docMk/>
            <pc:sldMk cId="1814870899" sldId="587"/>
            <ac:picMk id="6" creationId="{C8363B49-EC43-484A-A0C8-BCAC58447590}"/>
          </ac:picMkLst>
        </pc:picChg>
      </pc:sldChg>
      <pc:sldChg chg="delSp">
        <pc:chgData name="Monique Bergsma" userId="5e8d4afa-7e2a-4e62-ae12-d6aee51109e2" providerId="ADAL" clId="{D88FD039-559F-4167-B668-2089C3D29A55}" dt="2021-10-04T13:13:10.084" v="12" actId="478"/>
        <pc:sldMkLst>
          <pc:docMk/>
          <pc:sldMk cId="3738052273" sldId="588"/>
        </pc:sldMkLst>
        <pc:picChg chg="del">
          <ac:chgData name="Monique Bergsma" userId="5e8d4afa-7e2a-4e62-ae12-d6aee51109e2" providerId="ADAL" clId="{D88FD039-559F-4167-B668-2089C3D29A55}" dt="2021-10-04T13:13:10.084" v="12" actId="478"/>
          <ac:picMkLst>
            <pc:docMk/>
            <pc:sldMk cId="3738052273" sldId="588"/>
            <ac:picMk id="6" creationId="{C8363B49-EC43-484A-A0C8-BCAC58447590}"/>
          </ac:picMkLst>
        </pc:picChg>
      </pc:sldChg>
      <pc:sldChg chg="delSp">
        <pc:chgData name="Monique Bergsma" userId="5e8d4afa-7e2a-4e62-ae12-d6aee51109e2" providerId="ADAL" clId="{D88FD039-559F-4167-B668-2089C3D29A55}" dt="2021-10-04T13:12:38.783" v="7" actId="478"/>
        <pc:sldMkLst>
          <pc:docMk/>
          <pc:sldMk cId="1346164601" sldId="589"/>
        </pc:sldMkLst>
        <pc:picChg chg="del">
          <ac:chgData name="Monique Bergsma" userId="5e8d4afa-7e2a-4e62-ae12-d6aee51109e2" providerId="ADAL" clId="{D88FD039-559F-4167-B668-2089C3D29A55}" dt="2021-10-04T13:12:38.783" v="7" actId="478"/>
          <ac:picMkLst>
            <pc:docMk/>
            <pc:sldMk cId="1346164601" sldId="589"/>
            <ac:picMk id="6" creationId="{C8363B49-EC43-484A-A0C8-BCAC58447590}"/>
          </ac:picMkLst>
        </pc:picChg>
      </pc:sldChg>
      <pc:sldChg chg="delSp">
        <pc:chgData name="Monique Bergsma" userId="5e8d4afa-7e2a-4e62-ae12-d6aee51109e2" providerId="ADAL" clId="{D88FD039-559F-4167-B668-2089C3D29A55}" dt="2021-10-04T13:12:41.361" v="8" actId="478"/>
        <pc:sldMkLst>
          <pc:docMk/>
          <pc:sldMk cId="198125572" sldId="590"/>
        </pc:sldMkLst>
        <pc:picChg chg="del">
          <ac:chgData name="Monique Bergsma" userId="5e8d4afa-7e2a-4e62-ae12-d6aee51109e2" providerId="ADAL" clId="{D88FD039-559F-4167-B668-2089C3D29A55}" dt="2021-10-04T13:12:41.361" v="8" actId="478"/>
          <ac:picMkLst>
            <pc:docMk/>
            <pc:sldMk cId="198125572" sldId="590"/>
            <ac:picMk id="6" creationId="{C8363B49-EC43-484A-A0C8-BCAC58447590}"/>
          </ac:picMkLst>
        </pc:picChg>
      </pc:sldChg>
      <pc:sldChg chg="delSp">
        <pc:chgData name="Monique Bergsma" userId="5e8d4afa-7e2a-4e62-ae12-d6aee51109e2" providerId="ADAL" clId="{D88FD039-559F-4167-B668-2089C3D29A55}" dt="2021-10-04T13:13:12.390" v="13" actId="478"/>
        <pc:sldMkLst>
          <pc:docMk/>
          <pc:sldMk cId="3811083958" sldId="591"/>
        </pc:sldMkLst>
        <pc:picChg chg="del">
          <ac:chgData name="Monique Bergsma" userId="5e8d4afa-7e2a-4e62-ae12-d6aee51109e2" providerId="ADAL" clId="{D88FD039-559F-4167-B668-2089C3D29A55}" dt="2021-10-04T13:13:12.390" v="13" actId="478"/>
          <ac:picMkLst>
            <pc:docMk/>
            <pc:sldMk cId="3811083958" sldId="591"/>
            <ac:picMk id="6" creationId="{C8363B49-EC43-484A-A0C8-BCAC58447590}"/>
          </ac:picMkLst>
        </pc:picChg>
      </pc:sldChg>
      <pc:sldChg chg="delSp">
        <pc:chgData name="Monique Bergsma" userId="5e8d4afa-7e2a-4e62-ae12-d6aee51109e2" providerId="ADAL" clId="{D88FD039-559F-4167-B668-2089C3D29A55}" dt="2021-10-04T13:12:24.633" v="3" actId="478"/>
        <pc:sldMkLst>
          <pc:docMk/>
          <pc:sldMk cId="2696942743" sldId="592"/>
        </pc:sldMkLst>
        <pc:picChg chg="del">
          <ac:chgData name="Monique Bergsma" userId="5e8d4afa-7e2a-4e62-ae12-d6aee51109e2" providerId="ADAL" clId="{D88FD039-559F-4167-B668-2089C3D29A55}" dt="2021-10-04T13:12:24.633" v="3" actId="478"/>
          <ac:picMkLst>
            <pc:docMk/>
            <pc:sldMk cId="2696942743" sldId="592"/>
            <ac:picMk id="15" creationId="{A78D884A-7BD1-4C31-BB38-79D20EF20F13}"/>
          </ac:picMkLst>
        </pc:picChg>
      </pc:sldChg>
      <pc:sldChg chg="delSp modSp mod">
        <pc:chgData name="Monique Bergsma" userId="5e8d4afa-7e2a-4e62-ae12-d6aee51109e2" providerId="ADAL" clId="{D88FD039-559F-4167-B668-2089C3D29A55}" dt="2021-10-04T13:14:34.682" v="23" actId="1076"/>
        <pc:sldMkLst>
          <pc:docMk/>
          <pc:sldMk cId="317042513" sldId="593"/>
        </pc:sldMkLst>
        <pc:spChg chg="mod">
          <ac:chgData name="Monique Bergsma" userId="5e8d4afa-7e2a-4e62-ae12-d6aee51109e2" providerId="ADAL" clId="{D88FD039-559F-4167-B668-2089C3D29A55}" dt="2021-10-04T13:14:34.682" v="23" actId="1076"/>
          <ac:spMkLst>
            <pc:docMk/>
            <pc:sldMk cId="317042513" sldId="593"/>
            <ac:spMk id="7" creationId="{F53CB443-89FF-43C1-99C6-6FEEAEEA5E84}"/>
          </ac:spMkLst>
        </pc:spChg>
        <pc:picChg chg="del">
          <ac:chgData name="Monique Bergsma" userId="5e8d4afa-7e2a-4e62-ae12-d6aee51109e2" providerId="ADAL" clId="{D88FD039-559F-4167-B668-2089C3D29A55}" dt="2021-10-04T13:12:15.486" v="0" actId="478"/>
          <ac:picMkLst>
            <pc:docMk/>
            <pc:sldMk cId="317042513" sldId="593"/>
            <ac:picMk id="9" creationId="{8591A875-F787-4152-A7E5-386F08DB041E}"/>
          </ac:picMkLst>
        </pc:picChg>
      </pc:sldChg>
      <pc:sldChg chg="delSp">
        <pc:chgData name="Monique Bergsma" userId="5e8d4afa-7e2a-4e62-ae12-d6aee51109e2" providerId="ADAL" clId="{D88FD039-559F-4167-B668-2089C3D29A55}" dt="2021-10-04T13:12:18.917" v="1" actId="478"/>
        <pc:sldMkLst>
          <pc:docMk/>
          <pc:sldMk cId="276933754" sldId="594"/>
        </pc:sldMkLst>
        <pc:picChg chg="del">
          <ac:chgData name="Monique Bergsma" userId="5e8d4afa-7e2a-4e62-ae12-d6aee51109e2" providerId="ADAL" clId="{D88FD039-559F-4167-B668-2089C3D29A55}" dt="2021-10-04T13:12:18.917" v="1" actId="478"/>
          <ac:picMkLst>
            <pc:docMk/>
            <pc:sldMk cId="276933754" sldId="594"/>
            <ac:picMk id="9" creationId="{8591A875-F787-4152-A7E5-386F08DB041E}"/>
          </ac:picMkLst>
        </pc:picChg>
      </pc:sldChg>
      <pc:sldChg chg="delSp">
        <pc:chgData name="Monique Bergsma" userId="5e8d4afa-7e2a-4e62-ae12-d6aee51109e2" providerId="ADAL" clId="{D88FD039-559F-4167-B668-2089C3D29A55}" dt="2021-10-04T13:13:14.240" v="14" actId="478"/>
        <pc:sldMkLst>
          <pc:docMk/>
          <pc:sldMk cId="4152452198" sldId="595"/>
        </pc:sldMkLst>
        <pc:picChg chg="del">
          <ac:chgData name="Monique Bergsma" userId="5e8d4afa-7e2a-4e62-ae12-d6aee51109e2" providerId="ADAL" clId="{D88FD039-559F-4167-B668-2089C3D29A55}" dt="2021-10-04T13:13:14.240" v="14" actId="478"/>
          <ac:picMkLst>
            <pc:docMk/>
            <pc:sldMk cId="4152452198" sldId="595"/>
            <ac:picMk id="6" creationId="{C8363B49-EC43-484A-A0C8-BCAC58447590}"/>
          </ac:picMkLst>
        </pc:picChg>
      </pc:sldChg>
      <pc:sldChg chg="delSp">
        <pc:chgData name="Monique Bergsma" userId="5e8d4afa-7e2a-4e62-ae12-d6aee51109e2" providerId="ADAL" clId="{D88FD039-559F-4167-B668-2089C3D29A55}" dt="2021-10-04T13:13:20.556" v="15" actId="478"/>
        <pc:sldMkLst>
          <pc:docMk/>
          <pc:sldMk cId="3815604228" sldId="596"/>
        </pc:sldMkLst>
        <pc:picChg chg="del">
          <ac:chgData name="Monique Bergsma" userId="5e8d4afa-7e2a-4e62-ae12-d6aee51109e2" providerId="ADAL" clId="{D88FD039-559F-4167-B668-2089C3D29A55}" dt="2021-10-04T13:13:20.556" v="15" actId="478"/>
          <ac:picMkLst>
            <pc:docMk/>
            <pc:sldMk cId="3815604228" sldId="596"/>
            <ac:picMk id="6" creationId="{C8363B49-EC43-484A-A0C8-BCAC58447590}"/>
          </ac:picMkLst>
        </pc:picChg>
      </pc:sldChg>
      <pc:sldChg chg="delSp">
        <pc:chgData name="Monique Bergsma" userId="5e8d4afa-7e2a-4e62-ae12-d6aee51109e2" providerId="ADAL" clId="{D88FD039-559F-4167-B668-2089C3D29A55}" dt="2021-10-04T13:13:22.545" v="16" actId="478"/>
        <pc:sldMkLst>
          <pc:docMk/>
          <pc:sldMk cId="2630804204" sldId="597"/>
        </pc:sldMkLst>
        <pc:picChg chg="del">
          <ac:chgData name="Monique Bergsma" userId="5e8d4afa-7e2a-4e62-ae12-d6aee51109e2" providerId="ADAL" clId="{D88FD039-559F-4167-B668-2089C3D29A55}" dt="2021-10-04T13:13:22.545" v="16" actId="478"/>
          <ac:picMkLst>
            <pc:docMk/>
            <pc:sldMk cId="2630804204" sldId="597"/>
            <ac:picMk id="6" creationId="{C8363B49-EC43-484A-A0C8-BCAC58447590}"/>
          </ac:picMkLst>
        </pc:picChg>
      </pc:sldChg>
      <pc:sldChg chg="delSp">
        <pc:chgData name="Monique Bergsma" userId="5e8d4afa-7e2a-4e62-ae12-d6aee51109e2" providerId="ADAL" clId="{D88FD039-559F-4167-B668-2089C3D29A55}" dt="2021-10-04T13:13:26.609" v="17" actId="478"/>
        <pc:sldMkLst>
          <pc:docMk/>
          <pc:sldMk cId="438349245" sldId="598"/>
        </pc:sldMkLst>
        <pc:picChg chg="del">
          <ac:chgData name="Monique Bergsma" userId="5e8d4afa-7e2a-4e62-ae12-d6aee51109e2" providerId="ADAL" clId="{D88FD039-559F-4167-B668-2089C3D29A55}" dt="2021-10-04T13:13:26.609" v="17" actId="478"/>
          <ac:picMkLst>
            <pc:docMk/>
            <pc:sldMk cId="438349245" sldId="598"/>
            <ac:picMk id="6" creationId="{C8363B49-EC43-484A-A0C8-BCAC58447590}"/>
          </ac:picMkLst>
        </pc:picChg>
      </pc:sldChg>
      <pc:sldChg chg="delSp">
        <pc:chgData name="Monique Bergsma" userId="5e8d4afa-7e2a-4e62-ae12-d6aee51109e2" providerId="ADAL" clId="{D88FD039-559F-4167-B668-2089C3D29A55}" dt="2021-10-04T13:13:33.241" v="18" actId="478"/>
        <pc:sldMkLst>
          <pc:docMk/>
          <pc:sldMk cId="682970396" sldId="599"/>
        </pc:sldMkLst>
        <pc:picChg chg="del">
          <ac:chgData name="Monique Bergsma" userId="5e8d4afa-7e2a-4e62-ae12-d6aee51109e2" providerId="ADAL" clId="{D88FD039-559F-4167-B668-2089C3D29A55}" dt="2021-10-04T13:13:33.241" v="18" actId="478"/>
          <ac:picMkLst>
            <pc:docMk/>
            <pc:sldMk cId="682970396" sldId="599"/>
            <ac:picMk id="6" creationId="{C8363B49-EC43-484A-A0C8-BCAC58447590}"/>
          </ac:picMkLst>
        </pc:picChg>
      </pc:sldChg>
      <pc:sldChg chg="delSp">
        <pc:chgData name="Monique Bergsma" userId="5e8d4afa-7e2a-4e62-ae12-d6aee51109e2" providerId="ADAL" clId="{D88FD039-559F-4167-B668-2089C3D29A55}" dt="2021-10-04T13:13:35.353" v="19" actId="478"/>
        <pc:sldMkLst>
          <pc:docMk/>
          <pc:sldMk cId="781243006" sldId="600"/>
        </pc:sldMkLst>
        <pc:picChg chg="del">
          <ac:chgData name="Monique Bergsma" userId="5e8d4afa-7e2a-4e62-ae12-d6aee51109e2" providerId="ADAL" clId="{D88FD039-559F-4167-B668-2089C3D29A55}" dt="2021-10-04T13:13:35.353" v="19" actId="478"/>
          <ac:picMkLst>
            <pc:docMk/>
            <pc:sldMk cId="781243006" sldId="600"/>
            <ac:picMk id="6" creationId="{C8363B49-EC43-484A-A0C8-BCAC58447590}"/>
          </ac:picMkLst>
        </pc:picChg>
      </pc:sldChg>
      <pc:sldChg chg="delSp">
        <pc:chgData name="Monique Bergsma" userId="5e8d4afa-7e2a-4e62-ae12-d6aee51109e2" providerId="ADAL" clId="{D88FD039-559F-4167-B668-2089C3D29A55}" dt="2021-10-04T13:13:40.041" v="20" actId="478"/>
        <pc:sldMkLst>
          <pc:docMk/>
          <pc:sldMk cId="943931850" sldId="601"/>
        </pc:sldMkLst>
        <pc:picChg chg="del">
          <ac:chgData name="Monique Bergsma" userId="5e8d4afa-7e2a-4e62-ae12-d6aee51109e2" providerId="ADAL" clId="{D88FD039-559F-4167-B668-2089C3D29A55}" dt="2021-10-04T13:13:40.041" v="20" actId="478"/>
          <ac:picMkLst>
            <pc:docMk/>
            <pc:sldMk cId="943931850" sldId="601"/>
            <ac:picMk id="6" creationId="{C8363B49-EC43-484A-A0C8-BCAC58447590}"/>
          </ac:picMkLst>
        </pc:picChg>
      </pc:sldChg>
      <pc:sldChg chg="delSp">
        <pc:chgData name="Monique Bergsma" userId="5e8d4afa-7e2a-4e62-ae12-d6aee51109e2" providerId="ADAL" clId="{D88FD039-559F-4167-B668-2089C3D29A55}" dt="2021-10-04T13:13:44.727" v="21" actId="478"/>
        <pc:sldMkLst>
          <pc:docMk/>
          <pc:sldMk cId="3727746097" sldId="602"/>
        </pc:sldMkLst>
        <pc:picChg chg="del">
          <ac:chgData name="Monique Bergsma" userId="5e8d4afa-7e2a-4e62-ae12-d6aee51109e2" providerId="ADAL" clId="{D88FD039-559F-4167-B668-2089C3D29A55}" dt="2021-10-04T13:13:44.727" v="21" actId="478"/>
          <ac:picMkLst>
            <pc:docMk/>
            <pc:sldMk cId="3727746097" sldId="602"/>
            <ac:picMk id="6" creationId="{C8363B49-EC43-484A-A0C8-BCAC58447590}"/>
          </ac:picMkLst>
        </pc:picChg>
      </pc:sldChg>
      <pc:sldChg chg="delSp">
        <pc:chgData name="Monique Bergsma" userId="5e8d4afa-7e2a-4e62-ae12-d6aee51109e2" providerId="ADAL" clId="{D88FD039-559F-4167-B668-2089C3D29A55}" dt="2021-10-04T13:13:47.077" v="22" actId="478"/>
        <pc:sldMkLst>
          <pc:docMk/>
          <pc:sldMk cId="1354201989" sldId="603"/>
        </pc:sldMkLst>
        <pc:picChg chg="del">
          <ac:chgData name="Monique Bergsma" userId="5e8d4afa-7e2a-4e62-ae12-d6aee51109e2" providerId="ADAL" clId="{D88FD039-559F-4167-B668-2089C3D29A55}" dt="2021-10-04T13:13:47.077" v="22" actId="478"/>
          <ac:picMkLst>
            <pc:docMk/>
            <pc:sldMk cId="1354201989" sldId="603"/>
            <ac:picMk id="6" creationId="{C8363B49-EC43-484A-A0C8-BCAC58447590}"/>
          </ac:picMkLst>
        </pc:picChg>
      </pc:sldChg>
      <pc:sldChg chg="delSp">
        <pc:chgData name="Monique Bergsma" userId="5e8d4afa-7e2a-4e62-ae12-d6aee51109e2" providerId="ADAL" clId="{D88FD039-559F-4167-B668-2089C3D29A55}" dt="2021-10-04T13:12:21.608" v="2" actId="478"/>
        <pc:sldMkLst>
          <pc:docMk/>
          <pc:sldMk cId="30760657" sldId="604"/>
        </pc:sldMkLst>
        <pc:picChg chg="del">
          <ac:chgData name="Monique Bergsma" userId="5e8d4afa-7e2a-4e62-ae12-d6aee51109e2" providerId="ADAL" clId="{D88FD039-559F-4167-B668-2089C3D29A55}" dt="2021-10-04T13:12:21.608" v="2" actId="478"/>
          <ac:picMkLst>
            <pc:docMk/>
            <pc:sldMk cId="30760657" sldId="604"/>
            <ac:picMk id="6" creationId="{C8363B49-EC43-484A-A0C8-BCAC58447590}"/>
          </ac:picMkLst>
        </pc:picChg>
      </pc:sldChg>
    </pc:docChg>
  </pc:docChgLst>
  <pc:docChgLst>
    <pc:chgData name="KB Randstad" userId="S::kbrandstad@kennisnetwerkcva.nl::72fa8a20-dce2-4e59-8907-2030faad2911" providerId="AD" clId="Web-{54188B6A-785E-459C-946E-D0CCD8D55D40}"/>
    <pc:docChg chg="modSld">
      <pc:chgData name="KB Randstad" userId="S::kbrandstad@kennisnetwerkcva.nl::72fa8a20-dce2-4e59-8907-2030faad2911" providerId="AD" clId="Web-{54188B6A-785E-459C-946E-D0CCD8D55D40}" dt="2021-10-06T08:14:03.750" v="11" actId="20577"/>
      <pc:docMkLst>
        <pc:docMk/>
      </pc:docMkLst>
      <pc:sldChg chg="modSp">
        <pc:chgData name="KB Randstad" userId="S::kbrandstad@kennisnetwerkcva.nl::72fa8a20-dce2-4e59-8907-2030faad2911" providerId="AD" clId="Web-{54188B6A-785E-459C-946E-D0CCD8D55D40}" dt="2021-10-06T08:14:03.750" v="11" actId="20577"/>
        <pc:sldMkLst>
          <pc:docMk/>
          <pc:sldMk cId="1354201989" sldId="603"/>
        </pc:sldMkLst>
        <pc:spChg chg="mod">
          <ac:chgData name="KB Randstad" userId="S::kbrandstad@kennisnetwerkcva.nl::72fa8a20-dce2-4e59-8907-2030faad2911" providerId="AD" clId="Web-{54188B6A-785E-459C-946E-D0CCD8D55D40}" dt="2021-10-06T08:14:03.750" v="11" actId="20577"/>
          <ac:spMkLst>
            <pc:docMk/>
            <pc:sldMk cId="1354201989" sldId="603"/>
            <ac:spMk id="3" creationId="{CF9011BB-BE10-4324-90D0-0B92133CF305}"/>
          </ac:spMkLst>
        </pc:spChg>
      </pc:sldChg>
    </pc:docChg>
  </pc:docChgLst>
  <pc:docChgLst>
    <pc:chgData name="KB Randstad" userId="S::kbrandstad@kennisnetwerkcva.nl::72fa8a20-dce2-4e59-8907-2030faad2911" providerId="AD" clId="Web-{AA54D534-2A12-4681-8D3B-F618C8C535CB}"/>
    <pc:docChg chg="delSld sldOrd">
      <pc:chgData name="KB Randstad" userId="S::kbrandstad@kennisnetwerkcva.nl::72fa8a20-dce2-4e59-8907-2030faad2911" providerId="AD" clId="Web-{AA54D534-2A12-4681-8D3B-F618C8C535CB}" dt="2021-10-06T08:20:02.653" v="1"/>
      <pc:docMkLst>
        <pc:docMk/>
      </pc:docMkLst>
      <pc:sldChg chg="del ord">
        <pc:chgData name="KB Randstad" userId="S::kbrandstad@kennisnetwerkcva.nl::72fa8a20-dce2-4e59-8907-2030faad2911" providerId="AD" clId="Web-{AA54D534-2A12-4681-8D3B-F618C8C535CB}" dt="2021-10-06T08:20:02.653" v="1"/>
        <pc:sldMkLst>
          <pc:docMk/>
          <pc:sldMk cId="30760657" sldId="604"/>
        </pc:sldMkLst>
      </pc:sldChg>
    </pc:docChg>
  </pc:docChgLst>
  <pc:docChgLst>
    <pc:chgData name="KB Midden" userId="S::kbmidden@kennisnetwerkcva.nl::56390e5a-abc0-46dd-bc6f-df2fd561b896" providerId="AD" clId="Web-{EBD478D5-05BA-4AEF-A9D6-E974B06AB1AF}"/>
    <pc:docChg chg="addSld delSld modSld sldOrd">
      <pc:chgData name="KB Midden" userId="S::kbmidden@kennisnetwerkcva.nl::56390e5a-abc0-46dd-bc6f-df2fd561b896" providerId="AD" clId="Web-{EBD478D5-05BA-4AEF-A9D6-E974B06AB1AF}" dt="2021-10-13T13:42:56.757" v="36" actId="20577"/>
      <pc:docMkLst>
        <pc:docMk/>
      </pc:docMkLst>
      <pc:sldChg chg="addSp delSp modSp">
        <pc:chgData name="KB Midden" userId="S::kbmidden@kennisnetwerkcva.nl::56390e5a-abc0-46dd-bc6f-df2fd561b896" providerId="AD" clId="Web-{EBD478D5-05BA-4AEF-A9D6-E974B06AB1AF}" dt="2021-10-13T13:42:56.757" v="36" actId="20577"/>
        <pc:sldMkLst>
          <pc:docMk/>
          <pc:sldMk cId="3727746097" sldId="602"/>
        </pc:sldMkLst>
        <pc:spChg chg="mod">
          <ac:chgData name="KB Midden" userId="S::kbmidden@kennisnetwerkcva.nl::56390e5a-abc0-46dd-bc6f-df2fd561b896" providerId="AD" clId="Web-{EBD478D5-05BA-4AEF-A9D6-E974B06AB1AF}" dt="2021-10-13T13:38:30.438" v="26" actId="20577"/>
          <ac:spMkLst>
            <pc:docMk/>
            <pc:sldMk cId="3727746097" sldId="602"/>
            <ac:spMk id="3" creationId="{CF9011BB-BE10-4324-90D0-0B92133CF305}"/>
          </ac:spMkLst>
        </pc:spChg>
        <pc:spChg chg="mod">
          <ac:chgData name="KB Midden" userId="S::kbmidden@kennisnetwerkcva.nl::56390e5a-abc0-46dd-bc6f-df2fd561b896" providerId="AD" clId="Web-{EBD478D5-05BA-4AEF-A9D6-E974B06AB1AF}" dt="2021-10-13T13:42:56.757" v="36" actId="20577"/>
          <ac:spMkLst>
            <pc:docMk/>
            <pc:sldMk cId="3727746097" sldId="602"/>
            <ac:spMk id="7" creationId="{B321A25A-61B5-48D8-9887-E5B62D95288A}"/>
          </ac:spMkLst>
        </pc:spChg>
        <pc:picChg chg="add del mod">
          <ac:chgData name="KB Midden" userId="S::kbmidden@kennisnetwerkcva.nl::56390e5a-abc0-46dd-bc6f-df2fd561b896" providerId="AD" clId="Web-{EBD478D5-05BA-4AEF-A9D6-E974B06AB1AF}" dt="2021-10-13T13:25:59.296" v="3"/>
          <ac:picMkLst>
            <pc:docMk/>
            <pc:sldMk cId="3727746097" sldId="602"/>
            <ac:picMk id="2" creationId="{E539A51B-F320-4509-A34A-F3E32E2FD59E}"/>
          </ac:picMkLst>
        </pc:picChg>
        <pc:picChg chg="add del mod">
          <ac:chgData name="KB Midden" userId="S::kbmidden@kennisnetwerkcva.nl::56390e5a-abc0-46dd-bc6f-df2fd561b896" providerId="AD" clId="Web-{EBD478D5-05BA-4AEF-A9D6-E974B06AB1AF}" dt="2021-10-13T13:36:11.950" v="5"/>
          <ac:picMkLst>
            <pc:docMk/>
            <pc:sldMk cId="3727746097" sldId="602"/>
            <ac:picMk id="4" creationId="{DA0EC310-B76E-4C56-B70C-491FDAA36CF1}"/>
          </ac:picMkLst>
        </pc:picChg>
      </pc:sldChg>
      <pc:sldChg chg="ord">
        <pc:chgData name="KB Midden" userId="S::kbmidden@kennisnetwerkcva.nl::56390e5a-abc0-46dd-bc6f-df2fd561b896" providerId="AD" clId="Web-{EBD478D5-05BA-4AEF-A9D6-E974B06AB1AF}" dt="2021-10-13T13:38:22.985" v="25"/>
        <pc:sldMkLst>
          <pc:docMk/>
          <pc:sldMk cId="1354201989" sldId="603"/>
        </pc:sldMkLst>
      </pc:sldChg>
      <pc:sldChg chg="modSp">
        <pc:chgData name="KB Midden" userId="S::kbmidden@kennisnetwerkcva.nl::56390e5a-abc0-46dd-bc6f-df2fd561b896" providerId="AD" clId="Web-{EBD478D5-05BA-4AEF-A9D6-E974B06AB1AF}" dt="2021-10-13T13:42:32.381" v="35" actId="20577"/>
        <pc:sldMkLst>
          <pc:docMk/>
          <pc:sldMk cId="1014247196" sldId="607"/>
        </pc:sldMkLst>
        <pc:spChg chg="mod">
          <ac:chgData name="KB Midden" userId="S::kbmidden@kennisnetwerkcva.nl::56390e5a-abc0-46dd-bc6f-df2fd561b896" providerId="AD" clId="Web-{EBD478D5-05BA-4AEF-A9D6-E974B06AB1AF}" dt="2021-10-13T13:42:32.381" v="35" actId="20577"/>
          <ac:spMkLst>
            <pc:docMk/>
            <pc:sldMk cId="1014247196" sldId="607"/>
            <ac:spMk id="7" creationId="{85542FC7-BAAF-419F-8A2B-61BB8F9D0711}"/>
          </ac:spMkLst>
        </pc:spChg>
      </pc:sldChg>
      <pc:sldChg chg="modSp">
        <pc:chgData name="KB Midden" userId="S::kbmidden@kennisnetwerkcva.nl::56390e5a-abc0-46dd-bc6f-df2fd561b896" providerId="AD" clId="Web-{EBD478D5-05BA-4AEF-A9D6-E974B06AB1AF}" dt="2021-10-13T13:42:28.881" v="33" actId="20577"/>
        <pc:sldMkLst>
          <pc:docMk/>
          <pc:sldMk cId="4161413318" sldId="609"/>
        </pc:sldMkLst>
        <pc:spChg chg="mod">
          <ac:chgData name="KB Midden" userId="S::kbmidden@kennisnetwerkcva.nl::56390e5a-abc0-46dd-bc6f-df2fd561b896" providerId="AD" clId="Web-{EBD478D5-05BA-4AEF-A9D6-E974B06AB1AF}" dt="2021-10-13T13:42:28.881" v="33" actId="20577"/>
          <ac:spMkLst>
            <pc:docMk/>
            <pc:sldMk cId="4161413318" sldId="609"/>
            <ac:spMk id="7" creationId="{85542FC7-BAAF-419F-8A2B-61BB8F9D0711}"/>
          </ac:spMkLst>
        </pc:spChg>
      </pc:sldChg>
      <pc:sldChg chg="new del">
        <pc:chgData name="KB Midden" userId="S::kbmidden@kennisnetwerkcva.nl::56390e5a-abc0-46dd-bc6f-df2fd561b896" providerId="AD" clId="Web-{EBD478D5-05BA-4AEF-A9D6-E974B06AB1AF}" dt="2021-10-13T13:25:43.983" v="1"/>
        <pc:sldMkLst>
          <pc:docMk/>
          <pc:sldMk cId="924343636" sldId="625"/>
        </pc:sldMkLst>
      </pc:sldChg>
      <pc:sldChg chg="addSp delSp modSp new">
        <pc:chgData name="KB Midden" userId="S::kbmidden@kennisnetwerkcva.nl::56390e5a-abc0-46dd-bc6f-df2fd561b896" providerId="AD" clId="Web-{EBD478D5-05BA-4AEF-A9D6-E974B06AB1AF}" dt="2021-10-13T13:36:59.639" v="12" actId="14100"/>
        <pc:sldMkLst>
          <pc:docMk/>
          <pc:sldMk cId="1241688262" sldId="625"/>
        </pc:sldMkLst>
        <pc:spChg chg="del">
          <ac:chgData name="KB Midden" userId="S::kbmidden@kennisnetwerkcva.nl::56390e5a-abc0-46dd-bc6f-df2fd561b896" providerId="AD" clId="Web-{EBD478D5-05BA-4AEF-A9D6-E974B06AB1AF}" dt="2021-10-13T13:36:31.795" v="7"/>
          <ac:spMkLst>
            <pc:docMk/>
            <pc:sldMk cId="1241688262" sldId="625"/>
            <ac:spMk id="3" creationId="{E187DBB5-9A20-4A1B-94E2-AD6DF6025233}"/>
          </ac:spMkLst>
        </pc:spChg>
        <pc:picChg chg="add mod ord">
          <ac:chgData name="KB Midden" userId="S::kbmidden@kennisnetwerkcva.nl::56390e5a-abc0-46dd-bc6f-df2fd561b896" providerId="AD" clId="Web-{EBD478D5-05BA-4AEF-A9D6-E974B06AB1AF}" dt="2021-10-13T13:36:59.639" v="12" actId="14100"/>
          <ac:picMkLst>
            <pc:docMk/>
            <pc:sldMk cId="1241688262" sldId="625"/>
            <ac:picMk id="4" creationId="{7A0D7F8D-2583-434C-9021-4B2A73EC44FE}"/>
          </ac:picMkLst>
        </pc:picChg>
      </pc:sldChg>
      <pc:sldChg chg="addSp delSp modSp new">
        <pc:chgData name="KB Midden" userId="S::kbmidden@kennisnetwerkcva.nl::56390e5a-abc0-46dd-bc6f-df2fd561b896" providerId="AD" clId="Web-{EBD478D5-05BA-4AEF-A9D6-E974B06AB1AF}" dt="2021-10-13T13:39:24.377" v="30" actId="1076"/>
        <pc:sldMkLst>
          <pc:docMk/>
          <pc:sldMk cId="2932991028" sldId="626"/>
        </pc:sldMkLst>
        <pc:spChg chg="del">
          <ac:chgData name="KB Midden" userId="S::kbmidden@kennisnetwerkcva.nl::56390e5a-abc0-46dd-bc6f-df2fd561b896" providerId="AD" clId="Web-{EBD478D5-05BA-4AEF-A9D6-E974B06AB1AF}" dt="2021-10-13T13:37:54.812" v="19"/>
          <ac:spMkLst>
            <pc:docMk/>
            <pc:sldMk cId="2932991028" sldId="626"/>
            <ac:spMk id="3" creationId="{5B945798-9149-4F84-B318-AD3FD5C943B5}"/>
          </ac:spMkLst>
        </pc:spChg>
        <pc:picChg chg="add mod ord">
          <ac:chgData name="KB Midden" userId="S::kbmidden@kennisnetwerkcva.nl::56390e5a-abc0-46dd-bc6f-df2fd561b896" providerId="AD" clId="Web-{EBD478D5-05BA-4AEF-A9D6-E974B06AB1AF}" dt="2021-10-13T13:39:24.377" v="30" actId="1076"/>
          <ac:picMkLst>
            <pc:docMk/>
            <pc:sldMk cId="2932991028" sldId="626"/>
            <ac:picMk id="4" creationId="{48C03E86-DCDE-486C-B995-B74D64413F1E}"/>
          </ac:picMkLst>
        </pc:picChg>
      </pc:sldChg>
    </pc:docChg>
  </pc:docChgLst>
  <pc:docChgLst>
    <pc:chgData name="KB Randstad" userId="S::kbrandstad@kennisnetwerkcva.nl::72fa8a20-dce2-4e59-8907-2030faad2911" providerId="AD" clId="Web-{EFCDA3BD-3111-4BC3-8827-D3FBA27BFB7D}"/>
    <pc:docChg chg="modSld">
      <pc:chgData name="KB Randstad" userId="S::kbrandstad@kennisnetwerkcva.nl::72fa8a20-dce2-4e59-8907-2030faad2911" providerId="AD" clId="Web-{EFCDA3BD-3111-4BC3-8827-D3FBA27BFB7D}" dt="2021-10-12T19:12:08.854" v="32" actId="20577"/>
      <pc:docMkLst>
        <pc:docMk/>
      </pc:docMkLst>
      <pc:sldChg chg="modSp">
        <pc:chgData name="KB Randstad" userId="S::kbrandstad@kennisnetwerkcva.nl::72fa8a20-dce2-4e59-8907-2030faad2911" providerId="AD" clId="Web-{EFCDA3BD-3111-4BC3-8827-D3FBA27BFB7D}" dt="2021-10-12T19:11:43.338" v="23" actId="20577"/>
        <pc:sldMkLst>
          <pc:docMk/>
          <pc:sldMk cId="3727746097" sldId="602"/>
        </pc:sldMkLst>
        <pc:spChg chg="mod">
          <ac:chgData name="KB Randstad" userId="S::kbrandstad@kennisnetwerkcva.nl::72fa8a20-dce2-4e59-8907-2030faad2911" providerId="AD" clId="Web-{EFCDA3BD-3111-4BC3-8827-D3FBA27BFB7D}" dt="2021-10-12T19:11:43.338" v="23" actId="20577"/>
          <ac:spMkLst>
            <pc:docMk/>
            <pc:sldMk cId="3727746097" sldId="602"/>
            <ac:spMk id="3" creationId="{CF9011BB-BE10-4324-90D0-0B92133CF305}"/>
          </ac:spMkLst>
        </pc:spChg>
      </pc:sldChg>
      <pc:sldChg chg="modSp">
        <pc:chgData name="KB Randstad" userId="S::kbrandstad@kennisnetwerkcva.nl::72fa8a20-dce2-4e59-8907-2030faad2911" providerId="AD" clId="Web-{EFCDA3BD-3111-4BC3-8827-D3FBA27BFB7D}" dt="2021-10-12T19:12:08.854" v="32" actId="20577"/>
        <pc:sldMkLst>
          <pc:docMk/>
          <pc:sldMk cId="1354201989" sldId="603"/>
        </pc:sldMkLst>
        <pc:spChg chg="mod">
          <ac:chgData name="KB Randstad" userId="S::kbrandstad@kennisnetwerkcva.nl::72fa8a20-dce2-4e59-8907-2030faad2911" providerId="AD" clId="Web-{EFCDA3BD-3111-4BC3-8827-D3FBA27BFB7D}" dt="2021-10-12T19:12:08.854" v="32" actId="20577"/>
          <ac:spMkLst>
            <pc:docMk/>
            <pc:sldMk cId="1354201989" sldId="603"/>
            <ac:spMk id="3" creationId="{CF9011BB-BE10-4324-90D0-0B92133CF305}"/>
          </ac:spMkLst>
        </pc:spChg>
      </pc:sldChg>
    </pc:docChg>
  </pc:docChgLst>
  <pc:docChgLst>
    <pc:chgData name="KB Randstad" userId="S::kbrandstad@kennisnetwerkcva.nl::72fa8a20-dce2-4e59-8907-2030faad2911" providerId="AD" clId="Web-{1E405230-2262-41DE-97E3-E764FD4F4314}"/>
    <pc:docChg chg="addSld modSld addMainMaster modMainMaster">
      <pc:chgData name="KB Randstad" userId="S::kbrandstad@kennisnetwerkcva.nl::72fa8a20-dce2-4e59-8907-2030faad2911" providerId="AD" clId="Web-{1E405230-2262-41DE-97E3-E764FD4F4314}" dt="2021-10-06T08:10:27.201" v="201" actId="20577"/>
      <pc:docMkLst>
        <pc:docMk/>
      </pc:docMkLst>
      <pc:sldChg chg="modSp">
        <pc:chgData name="KB Randstad" userId="S::kbrandstad@kennisnetwerkcva.nl::72fa8a20-dce2-4e59-8907-2030faad2911" providerId="AD" clId="Web-{1E405230-2262-41DE-97E3-E764FD4F4314}" dt="2021-10-06T07:59:20.293" v="115" actId="20577"/>
        <pc:sldMkLst>
          <pc:docMk/>
          <pc:sldMk cId="781243006" sldId="600"/>
        </pc:sldMkLst>
        <pc:spChg chg="mod">
          <ac:chgData name="KB Randstad" userId="S::kbrandstad@kennisnetwerkcva.nl::72fa8a20-dce2-4e59-8907-2030faad2911" providerId="AD" clId="Web-{1E405230-2262-41DE-97E3-E764FD4F4314}" dt="2021-10-06T07:59:20.293" v="115" actId="20577"/>
          <ac:spMkLst>
            <pc:docMk/>
            <pc:sldMk cId="781243006" sldId="600"/>
            <ac:spMk id="3" creationId="{CF9011BB-BE10-4324-90D0-0B92133CF305}"/>
          </ac:spMkLst>
        </pc:spChg>
      </pc:sldChg>
      <pc:sldChg chg="addSp modSp">
        <pc:chgData name="KB Randstad" userId="S::kbrandstad@kennisnetwerkcva.nl::72fa8a20-dce2-4e59-8907-2030faad2911" providerId="AD" clId="Web-{1E405230-2262-41DE-97E3-E764FD4F4314}" dt="2021-10-06T08:02:52.064" v="140" actId="1076"/>
        <pc:sldMkLst>
          <pc:docMk/>
          <pc:sldMk cId="943931850" sldId="601"/>
        </pc:sldMkLst>
        <pc:spChg chg="mod">
          <ac:chgData name="KB Randstad" userId="S::kbrandstad@kennisnetwerkcva.nl::72fa8a20-dce2-4e59-8907-2030faad2911" providerId="AD" clId="Web-{1E405230-2262-41DE-97E3-E764FD4F4314}" dt="2021-10-06T08:02:52.064" v="140" actId="1076"/>
          <ac:spMkLst>
            <pc:docMk/>
            <pc:sldMk cId="943931850" sldId="601"/>
            <ac:spMk id="3" creationId="{CF9011BB-BE10-4324-90D0-0B92133CF305}"/>
          </ac:spMkLst>
        </pc:spChg>
        <pc:picChg chg="mod">
          <ac:chgData name="KB Randstad" userId="S::kbrandstad@kennisnetwerkcva.nl::72fa8a20-dce2-4e59-8907-2030faad2911" providerId="AD" clId="Web-{1E405230-2262-41DE-97E3-E764FD4F4314}" dt="2021-10-06T08:01:29.719" v="139" actId="1076"/>
          <ac:picMkLst>
            <pc:docMk/>
            <pc:sldMk cId="943931850" sldId="601"/>
            <ac:picMk id="2" creationId="{00000000-0000-0000-0000-000000000000}"/>
          </ac:picMkLst>
        </pc:picChg>
        <pc:picChg chg="add mod">
          <ac:chgData name="KB Randstad" userId="S::kbrandstad@kennisnetwerkcva.nl::72fa8a20-dce2-4e59-8907-2030faad2911" providerId="AD" clId="Web-{1E405230-2262-41DE-97E3-E764FD4F4314}" dt="2021-10-06T08:01:23.015" v="138" actId="1076"/>
          <ac:picMkLst>
            <pc:docMk/>
            <pc:sldMk cId="943931850" sldId="601"/>
            <ac:picMk id="4" creationId="{B4F1F88C-A556-4AB7-AB10-EDE92444AA56}"/>
          </ac:picMkLst>
        </pc:picChg>
      </pc:sldChg>
      <pc:sldChg chg="addSp modSp mod setBg">
        <pc:chgData name="KB Randstad" userId="S::kbrandstad@kennisnetwerkcva.nl::72fa8a20-dce2-4e59-8907-2030faad2911" providerId="AD" clId="Web-{1E405230-2262-41DE-97E3-E764FD4F4314}" dt="2021-10-06T08:10:27.201" v="201" actId="20577"/>
        <pc:sldMkLst>
          <pc:docMk/>
          <pc:sldMk cId="1354201989" sldId="603"/>
        </pc:sldMkLst>
        <pc:spChg chg="mod">
          <ac:chgData name="KB Randstad" userId="S::kbrandstad@kennisnetwerkcva.nl::72fa8a20-dce2-4e59-8907-2030faad2911" providerId="AD" clId="Web-{1E405230-2262-41DE-97E3-E764FD4F4314}" dt="2021-10-06T08:10:27.201" v="201" actId="20577"/>
          <ac:spMkLst>
            <pc:docMk/>
            <pc:sldMk cId="1354201989" sldId="603"/>
            <ac:spMk id="3" creationId="{CF9011BB-BE10-4324-90D0-0B92133CF305}"/>
          </ac:spMkLst>
        </pc:spChg>
        <pc:spChg chg="mod">
          <ac:chgData name="KB Randstad" userId="S::kbrandstad@kennisnetwerkcva.nl::72fa8a20-dce2-4e59-8907-2030faad2911" providerId="AD" clId="Web-{1E405230-2262-41DE-97E3-E764FD4F4314}" dt="2021-10-06T08:08:04.588" v="141"/>
          <ac:spMkLst>
            <pc:docMk/>
            <pc:sldMk cId="1354201989" sldId="603"/>
            <ac:spMk id="7" creationId="{B321A25A-61B5-48D8-9887-E5B62D95288A}"/>
          </ac:spMkLst>
        </pc:spChg>
        <pc:spChg chg="add">
          <ac:chgData name="KB Randstad" userId="S::kbrandstad@kennisnetwerkcva.nl::72fa8a20-dce2-4e59-8907-2030faad2911" providerId="AD" clId="Web-{1E405230-2262-41DE-97E3-E764FD4F4314}" dt="2021-10-06T08:08:04.588" v="141"/>
          <ac:spMkLst>
            <pc:docMk/>
            <pc:sldMk cId="1354201989" sldId="603"/>
            <ac:spMk id="12" creationId="{3346177D-ADC4-4968-B747-5CFCD390B5B9}"/>
          </ac:spMkLst>
        </pc:spChg>
        <pc:spChg chg="add">
          <ac:chgData name="KB Randstad" userId="S::kbrandstad@kennisnetwerkcva.nl::72fa8a20-dce2-4e59-8907-2030faad2911" providerId="AD" clId="Web-{1E405230-2262-41DE-97E3-E764FD4F4314}" dt="2021-10-06T08:08:04.588" v="141"/>
          <ac:spMkLst>
            <pc:docMk/>
            <pc:sldMk cId="1354201989" sldId="603"/>
            <ac:spMk id="14" creationId="{0844A943-BF79-4FEA-ABB1-3BD54D236606}"/>
          </ac:spMkLst>
        </pc:spChg>
        <pc:spChg chg="add">
          <ac:chgData name="KB Randstad" userId="S::kbrandstad@kennisnetwerkcva.nl::72fa8a20-dce2-4e59-8907-2030faad2911" providerId="AD" clId="Web-{1E405230-2262-41DE-97E3-E764FD4F4314}" dt="2021-10-06T08:08:04.588" v="141"/>
          <ac:spMkLst>
            <pc:docMk/>
            <pc:sldMk cId="1354201989" sldId="603"/>
            <ac:spMk id="16" creationId="{6437CC72-F4A8-4DC3-AFAB-D22C482C8100}"/>
          </ac:spMkLst>
        </pc:spChg>
        <pc:picChg chg="mod ord">
          <ac:chgData name="KB Randstad" userId="S::kbrandstad@kennisnetwerkcva.nl::72fa8a20-dce2-4e59-8907-2030faad2911" providerId="AD" clId="Web-{1E405230-2262-41DE-97E3-E764FD4F4314}" dt="2021-10-06T08:08:04.588" v="141"/>
          <ac:picMkLst>
            <pc:docMk/>
            <pc:sldMk cId="1354201989" sldId="603"/>
            <ac:picMk id="5" creationId="{03F20AF9-5458-4A35-9E49-18CACA82D337}"/>
          </ac:picMkLst>
        </pc:picChg>
      </pc:sldChg>
      <pc:sldChg chg="add">
        <pc:chgData name="KB Randstad" userId="S::kbrandstad@kennisnetwerkcva.nl::72fa8a20-dce2-4e59-8907-2030faad2911" providerId="AD" clId="Web-{1E405230-2262-41DE-97E3-E764FD4F4314}" dt="2021-10-06T07:44:00.879" v="0"/>
        <pc:sldMkLst>
          <pc:docMk/>
          <pc:sldMk cId="813526412" sldId="605"/>
        </pc:sldMkLst>
      </pc:sldChg>
      <pc:sldChg chg="add">
        <pc:chgData name="KB Randstad" userId="S::kbrandstad@kennisnetwerkcva.nl::72fa8a20-dce2-4e59-8907-2030faad2911" providerId="AD" clId="Web-{1E405230-2262-41DE-97E3-E764FD4F4314}" dt="2021-10-06T07:44:01.004" v="1"/>
        <pc:sldMkLst>
          <pc:docMk/>
          <pc:sldMk cId="4109395993" sldId="606"/>
        </pc:sldMkLst>
      </pc:sldChg>
      <pc:sldChg chg="add">
        <pc:chgData name="KB Randstad" userId="S::kbrandstad@kennisnetwerkcva.nl::72fa8a20-dce2-4e59-8907-2030faad2911" providerId="AD" clId="Web-{1E405230-2262-41DE-97E3-E764FD4F4314}" dt="2021-10-06T07:44:01.098" v="2"/>
        <pc:sldMkLst>
          <pc:docMk/>
          <pc:sldMk cId="1014247196" sldId="607"/>
        </pc:sldMkLst>
      </pc:sldChg>
      <pc:sldChg chg="add">
        <pc:chgData name="KB Randstad" userId="S::kbrandstad@kennisnetwerkcva.nl::72fa8a20-dce2-4e59-8907-2030faad2911" providerId="AD" clId="Web-{1E405230-2262-41DE-97E3-E764FD4F4314}" dt="2021-10-06T07:44:01.223" v="3"/>
        <pc:sldMkLst>
          <pc:docMk/>
          <pc:sldMk cId="3679742417" sldId="608"/>
        </pc:sldMkLst>
      </pc:sldChg>
      <pc:sldChg chg="add">
        <pc:chgData name="KB Randstad" userId="S::kbrandstad@kennisnetwerkcva.nl::72fa8a20-dce2-4e59-8907-2030faad2911" providerId="AD" clId="Web-{1E405230-2262-41DE-97E3-E764FD4F4314}" dt="2021-10-06T07:44:01.317" v="4"/>
        <pc:sldMkLst>
          <pc:docMk/>
          <pc:sldMk cId="4161413318" sldId="609"/>
        </pc:sldMkLst>
      </pc:sldChg>
      <pc:sldChg chg="add">
        <pc:chgData name="KB Randstad" userId="S::kbrandstad@kennisnetwerkcva.nl::72fa8a20-dce2-4e59-8907-2030faad2911" providerId="AD" clId="Web-{1E405230-2262-41DE-97E3-E764FD4F4314}" dt="2021-10-06T07:44:01.473" v="5"/>
        <pc:sldMkLst>
          <pc:docMk/>
          <pc:sldMk cId="3568583314" sldId="610"/>
        </pc:sldMkLst>
      </pc:sldChg>
      <pc:sldChg chg="add">
        <pc:chgData name="KB Randstad" userId="S::kbrandstad@kennisnetwerkcva.nl::72fa8a20-dce2-4e59-8907-2030faad2911" providerId="AD" clId="Web-{1E405230-2262-41DE-97E3-E764FD4F4314}" dt="2021-10-06T07:44:01.598" v="6"/>
        <pc:sldMkLst>
          <pc:docMk/>
          <pc:sldMk cId="2464113226" sldId="611"/>
        </pc:sldMkLst>
      </pc:sldChg>
      <pc:sldChg chg="add">
        <pc:chgData name="KB Randstad" userId="S::kbrandstad@kennisnetwerkcva.nl::72fa8a20-dce2-4e59-8907-2030faad2911" providerId="AD" clId="Web-{1E405230-2262-41DE-97E3-E764FD4F4314}" dt="2021-10-06T07:44:01.739" v="7"/>
        <pc:sldMkLst>
          <pc:docMk/>
          <pc:sldMk cId="2703979158" sldId="612"/>
        </pc:sldMkLst>
      </pc:sldChg>
      <pc:sldChg chg="add">
        <pc:chgData name="KB Randstad" userId="S::kbrandstad@kennisnetwerkcva.nl::72fa8a20-dce2-4e59-8907-2030faad2911" providerId="AD" clId="Web-{1E405230-2262-41DE-97E3-E764FD4F4314}" dt="2021-10-06T07:44:01.895" v="8"/>
        <pc:sldMkLst>
          <pc:docMk/>
          <pc:sldMk cId="783970907" sldId="613"/>
        </pc:sldMkLst>
      </pc:sldChg>
      <pc:sldChg chg="add">
        <pc:chgData name="KB Randstad" userId="S::kbrandstad@kennisnetwerkcva.nl::72fa8a20-dce2-4e59-8907-2030faad2911" providerId="AD" clId="Web-{1E405230-2262-41DE-97E3-E764FD4F4314}" dt="2021-10-06T07:44:02.082" v="9"/>
        <pc:sldMkLst>
          <pc:docMk/>
          <pc:sldMk cId="3155060669" sldId="614"/>
        </pc:sldMkLst>
      </pc:sldChg>
      <pc:sldChg chg="add">
        <pc:chgData name="KB Randstad" userId="S::kbrandstad@kennisnetwerkcva.nl::72fa8a20-dce2-4e59-8907-2030faad2911" providerId="AD" clId="Web-{1E405230-2262-41DE-97E3-E764FD4F4314}" dt="2021-10-06T07:44:02.207" v="10"/>
        <pc:sldMkLst>
          <pc:docMk/>
          <pc:sldMk cId="3311885372" sldId="615"/>
        </pc:sldMkLst>
      </pc:sldChg>
      <pc:sldChg chg="add">
        <pc:chgData name="KB Randstad" userId="S::kbrandstad@kennisnetwerkcva.nl::72fa8a20-dce2-4e59-8907-2030faad2911" providerId="AD" clId="Web-{1E405230-2262-41DE-97E3-E764FD4F4314}" dt="2021-10-06T07:44:02.379" v="11"/>
        <pc:sldMkLst>
          <pc:docMk/>
          <pc:sldMk cId="1319701458" sldId="616"/>
        </pc:sldMkLst>
      </pc:sldChg>
      <pc:sldChg chg="add">
        <pc:chgData name="KB Randstad" userId="S::kbrandstad@kennisnetwerkcva.nl::72fa8a20-dce2-4e59-8907-2030faad2911" providerId="AD" clId="Web-{1E405230-2262-41DE-97E3-E764FD4F4314}" dt="2021-10-06T07:44:02.504" v="12"/>
        <pc:sldMkLst>
          <pc:docMk/>
          <pc:sldMk cId="1502451138" sldId="617"/>
        </pc:sldMkLst>
      </pc:sldChg>
      <pc:sldChg chg="add">
        <pc:chgData name="KB Randstad" userId="S::kbrandstad@kennisnetwerkcva.nl::72fa8a20-dce2-4e59-8907-2030faad2911" providerId="AD" clId="Web-{1E405230-2262-41DE-97E3-E764FD4F4314}" dt="2021-10-06T07:44:02.614" v="13"/>
        <pc:sldMkLst>
          <pc:docMk/>
          <pc:sldMk cId="1541934310" sldId="618"/>
        </pc:sldMkLst>
      </pc:sldChg>
      <pc:sldChg chg="add">
        <pc:chgData name="KB Randstad" userId="S::kbrandstad@kennisnetwerkcva.nl::72fa8a20-dce2-4e59-8907-2030faad2911" providerId="AD" clId="Web-{1E405230-2262-41DE-97E3-E764FD4F4314}" dt="2021-10-06T07:44:02.723" v="14"/>
        <pc:sldMkLst>
          <pc:docMk/>
          <pc:sldMk cId="1681292919" sldId="619"/>
        </pc:sldMkLst>
      </pc:sldChg>
      <pc:sldChg chg="add">
        <pc:chgData name="KB Randstad" userId="S::kbrandstad@kennisnetwerkcva.nl::72fa8a20-dce2-4e59-8907-2030faad2911" providerId="AD" clId="Web-{1E405230-2262-41DE-97E3-E764FD4F4314}" dt="2021-10-06T07:44:02.848" v="15"/>
        <pc:sldMkLst>
          <pc:docMk/>
          <pc:sldMk cId="3919739147" sldId="620"/>
        </pc:sldMkLst>
      </pc:sldChg>
      <pc:sldChg chg="modSp add replId">
        <pc:chgData name="KB Randstad" userId="S::kbrandstad@kennisnetwerkcva.nl::72fa8a20-dce2-4e59-8907-2030faad2911" providerId="AD" clId="Web-{1E405230-2262-41DE-97E3-E764FD4F4314}" dt="2021-10-06T07:59:27.715" v="116" actId="20577"/>
        <pc:sldMkLst>
          <pc:docMk/>
          <pc:sldMk cId="1159192112" sldId="621"/>
        </pc:sldMkLst>
        <pc:spChg chg="mod">
          <ac:chgData name="KB Randstad" userId="S::kbrandstad@kennisnetwerkcva.nl::72fa8a20-dce2-4e59-8907-2030faad2911" providerId="AD" clId="Web-{1E405230-2262-41DE-97E3-E764FD4F4314}" dt="2021-10-06T07:59:27.715" v="116" actId="20577"/>
          <ac:spMkLst>
            <pc:docMk/>
            <pc:sldMk cId="1159192112" sldId="621"/>
            <ac:spMk id="3" creationId="{CF9011BB-BE10-4324-90D0-0B92133CF305}"/>
          </ac:spMkLst>
        </pc:spChg>
      </pc:sldChg>
      <pc:sldChg chg="modSp add replId">
        <pc:chgData name="KB Randstad" userId="S::kbrandstad@kennisnetwerkcva.nl::72fa8a20-dce2-4e59-8907-2030faad2911" providerId="AD" clId="Web-{1E405230-2262-41DE-97E3-E764FD4F4314}" dt="2021-10-06T08:00:13.498" v="129" actId="20577"/>
        <pc:sldMkLst>
          <pc:docMk/>
          <pc:sldMk cId="395121622" sldId="622"/>
        </pc:sldMkLst>
        <pc:spChg chg="mod">
          <ac:chgData name="KB Randstad" userId="S::kbrandstad@kennisnetwerkcva.nl::72fa8a20-dce2-4e59-8907-2030faad2911" providerId="AD" clId="Web-{1E405230-2262-41DE-97E3-E764FD4F4314}" dt="2021-10-06T08:00:13.498" v="129" actId="20577"/>
          <ac:spMkLst>
            <pc:docMk/>
            <pc:sldMk cId="395121622" sldId="622"/>
            <ac:spMk id="3" creationId="{CF9011BB-BE10-4324-90D0-0B92133CF305}"/>
          </ac:spMkLst>
        </pc:spChg>
      </pc:sldChg>
      <pc:sldMasterChg chg="add addSldLayout">
        <pc:chgData name="KB Randstad" userId="S::kbrandstad@kennisnetwerkcva.nl::72fa8a20-dce2-4e59-8907-2030faad2911" providerId="AD" clId="Web-{1E405230-2262-41DE-97E3-E764FD4F4314}" dt="2021-10-06T07:44:00.879" v="0"/>
        <pc:sldMasterMkLst>
          <pc:docMk/>
          <pc:sldMasterMk cId="1413792283" sldId="2147483648"/>
        </pc:sldMasterMkLst>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764944471" sldId="2147483649"/>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3585230103" sldId="2147483650"/>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1874216427" sldId="2147483651"/>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75891547" sldId="2147483652"/>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2362332336" sldId="2147483653"/>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3418085484" sldId="2147483654"/>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3802299023" sldId="2147483655"/>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2013041745" sldId="2147483656"/>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2874875061" sldId="2147483657"/>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3789769257" sldId="2147483658"/>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3335829144" sldId="2147483659"/>
          </pc:sldLayoutMkLst>
        </pc:sldLayoutChg>
        <pc:sldLayoutChg chg="add">
          <pc:chgData name="KB Randstad" userId="S::kbrandstad@kennisnetwerkcva.nl::72fa8a20-dce2-4e59-8907-2030faad2911" providerId="AD" clId="Web-{1E405230-2262-41DE-97E3-E764FD4F4314}" dt="2021-10-06T07:44:00.879" v="0"/>
          <pc:sldLayoutMkLst>
            <pc:docMk/>
            <pc:sldMasterMk cId="1413792283" sldId="2147483648"/>
            <pc:sldLayoutMk cId="2197541868" sldId="2147483660"/>
          </pc:sldLayoutMkLst>
        </pc:sldLayoutChg>
      </pc:sldMasterChg>
      <pc:sldMasterChg chg="replId modSldLayout">
        <pc:chgData name="KB Randstad" userId="S::kbrandstad@kennisnetwerkcva.nl::72fa8a20-dce2-4e59-8907-2030faad2911" providerId="AD" clId="Web-{1E405230-2262-41DE-97E3-E764FD4F4314}" dt="2021-10-06T07:44:00.879" v="0"/>
        <pc:sldMasterMkLst>
          <pc:docMk/>
          <pc:sldMasterMk cId="2436990647" sldId="2147483661"/>
        </pc:sldMasterMkLst>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2269510647" sldId="2147483662"/>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2411515736" sldId="2147483663"/>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3394960915" sldId="2147483664"/>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259416322" sldId="2147483665"/>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858733966" sldId="2147483666"/>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1884241366" sldId="2147483667"/>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3067109998" sldId="2147483668"/>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715539733" sldId="2147483669"/>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723588347" sldId="2147483670"/>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12566299" sldId="2147483671"/>
          </pc:sldLayoutMkLst>
        </pc:sldLayoutChg>
        <pc:sldLayoutChg chg="replId">
          <pc:chgData name="KB Randstad" userId="S::kbrandstad@kennisnetwerkcva.nl::72fa8a20-dce2-4e59-8907-2030faad2911" providerId="AD" clId="Web-{1E405230-2262-41DE-97E3-E764FD4F4314}" dt="2021-10-06T07:44:00.879" v="0"/>
          <pc:sldLayoutMkLst>
            <pc:docMk/>
            <pc:sldMasterMk cId="2436990647" sldId="2147483661"/>
            <pc:sldLayoutMk cId="952353148" sldId="2147483684"/>
          </pc:sldLayoutMkLst>
        </pc:sldLayoutChg>
      </pc:sldMasterChg>
    </pc:docChg>
  </pc:docChgLst>
  <pc:docChgLst>
    <pc:chgData name="KB Midden" userId="S::kbmidden@kennisnetwerkcva.nl::56390e5a-abc0-46dd-bc6f-df2fd561b896" providerId="AD" clId="Web-{A77B1870-184C-4CB6-9978-C2550BCCE090}"/>
    <pc:docChg chg="addSld delSld modSld">
      <pc:chgData name="KB Midden" userId="S::kbmidden@kennisnetwerkcva.nl::56390e5a-abc0-46dd-bc6f-df2fd561b896" providerId="AD" clId="Web-{A77B1870-184C-4CB6-9978-C2550BCCE090}" dt="2021-10-06T08:55:47.338" v="177" actId="20577"/>
      <pc:docMkLst>
        <pc:docMk/>
      </pc:docMkLst>
      <pc:sldChg chg="addSp modSp">
        <pc:chgData name="KB Midden" userId="S::kbmidden@kennisnetwerkcva.nl::56390e5a-abc0-46dd-bc6f-df2fd561b896" providerId="AD" clId="Web-{A77B1870-184C-4CB6-9978-C2550BCCE090}" dt="2021-10-06T08:55:47.338" v="177" actId="20577"/>
        <pc:sldMkLst>
          <pc:docMk/>
          <pc:sldMk cId="4152452198" sldId="595"/>
        </pc:sldMkLst>
        <pc:spChg chg="mod">
          <ac:chgData name="KB Midden" userId="S::kbmidden@kennisnetwerkcva.nl::56390e5a-abc0-46dd-bc6f-df2fd561b896" providerId="AD" clId="Web-{A77B1870-184C-4CB6-9978-C2550BCCE090}" dt="2021-10-06T08:55:47.338" v="177" actId="20577"/>
          <ac:spMkLst>
            <pc:docMk/>
            <pc:sldMk cId="4152452198" sldId="595"/>
            <ac:spMk id="3" creationId="{CF9011BB-BE10-4324-90D0-0B92133CF305}"/>
          </ac:spMkLst>
        </pc:spChg>
        <pc:picChg chg="add mod">
          <ac:chgData name="KB Midden" userId="S::kbmidden@kennisnetwerkcva.nl::56390e5a-abc0-46dd-bc6f-df2fd561b896" providerId="AD" clId="Web-{A77B1870-184C-4CB6-9978-C2550BCCE090}" dt="2021-10-06T08:55:39.603" v="176" actId="1076"/>
          <ac:picMkLst>
            <pc:docMk/>
            <pc:sldMk cId="4152452198" sldId="595"/>
            <ac:picMk id="2" creationId="{131A818C-EBBA-4EAD-8F4D-D6A63C5C7608}"/>
          </ac:picMkLst>
        </pc:picChg>
      </pc:sldChg>
      <pc:sldChg chg="modSp new">
        <pc:chgData name="KB Midden" userId="S::kbmidden@kennisnetwerkcva.nl::56390e5a-abc0-46dd-bc6f-df2fd561b896" providerId="AD" clId="Web-{A77B1870-184C-4CB6-9978-C2550BCCE090}" dt="2021-10-06T08:55:14.665" v="172" actId="20577"/>
        <pc:sldMkLst>
          <pc:docMk/>
          <pc:sldMk cId="149451712" sldId="624"/>
        </pc:sldMkLst>
        <pc:spChg chg="mod">
          <ac:chgData name="KB Midden" userId="S::kbmidden@kennisnetwerkcva.nl::56390e5a-abc0-46dd-bc6f-df2fd561b896" providerId="AD" clId="Web-{A77B1870-184C-4CB6-9978-C2550BCCE090}" dt="2021-10-06T08:55:08.024" v="171" actId="20577"/>
          <ac:spMkLst>
            <pc:docMk/>
            <pc:sldMk cId="149451712" sldId="624"/>
            <ac:spMk id="2" creationId="{E5B91CD0-2C7A-4E47-9FCA-224F6978D9F5}"/>
          </ac:spMkLst>
        </pc:spChg>
        <pc:spChg chg="mod">
          <ac:chgData name="KB Midden" userId="S::kbmidden@kennisnetwerkcva.nl::56390e5a-abc0-46dd-bc6f-df2fd561b896" providerId="AD" clId="Web-{A77B1870-184C-4CB6-9978-C2550BCCE090}" dt="2021-10-06T08:55:14.665" v="172" actId="20577"/>
          <ac:spMkLst>
            <pc:docMk/>
            <pc:sldMk cId="149451712" sldId="624"/>
            <ac:spMk id="3" creationId="{25689C59-2963-48B0-8DDE-90F66B0D6F15}"/>
          </ac:spMkLst>
        </pc:spChg>
      </pc:sldChg>
      <pc:sldChg chg="new del">
        <pc:chgData name="KB Midden" userId="S::kbmidden@kennisnetwerkcva.nl::56390e5a-abc0-46dd-bc6f-df2fd561b896" providerId="AD" clId="Web-{A77B1870-184C-4CB6-9978-C2550BCCE090}" dt="2021-10-06T08:46:42.654" v="4"/>
        <pc:sldMkLst>
          <pc:docMk/>
          <pc:sldMk cId="1324831854" sldId="624"/>
        </pc:sldMkLst>
      </pc:sldChg>
    </pc:docChg>
  </pc:docChgLst>
  <pc:docChgLst>
    <pc:chgData name="KB Randstad" userId="S::kbrandstad@kennisnetwerkcva.nl::72fa8a20-dce2-4e59-8907-2030faad2911" providerId="AD" clId="Web-{6F3B039F-B2FB-45FB-966B-CB8909364AD5}"/>
    <pc:docChg chg="addSld delSld modSld">
      <pc:chgData name="KB Randstad" userId="S::kbrandstad@kennisnetwerkcva.nl::72fa8a20-dce2-4e59-8907-2030faad2911" providerId="AD" clId="Web-{6F3B039F-B2FB-45FB-966B-CB8909364AD5}" dt="2021-10-13T07:28:12.796" v="15"/>
      <pc:docMkLst>
        <pc:docMk/>
      </pc:docMkLst>
      <pc:sldChg chg="modSp">
        <pc:chgData name="KB Randstad" userId="S::kbrandstad@kennisnetwerkcva.nl::72fa8a20-dce2-4e59-8907-2030faad2911" providerId="AD" clId="Web-{6F3B039F-B2FB-45FB-966B-CB8909364AD5}" dt="2021-10-13T07:14:55.037" v="3" actId="20577"/>
        <pc:sldMkLst>
          <pc:docMk/>
          <pc:sldMk cId="317042513" sldId="593"/>
        </pc:sldMkLst>
        <pc:spChg chg="mod">
          <ac:chgData name="KB Randstad" userId="S::kbrandstad@kennisnetwerkcva.nl::72fa8a20-dce2-4e59-8907-2030faad2911" providerId="AD" clId="Web-{6F3B039F-B2FB-45FB-966B-CB8909364AD5}" dt="2021-10-13T07:14:55.037" v="3" actId="20577"/>
          <ac:spMkLst>
            <pc:docMk/>
            <pc:sldMk cId="317042513" sldId="593"/>
            <ac:spMk id="7" creationId="{F53CB443-89FF-43C1-99C6-6FEEAEEA5E84}"/>
          </ac:spMkLst>
        </pc:spChg>
      </pc:sldChg>
      <pc:sldChg chg="addSp modSp">
        <pc:chgData name="KB Randstad" userId="S::kbrandstad@kennisnetwerkcva.nl::72fa8a20-dce2-4e59-8907-2030faad2911" providerId="AD" clId="Web-{6F3B039F-B2FB-45FB-966B-CB8909364AD5}" dt="2021-10-13T07:27:06.341" v="14" actId="20577"/>
        <pc:sldMkLst>
          <pc:docMk/>
          <pc:sldMk cId="1354201989" sldId="603"/>
        </pc:sldMkLst>
        <pc:spChg chg="mod">
          <ac:chgData name="KB Randstad" userId="S::kbrandstad@kennisnetwerkcva.nl::72fa8a20-dce2-4e59-8907-2030faad2911" providerId="AD" clId="Web-{6F3B039F-B2FB-45FB-966B-CB8909364AD5}" dt="2021-10-13T07:27:06.341" v="14" actId="20577"/>
          <ac:spMkLst>
            <pc:docMk/>
            <pc:sldMk cId="1354201989" sldId="603"/>
            <ac:spMk id="3" creationId="{CF9011BB-BE10-4324-90D0-0B92133CF305}"/>
          </ac:spMkLst>
        </pc:spChg>
        <pc:picChg chg="add mod">
          <ac:chgData name="KB Randstad" userId="S::kbrandstad@kennisnetwerkcva.nl::72fa8a20-dce2-4e59-8907-2030faad2911" providerId="AD" clId="Web-{6F3B039F-B2FB-45FB-966B-CB8909364AD5}" dt="2021-10-13T07:21:53.018" v="13" actId="1076"/>
          <ac:picMkLst>
            <pc:docMk/>
            <pc:sldMk cId="1354201989" sldId="603"/>
            <ac:picMk id="2" creationId="{7840CDB7-17EA-4B67-927A-D41B8C378B74}"/>
          </ac:picMkLst>
        </pc:picChg>
      </pc:sldChg>
      <pc:sldChg chg="addSp delSp modSp new del">
        <pc:chgData name="KB Randstad" userId="S::kbrandstad@kennisnetwerkcva.nl::72fa8a20-dce2-4e59-8907-2030faad2911" providerId="AD" clId="Web-{6F3B039F-B2FB-45FB-966B-CB8909364AD5}" dt="2021-10-13T07:28:12.796" v="15"/>
        <pc:sldMkLst>
          <pc:docMk/>
          <pc:sldMk cId="4018933472" sldId="625"/>
        </pc:sldMkLst>
        <pc:spChg chg="del">
          <ac:chgData name="KB Randstad" userId="S::kbrandstad@kennisnetwerkcva.nl::72fa8a20-dce2-4e59-8907-2030faad2911" providerId="AD" clId="Web-{6F3B039F-B2FB-45FB-966B-CB8909364AD5}" dt="2021-10-13T07:18:43.637" v="5"/>
          <ac:spMkLst>
            <pc:docMk/>
            <pc:sldMk cId="4018933472" sldId="625"/>
            <ac:spMk id="3" creationId="{1F97D2CA-75D0-445C-B170-48E310BC3440}"/>
          </ac:spMkLst>
        </pc:spChg>
        <pc:spChg chg="add del mod">
          <ac:chgData name="KB Randstad" userId="S::kbrandstad@kennisnetwerkcva.nl::72fa8a20-dce2-4e59-8907-2030faad2911" providerId="AD" clId="Web-{6F3B039F-B2FB-45FB-966B-CB8909364AD5}" dt="2021-10-13T07:20:54.954" v="8"/>
          <ac:spMkLst>
            <pc:docMk/>
            <pc:sldMk cId="4018933472" sldId="625"/>
            <ac:spMk id="6" creationId="{08528657-9483-48B6-B563-B48313743378}"/>
          </ac:spMkLst>
        </pc:spChg>
        <pc:spChg chg="add mod">
          <ac:chgData name="KB Randstad" userId="S::kbrandstad@kennisnetwerkcva.nl::72fa8a20-dce2-4e59-8907-2030faad2911" providerId="AD" clId="Web-{6F3B039F-B2FB-45FB-966B-CB8909364AD5}" dt="2021-10-13T07:21:34.018" v="9"/>
          <ac:spMkLst>
            <pc:docMk/>
            <pc:sldMk cId="4018933472" sldId="625"/>
            <ac:spMk id="9" creationId="{3DC13DD4-3B56-4CE2-9953-7ACEF696A65A}"/>
          </ac:spMkLst>
        </pc:spChg>
        <pc:picChg chg="add del mod ord">
          <ac:chgData name="KB Randstad" userId="S::kbrandstad@kennisnetwerkcva.nl::72fa8a20-dce2-4e59-8907-2030faad2911" providerId="AD" clId="Web-{6F3B039F-B2FB-45FB-966B-CB8909364AD5}" dt="2021-10-13T07:20:45.532" v="7"/>
          <ac:picMkLst>
            <pc:docMk/>
            <pc:sldMk cId="4018933472" sldId="625"/>
            <ac:picMk id="4" creationId="{D92474A7-E973-4ECE-9CA4-E589B03D16F4}"/>
          </ac:picMkLst>
        </pc:picChg>
        <pc:picChg chg="add del mod ord">
          <ac:chgData name="KB Randstad" userId="S::kbrandstad@kennisnetwerkcva.nl::72fa8a20-dce2-4e59-8907-2030faad2911" providerId="AD" clId="Web-{6F3B039F-B2FB-45FB-966B-CB8909364AD5}" dt="2021-10-13T07:21:34.018" v="9"/>
          <ac:picMkLst>
            <pc:docMk/>
            <pc:sldMk cId="4018933472" sldId="625"/>
            <ac:picMk id="7" creationId="{31325DAD-596D-4404-AE62-261AD324DB49}"/>
          </ac:picMkLst>
        </pc:picChg>
      </pc:sldChg>
    </pc:docChg>
  </pc:docChgLst>
  <pc:docChgLst>
    <pc:chgData name="KB Midden" userId="S::kbmidden@kennisnetwerkcva.nl::56390e5a-abc0-46dd-bc6f-df2fd561b896" providerId="AD" clId="Web-{C5C3EBA6-0CF1-46E3-8B99-B48E5F93DB8F}"/>
    <pc:docChg chg="modSld">
      <pc:chgData name="KB Midden" userId="S::kbmidden@kennisnetwerkcva.nl::56390e5a-abc0-46dd-bc6f-df2fd561b896" providerId="AD" clId="Web-{C5C3EBA6-0CF1-46E3-8B99-B48E5F93DB8F}" dt="2021-10-06T07:24:37.129" v="122" actId="20577"/>
      <pc:docMkLst>
        <pc:docMk/>
      </pc:docMkLst>
      <pc:sldChg chg="modSp">
        <pc:chgData name="KB Midden" userId="S::kbmidden@kennisnetwerkcva.nl::56390e5a-abc0-46dd-bc6f-df2fd561b896" providerId="AD" clId="Web-{C5C3EBA6-0CF1-46E3-8B99-B48E5F93DB8F}" dt="2021-10-06T07:24:37.129" v="122" actId="20577"/>
        <pc:sldMkLst>
          <pc:docMk/>
          <pc:sldMk cId="4152452198" sldId="595"/>
        </pc:sldMkLst>
        <pc:spChg chg="mod">
          <ac:chgData name="KB Midden" userId="S::kbmidden@kennisnetwerkcva.nl::56390e5a-abc0-46dd-bc6f-df2fd561b896" providerId="AD" clId="Web-{C5C3EBA6-0CF1-46E3-8B99-B48E5F93DB8F}" dt="2021-10-06T07:24:37.129" v="122" actId="20577"/>
          <ac:spMkLst>
            <pc:docMk/>
            <pc:sldMk cId="4152452198" sldId="595"/>
            <ac:spMk id="3" creationId="{CF9011BB-BE10-4324-90D0-0B92133CF305}"/>
          </ac:spMkLst>
        </pc:spChg>
      </pc:sldChg>
    </pc:docChg>
  </pc:docChgLst>
  <pc:docChgLst>
    <pc:chgData name="KB Randstad" userId="S::kbrandstad@kennisnetwerkcva.nl::72fa8a20-dce2-4e59-8907-2030faad2911" providerId="AD" clId="Web-{C1A5090C-C801-4A44-8D83-B9ECEF84F39B}"/>
    <pc:docChg chg="modSld">
      <pc:chgData name="KB Randstad" userId="S::kbrandstad@kennisnetwerkcva.nl::72fa8a20-dce2-4e59-8907-2030faad2911" providerId="AD" clId="Web-{C1A5090C-C801-4A44-8D83-B9ECEF84F39B}" dt="2021-10-06T07:20:49.098" v="0" actId="1076"/>
      <pc:docMkLst>
        <pc:docMk/>
      </pc:docMkLst>
      <pc:sldChg chg="modSp">
        <pc:chgData name="KB Randstad" userId="S::kbrandstad@kennisnetwerkcva.nl::72fa8a20-dce2-4e59-8907-2030faad2911" providerId="AD" clId="Web-{C1A5090C-C801-4A44-8D83-B9ECEF84F39B}" dt="2021-10-06T07:20:49.098" v="0" actId="1076"/>
        <pc:sldMkLst>
          <pc:docMk/>
          <pc:sldMk cId="4152452198" sldId="595"/>
        </pc:sldMkLst>
        <pc:spChg chg="mod">
          <ac:chgData name="KB Randstad" userId="S::kbrandstad@kennisnetwerkcva.nl::72fa8a20-dce2-4e59-8907-2030faad2911" providerId="AD" clId="Web-{C1A5090C-C801-4A44-8D83-B9ECEF84F39B}" dt="2021-10-06T07:20:49.098" v="0" actId="1076"/>
          <ac:spMkLst>
            <pc:docMk/>
            <pc:sldMk cId="4152452198" sldId="595"/>
            <ac:spMk id="3" creationId="{CF9011BB-BE10-4324-90D0-0B92133CF305}"/>
          </ac:spMkLst>
        </pc:spChg>
      </pc:sldChg>
    </pc:docChg>
  </pc:docChgLst>
  <pc:docChgLst>
    <pc:chgData name="KB Randstad" userId="S::kbrandstad@kennisnetwerkcva.nl::72fa8a20-dce2-4e59-8907-2030faad2911" providerId="AD" clId="Web-{9B9C0374-7F4C-4C94-9250-65CF0A196CA2}"/>
    <pc:docChg chg="delSld modSld">
      <pc:chgData name="KB Randstad" userId="S::kbrandstad@kennisnetwerkcva.nl::72fa8a20-dce2-4e59-8907-2030faad2911" providerId="AD" clId="Web-{9B9C0374-7F4C-4C94-9250-65CF0A196CA2}" dt="2021-10-12T19:06:39.416" v="1996"/>
      <pc:docMkLst>
        <pc:docMk/>
      </pc:docMkLst>
      <pc:sldChg chg="modNotes">
        <pc:chgData name="KB Randstad" userId="S::kbrandstad@kennisnetwerkcva.nl::72fa8a20-dce2-4e59-8907-2030faad2911" providerId="AD" clId="Web-{9B9C0374-7F4C-4C94-9250-65CF0A196CA2}" dt="2021-10-12T18:19:43.775" v="148"/>
        <pc:sldMkLst>
          <pc:docMk/>
          <pc:sldMk cId="1779461828" sldId="580"/>
        </pc:sldMkLst>
      </pc:sldChg>
      <pc:sldChg chg="modNotes">
        <pc:chgData name="KB Randstad" userId="S::kbrandstad@kennisnetwerkcva.nl::72fa8a20-dce2-4e59-8907-2030faad2911" providerId="AD" clId="Web-{9B9C0374-7F4C-4C94-9250-65CF0A196CA2}" dt="2021-10-12T18:26:49.222" v="541"/>
        <pc:sldMkLst>
          <pc:docMk/>
          <pc:sldMk cId="317042513" sldId="593"/>
        </pc:sldMkLst>
      </pc:sldChg>
      <pc:sldChg chg="modNotes">
        <pc:chgData name="KB Randstad" userId="S::kbrandstad@kennisnetwerkcva.nl::72fa8a20-dce2-4e59-8907-2030faad2911" providerId="AD" clId="Web-{9B9C0374-7F4C-4C94-9250-65CF0A196CA2}" dt="2021-10-12T18:27:33.489" v="562"/>
        <pc:sldMkLst>
          <pc:docMk/>
          <pc:sldMk cId="276933754" sldId="594"/>
        </pc:sldMkLst>
      </pc:sldChg>
      <pc:sldChg chg="modSp">
        <pc:chgData name="KB Randstad" userId="S::kbrandstad@kennisnetwerkcva.nl::72fa8a20-dce2-4e59-8907-2030faad2911" providerId="AD" clId="Web-{9B9C0374-7F4C-4C94-9250-65CF0A196CA2}" dt="2021-10-12T18:29:53.788" v="630" actId="20577"/>
        <pc:sldMkLst>
          <pc:docMk/>
          <pc:sldMk cId="438349245" sldId="598"/>
        </pc:sldMkLst>
        <pc:spChg chg="mod">
          <ac:chgData name="KB Randstad" userId="S::kbrandstad@kennisnetwerkcva.nl::72fa8a20-dce2-4e59-8907-2030faad2911" providerId="AD" clId="Web-{9B9C0374-7F4C-4C94-9250-65CF0A196CA2}" dt="2021-10-12T18:29:53.788" v="630" actId="20577"/>
          <ac:spMkLst>
            <pc:docMk/>
            <pc:sldMk cId="438349245" sldId="598"/>
            <ac:spMk id="7" creationId="{B321A25A-61B5-48D8-9887-E5B62D95288A}"/>
          </ac:spMkLst>
        </pc:spChg>
      </pc:sldChg>
      <pc:sldChg chg="del">
        <pc:chgData name="KB Randstad" userId="S::kbrandstad@kennisnetwerkcva.nl::72fa8a20-dce2-4e59-8907-2030faad2911" providerId="AD" clId="Web-{9B9C0374-7F4C-4C94-9250-65CF0A196CA2}" dt="2021-10-12T19:06:39.416" v="1996"/>
        <pc:sldMkLst>
          <pc:docMk/>
          <pc:sldMk cId="813526412" sldId="605"/>
        </pc:sldMkLst>
      </pc:sldChg>
      <pc:sldChg chg="modSp modNotes">
        <pc:chgData name="KB Randstad" userId="S::kbrandstad@kennisnetwerkcva.nl::72fa8a20-dce2-4e59-8907-2030faad2911" providerId="AD" clId="Web-{9B9C0374-7F4C-4C94-9250-65CF0A196CA2}" dt="2021-10-12T19:06:01.212" v="1995" actId="20577"/>
        <pc:sldMkLst>
          <pc:docMk/>
          <pc:sldMk cId="783970907" sldId="613"/>
        </pc:sldMkLst>
        <pc:spChg chg="mod">
          <ac:chgData name="KB Randstad" userId="S::kbrandstad@kennisnetwerkcva.nl::72fa8a20-dce2-4e59-8907-2030faad2911" providerId="AD" clId="Web-{9B9C0374-7F4C-4C94-9250-65CF0A196CA2}" dt="2021-10-12T19:06:01.212" v="1995" actId="20577"/>
          <ac:spMkLst>
            <pc:docMk/>
            <pc:sldMk cId="783970907" sldId="613"/>
            <ac:spMk id="6" creationId="{DF3AACCB-B4B0-4F3E-89E6-107ACFB721B5}"/>
          </ac:spMkLst>
        </pc:spChg>
        <pc:picChg chg="mod">
          <ac:chgData name="KB Randstad" userId="S::kbrandstad@kennisnetwerkcva.nl::72fa8a20-dce2-4e59-8907-2030faad2911" providerId="AD" clId="Web-{9B9C0374-7F4C-4C94-9250-65CF0A196CA2}" dt="2021-10-12T19:05:51.119" v="1991" actId="1076"/>
          <ac:picMkLst>
            <pc:docMk/>
            <pc:sldMk cId="783970907" sldId="613"/>
            <ac:picMk id="5" creationId="{FEABE895-D437-419F-8D76-B1E271D69A68}"/>
          </ac:picMkLst>
        </pc:picChg>
      </pc:sldChg>
      <pc:sldChg chg="modNotes">
        <pc:chgData name="KB Randstad" userId="S::kbrandstad@kennisnetwerkcva.nl::72fa8a20-dce2-4e59-8907-2030faad2911" providerId="AD" clId="Web-{9B9C0374-7F4C-4C94-9250-65CF0A196CA2}" dt="2021-10-12T19:01:38.348" v="1862"/>
        <pc:sldMkLst>
          <pc:docMk/>
          <pc:sldMk cId="3155060669" sldId="614"/>
        </pc:sldMkLst>
      </pc:sldChg>
      <pc:sldChg chg="modNotes">
        <pc:chgData name="KB Randstad" userId="S::kbrandstad@kennisnetwerkcva.nl::72fa8a20-dce2-4e59-8907-2030faad2911" providerId="AD" clId="Web-{9B9C0374-7F4C-4C94-9250-65CF0A196CA2}" dt="2021-10-12T18:47:49.953" v="1229"/>
        <pc:sldMkLst>
          <pc:docMk/>
          <pc:sldMk cId="1319701458" sldId="616"/>
        </pc:sldMkLst>
      </pc:sldChg>
      <pc:sldChg chg="modSp modNotes">
        <pc:chgData name="KB Randstad" userId="S::kbrandstad@kennisnetwerkcva.nl::72fa8a20-dce2-4e59-8907-2030faad2911" providerId="AD" clId="Web-{9B9C0374-7F4C-4C94-9250-65CF0A196CA2}" dt="2021-10-12T18:36:20.686" v="807"/>
        <pc:sldMkLst>
          <pc:docMk/>
          <pc:sldMk cId="1681292919" sldId="619"/>
        </pc:sldMkLst>
        <pc:spChg chg="mod">
          <ac:chgData name="KB Randstad" userId="S::kbrandstad@kennisnetwerkcva.nl::72fa8a20-dce2-4e59-8907-2030faad2911" providerId="AD" clId="Web-{9B9C0374-7F4C-4C94-9250-65CF0A196CA2}" dt="2021-10-12T18:33:07.026" v="702" actId="20577"/>
          <ac:spMkLst>
            <pc:docMk/>
            <pc:sldMk cId="1681292919" sldId="619"/>
            <ac:spMk id="3" creationId="{079EE7D1-30E0-4AFC-8B6E-C6CBFE9AA5F9}"/>
          </ac:spMkLst>
        </pc:spChg>
      </pc:sldChg>
      <pc:sldChg chg="modNotes">
        <pc:chgData name="KB Randstad" userId="S::kbrandstad@kennisnetwerkcva.nl::72fa8a20-dce2-4e59-8907-2030faad2911" providerId="AD" clId="Web-{9B9C0374-7F4C-4C94-9250-65CF0A196CA2}" dt="2021-10-12T18:33:21.979" v="703"/>
        <pc:sldMkLst>
          <pc:docMk/>
          <pc:sldMk cId="3919739147" sldId="620"/>
        </pc:sldMkLst>
      </pc:sldChg>
      <pc:sldChg chg="modNotes">
        <pc:chgData name="KB Randstad" userId="S::kbrandstad@kennisnetwerkcva.nl::72fa8a20-dce2-4e59-8907-2030faad2911" providerId="AD" clId="Web-{9B9C0374-7F4C-4C94-9250-65CF0A196CA2}" dt="2021-10-12T18:28:37.474" v="617"/>
        <pc:sldMkLst>
          <pc:docMk/>
          <pc:sldMk cId="2135923894" sldId="623"/>
        </pc:sldMkLst>
      </pc:sldChg>
    </pc:docChg>
  </pc:docChgLst>
  <pc:docChgLst>
    <pc:chgData name="KB Midden" userId="S::kbmidden@kennisnetwerkcva.nl::56390e5a-abc0-46dd-bc6f-df2fd561b896" providerId="AD" clId="Web-{D4E3D81A-76E0-4E88-9CA1-932C29C8D495}"/>
    <pc:docChg chg="modSld">
      <pc:chgData name="KB Midden" userId="S::kbmidden@kennisnetwerkcva.nl::56390e5a-abc0-46dd-bc6f-df2fd561b896" providerId="AD" clId="Web-{D4E3D81A-76E0-4E88-9CA1-932C29C8D495}" dt="2021-10-01T13:16:05.512" v="490" actId="20577"/>
      <pc:docMkLst>
        <pc:docMk/>
      </pc:docMkLst>
      <pc:sldChg chg="modSp">
        <pc:chgData name="KB Midden" userId="S::kbmidden@kennisnetwerkcva.nl::56390e5a-abc0-46dd-bc6f-df2fd561b896" providerId="AD" clId="Web-{D4E3D81A-76E0-4E88-9CA1-932C29C8D495}" dt="2021-10-01T13:16:05.512" v="490" actId="20577"/>
        <pc:sldMkLst>
          <pc:docMk/>
          <pc:sldMk cId="1779461828" sldId="580"/>
        </pc:sldMkLst>
        <pc:spChg chg="mod">
          <ac:chgData name="KB Midden" userId="S::kbmidden@kennisnetwerkcva.nl::56390e5a-abc0-46dd-bc6f-df2fd561b896" providerId="AD" clId="Web-{D4E3D81A-76E0-4E88-9CA1-932C29C8D495}" dt="2021-10-01T13:16:05.512" v="490" actId="20577"/>
          <ac:spMkLst>
            <pc:docMk/>
            <pc:sldMk cId="1779461828" sldId="580"/>
            <ac:spMk id="4" creationId="{E4FD5521-2BA2-4981-9060-58A9EEAAEAA1}"/>
          </ac:spMkLst>
        </pc:spChg>
      </pc:sldChg>
      <pc:sldChg chg="modSp">
        <pc:chgData name="KB Midden" userId="S::kbmidden@kennisnetwerkcva.nl::56390e5a-abc0-46dd-bc6f-df2fd561b896" providerId="AD" clId="Web-{D4E3D81A-76E0-4E88-9CA1-932C29C8D495}" dt="2021-10-01T13:15:23.542" v="481" actId="20577"/>
        <pc:sldMkLst>
          <pc:docMk/>
          <pc:sldMk cId="4152452198" sldId="595"/>
        </pc:sldMkLst>
        <pc:spChg chg="mod">
          <ac:chgData name="KB Midden" userId="S::kbmidden@kennisnetwerkcva.nl::56390e5a-abc0-46dd-bc6f-df2fd561b896" providerId="AD" clId="Web-{D4E3D81A-76E0-4E88-9CA1-932C29C8D495}" dt="2021-10-01T13:15:23.542" v="481" actId="20577"/>
          <ac:spMkLst>
            <pc:docMk/>
            <pc:sldMk cId="4152452198" sldId="595"/>
            <ac:spMk id="3" creationId="{CF9011BB-BE10-4324-90D0-0B92133CF305}"/>
          </ac:spMkLst>
        </pc:spChg>
      </pc:sldChg>
    </pc:docChg>
  </pc:docChgLst>
  <pc:docChgLst>
    <pc:chgData name="KB Randstad" userId="S::kbrandstad@kennisnetwerkcva.nl::72fa8a20-dce2-4e59-8907-2030faad2911" providerId="AD" clId="Web-{98E9F08F-F1BB-4A0E-B9A7-7C288E1A5AE4}"/>
    <pc:docChg chg="modSld">
      <pc:chgData name="KB Randstad" userId="S::kbrandstad@kennisnetwerkcva.nl::72fa8a20-dce2-4e59-8907-2030faad2911" providerId="AD" clId="Web-{98E9F08F-F1BB-4A0E-B9A7-7C288E1A5AE4}" dt="2021-10-06T08:26:40.929" v="21"/>
      <pc:docMkLst>
        <pc:docMk/>
      </pc:docMkLst>
      <pc:sldChg chg="modSp">
        <pc:chgData name="KB Randstad" userId="S::kbrandstad@kennisnetwerkcva.nl::72fa8a20-dce2-4e59-8907-2030faad2911" providerId="AD" clId="Web-{98E9F08F-F1BB-4A0E-B9A7-7C288E1A5AE4}" dt="2021-10-06T08:26:40.929" v="21"/>
        <pc:sldMkLst>
          <pc:docMk/>
          <pc:sldMk cId="2135923894" sldId="623"/>
        </pc:sldMkLst>
        <pc:graphicFrameChg chg="mod modGraphic">
          <ac:chgData name="KB Randstad" userId="S::kbrandstad@kennisnetwerkcva.nl::72fa8a20-dce2-4e59-8907-2030faad2911" providerId="AD" clId="Web-{98E9F08F-F1BB-4A0E-B9A7-7C288E1A5AE4}" dt="2021-10-06T08:26:40.929" v="21"/>
          <ac:graphicFrameMkLst>
            <pc:docMk/>
            <pc:sldMk cId="2135923894" sldId="623"/>
            <ac:graphicFrameMk id="6" creationId="{2E870728-47B0-4929-85AF-78CF0E79CB12}"/>
          </ac:graphicFrameMkLst>
        </pc:graphicFrameChg>
      </pc:sldChg>
    </pc:docChg>
  </pc:docChgLst>
  <pc:docChgLst>
    <pc:chgData name="KB Randstad" userId="S::kbrandstad@kennisnetwerkcva.nl::72fa8a20-dce2-4e59-8907-2030faad2911" providerId="AD" clId="Web-{66B775A8-AC83-4079-8B9C-EFDF14F80F25}"/>
    <pc:docChg chg="modSld">
      <pc:chgData name="KB Randstad" userId="S::kbrandstad@kennisnetwerkcva.nl::72fa8a20-dce2-4e59-8907-2030faad2911" providerId="AD" clId="Web-{66B775A8-AC83-4079-8B9C-EFDF14F80F25}" dt="2021-10-06T08:20:09.787" v="69" actId="20577"/>
      <pc:docMkLst>
        <pc:docMk/>
      </pc:docMkLst>
      <pc:sldChg chg="modSp">
        <pc:chgData name="KB Randstad" userId="S::kbrandstad@kennisnetwerkcva.nl::72fa8a20-dce2-4e59-8907-2030faad2911" providerId="AD" clId="Web-{66B775A8-AC83-4079-8B9C-EFDF14F80F25}" dt="2021-10-06T08:20:09.787" v="69" actId="20577"/>
        <pc:sldMkLst>
          <pc:docMk/>
          <pc:sldMk cId="4152452198" sldId="595"/>
        </pc:sldMkLst>
        <pc:spChg chg="mod">
          <ac:chgData name="KB Randstad" userId="S::kbrandstad@kennisnetwerkcva.nl::72fa8a20-dce2-4e59-8907-2030faad2911" providerId="AD" clId="Web-{66B775A8-AC83-4079-8B9C-EFDF14F80F25}" dt="2021-10-06T08:20:09.787" v="69" actId="20577"/>
          <ac:spMkLst>
            <pc:docMk/>
            <pc:sldMk cId="4152452198" sldId="595"/>
            <ac:spMk id="3" creationId="{CF9011BB-BE10-4324-90D0-0B92133CF305}"/>
          </ac:spMkLst>
        </pc:spChg>
      </pc:sldChg>
    </pc:docChg>
  </pc:docChgLst>
  <pc:docChgLst>
    <pc:chgData name="KB Midden" userId="S::kbmidden@kennisnetwerkcva.nl::56390e5a-abc0-46dd-bc6f-df2fd561b896" providerId="AD" clId="Web-{3D2A7438-40CB-41A9-946E-EFE7199916A6}"/>
    <pc:docChg chg="modSld">
      <pc:chgData name="KB Midden" userId="S::kbmidden@kennisnetwerkcva.nl::56390e5a-abc0-46dd-bc6f-df2fd561b896" providerId="AD" clId="Web-{3D2A7438-40CB-41A9-946E-EFE7199916A6}" dt="2021-10-03T14:09:22.193" v="167" actId="20577"/>
      <pc:docMkLst>
        <pc:docMk/>
      </pc:docMkLst>
      <pc:sldChg chg="modSp">
        <pc:chgData name="KB Midden" userId="S::kbmidden@kennisnetwerkcva.nl::56390e5a-abc0-46dd-bc6f-df2fd561b896" providerId="AD" clId="Web-{3D2A7438-40CB-41A9-946E-EFE7199916A6}" dt="2021-10-03T14:09:22.193" v="167" actId="20577"/>
        <pc:sldMkLst>
          <pc:docMk/>
          <pc:sldMk cId="4152452198" sldId="595"/>
        </pc:sldMkLst>
        <pc:spChg chg="mod">
          <ac:chgData name="KB Midden" userId="S::kbmidden@kennisnetwerkcva.nl::56390e5a-abc0-46dd-bc6f-df2fd561b896" providerId="AD" clId="Web-{3D2A7438-40CB-41A9-946E-EFE7199916A6}" dt="2021-10-03T14:09:22.193" v="167" actId="20577"/>
          <ac:spMkLst>
            <pc:docMk/>
            <pc:sldMk cId="4152452198" sldId="595"/>
            <ac:spMk id="3" creationId="{CF9011BB-BE10-4324-90D0-0B92133CF305}"/>
          </ac:spMkLst>
        </pc:spChg>
      </pc:sldChg>
    </pc:docChg>
  </pc:docChgLst>
  <pc:docChgLst>
    <pc:chgData name="KB Randstad" userId="S::kbrandstad@kennisnetwerkcva.nl::72fa8a20-dce2-4e59-8907-2030faad2911" providerId="AD" clId="Web-{2406EFF9-6218-42AD-8E93-995416A56C6B}"/>
    <pc:docChg chg="modSld">
      <pc:chgData name="KB Randstad" userId="S::kbrandstad@kennisnetwerkcva.nl::72fa8a20-dce2-4e59-8907-2030faad2911" providerId="AD" clId="Web-{2406EFF9-6218-42AD-8E93-995416A56C6B}" dt="2021-10-13T07:17:25.445" v="9" actId="20577"/>
      <pc:docMkLst>
        <pc:docMk/>
      </pc:docMkLst>
      <pc:sldChg chg="modSp">
        <pc:chgData name="KB Randstad" userId="S::kbrandstad@kennisnetwerkcva.nl::72fa8a20-dce2-4e59-8907-2030faad2911" providerId="AD" clId="Web-{2406EFF9-6218-42AD-8E93-995416A56C6B}" dt="2021-10-13T07:17:25.445" v="9" actId="20577"/>
        <pc:sldMkLst>
          <pc:docMk/>
          <pc:sldMk cId="1354201989" sldId="603"/>
        </pc:sldMkLst>
        <pc:spChg chg="mod">
          <ac:chgData name="KB Randstad" userId="S::kbrandstad@kennisnetwerkcva.nl::72fa8a20-dce2-4e59-8907-2030faad2911" providerId="AD" clId="Web-{2406EFF9-6218-42AD-8E93-995416A56C6B}" dt="2021-10-13T07:17:25.445" v="9" actId="20577"/>
          <ac:spMkLst>
            <pc:docMk/>
            <pc:sldMk cId="1354201989" sldId="603"/>
            <ac:spMk id="3" creationId="{CF9011BB-BE10-4324-90D0-0B92133CF305}"/>
          </ac:spMkLst>
        </pc:spChg>
      </pc:sldChg>
    </pc:docChg>
  </pc:docChgLst>
  <pc:docChgLst>
    <pc:chgData name="KB Randstad" userId="S::kbrandstad@kennisnetwerkcva.nl::72fa8a20-dce2-4e59-8907-2030faad2911" providerId="AD" clId="Web-{FBF54BB2-D6E5-4E08-9B15-AFF680541F4F}"/>
    <pc:docChg chg="delSld modSld sldOrd">
      <pc:chgData name="KB Randstad" userId="S::kbrandstad@kennisnetwerkcva.nl::72fa8a20-dce2-4e59-8907-2030faad2911" providerId="AD" clId="Web-{FBF54BB2-D6E5-4E08-9B15-AFF680541F4F}" dt="2021-10-13T07:06:52.316" v="346" actId="20577"/>
      <pc:docMkLst>
        <pc:docMk/>
      </pc:docMkLst>
      <pc:sldChg chg="modSp">
        <pc:chgData name="KB Randstad" userId="S::kbrandstad@kennisnetwerkcva.nl::72fa8a20-dce2-4e59-8907-2030faad2911" providerId="AD" clId="Web-{FBF54BB2-D6E5-4E08-9B15-AFF680541F4F}" dt="2021-10-13T07:06:13.862" v="330"/>
        <pc:sldMkLst>
          <pc:docMk/>
          <pc:sldMk cId="438349245" sldId="598"/>
        </pc:sldMkLst>
        <pc:spChg chg="mod">
          <ac:chgData name="KB Randstad" userId="S::kbrandstad@kennisnetwerkcva.nl::72fa8a20-dce2-4e59-8907-2030faad2911" providerId="AD" clId="Web-{FBF54BB2-D6E5-4E08-9B15-AFF680541F4F}" dt="2021-10-13T07:06:13.862" v="330"/>
          <ac:spMkLst>
            <pc:docMk/>
            <pc:sldMk cId="438349245" sldId="598"/>
            <ac:spMk id="7" creationId="{B321A25A-61B5-48D8-9887-E5B62D95288A}"/>
          </ac:spMkLst>
        </pc:spChg>
      </pc:sldChg>
      <pc:sldChg chg="del">
        <pc:chgData name="KB Randstad" userId="S::kbrandstad@kennisnetwerkcva.nl::72fa8a20-dce2-4e59-8907-2030faad2911" providerId="AD" clId="Web-{FBF54BB2-D6E5-4E08-9B15-AFF680541F4F}" dt="2021-10-13T07:04:02.938" v="314"/>
        <pc:sldMkLst>
          <pc:docMk/>
          <pc:sldMk cId="4109395993" sldId="606"/>
        </pc:sldMkLst>
      </pc:sldChg>
      <pc:sldChg chg="modSp">
        <pc:chgData name="KB Randstad" userId="S::kbrandstad@kennisnetwerkcva.nl::72fa8a20-dce2-4e59-8907-2030faad2911" providerId="AD" clId="Web-{FBF54BB2-D6E5-4E08-9B15-AFF680541F4F}" dt="2021-10-13T07:03:59.922" v="313" actId="20577"/>
        <pc:sldMkLst>
          <pc:docMk/>
          <pc:sldMk cId="1014247196" sldId="607"/>
        </pc:sldMkLst>
        <pc:spChg chg="mod">
          <ac:chgData name="KB Randstad" userId="S::kbrandstad@kennisnetwerkcva.nl::72fa8a20-dce2-4e59-8907-2030faad2911" providerId="AD" clId="Web-{FBF54BB2-D6E5-4E08-9B15-AFF680541F4F}" dt="2021-10-13T07:03:59.922" v="313" actId="20577"/>
          <ac:spMkLst>
            <pc:docMk/>
            <pc:sldMk cId="1014247196" sldId="607"/>
            <ac:spMk id="7" creationId="{85542FC7-BAAF-419F-8A2B-61BB8F9D0711}"/>
          </ac:spMkLst>
        </pc:spChg>
      </pc:sldChg>
      <pc:sldChg chg="modSp">
        <pc:chgData name="KB Randstad" userId="S::kbrandstad@kennisnetwerkcva.nl::72fa8a20-dce2-4e59-8907-2030faad2911" providerId="AD" clId="Web-{FBF54BB2-D6E5-4E08-9B15-AFF680541F4F}" dt="2021-10-13T07:00:19.136" v="197" actId="20577"/>
        <pc:sldMkLst>
          <pc:docMk/>
          <pc:sldMk cId="3679742417" sldId="608"/>
        </pc:sldMkLst>
        <pc:spChg chg="mod">
          <ac:chgData name="KB Randstad" userId="S::kbrandstad@kennisnetwerkcva.nl::72fa8a20-dce2-4e59-8907-2030faad2911" providerId="AD" clId="Web-{FBF54BB2-D6E5-4E08-9B15-AFF680541F4F}" dt="2021-10-13T07:00:19.136" v="197" actId="20577"/>
          <ac:spMkLst>
            <pc:docMk/>
            <pc:sldMk cId="3679742417" sldId="608"/>
            <ac:spMk id="6" creationId="{00442FC5-80A6-4E18-A0EB-994D00AE24CE}"/>
          </ac:spMkLst>
        </pc:spChg>
        <pc:spChg chg="mod">
          <ac:chgData name="KB Randstad" userId="S::kbrandstad@kennisnetwerkcva.nl::72fa8a20-dce2-4e59-8907-2030faad2911" providerId="AD" clId="Web-{FBF54BB2-D6E5-4E08-9B15-AFF680541F4F}" dt="2021-10-13T07:00:16.198" v="196" actId="20577"/>
          <ac:spMkLst>
            <pc:docMk/>
            <pc:sldMk cId="3679742417" sldId="608"/>
            <ac:spMk id="7" creationId="{85542FC7-BAAF-419F-8A2B-61BB8F9D0711}"/>
          </ac:spMkLst>
        </pc:spChg>
      </pc:sldChg>
      <pc:sldChg chg="modSp ord">
        <pc:chgData name="KB Randstad" userId="S::kbrandstad@kennisnetwerkcva.nl::72fa8a20-dce2-4e59-8907-2030faad2911" providerId="AD" clId="Web-{FBF54BB2-D6E5-4E08-9B15-AFF680541F4F}" dt="2021-10-13T07:00:25.308" v="199" actId="20577"/>
        <pc:sldMkLst>
          <pc:docMk/>
          <pc:sldMk cId="4161413318" sldId="609"/>
        </pc:sldMkLst>
        <pc:spChg chg="mod">
          <ac:chgData name="KB Randstad" userId="S::kbrandstad@kennisnetwerkcva.nl::72fa8a20-dce2-4e59-8907-2030faad2911" providerId="AD" clId="Web-{FBF54BB2-D6E5-4E08-9B15-AFF680541F4F}" dt="2021-10-13T07:00:25.308" v="199" actId="20577"/>
          <ac:spMkLst>
            <pc:docMk/>
            <pc:sldMk cId="4161413318" sldId="609"/>
            <ac:spMk id="7" creationId="{85542FC7-BAAF-419F-8A2B-61BB8F9D0711}"/>
          </ac:spMkLst>
        </pc:spChg>
      </pc:sldChg>
      <pc:sldChg chg="modSp">
        <pc:chgData name="KB Randstad" userId="S::kbrandstad@kennisnetwerkcva.nl::72fa8a20-dce2-4e59-8907-2030faad2911" providerId="AD" clId="Web-{FBF54BB2-D6E5-4E08-9B15-AFF680541F4F}" dt="2021-10-13T06:45:20.178" v="57" actId="20577"/>
        <pc:sldMkLst>
          <pc:docMk/>
          <pc:sldMk cId="2464113226" sldId="611"/>
        </pc:sldMkLst>
        <pc:spChg chg="mod">
          <ac:chgData name="KB Randstad" userId="S::kbrandstad@kennisnetwerkcva.nl::72fa8a20-dce2-4e59-8907-2030faad2911" providerId="AD" clId="Web-{FBF54BB2-D6E5-4E08-9B15-AFF680541F4F}" dt="2021-10-13T06:45:20.178" v="57" actId="20577"/>
          <ac:spMkLst>
            <pc:docMk/>
            <pc:sldMk cId="2464113226" sldId="611"/>
            <ac:spMk id="9" creationId="{5502FEEB-1B3D-492B-AE54-21D2BFF15544}"/>
          </ac:spMkLst>
        </pc:spChg>
      </pc:sldChg>
      <pc:sldChg chg="modSp">
        <pc:chgData name="KB Randstad" userId="S::kbrandstad@kennisnetwerkcva.nl::72fa8a20-dce2-4e59-8907-2030faad2911" providerId="AD" clId="Web-{FBF54BB2-D6E5-4E08-9B15-AFF680541F4F}" dt="2021-10-13T07:06:52.316" v="346" actId="20577"/>
        <pc:sldMkLst>
          <pc:docMk/>
          <pc:sldMk cId="1681292919" sldId="619"/>
        </pc:sldMkLst>
        <pc:spChg chg="mod">
          <ac:chgData name="KB Randstad" userId="S::kbrandstad@kennisnetwerkcva.nl::72fa8a20-dce2-4e59-8907-2030faad2911" providerId="AD" clId="Web-{FBF54BB2-D6E5-4E08-9B15-AFF680541F4F}" dt="2021-10-13T07:06:52.316" v="346" actId="20577"/>
          <ac:spMkLst>
            <pc:docMk/>
            <pc:sldMk cId="1681292919" sldId="619"/>
            <ac:spMk id="2" creationId="{8BAE70D5-D6A5-44FA-96D6-1AACE055AE96}"/>
          </ac:spMkLst>
        </pc:spChg>
      </pc:sldChg>
      <pc:sldChg chg="del">
        <pc:chgData name="KB Randstad" userId="S::kbrandstad@kennisnetwerkcva.nl::72fa8a20-dce2-4e59-8907-2030faad2911" providerId="AD" clId="Web-{FBF54BB2-D6E5-4E08-9B15-AFF680541F4F}" dt="2021-10-13T07:06:31.988" v="331"/>
        <pc:sldMkLst>
          <pc:docMk/>
          <pc:sldMk cId="3919739147" sldId="620"/>
        </pc:sldMkLst>
      </pc:sldChg>
    </pc:docChg>
  </pc:docChgLst>
  <pc:docChgLst>
    <pc:chgData name="KB Randstad" userId="S::kbrandstad@kennisnetwerkcva.nl::72fa8a20-dce2-4e59-8907-2030faad2911" providerId="AD" clId="Web-{9E117779-4FC2-4781-B30F-417F0568F4D3}"/>
    <pc:docChg chg="addSld modSld sldOrd addMainMaster modMainMaster">
      <pc:chgData name="KB Randstad" userId="S::kbrandstad@kennisnetwerkcva.nl::72fa8a20-dce2-4e59-8907-2030faad2911" providerId="AD" clId="Web-{9E117779-4FC2-4781-B30F-417F0568F4D3}" dt="2021-10-06T08:22:54.172" v="39"/>
      <pc:docMkLst>
        <pc:docMk/>
      </pc:docMkLst>
      <pc:sldChg chg="modSp add ord">
        <pc:chgData name="KB Randstad" userId="S::kbrandstad@kennisnetwerkcva.nl::72fa8a20-dce2-4e59-8907-2030faad2911" providerId="AD" clId="Web-{9E117779-4FC2-4781-B30F-417F0568F4D3}" dt="2021-10-06T08:22:54.172" v="39"/>
        <pc:sldMkLst>
          <pc:docMk/>
          <pc:sldMk cId="2135923894" sldId="623"/>
        </pc:sldMkLst>
        <pc:graphicFrameChg chg="mod modGraphic">
          <ac:chgData name="KB Randstad" userId="S::kbrandstad@kennisnetwerkcva.nl::72fa8a20-dce2-4e59-8907-2030faad2911" providerId="AD" clId="Web-{9E117779-4FC2-4781-B30F-417F0568F4D3}" dt="2021-10-06T08:22:54.172" v="39"/>
          <ac:graphicFrameMkLst>
            <pc:docMk/>
            <pc:sldMk cId="2135923894" sldId="623"/>
            <ac:graphicFrameMk id="6" creationId="{2E870728-47B0-4929-85AF-78CF0E79CB12}"/>
          </ac:graphicFrameMkLst>
        </pc:graphicFrameChg>
      </pc:sldChg>
      <pc:sldMasterChg chg="modSldLayout">
        <pc:chgData name="KB Randstad" userId="S::kbrandstad@kennisnetwerkcva.nl::72fa8a20-dce2-4e59-8907-2030faad2911" providerId="AD" clId="Web-{9E117779-4FC2-4781-B30F-417F0568F4D3}" dt="2021-10-06T08:21:57" v="0"/>
        <pc:sldMasterMkLst>
          <pc:docMk/>
          <pc:sldMasterMk cId="2436990647" sldId="2147483661"/>
        </pc:sldMasterMkLst>
        <pc:sldLayoutChg chg="replId">
          <pc:chgData name="KB Randstad" userId="S::kbrandstad@kennisnetwerkcva.nl::72fa8a20-dce2-4e59-8907-2030faad2911" providerId="AD" clId="Web-{9E117779-4FC2-4781-B30F-417F0568F4D3}" dt="2021-10-06T08:21:57" v="0"/>
          <pc:sldLayoutMkLst>
            <pc:docMk/>
            <pc:sldMasterMk cId="2436990647" sldId="2147483661"/>
            <pc:sldLayoutMk cId="952353148" sldId="2147483684"/>
          </pc:sldLayoutMkLst>
        </pc:sldLayoutChg>
      </pc:sldMasterChg>
      <pc:sldMasterChg chg="add addSldLayout">
        <pc:chgData name="KB Randstad" userId="S::kbrandstad@kennisnetwerkcva.nl::72fa8a20-dce2-4e59-8907-2030faad2911" providerId="AD" clId="Web-{9E117779-4FC2-4781-B30F-417F0568F4D3}" dt="2021-10-06T08:21:57" v="0"/>
        <pc:sldMasterMkLst>
          <pc:docMk/>
          <pc:sldMasterMk cId="0" sldId="2147483672"/>
        </pc:sldMasterMkLst>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73"/>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74"/>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75"/>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76"/>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77"/>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78"/>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79"/>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80"/>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81"/>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82"/>
          </pc:sldLayoutMkLst>
        </pc:sldLayoutChg>
        <pc:sldLayoutChg chg="add">
          <pc:chgData name="KB Randstad" userId="S::kbrandstad@kennisnetwerkcva.nl::72fa8a20-dce2-4e59-8907-2030faad2911" providerId="AD" clId="Web-{9E117779-4FC2-4781-B30F-417F0568F4D3}" dt="2021-10-06T08:21:57" v="0"/>
          <pc:sldLayoutMkLst>
            <pc:docMk/>
            <pc:sldMasterMk cId="0" sldId="2147483672"/>
            <pc:sldLayoutMk cId="0" sldId="2147483683"/>
          </pc:sldLayoutMkLst>
        </pc:sldLayoutChg>
      </pc:sldMasterChg>
    </pc:docChg>
  </pc:docChgLst>
  <pc:docChgLst>
    <pc:chgData name="KB Midden" userId="S::kbmidden@kennisnetwerkcva.nl::56390e5a-abc0-46dd-bc6f-df2fd561b896" providerId="AD" clId="Web-{8FC6EE0A-75AE-418A-9F75-079666E4760C}"/>
    <pc:docChg chg="modSld">
      <pc:chgData name="KB Midden" userId="S::kbmidden@kennisnetwerkcva.nl::56390e5a-abc0-46dd-bc6f-df2fd561b896" providerId="AD" clId="Web-{8FC6EE0A-75AE-418A-9F75-079666E4760C}" dt="2021-10-13T07:49:18.027" v="40" actId="20577"/>
      <pc:docMkLst>
        <pc:docMk/>
      </pc:docMkLst>
      <pc:sldChg chg="modSp">
        <pc:chgData name="KB Midden" userId="S::kbmidden@kennisnetwerkcva.nl::56390e5a-abc0-46dd-bc6f-df2fd561b896" providerId="AD" clId="Web-{8FC6EE0A-75AE-418A-9F75-079666E4760C}" dt="2021-10-13T07:49:18.027" v="40" actId="20577"/>
        <pc:sldMkLst>
          <pc:docMk/>
          <pc:sldMk cId="4152452198" sldId="595"/>
        </pc:sldMkLst>
        <pc:spChg chg="mod">
          <ac:chgData name="KB Midden" userId="S::kbmidden@kennisnetwerkcva.nl::56390e5a-abc0-46dd-bc6f-df2fd561b896" providerId="AD" clId="Web-{8FC6EE0A-75AE-418A-9F75-079666E4760C}" dt="2021-10-13T07:49:18.027" v="40" actId="20577"/>
          <ac:spMkLst>
            <pc:docMk/>
            <pc:sldMk cId="4152452198" sldId="595"/>
            <ac:spMk id="3" creationId="{CF9011BB-BE10-4324-90D0-0B92133CF3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FE469-5AD4-446C-8FDE-74D43B4579D8}" type="datetimeFigureOut">
              <a:rPr lang="nl-NL" smtClean="0"/>
              <a:t>13-10-2021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4B65B-FDF9-4493-8077-E374F783F678}" type="slidenum">
              <a:rPr lang="nl-NL" smtClean="0"/>
              <a:t>‹nr.›</a:t>
            </a:fld>
            <a:endParaRPr lang="nl-NL"/>
          </a:p>
        </p:txBody>
      </p:sp>
    </p:spTree>
    <p:extLst>
      <p:ext uri="{BB962C8B-B14F-4D97-AF65-F5344CB8AC3E}">
        <p14:creationId xmlns:p14="http://schemas.microsoft.com/office/powerpoint/2010/main" val="296484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Welkom </a:t>
            </a:r>
            <a:r>
              <a:rPr lang="en-US" err="1">
                <a:cs typeface="Calibri"/>
              </a:rPr>
              <a:t>heten</a:t>
            </a:r>
            <a:r>
              <a:rPr lang="en-US">
                <a:cs typeface="Calibri"/>
              </a:rPr>
              <a:t> van de </a:t>
            </a:r>
            <a:r>
              <a:rPr lang="en-US" err="1">
                <a:cs typeface="Calibri"/>
              </a:rPr>
              <a:t>groep</a:t>
            </a:r>
          </a:p>
          <a:p>
            <a:r>
              <a:rPr lang="en-US" err="1">
                <a:cs typeface="Calibri"/>
              </a:rPr>
              <a:t>Fijn</a:t>
            </a:r>
            <a:r>
              <a:rPr lang="en-US">
                <a:cs typeface="Calibri"/>
              </a:rPr>
              <a:t> </a:t>
            </a:r>
            <a:r>
              <a:rPr lang="en-US" err="1">
                <a:cs typeface="Calibri"/>
              </a:rPr>
              <a:t>elkaar</a:t>
            </a:r>
            <a:r>
              <a:rPr lang="en-US">
                <a:cs typeface="Calibri"/>
              </a:rPr>
              <a:t> </a:t>
            </a:r>
            <a:r>
              <a:rPr lang="en-US" err="1">
                <a:cs typeface="Calibri"/>
              </a:rPr>
              <a:t>weer</a:t>
            </a:r>
            <a:r>
              <a:rPr lang="en-US">
                <a:cs typeface="Calibri"/>
              </a:rPr>
              <a:t> live </a:t>
            </a:r>
            <a:r>
              <a:rPr lang="en-US" err="1">
                <a:cs typeface="Calibri"/>
              </a:rPr>
              <a:t>te</a:t>
            </a:r>
            <a:r>
              <a:rPr lang="en-US">
                <a:cs typeface="Calibri"/>
              </a:rPr>
              <a:t> </a:t>
            </a:r>
            <a:r>
              <a:rPr lang="en-US" err="1">
                <a:cs typeface="Calibri"/>
              </a:rPr>
              <a:t>kunnen</a:t>
            </a:r>
            <a:r>
              <a:rPr lang="en-US">
                <a:cs typeface="Calibri"/>
              </a:rPr>
              <a:t> </a:t>
            </a:r>
            <a:r>
              <a:rPr lang="en-US" err="1">
                <a:cs typeface="Calibri"/>
              </a:rPr>
              <a:t>zien</a:t>
            </a:r>
            <a:r>
              <a:rPr lang="en-US">
                <a:cs typeface="Calibri"/>
              </a:rPr>
              <a:t>, </a:t>
            </a:r>
            <a:r>
              <a:rPr lang="en-US" err="1">
                <a:cs typeface="Calibri"/>
              </a:rPr>
              <a:t>ondanks</a:t>
            </a:r>
            <a:r>
              <a:rPr lang="en-US">
                <a:cs typeface="Calibri"/>
              </a:rPr>
              <a:t> het </a:t>
            </a:r>
            <a:r>
              <a:rPr lang="en-US" err="1">
                <a:cs typeface="Calibri"/>
              </a:rPr>
              <a:t>feit</a:t>
            </a:r>
            <a:r>
              <a:rPr lang="en-US">
                <a:cs typeface="Calibri"/>
              </a:rPr>
              <a:t> </a:t>
            </a:r>
            <a:r>
              <a:rPr lang="en-US" err="1">
                <a:cs typeface="Calibri"/>
              </a:rPr>
              <a:t>dat</a:t>
            </a:r>
            <a:r>
              <a:rPr lang="en-US">
                <a:cs typeface="Calibri"/>
              </a:rPr>
              <a:t> we het </a:t>
            </a:r>
            <a:r>
              <a:rPr lang="en-US" err="1">
                <a:cs typeface="Calibri"/>
              </a:rPr>
              <a:t>afgelopen</a:t>
            </a:r>
            <a:r>
              <a:rPr lang="en-US">
                <a:cs typeface="Calibri"/>
              </a:rPr>
              <a:t> </a:t>
            </a:r>
            <a:r>
              <a:rPr lang="en-US" err="1">
                <a:cs typeface="Calibri"/>
              </a:rPr>
              <a:t>jaar</a:t>
            </a:r>
            <a:r>
              <a:rPr lang="en-US">
                <a:cs typeface="Calibri"/>
              </a:rPr>
              <a:t> </a:t>
            </a:r>
            <a:r>
              <a:rPr lang="en-US" err="1">
                <a:cs typeface="Calibri"/>
              </a:rPr>
              <a:t>hebben</a:t>
            </a:r>
            <a:r>
              <a:rPr lang="en-US">
                <a:cs typeface="Calibri"/>
              </a:rPr>
              <a:t> </a:t>
            </a:r>
            <a:r>
              <a:rPr lang="en-US" err="1">
                <a:cs typeface="Calibri"/>
              </a:rPr>
              <a:t>geleerd</a:t>
            </a:r>
            <a:r>
              <a:rPr lang="en-US">
                <a:cs typeface="Calibri"/>
              </a:rPr>
              <a:t> </a:t>
            </a:r>
            <a:r>
              <a:rPr lang="en-US" err="1">
                <a:cs typeface="Calibri"/>
              </a:rPr>
              <a:t>en</a:t>
            </a:r>
            <a:r>
              <a:rPr lang="en-US">
                <a:cs typeface="Calibri"/>
              </a:rPr>
              <a:t> </a:t>
            </a:r>
            <a:r>
              <a:rPr lang="en-US" err="1">
                <a:cs typeface="Calibri"/>
              </a:rPr>
              <a:t>gezien</a:t>
            </a:r>
            <a:r>
              <a:rPr lang="en-US">
                <a:cs typeface="Calibri"/>
              </a:rPr>
              <a:t> wat de online </a:t>
            </a:r>
            <a:r>
              <a:rPr lang="en-US" err="1">
                <a:cs typeface="Calibri"/>
              </a:rPr>
              <a:t>bijeenkomsten</a:t>
            </a:r>
            <a:r>
              <a:rPr lang="en-US">
                <a:cs typeface="Calibri"/>
              </a:rPr>
              <a:t> </a:t>
            </a:r>
            <a:r>
              <a:rPr lang="en-US" err="1">
                <a:cs typeface="Calibri"/>
              </a:rPr>
              <a:t>ons</a:t>
            </a:r>
            <a:r>
              <a:rPr lang="en-US">
                <a:cs typeface="Calibri"/>
              </a:rPr>
              <a:t> </a:t>
            </a:r>
            <a:r>
              <a:rPr lang="en-US" err="1">
                <a:cs typeface="Calibri"/>
              </a:rPr>
              <a:t>ook</a:t>
            </a:r>
            <a:r>
              <a:rPr lang="en-US">
                <a:cs typeface="Calibri"/>
              </a:rPr>
              <a:t> </a:t>
            </a:r>
            <a:r>
              <a:rPr lang="en-US" err="1">
                <a:cs typeface="Calibri"/>
              </a:rPr>
              <a:t>kunnen</a:t>
            </a:r>
            <a:r>
              <a:rPr lang="en-US">
                <a:cs typeface="Calibri"/>
              </a:rPr>
              <a:t> </a:t>
            </a:r>
            <a:r>
              <a:rPr lang="en-US" err="1">
                <a:cs typeface="Calibri"/>
              </a:rPr>
              <a:t>brengen</a:t>
            </a:r>
            <a:r>
              <a:rPr lang="en-US">
                <a:cs typeface="Calibri"/>
              </a:rPr>
              <a:t>.</a:t>
            </a:r>
          </a:p>
          <a:p>
            <a:r>
              <a:rPr lang="en-US" err="1">
                <a:cs typeface="Calibri"/>
              </a:rPr>
              <a:t>Vreemde</a:t>
            </a:r>
            <a:r>
              <a:rPr lang="en-US">
                <a:cs typeface="Calibri"/>
              </a:rPr>
              <a:t> </a:t>
            </a:r>
            <a:r>
              <a:rPr lang="en-US" err="1">
                <a:cs typeface="Calibri"/>
              </a:rPr>
              <a:t>gewaarwording</a:t>
            </a:r>
            <a:r>
              <a:rPr lang="en-US">
                <a:cs typeface="Calibri"/>
              </a:rPr>
              <a:t>, </a:t>
            </a:r>
            <a:r>
              <a:rPr lang="en-US" err="1">
                <a:cs typeface="Calibri"/>
              </a:rPr>
              <a:t>dat</a:t>
            </a:r>
            <a:r>
              <a:rPr lang="en-US">
                <a:cs typeface="Calibri"/>
              </a:rPr>
              <a:t>, </a:t>
            </a:r>
            <a:r>
              <a:rPr lang="en-US" err="1">
                <a:cs typeface="Calibri"/>
              </a:rPr>
              <a:t>ondanks</a:t>
            </a:r>
            <a:r>
              <a:rPr lang="en-US">
                <a:cs typeface="Calibri"/>
              </a:rPr>
              <a:t> </a:t>
            </a:r>
            <a:r>
              <a:rPr lang="en-US" err="1">
                <a:cs typeface="Calibri"/>
              </a:rPr>
              <a:t>dat</a:t>
            </a:r>
            <a:r>
              <a:rPr lang="en-US">
                <a:cs typeface="Calibri"/>
              </a:rPr>
              <a:t> we </a:t>
            </a:r>
            <a:r>
              <a:rPr lang="en-US" err="1">
                <a:cs typeface="Calibri"/>
              </a:rPr>
              <a:t>elkaar</a:t>
            </a:r>
            <a:r>
              <a:rPr lang="en-US">
                <a:cs typeface="Calibri"/>
              </a:rPr>
              <a:t> 1,5 </a:t>
            </a:r>
            <a:r>
              <a:rPr lang="en-US" err="1">
                <a:cs typeface="Calibri"/>
              </a:rPr>
              <a:t>jaar</a:t>
            </a:r>
            <a:r>
              <a:rPr lang="en-US">
                <a:cs typeface="Calibri"/>
              </a:rPr>
              <a:t> </a:t>
            </a:r>
            <a:r>
              <a:rPr lang="en-US" err="1">
                <a:cs typeface="Calibri"/>
              </a:rPr>
              <a:t>niet</a:t>
            </a:r>
            <a:r>
              <a:rPr lang="en-US">
                <a:cs typeface="Calibri"/>
              </a:rPr>
              <a:t> in real live </a:t>
            </a:r>
            <a:r>
              <a:rPr lang="en-US" err="1">
                <a:cs typeface="Calibri"/>
              </a:rPr>
              <a:t>hebben</a:t>
            </a:r>
            <a:r>
              <a:rPr lang="en-US">
                <a:cs typeface="Calibri"/>
              </a:rPr>
              <a:t> </a:t>
            </a:r>
            <a:r>
              <a:rPr lang="en-US" err="1">
                <a:cs typeface="Calibri"/>
              </a:rPr>
              <a:t>gezien</a:t>
            </a:r>
            <a:r>
              <a:rPr lang="en-US">
                <a:cs typeface="Calibri"/>
              </a:rPr>
              <a:t>, </a:t>
            </a:r>
            <a:r>
              <a:rPr lang="en-US" err="1">
                <a:cs typeface="Calibri"/>
              </a:rPr>
              <a:t>toch</a:t>
            </a:r>
            <a:r>
              <a:rPr lang="en-US">
                <a:cs typeface="Calibri"/>
              </a:rPr>
              <a:t> de </a:t>
            </a:r>
            <a:r>
              <a:rPr lang="en-US" err="1">
                <a:cs typeface="Calibri"/>
              </a:rPr>
              <a:t>verbinding</a:t>
            </a:r>
            <a:r>
              <a:rPr lang="en-US">
                <a:cs typeface="Calibri"/>
              </a:rPr>
              <a:t> </a:t>
            </a:r>
            <a:r>
              <a:rPr lang="en-US" err="1">
                <a:cs typeface="Calibri"/>
              </a:rPr>
              <a:t>niet</a:t>
            </a:r>
            <a:r>
              <a:rPr lang="en-US">
                <a:cs typeface="Calibri"/>
              </a:rPr>
              <a:t> perse </a:t>
            </a:r>
            <a:r>
              <a:rPr lang="en-US" err="1">
                <a:cs typeface="Calibri"/>
              </a:rPr>
              <a:t>zijn</a:t>
            </a:r>
            <a:r>
              <a:rPr lang="en-US">
                <a:cs typeface="Calibri"/>
              </a:rPr>
              <a:t> </a:t>
            </a:r>
            <a:r>
              <a:rPr lang="en-US" err="1">
                <a:cs typeface="Calibri"/>
              </a:rPr>
              <a:t>kwijt</a:t>
            </a:r>
            <a:r>
              <a:rPr lang="en-US">
                <a:cs typeface="Calibri"/>
              </a:rPr>
              <a:t> </a:t>
            </a:r>
            <a:r>
              <a:rPr lang="en-US" err="1">
                <a:cs typeface="Calibri"/>
              </a:rPr>
              <a:t>geraakt</a:t>
            </a:r>
            <a:r>
              <a:rPr lang="en-US">
                <a:cs typeface="Calibri"/>
              </a:rPr>
              <a:t> </a:t>
            </a:r>
            <a:r>
              <a:rPr lang="en-US" err="1">
                <a:cs typeface="Calibri"/>
              </a:rPr>
              <a:t>en</a:t>
            </a:r>
            <a:r>
              <a:rPr lang="en-US">
                <a:cs typeface="Calibri"/>
              </a:rPr>
              <a:t> </a:t>
            </a:r>
            <a:r>
              <a:rPr lang="en-US" err="1">
                <a:cs typeface="Calibri"/>
              </a:rPr>
              <a:t>dat</a:t>
            </a:r>
            <a:r>
              <a:rPr lang="en-US">
                <a:cs typeface="Calibri"/>
              </a:rPr>
              <a:t> het </a:t>
            </a:r>
            <a:r>
              <a:rPr lang="en-US" err="1">
                <a:cs typeface="Calibri"/>
              </a:rPr>
              <a:t>niet</a:t>
            </a:r>
            <a:r>
              <a:rPr lang="en-US">
                <a:cs typeface="Calibri"/>
              </a:rPr>
              <a:t> </a:t>
            </a:r>
            <a:r>
              <a:rPr lang="en-US" err="1">
                <a:cs typeface="Calibri"/>
              </a:rPr>
              <a:t>voelt</a:t>
            </a:r>
            <a:r>
              <a:rPr lang="en-US">
                <a:cs typeface="Calibri"/>
              </a:rPr>
              <a:t> </a:t>
            </a:r>
            <a:r>
              <a:rPr lang="en-US" err="1">
                <a:cs typeface="Calibri"/>
              </a:rPr>
              <a:t>alsof</a:t>
            </a:r>
            <a:r>
              <a:rPr lang="en-US">
                <a:cs typeface="Calibri"/>
              </a:rPr>
              <a:t> we </a:t>
            </a:r>
            <a:r>
              <a:rPr lang="en-US" err="1">
                <a:cs typeface="Calibri"/>
              </a:rPr>
              <a:t>elkaar</a:t>
            </a:r>
            <a:r>
              <a:rPr lang="en-US">
                <a:cs typeface="Calibri"/>
              </a:rPr>
              <a:t> zo lang </a:t>
            </a:r>
            <a:r>
              <a:rPr lang="en-US" err="1">
                <a:cs typeface="Calibri"/>
              </a:rPr>
              <a:t>niet</a:t>
            </a:r>
            <a:r>
              <a:rPr lang="en-US">
                <a:cs typeface="Calibri"/>
              </a:rPr>
              <a:t> </a:t>
            </a:r>
            <a:r>
              <a:rPr lang="en-US" err="1">
                <a:cs typeface="Calibri"/>
              </a:rPr>
              <a:t>hebben</a:t>
            </a:r>
            <a:r>
              <a:rPr lang="en-US">
                <a:cs typeface="Calibri"/>
              </a:rPr>
              <a:t> </a:t>
            </a:r>
            <a:r>
              <a:rPr lang="en-US" err="1">
                <a:cs typeface="Calibri"/>
              </a:rPr>
              <a:t>gezien</a:t>
            </a:r>
            <a:r>
              <a:rPr lang="en-US">
                <a:cs typeface="Calibri"/>
              </a:rPr>
              <a:t>.</a:t>
            </a:r>
          </a:p>
          <a:p>
            <a:r>
              <a:rPr lang="en-US">
                <a:cs typeface="Calibri"/>
              </a:rPr>
              <a:t>Ik neem </a:t>
            </a:r>
            <a:r>
              <a:rPr lang="en-US" err="1">
                <a:cs typeface="Calibri"/>
              </a:rPr>
              <a:t>jullie</a:t>
            </a:r>
            <a:r>
              <a:rPr lang="en-US">
                <a:cs typeface="Calibri"/>
              </a:rPr>
              <a:t> mee </a:t>
            </a:r>
            <a:r>
              <a:rPr lang="en-US" err="1">
                <a:cs typeface="Calibri"/>
              </a:rPr>
              <a:t>naar</a:t>
            </a:r>
            <a:r>
              <a:rPr lang="en-US">
                <a:cs typeface="Calibri"/>
              </a:rPr>
              <a:t> het </a:t>
            </a:r>
            <a:r>
              <a:rPr lang="en-US" err="1">
                <a:cs typeface="Calibri"/>
              </a:rPr>
              <a:t>programma</a:t>
            </a:r>
            <a:r>
              <a:rPr lang="en-US">
                <a:cs typeface="Calibri"/>
              </a:rPr>
              <a:t> van </a:t>
            </a:r>
            <a:r>
              <a:rPr lang="en-US" err="1">
                <a:cs typeface="Calibri"/>
              </a:rPr>
              <a:t>vandaag</a:t>
            </a:r>
            <a:r>
              <a:rPr lang="en-US">
                <a:cs typeface="Calibri"/>
              </a:rPr>
              <a:t>.</a:t>
            </a:r>
          </a:p>
        </p:txBody>
      </p:sp>
      <p:sp>
        <p:nvSpPr>
          <p:cNvPr id="4" name="Tijdelijke aanduiding voor dianummer 3"/>
          <p:cNvSpPr>
            <a:spLocks noGrp="1"/>
          </p:cNvSpPr>
          <p:nvPr>
            <p:ph type="sldNum" sz="quarter" idx="5"/>
          </p:nvPr>
        </p:nvSpPr>
        <p:spPr/>
        <p:txBody>
          <a:bodyPr/>
          <a:lstStyle/>
          <a:p>
            <a:fld id="{B1B4B65B-FDF9-4493-8077-E374F783F678}" type="slidenum">
              <a:rPr lang="nl-NL" smtClean="0"/>
              <a:t>1</a:t>
            </a:fld>
            <a:endParaRPr lang="nl-NL"/>
          </a:p>
        </p:txBody>
      </p:sp>
    </p:spTree>
    <p:extLst>
      <p:ext uri="{BB962C8B-B14F-4D97-AF65-F5344CB8AC3E}">
        <p14:creationId xmlns:p14="http://schemas.microsoft.com/office/powerpoint/2010/main" val="362778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solidFill>
                  <a:srgbClr val="404040"/>
                </a:solidFill>
                <a:latin typeface="Barlow"/>
              </a:rPr>
              <a:t>Jullie hebben ter voorbereiding op deze netwerkdag de 3 filmpjes van mevrouw Machteld Huber gezien. Zij is de grondlegger van Positieve gezondheid in NL.</a:t>
            </a:r>
          </a:p>
          <a:p>
            <a:endParaRPr lang="nl-NL">
              <a:solidFill>
                <a:srgbClr val="404040"/>
              </a:solidFill>
              <a:latin typeface="Barlow"/>
            </a:endParaRPr>
          </a:p>
          <a:p>
            <a:r>
              <a:rPr lang="nl-NL">
                <a:solidFill>
                  <a:srgbClr val="404040"/>
                </a:solidFill>
                <a:latin typeface="Barlow"/>
              </a:rPr>
              <a:t>Positieve gezondheid is een manier om breder naar gezondheid te kijken. </a:t>
            </a:r>
            <a:r>
              <a:rPr lang="nl-NL" err="1">
                <a:solidFill>
                  <a:srgbClr val="404040"/>
                </a:solidFill>
                <a:latin typeface="Barlow"/>
              </a:rPr>
              <a:t>Nav</a:t>
            </a:r>
            <a:r>
              <a:rPr lang="nl-NL">
                <a:solidFill>
                  <a:srgbClr val="404040"/>
                </a:solidFill>
                <a:latin typeface="Barlow"/>
              </a:rPr>
              <a:t> vraaggesprekken met 2000 personen is nagegaan wat men onder gezondheid verstaat.</a:t>
            </a:r>
          </a:p>
          <a:p>
            <a:r>
              <a:rPr lang="nl-NL">
                <a:solidFill>
                  <a:srgbClr val="404040"/>
                </a:solidFill>
                <a:latin typeface="Barlow"/>
              </a:rPr>
              <a:t>Daaruit is naar voren gekomen dat mensen niet alleen lichamelijke gezondheid van belang vinden, maar dat zingeving en betekenisvol zijn belangrijke aspecten van gezondheid zijn.</a:t>
            </a:r>
          </a:p>
          <a:p>
            <a:r>
              <a:rPr lang="nl-NL" err="1">
                <a:solidFill>
                  <a:srgbClr val="404040"/>
                </a:solidFill>
                <a:latin typeface="Barlow"/>
              </a:rPr>
              <a:t>Nav</a:t>
            </a:r>
            <a:r>
              <a:rPr lang="nl-NL">
                <a:solidFill>
                  <a:srgbClr val="404040"/>
                </a:solidFill>
                <a:latin typeface="Barlow"/>
              </a:rPr>
              <a:t> de gesprekken is het model van positieve gezondheid ontwikkeld. </a:t>
            </a:r>
          </a:p>
          <a:p>
            <a:r>
              <a:rPr lang="nl-NL">
                <a:solidFill>
                  <a:srgbClr val="404040"/>
                </a:solidFill>
                <a:latin typeface="Barlow"/>
              </a:rPr>
              <a:t>Positieve gezondheid omvat 6 pijlers die mensen in het leven even belangrijk vinden. Hun positieve gezondheid wordt zichtbaar gemaakt in het spinnenwebmodel</a:t>
            </a:r>
          </a:p>
          <a:p>
            <a:r>
              <a:rPr lang="nl-NL">
                <a:solidFill>
                  <a:srgbClr val="404040"/>
                </a:solidFill>
                <a:latin typeface="Barlow"/>
              </a:rPr>
              <a:t>1. Lichaamsfuncties: ik voel mij gezond en fit</a:t>
            </a:r>
          </a:p>
          <a:p>
            <a:r>
              <a:rPr lang="nl-NL">
                <a:solidFill>
                  <a:srgbClr val="404040"/>
                </a:solidFill>
                <a:latin typeface="Barlow"/>
              </a:rPr>
              <a:t>2. Mentaal welbevinden Ik voel mij vrolijk</a:t>
            </a:r>
          </a:p>
          <a:p>
            <a:r>
              <a:rPr lang="nl-NL">
                <a:solidFill>
                  <a:srgbClr val="404040"/>
                </a:solidFill>
                <a:latin typeface="Barlow"/>
              </a:rPr>
              <a:t>3. Zingeving: Ik heb vertrouwen in mijn eigen toekomst</a:t>
            </a:r>
          </a:p>
          <a:p>
            <a:r>
              <a:rPr lang="nl-NL">
                <a:solidFill>
                  <a:srgbClr val="404040"/>
                </a:solidFill>
                <a:latin typeface="Barlow"/>
              </a:rPr>
              <a:t>4. kwaliteit van leven: Ik geniet van het leven</a:t>
            </a:r>
          </a:p>
          <a:p>
            <a:r>
              <a:rPr lang="nl-NL">
                <a:solidFill>
                  <a:srgbClr val="404040"/>
                </a:solidFill>
                <a:latin typeface="Barlow"/>
              </a:rPr>
              <a:t>5. Meedoen: Ik heb goed contact met andere mensen</a:t>
            </a:r>
          </a:p>
          <a:p>
            <a:r>
              <a:rPr lang="nl-NL">
                <a:solidFill>
                  <a:srgbClr val="404040"/>
                </a:solidFill>
                <a:latin typeface="Barlow"/>
              </a:rPr>
              <a:t>6. Dagelijks functioneren: Ik kan goed voor mijzelf zorgen</a:t>
            </a:r>
          </a:p>
          <a:p>
            <a:endParaRPr lang="nl-NL">
              <a:solidFill>
                <a:srgbClr val="404040"/>
              </a:solidFill>
              <a:latin typeface="Barlow"/>
            </a:endParaRPr>
          </a:p>
          <a:p>
            <a:r>
              <a:rPr lang="nl-NL" b="0" i="0">
                <a:solidFill>
                  <a:srgbClr val="404040"/>
                </a:solidFill>
                <a:effectLst/>
                <a:latin typeface="Barlow"/>
              </a:rPr>
              <a:t>Met het spinnenweb kunnen mensen hun eigen gezondheid in kaart brengen. Ook is het een instrument dat kan worden ingezet als opmaat naar een gesprek over gezondheid en welzijn.</a:t>
            </a:r>
            <a:endParaRPr lang="nl-NL">
              <a:latin typeface="Calibri"/>
              <a:cs typeface="Calibri"/>
            </a:endParaRPr>
          </a:p>
          <a:p>
            <a:r>
              <a:rPr lang="nl-NL"/>
              <a:t>Gesprekstool géén instrument!</a:t>
            </a:r>
            <a:endParaRPr lang="nl-NL">
              <a:cs typeface="Calibri"/>
            </a:endParaRPr>
          </a:p>
          <a:p>
            <a:pPr>
              <a:defRPr/>
            </a:pPr>
            <a:endParaRPr lang="nl-NL">
              <a:solidFill>
                <a:srgbClr val="000000"/>
              </a:solidFill>
              <a:effectLst/>
              <a:latin typeface="Calibri"/>
              <a:ea typeface="Times New Roman" panose="02020603050405020304" pitchFamily="18" charset="0"/>
              <a:cs typeface="Calibri"/>
            </a:endParaRPr>
          </a:p>
          <a:p>
            <a:pPr>
              <a:defRPr/>
            </a:pPr>
            <a:r>
              <a:rPr lang="nl-NL">
                <a:solidFill>
                  <a:srgbClr val="000000"/>
                </a:solidFill>
                <a:latin typeface="Calibri"/>
                <a:ea typeface="Times New Roman" panose="02020603050405020304" pitchFamily="18" charset="0"/>
                <a:cs typeface="Calibri"/>
              </a:rPr>
              <a:t>Jullie hebben op de site mijnpositieve gezondheid het instrument ingevuld. Als het goed is hebben jullie de uitwerking van jullie antwoorden in het spinnenweb mee genomen vandaag.</a:t>
            </a:r>
            <a:endParaRPr lang="nl-NL">
              <a:solidFill>
                <a:srgbClr val="000000"/>
              </a:solidFill>
              <a:effectLst/>
              <a:latin typeface="Calibri"/>
              <a:ea typeface="Times New Roman" panose="02020603050405020304" pitchFamily="18" charset="0"/>
              <a:cs typeface="Calibri"/>
            </a:endParaRPr>
          </a:p>
          <a:p>
            <a:pPr>
              <a:defRPr/>
            </a:pPr>
            <a:r>
              <a:rPr lang="nl-NL">
                <a:solidFill>
                  <a:srgbClr val="000000"/>
                </a:solidFill>
                <a:latin typeface="Calibri"/>
                <a:ea typeface="Times New Roman" panose="02020603050405020304" pitchFamily="18" charset="0"/>
                <a:cs typeface="Calibri"/>
              </a:rPr>
              <a:t>We gaan er de komende tijd mee aan de slag.</a:t>
            </a:r>
          </a:p>
          <a:p>
            <a:pPr>
              <a:defRPr/>
            </a:pPr>
            <a:endParaRPr lang="nl-NL">
              <a:solidFill>
                <a:srgbClr val="000000"/>
              </a:solidFill>
              <a:latin typeface="Calibri"/>
              <a:ea typeface="Times New Roman" panose="02020603050405020304" pitchFamily="18" charset="0"/>
              <a:cs typeface="Calibri"/>
            </a:endParaRPr>
          </a:p>
          <a:p>
            <a:pPr>
              <a:defRPr/>
            </a:pPr>
            <a:endParaRPr lang="nl-NL" sz="1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defRPr/>
            </a:pPr>
            <a:endParaRPr lang="nl-NL">
              <a:solidFill>
                <a:srgbClr val="000000"/>
              </a:solidFill>
              <a:latin typeface="Calibri" panose="020F0502020204030204"/>
              <a:ea typeface="Times New Roman" panose="02020603050405020304" pitchFamily="18" charset="0"/>
              <a:cs typeface="Calibri" panose="020F0502020204030204"/>
            </a:endParaRPr>
          </a:p>
        </p:txBody>
      </p:sp>
      <p:sp>
        <p:nvSpPr>
          <p:cNvPr id="4" name="Tijdelijke aanduiding voor dianummer 3"/>
          <p:cNvSpPr>
            <a:spLocks noGrp="1"/>
          </p:cNvSpPr>
          <p:nvPr>
            <p:ph type="sldNum" sz="quarter" idx="5"/>
          </p:nvPr>
        </p:nvSpPr>
        <p:spPr/>
        <p:txBody>
          <a:bodyPr/>
          <a:lstStyle/>
          <a:p>
            <a:fld id="{907CEDC5-7868-4064-B681-9C6AAB1B0E93}" type="slidenum">
              <a:rPr lang="nl-NL" smtClean="0"/>
              <a:t>25</a:t>
            </a:fld>
            <a:endParaRPr lang="nl-NL"/>
          </a:p>
        </p:txBody>
      </p:sp>
    </p:spTree>
    <p:extLst>
      <p:ext uri="{BB962C8B-B14F-4D97-AF65-F5344CB8AC3E}">
        <p14:creationId xmlns:p14="http://schemas.microsoft.com/office/powerpoint/2010/main" val="283772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solidFill>
                  <a:srgbClr val="000000"/>
                </a:solidFill>
                <a:effectLst/>
                <a:latin typeface="Calibri"/>
                <a:ea typeface="Times New Roman" panose="02020603050405020304" pitchFamily="18" charset="0"/>
                <a:cs typeface="Calibri"/>
              </a:rPr>
              <a:t>Afhankelijk van persoonlijke voorkeur digitaal </a:t>
            </a:r>
            <a:r>
              <a:rPr lang="nl-NL" sz="1200" err="1">
                <a:solidFill>
                  <a:srgbClr val="000000"/>
                </a:solidFill>
                <a:effectLst/>
                <a:latin typeface="Calibri"/>
                <a:ea typeface="Times New Roman" panose="02020603050405020304" pitchFamily="18" charset="0"/>
                <a:cs typeface="Calibri"/>
              </a:rPr>
              <a:t>danwel</a:t>
            </a:r>
            <a:r>
              <a:rPr lang="nl-NL" sz="1200">
                <a:solidFill>
                  <a:srgbClr val="000000"/>
                </a:solidFill>
                <a:effectLst/>
                <a:latin typeface="Calibri"/>
                <a:ea typeface="Times New Roman" panose="02020603050405020304" pitchFamily="18" charset="0"/>
                <a:cs typeface="Calibri"/>
              </a:rPr>
              <a:t> op papier bespreken.</a:t>
            </a:r>
          </a:p>
          <a:p>
            <a:pPr>
              <a:defRPr/>
            </a:pPr>
            <a:r>
              <a:rPr lang="nl-NL" sz="1200">
                <a:solidFill>
                  <a:srgbClr val="000000"/>
                </a:solidFill>
                <a:effectLst/>
                <a:latin typeface="Calibri"/>
                <a:ea typeface="Times New Roman" panose="02020603050405020304" pitchFamily="18" charset="0"/>
                <a:cs typeface="Calibri"/>
              </a:rPr>
              <a:t>Maak duo’s en ga in gesprek over elkaars spinnenweb.</a:t>
            </a:r>
            <a:r>
              <a:rPr lang="nl-NL">
                <a:solidFill>
                  <a:srgbClr val="000000"/>
                </a:solidFill>
                <a:latin typeface="Calibri"/>
                <a:ea typeface="Times New Roman" panose="02020603050405020304" pitchFamily="18" charset="0"/>
                <a:cs typeface="Calibri"/>
              </a:rPr>
              <a:t> </a:t>
            </a:r>
            <a:endParaRPr lang="nl-NL" sz="1200">
              <a:solidFill>
                <a:srgbClr val="000000"/>
              </a:solidFill>
              <a:effectLst/>
              <a:latin typeface="Calibri" panose="020F0502020204030204" pitchFamily="34" charset="0"/>
              <a:ea typeface="Times New Roman" panose="02020603050405020304" pitchFamily="18" charset="0"/>
              <a:cs typeface="Calibri"/>
            </a:endParaRPr>
          </a:p>
          <a:p>
            <a:pPr>
              <a:defRPr/>
            </a:pPr>
            <a:r>
              <a:rPr lang="nl-NL">
                <a:solidFill>
                  <a:srgbClr val="000000"/>
                </a:solidFill>
                <a:latin typeface="Calibri"/>
                <a:ea typeface="Times New Roman" panose="02020603050405020304" pitchFamily="18" charset="0"/>
                <a:cs typeface="Calibri"/>
              </a:rPr>
              <a:t>- Hoe is het voor je geweest om de vragen te beantwoorden</a:t>
            </a:r>
          </a:p>
          <a:p>
            <a:pPr>
              <a:defRPr/>
            </a:pPr>
            <a:r>
              <a:rPr lang="nl-NL">
                <a:solidFill>
                  <a:srgbClr val="000000"/>
                </a:solidFill>
                <a:latin typeface="Calibri"/>
                <a:ea typeface="Times New Roman" panose="02020603050405020304" pitchFamily="18" charset="0"/>
                <a:cs typeface="Calibri"/>
              </a:rPr>
              <a:t>- Wat vind je zelf van de uitkomst</a:t>
            </a:r>
          </a:p>
          <a:p>
            <a:pPr>
              <a:defRPr/>
            </a:pPr>
            <a:r>
              <a:rPr lang="nl-NL">
                <a:solidFill>
                  <a:srgbClr val="000000"/>
                </a:solidFill>
                <a:latin typeface="Calibri"/>
                <a:ea typeface="Times New Roman" panose="02020603050405020304" pitchFamily="18" charset="0"/>
                <a:cs typeface="Calibri"/>
              </a:rPr>
              <a:t>- Wat zijn aspecten waar je iets aan zou willen veranderen?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solidFill>
                  <a:srgbClr val="000000"/>
                </a:solidFill>
                <a:effectLst/>
                <a:latin typeface="Calibri"/>
                <a:ea typeface="Times New Roman" panose="02020603050405020304" pitchFamily="18" charset="0"/>
                <a:cs typeface="Calibri"/>
              </a:rPr>
              <a:t>Gebruik hierbij de checklist op de volgende pagina</a:t>
            </a:r>
            <a:endParaRPr lang="nl-NL">
              <a:effectLst/>
              <a:latin typeface="Calibri"/>
              <a:ea typeface="Times New Roman" panose="02020603050405020304" pitchFamily="18" charset="0"/>
              <a:cs typeface="Calibri"/>
            </a:endParaRPr>
          </a:p>
          <a:p>
            <a:endParaRPr lang="nl-NL"/>
          </a:p>
        </p:txBody>
      </p:sp>
      <p:sp>
        <p:nvSpPr>
          <p:cNvPr id="4" name="Tijdelijke aanduiding voor dianummer 3"/>
          <p:cNvSpPr>
            <a:spLocks noGrp="1"/>
          </p:cNvSpPr>
          <p:nvPr>
            <p:ph type="sldNum" sz="quarter" idx="5"/>
          </p:nvPr>
        </p:nvSpPr>
        <p:spPr/>
        <p:txBody>
          <a:bodyPr/>
          <a:lstStyle/>
          <a:p>
            <a:fld id="{907CEDC5-7868-4064-B681-9C6AAB1B0E93}" type="slidenum">
              <a:rPr lang="nl-NL" smtClean="0"/>
              <a:t>26</a:t>
            </a:fld>
            <a:endParaRPr lang="nl-NL"/>
          </a:p>
        </p:txBody>
      </p:sp>
    </p:spTree>
    <p:extLst>
      <p:ext uri="{BB962C8B-B14F-4D97-AF65-F5344CB8AC3E}">
        <p14:creationId xmlns:p14="http://schemas.microsoft.com/office/powerpoint/2010/main" val="45776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Om de </a:t>
            </a:r>
            <a:r>
              <a:rPr lang="nl-NL" err="1"/>
              <a:t>knowledge</a:t>
            </a:r>
            <a:r>
              <a:rPr lang="nl-NL"/>
              <a:t> brokers aan het denken te zetten nog enkele stellingen ter afsluiting.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Werkvorm kan zelf gekozen worden (kleur voor camera houden/staan of zitten/petje op petje af/typen in de chat)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Sommige stellingen hebben meerdere antwoorden (max.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656E5156-83CC-4078-B43A-4A8822D25886}" type="slidenum">
              <a:rPr lang="nl-NL" smtClean="0"/>
              <a:t>29</a:t>
            </a:fld>
            <a:endParaRPr lang="nl-NL"/>
          </a:p>
        </p:txBody>
      </p:sp>
    </p:spTree>
    <p:extLst>
      <p:ext uri="{BB962C8B-B14F-4D97-AF65-F5344CB8AC3E}">
        <p14:creationId xmlns:p14="http://schemas.microsoft.com/office/powerpoint/2010/main" val="216822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56E5156-83CC-4078-B43A-4A8822D25886}" type="slidenum">
              <a:rPr lang="nl-NL" smtClean="0"/>
              <a:t>30</a:t>
            </a:fld>
            <a:endParaRPr lang="nl-NL"/>
          </a:p>
        </p:txBody>
      </p:sp>
    </p:spTree>
    <p:extLst>
      <p:ext uri="{BB962C8B-B14F-4D97-AF65-F5344CB8AC3E}">
        <p14:creationId xmlns:p14="http://schemas.microsoft.com/office/powerpoint/2010/main" val="144172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56E5156-83CC-4078-B43A-4A8822D25886}" type="slidenum">
              <a:rPr lang="nl-NL" smtClean="0"/>
              <a:t>31</a:t>
            </a:fld>
            <a:endParaRPr lang="nl-NL"/>
          </a:p>
        </p:txBody>
      </p:sp>
    </p:spTree>
    <p:extLst>
      <p:ext uri="{BB962C8B-B14F-4D97-AF65-F5344CB8AC3E}">
        <p14:creationId xmlns:p14="http://schemas.microsoft.com/office/powerpoint/2010/main" val="2600412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56E5156-83CC-4078-B43A-4A8822D25886}" type="slidenum">
              <a:rPr lang="nl-NL" smtClean="0"/>
              <a:t>32</a:t>
            </a:fld>
            <a:endParaRPr lang="nl-NL"/>
          </a:p>
        </p:txBody>
      </p:sp>
    </p:spTree>
    <p:extLst>
      <p:ext uri="{BB962C8B-B14F-4D97-AF65-F5344CB8AC3E}">
        <p14:creationId xmlns:p14="http://schemas.microsoft.com/office/powerpoint/2010/main" val="85142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We </a:t>
            </a:r>
            <a:r>
              <a:rPr lang="en-US" dirty="0" err="1">
                <a:cs typeface="Calibri"/>
              </a:rPr>
              <a:t>beginnen</a:t>
            </a:r>
            <a:r>
              <a:rPr lang="en-US" dirty="0">
                <a:cs typeface="Calibri"/>
              </a:rPr>
              <a:t> met </a:t>
            </a:r>
            <a:r>
              <a:rPr lang="en-US" dirty="0" err="1">
                <a:cs typeface="Calibri"/>
              </a:rPr>
              <a:t>een</a:t>
            </a:r>
            <a:r>
              <a:rPr lang="en-US" dirty="0">
                <a:cs typeface="Calibri"/>
              </a:rPr>
              <a:t> </a:t>
            </a:r>
            <a:r>
              <a:rPr lang="en-US" dirty="0" err="1">
                <a:cs typeface="Calibri"/>
              </a:rPr>
              <a:t>inleiding</a:t>
            </a:r>
            <a:r>
              <a:rPr lang="en-US" dirty="0">
                <a:cs typeface="Calibri"/>
              </a:rPr>
              <a:t> </a:t>
            </a:r>
            <a:r>
              <a:rPr lang="en-US" dirty="0" err="1">
                <a:cs typeface="Calibri"/>
              </a:rPr>
              <a:t>vanuit</a:t>
            </a:r>
            <a:r>
              <a:rPr lang="en-US" dirty="0">
                <a:cs typeface="Calibri"/>
              </a:rPr>
              <a:t> het </a:t>
            </a:r>
            <a:r>
              <a:rPr lang="en-US" dirty="0" err="1">
                <a:cs typeface="Calibri"/>
              </a:rPr>
              <a:t>Kennisnetwerk</a:t>
            </a:r>
            <a:r>
              <a:rPr lang="en-US" dirty="0">
                <a:cs typeface="Calibri"/>
              </a:rPr>
              <a:t> CVA NL door Monique Bergsma. Zij </a:t>
            </a:r>
            <a:r>
              <a:rPr lang="en-US" dirty="0" err="1">
                <a:cs typeface="Calibri"/>
              </a:rPr>
              <a:t>en</a:t>
            </a:r>
            <a:r>
              <a:rPr lang="en-US" dirty="0">
                <a:cs typeface="Calibri"/>
              </a:rPr>
              <a:t> Anne Co Lanser </a:t>
            </a:r>
            <a:r>
              <a:rPr lang="en-US" dirty="0" err="1">
                <a:cs typeface="Calibri"/>
              </a:rPr>
              <a:t>zijn</a:t>
            </a:r>
            <a:r>
              <a:rPr lang="en-US" dirty="0">
                <a:cs typeface="Calibri"/>
              </a:rPr>
              <a:t> </a:t>
            </a:r>
            <a:r>
              <a:rPr lang="en-US" dirty="0" err="1">
                <a:cs typeface="Calibri"/>
              </a:rPr>
              <a:t>vandaag</a:t>
            </a:r>
            <a:r>
              <a:rPr lang="en-US" dirty="0">
                <a:cs typeface="Calibri"/>
              </a:rPr>
              <a:t> </a:t>
            </a:r>
            <a:r>
              <a:rPr lang="en-US" dirty="0" err="1">
                <a:cs typeface="Calibri"/>
              </a:rPr>
              <a:t>aanwezig</a:t>
            </a:r>
            <a:r>
              <a:rPr lang="en-US" dirty="0">
                <a:cs typeface="Calibri"/>
              </a:rPr>
              <a:t> </a:t>
            </a:r>
            <a:r>
              <a:rPr lang="en-US" dirty="0" err="1">
                <a:cs typeface="Calibri"/>
              </a:rPr>
              <a:t>bij</a:t>
            </a:r>
            <a:r>
              <a:rPr lang="en-US" dirty="0">
                <a:cs typeface="Calibri"/>
              </a:rPr>
              <a:t> </a:t>
            </a:r>
            <a:r>
              <a:rPr lang="en-US" dirty="0" err="1">
                <a:cs typeface="Calibri"/>
              </a:rPr>
              <a:t>onze</a:t>
            </a:r>
            <a:r>
              <a:rPr lang="en-US" dirty="0">
                <a:cs typeface="Calibri"/>
              </a:rPr>
              <a:t> </a:t>
            </a:r>
            <a:r>
              <a:rPr lang="en-US" dirty="0" err="1">
                <a:cs typeface="Calibri"/>
              </a:rPr>
              <a:t>netwerkdag</a:t>
            </a:r>
            <a:r>
              <a:rPr lang="en-US" dirty="0">
                <a:cs typeface="Calibri"/>
              </a:rPr>
              <a:t>. We </a:t>
            </a:r>
            <a:r>
              <a:rPr lang="en-US" dirty="0" err="1">
                <a:cs typeface="Calibri"/>
              </a:rPr>
              <a:t>zijn</a:t>
            </a:r>
            <a:r>
              <a:rPr lang="en-US" dirty="0">
                <a:cs typeface="Calibri"/>
              </a:rPr>
              <a:t> </a:t>
            </a:r>
            <a:r>
              <a:rPr lang="en-US" dirty="0" err="1">
                <a:cs typeface="Calibri"/>
              </a:rPr>
              <a:t>daar</a:t>
            </a:r>
            <a:r>
              <a:rPr lang="en-US" dirty="0">
                <a:cs typeface="Calibri"/>
              </a:rPr>
              <a:t> erg </a:t>
            </a:r>
            <a:r>
              <a:rPr lang="en-US" dirty="0" err="1">
                <a:cs typeface="Calibri"/>
              </a:rPr>
              <a:t>blij</a:t>
            </a:r>
            <a:r>
              <a:rPr lang="en-US" dirty="0">
                <a:cs typeface="Calibri"/>
              </a:rPr>
              <a:t> mee</a:t>
            </a:r>
          </a:p>
          <a:p>
            <a:r>
              <a:rPr lang="en-US" dirty="0">
                <a:cs typeface="Calibri"/>
              </a:rPr>
              <a:t>We </a:t>
            </a:r>
            <a:r>
              <a:rPr lang="en-US" dirty="0" err="1">
                <a:cs typeface="Calibri"/>
              </a:rPr>
              <a:t>hebben</a:t>
            </a:r>
            <a:r>
              <a:rPr lang="en-US" dirty="0">
                <a:cs typeface="Calibri"/>
              </a:rPr>
              <a:t> </a:t>
            </a:r>
            <a:r>
              <a:rPr lang="en-US" dirty="0" err="1">
                <a:cs typeface="Calibri"/>
              </a:rPr>
              <a:t>jullie</a:t>
            </a:r>
            <a:r>
              <a:rPr lang="en-US" dirty="0">
                <a:cs typeface="Calibri"/>
              </a:rPr>
              <a:t> </a:t>
            </a:r>
            <a:r>
              <a:rPr lang="en-US" dirty="0" err="1">
                <a:cs typeface="Calibri"/>
              </a:rPr>
              <a:t>evaluaties</a:t>
            </a:r>
            <a:r>
              <a:rPr lang="en-US" dirty="0">
                <a:cs typeface="Calibri"/>
              </a:rPr>
              <a:t> </a:t>
            </a:r>
            <a:r>
              <a:rPr lang="en-US" dirty="0" err="1">
                <a:cs typeface="Calibri"/>
              </a:rPr>
              <a:t>ter</a:t>
            </a:r>
            <a:r>
              <a:rPr lang="en-US" dirty="0">
                <a:cs typeface="Calibri"/>
              </a:rPr>
              <a:t> </a:t>
            </a:r>
            <a:r>
              <a:rPr lang="en-US" dirty="0" err="1">
                <a:cs typeface="Calibri"/>
              </a:rPr>
              <a:t>harte</a:t>
            </a:r>
            <a:r>
              <a:rPr lang="en-US" dirty="0">
                <a:cs typeface="Calibri"/>
              </a:rPr>
              <a:t> </a:t>
            </a:r>
            <a:r>
              <a:rPr lang="en-US" dirty="0" err="1">
                <a:cs typeface="Calibri"/>
              </a:rPr>
              <a:t>genomen</a:t>
            </a:r>
            <a:r>
              <a:rPr lang="en-US" dirty="0">
                <a:cs typeface="Calibri"/>
              </a:rPr>
              <a:t> </a:t>
            </a:r>
            <a:r>
              <a:rPr lang="en-US" dirty="0" err="1">
                <a:cs typeface="Calibri"/>
              </a:rPr>
              <a:t>en</a:t>
            </a:r>
            <a:r>
              <a:rPr lang="en-US" dirty="0">
                <a:cs typeface="Calibri"/>
              </a:rPr>
              <a:t> </a:t>
            </a:r>
            <a:r>
              <a:rPr lang="en-US" dirty="0" err="1">
                <a:cs typeface="Calibri"/>
              </a:rPr>
              <a:t>begrijpen</a:t>
            </a:r>
            <a:r>
              <a:rPr lang="en-US" dirty="0">
                <a:cs typeface="Calibri"/>
              </a:rPr>
              <a:t> </a:t>
            </a:r>
            <a:r>
              <a:rPr lang="en-US" dirty="0" err="1">
                <a:cs typeface="Calibri"/>
              </a:rPr>
              <a:t>dat</a:t>
            </a:r>
            <a:r>
              <a:rPr lang="en-US" dirty="0">
                <a:cs typeface="Calibri"/>
              </a:rPr>
              <a:t> de online </a:t>
            </a:r>
            <a:r>
              <a:rPr lang="en-US" dirty="0" err="1">
                <a:cs typeface="Calibri"/>
              </a:rPr>
              <a:t>bijeenkomsten</a:t>
            </a:r>
            <a:r>
              <a:rPr lang="en-US" dirty="0">
                <a:cs typeface="Calibri"/>
              </a:rPr>
              <a:t> het </a:t>
            </a:r>
            <a:r>
              <a:rPr lang="en-US" dirty="0" err="1">
                <a:cs typeface="Calibri"/>
              </a:rPr>
              <a:t>moeilijker</a:t>
            </a:r>
            <a:r>
              <a:rPr lang="en-US" dirty="0">
                <a:cs typeface="Calibri"/>
              </a:rPr>
              <a:t> </a:t>
            </a:r>
            <a:r>
              <a:rPr lang="en-US" dirty="0" err="1">
                <a:cs typeface="Calibri"/>
              </a:rPr>
              <a:t>hebben</a:t>
            </a:r>
            <a:r>
              <a:rPr lang="en-US" dirty="0">
                <a:cs typeface="Calibri"/>
              </a:rPr>
              <a:t> </a:t>
            </a:r>
            <a:r>
              <a:rPr lang="en-US" dirty="0" err="1">
                <a:cs typeface="Calibri"/>
              </a:rPr>
              <a:t>gemaakt</a:t>
            </a:r>
            <a:r>
              <a:rPr lang="en-US" dirty="0">
                <a:cs typeface="Calibri"/>
              </a:rPr>
              <a:t> de </a:t>
            </a:r>
            <a:r>
              <a:rPr lang="en-US" dirty="0" err="1">
                <a:cs typeface="Calibri"/>
              </a:rPr>
              <a:t>afgelopen</a:t>
            </a:r>
            <a:r>
              <a:rPr lang="en-US" dirty="0">
                <a:cs typeface="Calibri"/>
              </a:rPr>
              <a:t> </a:t>
            </a:r>
            <a:r>
              <a:rPr lang="en-US" dirty="0" err="1">
                <a:cs typeface="Calibri"/>
              </a:rPr>
              <a:t>tijd</a:t>
            </a:r>
            <a:r>
              <a:rPr lang="en-US" dirty="0">
                <a:cs typeface="Calibri"/>
              </a:rPr>
              <a:t> </a:t>
            </a:r>
            <a:r>
              <a:rPr lang="en-US" dirty="0" err="1">
                <a:cs typeface="Calibri"/>
              </a:rPr>
              <a:t>aan</a:t>
            </a:r>
            <a:r>
              <a:rPr lang="en-US" dirty="0">
                <a:cs typeface="Calibri"/>
              </a:rPr>
              <a:t> </a:t>
            </a:r>
            <a:r>
              <a:rPr lang="en-US" dirty="0" err="1">
                <a:cs typeface="Calibri"/>
              </a:rPr>
              <a:t>netwerken</a:t>
            </a:r>
            <a:r>
              <a:rPr lang="en-US" dirty="0">
                <a:cs typeface="Calibri"/>
              </a:rPr>
              <a:t> toe </a:t>
            </a:r>
            <a:r>
              <a:rPr lang="en-US" dirty="0" err="1">
                <a:cs typeface="Calibri"/>
              </a:rPr>
              <a:t>te</a:t>
            </a:r>
            <a:r>
              <a:rPr lang="en-US" dirty="0">
                <a:cs typeface="Calibri"/>
              </a:rPr>
              <a:t> </a:t>
            </a:r>
            <a:r>
              <a:rPr lang="en-US" dirty="0" err="1">
                <a:cs typeface="Calibri"/>
              </a:rPr>
              <a:t>komen</a:t>
            </a:r>
            <a:r>
              <a:rPr lang="en-US" dirty="0">
                <a:cs typeface="Calibri"/>
              </a:rPr>
              <a:t>. </a:t>
            </a:r>
            <a:r>
              <a:rPr lang="en-US" dirty="0" err="1">
                <a:cs typeface="Calibri"/>
              </a:rPr>
              <a:t>Vandaag</a:t>
            </a:r>
            <a:r>
              <a:rPr lang="en-US" dirty="0">
                <a:cs typeface="Calibri"/>
              </a:rPr>
              <a:t> </a:t>
            </a:r>
            <a:r>
              <a:rPr lang="en-US" dirty="0" err="1">
                <a:cs typeface="Calibri"/>
              </a:rPr>
              <a:t>zijn</a:t>
            </a:r>
            <a:r>
              <a:rPr lang="en-US" dirty="0">
                <a:cs typeface="Calibri"/>
              </a:rPr>
              <a:t> er 2 </a:t>
            </a:r>
            <a:r>
              <a:rPr lang="en-US" dirty="0" err="1">
                <a:cs typeface="Calibri"/>
              </a:rPr>
              <a:t>momenten</a:t>
            </a:r>
            <a:r>
              <a:rPr lang="en-US" dirty="0">
                <a:cs typeface="Calibri"/>
              </a:rPr>
              <a:t> </a:t>
            </a:r>
            <a:r>
              <a:rPr lang="en-US" dirty="0" err="1">
                <a:cs typeface="Calibri"/>
              </a:rPr>
              <a:t>ingelast</a:t>
            </a:r>
            <a:r>
              <a:rPr lang="en-US" dirty="0">
                <a:cs typeface="Calibri"/>
              </a:rPr>
              <a:t>.</a:t>
            </a:r>
          </a:p>
          <a:p>
            <a:r>
              <a:rPr lang="en-US" dirty="0">
                <a:cs typeface="Calibri"/>
              </a:rPr>
              <a:t>In de </a:t>
            </a:r>
            <a:r>
              <a:rPr lang="en-US" dirty="0" err="1">
                <a:cs typeface="Calibri"/>
              </a:rPr>
              <a:t>ochtend</a:t>
            </a:r>
            <a:r>
              <a:rPr lang="en-US" dirty="0">
                <a:cs typeface="Calibri"/>
              </a:rPr>
              <a:t> </a:t>
            </a:r>
            <a:r>
              <a:rPr lang="en-US" dirty="0" err="1">
                <a:cs typeface="Calibri"/>
              </a:rPr>
              <a:t>zullen</a:t>
            </a:r>
            <a:r>
              <a:rPr lang="en-US" dirty="0">
                <a:cs typeface="Calibri"/>
              </a:rPr>
              <a:t> </a:t>
            </a:r>
            <a:r>
              <a:rPr lang="en-US" dirty="0" err="1">
                <a:cs typeface="Calibri"/>
              </a:rPr>
              <a:t>jullie</a:t>
            </a:r>
            <a:r>
              <a:rPr lang="en-US" dirty="0">
                <a:cs typeface="Calibri"/>
              </a:rPr>
              <a:t> </a:t>
            </a:r>
            <a:r>
              <a:rPr lang="en-US" dirty="0" err="1">
                <a:cs typeface="Calibri"/>
              </a:rPr>
              <a:t>elkaars</a:t>
            </a:r>
            <a:r>
              <a:rPr lang="en-US" dirty="0">
                <a:cs typeface="Calibri"/>
              </a:rPr>
              <a:t> dilemma´s </a:t>
            </a:r>
            <a:r>
              <a:rPr lang="en-US" dirty="0" err="1">
                <a:cs typeface="Calibri"/>
              </a:rPr>
              <a:t>delen</a:t>
            </a:r>
            <a:r>
              <a:rPr lang="en-US" dirty="0">
                <a:cs typeface="Calibri"/>
              </a:rPr>
              <a:t> </a:t>
            </a:r>
            <a:r>
              <a:rPr lang="en-US" dirty="0" err="1">
                <a:cs typeface="Calibri"/>
              </a:rPr>
              <a:t>en</a:t>
            </a:r>
            <a:r>
              <a:rPr lang="en-US" dirty="0">
                <a:cs typeface="Calibri"/>
              </a:rPr>
              <a:t> </a:t>
            </a:r>
            <a:r>
              <a:rPr lang="en-US" dirty="0" err="1">
                <a:cs typeface="Calibri"/>
              </a:rPr>
              <a:t>bespreken</a:t>
            </a:r>
            <a:r>
              <a:rPr lang="en-US" dirty="0">
                <a:cs typeface="Calibri"/>
              </a:rPr>
              <a:t> </a:t>
            </a:r>
            <a:r>
              <a:rPr lang="en-US" dirty="0" err="1">
                <a:cs typeface="Calibri"/>
              </a:rPr>
              <a:t>en</a:t>
            </a:r>
            <a:r>
              <a:rPr lang="en-US" dirty="0">
                <a:cs typeface="Calibri"/>
              </a:rPr>
              <a:t> in de </a:t>
            </a:r>
            <a:r>
              <a:rPr lang="en-US" dirty="0" err="1">
                <a:cs typeface="Calibri"/>
              </a:rPr>
              <a:t>middag</a:t>
            </a:r>
            <a:r>
              <a:rPr lang="en-US" dirty="0">
                <a:cs typeface="Calibri"/>
              </a:rPr>
              <a:t> </a:t>
            </a:r>
            <a:r>
              <a:rPr lang="en-US" dirty="0" err="1">
                <a:cs typeface="Calibri"/>
              </a:rPr>
              <a:t>gaan</a:t>
            </a:r>
            <a:r>
              <a:rPr lang="en-US" dirty="0">
                <a:cs typeface="Calibri"/>
              </a:rPr>
              <a:t> we </a:t>
            </a:r>
            <a:r>
              <a:rPr lang="en-US" dirty="0" err="1">
                <a:cs typeface="Calibri"/>
              </a:rPr>
              <a:t>bij</a:t>
            </a:r>
            <a:r>
              <a:rPr lang="en-US" dirty="0">
                <a:cs typeface="Calibri"/>
              </a:rPr>
              <a:t> </a:t>
            </a:r>
            <a:r>
              <a:rPr lang="en-US" dirty="0" err="1">
                <a:cs typeface="Calibri"/>
              </a:rPr>
              <a:t>dit</a:t>
            </a:r>
            <a:r>
              <a:rPr lang="en-US" dirty="0">
                <a:cs typeface="Calibri"/>
              </a:rPr>
              <a:t> moment in op </a:t>
            </a:r>
            <a:r>
              <a:rPr lang="en-US" dirty="0" err="1">
                <a:cs typeface="Calibri"/>
              </a:rPr>
              <a:t>persoonlijk</a:t>
            </a:r>
            <a:r>
              <a:rPr lang="en-US" dirty="0">
                <a:cs typeface="Calibri"/>
              </a:rPr>
              <a:t> </a:t>
            </a:r>
            <a:r>
              <a:rPr lang="en-US" dirty="0" err="1">
                <a:cs typeface="Calibri"/>
              </a:rPr>
              <a:t>leiderschap</a:t>
            </a:r>
            <a:endParaRPr lang="en-US">
              <a:cs typeface="Calibri"/>
            </a:endParaRPr>
          </a:p>
          <a:p>
            <a:endParaRPr lang="en-US">
              <a:cs typeface="Calibri"/>
            </a:endParaRPr>
          </a:p>
          <a:p>
            <a:r>
              <a:rPr lang="en-US" dirty="0">
                <a:cs typeface="Calibri"/>
              </a:rPr>
              <a:t>Ook </a:t>
            </a:r>
            <a:r>
              <a:rPr lang="en-US" dirty="0" err="1">
                <a:cs typeface="Calibri"/>
              </a:rPr>
              <a:t>aan</a:t>
            </a:r>
            <a:r>
              <a:rPr lang="en-US" dirty="0">
                <a:cs typeface="Calibri"/>
              </a:rPr>
              <a:t> de hand van </a:t>
            </a:r>
            <a:r>
              <a:rPr lang="en-US" dirty="0" err="1">
                <a:cs typeface="Calibri"/>
              </a:rPr>
              <a:t>onze</a:t>
            </a:r>
            <a:r>
              <a:rPr lang="en-US" dirty="0">
                <a:cs typeface="Calibri"/>
              </a:rPr>
              <a:t> ´Lieve Mona´ </a:t>
            </a:r>
            <a:r>
              <a:rPr lang="en-US" dirty="0" err="1">
                <a:cs typeface="Calibri"/>
              </a:rPr>
              <a:t>rubriek</a:t>
            </a:r>
            <a:r>
              <a:rPr lang="en-US" dirty="0">
                <a:cs typeface="Calibri"/>
              </a:rPr>
              <a:t> </a:t>
            </a:r>
            <a:r>
              <a:rPr lang="en-US" dirty="0" err="1">
                <a:cs typeface="Calibri"/>
              </a:rPr>
              <a:t>zal</a:t>
            </a:r>
            <a:r>
              <a:rPr lang="en-US" dirty="0">
                <a:cs typeface="Calibri"/>
              </a:rPr>
              <a:t> er de </a:t>
            </a:r>
            <a:r>
              <a:rPr lang="en-US" dirty="0" err="1">
                <a:cs typeface="Calibri"/>
              </a:rPr>
              <a:t>mogelijkheid</a:t>
            </a:r>
            <a:r>
              <a:rPr lang="en-US" dirty="0">
                <a:cs typeface="Calibri"/>
              </a:rPr>
              <a:t> </a:t>
            </a:r>
            <a:r>
              <a:rPr lang="en-US" dirty="0" err="1">
                <a:cs typeface="Calibri"/>
              </a:rPr>
              <a:t>zijn</a:t>
            </a:r>
            <a:r>
              <a:rPr lang="en-US" dirty="0">
                <a:cs typeface="Calibri"/>
              </a:rPr>
              <a:t> om </a:t>
            </a:r>
            <a:r>
              <a:rPr lang="en-US" dirty="0" err="1">
                <a:cs typeface="Calibri"/>
              </a:rPr>
              <a:t>ervaringen</a:t>
            </a:r>
            <a:r>
              <a:rPr lang="en-US" dirty="0">
                <a:cs typeface="Calibri"/>
              </a:rPr>
              <a:t> </a:t>
            </a:r>
            <a:r>
              <a:rPr lang="en-US" dirty="0" err="1">
                <a:cs typeface="Calibri"/>
              </a:rPr>
              <a:t>te</a:t>
            </a:r>
            <a:r>
              <a:rPr lang="en-US" dirty="0">
                <a:cs typeface="Calibri"/>
              </a:rPr>
              <a:t> </a:t>
            </a:r>
            <a:r>
              <a:rPr lang="en-US" dirty="0" err="1">
                <a:cs typeface="Calibri"/>
              </a:rPr>
              <a:t>delen</a:t>
            </a:r>
            <a:r>
              <a:rPr lang="en-US" dirty="0">
                <a:cs typeface="Calibri"/>
              </a:rPr>
              <a:t> </a:t>
            </a:r>
            <a:r>
              <a:rPr lang="en-US" dirty="0" err="1">
                <a:cs typeface="Calibri"/>
              </a:rPr>
              <a:t>en</a:t>
            </a:r>
            <a:r>
              <a:rPr lang="en-US" dirty="0">
                <a:cs typeface="Calibri"/>
              </a:rPr>
              <a:t> </a:t>
            </a:r>
            <a:r>
              <a:rPr lang="en-US" dirty="0" err="1">
                <a:cs typeface="Calibri"/>
              </a:rPr>
              <a:t>elkaars</a:t>
            </a:r>
            <a:r>
              <a:rPr lang="en-US" dirty="0">
                <a:cs typeface="Calibri"/>
              </a:rPr>
              <a:t> expertise in </a:t>
            </a:r>
            <a:r>
              <a:rPr lang="en-US" dirty="0" err="1">
                <a:cs typeface="Calibri"/>
              </a:rPr>
              <a:t>te</a:t>
            </a:r>
            <a:r>
              <a:rPr lang="en-US" dirty="0">
                <a:cs typeface="Calibri"/>
              </a:rPr>
              <a:t> </a:t>
            </a:r>
            <a:r>
              <a:rPr lang="en-US" dirty="0" err="1">
                <a:cs typeface="Calibri"/>
              </a:rPr>
              <a:t>zetten</a:t>
            </a:r>
            <a:r>
              <a:rPr lang="en-US" dirty="0">
                <a:cs typeface="Calibri"/>
              </a:rPr>
              <a:t>.</a:t>
            </a:r>
          </a:p>
          <a:p>
            <a:r>
              <a:rPr lang="en-US" dirty="0">
                <a:cs typeface="Calibri"/>
              </a:rPr>
              <a:t>Wie </a:t>
            </a:r>
            <a:r>
              <a:rPr lang="en-US" dirty="0" err="1">
                <a:cs typeface="Calibri"/>
              </a:rPr>
              <a:t>weet</a:t>
            </a:r>
            <a:r>
              <a:rPr lang="en-US" dirty="0">
                <a:cs typeface="Calibri"/>
              </a:rPr>
              <a:t> er </a:t>
            </a:r>
            <a:r>
              <a:rPr lang="en-US" dirty="0" err="1">
                <a:cs typeface="Calibri"/>
              </a:rPr>
              <a:t>trouwens</a:t>
            </a:r>
            <a:r>
              <a:rPr lang="en-US" dirty="0">
                <a:cs typeface="Calibri"/>
              </a:rPr>
              <a:t> </a:t>
            </a:r>
            <a:r>
              <a:rPr lang="en-US" dirty="0" err="1">
                <a:cs typeface="Calibri"/>
              </a:rPr>
              <a:t>niet</a:t>
            </a:r>
            <a:r>
              <a:rPr lang="en-US" dirty="0">
                <a:cs typeface="Calibri"/>
              </a:rPr>
              <a:t> wat ´Lieve Mona´ is? Dan is </a:t>
            </a:r>
            <a:r>
              <a:rPr lang="en-US" dirty="0" err="1">
                <a:cs typeface="Calibri"/>
              </a:rPr>
              <a:t>daarmee</a:t>
            </a:r>
            <a:r>
              <a:rPr lang="en-US" dirty="0">
                <a:cs typeface="Calibri"/>
              </a:rPr>
              <a:t> het </a:t>
            </a:r>
            <a:r>
              <a:rPr lang="en-US" dirty="0" err="1">
                <a:cs typeface="Calibri"/>
              </a:rPr>
              <a:t>leeftijdsverschil</a:t>
            </a:r>
            <a:r>
              <a:rPr lang="en-US" dirty="0">
                <a:cs typeface="Calibri"/>
              </a:rPr>
              <a:t> </a:t>
            </a:r>
            <a:r>
              <a:rPr lang="en-US" dirty="0" err="1">
                <a:cs typeface="Calibri"/>
              </a:rPr>
              <a:t>binnen</a:t>
            </a:r>
            <a:r>
              <a:rPr lang="en-US" dirty="0">
                <a:cs typeface="Calibri"/>
              </a:rPr>
              <a:t> de </a:t>
            </a:r>
            <a:r>
              <a:rPr lang="en-US" dirty="0" err="1">
                <a:cs typeface="Calibri"/>
              </a:rPr>
              <a:t>groep</a:t>
            </a:r>
            <a:r>
              <a:rPr lang="en-US" dirty="0">
                <a:cs typeface="Calibri"/>
              </a:rPr>
              <a:t> </a:t>
            </a:r>
            <a:r>
              <a:rPr lang="en-US" dirty="0" err="1">
                <a:cs typeface="Calibri"/>
              </a:rPr>
              <a:t>duidelijk</a:t>
            </a:r>
            <a:r>
              <a:rPr lang="en-US" dirty="0">
                <a:cs typeface="Calibri"/>
              </a:rPr>
              <a:t> ;)</a:t>
            </a:r>
          </a:p>
          <a:p>
            <a:endParaRPr lang="en-US">
              <a:cs typeface="Calibri"/>
            </a:endParaRPr>
          </a:p>
          <a:p>
            <a:r>
              <a:rPr lang="en-US" dirty="0">
                <a:cs typeface="Calibri"/>
              </a:rPr>
              <a:t>Als </a:t>
            </a:r>
            <a:r>
              <a:rPr lang="en-US" dirty="0" err="1">
                <a:cs typeface="Calibri"/>
              </a:rPr>
              <a:t>inhoudelijk</a:t>
            </a:r>
            <a:r>
              <a:rPr lang="en-US" dirty="0">
                <a:cs typeface="Calibri"/>
              </a:rPr>
              <a:t> </a:t>
            </a:r>
            <a:r>
              <a:rPr lang="en-US" dirty="0" err="1">
                <a:cs typeface="Calibri"/>
              </a:rPr>
              <a:t>onderwerp</a:t>
            </a:r>
            <a:r>
              <a:rPr lang="en-US" dirty="0">
                <a:cs typeface="Calibri"/>
              </a:rPr>
              <a:t> </a:t>
            </a:r>
            <a:r>
              <a:rPr lang="en-US" dirty="0" err="1">
                <a:cs typeface="Calibri"/>
              </a:rPr>
              <a:t>gaan</a:t>
            </a:r>
            <a:r>
              <a:rPr lang="en-US" dirty="0">
                <a:cs typeface="Calibri"/>
              </a:rPr>
              <a:t> we </a:t>
            </a:r>
            <a:r>
              <a:rPr lang="en-US" dirty="0" err="1">
                <a:cs typeface="Calibri"/>
              </a:rPr>
              <a:t>aan</a:t>
            </a:r>
            <a:r>
              <a:rPr lang="en-US" dirty="0">
                <a:cs typeface="Calibri"/>
              </a:rPr>
              <a:t> de slag met het begrip ´</a:t>
            </a:r>
            <a:r>
              <a:rPr lang="en-US" dirty="0" err="1">
                <a:cs typeface="Calibri"/>
              </a:rPr>
              <a:t>Postitieve</a:t>
            </a:r>
            <a:r>
              <a:rPr lang="en-US" dirty="0">
                <a:cs typeface="Calibri"/>
              </a:rPr>
              <a:t> </a:t>
            </a:r>
            <a:r>
              <a:rPr lang="en-US" dirty="0" err="1">
                <a:cs typeface="Calibri"/>
              </a:rPr>
              <a:t>gezondheid</a:t>
            </a:r>
            <a:r>
              <a:rPr lang="en-US" dirty="0">
                <a:cs typeface="Calibri"/>
              </a:rPr>
              <a:t>´ </a:t>
            </a:r>
            <a:r>
              <a:rPr lang="en-US" dirty="0" err="1">
                <a:cs typeface="Calibri"/>
              </a:rPr>
              <a:t>en</a:t>
            </a:r>
            <a:r>
              <a:rPr lang="en-US" dirty="0">
                <a:cs typeface="Calibri"/>
              </a:rPr>
              <a:t> </a:t>
            </a:r>
            <a:r>
              <a:rPr lang="en-US" dirty="0" err="1">
                <a:cs typeface="Calibri"/>
              </a:rPr>
              <a:t>tijdens</a:t>
            </a:r>
            <a:r>
              <a:rPr lang="en-US" dirty="0">
                <a:cs typeface="Calibri"/>
              </a:rPr>
              <a:t> het </a:t>
            </a:r>
            <a:r>
              <a:rPr lang="en-US" dirty="0" err="1">
                <a:cs typeface="Calibri"/>
              </a:rPr>
              <a:t>onderdeel</a:t>
            </a:r>
            <a:r>
              <a:rPr lang="en-US" dirty="0">
                <a:cs typeface="Calibri"/>
              </a:rPr>
              <a:t> ´</a:t>
            </a:r>
            <a:r>
              <a:rPr lang="en-US" dirty="0" err="1">
                <a:cs typeface="Calibri"/>
              </a:rPr>
              <a:t>projectmatig</a:t>
            </a:r>
            <a:r>
              <a:rPr lang="en-US" dirty="0">
                <a:cs typeface="Calibri"/>
              </a:rPr>
              <a:t> </a:t>
            </a:r>
            <a:r>
              <a:rPr lang="en-US" dirty="0" err="1">
                <a:cs typeface="Calibri"/>
              </a:rPr>
              <a:t>werken</a:t>
            </a:r>
            <a:r>
              <a:rPr lang="en-US" dirty="0">
                <a:cs typeface="Calibri"/>
              </a:rPr>
              <a:t>´ </a:t>
            </a:r>
            <a:r>
              <a:rPr lang="en-US" dirty="0" err="1">
                <a:cs typeface="Calibri"/>
              </a:rPr>
              <a:t>gaan</a:t>
            </a:r>
            <a:r>
              <a:rPr lang="en-US" dirty="0">
                <a:cs typeface="Calibri"/>
              </a:rPr>
              <a:t> </a:t>
            </a:r>
            <a:r>
              <a:rPr lang="en-US" dirty="0" err="1">
                <a:cs typeface="Calibri"/>
              </a:rPr>
              <a:t>jullie</a:t>
            </a:r>
            <a:r>
              <a:rPr lang="en-US" dirty="0">
                <a:cs typeface="Calibri"/>
              </a:rPr>
              <a:t> </a:t>
            </a:r>
            <a:r>
              <a:rPr lang="en-US" dirty="0" err="1">
                <a:cs typeface="Calibri"/>
              </a:rPr>
              <a:t>aan</a:t>
            </a:r>
            <a:r>
              <a:rPr lang="en-US" dirty="0">
                <a:cs typeface="Calibri"/>
              </a:rPr>
              <a:t> de slag met het </a:t>
            </a:r>
            <a:r>
              <a:rPr lang="en-US" dirty="0" err="1">
                <a:cs typeface="Calibri"/>
              </a:rPr>
              <a:t>nadenken</a:t>
            </a:r>
            <a:r>
              <a:rPr lang="en-US" dirty="0">
                <a:cs typeface="Calibri"/>
              </a:rPr>
              <a:t> over </a:t>
            </a:r>
            <a:r>
              <a:rPr lang="en-US" dirty="0" err="1">
                <a:cs typeface="Calibri"/>
              </a:rPr>
              <a:t>een</a:t>
            </a:r>
            <a:r>
              <a:rPr lang="en-US" dirty="0">
                <a:cs typeface="Calibri"/>
              </a:rPr>
              <a:t> </a:t>
            </a:r>
            <a:r>
              <a:rPr lang="en-US" dirty="0" err="1">
                <a:cs typeface="Calibri"/>
              </a:rPr>
              <a:t>nieuw</a:t>
            </a:r>
            <a:r>
              <a:rPr lang="en-US" dirty="0">
                <a:cs typeface="Calibri"/>
              </a:rPr>
              <a:t> </a:t>
            </a:r>
            <a:r>
              <a:rPr lang="en-US" dirty="0" err="1">
                <a:cs typeface="Calibri"/>
              </a:rPr>
              <a:t>onderwerp</a:t>
            </a:r>
            <a:r>
              <a:rPr lang="en-US" dirty="0">
                <a:cs typeface="Calibri"/>
              </a:rPr>
              <a:t> </a:t>
            </a:r>
            <a:r>
              <a:rPr lang="en-US" dirty="0" err="1">
                <a:cs typeface="Calibri"/>
              </a:rPr>
              <a:t>voor</a:t>
            </a:r>
            <a:r>
              <a:rPr lang="en-US" dirty="0">
                <a:cs typeface="Calibri"/>
              </a:rPr>
              <a:t> </a:t>
            </a:r>
            <a:r>
              <a:rPr lang="en-US" dirty="0" err="1">
                <a:cs typeface="Calibri"/>
              </a:rPr>
              <a:t>een</a:t>
            </a:r>
            <a:r>
              <a:rPr lang="en-US" dirty="0">
                <a:cs typeface="Calibri"/>
              </a:rPr>
              <a:t> project in 2022. Ellen Witteveen </a:t>
            </a:r>
            <a:r>
              <a:rPr lang="en-US" dirty="0" err="1">
                <a:cs typeface="Calibri"/>
              </a:rPr>
              <a:t>zal</a:t>
            </a:r>
            <a:r>
              <a:rPr lang="en-US" dirty="0">
                <a:cs typeface="Calibri"/>
              </a:rPr>
              <a:t> </a:t>
            </a:r>
            <a:r>
              <a:rPr lang="en-US" dirty="0" err="1">
                <a:cs typeface="Calibri"/>
              </a:rPr>
              <a:t>dat</a:t>
            </a:r>
            <a:r>
              <a:rPr lang="en-US" dirty="0">
                <a:cs typeface="Calibri"/>
              </a:rPr>
              <a:t> </a:t>
            </a:r>
            <a:r>
              <a:rPr lang="en-US" dirty="0" err="1">
                <a:cs typeface="Calibri"/>
              </a:rPr>
              <a:t>onderdeel</a:t>
            </a:r>
            <a:r>
              <a:rPr lang="en-US" dirty="0">
                <a:cs typeface="Calibri"/>
              </a:rPr>
              <a:t> </a:t>
            </a:r>
            <a:r>
              <a:rPr lang="en-US" dirty="0" err="1">
                <a:cs typeface="Calibri"/>
              </a:rPr>
              <a:t>begeleiden</a:t>
            </a:r>
            <a:r>
              <a:rPr lang="en-US" dirty="0">
                <a:cs typeface="Calibri"/>
              </a:rPr>
              <a:t>.</a:t>
            </a:r>
          </a:p>
        </p:txBody>
      </p:sp>
      <p:sp>
        <p:nvSpPr>
          <p:cNvPr id="4" name="Tijdelijke aanduiding voor dianummer 3"/>
          <p:cNvSpPr>
            <a:spLocks noGrp="1"/>
          </p:cNvSpPr>
          <p:nvPr>
            <p:ph type="sldNum" sz="quarter" idx="5"/>
          </p:nvPr>
        </p:nvSpPr>
        <p:spPr/>
        <p:txBody>
          <a:bodyPr/>
          <a:lstStyle/>
          <a:p>
            <a:fld id="{B1B4B65B-FDF9-4493-8077-E374F783F678}" type="slidenum">
              <a:rPr lang="nl-NL" smtClean="0"/>
              <a:t>2</a:t>
            </a:fld>
            <a:endParaRPr lang="nl-NL"/>
          </a:p>
        </p:txBody>
      </p:sp>
    </p:spTree>
    <p:extLst>
      <p:ext uri="{BB962C8B-B14F-4D97-AF65-F5344CB8AC3E}">
        <p14:creationId xmlns:p14="http://schemas.microsoft.com/office/powerpoint/2010/main" val="104196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Bij </a:t>
            </a:r>
            <a:r>
              <a:rPr lang="en-US" err="1">
                <a:cs typeface="Calibri"/>
              </a:rPr>
              <a:t>ons</a:t>
            </a:r>
            <a:r>
              <a:rPr lang="en-US">
                <a:cs typeface="Calibri"/>
              </a:rPr>
              <a:t> </a:t>
            </a:r>
            <a:r>
              <a:rPr lang="en-US" err="1">
                <a:cs typeface="Calibri"/>
              </a:rPr>
              <a:t>programma</a:t>
            </a:r>
            <a:r>
              <a:rPr lang="en-US">
                <a:cs typeface="Calibri"/>
              </a:rPr>
              <a:t> </a:t>
            </a:r>
            <a:r>
              <a:rPr lang="en-US" err="1">
                <a:cs typeface="Calibri"/>
              </a:rPr>
              <a:t>passen</a:t>
            </a:r>
            <a:r>
              <a:rPr lang="en-US">
                <a:cs typeface="Calibri"/>
              </a:rPr>
              <a:t> </a:t>
            </a:r>
            <a:r>
              <a:rPr lang="en-US" err="1">
                <a:cs typeface="Calibri"/>
              </a:rPr>
              <a:t>deze</a:t>
            </a:r>
            <a:r>
              <a:rPr lang="en-US">
                <a:cs typeface="Calibri"/>
              </a:rPr>
              <a:t> </a:t>
            </a:r>
            <a:r>
              <a:rPr lang="en-US" err="1">
                <a:cs typeface="Calibri"/>
              </a:rPr>
              <a:t>doelen</a:t>
            </a:r>
            <a:r>
              <a:rPr lang="en-US">
                <a:cs typeface="Calibri"/>
              </a:rPr>
              <a:t> </a:t>
            </a:r>
            <a:r>
              <a:rPr lang="en-US" err="1">
                <a:cs typeface="Calibri"/>
              </a:rPr>
              <a:t>voor</a:t>
            </a:r>
            <a:r>
              <a:rPr lang="en-US">
                <a:cs typeface="Calibri"/>
              </a:rPr>
              <a:t> de </a:t>
            </a:r>
            <a:r>
              <a:rPr lang="en-US" err="1">
                <a:cs typeface="Calibri"/>
              </a:rPr>
              <a:t>dag</a:t>
            </a:r>
          </a:p>
        </p:txBody>
      </p:sp>
      <p:sp>
        <p:nvSpPr>
          <p:cNvPr id="4" name="Tijdelijke aanduiding voor dianummer 3"/>
          <p:cNvSpPr>
            <a:spLocks noGrp="1"/>
          </p:cNvSpPr>
          <p:nvPr>
            <p:ph type="sldNum" sz="quarter" idx="5"/>
          </p:nvPr>
        </p:nvSpPr>
        <p:spPr/>
        <p:txBody>
          <a:bodyPr/>
          <a:lstStyle/>
          <a:p>
            <a:fld id="{B1B4B65B-FDF9-4493-8077-E374F783F678}" type="slidenum">
              <a:rPr lang="nl-NL" smtClean="0"/>
              <a:t>3</a:t>
            </a:fld>
            <a:endParaRPr lang="nl-NL"/>
          </a:p>
        </p:txBody>
      </p:sp>
    </p:spTree>
    <p:extLst>
      <p:ext uri="{BB962C8B-B14F-4D97-AF65-F5344CB8AC3E}">
        <p14:creationId xmlns:p14="http://schemas.microsoft.com/office/powerpoint/2010/main" val="74958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a:cs typeface="Calibri"/>
              </a:rPr>
              <a:t>Ter informatie, hierbij nog eens de namen van de instellingen binnen onze regio met de collega Knowledge Brokers</a:t>
            </a:r>
          </a:p>
          <a:p>
            <a:r>
              <a:rPr lang="nl-NL">
                <a:cs typeface="Calibri"/>
              </a:rPr>
              <a:t>Ik geef graag het woord aan Monique</a:t>
            </a:r>
          </a:p>
        </p:txBody>
      </p:sp>
      <p:sp>
        <p:nvSpPr>
          <p:cNvPr id="4" name="Tijdelijke aanduiding voor dianummer 3"/>
          <p:cNvSpPr>
            <a:spLocks noGrp="1"/>
          </p:cNvSpPr>
          <p:nvPr>
            <p:ph type="sldNum" sz="quarter" idx="10"/>
          </p:nvPr>
        </p:nvSpPr>
        <p:spPr/>
        <p:txBody>
          <a:bodyPr/>
          <a:lstStyle/>
          <a:p>
            <a:pPr>
              <a:defRPr/>
            </a:pPr>
            <a:fld id="{A54EE06D-49C9-43AA-A5BC-EFDB04FFF7B7}" type="slidenum">
              <a:rPr lang="nl-NL" smtClean="0"/>
              <a:pPr>
                <a:defRPr/>
              </a:pPr>
              <a:t>4</a:t>
            </a:fld>
            <a:endParaRPr lang="nl-NL"/>
          </a:p>
        </p:txBody>
      </p:sp>
    </p:spTree>
    <p:extLst>
      <p:ext uri="{BB962C8B-B14F-4D97-AF65-F5344CB8AC3E}">
        <p14:creationId xmlns:p14="http://schemas.microsoft.com/office/powerpoint/2010/main" val="416629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Afgelopen jaar is op meerdere momenten aandacht geweest voor zelfmanagement in de neurorevalidatie.</a:t>
            </a:r>
          </a:p>
          <a:p>
            <a:endParaRPr lang="nl-NL">
              <a:cs typeface="Calibri"/>
            </a:endParaRPr>
          </a:p>
          <a:p>
            <a:r>
              <a:rPr lang="nl-NL">
                <a:cs typeface="Calibri"/>
              </a:rPr>
              <a:t>Op het jaarsymposium heeft Ton </a:t>
            </a:r>
            <a:r>
              <a:rPr lang="nl-NL" err="1">
                <a:cs typeface="Calibri"/>
              </a:rPr>
              <a:t>Satink</a:t>
            </a:r>
            <a:r>
              <a:rPr lang="nl-NL">
                <a:cs typeface="Calibri"/>
              </a:rPr>
              <a:t> een presentatie gegeven. Hij is expert op het gebied van zelfmanagement in de CVA revalidatie</a:t>
            </a:r>
            <a:endParaRPr lang="nl-NL"/>
          </a:p>
          <a:p>
            <a:r>
              <a:rPr lang="nl-NL"/>
              <a:t>Zelfmanagement in de neurorevalidatie is het inhoudelijke jaarthema van 2021 voor alle </a:t>
            </a:r>
            <a:r>
              <a:rPr lang="nl-NL" err="1"/>
              <a:t>knowledge</a:t>
            </a:r>
            <a:r>
              <a:rPr lang="nl-NL"/>
              <a:t> brokers.</a:t>
            </a:r>
            <a:br>
              <a:rPr lang="nl-NL">
                <a:cs typeface="+mn-lt"/>
              </a:rPr>
            </a:br>
            <a:r>
              <a:rPr lang="nl-NL"/>
              <a:t>Tijdens de netwerkbijeenkomst van het voorjaar is zelfmanagement uitgebreid aan bod geweest, hebben jullie gewerkt aan de hand van de Z scan en is er een moment van verdieping geweest </a:t>
            </a:r>
            <a:r>
              <a:rPr lang="nl-NL" err="1"/>
              <a:t>olv</a:t>
            </a:r>
            <a:r>
              <a:rPr lang="nl-NL"/>
              <a:t> meneer </a:t>
            </a:r>
            <a:r>
              <a:rPr lang="nl-NL" err="1"/>
              <a:t>Satink</a:t>
            </a:r>
          </a:p>
          <a:p>
            <a:endParaRPr lang="nl-NL"/>
          </a:p>
          <a:p>
            <a:endParaRPr lang="nl-NL">
              <a:cs typeface="Calibri"/>
            </a:endParaRPr>
          </a:p>
        </p:txBody>
      </p:sp>
      <p:sp>
        <p:nvSpPr>
          <p:cNvPr id="4" name="Tijdelijke aanduiding voor dianummer 3"/>
          <p:cNvSpPr>
            <a:spLocks noGrp="1"/>
          </p:cNvSpPr>
          <p:nvPr>
            <p:ph type="sldNum" sz="quarter" idx="5"/>
          </p:nvPr>
        </p:nvSpPr>
        <p:spPr/>
        <p:txBody>
          <a:bodyPr/>
          <a:lstStyle/>
          <a:p>
            <a:fld id="{656E5156-83CC-4078-B43A-4A8822D25886}" type="slidenum">
              <a:rPr lang="nl-NL" smtClean="0"/>
              <a:t>20</a:t>
            </a:fld>
            <a:endParaRPr lang="nl-NL"/>
          </a:p>
        </p:txBody>
      </p:sp>
    </p:spTree>
    <p:extLst>
      <p:ext uri="{BB962C8B-B14F-4D97-AF65-F5344CB8AC3E}">
        <p14:creationId xmlns:p14="http://schemas.microsoft.com/office/powerpoint/2010/main" val="69823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hebben de </a:t>
            </a:r>
            <a:r>
              <a:rPr lang="nl-NL" err="1"/>
              <a:t>KB’ers</a:t>
            </a:r>
            <a:r>
              <a:rPr lang="nl-NL"/>
              <a:t> met deze kennis gedaan? Gaan er mogelijk instellingen aan de slag met dit thema? Of integreren ze deze kennis in het project?</a:t>
            </a:r>
          </a:p>
        </p:txBody>
      </p:sp>
      <p:sp>
        <p:nvSpPr>
          <p:cNvPr id="4" name="Tijdelijke aanduiding voor dianummer 3"/>
          <p:cNvSpPr>
            <a:spLocks noGrp="1"/>
          </p:cNvSpPr>
          <p:nvPr>
            <p:ph type="sldNum" sz="quarter" idx="5"/>
          </p:nvPr>
        </p:nvSpPr>
        <p:spPr/>
        <p:txBody>
          <a:bodyPr/>
          <a:lstStyle/>
          <a:p>
            <a:fld id="{656E5156-83CC-4078-B43A-4A8822D25886}" type="slidenum">
              <a:rPr lang="nl-NL" smtClean="0"/>
              <a:t>21</a:t>
            </a:fld>
            <a:endParaRPr lang="nl-NL"/>
          </a:p>
        </p:txBody>
      </p:sp>
    </p:spTree>
    <p:extLst>
      <p:ext uri="{BB962C8B-B14F-4D97-AF65-F5344CB8AC3E}">
        <p14:creationId xmlns:p14="http://schemas.microsoft.com/office/powerpoint/2010/main" val="335780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Vandaag.. Geen herhaling van theorie of verdere verdieping. Juist praktisch aan de slag met een onderwerp wat volledig past bij zelfmanagement, namelijk positieve gezondheid. Voor regio Brabant geldt dat we het spinnenweb op de netwerkdag invullen, vanwege de beperkte voorbereidingstijd. Het volledig invullen is noodzakelijk om goed hiermee aan de slag te kunnen gaan. </a:t>
            </a:r>
          </a:p>
        </p:txBody>
      </p:sp>
      <p:sp>
        <p:nvSpPr>
          <p:cNvPr id="4" name="Tijdelijke aanduiding voor dianummer 3"/>
          <p:cNvSpPr>
            <a:spLocks noGrp="1"/>
          </p:cNvSpPr>
          <p:nvPr>
            <p:ph type="sldNum" sz="quarter" idx="5"/>
          </p:nvPr>
        </p:nvSpPr>
        <p:spPr/>
        <p:txBody>
          <a:bodyPr/>
          <a:lstStyle/>
          <a:p>
            <a:fld id="{656E5156-83CC-4078-B43A-4A8822D25886}" type="slidenum">
              <a:rPr lang="nl-NL" smtClean="0"/>
              <a:t>22</a:t>
            </a:fld>
            <a:endParaRPr lang="nl-NL"/>
          </a:p>
        </p:txBody>
      </p:sp>
    </p:spTree>
    <p:extLst>
      <p:ext uri="{BB962C8B-B14F-4D97-AF65-F5344CB8AC3E}">
        <p14:creationId xmlns:p14="http://schemas.microsoft.com/office/powerpoint/2010/main" val="155883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Als regiokartrekkers hebben we na het bespreken van het onderwerp ´Zelfmanagement´ een uitstap / of volgende stap willen zetten richting ´Positieve Gezondheid´.</a:t>
            </a:r>
            <a:endParaRPr lang="nl-NL"/>
          </a:p>
          <a:p>
            <a:r>
              <a:rPr lang="nl-NL">
                <a:cs typeface="Calibri"/>
              </a:rPr>
              <a:t>´Zelfmanagement´ en ´Positieve Gezondheid´ zijn concepten die voor een deel in elkaars verlengde liggen, maar ook wel uitgaan van verschillende uitgangspunten.</a:t>
            </a:r>
          </a:p>
          <a:p>
            <a:r>
              <a:rPr lang="nl-NL">
                <a:cs typeface="Calibri"/>
              </a:rPr>
              <a:t>´Zelfmanagement´ zoals wij dat afgelopen jaar hebben besproken gaat uit van het feit dat iemand een ingrijpende gebeurtenis op het gebied van ziekte heeft meegemaakt en de wijze waarop die persoon er mee om gaat.</a:t>
            </a:r>
          </a:p>
          <a:p>
            <a:r>
              <a:rPr lang="nl-NL">
                <a:cs typeface="Calibri"/>
              </a:rPr>
              <a:t>Bij ´zelfmanagement´ gaat het om wat moet ik doen? En bij ´eigen regie´ om ´hoe wil ik leven´.</a:t>
            </a:r>
          </a:p>
          <a:p>
            <a:endParaRPr lang="nl-NL">
              <a:cs typeface="Calibri"/>
            </a:endParaRPr>
          </a:p>
          <a:p>
            <a:r>
              <a:rPr lang="nl-NL">
                <a:cs typeface="Calibri"/>
              </a:rPr>
              <a:t>Bij positieve gezondheid wordt er uitgegaan van het feit dat iedereen een gezondheid heeft. Je hoeft daarbij niet perse ziek te zijn of een chronische ziekte te hebben.</a:t>
            </a:r>
          </a:p>
          <a:p>
            <a:r>
              <a:rPr lang="nl-NL">
                <a:cs typeface="Calibri"/>
              </a:rPr>
              <a:t>Bij positieve gezondheid wordt in bredere zin gekeken naar welzijn, waarbij veerkracht en zingeving van belang zijn</a:t>
            </a:r>
          </a:p>
          <a:p>
            <a:endParaRPr lang="nl-NL">
              <a:cs typeface="Calibri"/>
            </a:endParaRPr>
          </a:p>
          <a:p>
            <a:r>
              <a:rPr lang="nl-NL">
                <a:cs typeface="Calibri"/>
              </a:rPr>
              <a:t>De raakvlakken van de concepten liggen er in dat client of </a:t>
            </a:r>
            <a:r>
              <a:rPr lang="nl-NL" err="1">
                <a:cs typeface="Calibri"/>
              </a:rPr>
              <a:t>patient</a:t>
            </a:r>
            <a:r>
              <a:rPr lang="nl-NL">
                <a:cs typeface="Calibri"/>
              </a:rPr>
              <a:t> bij zichzelf te raden gaat welke aspecten er belangrijk zijn in zijn / haar leven en hoe eventuele verandering moet plaatsvinden.</a:t>
            </a:r>
          </a:p>
          <a:p>
            <a:endParaRPr lang="nl-NL"/>
          </a:p>
          <a:p>
            <a:r>
              <a:rPr lang="nl-NL"/>
              <a:t>Hoe komen we vanuit het thema zelfmanagement bij het onderwerp positieve gezondheid?</a:t>
            </a:r>
            <a:br>
              <a:rPr lang="nl-NL">
                <a:cs typeface="+mn-lt"/>
              </a:rPr>
            </a:br>
            <a:r>
              <a:rPr lang="nl-NL"/>
              <a:t>Vanwege de grote raakvlakken in beide onderwerpen. </a:t>
            </a:r>
          </a:p>
          <a:p>
            <a:pPr marL="171450" indent="-171450">
              <a:buFontTx/>
              <a:buChar char="-"/>
            </a:pPr>
            <a:r>
              <a:rPr lang="nl-NL"/>
              <a:t>Aanpassen aan veranderingen in je gezondheid</a:t>
            </a:r>
            <a:endParaRPr lang="nl-NL">
              <a:cs typeface="Calibri"/>
            </a:endParaRPr>
          </a:p>
          <a:p>
            <a:pPr marL="171450" indent="-171450">
              <a:buFontTx/>
              <a:buChar char="-"/>
            </a:pPr>
            <a:r>
              <a:rPr lang="nl-NL"/>
              <a:t>Gericht op kwaliteit van leven, niet de af of aanwezigheid van gezondheid</a:t>
            </a:r>
            <a:endParaRPr lang="nl-NL">
              <a:cs typeface="Calibri"/>
            </a:endParaRPr>
          </a:p>
          <a:p>
            <a:pPr marL="171450" indent="-171450">
              <a:buFontTx/>
              <a:buChar char="-"/>
            </a:pPr>
            <a:r>
              <a:rPr lang="nl-NL"/>
              <a:t>Bredere kijk op gezondheid, niet enkel lichamelijk maar ook psychosociaal. </a:t>
            </a:r>
          </a:p>
          <a:p>
            <a:pPr marL="171450" indent="-171450">
              <a:buFontTx/>
              <a:buChar char="-"/>
            </a:pPr>
            <a:r>
              <a:rPr lang="nl-NL"/>
              <a:t>Eigen keuzes maken, regie voeren over je eigen leven (waaronder gezondheid)</a:t>
            </a:r>
            <a:endParaRPr lang="nl-NL">
              <a:cs typeface="Calibri"/>
            </a:endParaRPr>
          </a:p>
          <a:p>
            <a:r>
              <a:rPr lang="nl-NL"/>
              <a:t>Een ander onderwerp wat vaak bij deze twee concepten wordt geplaats is ‘eigen regie’.</a:t>
            </a:r>
            <a:endParaRPr lang="nl-NL">
              <a:cs typeface="Calibri"/>
            </a:endParaRPr>
          </a:p>
          <a:p>
            <a:r>
              <a:rPr lang="nl-NL"/>
              <a:t>Vandaag maken we een uitstap naar positieve gezondheid. </a:t>
            </a:r>
            <a:endParaRPr lang="nl-NL">
              <a:cs typeface="Calibri"/>
            </a:endParaRPr>
          </a:p>
        </p:txBody>
      </p:sp>
      <p:sp>
        <p:nvSpPr>
          <p:cNvPr id="4" name="Tijdelijke aanduiding voor dianummer 3"/>
          <p:cNvSpPr>
            <a:spLocks noGrp="1"/>
          </p:cNvSpPr>
          <p:nvPr>
            <p:ph type="sldNum" sz="quarter" idx="5"/>
          </p:nvPr>
        </p:nvSpPr>
        <p:spPr/>
        <p:txBody>
          <a:bodyPr/>
          <a:lstStyle/>
          <a:p>
            <a:fld id="{907CEDC5-7868-4064-B681-9C6AAB1B0E93}" type="slidenum">
              <a:rPr lang="nl-NL" smtClean="0"/>
              <a:t>23</a:t>
            </a:fld>
            <a:endParaRPr lang="nl-NL"/>
          </a:p>
        </p:txBody>
      </p:sp>
    </p:spTree>
    <p:extLst>
      <p:ext uri="{BB962C8B-B14F-4D97-AF65-F5344CB8AC3E}">
        <p14:creationId xmlns:p14="http://schemas.microsoft.com/office/powerpoint/2010/main" val="335025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atin typeface="Arial"/>
                <a:cs typeface="Arial"/>
              </a:rPr>
              <a:t>Ter voorbereiding hebben de </a:t>
            </a:r>
            <a:r>
              <a:rPr lang="nl-NL" err="1">
                <a:latin typeface="Arial"/>
                <a:cs typeface="Arial"/>
              </a:rPr>
              <a:t>KB’ers</a:t>
            </a:r>
            <a:r>
              <a:rPr lang="nl-NL">
                <a:latin typeface="Arial"/>
                <a:cs typeface="Arial"/>
              </a:rPr>
              <a:t> de video’s bekeken</a:t>
            </a:r>
          </a:p>
          <a:p>
            <a:r>
              <a:rPr lang="nl-NL"/>
              <a:t>Zie vragen op dia. </a:t>
            </a:r>
          </a:p>
          <a:p>
            <a:r>
              <a:rPr lang="nl-NL"/>
              <a:t>Ruimte om ervaringen met elkaar te delen, en misschien ook verwachtingen uit te spreken?</a:t>
            </a:r>
          </a:p>
        </p:txBody>
      </p:sp>
      <p:sp>
        <p:nvSpPr>
          <p:cNvPr id="4" name="Tijdelijke aanduiding voor dianummer 3"/>
          <p:cNvSpPr>
            <a:spLocks noGrp="1"/>
          </p:cNvSpPr>
          <p:nvPr>
            <p:ph type="sldNum" sz="quarter" idx="5"/>
          </p:nvPr>
        </p:nvSpPr>
        <p:spPr/>
        <p:txBody>
          <a:bodyPr/>
          <a:lstStyle/>
          <a:p>
            <a:fld id="{656E5156-83CC-4078-B43A-4A8822D25886}" type="slidenum">
              <a:rPr lang="nl-NL" smtClean="0"/>
              <a:t>24</a:t>
            </a:fld>
            <a:endParaRPr lang="nl-NL"/>
          </a:p>
        </p:txBody>
      </p:sp>
    </p:spTree>
    <p:extLst>
      <p:ext uri="{BB962C8B-B14F-4D97-AF65-F5344CB8AC3E}">
        <p14:creationId xmlns:p14="http://schemas.microsoft.com/office/powerpoint/2010/main" val="35860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F39D2-E4BA-4204-8471-32F7A2DCFBD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661CF35-6A48-4398-AB49-4411E5EAA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59807E2-66F1-4779-BA9D-7F2ECA116D07}"/>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51552247-185C-46BD-8F8E-126AA17D5E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4A2A6C-7CAF-4F51-AA64-C754E7802B71}"/>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226951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EE0A1-4DE8-4D1D-A80A-505DADBC7C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E791F55-CAE4-47C4-9868-C0EB3F29754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D981B2-5B5D-4C1F-A841-6A8F51F0D04D}"/>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08350C86-9CF4-4487-88A3-6FC36A4350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DACF39-301F-4D01-90EE-F953C88E7448}"/>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1256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6AEB050-8CEC-473B-AC6C-3CB5B339BEE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87B941F-2004-4E56-B798-98B0B43D879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0DA44D-CD8B-4923-BB6A-54849FFACB8D}"/>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62AE5C9B-7780-442C-95D7-D6D1C8A9C1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823E4B-D20E-4218-A8F4-561A6C4CCB27}"/>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95235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69F83FE-B5C9-41A9-B35A-B0C95A98C175}"/>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0363200" y="-888674"/>
            <a:ext cx="1828800" cy="7988300"/>
          </a:xfrm>
          <a:prstGeom prst="rect">
            <a:avLst/>
          </a:prstGeom>
        </p:spPr>
      </p:pic>
      <p:pic>
        <p:nvPicPr>
          <p:cNvPr id="7" name="Afbeelding 6" descr="logo.jpg">
            <a:extLst>
              <a:ext uri="{FF2B5EF4-FFF2-40B4-BE49-F238E27FC236}">
                <a16:creationId xmlns:a16="http://schemas.microsoft.com/office/drawing/2014/main" id="{B9F6ACB7-42AC-4883-9351-2064556FFD3E}"/>
              </a:ext>
            </a:extLst>
          </p:cNvPr>
          <p:cNvPicPr>
            <a:picLocks noChangeAspect="1"/>
          </p:cNvPicPr>
          <p:nvPr userDrawn="1"/>
        </p:nvPicPr>
        <p:blipFill>
          <a:blip r:embed="rId6"/>
          <a:stretch>
            <a:fillRect/>
          </a:stretch>
        </p:blipFill>
        <p:spPr>
          <a:xfrm>
            <a:off x="304800" y="228600"/>
            <a:ext cx="1066800" cy="1295399"/>
          </a:xfrm>
          <a:prstGeom prst="rect">
            <a:avLst/>
          </a:prstGeom>
        </p:spPr>
      </p:pic>
      <p:sp>
        <p:nvSpPr>
          <p:cNvPr id="2" name="Titel 1">
            <a:extLst>
              <a:ext uri="{FF2B5EF4-FFF2-40B4-BE49-F238E27FC236}">
                <a16:creationId xmlns:a16="http://schemas.microsoft.com/office/drawing/2014/main" id="{7547D004-056D-4CC6-B0A1-52FF9489AAFF}"/>
              </a:ext>
            </a:extLst>
          </p:cNvPr>
          <p:cNvSpPr>
            <a:spLocks noGrp="1"/>
          </p:cNvSpPr>
          <p:nvPr>
            <p:ph type="ctrTitle"/>
          </p:nvPr>
        </p:nvSpPr>
        <p:spPr>
          <a:xfrm>
            <a:off x="1524000" y="1122363"/>
            <a:ext cx="8839200" cy="789564"/>
          </a:xfrm>
        </p:spPr>
        <p:txBody>
          <a:bodyPr anchor="b"/>
          <a:lstStyle>
            <a:lvl1pPr algn="ctr">
              <a:defRPr sz="6000"/>
            </a:lvl1pPr>
          </a:lstStyle>
          <a:p>
            <a:endParaRPr lang="nl-NL"/>
          </a:p>
        </p:txBody>
      </p:sp>
      <p:sp>
        <p:nvSpPr>
          <p:cNvPr id="3" name="Ondertitel 2">
            <a:extLst>
              <a:ext uri="{FF2B5EF4-FFF2-40B4-BE49-F238E27FC236}">
                <a16:creationId xmlns:a16="http://schemas.microsoft.com/office/drawing/2014/main" id="{679A179A-A943-4E94-903D-787C8F61DFB1}"/>
              </a:ext>
            </a:extLst>
          </p:cNvPr>
          <p:cNvSpPr>
            <a:spLocks noGrp="1"/>
          </p:cNvSpPr>
          <p:nvPr>
            <p:ph type="subTitle" idx="1"/>
          </p:nvPr>
        </p:nvSpPr>
        <p:spPr>
          <a:xfrm>
            <a:off x="1524000" y="2128058"/>
            <a:ext cx="9144000" cy="36991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764944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9134E-AC97-488D-87CC-AD5917E616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BEBDF16-FCC3-49FD-B77D-9E43AAFF6BA7}"/>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4" name="Tijdelijke aanduiding voor voettekst 3">
            <a:extLst>
              <a:ext uri="{FF2B5EF4-FFF2-40B4-BE49-F238E27FC236}">
                <a16:creationId xmlns:a16="http://schemas.microsoft.com/office/drawing/2014/main" id="{3A2B071C-6EDD-41E7-89E7-0A23BBA6BD4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62395B4-5E07-4ABF-A2E4-3ED9D03CF69B}"/>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219754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31F2E-539F-400D-981F-C039FFECB2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5E30785-32B0-44A2-8993-FA95089EB99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a:extLst>
              <a:ext uri="{FF2B5EF4-FFF2-40B4-BE49-F238E27FC236}">
                <a16:creationId xmlns:a16="http://schemas.microsoft.com/office/drawing/2014/main" id="{CCBE6F9A-96CF-4628-955E-53E283156B8D}"/>
              </a:ext>
            </a:extLst>
          </p:cNvPr>
          <p:cNvPicPr>
            <a:picLocks noChangeAspect="1"/>
          </p:cNvPicPr>
          <p:nvPr userDrawn="1"/>
        </p:nvPicPr>
        <p:blipFill>
          <a:blip r:embed="rId2"/>
          <a:stretch>
            <a:fillRect/>
          </a:stretch>
        </p:blipFill>
        <p:spPr>
          <a:xfrm>
            <a:off x="10568532" y="136525"/>
            <a:ext cx="1570535" cy="6858000"/>
          </a:xfrm>
          <a:prstGeom prst="rect">
            <a:avLst/>
          </a:prstGeom>
        </p:spPr>
      </p:pic>
      <p:pic>
        <p:nvPicPr>
          <p:cNvPr id="9" name="Afbeelding 8" descr="Afbeelding met tekening, spel&#10;&#10;Automatisch gegenereerde beschrijving">
            <a:extLst>
              <a:ext uri="{FF2B5EF4-FFF2-40B4-BE49-F238E27FC236}">
                <a16:creationId xmlns:a16="http://schemas.microsoft.com/office/drawing/2014/main" id="{1AB7E7A4-3093-4471-BC88-6F6736EEC5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953" y="190036"/>
            <a:ext cx="1066800" cy="1292352"/>
          </a:xfrm>
          <a:prstGeom prst="rect">
            <a:avLst/>
          </a:prstGeom>
        </p:spPr>
      </p:pic>
    </p:spTree>
    <p:extLst>
      <p:ext uri="{BB962C8B-B14F-4D97-AF65-F5344CB8AC3E}">
        <p14:creationId xmlns:p14="http://schemas.microsoft.com/office/powerpoint/2010/main" val="3585230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3F6D8-1089-4ECD-8381-C13F87600F4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197FC3B-0C38-4514-B978-8868E68A1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BE82DF8-61E7-4289-BCEC-C697F36718F9}"/>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CD751F6C-2465-418B-83E1-E4E1391746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6E5D0F-5313-41B3-A929-1593BE533F69}"/>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187421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08605-C570-43F2-A46A-D12637B9C15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B24278-7955-4183-8A7F-4BEF72F73B2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1CA4E91-EDDE-438C-9821-5322506EF7B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76FCE09-786F-4703-BEFD-8BF7FEDE2E8F}"/>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6" name="Tijdelijke aanduiding voor voettekst 5">
            <a:extLst>
              <a:ext uri="{FF2B5EF4-FFF2-40B4-BE49-F238E27FC236}">
                <a16:creationId xmlns:a16="http://schemas.microsoft.com/office/drawing/2014/main" id="{ECABFDAC-E6B7-4B44-A1B8-2324E29A904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84DE06E-5BB9-4827-B2A0-8D820AB3F6F3}"/>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75891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87E29-34A1-428B-9D30-2E52A2371E8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B0EEFED-7551-4245-A1DA-E7E655D4C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CA2D189-7831-4B1F-9E88-DA448FE330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B59A516-2081-4C1E-A290-C8E851DD7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CB172B8-CA3F-460F-B020-7465FA46C07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76FD9AF-7AC8-4239-B060-4EA1BB03EB90}"/>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8" name="Tijdelijke aanduiding voor voettekst 7">
            <a:extLst>
              <a:ext uri="{FF2B5EF4-FFF2-40B4-BE49-F238E27FC236}">
                <a16:creationId xmlns:a16="http://schemas.microsoft.com/office/drawing/2014/main" id="{C8315105-E5A0-43C2-A2E8-524F61DE688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07111EB-8EDE-4E4D-BDBB-72A5C67F1D54}"/>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2362332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68868-A24E-4952-AAE5-413D3EF1332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50BBA3E-6F5F-4471-8F46-92226656F108}"/>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4" name="Tijdelijke aanduiding voor voettekst 3">
            <a:extLst>
              <a:ext uri="{FF2B5EF4-FFF2-40B4-BE49-F238E27FC236}">
                <a16:creationId xmlns:a16="http://schemas.microsoft.com/office/drawing/2014/main" id="{87604031-A364-45F3-B9D7-B94E8EB0100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B8B1F95-DE4F-46E8-A7F6-1B895B9B1C88}"/>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3418085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E66B85-3D94-4348-A05D-649726FEA149}"/>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3" name="Tijdelijke aanduiding voor voettekst 2">
            <a:extLst>
              <a:ext uri="{FF2B5EF4-FFF2-40B4-BE49-F238E27FC236}">
                <a16:creationId xmlns:a16="http://schemas.microsoft.com/office/drawing/2014/main" id="{2E3CBA29-8F73-4FA6-82BB-40B3CC1F605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F23E47D-E128-49B4-94AD-A5E18CAF10AB}"/>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38022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25D06-A013-42E0-8D15-14F5CE10003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913E6C-B3CF-42E1-96FF-780C9770618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66A8B9-9A38-4323-B90C-6325DD00B2E5}"/>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52F2245F-248C-4783-A8C3-3860ADF008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F9DCD2-A691-4015-ABBC-5032BB9787D3}"/>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2411515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BC856-D3D7-4317-A6C9-1B3A98594A8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9948232-1BF2-4712-A021-CF92010B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B7E3C9-5DF5-4D50-826E-B49B993C5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A2A2B3-7D24-47C6-A6E7-D9B222592F32}"/>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6" name="Tijdelijke aanduiding voor voettekst 5">
            <a:extLst>
              <a:ext uri="{FF2B5EF4-FFF2-40B4-BE49-F238E27FC236}">
                <a16:creationId xmlns:a16="http://schemas.microsoft.com/office/drawing/2014/main" id="{69AB52EB-0634-4FC1-95FD-0807AE882A9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1899FD-5C59-48E6-9B59-C600FF83FB6F}"/>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2013041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CD27A-9848-4B02-86C7-01B82C6949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9EBCA0F-EFD4-4969-80A4-229B90EEB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9CC5286-328A-4A1A-AC68-67C51CDD1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466454-5BEE-4A18-A39F-4C3393FB9E3D}"/>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6" name="Tijdelijke aanduiding voor voettekst 5">
            <a:extLst>
              <a:ext uri="{FF2B5EF4-FFF2-40B4-BE49-F238E27FC236}">
                <a16:creationId xmlns:a16="http://schemas.microsoft.com/office/drawing/2014/main" id="{D397DA36-D89B-4B98-9415-EA56305509D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ABD997D-3ED9-4AAC-976E-BC46874757CF}"/>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2874875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30EEB-F74F-4A90-8585-B9F090593AD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1D7A196-9624-4037-8A17-22E60C12C1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CB6CD-0A07-41FF-AD7D-7443D0B852D4}"/>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6F8C0D95-C0FB-4C93-8737-AECB9B8723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A2DC53-1220-47DA-B576-686A5BC39A86}"/>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3789769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337A77-C7A7-45C7-BAD8-78744C9D4B1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0AE79B-9BE1-454E-A6E6-9B65183FDEA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38D386-633F-4245-A599-A5AA6BD3CF37}"/>
              </a:ext>
            </a:extLst>
          </p:cNvPr>
          <p:cNvSpPr>
            <a:spLocks noGrp="1"/>
          </p:cNvSpPr>
          <p:nvPr>
            <p:ph type="dt" sz="half" idx="10"/>
          </p:nvPr>
        </p:nvSpPr>
        <p:spPr/>
        <p:txBody>
          <a:bodyPr/>
          <a:lstStyle/>
          <a:p>
            <a:fld id="{4C93E9D8-6A1D-4763-92FC-C4A707459AF2}"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8205FCD4-4EF3-49BD-8559-11AED68361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066922-4A16-437F-88F3-E784F3EF0D79}"/>
              </a:ext>
            </a:extLst>
          </p:cNvPr>
          <p:cNvSpPr>
            <a:spLocks noGrp="1"/>
          </p:cNvSpPr>
          <p:nvPr>
            <p:ph type="sldNum" sz="quarter" idx="12"/>
          </p:nvPr>
        </p:nvSpPr>
        <p:spPr/>
        <p:txBody>
          <a:bodyPr/>
          <a:lstStyle/>
          <a:p>
            <a:fld id="{9C43D189-AB0C-492F-BDFD-9FC84EF9A73B}" type="slidenum">
              <a:rPr lang="nl-NL" smtClean="0"/>
              <a:t>‹nr.›</a:t>
            </a:fld>
            <a:endParaRPr lang="nl-NL"/>
          </a:p>
        </p:txBody>
      </p:sp>
    </p:spTree>
    <p:extLst>
      <p:ext uri="{BB962C8B-B14F-4D97-AF65-F5344CB8AC3E}">
        <p14:creationId xmlns:p14="http://schemas.microsoft.com/office/powerpoint/2010/main" val="3335829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AE12358D-D9A8-4E34-A193-EC4F3CC8774F}" type="datetimeFigureOut">
              <a:rPr lang="nl-NL"/>
              <a:pPr>
                <a:defRPr/>
              </a:pPr>
              <a:t>13-10-2021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C9DFE5F-B8BC-40EB-8195-C4474FA43AC3}"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7F64FA3-CD62-40A3-81E2-82F10C482F7D}" type="datetimeFigureOut">
              <a:rPr lang="nl-NL"/>
              <a:pPr>
                <a:defRPr/>
              </a:pPr>
              <a:t>13-10-2021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F2AAA5E-6638-4BE8-B4C2-F78125C4D2AF}"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FB6AB076-C394-49E5-AAC8-709A2E038A90}" type="datetimeFigureOut">
              <a:rPr lang="nl-NL"/>
              <a:pPr>
                <a:defRPr/>
              </a:pPr>
              <a:t>13-10-2021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D230D49-D30D-408F-95A2-5DF774855961}"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37FD094A-B74F-464C-9A52-852B16BB0C15}" type="datetimeFigureOut">
              <a:rPr lang="nl-NL"/>
              <a:pPr>
                <a:defRPr/>
              </a:pPr>
              <a:t>13-10-2021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F5DC6E9-903F-4F13-BF60-00E1816540A1}"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CD41C76C-695E-498B-851A-DE92778B69E4}" type="datetimeFigureOut">
              <a:rPr lang="nl-NL"/>
              <a:pPr>
                <a:defRPr/>
              </a:pPr>
              <a:t>13-10-2021</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077B0D10-BB93-42F5-A067-76224145AE48}"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3"/>
          <p:cNvSpPr>
            <a:spLocks noGrp="1"/>
          </p:cNvSpPr>
          <p:nvPr>
            <p:ph type="dt" sz="half" idx="10"/>
          </p:nvPr>
        </p:nvSpPr>
        <p:spPr/>
        <p:txBody>
          <a:bodyPr/>
          <a:lstStyle>
            <a:lvl1pPr>
              <a:defRPr/>
            </a:lvl1pPr>
          </a:lstStyle>
          <a:p>
            <a:pPr>
              <a:defRPr/>
            </a:pPr>
            <a:fld id="{8E09ED58-88ED-4196-952F-6D91E45632E5}" type="datetimeFigureOut">
              <a:rPr lang="nl-NL"/>
              <a:pPr>
                <a:defRPr/>
              </a:pPr>
              <a:t>13-10-2021</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423E6094-5991-4909-B27C-834D9A30EA03}"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920E9-F0E8-4E27-975B-1D81AAA09E2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D769019-E4F8-4FCE-A01D-D5F83E974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F6F03FC-F1C5-4B99-B35D-C6C93E48E328}"/>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CAEE70DC-ADB1-4C75-8114-99CFB72101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620728-7470-4D8F-8E30-3BC901EF094C}"/>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3394960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52AA936-2F5D-46CE-B506-FE37227BC737}" type="datetimeFigureOut">
              <a:rPr lang="nl-NL"/>
              <a:pPr>
                <a:defRPr/>
              </a:pPr>
              <a:t>13-10-2021</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5C9CCDEA-A4F0-4887-BDF7-29875841A858}"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8D96B5F4-A6D1-4252-845D-AD38FB31A6C7}" type="datetimeFigureOut">
              <a:rPr lang="nl-NL"/>
              <a:pPr>
                <a:defRPr/>
              </a:pPr>
              <a:t>13-10-2021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828D69C-CDE9-4E04-861B-9AEE4015B6E0}"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E57425F2-EE3E-46DB-9E1E-C51A094DFD61}" type="datetimeFigureOut">
              <a:rPr lang="nl-NL"/>
              <a:pPr>
                <a:defRPr/>
              </a:pPr>
              <a:t>13-10-2021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6B663AB-8507-40B8-9A29-611596794515}"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C5D68C2-13EE-4413-BFF4-E91D9ED06445}" type="datetimeFigureOut">
              <a:rPr lang="nl-NL"/>
              <a:pPr>
                <a:defRPr/>
              </a:pPr>
              <a:t>13-10-2021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6F517D6-F277-468D-87BC-BD7D094CA9A6}"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0A571880-B87E-49D5-A727-3C017AB0688C}" type="datetimeFigureOut">
              <a:rPr lang="nl-NL"/>
              <a:pPr>
                <a:defRPr/>
              </a:pPr>
              <a:t>13-10-2021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9DCE1C5-8C37-4A86-B93F-4B880BD9C40E}" type="slidenum">
              <a:rPr lang="nl-NL"/>
              <a:pPr>
                <a:defRPr/>
              </a:pPr>
              <a:t>‹nr.›</a:t>
            </a:fld>
            <a:endParaRPr lang="nl-NL"/>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C2835-D1C0-4657-8C88-594FBFC947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5B6BBF6-E14F-4079-8727-7F481B9593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C9DE547-668F-4991-A134-855936F8A54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C87E939-B251-47E9-85B6-4A4A33F02804}"/>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6" name="Tijdelijke aanduiding voor voettekst 5">
            <a:extLst>
              <a:ext uri="{FF2B5EF4-FFF2-40B4-BE49-F238E27FC236}">
                <a16:creationId xmlns:a16="http://schemas.microsoft.com/office/drawing/2014/main" id="{06BF4252-88F5-44B8-8B73-23EF0B59905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A5886E-0596-4426-BDC7-86CE0245A675}"/>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25941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76D09-26FE-4C86-8D51-4BED4C186B2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01A084-DA11-4D88-A222-5964ECC0E5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14AE591-CB42-4CB7-9E1E-57559A8A8EC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10D8D36-6C4E-4525-A8A5-F3F1EF3B9E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3C6CA07-F5A1-49C1-A6E5-49523ECD07D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2E4FC09-E47C-4DD3-B742-6BB558C453AC}"/>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8" name="Tijdelijke aanduiding voor voettekst 7">
            <a:extLst>
              <a:ext uri="{FF2B5EF4-FFF2-40B4-BE49-F238E27FC236}">
                <a16:creationId xmlns:a16="http://schemas.microsoft.com/office/drawing/2014/main" id="{C0A9D506-15AC-42D8-8C27-4ECF66DA16F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694279D-1242-48B0-9754-4E9A0603CB48}"/>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85873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FCAF6-3596-49B7-B24D-3D76983FE07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2040A20-71AB-4BAA-9574-64795AEBDA6C}"/>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4" name="Tijdelijke aanduiding voor voettekst 3">
            <a:extLst>
              <a:ext uri="{FF2B5EF4-FFF2-40B4-BE49-F238E27FC236}">
                <a16:creationId xmlns:a16="http://schemas.microsoft.com/office/drawing/2014/main" id="{6D55A5F4-C156-4FF1-AFF4-C48847A048D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4BAC0D4-55AA-4084-8B51-708FA3EC593E}"/>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188424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4CDFC8C-59D9-4FD2-9A09-81E5C7F851A0}"/>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3" name="Tijdelijke aanduiding voor voettekst 2">
            <a:extLst>
              <a:ext uri="{FF2B5EF4-FFF2-40B4-BE49-F238E27FC236}">
                <a16:creationId xmlns:a16="http://schemas.microsoft.com/office/drawing/2014/main" id="{53D94024-70C8-42F1-9346-BB202AEC5ED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6CB726C-FA2D-41AC-A94F-68B8555BE97F}"/>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306710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B9EB8-610D-4213-B947-2740C20F719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F7E44F5-81C6-4E46-ABD4-758093A76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3A1C9EF-009E-406E-95C5-7CDFF824F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B1F824-00F3-4B78-B9CE-EBD2E9B2EEB7}"/>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6" name="Tijdelijke aanduiding voor voettekst 5">
            <a:extLst>
              <a:ext uri="{FF2B5EF4-FFF2-40B4-BE49-F238E27FC236}">
                <a16:creationId xmlns:a16="http://schemas.microsoft.com/office/drawing/2014/main" id="{163A48CB-428D-4B8A-9499-8E6D91D7F4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109CCA-A559-429A-9AE4-200A5247932C}"/>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71553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1EEBA-97B3-4039-8FB5-7003B78EFE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E0CACA6-DC94-4FA6-83C5-0E5428F6F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1A1505F-2F82-4225-A9C3-433F3D6FA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BD6F56-B780-4E88-A134-962DAB5C3077}"/>
              </a:ext>
            </a:extLst>
          </p:cNvPr>
          <p:cNvSpPr>
            <a:spLocks noGrp="1"/>
          </p:cNvSpPr>
          <p:nvPr>
            <p:ph type="dt" sz="half" idx="10"/>
          </p:nvPr>
        </p:nvSpPr>
        <p:spPr/>
        <p:txBody>
          <a:bodyPr/>
          <a:lstStyle/>
          <a:p>
            <a:fld id="{E3646E09-9CE5-43FE-BDF9-2A382DD0DEBC}" type="datetimeFigureOut">
              <a:rPr lang="nl-NL" smtClean="0"/>
              <a:t>13-10-2021</a:t>
            </a:fld>
            <a:endParaRPr lang="nl-NL"/>
          </a:p>
        </p:txBody>
      </p:sp>
      <p:sp>
        <p:nvSpPr>
          <p:cNvPr id="6" name="Tijdelijke aanduiding voor voettekst 5">
            <a:extLst>
              <a:ext uri="{FF2B5EF4-FFF2-40B4-BE49-F238E27FC236}">
                <a16:creationId xmlns:a16="http://schemas.microsoft.com/office/drawing/2014/main" id="{4E06440E-6A70-4352-8906-ABE8D6529B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73D89D2-E8DA-4A0E-97D3-61327631F039}"/>
              </a:ext>
            </a:extLst>
          </p:cNvPr>
          <p:cNvSpPr>
            <a:spLocks noGrp="1"/>
          </p:cNvSpPr>
          <p:nvPr>
            <p:ph type="sldNum" sz="quarter" idx="12"/>
          </p:nvPr>
        </p:nvSpPr>
        <p:spPr/>
        <p:txBody>
          <a:bodyPr/>
          <a:lstStyle/>
          <a:p>
            <a:fld id="{9EE37B80-D30B-4C5D-97BD-71D7220B409D}" type="slidenum">
              <a:rPr lang="nl-NL" smtClean="0"/>
              <a:t>‹nr.›</a:t>
            </a:fld>
            <a:endParaRPr lang="nl-NL"/>
          </a:p>
        </p:txBody>
      </p:sp>
    </p:spTree>
    <p:extLst>
      <p:ext uri="{BB962C8B-B14F-4D97-AF65-F5344CB8AC3E}">
        <p14:creationId xmlns:p14="http://schemas.microsoft.com/office/powerpoint/2010/main" val="72358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B73EADB-7F73-4E4D-9488-8F10CAE15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486F03-17A1-42BE-8F42-263C7B03C8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E92BF3-AC91-4E03-916E-9A80A5CFE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46E09-9CE5-43FE-BDF9-2A382DD0DEBC}"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46FAFE4B-50D4-4525-8A4F-024893876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011AC49-1E95-4D82-B1D3-7C74603A7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37B80-D30B-4C5D-97BD-71D7220B409D}" type="slidenum">
              <a:rPr lang="nl-NL" smtClean="0"/>
              <a:t>‹nr.›</a:t>
            </a:fld>
            <a:endParaRPr lang="nl-NL"/>
          </a:p>
        </p:txBody>
      </p:sp>
    </p:spTree>
    <p:extLst>
      <p:ext uri="{BB962C8B-B14F-4D97-AF65-F5344CB8AC3E}">
        <p14:creationId xmlns:p14="http://schemas.microsoft.com/office/powerpoint/2010/main" val="24369906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89A7944-DC97-4CF3-94CD-C92F328FD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8C7C5B8-DA60-4432-8D25-36F3F19B9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0AF199-7A38-4FAE-B202-CB43A75D5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3E9D8-6A1D-4763-92FC-C4A707459AF2}" type="datetimeFigureOut">
              <a:rPr lang="nl-NL" smtClean="0"/>
              <a:t>13-10-2021</a:t>
            </a:fld>
            <a:endParaRPr lang="nl-NL"/>
          </a:p>
        </p:txBody>
      </p:sp>
      <p:sp>
        <p:nvSpPr>
          <p:cNvPr id="5" name="Tijdelijke aanduiding voor voettekst 4">
            <a:extLst>
              <a:ext uri="{FF2B5EF4-FFF2-40B4-BE49-F238E27FC236}">
                <a16:creationId xmlns:a16="http://schemas.microsoft.com/office/drawing/2014/main" id="{2078AC24-DAFD-4EF0-8C29-398C2D76F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6726F28-FF32-43A7-B282-B9CB66CA4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D189-AB0C-492F-BDFD-9FC84EF9A73B}" type="slidenum">
              <a:rPr lang="nl-NL" smtClean="0"/>
              <a:t>‹nr.›</a:t>
            </a:fld>
            <a:endParaRPr lang="nl-NL"/>
          </a:p>
        </p:txBody>
      </p:sp>
    </p:spTree>
    <p:extLst>
      <p:ext uri="{BB962C8B-B14F-4D97-AF65-F5344CB8AC3E}">
        <p14:creationId xmlns:p14="http://schemas.microsoft.com/office/powerpoint/2010/main" val="14137922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Tijdelijke aanduiding voor tekst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5C0BD11-74D5-4C9B-8E7D-DC95B7E98FAB}" type="datetimeFigureOut">
              <a:rPr lang="nl-NL"/>
              <a:pPr>
                <a:defRPr/>
              </a:pPr>
              <a:t>13-10-2021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733FAB-92DF-4053-ACF2-7229E56179C0}"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Gelijkbenige driehoek 10">
            <a:extLst>
              <a:ext uri="{FF2B5EF4-FFF2-40B4-BE49-F238E27FC236}">
                <a16:creationId xmlns:a16="http://schemas.microsoft.com/office/drawing/2014/main" id="{2CDFEBDD-9290-41C5-B7EE-11C5F30D1F3D}"/>
              </a:ext>
            </a:extLst>
          </p:cNvPr>
          <p:cNvSpPr/>
          <p:nvPr/>
        </p:nvSpPr>
        <p:spPr>
          <a:xfrm>
            <a:off x="429208" y="0"/>
            <a:ext cx="4180114" cy="6858000"/>
          </a:xfrm>
          <a:prstGeom prst="triangle">
            <a:avLst/>
          </a:prstGeom>
          <a:solidFill>
            <a:srgbClr val="28A0BE"/>
          </a:solidFill>
          <a:ln>
            <a:solidFill>
              <a:srgbClr val="28A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gradFill flip="none" rotWithShape="1">
                <a:gsLst>
                  <a:gs pos="0">
                    <a:schemeClr val="lt1">
                      <a:shade val="30000"/>
                      <a:satMod val="115000"/>
                      <a:alpha val="20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2" name="Gelijkbenige driehoek 11">
            <a:extLst>
              <a:ext uri="{FF2B5EF4-FFF2-40B4-BE49-F238E27FC236}">
                <a16:creationId xmlns:a16="http://schemas.microsoft.com/office/drawing/2014/main" id="{EA299DD4-71BE-4329-9247-392D8CADA7FA}"/>
              </a:ext>
            </a:extLst>
          </p:cNvPr>
          <p:cNvSpPr/>
          <p:nvPr/>
        </p:nvSpPr>
        <p:spPr>
          <a:xfrm rot="10800000">
            <a:off x="-1660849" y="0"/>
            <a:ext cx="4180114" cy="6858000"/>
          </a:xfrm>
          <a:prstGeom prst="triangle">
            <a:avLst/>
          </a:prstGeom>
          <a:solidFill>
            <a:srgbClr val="28A0BE"/>
          </a:solidFill>
          <a:ln>
            <a:solidFill>
              <a:srgbClr val="28A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1">
            <a:extLst>
              <a:ext uri="{FF2B5EF4-FFF2-40B4-BE49-F238E27FC236}">
                <a16:creationId xmlns:a16="http://schemas.microsoft.com/office/drawing/2014/main" id="{E4FD5521-2BA2-4981-9060-58A9EEAAEAA1}"/>
              </a:ext>
            </a:extLst>
          </p:cNvPr>
          <p:cNvSpPr txBox="1">
            <a:spLocks/>
          </p:cNvSpPr>
          <p:nvPr/>
        </p:nvSpPr>
        <p:spPr>
          <a:xfrm>
            <a:off x="3666930" y="728736"/>
            <a:ext cx="8597069" cy="1200095"/>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7700">
                <a:solidFill>
                  <a:srgbClr val="28A0BE"/>
                </a:solidFill>
                <a:latin typeface="+mn-lt"/>
                <a:cs typeface="Arial"/>
              </a:rPr>
              <a:t>Netwerkdag najaar</a:t>
            </a:r>
            <a:r>
              <a:rPr lang="nl-NL" sz="6000">
                <a:solidFill>
                  <a:srgbClr val="28A0BE"/>
                </a:solidFill>
                <a:latin typeface="+mn-lt"/>
                <a:cs typeface="Arial"/>
              </a:rPr>
              <a:t> </a:t>
            </a:r>
            <a:endParaRPr lang="nl-NL" sz="6000">
              <a:solidFill>
                <a:srgbClr val="28A0BE"/>
              </a:solidFill>
              <a:latin typeface="+mn-lt"/>
              <a:cs typeface="Arial" panose="020B0604020202020204" pitchFamily="34" charset="0"/>
            </a:endParaRPr>
          </a:p>
          <a:p>
            <a:pPr algn="ctr"/>
            <a:endParaRPr lang="nl-NL" sz="4000">
              <a:solidFill>
                <a:srgbClr val="28A0BE"/>
              </a:solidFill>
              <a:latin typeface="+mn-lt"/>
              <a:cs typeface="Arial" panose="020B0604020202020204" pitchFamily="34" charset="0"/>
            </a:endParaRPr>
          </a:p>
          <a:p>
            <a:pPr algn="ctr"/>
            <a:r>
              <a:rPr lang="nl-NL" sz="4000">
                <a:solidFill>
                  <a:srgbClr val="28A0BE"/>
                </a:solidFill>
                <a:latin typeface="+mn-lt"/>
                <a:cs typeface="Arial" panose="020B0604020202020204" pitchFamily="34" charset="0"/>
              </a:rPr>
              <a:t>14 oktober 2021</a:t>
            </a:r>
          </a:p>
        </p:txBody>
      </p:sp>
      <p:pic>
        <p:nvPicPr>
          <p:cNvPr id="10" name="Afbeelding 9">
            <a:extLst>
              <a:ext uri="{FF2B5EF4-FFF2-40B4-BE49-F238E27FC236}">
                <a16:creationId xmlns:a16="http://schemas.microsoft.com/office/drawing/2014/main" id="{B4A6BF90-B2ED-40F1-9068-180EC13D75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12" t="5234" r="57634" b="66978"/>
          <a:stretch/>
        </p:blipFill>
        <p:spPr>
          <a:xfrm>
            <a:off x="793777" y="445801"/>
            <a:ext cx="1213503" cy="1483030"/>
          </a:xfrm>
          <a:prstGeom prst="rect">
            <a:avLst/>
          </a:prstGeom>
        </p:spPr>
      </p:pic>
      <p:sp>
        <p:nvSpPr>
          <p:cNvPr id="3" name="Rechthoek 2">
            <a:extLst>
              <a:ext uri="{FF2B5EF4-FFF2-40B4-BE49-F238E27FC236}">
                <a16:creationId xmlns:a16="http://schemas.microsoft.com/office/drawing/2014/main" id="{D83D2333-7532-4F24-B13B-98D163884AD9}"/>
              </a:ext>
            </a:extLst>
          </p:cNvPr>
          <p:cNvSpPr/>
          <p:nvPr/>
        </p:nvSpPr>
        <p:spPr>
          <a:xfrm>
            <a:off x="793884" y="5154022"/>
            <a:ext cx="3104972" cy="1434816"/>
          </a:xfrm>
          <a:prstGeom prst="rect">
            <a:avLst/>
          </a:prstGeom>
        </p:spPr>
        <p:txBody>
          <a:bodyPr wrap="square">
            <a:spAutoFit/>
          </a:bodyPr>
          <a:lstStyle/>
          <a:p>
            <a:pPr>
              <a:lnSpc>
                <a:spcPct val="107000"/>
              </a:lnSpc>
              <a:spcAft>
                <a:spcPts val="800"/>
              </a:spcAft>
            </a:pPr>
            <a:r>
              <a:rPr lang="nl-NL" sz="1600">
                <a:solidFill>
                  <a:schemeClr val="bg1"/>
                </a:solidFill>
                <a:latin typeface="Arial" panose="020B0604020202020204" pitchFamily="34" charset="0"/>
                <a:cs typeface="Arial" panose="020B0604020202020204" pitchFamily="34" charset="0"/>
              </a:rPr>
              <a:t>@KNCVANL</a:t>
            </a:r>
          </a:p>
          <a:p>
            <a:pPr>
              <a:lnSpc>
                <a:spcPct val="107000"/>
              </a:lnSpc>
              <a:spcAft>
                <a:spcPts val="800"/>
              </a:spcAft>
            </a:pPr>
            <a:r>
              <a:rPr lang="nl-NL" sz="1600">
                <a:solidFill>
                  <a:schemeClr val="bg1"/>
                </a:solidFill>
                <a:latin typeface="Arial" panose="020B0604020202020204" pitchFamily="34" charset="0"/>
                <a:cs typeface="Arial" panose="020B0604020202020204" pitchFamily="34" charset="0"/>
              </a:rPr>
              <a:t>Kennisnetwerk CVA Nederland</a:t>
            </a:r>
          </a:p>
          <a:p>
            <a:pPr>
              <a:lnSpc>
                <a:spcPct val="107000"/>
              </a:lnSpc>
              <a:spcAft>
                <a:spcPts val="800"/>
              </a:spcAft>
            </a:pPr>
            <a:r>
              <a:rPr lang="nl-NL" sz="1600">
                <a:solidFill>
                  <a:schemeClr val="bg1"/>
                </a:solidFill>
                <a:latin typeface="Arial" panose="020B0604020202020204" pitchFamily="34" charset="0"/>
                <a:cs typeface="Arial" panose="020B0604020202020204" pitchFamily="34" charset="0"/>
              </a:rPr>
              <a:t>Info@kennisnetwerkcva.nl</a:t>
            </a:r>
          </a:p>
          <a:p>
            <a:pPr>
              <a:lnSpc>
                <a:spcPct val="107000"/>
              </a:lnSpc>
              <a:spcAft>
                <a:spcPts val="800"/>
              </a:spcAft>
            </a:pPr>
            <a:r>
              <a:rPr lang="nl-NL" sz="1600">
                <a:solidFill>
                  <a:schemeClr val="bg1"/>
                </a:solidFill>
                <a:latin typeface="Arial" panose="020B0604020202020204" pitchFamily="34" charset="0"/>
                <a:cs typeface="Arial" panose="020B0604020202020204" pitchFamily="34" charset="0"/>
              </a:rPr>
              <a:t>kennisnetwerkcva.nl</a:t>
            </a:r>
            <a:endParaRPr lang="en-GB" sz="1600">
              <a:solidFill>
                <a:schemeClr val="bg1"/>
              </a:solidFill>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BBD92B17-3A9A-49F8-9AF4-9652E1727A75}"/>
              </a:ext>
            </a:extLst>
          </p:cNvPr>
          <p:cNvPicPr>
            <a:picLocks noChangeAspect="1"/>
          </p:cNvPicPr>
          <p:nvPr/>
        </p:nvPicPr>
        <p:blipFill rotWithShape="1">
          <a:blip r:embed="rId5"/>
          <a:srcRect l="17587" t="12584" r="19178" b="13143"/>
          <a:stretch/>
        </p:blipFill>
        <p:spPr>
          <a:xfrm>
            <a:off x="346244" y="5154022"/>
            <a:ext cx="347541" cy="257770"/>
          </a:xfrm>
          <a:prstGeom prst="rect">
            <a:avLst/>
          </a:prstGeom>
        </p:spPr>
      </p:pic>
      <p:pic>
        <p:nvPicPr>
          <p:cNvPr id="13" name="Afbeelding 12">
            <a:extLst>
              <a:ext uri="{FF2B5EF4-FFF2-40B4-BE49-F238E27FC236}">
                <a16:creationId xmlns:a16="http://schemas.microsoft.com/office/drawing/2014/main" id="{FE315FEA-C5F0-424C-9BD5-0EF9FAC284B2}"/>
              </a:ext>
            </a:extLst>
          </p:cNvPr>
          <p:cNvPicPr>
            <a:picLocks noChangeAspect="1"/>
          </p:cNvPicPr>
          <p:nvPr/>
        </p:nvPicPr>
        <p:blipFill rotWithShape="1">
          <a:blip r:embed="rId6"/>
          <a:srcRect l="25830" t="17351" r="31996" b="17712"/>
          <a:stretch/>
        </p:blipFill>
        <p:spPr>
          <a:xfrm>
            <a:off x="345249" y="5528439"/>
            <a:ext cx="349192" cy="301360"/>
          </a:xfrm>
          <a:prstGeom prst="rect">
            <a:avLst/>
          </a:prstGeom>
        </p:spPr>
      </p:pic>
      <p:pic>
        <p:nvPicPr>
          <p:cNvPr id="18" name="Picture 6" descr="Afbeeldingsresultaat voor internet icoon">
            <a:extLst>
              <a:ext uri="{FF2B5EF4-FFF2-40B4-BE49-F238E27FC236}">
                <a16:creationId xmlns:a16="http://schemas.microsoft.com/office/drawing/2014/main" id="{205B4342-8803-412E-A34B-0233BAFF815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970" t="16912" r="16538" b="16843"/>
          <a:stretch/>
        </p:blipFill>
        <p:spPr bwMode="auto">
          <a:xfrm>
            <a:off x="345249" y="6312111"/>
            <a:ext cx="342516" cy="3312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Afbeeldingsresultaat voor mail icoon">
            <a:extLst>
              <a:ext uri="{FF2B5EF4-FFF2-40B4-BE49-F238E27FC236}">
                <a16:creationId xmlns:a16="http://schemas.microsoft.com/office/drawing/2014/main" id="{B3D2440C-13BF-40BF-8270-0796F3D4069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678" t="28667" r="22865" b="30351"/>
          <a:stretch/>
        </p:blipFill>
        <p:spPr bwMode="auto">
          <a:xfrm>
            <a:off x="345249" y="5969141"/>
            <a:ext cx="342516" cy="2577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kennisnetwerkcva.nl/wp-content/uploads/2019/02/KB-netwer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7452" y="2824963"/>
            <a:ext cx="3404479" cy="24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46182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04143F9-5FB0-4D9D-B328-DE2D2D000AC5}"/>
              </a:ext>
            </a:extLst>
          </p:cNvPr>
          <p:cNvPicPr>
            <a:picLocks noGrp="1" noChangeAspect="1"/>
          </p:cNvPicPr>
          <p:nvPr>
            <p:ph idx="1"/>
          </p:nvPr>
        </p:nvPicPr>
        <p:blipFill>
          <a:blip r:embed="rId2"/>
          <a:stretch>
            <a:fillRect/>
          </a:stretch>
        </p:blipFill>
        <p:spPr>
          <a:xfrm>
            <a:off x="823556" y="1392316"/>
            <a:ext cx="9394254" cy="5281689"/>
          </a:xfrm>
        </p:spPr>
      </p:pic>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Knowledge Broker </a:t>
            </a:r>
            <a:r>
              <a:rPr lang="en-US" altLang="nl-NL" sz="3600" b="1" err="1">
                <a:solidFill>
                  <a:srgbClr val="4BACC6"/>
                </a:solidFill>
                <a:latin typeface="Arial" panose="020B0604020202020204" pitchFamily="34" charset="0"/>
                <a:cs typeface="Arial" panose="020B0604020202020204" pitchFamily="34" charset="0"/>
              </a:rPr>
              <a:t>netwerk</a:t>
            </a:r>
            <a:r>
              <a:rPr lang="en-US" altLang="nl-NL" sz="3600" b="1">
                <a:solidFill>
                  <a:srgbClr val="4BACC6"/>
                </a:solidFill>
                <a:latin typeface="Arial" panose="020B0604020202020204" pitchFamily="34" charset="0"/>
                <a:cs typeface="Arial" panose="020B0604020202020204" pitchFamily="34" charset="0"/>
              </a:rPr>
              <a:t> 2022</a:t>
            </a:r>
            <a:endParaRPr lang="nl-NL" altLang="nl-NL"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85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Knowledge Broker </a:t>
            </a:r>
            <a:r>
              <a:rPr lang="en-US" altLang="nl-NL" sz="3600" b="1" err="1">
                <a:solidFill>
                  <a:srgbClr val="4BACC6"/>
                </a:solidFill>
                <a:latin typeface="Arial" panose="020B0604020202020204" pitchFamily="34" charset="0"/>
                <a:cs typeface="Arial" panose="020B0604020202020204" pitchFamily="34" charset="0"/>
              </a:rPr>
              <a:t>netwerk</a:t>
            </a:r>
            <a:r>
              <a:rPr lang="en-US" altLang="nl-NL" sz="3600" b="1">
                <a:solidFill>
                  <a:srgbClr val="4BACC6"/>
                </a:solidFill>
                <a:latin typeface="Arial" panose="020B0604020202020204" pitchFamily="34" charset="0"/>
                <a:cs typeface="Arial" panose="020B0604020202020204" pitchFamily="34" charset="0"/>
              </a:rPr>
              <a:t> 2022</a:t>
            </a:r>
            <a:endParaRPr lang="nl-NL" altLang="nl-NL" sz="3600">
              <a:latin typeface="Arial" panose="020B0604020202020204" pitchFamily="34" charset="0"/>
              <a:cs typeface="Arial" panose="020B0604020202020204" pitchFamily="34" charset="0"/>
            </a:endParaRPr>
          </a:p>
        </p:txBody>
      </p:sp>
      <p:pic>
        <p:nvPicPr>
          <p:cNvPr id="9" name="Tijdelijke aanduiding voor inhoud 8">
            <a:extLst>
              <a:ext uri="{FF2B5EF4-FFF2-40B4-BE49-F238E27FC236}">
                <a16:creationId xmlns:a16="http://schemas.microsoft.com/office/drawing/2014/main" id="{C90ED765-AF1F-4716-9031-94EAF193D25A}"/>
              </a:ext>
            </a:extLst>
          </p:cNvPr>
          <p:cNvPicPr>
            <a:picLocks noGrp="1" noChangeAspect="1"/>
          </p:cNvPicPr>
          <p:nvPr>
            <p:ph idx="1"/>
          </p:nvPr>
        </p:nvPicPr>
        <p:blipFill>
          <a:blip r:embed="rId3"/>
          <a:stretch>
            <a:fillRect/>
          </a:stretch>
        </p:blipFill>
        <p:spPr>
          <a:xfrm>
            <a:off x="1416573" y="1370401"/>
            <a:ext cx="8549171" cy="4806562"/>
          </a:xfrm>
        </p:spPr>
      </p:pic>
    </p:spTree>
    <p:extLst>
      <p:ext uri="{BB962C8B-B14F-4D97-AF65-F5344CB8AC3E}">
        <p14:creationId xmlns:p14="http://schemas.microsoft.com/office/powerpoint/2010/main" val="266374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Knowledge Broker </a:t>
            </a:r>
            <a:r>
              <a:rPr lang="en-US" altLang="nl-NL" sz="3600" b="1" err="1">
                <a:solidFill>
                  <a:srgbClr val="4BACC6"/>
                </a:solidFill>
                <a:latin typeface="Arial" panose="020B0604020202020204" pitchFamily="34" charset="0"/>
                <a:cs typeface="Arial" panose="020B0604020202020204" pitchFamily="34" charset="0"/>
              </a:rPr>
              <a:t>netwerk</a:t>
            </a:r>
            <a:r>
              <a:rPr lang="en-US" altLang="nl-NL" sz="3600" b="1">
                <a:solidFill>
                  <a:srgbClr val="4BACC6"/>
                </a:solidFill>
                <a:latin typeface="Arial" panose="020B0604020202020204" pitchFamily="34" charset="0"/>
                <a:cs typeface="Arial" panose="020B0604020202020204" pitchFamily="34" charset="0"/>
              </a:rPr>
              <a:t> 2022</a:t>
            </a:r>
            <a:endParaRPr lang="nl-NL" altLang="nl-NL" sz="3600">
              <a:latin typeface="Arial" panose="020B0604020202020204" pitchFamily="34" charset="0"/>
              <a:cs typeface="Arial" panose="020B0604020202020204" pitchFamily="34" charset="0"/>
            </a:endParaRPr>
          </a:p>
        </p:txBody>
      </p:sp>
      <p:pic>
        <p:nvPicPr>
          <p:cNvPr id="8" name="Tijdelijke aanduiding voor inhoud 7">
            <a:extLst>
              <a:ext uri="{FF2B5EF4-FFF2-40B4-BE49-F238E27FC236}">
                <a16:creationId xmlns:a16="http://schemas.microsoft.com/office/drawing/2014/main" id="{544EAA47-14DC-40BA-BDF5-DC145E464A05}"/>
              </a:ext>
            </a:extLst>
          </p:cNvPr>
          <p:cNvPicPr>
            <a:picLocks noGrp="1" noChangeAspect="1"/>
          </p:cNvPicPr>
          <p:nvPr>
            <p:ph idx="1"/>
          </p:nvPr>
        </p:nvPicPr>
        <p:blipFill>
          <a:blip r:embed="rId3"/>
          <a:stretch>
            <a:fillRect/>
          </a:stretch>
        </p:blipFill>
        <p:spPr>
          <a:xfrm>
            <a:off x="1416573" y="1370401"/>
            <a:ext cx="8549171" cy="4806562"/>
          </a:xfrm>
        </p:spPr>
      </p:pic>
    </p:spTree>
    <p:extLst>
      <p:ext uri="{BB962C8B-B14F-4D97-AF65-F5344CB8AC3E}">
        <p14:creationId xmlns:p14="http://schemas.microsoft.com/office/powerpoint/2010/main" val="181487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Knowledge Broker </a:t>
            </a:r>
            <a:r>
              <a:rPr lang="en-US" altLang="nl-NL" sz="3600" b="1" err="1">
                <a:solidFill>
                  <a:srgbClr val="4BACC6"/>
                </a:solidFill>
                <a:latin typeface="Arial" panose="020B0604020202020204" pitchFamily="34" charset="0"/>
                <a:cs typeface="Arial" panose="020B0604020202020204" pitchFamily="34" charset="0"/>
              </a:rPr>
              <a:t>netwerk</a:t>
            </a:r>
            <a:r>
              <a:rPr lang="en-US" altLang="nl-NL" sz="3600" b="1">
                <a:solidFill>
                  <a:srgbClr val="4BACC6"/>
                </a:solidFill>
                <a:latin typeface="Arial" panose="020B0604020202020204" pitchFamily="34" charset="0"/>
                <a:cs typeface="Arial" panose="020B0604020202020204" pitchFamily="34" charset="0"/>
              </a:rPr>
              <a:t> 2022</a:t>
            </a:r>
            <a:endParaRPr lang="nl-NL" altLang="nl-NL" sz="3600">
              <a:latin typeface="Arial" panose="020B0604020202020204" pitchFamily="34" charset="0"/>
              <a:cs typeface="Arial" panose="020B0604020202020204" pitchFamily="34" charset="0"/>
            </a:endParaRPr>
          </a:p>
        </p:txBody>
      </p:sp>
      <p:pic>
        <p:nvPicPr>
          <p:cNvPr id="9" name="Tijdelijke aanduiding voor inhoud 8">
            <a:extLst>
              <a:ext uri="{FF2B5EF4-FFF2-40B4-BE49-F238E27FC236}">
                <a16:creationId xmlns:a16="http://schemas.microsoft.com/office/drawing/2014/main" id="{7738B01B-5B16-405E-B16B-8E7D5EABBB0B}"/>
              </a:ext>
            </a:extLst>
          </p:cNvPr>
          <p:cNvPicPr>
            <a:picLocks noGrp="1" noChangeAspect="1"/>
          </p:cNvPicPr>
          <p:nvPr>
            <p:ph idx="1"/>
          </p:nvPr>
        </p:nvPicPr>
        <p:blipFill>
          <a:blip r:embed="rId3"/>
          <a:stretch>
            <a:fillRect/>
          </a:stretch>
        </p:blipFill>
        <p:spPr>
          <a:xfrm>
            <a:off x="1416573" y="1370402"/>
            <a:ext cx="8549171" cy="4806562"/>
          </a:xfrm>
        </p:spPr>
      </p:pic>
    </p:spTree>
    <p:extLst>
      <p:ext uri="{BB962C8B-B14F-4D97-AF65-F5344CB8AC3E}">
        <p14:creationId xmlns:p14="http://schemas.microsoft.com/office/powerpoint/2010/main" val="373805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Knowledge Broker </a:t>
            </a:r>
            <a:r>
              <a:rPr lang="en-US" altLang="nl-NL" sz="3600" b="1" err="1">
                <a:solidFill>
                  <a:srgbClr val="4BACC6"/>
                </a:solidFill>
                <a:latin typeface="Arial" panose="020B0604020202020204" pitchFamily="34" charset="0"/>
                <a:cs typeface="Arial" panose="020B0604020202020204" pitchFamily="34" charset="0"/>
              </a:rPr>
              <a:t>netwerk</a:t>
            </a:r>
            <a:r>
              <a:rPr lang="en-US" altLang="nl-NL" sz="3600" b="1">
                <a:solidFill>
                  <a:srgbClr val="4BACC6"/>
                </a:solidFill>
                <a:latin typeface="Arial" panose="020B0604020202020204" pitchFamily="34" charset="0"/>
                <a:cs typeface="Arial" panose="020B0604020202020204" pitchFamily="34" charset="0"/>
              </a:rPr>
              <a:t> 2022</a:t>
            </a:r>
            <a:endParaRPr lang="nl-NL" altLang="nl-NL" sz="360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p:txBody>
          <a:bodyPr/>
          <a:lstStyle/>
          <a:p>
            <a:pPr marL="0" indent="0">
              <a:buNone/>
            </a:pPr>
            <a:r>
              <a:rPr lang="nl-NL"/>
              <a:t>Reacties</a:t>
            </a:r>
          </a:p>
          <a:p>
            <a:pPr marL="0" indent="0">
              <a:buNone/>
            </a:pPr>
            <a:endParaRPr lang="nl-NL"/>
          </a:p>
          <a:p>
            <a:pPr marL="0" indent="0">
              <a:buNone/>
            </a:pPr>
            <a:endParaRPr lang="nl-NL"/>
          </a:p>
          <a:p>
            <a:pPr marL="0" indent="0">
              <a:buNone/>
            </a:pPr>
            <a:r>
              <a:rPr lang="nl-NL"/>
              <a:t>			Vragen</a:t>
            </a:r>
          </a:p>
          <a:p>
            <a:pPr marL="0" indent="0">
              <a:buNone/>
            </a:pPr>
            <a:endParaRPr lang="nl-NL"/>
          </a:p>
          <a:p>
            <a:pPr marL="0" indent="0">
              <a:buNone/>
            </a:pPr>
            <a:r>
              <a:rPr lang="nl-NL"/>
              <a:t>						Hou de berichten in de gaten!</a:t>
            </a:r>
          </a:p>
        </p:txBody>
      </p:sp>
    </p:spTree>
    <p:extLst>
      <p:ext uri="{BB962C8B-B14F-4D97-AF65-F5344CB8AC3E}">
        <p14:creationId xmlns:p14="http://schemas.microsoft.com/office/powerpoint/2010/main" val="381108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Netwerken</a:t>
            </a:r>
            <a:r>
              <a:rPr lang="en-US" altLang="nl-NL" sz="3600" b="1">
                <a:solidFill>
                  <a:srgbClr val="4BACC6"/>
                </a:solidFill>
                <a:latin typeface="Arial" panose="020B0604020202020204" pitchFamily="34" charset="0"/>
                <a:cs typeface="Arial" panose="020B0604020202020204" pitchFamily="34" charset="0"/>
              </a:rPr>
              <a:t> – </a:t>
            </a:r>
            <a:r>
              <a:rPr lang="en-US" altLang="nl-NL" sz="3600" b="1" err="1">
                <a:solidFill>
                  <a:srgbClr val="4BACC6"/>
                </a:solidFill>
                <a:latin typeface="Arial" panose="020B0604020202020204" pitchFamily="34" charset="0"/>
                <a:cs typeface="Arial" panose="020B0604020202020204" pitchFamily="34" charset="0"/>
              </a:rPr>
              <a:t>deel</a:t>
            </a:r>
            <a:r>
              <a:rPr lang="en-US" altLang="nl-NL" sz="3600" b="1">
                <a:solidFill>
                  <a:srgbClr val="4BACC6"/>
                </a:solidFill>
                <a:latin typeface="Arial" panose="020B0604020202020204" pitchFamily="34" charset="0"/>
                <a:cs typeface="Arial" panose="020B0604020202020204" pitchFamily="34" charset="0"/>
              </a:rPr>
              <a:t> 1</a:t>
            </a:r>
            <a:endParaRPr lang="nl-NL" altLang="nl-NL" sz="360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a:xfrm>
            <a:off x="1148178" y="1661300"/>
            <a:ext cx="10515600" cy="4351338"/>
          </a:xfrm>
        </p:spPr>
        <p:txBody>
          <a:bodyPr vert="horz" lIns="91440" tIns="45720" rIns="91440" bIns="45720" rtlCol="0" anchor="t">
            <a:normAutofit/>
          </a:bodyPr>
          <a:lstStyle/>
          <a:p>
            <a:pPr marL="0" indent="0">
              <a:buNone/>
            </a:pPr>
            <a:r>
              <a:rPr lang="nl-NL" sz="2400" b="1">
                <a:ea typeface="+mn-lt"/>
                <a:cs typeface="+mn-lt"/>
              </a:rPr>
              <a:t>Hernieuwde kennismaking:</a:t>
            </a:r>
          </a:p>
          <a:p>
            <a:pPr marL="0" indent="0">
              <a:buNone/>
            </a:pPr>
            <a:r>
              <a:rPr lang="nl-NL" sz="2400">
                <a:ea typeface="+mn-lt"/>
                <a:cs typeface="+mn-lt"/>
              </a:rPr>
              <a:t>Ga even staan en vertel wie je bent, van welke instelling je KB er bent en welk project je doet.</a:t>
            </a:r>
            <a:endParaRPr lang="nl-NL" sz="2400">
              <a:cs typeface="Calibri"/>
            </a:endParaRPr>
          </a:p>
          <a:p>
            <a:pPr marL="0" indent="0">
              <a:buNone/>
            </a:pPr>
            <a:endParaRPr lang="nl-NL" sz="2400" b="1">
              <a:cs typeface="Calibri"/>
            </a:endParaRPr>
          </a:p>
          <a:p>
            <a:pPr marL="0" indent="0">
              <a:buNone/>
            </a:pPr>
            <a:r>
              <a:rPr lang="nl-NL" sz="2400" b="1">
                <a:cs typeface="Calibri"/>
              </a:rPr>
              <a:t>Vervolgens:</a:t>
            </a:r>
          </a:p>
          <a:p>
            <a:pPr marL="0" indent="0">
              <a:buNone/>
            </a:pPr>
            <a:endParaRPr lang="nl-NL" sz="2400" b="1">
              <a:cs typeface="Calibri"/>
            </a:endParaRPr>
          </a:p>
          <a:p>
            <a:pPr marL="0" indent="0">
              <a:buNone/>
            </a:pPr>
            <a:r>
              <a:rPr lang="nl-NL" sz="2400" b="1">
                <a:cs typeface="Calibri"/>
              </a:rPr>
              <a:t>Ga uiteen in groepjes van dezelfde soort instelling. (GRZ, Ziekenhuizen, Revalidatiecentra) </a:t>
            </a:r>
            <a:endParaRPr lang="nl-NL" sz="2400">
              <a:cs typeface="Calibri"/>
            </a:endParaRPr>
          </a:p>
          <a:p>
            <a:pPr marL="0" indent="0">
              <a:buNone/>
            </a:pPr>
            <a:r>
              <a:rPr lang="nl-NL" sz="2400" b="1">
                <a:cs typeface="Calibri"/>
              </a:rPr>
              <a:t>Maak groepjes van 4 personen, 1 persoon is tijdsbewaker. </a:t>
            </a:r>
            <a:endParaRPr lang="nl-NL">
              <a:cs typeface="Calibri"/>
            </a:endParaRPr>
          </a:p>
          <a:p>
            <a:pPr marL="0" indent="0">
              <a:buNone/>
            </a:pPr>
            <a:endParaRPr lang="nl-NL" sz="1400">
              <a:highlight>
                <a:srgbClr val="FFFF00"/>
              </a:highlight>
              <a:cs typeface="Calibri"/>
            </a:endParaRPr>
          </a:p>
          <a:p>
            <a:pPr marL="0" indent="0">
              <a:buNone/>
            </a:pPr>
            <a:endParaRPr lang="nl-NL" sz="1400">
              <a:cs typeface="Calibri"/>
            </a:endParaRPr>
          </a:p>
          <a:p>
            <a:pPr marL="0" indent="0">
              <a:buNone/>
            </a:pPr>
            <a:endParaRPr lang="nl-NL" sz="1400">
              <a:cs typeface="Calibri"/>
            </a:endParaRPr>
          </a:p>
          <a:p>
            <a:pPr marL="0" indent="0">
              <a:buNone/>
            </a:pPr>
            <a:endParaRPr lang="nl-NL">
              <a:cs typeface="Calibri" panose="020F0502020204030204"/>
            </a:endParaRPr>
          </a:p>
          <a:p>
            <a:pPr marL="0" indent="0">
              <a:buNone/>
            </a:pPr>
            <a:endParaRPr lang="nl-NL">
              <a:cs typeface="Calibri" panose="020F0502020204030204"/>
            </a:endParaRPr>
          </a:p>
          <a:p>
            <a:pPr marL="0" indent="0">
              <a:buNone/>
            </a:pPr>
            <a:endParaRPr lang="nl-NL">
              <a:cs typeface="Calibri" panose="020F0502020204030204"/>
            </a:endParaRPr>
          </a:p>
        </p:txBody>
      </p:sp>
      <p:pic>
        <p:nvPicPr>
          <p:cNvPr id="2" name="Afbeelding 3" descr="Afbeelding met LEGO, speelgoed, gerangschikt&#10;&#10;Automatisch gegenereerde beschrijving">
            <a:extLst>
              <a:ext uri="{FF2B5EF4-FFF2-40B4-BE49-F238E27FC236}">
                <a16:creationId xmlns:a16="http://schemas.microsoft.com/office/drawing/2014/main" id="{131A818C-EBBA-4EAD-8F4D-D6A63C5C7608}"/>
              </a:ext>
            </a:extLst>
          </p:cNvPr>
          <p:cNvPicPr>
            <a:picLocks noChangeAspect="1"/>
          </p:cNvPicPr>
          <p:nvPr/>
        </p:nvPicPr>
        <p:blipFill>
          <a:blip r:embed="rId3"/>
          <a:stretch>
            <a:fillRect/>
          </a:stretch>
        </p:blipFill>
        <p:spPr>
          <a:xfrm>
            <a:off x="8611456" y="4608578"/>
            <a:ext cx="2657582" cy="1990237"/>
          </a:xfrm>
          <a:prstGeom prst="rect">
            <a:avLst/>
          </a:prstGeom>
        </p:spPr>
      </p:pic>
    </p:spTree>
    <p:extLst>
      <p:ext uri="{BB962C8B-B14F-4D97-AF65-F5344CB8AC3E}">
        <p14:creationId xmlns:p14="http://schemas.microsoft.com/office/powerpoint/2010/main" val="415245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91CD0-2C7A-4E47-9FCA-224F6978D9F5}"/>
              </a:ext>
            </a:extLst>
          </p:cNvPr>
          <p:cNvSpPr>
            <a:spLocks noGrp="1"/>
          </p:cNvSpPr>
          <p:nvPr>
            <p:ph type="title"/>
          </p:nvPr>
        </p:nvSpPr>
        <p:spPr/>
        <p:txBody>
          <a:bodyPr/>
          <a:lstStyle/>
          <a:p>
            <a:r>
              <a:rPr lang="nl-NL" b="1">
                <a:cs typeface="Calibri Light"/>
              </a:rPr>
              <a:t>Opdracht:</a:t>
            </a:r>
          </a:p>
        </p:txBody>
      </p:sp>
      <p:sp>
        <p:nvSpPr>
          <p:cNvPr id="3" name="Tijdelijke aanduiding voor inhoud 2">
            <a:extLst>
              <a:ext uri="{FF2B5EF4-FFF2-40B4-BE49-F238E27FC236}">
                <a16:creationId xmlns:a16="http://schemas.microsoft.com/office/drawing/2014/main" id="{25689C59-2963-48B0-8DDE-90F66B0D6F15}"/>
              </a:ext>
            </a:extLst>
          </p:cNvPr>
          <p:cNvSpPr>
            <a:spLocks noGrp="1"/>
          </p:cNvSpPr>
          <p:nvPr>
            <p:ph idx="1"/>
          </p:nvPr>
        </p:nvSpPr>
        <p:spPr/>
        <p:txBody>
          <a:bodyPr vert="horz" lIns="91440" tIns="45720" rIns="91440" bIns="45720" rtlCol="0" anchor="t">
            <a:normAutofit fontScale="85000" lnSpcReduction="10000"/>
          </a:bodyPr>
          <a:lstStyle/>
          <a:p>
            <a:r>
              <a:rPr lang="nl-NL">
                <a:ea typeface="+mn-lt"/>
                <a:cs typeface="+mn-lt"/>
              </a:rPr>
              <a:t>1) Breng een dilemma/probleem in waar je tegenaan loopt tijdens de implementatie van je project? (2 min)</a:t>
            </a:r>
            <a:endParaRPr lang="en-US">
              <a:ea typeface="+mn-lt"/>
              <a:cs typeface="+mn-lt"/>
            </a:endParaRPr>
          </a:p>
          <a:p>
            <a:r>
              <a:rPr lang="nl-NL">
                <a:ea typeface="+mn-lt"/>
                <a:cs typeface="+mn-lt"/>
              </a:rPr>
              <a:t>2) Om de beurt stelt ieder een vraag om dit dilemma te verhelderen. (5 min)</a:t>
            </a:r>
            <a:endParaRPr lang="en-US">
              <a:ea typeface="+mn-lt"/>
              <a:cs typeface="+mn-lt"/>
            </a:endParaRPr>
          </a:p>
          <a:p>
            <a:r>
              <a:rPr lang="nl-NL">
                <a:ea typeface="+mn-lt"/>
                <a:cs typeface="+mn-lt"/>
              </a:rPr>
              <a:t>3) Als het dilemma helder is, schrijft ieder een tip op voor de inbrenger. (5 min) </a:t>
            </a:r>
            <a:endParaRPr lang="en-US">
              <a:ea typeface="+mn-lt"/>
              <a:cs typeface="+mn-lt"/>
            </a:endParaRPr>
          </a:p>
          <a:p>
            <a:r>
              <a:rPr lang="nl-NL">
                <a:ea typeface="+mn-lt"/>
                <a:cs typeface="+mn-lt"/>
              </a:rPr>
              <a:t>4) Inbrenger reflecteert op de tips (1 min)</a:t>
            </a:r>
            <a:endParaRPr lang="en-US">
              <a:ea typeface="+mn-lt"/>
              <a:cs typeface="+mn-lt"/>
            </a:endParaRPr>
          </a:p>
          <a:p>
            <a:endParaRPr lang="nl-NL">
              <a:ea typeface="+mn-lt"/>
              <a:cs typeface="+mn-lt"/>
            </a:endParaRPr>
          </a:p>
          <a:p>
            <a:r>
              <a:rPr lang="nl-NL">
                <a:ea typeface="+mn-lt"/>
                <a:cs typeface="+mn-lt"/>
              </a:rPr>
              <a:t>Er worden in totaal 4 dilemma's besproken per groepje. </a:t>
            </a:r>
            <a:endParaRPr lang="en-US">
              <a:ea typeface="+mn-lt"/>
              <a:cs typeface="+mn-lt"/>
            </a:endParaRPr>
          </a:p>
          <a:p>
            <a:endParaRPr lang="nl-NL">
              <a:ea typeface="+mn-lt"/>
              <a:cs typeface="+mn-lt"/>
            </a:endParaRPr>
          </a:p>
          <a:p>
            <a:pPr marL="0" indent="0">
              <a:buNone/>
            </a:pPr>
            <a:r>
              <a:rPr lang="nl-NL">
                <a:ea typeface="+mn-lt"/>
                <a:cs typeface="+mn-lt"/>
              </a:rPr>
              <a:t>Vervolgens:</a:t>
            </a:r>
            <a:endParaRPr lang="en-US">
              <a:ea typeface="+mn-lt"/>
              <a:cs typeface="+mn-lt"/>
            </a:endParaRPr>
          </a:p>
          <a:p>
            <a:r>
              <a:rPr lang="nl-NL">
                <a:ea typeface="+mn-lt"/>
                <a:cs typeface="+mn-lt"/>
              </a:rPr>
              <a:t>Plenaire terugkoppeling: Welke tip is het delen waard?</a:t>
            </a:r>
          </a:p>
          <a:p>
            <a:endParaRPr lang="nl-NL">
              <a:cs typeface="Calibri"/>
            </a:endParaRPr>
          </a:p>
        </p:txBody>
      </p:sp>
    </p:spTree>
    <p:extLst>
      <p:ext uri="{BB962C8B-B14F-4D97-AF65-F5344CB8AC3E}">
        <p14:creationId xmlns:p14="http://schemas.microsoft.com/office/powerpoint/2010/main" val="14945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me muz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624" y="-184288"/>
            <a:ext cx="11384280" cy="796417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Lieve</a:t>
            </a:r>
            <a:r>
              <a:rPr lang="en-US" altLang="nl-NL" sz="3600" b="1">
                <a:solidFill>
                  <a:srgbClr val="4BACC6"/>
                </a:solidFill>
                <a:latin typeface="Arial" panose="020B0604020202020204" pitchFamily="34" charset="0"/>
                <a:cs typeface="Arial" panose="020B0604020202020204" pitchFamily="34" charset="0"/>
              </a:rPr>
              <a:t> Mona –</a:t>
            </a:r>
            <a:r>
              <a:rPr lang="en-US" altLang="nl-NL" sz="3600" b="1" err="1">
                <a:solidFill>
                  <a:srgbClr val="4BACC6"/>
                </a:solidFill>
                <a:latin typeface="Arial" panose="020B0604020202020204" pitchFamily="34" charset="0"/>
                <a:cs typeface="Arial" panose="020B0604020202020204" pitchFamily="34" charset="0"/>
              </a:rPr>
              <a:t>deel</a:t>
            </a:r>
            <a:r>
              <a:rPr lang="en-US" altLang="nl-NL" sz="3600" b="1">
                <a:solidFill>
                  <a:srgbClr val="4BACC6"/>
                </a:solidFill>
                <a:latin typeface="Arial" panose="020B0604020202020204" pitchFamily="34" charset="0"/>
                <a:cs typeface="Arial" panose="020B0604020202020204" pitchFamily="34" charset="0"/>
              </a:rPr>
              <a:t> 1</a:t>
            </a:r>
            <a:endParaRPr lang="nl-NL" altLang="nl-NL"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60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Koffie</a:t>
            </a:r>
            <a:r>
              <a:rPr lang="en-US" altLang="nl-NL" sz="3600" b="1">
                <a:solidFill>
                  <a:srgbClr val="4BACC6"/>
                </a:solidFill>
                <a:latin typeface="Arial" panose="020B0604020202020204" pitchFamily="34" charset="0"/>
                <a:cs typeface="Arial" panose="020B0604020202020204" pitchFamily="34" charset="0"/>
              </a:rPr>
              <a:t> </a:t>
            </a:r>
            <a:r>
              <a:rPr lang="en-US" altLang="nl-NL" sz="3600" b="1" err="1">
                <a:solidFill>
                  <a:srgbClr val="4BACC6"/>
                </a:solidFill>
                <a:latin typeface="Arial" panose="020B0604020202020204" pitchFamily="34" charset="0"/>
                <a:cs typeface="Arial" panose="020B0604020202020204" pitchFamily="34" charset="0"/>
              </a:rPr>
              <a:t>en</a:t>
            </a:r>
            <a:r>
              <a:rPr lang="en-US" altLang="nl-NL" sz="3600" b="1">
                <a:solidFill>
                  <a:srgbClr val="4BACC6"/>
                </a:solidFill>
                <a:latin typeface="Arial" panose="020B0604020202020204" pitchFamily="34" charset="0"/>
                <a:cs typeface="Arial" panose="020B0604020202020204" pitchFamily="34" charset="0"/>
              </a:rPr>
              <a:t> thee</a:t>
            </a:r>
            <a:endParaRPr lang="nl-NL" altLang="nl-NL" sz="3600">
              <a:latin typeface="Arial" panose="020B0604020202020204" pitchFamily="34" charset="0"/>
              <a:cs typeface="Arial" panose="020B0604020202020204" pitchFamily="34" charset="0"/>
            </a:endParaRPr>
          </a:p>
        </p:txBody>
      </p:sp>
      <p:pic>
        <p:nvPicPr>
          <p:cNvPr id="2" name="Tijdelijke aanduiding voor inhoud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1139" y="1124712"/>
            <a:ext cx="8236745" cy="5491163"/>
          </a:xfrm>
        </p:spPr>
      </p:pic>
    </p:spTree>
    <p:extLst>
      <p:ext uri="{BB962C8B-B14F-4D97-AF65-F5344CB8AC3E}">
        <p14:creationId xmlns:p14="http://schemas.microsoft.com/office/powerpoint/2010/main" val="263080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652103" y="3195666"/>
            <a:ext cx="7016044" cy="1325563"/>
          </a:xfrm>
        </p:spPr>
        <p:txBody>
          <a:bodyPr>
            <a:normAutofit/>
          </a:bodyPr>
          <a:lstStyle/>
          <a:p>
            <a:r>
              <a:rPr lang="en-US" altLang="nl-NL" sz="4800" b="1" err="1">
                <a:solidFill>
                  <a:srgbClr val="4BACC6"/>
                </a:solidFill>
                <a:latin typeface="Arial"/>
                <a:cs typeface="Arial"/>
              </a:rPr>
              <a:t>Positieve</a:t>
            </a:r>
            <a:r>
              <a:rPr lang="en-US" altLang="nl-NL" sz="4800" b="1">
                <a:solidFill>
                  <a:srgbClr val="4BACC6"/>
                </a:solidFill>
                <a:latin typeface="Arial"/>
                <a:cs typeface="Arial"/>
              </a:rPr>
              <a:t> </a:t>
            </a:r>
            <a:r>
              <a:rPr lang="en-US" altLang="nl-NL" sz="4800" b="1" err="1">
                <a:solidFill>
                  <a:srgbClr val="4BACC6"/>
                </a:solidFill>
                <a:latin typeface="Arial"/>
                <a:cs typeface="Arial"/>
              </a:rPr>
              <a:t>gezondheid</a:t>
            </a:r>
            <a:endParaRPr lang="nl-NL" altLang="nl-NL" sz="4800" err="1">
              <a:latin typeface="Arial"/>
              <a:cs typeface="Arial"/>
            </a:endParaRPr>
          </a:p>
        </p:txBody>
      </p:sp>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p:txBody>
          <a:bodyPr/>
          <a:lstStyle/>
          <a:p>
            <a:pPr marL="0" indent="0">
              <a:buNone/>
            </a:pPr>
            <a:endParaRPr lang="nl-NL"/>
          </a:p>
        </p:txBody>
      </p:sp>
    </p:spTree>
    <p:extLst>
      <p:ext uri="{BB962C8B-B14F-4D97-AF65-F5344CB8AC3E}">
        <p14:creationId xmlns:p14="http://schemas.microsoft.com/office/powerpoint/2010/main" val="4383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53CB443-89FF-43C1-99C6-6FEEAEEA5E84}"/>
              </a:ext>
            </a:extLst>
          </p:cNvPr>
          <p:cNvSpPr/>
          <p:nvPr/>
        </p:nvSpPr>
        <p:spPr>
          <a:xfrm>
            <a:off x="349773" y="1572637"/>
            <a:ext cx="10642602" cy="4469622"/>
          </a:xfrm>
          <a:prstGeom prst="rect">
            <a:avLst/>
          </a:prstGeom>
        </p:spPr>
        <p:txBody>
          <a:bodyPr wrap="square" lIns="91440" tIns="45720" rIns="91440" bIns="45720" anchor="t">
            <a:spAutoFit/>
          </a:bodyPr>
          <a:lstStyle/>
          <a:p>
            <a:pPr>
              <a:lnSpc>
                <a:spcPct val="107000"/>
              </a:lnSpc>
              <a:spcAft>
                <a:spcPts val="800"/>
              </a:spcAft>
            </a:pPr>
            <a:r>
              <a:rPr lang="nl-NL" sz="2400" b="1">
                <a:latin typeface="Arial"/>
                <a:ea typeface="Calibri" panose="020F0502020204030204" pitchFamily="34" charset="0"/>
                <a:cs typeface="Arial"/>
              </a:rPr>
              <a:t>09.30 u Opening en informatie vanuit het Kennisnetwerk CVA</a:t>
            </a:r>
          </a:p>
          <a:p>
            <a:pPr>
              <a:lnSpc>
                <a:spcPct val="107000"/>
              </a:lnSpc>
              <a:spcAft>
                <a:spcPts val="800"/>
              </a:spcAft>
            </a:pPr>
            <a:r>
              <a:rPr lang="nl-NL" sz="2400" b="1">
                <a:latin typeface="Arial"/>
                <a:ea typeface="Calibri" panose="020F0502020204030204" pitchFamily="34" charset="0"/>
                <a:cs typeface="Arial"/>
              </a:rPr>
              <a:t>10.15 u Netwerken</a:t>
            </a:r>
          </a:p>
          <a:p>
            <a:pPr>
              <a:lnSpc>
                <a:spcPct val="107000"/>
              </a:lnSpc>
              <a:spcAft>
                <a:spcPts val="800"/>
              </a:spcAft>
            </a:pPr>
            <a:r>
              <a:rPr lang="nl-NL" sz="2400" b="1">
                <a:latin typeface="Arial"/>
                <a:ea typeface="Calibri" panose="020F0502020204030204" pitchFamily="34" charset="0"/>
                <a:cs typeface="Arial"/>
              </a:rPr>
              <a:t>11.00 u Lieve Mona en daarna thee/koffie</a:t>
            </a:r>
          </a:p>
          <a:p>
            <a:pPr>
              <a:lnSpc>
                <a:spcPct val="107000"/>
              </a:lnSpc>
              <a:spcAft>
                <a:spcPts val="800"/>
              </a:spcAft>
            </a:pPr>
            <a:r>
              <a:rPr lang="nl-NL" sz="2400" b="1">
                <a:latin typeface="Arial"/>
                <a:ea typeface="Calibri" panose="020F0502020204030204" pitchFamily="34" charset="0"/>
                <a:cs typeface="Arial"/>
              </a:rPr>
              <a:t>11.35 u Inhoudelijk onderwerp: Positieve gezondheid</a:t>
            </a:r>
          </a:p>
          <a:p>
            <a:pPr>
              <a:lnSpc>
                <a:spcPct val="107000"/>
              </a:lnSpc>
              <a:spcAft>
                <a:spcPts val="800"/>
              </a:spcAft>
            </a:pPr>
            <a:r>
              <a:rPr lang="nl-NL" sz="2400" b="1">
                <a:latin typeface="Arial"/>
                <a:ea typeface="Calibri" panose="020F0502020204030204" pitchFamily="34" charset="0"/>
                <a:cs typeface="Arial"/>
              </a:rPr>
              <a:t>12.45 u Lunch</a:t>
            </a:r>
          </a:p>
          <a:p>
            <a:pPr>
              <a:lnSpc>
                <a:spcPct val="107000"/>
              </a:lnSpc>
              <a:spcAft>
                <a:spcPts val="800"/>
              </a:spcAft>
            </a:pPr>
            <a:r>
              <a:rPr lang="nl-NL" sz="2400" b="1">
                <a:latin typeface="Arial"/>
                <a:ea typeface="Calibri" panose="020F0502020204030204" pitchFamily="34" charset="0"/>
                <a:cs typeface="Arial"/>
              </a:rPr>
              <a:t>13.30 u Netwerken</a:t>
            </a:r>
          </a:p>
          <a:p>
            <a:pPr>
              <a:lnSpc>
                <a:spcPct val="107000"/>
              </a:lnSpc>
              <a:spcAft>
                <a:spcPts val="800"/>
              </a:spcAft>
            </a:pPr>
            <a:r>
              <a:rPr lang="nl-NL" sz="2400" b="1">
                <a:latin typeface="Arial"/>
                <a:ea typeface="Calibri" panose="020F0502020204030204" pitchFamily="34" charset="0"/>
                <a:cs typeface="Arial"/>
              </a:rPr>
              <a:t>14.30 u deel 2 Lieve Mona en koffie/thee</a:t>
            </a:r>
          </a:p>
          <a:p>
            <a:pPr>
              <a:lnSpc>
                <a:spcPct val="107000"/>
              </a:lnSpc>
              <a:spcAft>
                <a:spcPts val="800"/>
              </a:spcAft>
            </a:pPr>
            <a:r>
              <a:rPr lang="nl-NL" sz="2400" b="1">
                <a:latin typeface="Arial"/>
                <a:ea typeface="Calibri" panose="020F0502020204030204" pitchFamily="34" charset="0"/>
                <a:cs typeface="Arial"/>
              </a:rPr>
              <a:t>15.05 u Projectmatig werken: een brainstorm volgens Design Thinking</a:t>
            </a:r>
          </a:p>
          <a:p>
            <a:pPr>
              <a:lnSpc>
                <a:spcPct val="107000"/>
              </a:lnSpc>
              <a:spcAft>
                <a:spcPts val="800"/>
              </a:spcAft>
            </a:pPr>
            <a:r>
              <a:rPr lang="nl-NL" sz="2400" b="1">
                <a:latin typeface="Arial"/>
                <a:ea typeface="Calibri" panose="020F0502020204030204" pitchFamily="34" charset="0"/>
                <a:cs typeface="Arial"/>
              </a:rPr>
              <a:t>16.00 u Afsluiting</a:t>
            </a:r>
            <a:endParaRPr lang="nl-NL" sz="2400">
              <a:effectLst/>
              <a:latin typeface="Arial"/>
              <a:ea typeface="Calibri" panose="020F0502020204030204" pitchFamily="34" charset="0"/>
              <a:cs typeface="Arial"/>
            </a:endParaRPr>
          </a:p>
        </p:txBody>
      </p:sp>
      <p:pic>
        <p:nvPicPr>
          <p:cNvPr id="8" name="Afbeelding 3" descr="logo.jpg">
            <a:extLst>
              <a:ext uri="{FF2B5EF4-FFF2-40B4-BE49-F238E27FC236}">
                <a16:creationId xmlns:a16="http://schemas.microsoft.com/office/drawing/2014/main" id="{D6140AB8-B26B-4D27-8C1B-43B0F9CD5C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3">
            <a:extLst>
              <a:ext uri="{FF2B5EF4-FFF2-40B4-BE49-F238E27FC236}">
                <a16:creationId xmlns:a16="http://schemas.microsoft.com/office/drawing/2014/main" id="{C70BC85D-A45E-4ABB-8859-6E454DE24BC2}"/>
              </a:ext>
            </a:extLst>
          </p:cNvPr>
          <p:cNvSpPr>
            <a:spLocks noGrp="1"/>
          </p:cNvSpPr>
          <p:nvPr>
            <p:ph type="title"/>
          </p:nvPr>
        </p:nvSpPr>
        <p:spPr>
          <a:xfrm>
            <a:off x="1998784" y="247074"/>
            <a:ext cx="6919305"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Programma</a:t>
            </a:r>
            <a:r>
              <a:rPr lang="en-US" altLang="nl-NL" sz="3600" b="1">
                <a:solidFill>
                  <a:srgbClr val="4BACC6"/>
                </a:solidFill>
                <a:latin typeface="Arial" panose="020B0604020202020204" pitchFamily="34" charset="0"/>
                <a:cs typeface="Arial" panose="020B0604020202020204" pitchFamily="34" charset="0"/>
              </a:rPr>
              <a:t>:</a:t>
            </a:r>
            <a:endParaRPr lang="nl-NL" altLang="nl-NL"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4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E70D5-D6A5-44FA-96D6-1AACE055AE96}"/>
              </a:ext>
            </a:extLst>
          </p:cNvPr>
          <p:cNvSpPr>
            <a:spLocks noGrp="1"/>
          </p:cNvSpPr>
          <p:nvPr>
            <p:ph type="title"/>
          </p:nvPr>
        </p:nvSpPr>
        <p:spPr>
          <a:xfrm>
            <a:off x="1343459" y="557921"/>
            <a:ext cx="9940672" cy="1295400"/>
          </a:xfrm>
        </p:spPr>
        <p:txBody>
          <a:bodyPr>
            <a:normAutofit fontScale="90000"/>
          </a:bodyPr>
          <a:lstStyle/>
          <a:p>
            <a:r>
              <a:rPr lang="nl-NL" sz="4000" b="1">
                <a:solidFill>
                  <a:srgbClr val="28A0BE"/>
                </a:solidFill>
                <a:latin typeface="Arial"/>
                <a:cs typeface="Arial"/>
              </a:rPr>
              <a:t> </a:t>
            </a:r>
            <a:br>
              <a:rPr lang="nl-NL" sz="4000" b="1">
                <a:latin typeface="Arial"/>
                <a:cs typeface="Arial"/>
              </a:rPr>
            </a:br>
            <a:r>
              <a:rPr lang="nl-NL" sz="4000" b="1">
                <a:solidFill>
                  <a:srgbClr val="28A0BE"/>
                </a:solidFill>
                <a:latin typeface="Arial"/>
                <a:cs typeface="Arial"/>
              </a:rPr>
              <a:t>Zelfmanagement in neurorevalidatie: </a:t>
            </a:r>
            <a:br>
              <a:rPr lang="nl-NL" sz="4000" b="1">
                <a:solidFill>
                  <a:srgbClr val="28A0BE"/>
                </a:solidFill>
                <a:latin typeface="Arial"/>
                <a:cs typeface="Arial"/>
              </a:rPr>
            </a:br>
            <a:r>
              <a:rPr lang="nl-NL" sz="4000" b="1">
                <a:solidFill>
                  <a:srgbClr val="28A0BE"/>
                </a:solidFill>
                <a:latin typeface="Arial"/>
                <a:cs typeface="Arial"/>
              </a:rPr>
              <a:t>Een terugblik</a:t>
            </a:r>
            <a:endParaRPr lang="nl-NL" sz="4000" b="1">
              <a:solidFill>
                <a:srgbClr val="28A0BE"/>
              </a:solidFill>
              <a:latin typeface="Arial"/>
              <a:ea typeface="+mj-lt"/>
              <a:cs typeface="Arial"/>
            </a:endParaRPr>
          </a:p>
          <a:p>
            <a:endParaRPr lang="nl-NL" b="1">
              <a:latin typeface="Arial"/>
              <a:cs typeface="Arial"/>
            </a:endParaRPr>
          </a:p>
        </p:txBody>
      </p:sp>
      <p:sp>
        <p:nvSpPr>
          <p:cNvPr id="3" name="Tijdelijke aanduiding voor inhoud 2">
            <a:extLst>
              <a:ext uri="{FF2B5EF4-FFF2-40B4-BE49-F238E27FC236}">
                <a16:creationId xmlns:a16="http://schemas.microsoft.com/office/drawing/2014/main" id="{079EE7D1-30E0-4AFC-8B6E-C6CBFE9AA5F9}"/>
              </a:ext>
            </a:extLst>
          </p:cNvPr>
          <p:cNvSpPr>
            <a:spLocks noGrp="1"/>
          </p:cNvSpPr>
          <p:nvPr>
            <p:ph idx="1"/>
          </p:nvPr>
        </p:nvSpPr>
        <p:spPr>
          <a:xfrm>
            <a:off x="1175656" y="1825625"/>
            <a:ext cx="10178143" cy="4351338"/>
          </a:xfrm>
        </p:spPr>
        <p:txBody>
          <a:bodyPr vert="horz" lIns="91440" tIns="45720" rIns="91440" bIns="45720" rtlCol="0" anchor="t">
            <a:normAutofit/>
          </a:bodyPr>
          <a:lstStyle/>
          <a:p>
            <a:pPr>
              <a:buFont typeface="Wingdings" panose="05000000000000000000" pitchFamily="2" charset="2"/>
              <a:buChar char="§"/>
            </a:pPr>
            <a:r>
              <a:rPr lang="nl-NL"/>
              <a:t>Symposium november 2020</a:t>
            </a:r>
          </a:p>
          <a:p>
            <a:pPr lvl="1">
              <a:buFont typeface="Wingdings" panose="05000000000000000000" pitchFamily="2" charset="2"/>
              <a:buChar char="§"/>
            </a:pPr>
            <a:r>
              <a:rPr lang="nl-NL"/>
              <a:t>Presentatie Zelfmanagement in de neurorevalidatie Ton </a:t>
            </a:r>
            <a:r>
              <a:rPr lang="nl-NL" err="1"/>
              <a:t>Satink</a:t>
            </a:r>
            <a:endParaRPr lang="nl-NL" err="1">
              <a:cs typeface="Calibri"/>
            </a:endParaRPr>
          </a:p>
          <a:p>
            <a:pPr>
              <a:buFont typeface="Wingdings" panose="05000000000000000000" pitchFamily="2" charset="2"/>
              <a:buChar char="§"/>
            </a:pPr>
            <a:r>
              <a:rPr lang="nl-NL">
                <a:cs typeface="Calibri"/>
              </a:rPr>
              <a:t>Knowledge Broker thema 2021</a:t>
            </a:r>
          </a:p>
          <a:p>
            <a:pPr>
              <a:buFont typeface="Wingdings" panose="05000000000000000000" pitchFamily="2" charset="2"/>
              <a:buChar char="§"/>
            </a:pPr>
            <a:r>
              <a:rPr lang="nl-NL"/>
              <a:t>Netwerkdag voorjaar 2021</a:t>
            </a:r>
            <a:endParaRPr lang="nl-NL">
              <a:cs typeface="Calibri"/>
            </a:endParaRPr>
          </a:p>
          <a:p>
            <a:pPr lvl="1">
              <a:buFont typeface="Wingdings" panose="05000000000000000000" pitchFamily="2" charset="2"/>
              <a:buChar char="§"/>
            </a:pPr>
            <a:r>
              <a:rPr lang="nl-NL"/>
              <a:t>Z-scan</a:t>
            </a:r>
            <a:endParaRPr lang="nl-NL">
              <a:cs typeface="Calibri"/>
            </a:endParaRPr>
          </a:p>
          <a:p>
            <a:pPr lvl="1">
              <a:buFont typeface="Wingdings" panose="05000000000000000000" pitchFamily="2" charset="2"/>
              <a:buChar char="§"/>
            </a:pPr>
            <a:r>
              <a:rPr lang="nl-NL"/>
              <a:t>Optionele verdieping (vier bollen model, artikelen Ergotherapie Magazine en website kennisbundel </a:t>
            </a:r>
            <a:r>
              <a:rPr lang="nl-NL" err="1"/>
              <a:t>Vilans</a:t>
            </a:r>
            <a:r>
              <a:rPr lang="nl-NL"/>
              <a:t>)</a:t>
            </a:r>
          </a:p>
          <a:p>
            <a:pPr>
              <a:buFont typeface="Wingdings" panose="05000000000000000000" pitchFamily="2" charset="2"/>
              <a:buChar char="§"/>
            </a:pPr>
            <a:r>
              <a:rPr lang="nl-NL"/>
              <a:t>Maart 2021</a:t>
            </a:r>
            <a:endParaRPr lang="nl-NL">
              <a:cs typeface="Calibri"/>
            </a:endParaRPr>
          </a:p>
          <a:p>
            <a:pPr lvl="1">
              <a:buFont typeface="Wingdings" panose="05000000000000000000" pitchFamily="2" charset="2"/>
              <a:buChar char="§"/>
            </a:pPr>
            <a:r>
              <a:rPr lang="nl-NL"/>
              <a:t>Verdiepende bijeenkomst onder leiding van Ton </a:t>
            </a:r>
            <a:r>
              <a:rPr lang="nl-NL" err="1"/>
              <a:t>Satink</a:t>
            </a:r>
            <a:endParaRPr lang="nl-NL">
              <a:cs typeface="Calibri"/>
            </a:endParaRPr>
          </a:p>
        </p:txBody>
      </p:sp>
    </p:spTree>
    <p:extLst>
      <p:ext uri="{BB962C8B-B14F-4D97-AF65-F5344CB8AC3E}">
        <p14:creationId xmlns:p14="http://schemas.microsoft.com/office/powerpoint/2010/main" val="168129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E70D5-D6A5-44FA-96D6-1AACE055AE96}"/>
              </a:ext>
            </a:extLst>
          </p:cNvPr>
          <p:cNvSpPr>
            <a:spLocks noGrp="1"/>
          </p:cNvSpPr>
          <p:nvPr>
            <p:ph type="title"/>
          </p:nvPr>
        </p:nvSpPr>
        <p:spPr>
          <a:xfrm>
            <a:off x="1226993" y="404971"/>
            <a:ext cx="9738013" cy="1295400"/>
          </a:xfrm>
        </p:spPr>
        <p:txBody>
          <a:bodyPr vert="horz" lIns="91440" tIns="45720" rIns="91440" bIns="45720" rtlCol="0" anchor="ctr">
            <a:noAutofit/>
          </a:bodyPr>
          <a:lstStyle/>
          <a:p>
            <a:r>
              <a:rPr lang="nl-NL" sz="4000" b="1">
                <a:solidFill>
                  <a:srgbClr val="28A0BE"/>
                </a:solidFill>
                <a:latin typeface="Arial"/>
                <a:cs typeface="Arial"/>
              </a:rPr>
              <a:t>Zelfmanagement in de neurorevalidatie</a:t>
            </a:r>
            <a:endParaRPr lang="nl-NL" sz="4000">
              <a:latin typeface="Arial"/>
              <a:cs typeface="Calibri Light"/>
            </a:endParaRPr>
          </a:p>
        </p:txBody>
      </p:sp>
      <p:sp>
        <p:nvSpPr>
          <p:cNvPr id="3" name="Tijdelijke aanduiding voor inhoud 2">
            <a:extLst>
              <a:ext uri="{FF2B5EF4-FFF2-40B4-BE49-F238E27FC236}">
                <a16:creationId xmlns:a16="http://schemas.microsoft.com/office/drawing/2014/main" id="{079EE7D1-30E0-4AFC-8B6E-C6CBFE9AA5F9}"/>
              </a:ext>
            </a:extLst>
          </p:cNvPr>
          <p:cNvSpPr>
            <a:spLocks noGrp="1"/>
          </p:cNvSpPr>
          <p:nvPr>
            <p:ph idx="1"/>
          </p:nvPr>
        </p:nvSpPr>
        <p:spPr>
          <a:xfrm>
            <a:off x="1540443" y="1825625"/>
            <a:ext cx="9813356" cy="4351338"/>
          </a:xfrm>
        </p:spPr>
        <p:txBody>
          <a:bodyPr vert="horz" lIns="91440" tIns="45720" rIns="91440" bIns="45720" rtlCol="0" anchor="t">
            <a:normAutofit/>
          </a:bodyPr>
          <a:lstStyle/>
          <a:p>
            <a:pPr marL="0" indent="0">
              <a:lnSpc>
                <a:spcPct val="170000"/>
              </a:lnSpc>
              <a:buNone/>
            </a:pPr>
            <a:br>
              <a:rPr lang="nl-NL">
                <a:latin typeface="Arial"/>
                <a:cs typeface="Arial"/>
              </a:rPr>
            </a:br>
            <a:r>
              <a:rPr lang="nl-NL">
                <a:latin typeface="Arial"/>
                <a:cs typeface="Arial"/>
              </a:rPr>
              <a:t>Wat hebben jullie gedaan met de opgedane kennis?</a:t>
            </a:r>
          </a:p>
          <a:p>
            <a:pPr marL="0" indent="0">
              <a:lnSpc>
                <a:spcPct val="170000"/>
              </a:lnSpc>
              <a:buNone/>
            </a:pPr>
            <a:endParaRPr lang="nl-NL" sz="2800">
              <a:latin typeface="Arial"/>
              <a:cs typeface="Arial"/>
            </a:endParaRPr>
          </a:p>
          <a:p>
            <a:endParaRPr lang="nl-NL"/>
          </a:p>
        </p:txBody>
      </p:sp>
    </p:spTree>
    <p:extLst>
      <p:ext uri="{BB962C8B-B14F-4D97-AF65-F5344CB8AC3E}">
        <p14:creationId xmlns:p14="http://schemas.microsoft.com/office/powerpoint/2010/main" val="1541934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E70D5-D6A5-44FA-96D6-1AACE055AE96}"/>
              </a:ext>
            </a:extLst>
          </p:cNvPr>
          <p:cNvSpPr>
            <a:spLocks noGrp="1"/>
          </p:cNvSpPr>
          <p:nvPr>
            <p:ph type="title"/>
          </p:nvPr>
        </p:nvSpPr>
        <p:spPr>
          <a:xfrm>
            <a:off x="1226993" y="404971"/>
            <a:ext cx="9738013" cy="1295400"/>
          </a:xfrm>
        </p:spPr>
        <p:txBody>
          <a:bodyPr vert="horz" lIns="91440" tIns="45720" rIns="91440" bIns="45720" rtlCol="0" anchor="ctr">
            <a:noAutofit/>
          </a:bodyPr>
          <a:lstStyle/>
          <a:p>
            <a:r>
              <a:rPr lang="nl-NL" sz="4000" b="1">
                <a:solidFill>
                  <a:srgbClr val="28A0BE"/>
                </a:solidFill>
                <a:latin typeface="Arial"/>
                <a:cs typeface="Arial"/>
              </a:rPr>
              <a:t>Programma van vandaag…</a:t>
            </a:r>
            <a:endParaRPr lang="nl-NL" sz="4000">
              <a:latin typeface="Arial"/>
              <a:cs typeface="Calibri Light"/>
            </a:endParaRPr>
          </a:p>
        </p:txBody>
      </p:sp>
      <p:sp>
        <p:nvSpPr>
          <p:cNvPr id="3" name="Tijdelijke aanduiding voor inhoud 2">
            <a:extLst>
              <a:ext uri="{FF2B5EF4-FFF2-40B4-BE49-F238E27FC236}">
                <a16:creationId xmlns:a16="http://schemas.microsoft.com/office/drawing/2014/main" id="{079EE7D1-30E0-4AFC-8B6E-C6CBFE9AA5F9}"/>
              </a:ext>
            </a:extLst>
          </p:cNvPr>
          <p:cNvSpPr>
            <a:spLocks noGrp="1"/>
          </p:cNvSpPr>
          <p:nvPr>
            <p:ph idx="1"/>
          </p:nvPr>
        </p:nvSpPr>
        <p:spPr>
          <a:xfrm>
            <a:off x="1540443" y="1825625"/>
            <a:ext cx="9813356" cy="4351338"/>
          </a:xfrm>
        </p:spPr>
        <p:txBody>
          <a:bodyPr vert="horz" lIns="91440" tIns="45720" rIns="91440" bIns="45720" rtlCol="0" anchor="t">
            <a:normAutofit/>
          </a:bodyPr>
          <a:lstStyle/>
          <a:p>
            <a:pPr marL="0" indent="0">
              <a:lnSpc>
                <a:spcPct val="170000"/>
              </a:lnSpc>
              <a:buNone/>
            </a:pPr>
            <a:r>
              <a:rPr lang="nl-NL">
                <a:latin typeface="Arial"/>
                <a:cs typeface="Arial"/>
              </a:rPr>
              <a:t>Praktisch aan de slag met ‘Positieve Gezondheid’</a:t>
            </a:r>
          </a:p>
          <a:p>
            <a:pPr>
              <a:lnSpc>
                <a:spcPct val="100000"/>
              </a:lnSpc>
            </a:pPr>
            <a:r>
              <a:rPr lang="nl-NL">
                <a:latin typeface="Arial"/>
                <a:cs typeface="Arial"/>
              </a:rPr>
              <a:t>Korte introductie</a:t>
            </a:r>
          </a:p>
          <a:p>
            <a:pPr>
              <a:lnSpc>
                <a:spcPct val="100000"/>
              </a:lnSpc>
            </a:pPr>
            <a:r>
              <a:rPr lang="nl-NL">
                <a:latin typeface="Arial"/>
                <a:cs typeface="Arial"/>
              </a:rPr>
              <a:t>Spinnenweb </a:t>
            </a:r>
          </a:p>
          <a:p>
            <a:pPr lvl="1">
              <a:lnSpc>
                <a:spcPct val="100000"/>
              </a:lnSpc>
            </a:pPr>
            <a:r>
              <a:rPr lang="nl-NL">
                <a:latin typeface="Arial"/>
                <a:cs typeface="Arial"/>
              </a:rPr>
              <a:t>Invullen</a:t>
            </a:r>
          </a:p>
          <a:p>
            <a:pPr lvl="1">
              <a:lnSpc>
                <a:spcPct val="100000"/>
              </a:lnSpc>
            </a:pPr>
            <a:r>
              <a:rPr lang="nl-NL">
                <a:latin typeface="Arial"/>
                <a:cs typeface="Arial"/>
              </a:rPr>
              <a:t>Elkaar bevragen</a:t>
            </a:r>
          </a:p>
          <a:p>
            <a:pPr>
              <a:lnSpc>
                <a:spcPct val="100000"/>
              </a:lnSpc>
            </a:pPr>
            <a:r>
              <a:rPr lang="nl-NL">
                <a:latin typeface="Arial"/>
                <a:cs typeface="Arial"/>
              </a:rPr>
              <a:t>Terugkoppeling</a:t>
            </a:r>
          </a:p>
          <a:p>
            <a:pPr>
              <a:lnSpc>
                <a:spcPct val="100000"/>
              </a:lnSpc>
            </a:pPr>
            <a:r>
              <a:rPr lang="nl-NL">
                <a:latin typeface="Arial"/>
                <a:cs typeface="Arial"/>
              </a:rPr>
              <a:t>Stellingen</a:t>
            </a:r>
          </a:p>
          <a:p>
            <a:pPr marL="0" indent="0">
              <a:lnSpc>
                <a:spcPct val="170000"/>
              </a:lnSpc>
              <a:buNone/>
            </a:pPr>
            <a:endParaRPr lang="nl-NL" sz="2800">
              <a:latin typeface="Arial"/>
              <a:cs typeface="Arial"/>
            </a:endParaRPr>
          </a:p>
          <a:p>
            <a:endParaRPr lang="nl-NL"/>
          </a:p>
        </p:txBody>
      </p:sp>
    </p:spTree>
    <p:extLst>
      <p:ext uri="{BB962C8B-B14F-4D97-AF65-F5344CB8AC3E}">
        <p14:creationId xmlns:p14="http://schemas.microsoft.com/office/powerpoint/2010/main" val="1502451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BF3C7-EC7C-4D57-93EA-C5DCEF019B2C}"/>
              </a:ext>
            </a:extLst>
          </p:cNvPr>
          <p:cNvSpPr>
            <a:spLocks noGrp="1"/>
          </p:cNvSpPr>
          <p:nvPr>
            <p:ph type="title"/>
          </p:nvPr>
        </p:nvSpPr>
        <p:spPr>
          <a:xfrm>
            <a:off x="1310640" y="367035"/>
            <a:ext cx="10515600" cy="1325563"/>
          </a:xfrm>
        </p:spPr>
        <p:txBody>
          <a:bodyPr>
            <a:normAutofit/>
          </a:bodyPr>
          <a:lstStyle/>
          <a:p>
            <a:r>
              <a:rPr lang="nl-NL" sz="4000" b="1">
                <a:solidFill>
                  <a:srgbClr val="28A0BE"/>
                </a:solidFill>
                <a:latin typeface="Arial"/>
                <a:cs typeface="Arial"/>
              </a:rPr>
              <a:t>Introductie</a:t>
            </a:r>
            <a:endParaRPr lang="nl-NL" sz="4000"/>
          </a:p>
        </p:txBody>
      </p:sp>
      <p:graphicFrame>
        <p:nvGraphicFramePr>
          <p:cNvPr id="4" name="Tijdelijke aanduiding voor inhoud 3">
            <a:extLst>
              <a:ext uri="{FF2B5EF4-FFF2-40B4-BE49-F238E27FC236}">
                <a16:creationId xmlns:a16="http://schemas.microsoft.com/office/drawing/2014/main" id="{DB5F7E30-1566-4B26-A892-BDF34ACCBEFC}"/>
              </a:ext>
            </a:extLst>
          </p:cNvPr>
          <p:cNvGraphicFramePr>
            <a:graphicFrameLocks noGrp="1"/>
          </p:cNvGraphicFramePr>
          <p:nvPr>
            <p:ph idx="1"/>
            <p:extLst>
              <p:ext uri="{D42A27DB-BD31-4B8C-83A1-F6EECF244321}">
                <p14:modId xmlns:p14="http://schemas.microsoft.com/office/powerpoint/2010/main" val="1760787130"/>
              </p:ext>
            </p:extLst>
          </p:nvPr>
        </p:nvGraphicFramePr>
        <p:xfrm>
          <a:off x="273753" y="1283759"/>
          <a:ext cx="11052614" cy="5026730"/>
        </p:xfrm>
        <a:graphic>
          <a:graphicData uri="http://schemas.openxmlformats.org/drawingml/2006/table">
            <a:tbl>
              <a:tblPr>
                <a:noFill/>
              </a:tblPr>
              <a:tblGrid>
                <a:gridCol w="5526307">
                  <a:extLst>
                    <a:ext uri="{9D8B030D-6E8A-4147-A177-3AD203B41FA5}">
                      <a16:colId xmlns:a16="http://schemas.microsoft.com/office/drawing/2014/main" val="3473595537"/>
                    </a:ext>
                  </a:extLst>
                </a:gridCol>
                <a:gridCol w="5526307">
                  <a:extLst>
                    <a:ext uri="{9D8B030D-6E8A-4147-A177-3AD203B41FA5}">
                      <a16:colId xmlns:a16="http://schemas.microsoft.com/office/drawing/2014/main" val="978729938"/>
                    </a:ext>
                  </a:extLst>
                </a:gridCol>
              </a:tblGrid>
              <a:tr h="612430">
                <a:tc>
                  <a:txBody>
                    <a:bodyPr/>
                    <a:lstStyle/>
                    <a:p>
                      <a:pPr marL="0" marR="0" lvl="0" indent="0" algn="l" rtl="0">
                        <a:lnSpc>
                          <a:spcPct val="100000"/>
                        </a:lnSpc>
                        <a:spcBef>
                          <a:spcPts val="0"/>
                        </a:spcBef>
                        <a:spcAft>
                          <a:spcPts val="0"/>
                        </a:spcAft>
                        <a:buClr>
                          <a:srgbClr val="000000"/>
                        </a:buClr>
                        <a:buSzPts val="3000"/>
                        <a:buFont typeface="Arial"/>
                        <a:buNone/>
                      </a:pPr>
                      <a:r>
                        <a:rPr lang="nl-NL" sz="2000" b="1" u="none" strike="noStrike" cap="none" noProof="0">
                          <a:latin typeface="Avenir"/>
                          <a:ea typeface="Avenir"/>
                          <a:cs typeface="Avenir"/>
                          <a:sym typeface="Avenir"/>
                        </a:rPr>
                        <a:t>Zelfmanagement </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0"/>
                        <a:buFont typeface="Arial"/>
                        <a:buNone/>
                      </a:pPr>
                      <a:r>
                        <a:rPr lang="nl-NL" sz="2000" b="1" u="none" strike="noStrike" cap="none" noProof="0">
                          <a:latin typeface="Avenir"/>
                          <a:ea typeface="Avenir"/>
                          <a:cs typeface="Avenir"/>
                          <a:sym typeface="Avenir"/>
                        </a:rPr>
                        <a:t>Positieve gezondheid </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589862326"/>
                  </a:ext>
                </a:extLst>
              </a:tr>
              <a:tr h="4414300">
                <a:tc>
                  <a:txBody>
                    <a:bodyPr/>
                    <a:lstStyle/>
                    <a:p>
                      <a:pPr marL="0" marR="0" lvl="0" indent="0" algn="l" rtl="0">
                        <a:lnSpc>
                          <a:spcPct val="73000"/>
                        </a:lnSpc>
                        <a:spcBef>
                          <a:spcPts val="0"/>
                        </a:spcBef>
                        <a:spcAft>
                          <a:spcPts val="0"/>
                        </a:spcAft>
                        <a:buClr>
                          <a:schemeClr val="dk1"/>
                        </a:buClr>
                        <a:buSzPts val="3000"/>
                        <a:buFont typeface="Arial"/>
                        <a:buNone/>
                      </a:pPr>
                      <a:r>
                        <a:rPr lang="nl-NL" sz="2400" u="none" strike="noStrike" cap="none" noProof="0">
                          <a:solidFill>
                            <a:schemeClr val="dk1"/>
                          </a:solidFill>
                          <a:latin typeface="Avenir"/>
                          <a:ea typeface="Avenir"/>
                          <a:cs typeface="Avenir"/>
                          <a:sym typeface="Avenir"/>
                        </a:rPr>
                        <a:t>“Zelfmanagement is het zodanig omgaan met de chronische aandoening (symptomen, behandeling, lichamelijke, psychische en sociale consequenties en bijbehorende aanpassingen in leefstijl) dat de aandoening optimaal wordt ingepast in het leven. </a:t>
                      </a:r>
                    </a:p>
                    <a:p>
                      <a:pPr marL="0" marR="0" lvl="0" indent="0" algn="l" rtl="0">
                        <a:lnSpc>
                          <a:spcPct val="73000"/>
                        </a:lnSpc>
                        <a:spcBef>
                          <a:spcPts val="0"/>
                        </a:spcBef>
                        <a:spcAft>
                          <a:spcPts val="0"/>
                        </a:spcAft>
                        <a:buClr>
                          <a:schemeClr val="dk1"/>
                        </a:buClr>
                        <a:buSzPts val="3000"/>
                        <a:buFont typeface="Arial"/>
                        <a:buNone/>
                      </a:pPr>
                      <a:endParaRPr lang="nl-NL" sz="2400" u="none" strike="noStrike" cap="none" noProof="0">
                        <a:solidFill>
                          <a:schemeClr val="dk1"/>
                        </a:solidFill>
                        <a:latin typeface="Avenir"/>
                        <a:ea typeface="Avenir"/>
                        <a:cs typeface="Avenir"/>
                        <a:sym typeface="Avenir"/>
                      </a:endParaRPr>
                    </a:p>
                    <a:p>
                      <a:pPr marL="0" marR="0" lvl="0" indent="0" algn="l" rtl="0">
                        <a:lnSpc>
                          <a:spcPct val="73000"/>
                        </a:lnSpc>
                        <a:spcBef>
                          <a:spcPts val="0"/>
                        </a:spcBef>
                        <a:spcAft>
                          <a:spcPts val="0"/>
                        </a:spcAft>
                        <a:buClr>
                          <a:schemeClr val="dk1"/>
                        </a:buClr>
                        <a:buSzPts val="3000"/>
                        <a:buFont typeface="Arial"/>
                        <a:buNone/>
                      </a:pPr>
                      <a:r>
                        <a:rPr lang="nl-NL" sz="2400" u="none" strike="noStrike" cap="none" noProof="0">
                          <a:solidFill>
                            <a:schemeClr val="dk1"/>
                          </a:solidFill>
                          <a:latin typeface="Avenir"/>
                          <a:ea typeface="Avenir"/>
                          <a:cs typeface="Avenir"/>
                          <a:sym typeface="Avenir"/>
                        </a:rPr>
                        <a:t>Zelfmanagement betekent dat chronisch zieken zelf kunnen kiezen in hoeverre men de regie over het leven in eigen hand wil houden en mede richting wil geven aan hoe beschikbare zorg wordt ingezet, om een optimale kwaliteit van leven te bereiken of te behouden”. (CBO, 2014) </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73000"/>
                        </a:lnSpc>
                        <a:spcBef>
                          <a:spcPts val="0"/>
                        </a:spcBef>
                        <a:spcAft>
                          <a:spcPts val="0"/>
                        </a:spcAft>
                        <a:buClr>
                          <a:schemeClr val="dk1"/>
                        </a:buClr>
                        <a:buSzPts val="1100"/>
                        <a:buFont typeface="Arial"/>
                        <a:buNone/>
                      </a:pPr>
                      <a:r>
                        <a:rPr lang="nl-NL" sz="2400" u="none" strike="noStrike" cap="none" noProof="0">
                          <a:solidFill>
                            <a:schemeClr val="dk1"/>
                          </a:solidFill>
                          <a:latin typeface="Avenir"/>
                          <a:ea typeface="Avenir"/>
                          <a:cs typeface="Avenir"/>
                          <a:sym typeface="Avenir"/>
                        </a:rPr>
                        <a:t>‘...het vermogen om je aan te passen en je eigen regie te voeren in het licht van de sociale, mentale en fysieke uitdagingen van het leven’. </a:t>
                      </a:r>
                    </a:p>
                    <a:p>
                      <a:pPr marL="0" marR="0" lvl="0" indent="0" algn="l" rtl="0">
                        <a:lnSpc>
                          <a:spcPct val="73000"/>
                        </a:lnSpc>
                        <a:spcBef>
                          <a:spcPts val="0"/>
                        </a:spcBef>
                        <a:spcAft>
                          <a:spcPts val="0"/>
                        </a:spcAft>
                        <a:buClr>
                          <a:schemeClr val="dk1"/>
                        </a:buClr>
                        <a:buSzPts val="1100"/>
                        <a:buFont typeface="Arial"/>
                        <a:buNone/>
                      </a:pPr>
                      <a:endParaRPr lang="nl-NL" sz="2400" u="none" strike="noStrike" cap="none" noProof="0">
                        <a:solidFill>
                          <a:schemeClr val="dk1"/>
                        </a:solidFill>
                        <a:latin typeface="Avenir"/>
                        <a:ea typeface="Avenir"/>
                        <a:cs typeface="Avenir"/>
                        <a:sym typeface="Avenir"/>
                      </a:endParaRPr>
                    </a:p>
                    <a:p>
                      <a:pPr marL="0" marR="0" lvl="0" indent="0" algn="l" rtl="0">
                        <a:lnSpc>
                          <a:spcPct val="73000"/>
                        </a:lnSpc>
                        <a:spcBef>
                          <a:spcPts val="0"/>
                        </a:spcBef>
                        <a:spcAft>
                          <a:spcPts val="0"/>
                        </a:spcAft>
                        <a:buClr>
                          <a:schemeClr val="dk1"/>
                        </a:buClr>
                        <a:buSzPts val="1100"/>
                        <a:buFont typeface="Arial"/>
                        <a:buNone/>
                      </a:pPr>
                      <a:r>
                        <a:rPr lang="nl-NL" sz="2400" u="none" strike="noStrike" cap="none" noProof="0">
                          <a:solidFill>
                            <a:schemeClr val="dk1"/>
                          </a:solidFill>
                          <a:latin typeface="Avenir"/>
                          <a:ea typeface="Avenir"/>
                          <a:cs typeface="Avenir"/>
                          <a:sym typeface="Avenir"/>
                        </a:rPr>
                        <a:t>In het concept Positieve Gezondheid wordt verder gekeken dan alleen de ziekte van de cliënt, de focus wordt gelegd op de mogelijkheden en de krachten die de cliënt wel heeft.’ (Huber, et al., 2011).</a:t>
                      </a:r>
                      <a:endParaRPr lang="nl-NL" sz="2400" u="none" strike="noStrike" cap="none" noProof="0">
                        <a:latin typeface="Avenir"/>
                        <a:ea typeface="Avenir"/>
                        <a:cs typeface="Avenir"/>
                        <a:sym typeface="Aveni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4078283380"/>
                  </a:ext>
                </a:extLst>
              </a:tr>
            </a:tbl>
          </a:graphicData>
        </a:graphic>
      </p:graphicFrame>
    </p:spTree>
    <p:extLst>
      <p:ext uri="{BB962C8B-B14F-4D97-AF65-F5344CB8AC3E}">
        <p14:creationId xmlns:p14="http://schemas.microsoft.com/office/powerpoint/2010/main" val="131970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E70D5-D6A5-44FA-96D6-1AACE055AE96}"/>
              </a:ext>
            </a:extLst>
          </p:cNvPr>
          <p:cNvSpPr>
            <a:spLocks noGrp="1"/>
          </p:cNvSpPr>
          <p:nvPr>
            <p:ph type="title"/>
          </p:nvPr>
        </p:nvSpPr>
        <p:spPr>
          <a:xfrm>
            <a:off x="1226993" y="404971"/>
            <a:ext cx="9738013" cy="1295400"/>
          </a:xfrm>
        </p:spPr>
        <p:txBody>
          <a:bodyPr vert="horz" lIns="91440" tIns="45720" rIns="91440" bIns="45720" rtlCol="0" anchor="ctr">
            <a:noAutofit/>
          </a:bodyPr>
          <a:lstStyle/>
          <a:p>
            <a:r>
              <a:rPr lang="nl-NL" sz="4000" b="1">
                <a:solidFill>
                  <a:srgbClr val="28A0BE"/>
                </a:solidFill>
                <a:latin typeface="Arial"/>
                <a:cs typeface="Arial"/>
              </a:rPr>
              <a:t>Introductie</a:t>
            </a:r>
            <a:endParaRPr lang="nl-NL" sz="4000">
              <a:latin typeface="Arial"/>
              <a:cs typeface="Calibri Light"/>
            </a:endParaRPr>
          </a:p>
        </p:txBody>
      </p:sp>
      <p:sp>
        <p:nvSpPr>
          <p:cNvPr id="3" name="Tijdelijke aanduiding voor inhoud 2">
            <a:extLst>
              <a:ext uri="{FF2B5EF4-FFF2-40B4-BE49-F238E27FC236}">
                <a16:creationId xmlns:a16="http://schemas.microsoft.com/office/drawing/2014/main" id="{079EE7D1-30E0-4AFC-8B6E-C6CBFE9AA5F9}"/>
              </a:ext>
            </a:extLst>
          </p:cNvPr>
          <p:cNvSpPr>
            <a:spLocks noGrp="1"/>
          </p:cNvSpPr>
          <p:nvPr>
            <p:ph idx="1"/>
          </p:nvPr>
        </p:nvSpPr>
        <p:spPr>
          <a:xfrm>
            <a:off x="817954" y="1870781"/>
            <a:ext cx="9813356" cy="4351338"/>
          </a:xfrm>
        </p:spPr>
        <p:txBody>
          <a:bodyPr vert="horz" lIns="91440" tIns="45720" rIns="91440" bIns="45720" rtlCol="0" anchor="t">
            <a:normAutofit/>
          </a:bodyPr>
          <a:lstStyle/>
          <a:p>
            <a:pPr marL="0" indent="0">
              <a:lnSpc>
                <a:spcPct val="170000"/>
              </a:lnSpc>
              <a:buNone/>
            </a:pPr>
            <a:r>
              <a:rPr lang="nl-NL">
                <a:latin typeface="Arial"/>
                <a:cs typeface="Arial"/>
              </a:rPr>
              <a:t>Zijn jullie bekend met het onderwerp positieve gezondheid?</a:t>
            </a:r>
          </a:p>
          <a:p>
            <a:pPr marL="0" indent="0">
              <a:lnSpc>
                <a:spcPct val="170000"/>
              </a:lnSpc>
              <a:buNone/>
            </a:pPr>
            <a:endParaRPr lang="nl-NL">
              <a:latin typeface="Arial"/>
              <a:cs typeface="Arial"/>
            </a:endParaRPr>
          </a:p>
          <a:p>
            <a:pPr marL="0" indent="0">
              <a:lnSpc>
                <a:spcPct val="170000"/>
              </a:lnSpc>
              <a:buNone/>
            </a:pPr>
            <a:r>
              <a:rPr lang="nl-NL">
                <a:latin typeface="Arial"/>
                <a:cs typeface="Arial"/>
              </a:rPr>
              <a:t>Wordt er in de praktijk al gewerkt met het onderwerp positieve gezondheid? </a:t>
            </a:r>
          </a:p>
          <a:p>
            <a:pPr marL="0" indent="0">
              <a:lnSpc>
                <a:spcPct val="170000"/>
              </a:lnSpc>
              <a:buNone/>
            </a:pPr>
            <a:endParaRPr lang="nl-NL" sz="2800">
              <a:latin typeface="Arial"/>
              <a:cs typeface="Arial"/>
            </a:endParaRPr>
          </a:p>
          <a:p>
            <a:endParaRPr lang="nl-NL"/>
          </a:p>
        </p:txBody>
      </p:sp>
    </p:spTree>
    <p:extLst>
      <p:ext uri="{BB962C8B-B14F-4D97-AF65-F5344CB8AC3E}">
        <p14:creationId xmlns:p14="http://schemas.microsoft.com/office/powerpoint/2010/main" val="331188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1939B77-CDA9-4AF7-861B-795BC23B9743}"/>
              </a:ext>
            </a:extLst>
          </p:cNvPr>
          <p:cNvSpPr>
            <a:spLocks noGrp="1"/>
          </p:cNvSpPr>
          <p:nvPr>
            <p:ph type="title"/>
          </p:nvPr>
        </p:nvSpPr>
        <p:spPr>
          <a:xfrm>
            <a:off x="1437640" y="375285"/>
            <a:ext cx="10515600" cy="1325563"/>
          </a:xfrm>
        </p:spPr>
        <p:txBody>
          <a:bodyPr>
            <a:normAutofit/>
          </a:bodyPr>
          <a:lstStyle/>
          <a:p>
            <a:r>
              <a:rPr lang="nl-NL" sz="4000" b="1">
                <a:solidFill>
                  <a:srgbClr val="28A0BE"/>
                </a:solidFill>
                <a:latin typeface="Arial"/>
                <a:cs typeface="Arial"/>
              </a:rPr>
              <a:t>Positieve gezondheid</a:t>
            </a:r>
            <a:endParaRPr lang="nl-NL" sz="4000"/>
          </a:p>
        </p:txBody>
      </p:sp>
      <p:pic>
        <p:nvPicPr>
          <p:cNvPr id="5" name="Afbeelding 4" descr="Positieve Gezondheid Spinnenweb">
            <a:extLst>
              <a:ext uri="{FF2B5EF4-FFF2-40B4-BE49-F238E27FC236}">
                <a16:creationId xmlns:a16="http://schemas.microsoft.com/office/drawing/2014/main" id="{FEABE895-D437-419F-8D76-B1E271D69A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37640" y="1435417"/>
            <a:ext cx="7574280" cy="5422583"/>
          </a:xfrm>
          <a:prstGeom prst="rect">
            <a:avLst/>
          </a:prstGeom>
          <a:noFill/>
          <a:ln>
            <a:noFill/>
          </a:ln>
        </p:spPr>
      </p:pic>
    </p:spTree>
    <p:extLst>
      <p:ext uri="{BB962C8B-B14F-4D97-AF65-F5344CB8AC3E}">
        <p14:creationId xmlns:p14="http://schemas.microsoft.com/office/powerpoint/2010/main" val="3155060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1939B77-CDA9-4AF7-861B-795BC23B9743}"/>
              </a:ext>
            </a:extLst>
          </p:cNvPr>
          <p:cNvSpPr>
            <a:spLocks noGrp="1"/>
          </p:cNvSpPr>
          <p:nvPr>
            <p:ph type="title"/>
          </p:nvPr>
        </p:nvSpPr>
        <p:spPr>
          <a:xfrm>
            <a:off x="1437640" y="375285"/>
            <a:ext cx="10515600" cy="1325563"/>
          </a:xfrm>
        </p:spPr>
        <p:txBody>
          <a:bodyPr>
            <a:normAutofit/>
          </a:bodyPr>
          <a:lstStyle/>
          <a:p>
            <a:r>
              <a:rPr lang="nl-NL" sz="4000" b="1">
                <a:solidFill>
                  <a:srgbClr val="28A0BE"/>
                </a:solidFill>
                <a:latin typeface="Arial"/>
                <a:cs typeface="Arial"/>
              </a:rPr>
              <a:t>Positieve gezondheid</a:t>
            </a:r>
            <a:endParaRPr lang="nl-NL" sz="4000"/>
          </a:p>
        </p:txBody>
      </p:sp>
      <p:pic>
        <p:nvPicPr>
          <p:cNvPr id="5" name="Afbeelding 4" descr="Positieve Gezondheid Spinnenweb">
            <a:extLst>
              <a:ext uri="{FF2B5EF4-FFF2-40B4-BE49-F238E27FC236}">
                <a16:creationId xmlns:a16="http://schemas.microsoft.com/office/drawing/2014/main" id="{FEABE895-D437-419F-8D76-B1E271D69A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89022" y="1387083"/>
            <a:ext cx="3923500" cy="2585438"/>
          </a:xfrm>
          <a:prstGeom prst="rect">
            <a:avLst/>
          </a:prstGeom>
          <a:noFill/>
          <a:ln>
            <a:noFill/>
          </a:ln>
        </p:spPr>
      </p:pic>
      <p:sp>
        <p:nvSpPr>
          <p:cNvPr id="6" name="Tijdelijke aanduiding voor inhoud 2">
            <a:extLst>
              <a:ext uri="{FF2B5EF4-FFF2-40B4-BE49-F238E27FC236}">
                <a16:creationId xmlns:a16="http://schemas.microsoft.com/office/drawing/2014/main" id="{DF3AACCB-B4B0-4F3E-89E6-107ACFB721B5}"/>
              </a:ext>
            </a:extLst>
          </p:cNvPr>
          <p:cNvSpPr>
            <a:spLocks noGrp="1"/>
          </p:cNvSpPr>
          <p:nvPr>
            <p:ph idx="1"/>
          </p:nvPr>
        </p:nvSpPr>
        <p:spPr>
          <a:xfrm>
            <a:off x="817954" y="1870781"/>
            <a:ext cx="9813356" cy="4351338"/>
          </a:xfrm>
        </p:spPr>
        <p:txBody>
          <a:bodyPr vert="horz" lIns="91440" tIns="45720" rIns="91440" bIns="45720" rtlCol="0" anchor="t">
            <a:normAutofit/>
          </a:bodyPr>
          <a:lstStyle/>
          <a:p>
            <a:pPr marL="0" indent="0">
              <a:lnSpc>
                <a:spcPct val="100000"/>
              </a:lnSpc>
              <a:buNone/>
            </a:pPr>
            <a:r>
              <a:rPr lang="nl-NL" sz="2800">
                <a:latin typeface="Arial"/>
                <a:cs typeface="Arial"/>
              </a:rPr>
              <a:t>In gesprek me</a:t>
            </a:r>
            <a:r>
              <a:rPr lang="nl-NL">
                <a:latin typeface="Arial"/>
                <a:cs typeface="Arial"/>
              </a:rPr>
              <a:t>t elkaar…</a:t>
            </a:r>
            <a:endParaRPr lang="nl-NL"/>
          </a:p>
          <a:p>
            <a:pPr marL="0" indent="0">
              <a:lnSpc>
                <a:spcPct val="100000"/>
              </a:lnSpc>
              <a:buNone/>
            </a:pPr>
            <a:r>
              <a:rPr lang="nl-NL">
                <a:latin typeface="Arial"/>
                <a:cs typeface="Arial"/>
              </a:rPr>
              <a:t>(in 2 tallen)</a:t>
            </a:r>
            <a:endParaRPr lang="nl-NL"/>
          </a:p>
          <a:p>
            <a:pPr marL="0" indent="0">
              <a:lnSpc>
                <a:spcPct val="100000"/>
              </a:lnSpc>
              <a:buNone/>
            </a:pPr>
            <a:endParaRPr lang="nl-NL">
              <a:latin typeface="Arial"/>
              <a:cs typeface="Arial"/>
            </a:endParaRPr>
          </a:p>
          <a:p>
            <a:pPr marL="0" indent="0">
              <a:lnSpc>
                <a:spcPct val="100000"/>
              </a:lnSpc>
              <a:buNone/>
            </a:pPr>
            <a:endParaRPr lang="nl-NL">
              <a:latin typeface="Arial"/>
              <a:cs typeface="Arial"/>
            </a:endParaRPr>
          </a:p>
          <a:p>
            <a:pPr marL="0" indent="0">
              <a:lnSpc>
                <a:spcPct val="100000"/>
              </a:lnSpc>
              <a:buNone/>
            </a:pPr>
            <a:r>
              <a:rPr lang="nl-NL">
                <a:latin typeface="Arial"/>
                <a:cs typeface="Arial"/>
              </a:rPr>
              <a:t>- Hoe is het voor je geweest de vragen te beantwoorden?</a:t>
            </a:r>
            <a:endParaRPr lang="nl-NL" sz="2800">
              <a:latin typeface="Arial"/>
              <a:cs typeface="Arial"/>
            </a:endParaRPr>
          </a:p>
          <a:p>
            <a:pPr marL="0" indent="0">
              <a:lnSpc>
                <a:spcPct val="100000"/>
              </a:lnSpc>
              <a:buNone/>
            </a:pPr>
            <a:r>
              <a:rPr lang="nl-NL">
                <a:latin typeface="Arial"/>
                <a:cs typeface="Arial"/>
              </a:rPr>
              <a:t>- Wat vind je zelf van de uitkomst?</a:t>
            </a:r>
          </a:p>
          <a:p>
            <a:pPr marL="0" indent="0">
              <a:lnSpc>
                <a:spcPct val="100000"/>
              </a:lnSpc>
              <a:buNone/>
            </a:pPr>
            <a:r>
              <a:rPr lang="nl-NL">
                <a:latin typeface="Arial"/>
                <a:cs typeface="Arial"/>
              </a:rPr>
              <a:t>- Wat zijn aspecten waar je iets aan zou willen veranderen?</a:t>
            </a:r>
          </a:p>
          <a:p>
            <a:endParaRPr lang="nl-NL">
              <a:latin typeface="Calibri" panose="020F0502020204030204"/>
              <a:cs typeface="Calibri" panose="020F0502020204030204"/>
            </a:endParaRPr>
          </a:p>
          <a:p>
            <a:endParaRPr lang="nl-NL" sz="2800">
              <a:latin typeface="Arial"/>
              <a:cs typeface="Arial"/>
            </a:endParaRPr>
          </a:p>
        </p:txBody>
      </p:sp>
    </p:spTree>
    <p:extLst>
      <p:ext uri="{BB962C8B-B14F-4D97-AF65-F5344CB8AC3E}">
        <p14:creationId xmlns:p14="http://schemas.microsoft.com/office/powerpoint/2010/main" val="78397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1939B77-CDA9-4AF7-861B-795BC23B9743}"/>
              </a:ext>
            </a:extLst>
          </p:cNvPr>
          <p:cNvSpPr>
            <a:spLocks noGrp="1"/>
          </p:cNvSpPr>
          <p:nvPr>
            <p:ph type="title"/>
          </p:nvPr>
        </p:nvSpPr>
        <p:spPr>
          <a:xfrm>
            <a:off x="1437640" y="273685"/>
            <a:ext cx="10515600" cy="1325563"/>
          </a:xfrm>
        </p:spPr>
        <p:txBody>
          <a:bodyPr>
            <a:normAutofit/>
          </a:bodyPr>
          <a:lstStyle/>
          <a:p>
            <a:r>
              <a:rPr lang="nl-NL" sz="4000" b="1">
                <a:solidFill>
                  <a:srgbClr val="28A0BE"/>
                </a:solidFill>
                <a:latin typeface="Arial"/>
                <a:cs typeface="Arial"/>
              </a:rPr>
              <a:t>Checklist positieve gezondheid</a:t>
            </a:r>
            <a:endParaRPr lang="nl-NL" sz="4000"/>
          </a:p>
        </p:txBody>
      </p:sp>
      <p:sp>
        <p:nvSpPr>
          <p:cNvPr id="6" name="Google Shape;151;ge84bd591eb_1_1">
            <a:extLst>
              <a:ext uri="{FF2B5EF4-FFF2-40B4-BE49-F238E27FC236}">
                <a16:creationId xmlns:a16="http://schemas.microsoft.com/office/drawing/2014/main" id="{796CE824-89DD-4AFD-84B5-ED7CCF4A4090}"/>
              </a:ext>
            </a:extLst>
          </p:cNvPr>
          <p:cNvSpPr txBox="1"/>
          <p:nvPr/>
        </p:nvSpPr>
        <p:spPr>
          <a:xfrm>
            <a:off x="5940292" y="6397391"/>
            <a:ext cx="7403100" cy="460609"/>
          </a:xfrm>
          <a:prstGeom prst="rect">
            <a:avLst/>
          </a:prstGeom>
          <a:noFill/>
          <a:ln>
            <a:noFill/>
          </a:ln>
        </p:spPr>
        <p:txBody>
          <a:bodyPr spcFirstLastPara="1" wrap="square" lIns="91425" tIns="91425" rIns="91425" bIns="91425" anchor="t" anchorCtr="0">
            <a:spAutoFit/>
          </a:bodyPr>
          <a:lstStyle/>
          <a:p>
            <a:pPr marL="0" marR="0" lvl="0" indent="0" algn="l" rtl="0">
              <a:lnSpc>
                <a:spcPct val="80000"/>
              </a:lnSpc>
              <a:spcBef>
                <a:spcPts val="1000"/>
              </a:spcBef>
              <a:spcAft>
                <a:spcPts val="0"/>
              </a:spcAft>
              <a:buClr>
                <a:schemeClr val="dk1"/>
              </a:buClr>
              <a:buSzPts val="3800"/>
              <a:buFont typeface="Arial"/>
              <a:buNone/>
            </a:pPr>
            <a:r>
              <a:rPr lang="en-US" sz="1100" b="0" i="0" u="none" strike="noStrike" cap="none">
                <a:solidFill>
                  <a:schemeClr val="dk1"/>
                </a:solidFill>
                <a:latin typeface="Avenir"/>
                <a:ea typeface="Avenir"/>
                <a:cs typeface="Avenir"/>
                <a:sym typeface="Avenir"/>
              </a:rPr>
              <a:t>IPH.nl (Z.D.) Fontys | </a:t>
            </a:r>
            <a:r>
              <a:rPr lang="en-US" sz="1100" b="0" i="0" u="none" strike="noStrike" cap="none" err="1">
                <a:solidFill>
                  <a:schemeClr val="dk1"/>
                </a:solidFill>
                <a:latin typeface="Avenir"/>
                <a:ea typeface="Avenir"/>
                <a:cs typeface="Avenir"/>
                <a:sym typeface="Avenir"/>
              </a:rPr>
              <a:t>Positieve</a:t>
            </a:r>
            <a:r>
              <a:rPr lang="en-US" sz="1100" b="0" i="0" u="none" strike="noStrike" cap="none">
                <a:solidFill>
                  <a:schemeClr val="dk1"/>
                </a:solidFill>
                <a:latin typeface="Avenir"/>
                <a:ea typeface="Avenir"/>
                <a:cs typeface="Avenir"/>
                <a:sym typeface="Avenir"/>
              </a:rPr>
              <a:t> </a:t>
            </a:r>
            <a:r>
              <a:rPr lang="en-US" sz="1100" b="0" i="0" u="none" strike="noStrike" cap="none" err="1">
                <a:solidFill>
                  <a:schemeClr val="dk1"/>
                </a:solidFill>
                <a:latin typeface="Avenir"/>
                <a:ea typeface="Avenir"/>
                <a:cs typeface="Avenir"/>
                <a:sym typeface="Avenir"/>
              </a:rPr>
              <a:t>Gezondheid</a:t>
            </a:r>
            <a:r>
              <a:rPr lang="en-US" sz="1100" b="0" i="0" u="none" strike="noStrike" cap="none">
                <a:solidFill>
                  <a:schemeClr val="dk1"/>
                </a:solidFill>
                <a:latin typeface="Avenir"/>
                <a:ea typeface="Avenir"/>
                <a:cs typeface="Avenir"/>
                <a:sym typeface="Avenir"/>
              </a:rPr>
              <a:t> (Z.D.) </a:t>
            </a:r>
            <a:endParaRPr sz="700" b="0" i="0" u="none" strike="noStrike" cap="none">
              <a:solidFill>
                <a:srgbClr val="000000"/>
              </a:solidFill>
              <a:latin typeface="Arial"/>
              <a:ea typeface="Arial"/>
              <a:cs typeface="Arial"/>
              <a:sym typeface="Arial"/>
            </a:endParaRPr>
          </a:p>
        </p:txBody>
      </p:sp>
      <p:sp>
        <p:nvSpPr>
          <p:cNvPr id="7" name="Tijdelijke aanduiding voor inhoud 2">
            <a:extLst>
              <a:ext uri="{FF2B5EF4-FFF2-40B4-BE49-F238E27FC236}">
                <a16:creationId xmlns:a16="http://schemas.microsoft.com/office/drawing/2014/main" id="{B0FA3979-1D2F-4306-AD67-5095B7FC7117}"/>
              </a:ext>
            </a:extLst>
          </p:cNvPr>
          <p:cNvSpPr>
            <a:spLocks noGrp="1"/>
          </p:cNvSpPr>
          <p:nvPr>
            <p:ph idx="1"/>
          </p:nvPr>
        </p:nvSpPr>
        <p:spPr>
          <a:xfrm>
            <a:off x="838200" y="1511700"/>
            <a:ext cx="9813356" cy="4817979"/>
          </a:xfrm>
        </p:spPr>
        <p:txBody>
          <a:bodyPr vert="horz" lIns="91440" tIns="45720" rIns="91440" bIns="45720" rtlCol="0" anchor="t">
            <a:normAutofit fontScale="70000" lnSpcReduction="20000"/>
          </a:bodyPr>
          <a:lstStyle/>
          <a:p>
            <a:pPr marL="0" indent="0">
              <a:lnSpc>
                <a:spcPct val="100000"/>
              </a:lnSpc>
              <a:buNone/>
            </a:pPr>
            <a:r>
              <a:rPr lang="nl-NL" sz="1800">
                <a:latin typeface="Arial"/>
                <a:cs typeface="Arial"/>
              </a:rPr>
              <a:t>Houd je introductie bondig en kort</a:t>
            </a:r>
          </a:p>
          <a:p>
            <a:pPr marL="0" indent="0">
              <a:lnSpc>
                <a:spcPct val="100000"/>
              </a:lnSpc>
              <a:buNone/>
            </a:pPr>
            <a:r>
              <a:rPr lang="nl-NL" sz="1800">
                <a:latin typeface="Arial"/>
                <a:cs typeface="Arial"/>
              </a:rPr>
              <a:t>Maak het doel van Positieve Gezondheid duidelijk</a:t>
            </a:r>
          </a:p>
          <a:p>
            <a:pPr marL="0" indent="0">
              <a:lnSpc>
                <a:spcPct val="100000"/>
              </a:lnSpc>
              <a:buNone/>
            </a:pPr>
            <a:r>
              <a:rPr lang="nl-NL" sz="1800">
                <a:latin typeface="Arial"/>
                <a:cs typeface="Arial"/>
              </a:rPr>
              <a:t>Geef ruimte voor vragen</a:t>
            </a:r>
          </a:p>
          <a:p>
            <a:pPr marL="0" indent="0">
              <a:lnSpc>
                <a:spcPct val="100000"/>
              </a:lnSpc>
              <a:buNone/>
            </a:pPr>
            <a:r>
              <a:rPr lang="nl-NL" sz="1800">
                <a:latin typeface="Arial"/>
                <a:cs typeface="Arial"/>
              </a:rPr>
              <a:t>Spinnenweb is slechts een gespreksinstrument</a:t>
            </a:r>
          </a:p>
          <a:p>
            <a:pPr marL="0" indent="0">
              <a:lnSpc>
                <a:spcPct val="100000"/>
              </a:lnSpc>
              <a:buNone/>
            </a:pPr>
            <a:r>
              <a:rPr lang="nl-NL" sz="1800">
                <a:latin typeface="Arial"/>
                <a:cs typeface="Arial"/>
              </a:rPr>
              <a:t>Stimuleer eigen regie bij de cliënt door:</a:t>
            </a:r>
          </a:p>
          <a:p>
            <a:pPr marL="0" indent="0">
              <a:lnSpc>
                <a:spcPct val="100000"/>
              </a:lnSpc>
              <a:buNone/>
            </a:pPr>
            <a:r>
              <a:rPr lang="nl-NL" sz="1800">
                <a:latin typeface="Arial"/>
                <a:cs typeface="Arial"/>
              </a:rPr>
              <a:t>	Zelf het spinnenweb te laten invullen</a:t>
            </a:r>
          </a:p>
          <a:p>
            <a:pPr marL="0" indent="0">
              <a:lnSpc>
                <a:spcPct val="100000"/>
              </a:lnSpc>
              <a:buNone/>
            </a:pPr>
            <a:r>
              <a:rPr lang="nl-NL" sz="1800">
                <a:latin typeface="Arial"/>
                <a:cs typeface="Arial"/>
              </a:rPr>
              <a:t>	Zelf te reflecteren</a:t>
            </a:r>
          </a:p>
          <a:p>
            <a:pPr marL="0" indent="0">
              <a:lnSpc>
                <a:spcPct val="100000"/>
              </a:lnSpc>
              <a:buNone/>
            </a:pPr>
            <a:r>
              <a:rPr lang="nl-NL" sz="1800">
                <a:latin typeface="Arial"/>
                <a:cs typeface="Arial"/>
              </a:rPr>
              <a:t>Wees je bewust van je (non-verbale) houding</a:t>
            </a:r>
          </a:p>
          <a:p>
            <a:pPr marL="0" indent="0">
              <a:lnSpc>
                <a:spcPct val="100000"/>
              </a:lnSpc>
              <a:buNone/>
            </a:pPr>
            <a:r>
              <a:rPr lang="nl-NL" sz="1800">
                <a:latin typeface="Arial"/>
                <a:cs typeface="Arial"/>
              </a:rPr>
              <a:t>	Ben jij te actief, dan wordt de cliënt passiever</a:t>
            </a:r>
          </a:p>
          <a:p>
            <a:pPr marL="0" indent="0">
              <a:lnSpc>
                <a:spcPct val="100000"/>
              </a:lnSpc>
              <a:buNone/>
            </a:pPr>
            <a:r>
              <a:rPr lang="nl-NL" sz="1800">
                <a:latin typeface="Arial"/>
                <a:cs typeface="Arial"/>
              </a:rPr>
              <a:t>	Ga jij terug staan, dan activeer je de cliënt</a:t>
            </a:r>
          </a:p>
          <a:p>
            <a:pPr marL="0" indent="0">
              <a:lnSpc>
                <a:spcPct val="100000"/>
              </a:lnSpc>
              <a:buNone/>
            </a:pPr>
            <a:r>
              <a:rPr lang="nl-NL" sz="1800">
                <a:latin typeface="Arial"/>
                <a:cs typeface="Arial"/>
              </a:rPr>
              <a:t>Laat de cliënt zelf ontdekken</a:t>
            </a:r>
          </a:p>
          <a:p>
            <a:pPr marL="0" indent="0">
              <a:lnSpc>
                <a:spcPct val="100000"/>
              </a:lnSpc>
              <a:buNone/>
            </a:pPr>
            <a:r>
              <a:rPr lang="nl-NL" sz="1800">
                <a:latin typeface="Arial"/>
                <a:cs typeface="Arial"/>
              </a:rPr>
              <a:t>Stel open vragen en laat stiltes vallen</a:t>
            </a:r>
          </a:p>
          <a:p>
            <a:pPr marL="0" indent="0">
              <a:lnSpc>
                <a:spcPct val="100000"/>
              </a:lnSpc>
              <a:buNone/>
            </a:pPr>
            <a:r>
              <a:rPr lang="nl-NL" sz="1800">
                <a:latin typeface="Arial"/>
                <a:cs typeface="Arial"/>
              </a:rPr>
              <a:t>Coach en oordeel niet</a:t>
            </a:r>
          </a:p>
          <a:p>
            <a:pPr marL="0" indent="0">
              <a:lnSpc>
                <a:spcPct val="100000"/>
              </a:lnSpc>
              <a:buNone/>
            </a:pPr>
            <a:r>
              <a:rPr lang="nl-NL" sz="1800">
                <a:latin typeface="Arial"/>
                <a:cs typeface="Arial"/>
              </a:rPr>
              <a:t>Laat je verrassen</a:t>
            </a:r>
          </a:p>
          <a:p>
            <a:pPr marL="0" indent="0">
              <a:lnSpc>
                <a:spcPct val="100000"/>
              </a:lnSpc>
              <a:buNone/>
            </a:pPr>
            <a:r>
              <a:rPr lang="nl-NL" sz="1800">
                <a:latin typeface="Arial"/>
                <a:cs typeface="Arial"/>
              </a:rPr>
              <a:t>Alleen de mening van de cliënt telt</a:t>
            </a:r>
          </a:p>
          <a:p>
            <a:pPr marL="0" indent="0">
              <a:lnSpc>
                <a:spcPct val="100000"/>
              </a:lnSpc>
              <a:buNone/>
            </a:pPr>
            <a:r>
              <a:rPr lang="nl-NL" sz="1800">
                <a:latin typeface="Arial"/>
                <a:cs typeface="Arial"/>
              </a:rPr>
              <a:t>Laat de regie bij de cliënt</a:t>
            </a:r>
          </a:p>
          <a:p>
            <a:pPr marL="0" indent="0">
              <a:lnSpc>
                <a:spcPct val="100000"/>
              </a:lnSpc>
              <a:buNone/>
            </a:pPr>
            <a:r>
              <a:rPr lang="nl-NL" sz="1800">
                <a:latin typeface="Arial"/>
                <a:cs typeface="Arial"/>
              </a:rPr>
              <a:t>Maak de cliënt expert over zijn gezondheid</a:t>
            </a:r>
          </a:p>
          <a:p>
            <a:pPr marL="0" indent="0">
              <a:lnSpc>
                <a:spcPct val="100000"/>
              </a:lnSpc>
              <a:buNone/>
            </a:pPr>
            <a:endParaRPr lang="nl-NL" sz="1800">
              <a:latin typeface="Arial"/>
              <a:cs typeface="Arial"/>
            </a:endParaRPr>
          </a:p>
          <a:p>
            <a:pPr marL="0" indent="0">
              <a:lnSpc>
                <a:spcPct val="100000"/>
              </a:lnSpc>
              <a:buNone/>
            </a:pPr>
            <a:endParaRPr lang="nl-NL" sz="1800">
              <a:latin typeface="Arial"/>
              <a:cs typeface="Arial"/>
            </a:endParaRPr>
          </a:p>
          <a:p>
            <a:pPr>
              <a:lnSpc>
                <a:spcPct val="100000"/>
              </a:lnSpc>
            </a:pPr>
            <a:endParaRPr lang="nl-NL" sz="1800"/>
          </a:p>
        </p:txBody>
      </p:sp>
    </p:spTree>
    <p:extLst>
      <p:ext uri="{BB962C8B-B14F-4D97-AF65-F5344CB8AC3E}">
        <p14:creationId xmlns:p14="http://schemas.microsoft.com/office/powerpoint/2010/main" val="270397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1939B77-CDA9-4AF7-861B-795BC23B9743}"/>
              </a:ext>
            </a:extLst>
          </p:cNvPr>
          <p:cNvSpPr>
            <a:spLocks noGrp="1"/>
          </p:cNvSpPr>
          <p:nvPr>
            <p:ph type="title"/>
          </p:nvPr>
        </p:nvSpPr>
        <p:spPr>
          <a:xfrm>
            <a:off x="1437640" y="273685"/>
            <a:ext cx="10515600" cy="1325563"/>
          </a:xfrm>
        </p:spPr>
        <p:txBody>
          <a:bodyPr>
            <a:normAutofit/>
          </a:bodyPr>
          <a:lstStyle/>
          <a:p>
            <a:r>
              <a:rPr lang="nl-NL" sz="4000" b="1">
                <a:solidFill>
                  <a:srgbClr val="28A0BE"/>
                </a:solidFill>
                <a:latin typeface="Arial"/>
                <a:cs typeface="Arial"/>
              </a:rPr>
              <a:t>Terugkoppeling</a:t>
            </a:r>
            <a:endParaRPr lang="nl-NL" sz="4000"/>
          </a:p>
        </p:txBody>
      </p:sp>
      <p:sp>
        <p:nvSpPr>
          <p:cNvPr id="6" name="Google Shape;151;ge84bd591eb_1_1">
            <a:extLst>
              <a:ext uri="{FF2B5EF4-FFF2-40B4-BE49-F238E27FC236}">
                <a16:creationId xmlns:a16="http://schemas.microsoft.com/office/drawing/2014/main" id="{796CE824-89DD-4AFD-84B5-ED7CCF4A4090}"/>
              </a:ext>
            </a:extLst>
          </p:cNvPr>
          <p:cNvSpPr txBox="1"/>
          <p:nvPr/>
        </p:nvSpPr>
        <p:spPr>
          <a:xfrm>
            <a:off x="5940292" y="6397391"/>
            <a:ext cx="7403100" cy="460609"/>
          </a:xfrm>
          <a:prstGeom prst="rect">
            <a:avLst/>
          </a:prstGeom>
          <a:noFill/>
          <a:ln>
            <a:noFill/>
          </a:ln>
        </p:spPr>
        <p:txBody>
          <a:bodyPr spcFirstLastPara="1" wrap="square" lIns="91425" tIns="91425" rIns="91425" bIns="91425" anchor="t" anchorCtr="0">
            <a:spAutoFit/>
          </a:bodyPr>
          <a:lstStyle/>
          <a:p>
            <a:pPr marL="0" marR="0" lvl="0" indent="0" algn="l" rtl="0">
              <a:lnSpc>
                <a:spcPct val="80000"/>
              </a:lnSpc>
              <a:spcBef>
                <a:spcPts val="1000"/>
              </a:spcBef>
              <a:spcAft>
                <a:spcPts val="0"/>
              </a:spcAft>
              <a:buClr>
                <a:schemeClr val="dk1"/>
              </a:buClr>
              <a:buSzPts val="3800"/>
              <a:buFont typeface="Arial"/>
              <a:buNone/>
            </a:pPr>
            <a:r>
              <a:rPr lang="en-US" sz="1100" b="0" i="0" u="none" strike="noStrike" cap="none">
                <a:solidFill>
                  <a:schemeClr val="dk1"/>
                </a:solidFill>
                <a:latin typeface="Avenir"/>
                <a:ea typeface="Avenir"/>
                <a:cs typeface="Avenir"/>
                <a:sym typeface="Avenir"/>
              </a:rPr>
              <a:t>IPH.nl (Z.D.) Fontys | </a:t>
            </a:r>
            <a:r>
              <a:rPr lang="en-US" sz="1100" b="0" i="0" u="none" strike="noStrike" cap="none" err="1">
                <a:solidFill>
                  <a:schemeClr val="dk1"/>
                </a:solidFill>
                <a:latin typeface="Avenir"/>
                <a:ea typeface="Avenir"/>
                <a:cs typeface="Avenir"/>
                <a:sym typeface="Avenir"/>
              </a:rPr>
              <a:t>Positieve</a:t>
            </a:r>
            <a:r>
              <a:rPr lang="en-US" sz="1100" b="0" i="0" u="none" strike="noStrike" cap="none">
                <a:solidFill>
                  <a:schemeClr val="dk1"/>
                </a:solidFill>
                <a:latin typeface="Avenir"/>
                <a:ea typeface="Avenir"/>
                <a:cs typeface="Avenir"/>
                <a:sym typeface="Avenir"/>
              </a:rPr>
              <a:t> </a:t>
            </a:r>
            <a:r>
              <a:rPr lang="en-US" sz="1100" b="0" i="0" u="none" strike="noStrike" cap="none" err="1">
                <a:solidFill>
                  <a:schemeClr val="dk1"/>
                </a:solidFill>
                <a:latin typeface="Avenir"/>
                <a:ea typeface="Avenir"/>
                <a:cs typeface="Avenir"/>
                <a:sym typeface="Avenir"/>
              </a:rPr>
              <a:t>Gezondheid</a:t>
            </a:r>
            <a:r>
              <a:rPr lang="en-US" sz="1100" b="0" i="0" u="none" strike="noStrike" cap="none">
                <a:solidFill>
                  <a:schemeClr val="dk1"/>
                </a:solidFill>
                <a:latin typeface="Avenir"/>
                <a:ea typeface="Avenir"/>
                <a:cs typeface="Avenir"/>
                <a:sym typeface="Avenir"/>
              </a:rPr>
              <a:t> (Z.D.) </a:t>
            </a:r>
            <a:endParaRPr sz="700" b="0" i="0" u="none" strike="noStrike" cap="none">
              <a:solidFill>
                <a:srgbClr val="000000"/>
              </a:solidFill>
              <a:latin typeface="Arial"/>
              <a:ea typeface="Arial"/>
              <a:cs typeface="Arial"/>
              <a:sym typeface="Arial"/>
            </a:endParaRPr>
          </a:p>
        </p:txBody>
      </p:sp>
      <p:sp>
        <p:nvSpPr>
          <p:cNvPr id="7" name="Tijdelijke aanduiding voor inhoud 2">
            <a:extLst>
              <a:ext uri="{FF2B5EF4-FFF2-40B4-BE49-F238E27FC236}">
                <a16:creationId xmlns:a16="http://schemas.microsoft.com/office/drawing/2014/main" id="{B0FA3979-1D2F-4306-AD67-5095B7FC7117}"/>
              </a:ext>
            </a:extLst>
          </p:cNvPr>
          <p:cNvSpPr>
            <a:spLocks noGrp="1"/>
          </p:cNvSpPr>
          <p:nvPr>
            <p:ph idx="1"/>
          </p:nvPr>
        </p:nvSpPr>
        <p:spPr>
          <a:xfrm>
            <a:off x="838200" y="1511700"/>
            <a:ext cx="9813356" cy="4817979"/>
          </a:xfrm>
        </p:spPr>
        <p:txBody>
          <a:bodyPr vert="horz" lIns="91440" tIns="45720" rIns="91440" bIns="45720" rtlCol="0" anchor="t">
            <a:normAutofit/>
          </a:bodyPr>
          <a:lstStyle/>
          <a:p>
            <a:pPr marL="0" indent="0">
              <a:lnSpc>
                <a:spcPct val="100000"/>
              </a:lnSpc>
              <a:buNone/>
            </a:pPr>
            <a:endParaRPr lang="nl-NL" sz="1800">
              <a:latin typeface="Arial"/>
              <a:cs typeface="Arial"/>
            </a:endParaRPr>
          </a:p>
          <a:p>
            <a:pPr marL="0" indent="0">
              <a:lnSpc>
                <a:spcPct val="100000"/>
              </a:lnSpc>
              <a:buNone/>
            </a:pPr>
            <a:endParaRPr lang="nl-NL" sz="1800">
              <a:latin typeface="Arial"/>
              <a:cs typeface="Arial"/>
            </a:endParaRPr>
          </a:p>
          <a:p>
            <a:pPr>
              <a:lnSpc>
                <a:spcPct val="100000"/>
              </a:lnSpc>
            </a:pPr>
            <a:endParaRPr lang="nl-NL" sz="1800"/>
          </a:p>
        </p:txBody>
      </p:sp>
      <p:sp>
        <p:nvSpPr>
          <p:cNvPr id="9" name="Tijdelijke aanduiding voor inhoud 2">
            <a:extLst>
              <a:ext uri="{FF2B5EF4-FFF2-40B4-BE49-F238E27FC236}">
                <a16:creationId xmlns:a16="http://schemas.microsoft.com/office/drawing/2014/main" id="{5502FEEB-1B3D-492B-AE54-21D2BFF15544}"/>
              </a:ext>
            </a:extLst>
          </p:cNvPr>
          <p:cNvSpPr txBox="1">
            <a:spLocks/>
          </p:cNvSpPr>
          <p:nvPr/>
        </p:nvSpPr>
        <p:spPr>
          <a:xfrm>
            <a:off x="838200" y="1978341"/>
            <a:ext cx="981335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nl-NL">
                <a:latin typeface="Arial"/>
                <a:cs typeface="Arial"/>
              </a:rPr>
              <a:t>Hoe zijn de gesprekken verlopen?</a:t>
            </a:r>
          </a:p>
          <a:p>
            <a:pPr marL="0" indent="0">
              <a:lnSpc>
                <a:spcPct val="170000"/>
              </a:lnSpc>
              <a:buNone/>
            </a:pPr>
            <a:r>
              <a:rPr lang="nl-NL">
                <a:latin typeface="Arial"/>
                <a:cs typeface="Arial"/>
              </a:rPr>
              <a:t>Wat levert het je op?</a:t>
            </a:r>
          </a:p>
          <a:p>
            <a:pPr marL="0" indent="0">
              <a:lnSpc>
                <a:spcPct val="170000"/>
              </a:lnSpc>
              <a:buNone/>
            </a:pPr>
            <a:endParaRPr lang="nl-NL">
              <a:latin typeface="Arial"/>
              <a:cs typeface="Arial"/>
            </a:endParaRPr>
          </a:p>
          <a:p>
            <a:endParaRPr lang="nl-NL">
              <a:cs typeface="Calibri" panose="020F0502020204030204"/>
            </a:endParaRPr>
          </a:p>
        </p:txBody>
      </p:sp>
    </p:spTree>
    <p:extLst>
      <p:ext uri="{BB962C8B-B14F-4D97-AF65-F5344CB8AC3E}">
        <p14:creationId xmlns:p14="http://schemas.microsoft.com/office/powerpoint/2010/main" val="2464113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stellingen">
            <a:extLst>
              <a:ext uri="{FF2B5EF4-FFF2-40B4-BE49-F238E27FC236}">
                <a16:creationId xmlns:a16="http://schemas.microsoft.com/office/drawing/2014/main" id="{20CB6EFD-5D5E-4F54-9F3A-A82067B8E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34" y="2165719"/>
            <a:ext cx="9678839" cy="3303096"/>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a:extLst>
              <a:ext uri="{FF2B5EF4-FFF2-40B4-BE49-F238E27FC236}">
                <a16:creationId xmlns:a16="http://schemas.microsoft.com/office/drawing/2014/main" id="{00442FC5-80A6-4E18-A0EB-994D00AE24CE}"/>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56858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53CB443-89FF-43C1-99C6-6FEEAEEA5E84}"/>
              </a:ext>
            </a:extLst>
          </p:cNvPr>
          <p:cNvSpPr/>
          <p:nvPr/>
        </p:nvSpPr>
        <p:spPr>
          <a:xfrm>
            <a:off x="223935" y="1378918"/>
            <a:ext cx="11010122" cy="4147802"/>
          </a:xfrm>
          <a:prstGeom prst="rect">
            <a:avLst/>
          </a:prstGeom>
        </p:spPr>
        <p:txBody>
          <a:bodyPr wrap="square">
            <a:spAutoFit/>
          </a:bodyPr>
          <a:lstStyle/>
          <a:p>
            <a:pPr algn="ctr">
              <a:lnSpc>
                <a:spcPct val="107000"/>
              </a:lnSpc>
              <a:spcAft>
                <a:spcPts val="800"/>
              </a:spcAft>
            </a:pPr>
            <a:r>
              <a:rPr lang="nl-NL" sz="2400" b="1">
                <a:latin typeface="Arial" panose="020B0604020202020204" pitchFamily="34" charset="0"/>
                <a:ea typeface="Calibri" panose="020F0502020204030204" pitchFamily="34" charset="0"/>
                <a:cs typeface="Arial" panose="020B0604020202020204" pitchFamily="34" charset="0"/>
              </a:rPr>
              <a:t>Heb je elkaar weer even in de ogen kunnen kijken…</a:t>
            </a:r>
          </a:p>
          <a:p>
            <a:pPr algn="ctr">
              <a:lnSpc>
                <a:spcPct val="107000"/>
              </a:lnSpc>
              <a:spcAft>
                <a:spcPts val="800"/>
              </a:spcAft>
            </a:pPr>
            <a:endParaRPr lang="nl-NL" sz="800" b="1">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nl-NL" sz="2400" b="1">
                <a:latin typeface="Arial" panose="020B0604020202020204" pitchFamily="34" charset="0"/>
                <a:ea typeface="Calibri" panose="020F0502020204030204" pitchFamily="34" charset="0"/>
                <a:cs typeface="Arial" panose="020B0604020202020204" pitchFamily="34" charset="0"/>
              </a:rPr>
              <a:t>Ben je op de hoogte van elkaar projecten</a:t>
            </a:r>
          </a:p>
          <a:p>
            <a:pPr algn="ctr">
              <a:lnSpc>
                <a:spcPct val="107000"/>
              </a:lnSpc>
              <a:spcAft>
                <a:spcPts val="800"/>
              </a:spcAft>
            </a:pPr>
            <a:r>
              <a:rPr lang="nl-NL" sz="800" b="1">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nl-NL" sz="2400" b="1">
                <a:effectLst/>
                <a:latin typeface="Arial" panose="020B0604020202020204" pitchFamily="34" charset="0"/>
                <a:ea typeface="Calibri" panose="020F0502020204030204" pitchFamily="34" charset="0"/>
                <a:cs typeface="Arial" panose="020B0604020202020204" pitchFamily="34" charset="0"/>
              </a:rPr>
              <a:t>Weet je waar de kwaliteiten binnen jouw KB-team zitten</a:t>
            </a:r>
          </a:p>
          <a:p>
            <a:pPr algn="ctr">
              <a:lnSpc>
                <a:spcPct val="107000"/>
              </a:lnSpc>
              <a:spcAft>
                <a:spcPts val="800"/>
              </a:spcAft>
            </a:pPr>
            <a:endParaRPr lang="nl-NL" sz="800" b="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nl-NL" sz="2400" b="1">
                <a:latin typeface="Arial" panose="020B0604020202020204" pitchFamily="34" charset="0"/>
                <a:ea typeface="Calibri" panose="020F0502020204030204" pitchFamily="34" charset="0"/>
                <a:cs typeface="Arial" panose="020B0604020202020204" pitchFamily="34" charset="0"/>
              </a:rPr>
              <a:t>Ben je op de hoogte van Positieve gezondheid en kan je een tool inzetten</a:t>
            </a:r>
          </a:p>
          <a:p>
            <a:pPr algn="ctr">
              <a:lnSpc>
                <a:spcPct val="107000"/>
              </a:lnSpc>
              <a:spcAft>
                <a:spcPts val="800"/>
              </a:spcAft>
            </a:pPr>
            <a:endParaRPr lang="nl-NL" sz="800" b="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nl-NL" sz="2400" b="1">
                <a:effectLst/>
                <a:latin typeface="Arial" panose="020B0604020202020204" pitchFamily="34" charset="0"/>
                <a:ea typeface="Calibri" panose="020F0502020204030204" pitchFamily="34" charset="0"/>
                <a:cs typeface="Arial" panose="020B0604020202020204" pitchFamily="34" charset="0"/>
              </a:rPr>
              <a:t>Heb je een 2022 brainstorm gedaan volgens Design Thinking</a:t>
            </a:r>
          </a:p>
          <a:p>
            <a:pPr algn="ctr">
              <a:lnSpc>
                <a:spcPct val="107000"/>
              </a:lnSpc>
              <a:spcAft>
                <a:spcPts val="800"/>
              </a:spcAft>
            </a:pPr>
            <a:endParaRPr lang="nl-NL" sz="800" b="1">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nl-NL" sz="2400" b="1">
                <a:latin typeface="Arial" panose="020B0604020202020204" pitchFamily="34" charset="0"/>
                <a:ea typeface="Calibri" panose="020F0502020204030204" pitchFamily="34" charset="0"/>
                <a:cs typeface="Arial" panose="020B0604020202020204" pitchFamily="34" charset="0"/>
              </a:rPr>
              <a:t>Weet je wie je kan benaderen voor de hobbels in je project</a:t>
            </a:r>
            <a:endParaRPr lang="nl-NL" sz="2400">
              <a:effectLst/>
              <a:latin typeface="Arial" panose="020B0604020202020204" pitchFamily="34" charset="0"/>
              <a:ea typeface="Calibri" panose="020F0502020204030204" pitchFamily="34" charset="0"/>
              <a:cs typeface="Arial" panose="020B0604020202020204" pitchFamily="34" charset="0"/>
            </a:endParaRPr>
          </a:p>
        </p:txBody>
      </p:sp>
      <p:pic>
        <p:nvPicPr>
          <p:cNvPr id="8" name="Afbeelding 3" descr="logo.jpg">
            <a:extLst>
              <a:ext uri="{FF2B5EF4-FFF2-40B4-BE49-F238E27FC236}">
                <a16:creationId xmlns:a16="http://schemas.microsoft.com/office/drawing/2014/main" id="{D6140AB8-B26B-4D27-8C1B-43B0F9CD5C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3">
            <a:extLst>
              <a:ext uri="{FF2B5EF4-FFF2-40B4-BE49-F238E27FC236}">
                <a16:creationId xmlns:a16="http://schemas.microsoft.com/office/drawing/2014/main" id="{C70BC85D-A45E-4ABB-8859-6E454DE24BC2}"/>
              </a:ext>
            </a:extLst>
          </p:cNvPr>
          <p:cNvSpPr>
            <a:spLocks noGrp="1"/>
          </p:cNvSpPr>
          <p:nvPr>
            <p:ph type="title"/>
          </p:nvPr>
        </p:nvSpPr>
        <p:spPr>
          <a:xfrm>
            <a:off x="1998784" y="247074"/>
            <a:ext cx="6919305"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Aan</a:t>
            </a:r>
            <a:r>
              <a:rPr lang="en-US" altLang="nl-NL" sz="3600" b="1">
                <a:solidFill>
                  <a:srgbClr val="4BACC6"/>
                </a:solidFill>
                <a:latin typeface="Arial" panose="020B0604020202020204" pitchFamily="34" charset="0"/>
                <a:cs typeface="Arial" panose="020B0604020202020204" pitchFamily="34" charset="0"/>
              </a:rPr>
              <a:t> het </a:t>
            </a:r>
            <a:r>
              <a:rPr lang="en-US" altLang="nl-NL" sz="3600" b="1" err="1">
                <a:solidFill>
                  <a:srgbClr val="4BACC6"/>
                </a:solidFill>
                <a:latin typeface="Arial" panose="020B0604020202020204" pitchFamily="34" charset="0"/>
                <a:cs typeface="Arial" panose="020B0604020202020204" pitchFamily="34" charset="0"/>
              </a:rPr>
              <a:t>eind</a:t>
            </a:r>
            <a:r>
              <a:rPr lang="en-US" altLang="nl-NL" sz="3600" b="1">
                <a:solidFill>
                  <a:srgbClr val="4BACC6"/>
                </a:solidFill>
                <a:latin typeface="Arial" panose="020B0604020202020204" pitchFamily="34" charset="0"/>
                <a:cs typeface="Arial" panose="020B0604020202020204" pitchFamily="34" charset="0"/>
              </a:rPr>
              <a:t> van de dag …</a:t>
            </a:r>
            <a:endParaRPr lang="nl-NL" altLang="nl-NL"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33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0442FC5-80A6-4E18-A0EB-994D00AE24CE}"/>
              </a:ext>
            </a:extLst>
          </p:cNvPr>
          <p:cNvSpPr>
            <a:spLocks noGrp="1"/>
          </p:cNvSpPr>
          <p:nvPr>
            <p:ph type="title"/>
          </p:nvPr>
        </p:nvSpPr>
        <p:spPr>
          <a:xfrm>
            <a:off x="1477108" y="365125"/>
            <a:ext cx="9876692" cy="1325563"/>
          </a:xfrm>
        </p:spPr>
        <p:txBody>
          <a:bodyPr>
            <a:normAutofit/>
          </a:bodyPr>
          <a:lstStyle/>
          <a:p>
            <a:r>
              <a:rPr lang="nl-NL" sz="4000" b="1">
                <a:solidFill>
                  <a:srgbClr val="28A0BE"/>
                </a:solidFill>
                <a:latin typeface="Arial"/>
                <a:cs typeface="Arial"/>
              </a:rPr>
              <a:t>Stelling 1: </a:t>
            </a:r>
          </a:p>
        </p:txBody>
      </p:sp>
      <p:sp>
        <p:nvSpPr>
          <p:cNvPr id="7" name="Tijdelijke aanduiding voor inhoud 2">
            <a:extLst>
              <a:ext uri="{FF2B5EF4-FFF2-40B4-BE49-F238E27FC236}">
                <a16:creationId xmlns:a16="http://schemas.microsoft.com/office/drawing/2014/main" id="{85542FC7-BAAF-419F-8A2B-61BB8F9D0711}"/>
              </a:ext>
            </a:extLst>
          </p:cNvPr>
          <p:cNvSpPr>
            <a:spLocks noGrp="1"/>
          </p:cNvSpPr>
          <p:nvPr>
            <p:ph idx="1"/>
          </p:nvPr>
        </p:nvSpPr>
        <p:spPr>
          <a:xfrm>
            <a:off x="1175656" y="2165719"/>
            <a:ext cx="10178143" cy="4011244"/>
          </a:xfrm>
        </p:spPr>
        <p:txBody>
          <a:bodyPr vert="horz" lIns="91440" tIns="45720" rIns="91440" bIns="45720" rtlCol="0" anchor="t">
            <a:normAutofit/>
          </a:bodyPr>
          <a:lstStyle/>
          <a:p>
            <a:pPr marL="0" indent="0">
              <a:buNone/>
            </a:pPr>
            <a:r>
              <a:rPr lang="nl-NL" dirty="0">
                <a:latin typeface="Arial"/>
                <a:cs typeface="Arial"/>
              </a:rPr>
              <a:t>Positieve gezondheid moet een vast onderdeel zijn van het multidisciplinaire behandelplan!</a:t>
            </a:r>
          </a:p>
          <a:p>
            <a:pPr marL="0" indent="0">
              <a:buNone/>
            </a:pPr>
            <a:endParaRPr lang="nl-NL">
              <a:latin typeface="Arial"/>
              <a:cs typeface="Arial"/>
            </a:endParaRPr>
          </a:p>
          <a:p>
            <a:pPr marL="0" indent="0">
              <a:buNone/>
            </a:pPr>
            <a:endParaRPr lang="nl-NL">
              <a:latin typeface="Arial"/>
              <a:cs typeface="Arial"/>
            </a:endParaRPr>
          </a:p>
          <a:p>
            <a:pPr marL="0" indent="0">
              <a:buNone/>
            </a:pPr>
            <a:endParaRPr lang="nl-NL">
              <a:latin typeface="Arial"/>
              <a:cs typeface="Arial"/>
            </a:endParaRPr>
          </a:p>
          <a:p>
            <a:pPr marL="0" indent="0">
              <a:buNone/>
            </a:pPr>
            <a:endParaRPr lang="nl-NL">
              <a:latin typeface="Arial"/>
              <a:cs typeface="Arial"/>
            </a:endParaRPr>
          </a:p>
        </p:txBody>
      </p:sp>
    </p:spTree>
    <p:extLst>
      <p:ext uri="{BB962C8B-B14F-4D97-AF65-F5344CB8AC3E}">
        <p14:creationId xmlns:p14="http://schemas.microsoft.com/office/powerpoint/2010/main" val="4161413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0442FC5-80A6-4E18-A0EB-994D00AE24CE}"/>
              </a:ext>
            </a:extLst>
          </p:cNvPr>
          <p:cNvSpPr>
            <a:spLocks noGrp="1"/>
          </p:cNvSpPr>
          <p:nvPr>
            <p:ph type="title"/>
          </p:nvPr>
        </p:nvSpPr>
        <p:spPr>
          <a:xfrm>
            <a:off x="1477108" y="365125"/>
            <a:ext cx="9876692" cy="1325563"/>
          </a:xfrm>
        </p:spPr>
        <p:txBody>
          <a:bodyPr>
            <a:normAutofit/>
          </a:bodyPr>
          <a:lstStyle/>
          <a:p>
            <a:r>
              <a:rPr lang="nl-NL" sz="4000" b="1">
                <a:solidFill>
                  <a:srgbClr val="28A0BE"/>
                </a:solidFill>
                <a:latin typeface="Arial"/>
                <a:cs typeface="Arial"/>
              </a:rPr>
              <a:t>Vraag 2: </a:t>
            </a:r>
            <a:endParaRPr lang="nl-NL" sz="4000">
              <a:latin typeface="Arial"/>
              <a:cs typeface="Calibri Light"/>
            </a:endParaRPr>
          </a:p>
        </p:txBody>
      </p:sp>
      <p:sp>
        <p:nvSpPr>
          <p:cNvPr id="7" name="Tijdelijke aanduiding voor inhoud 2">
            <a:extLst>
              <a:ext uri="{FF2B5EF4-FFF2-40B4-BE49-F238E27FC236}">
                <a16:creationId xmlns:a16="http://schemas.microsoft.com/office/drawing/2014/main" id="{85542FC7-BAAF-419F-8A2B-61BB8F9D0711}"/>
              </a:ext>
            </a:extLst>
          </p:cNvPr>
          <p:cNvSpPr>
            <a:spLocks noGrp="1"/>
          </p:cNvSpPr>
          <p:nvPr>
            <p:ph idx="1"/>
          </p:nvPr>
        </p:nvSpPr>
        <p:spPr>
          <a:xfrm>
            <a:off x="1175656" y="2165719"/>
            <a:ext cx="10178143" cy="4011244"/>
          </a:xfrm>
        </p:spPr>
        <p:txBody>
          <a:bodyPr vert="horz" lIns="91440" tIns="45720" rIns="91440" bIns="45720" rtlCol="0" anchor="t">
            <a:normAutofit/>
          </a:bodyPr>
          <a:lstStyle/>
          <a:p>
            <a:pPr marL="0" indent="0">
              <a:buNone/>
            </a:pPr>
            <a:r>
              <a:rPr lang="nl-NL">
                <a:latin typeface="Arial"/>
                <a:cs typeface="Arial"/>
              </a:rPr>
              <a:t>Welke discipline is verantwoordelijk voor het voeren van het gesprek </a:t>
            </a:r>
            <a:r>
              <a:rPr lang="nl-NL" err="1">
                <a:latin typeface="Arial"/>
                <a:cs typeface="Arial"/>
              </a:rPr>
              <a:t>ahv</a:t>
            </a:r>
            <a:r>
              <a:rPr lang="nl-NL">
                <a:latin typeface="Arial"/>
                <a:cs typeface="Arial"/>
              </a:rPr>
              <a:t> ´mijn positieve gezondheid´?</a:t>
            </a:r>
          </a:p>
          <a:p>
            <a:pPr marL="0" indent="0">
              <a:buNone/>
            </a:pPr>
            <a:endParaRPr lang="nl-NL">
              <a:latin typeface="Arial"/>
              <a:cs typeface="Arial"/>
            </a:endParaRPr>
          </a:p>
          <a:p>
            <a:pPr marL="0" indent="0">
              <a:buNone/>
            </a:pPr>
            <a:endParaRPr lang="nl-NL">
              <a:latin typeface="Arial"/>
              <a:cs typeface="Arial"/>
            </a:endParaRPr>
          </a:p>
          <a:p>
            <a:pPr marL="0" indent="0">
              <a:buNone/>
            </a:pPr>
            <a:endParaRPr lang="nl-NL">
              <a:latin typeface="Arial"/>
              <a:cs typeface="Arial"/>
            </a:endParaRPr>
          </a:p>
          <a:p>
            <a:pPr marL="0" indent="0">
              <a:buNone/>
            </a:pPr>
            <a:endParaRPr lang="nl-NL" b="1">
              <a:latin typeface="Arial"/>
              <a:cs typeface="Arial"/>
            </a:endParaRPr>
          </a:p>
          <a:p>
            <a:pPr marL="0" indent="0">
              <a:buNone/>
            </a:pPr>
            <a:endParaRPr lang="nl-NL">
              <a:latin typeface="Arial"/>
              <a:cs typeface="Arial"/>
            </a:endParaRPr>
          </a:p>
          <a:p>
            <a:pPr marL="0" indent="0">
              <a:buNone/>
            </a:pPr>
            <a:endParaRPr lang="nl-NL">
              <a:latin typeface="Arial"/>
              <a:cs typeface="Arial"/>
            </a:endParaRPr>
          </a:p>
        </p:txBody>
      </p:sp>
    </p:spTree>
    <p:extLst>
      <p:ext uri="{BB962C8B-B14F-4D97-AF65-F5344CB8AC3E}">
        <p14:creationId xmlns:p14="http://schemas.microsoft.com/office/powerpoint/2010/main" val="3679742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0442FC5-80A6-4E18-A0EB-994D00AE24CE}"/>
              </a:ext>
            </a:extLst>
          </p:cNvPr>
          <p:cNvSpPr>
            <a:spLocks noGrp="1"/>
          </p:cNvSpPr>
          <p:nvPr>
            <p:ph type="title"/>
          </p:nvPr>
        </p:nvSpPr>
        <p:spPr>
          <a:xfrm>
            <a:off x="1477108" y="365125"/>
            <a:ext cx="9876692" cy="1325563"/>
          </a:xfrm>
        </p:spPr>
        <p:txBody>
          <a:bodyPr>
            <a:normAutofit/>
          </a:bodyPr>
          <a:lstStyle/>
          <a:p>
            <a:r>
              <a:rPr lang="nl-NL" sz="4000" b="1">
                <a:solidFill>
                  <a:srgbClr val="28A0BE"/>
                </a:solidFill>
                <a:latin typeface="Arial"/>
                <a:cs typeface="Arial"/>
              </a:rPr>
              <a:t>Stelling 3: </a:t>
            </a:r>
            <a:endParaRPr lang="nl-NL" sz="4000">
              <a:latin typeface="Arial"/>
              <a:cs typeface="Calibri Light"/>
            </a:endParaRPr>
          </a:p>
        </p:txBody>
      </p:sp>
      <p:sp>
        <p:nvSpPr>
          <p:cNvPr id="7" name="Tijdelijke aanduiding voor inhoud 2">
            <a:extLst>
              <a:ext uri="{FF2B5EF4-FFF2-40B4-BE49-F238E27FC236}">
                <a16:creationId xmlns:a16="http://schemas.microsoft.com/office/drawing/2014/main" id="{85542FC7-BAAF-419F-8A2B-61BB8F9D0711}"/>
              </a:ext>
            </a:extLst>
          </p:cNvPr>
          <p:cNvSpPr>
            <a:spLocks noGrp="1"/>
          </p:cNvSpPr>
          <p:nvPr>
            <p:ph idx="1"/>
          </p:nvPr>
        </p:nvSpPr>
        <p:spPr>
          <a:xfrm>
            <a:off x="724719" y="2165719"/>
            <a:ext cx="10178143" cy="4011244"/>
          </a:xfrm>
        </p:spPr>
        <p:txBody>
          <a:bodyPr vert="horz" lIns="91440" tIns="45720" rIns="91440" bIns="45720" rtlCol="0" anchor="t">
            <a:normAutofit/>
          </a:bodyPr>
          <a:lstStyle/>
          <a:p>
            <a:pPr marL="0" indent="0">
              <a:buNone/>
            </a:pPr>
            <a:r>
              <a:rPr lang="nl-NL" dirty="0">
                <a:latin typeface="Arial"/>
                <a:cs typeface="Arial"/>
              </a:rPr>
              <a:t>Welke stap kun je morgen zetten om te zorgen dat ´Positieve gezondheid´ binnen je instelling aandacht krijgt?</a:t>
            </a:r>
          </a:p>
          <a:p>
            <a:pPr marL="0" indent="0">
              <a:buNone/>
            </a:pPr>
            <a:endParaRPr lang="nl-NL">
              <a:latin typeface="Arial"/>
              <a:cs typeface="Arial"/>
            </a:endParaRPr>
          </a:p>
          <a:p>
            <a:pPr marL="0" indent="0">
              <a:buNone/>
            </a:pPr>
            <a:endParaRPr lang="nl-NL">
              <a:latin typeface="Arial"/>
              <a:cs typeface="Arial"/>
            </a:endParaRPr>
          </a:p>
          <a:p>
            <a:pPr marL="0" indent="0">
              <a:buNone/>
            </a:pPr>
            <a:endParaRPr lang="nl-NL">
              <a:latin typeface="Arial"/>
              <a:cs typeface="Arial"/>
            </a:endParaRPr>
          </a:p>
          <a:p>
            <a:pPr marL="0" indent="0">
              <a:buNone/>
            </a:pPr>
            <a:endParaRPr lang="nl-NL">
              <a:latin typeface="Arial"/>
              <a:cs typeface="Arial"/>
            </a:endParaRPr>
          </a:p>
        </p:txBody>
      </p:sp>
    </p:spTree>
    <p:extLst>
      <p:ext uri="{BB962C8B-B14F-4D97-AF65-F5344CB8AC3E}">
        <p14:creationId xmlns:p14="http://schemas.microsoft.com/office/powerpoint/2010/main" val="1014247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Lunch</a:t>
            </a:r>
            <a:endParaRPr lang="nl-NL" altLang="nl-NL" sz="3600">
              <a:latin typeface="Arial" panose="020B0604020202020204" pitchFamily="34" charset="0"/>
              <a:cs typeface="Arial" panose="020B0604020202020204" pitchFamily="34" charset="0"/>
            </a:endParaRPr>
          </a:p>
        </p:txBody>
      </p:sp>
      <p:pic>
        <p:nvPicPr>
          <p:cNvPr id="2050" name="Picture 2" descr="Ontbijt, Sinaasappelsap, Brood, Volkoren Tarweme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6584" y="1234688"/>
            <a:ext cx="6626514" cy="494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70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Netwerken</a:t>
            </a:r>
            <a:r>
              <a:rPr lang="en-US" altLang="nl-NL" sz="3600" b="1">
                <a:solidFill>
                  <a:srgbClr val="4BACC6"/>
                </a:solidFill>
                <a:latin typeface="Arial" panose="020B0604020202020204" pitchFamily="34" charset="0"/>
                <a:cs typeface="Arial" panose="020B0604020202020204" pitchFamily="34" charset="0"/>
              </a:rPr>
              <a:t>- </a:t>
            </a:r>
            <a:r>
              <a:rPr lang="en-US" altLang="nl-NL" sz="3600" b="1" err="1">
                <a:solidFill>
                  <a:srgbClr val="4BACC6"/>
                </a:solidFill>
                <a:latin typeface="Arial" panose="020B0604020202020204" pitchFamily="34" charset="0"/>
                <a:cs typeface="Arial" panose="020B0604020202020204" pitchFamily="34" charset="0"/>
              </a:rPr>
              <a:t>deel</a:t>
            </a:r>
            <a:r>
              <a:rPr lang="en-US" altLang="nl-NL" sz="3600" b="1">
                <a:solidFill>
                  <a:srgbClr val="4BACC6"/>
                </a:solidFill>
                <a:latin typeface="Arial" panose="020B0604020202020204" pitchFamily="34" charset="0"/>
                <a:cs typeface="Arial" panose="020B0604020202020204" pitchFamily="34" charset="0"/>
              </a:rPr>
              <a:t> 2</a:t>
            </a:r>
            <a:endParaRPr lang="nl-NL" altLang="nl-NL" sz="360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p:txBody>
          <a:bodyPr vert="horz" lIns="91440" tIns="45720" rIns="91440" bIns="45720" rtlCol="0" anchor="t">
            <a:normAutofit/>
          </a:bodyPr>
          <a:lstStyle/>
          <a:p>
            <a:pPr marL="0" indent="0">
              <a:buNone/>
            </a:pPr>
            <a:r>
              <a:rPr lang="nl-NL" b="1">
                <a:ea typeface="+mn-lt"/>
                <a:cs typeface="+mn-lt"/>
              </a:rPr>
              <a:t>1. Welke kwaliteiten heb jij? (15 min)</a:t>
            </a:r>
            <a:endParaRPr lang="nl-NL">
              <a:cs typeface="Calibri" panose="020F0502020204030204"/>
            </a:endParaRPr>
          </a:p>
          <a:p>
            <a:pPr marL="0" indent="0">
              <a:buNone/>
            </a:pPr>
            <a:r>
              <a:rPr lang="nl-NL">
                <a:ea typeface="+mn-lt"/>
                <a:cs typeface="+mn-lt"/>
              </a:rPr>
              <a:t>4 groepen van 8-9 personen. </a:t>
            </a:r>
          </a:p>
          <a:p>
            <a:pPr marL="0" indent="0">
              <a:buNone/>
            </a:pPr>
            <a:endParaRPr lang="nl-NL">
              <a:ea typeface="+mn-lt"/>
              <a:cs typeface="+mn-lt"/>
            </a:endParaRPr>
          </a:p>
          <a:p>
            <a:pPr marL="457200" indent="-457200"/>
            <a:r>
              <a:rPr lang="nl-NL">
                <a:ea typeface="+mn-lt"/>
                <a:cs typeface="+mn-lt"/>
              </a:rPr>
              <a:t>Deel de kaartjes op. </a:t>
            </a:r>
            <a:endParaRPr lang="nl-NL">
              <a:cs typeface="Calibri" panose="020F0502020204030204"/>
            </a:endParaRPr>
          </a:p>
          <a:p>
            <a:pPr marL="457200" indent="-457200"/>
            <a:r>
              <a:rPr lang="nl-NL">
                <a:ea typeface="+mn-lt"/>
                <a:cs typeface="+mn-lt"/>
              </a:rPr>
              <a:t>Je geeft 7 keer een kaartje dat niet bij je past aan je rechterbuur. </a:t>
            </a:r>
          </a:p>
          <a:p>
            <a:pPr marL="457200" indent="-457200"/>
            <a:r>
              <a:rPr lang="nl-NL">
                <a:ea typeface="+mn-lt"/>
                <a:cs typeface="+mn-lt"/>
              </a:rPr>
              <a:t>Welke kwaliteiten heb jij na 7 rondes in je hand? </a:t>
            </a:r>
          </a:p>
          <a:p>
            <a:pPr marL="457200" indent="-457200"/>
            <a:r>
              <a:rPr lang="nl-NL">
                <a:ea typeface="+mn-lt"/>
                <a:cs typeface="+mn-lt"/>
              </a:rPr>
              <a:t>Welke past het best bij jou van de kaartjes die je in je hand hebt. </a:t>
            </a:r>
          </a:p>
          <a:p>
            <a:pPr marL="457200" indent="-457200"/>
            <a:r>
              <a:rPr lang="nl-NL">
                <a:ea typeface="+mn-lt"/>
                <a:cs typeface="+mn-lt"/>
              </a:rPr>
              <a:t>Heb je hier ook iets aan in je rol als KB-er? </a:t>
            </a:r>
            <a:endParaRPr lang="nl-NL">
              <a:cs typeface="Calibri" panose="020F0502020204030204"/>
            </a:endParaRPr>
          </a:p>
        </p:txBody>
      </p:sp>
    </p:spTree>
    <p:extLst>
      <p:ext uri="{BB962C8B-B14F-4D97-AF65-F5344CB8AC3E}">
        <p14:creationId xmlns:p14="http://schemas.microsoft.com/office/powerpoint/2010/main" val="781243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Netwerken</a:t>
            </a:r>
            <a:r>
              <a:rPr lang="en-US" altLang="nl-NL" sz="3600" b="1">
                <a:solidFill>
                  <a:srgbClr val="4BACC6"/>
                </a:solidFill>
                <a:latin typeface="Arial" panose="020B0604020202020204" pitchFamily="34" charset="0"/>
                <a:cs typeface="Arial" panose="020B0604020202020204" pitchFamily="34" charset="0"/>
              </a:rPr>
              <a:t>- </a:t>
            </a:r>
            <a:r>
              <a:rPr lang="en-US" altLang="nl-NL" sz="3600" b="1" err="1">
                <a:solidFill>
                  <a:srgbClr val="4BACC6"/>
                </a:solidFill>
                <a:latin typeface="Arial" panose="020B0604020202020204" pitchFamily="34" charset="0"/>
                <a:cs typeface="Arial" panose="020B0604020202020204" pitchFamily="34" charset="0"/>
              </a:rPr>
              <a:t>deel</a:t>
            </a:r>
            <a:r>
              <a:rPr lang="en-US" altLang="nl-NL" sz="3600" b="1">
                <a:solidFill>
                  <a:srgbClr val="4BACC6"/>
                </a:solidFill>
                <a:latin typeface="Arial" panose="020B0604020202020204" pitchFamily="34" charset="0"/>
                <a:cs typeface="Arial" panose="020B0604020202020204" pitchFamily="34" charset="0"/>
              </a:rPr>
              <a:t> 2</a:t>
            </a:r>
            <a:endParaRPr lang="nl-NL" altLang="nl-NL" sz="360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p:txBody>
          <a:bodyPr vert="horz" lIns="91440" tIns="45720" rIns="91440" bIns="45720" rtlCol="0" anchor="t">
            <a:normAutofit/>
          </a:bodyPr>
          <a:lstStyle/>
          <a:p>
            <a:pPr marL="0" indent="0">
              <a:buNone/>
            </a:pPr>
            <a:r>
              <a:rPr lang="nl-NL" b="1">
                <a:ea typeface="+mn-lt"/>
                <a:cs typeface="+mn-lt"/>
              </a:rPr>
              <a:t>2. Vervormingen (15 min)</a:t>
            </a:r>
            <a:endParaRPr lang="nl-NL">
              <a:cs typeface="Calibri" panose="020F0502020204030204"/>
            </a:endParaRPr>
          </a:p>
          <a:p>
            <a:pPr marL="457200" indent="-457200"/>
            <a:r>
              <a:rPr lang="nl-NL">
                <a:ea typeface="+mn-lt"/>
                <a:cs typeface="+mn-lt"/>
              </a:rPr>
              <a:t>Deel de vervormingskaartjes uit.</a:t>
            </a:r>
          </a:p>
          <a:p>
            <a:pPr marL="457200" indent="-457200"/>
            <a:r>
              <a:rPr lang="nl-NL">
                <a:ea typeface="+mn-lt"/>
                <a:cs typeface="+mn-lt"/>
              </a:rPr>
              <a:t>Iedereen leest om de beurt de vervormingen voor van de kaartjes die zijn uitgedeeld. </a:t>
            </a:r>
          </a:p>
          <a:p>
            <a:pPr marL="457200" indent="-457200"/>
            <a:r>
              <a:rPr lang="nl-NL">
                <a:ea typeface="+mn-lt"/>
                <a:cs typeface="+mn-lt"/>
              </a:rPr>
              <a:t>Als je je er in herkent steek je je hand op en wordt het kaartje in het midden gelegd. </a:t>
            </a:r>
          </a:p>
          <a:p>
            <a:pPr marL="457200" indent="-457200"/>
            <a:r>
              <a:rPr lang="nl-NL">
                <a:ea typeface="+mn-lt"/>
                <a:cs typeface="+mn-lt"/>
              </a:rPr>
              <a:t>Ook als jij je als voorlezer herkent leg je het kaartje in het midden. </a:t>
            </a:r>
          </a:p>
          <a:p>
            <a:pPr marL="457200" indent="-457200"/>
            <a:r>
              <a:rPr lang="nl-NL">
                <a:ea typeface="+mn-lt"/>
                <a:cs typeface="+mn-lt"/>
              </a:rPr>
              <a:t>Pak uiteindelijk de vervorming uit het midden die het best bij jou past, als persoon of als KB-er? </a:t>
            </a:r>
            <a:endParaRPr lang="nl-NL">
              <a:cs typeface="Calibri"/>
            </a:endParaRPr>
          </a:p>
        </p:txBody>
      </p:sp>
    </p:spTree>
    <p:extLst>
      <p:ext uri="{BB962C8B-B14F-4D97-AF65-F5344CB8AC3E}">
        <p14:creationId xmlns:p14="http://schemas.microsoft.com/office/powerpoint/2010/main" val="1159192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Netwerken</a:t>
            </a:r>
            <a:r>
              <a:rPr lang="en-US" altLang="nl-NL" sz="3600" b="1">
                <a:solidFill>
                  <a:srgbClr val="4BACC6"/>
                </a:solidFill>
                <a:latin typeface="Arial" panose="020B0604020202020204" pitchFamily="34" charset="0"/>
                <a:cs typeface="Arial" panose="020B0604020202020204" pitchFamily="34" charset="0"/>
              </a:rPr>
              <a:t>- </a:t>
            </a:r>
            <a:r>
              <a:rPr lang="en-US" altLang="nl-NL" sz="3600" b="1" err="1">
                <a:solidFill>
                  <a:srgbClr val="4BACC6"/>
                </a:solidFill>
                <a:latin typeface="Arial" panose="020B0604020202020204" pitchFamily="34" charset="0"/>
                <a:cs typeface="Arial" panose="020B0604020202020204" pitchFamily="34" charset="0"/>
              </a:rPr>
              <a:t>deel</a:t>
            </a:r>
            <a:r>
              <a:rPr lang="en-US" altLang="nl-NL" sz="3600" b="1">
                <a:solidFill>
                  <a:srgbClr val="4BACC6"/>
                </a:solidFill>
                <a:latin typeface="Arial" panose="020B0604020202020204" pitchFamily="34" charset="0"/>
                <a:cs typeface="Arial" panose="020B0604020202020204" pitchFamily="34" charset="0"/>
              </a:rPr>
              <a:t> 2</a:t>
            </a:r>
            <a:endParaRPr lang="nl-NL" altLang="nl-NL" sz="360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p:txBody>
          <a:bodyPr vert="horz" lIns="91440" tIns="45720" rIns="91440" bIns="45720" rtlCol="0" anchor="t">
            <a:normAutofit fontScale="92500" lnSpcReduction="10000"/>
          </a:bodyPr>
          <a:lstStyle/>
          <a:p>
            <a:pPr>
              <a:buNone/>
            </a:pPr>
            <a:r>
              <a:rPr lang="nl-NL" b="1">
                <a:ea typeface="+mn-lt"/>
                <a:cs typeface="+mn-lt"/>
              </a:rPr>
              <a:t>3. Wat zijn kwaliteiten van een KB-er:</a:t>
            </a:r>
            <a:r>
              <a:rPr lang="nl-NL">
                <a:ea typeface="+mn-lt"/>
                <a:cs typeface="+mn-lt"/>
              </a:rPr>
              <a:t> </a:t>
            </a:r>
            <a:r>
              <a:rPr lang="nl-NL" b="1">
                <a:ea typeface="+mn-lt"/>
                <a:cs typeface="+mn-lt"/>
              </a:rPr>
              <a:t>(15 min)</a:t>
            </a:r>
            <a:endParaRPr lang="nl-NL" b="1">
              <a:cs typeface="Calibri"/>
            </a:endParaRPr>
          </a:p>
          <a:p>
            <a:pPr marL="457200" indent="-457200"/>
            <a:r>
              <a:rPr lang="nl-NL">
                <a:ea typeface="+mn-lt"/>
                <a:cs typeface="+mn-lt"/>
              </a:rPr>
              <a:t>Alle kaartjes liggen in het midden.</a:t>
            </a:r>
          </a:p>
          <a:p>
            <a:pPr marL="457200" indent="-457200"/>
            <a:r>
              <a:rPr lang="nl-NL">
                <a:ea typeface="+mn-lt"/>
                <a:cs typeface="+mn-lt"/>
              </a:rPr>
              <a:t>Iedereen pakt er om de beurt een kaartje, tot iedereen er 3 heeft. </a:t>
            </a:r>
          </a:p>
          <a:p>
            <a:pPr marL="457200" indent="-457200"/>
            <a:r>
              <a:rPr lang="nl-NL">
                <a:ea typeface="+mn-lt"/>
                <a:cs typeface="+mn-lt"/>
              </a:rPr>
              <a:t>Doe dan de rest van de kaartjes weg en leg de uitgekozen kaartjes in het midden. </a:t>
            </a:r>
          </a:p>
          <a:p>
            <a:pPr marL="457200" indent="-457200"/>
            <a:r>
              <a:rPr lang="nl-NL">
                <a:ea typeface="+mn-lt"/>
                <a:cs typeface="+mn-lt"/>
              </a:rPr>
              <a:t>Bediscussieer welke 5 kwaliteiten het meest bij een KB-er hoort. </a:t>
            </a:r>
          </a:p>
          <a:p>
            <a:pPr marL="457200" indent="-457200"/>
            <a:r>
              <a:rPr lang="nl-NL">
                <a:ea typeface="+mn-lt"/>
                <a:cs typeface="+mn-lt"/>
              </a:rPr>
              <a:t>Kan je ze prioriteren? </a:t>
            </a:r>
          </a:p>
          <a:p>
            <a:pPr marL="457200" indent="-457200"/>
            <a:r>
              <a:rPr lang="nl-NL">
                <a:ea typeface="+mn-lt"/>
                <a:cs typeface="+mn-lt"/>
              </a:rPr>
              <a:t>Is er nog een vervorming die er bij zou passen? </a:t>
            </a:r>
          </a:p>
          <a:p>
            <a:pPr marL="0" indent="0">
              <a:buNone/>
            </a:pPr>
            <a:endParaRPr lang="nl-NL">
              <a:ea typeface="+mn-lt"/>
              <a:cs typeface="+mn-lt"/>
            </a:endParaRPr>
          </a:p>
          <a:p>
            <a:pPr marL="0" indent="0">
              <a:buNone/>
            </a:pPr>
            <a:r>
              <a:rPr lang="nl-NL" b="1">
                <a:ea typeface="+mn-lt"/>
                <a:cs typeface="+mn-lt"/>
              </a:rPr>
              <a:t>Plenaire terugkoppeling (15 min)</a:t>
            </a:r>
            <a:r>
              <a:rPr lang="nl-NL">
                <a:ea typeface="+mn-lt"/>
                <a:cs typeface="+mn-lt"/>
              </a:rPr>
              <a:t> </a:t>
            </a:r>
            <a:endParaRPr lang="nl-NL">
              <a:cs typeface="Calibri"/>
            </a:endParaRPr>
          </a:p>
        </p:txBody>
      </p:sp>
    </p:spTree>
    <p:extLst>
      <p:ext uri="{BB962C8B-B14F-4D97-AF65-F5344CB8AC3E}">
        <p14:creationId xmlns:p14="http://schemas.microsoft.com/office/powerpoint/2010/main" val="395121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err="1">
                <a:solidFill>
                  <a:srgbClr val="4BACC6"/>
                </a:solidFill>
                <a:latin typeface="Arial" panose="020B0604020202020204" pitchFamily="34" charset="0"/>
                <a:cs typeface="Arial" panose="020B0604020202020204" pitchFamily="34" charset="0"/>
              </a:rPr>
              <a:t>Lieve</a:t>
            </a:r>
            <a:r>
              <a:rPr lang="en-US" altLang="nl-NL" sz="3600" b="1">
                <a:solidFill>
                  <a:srgbClr val="4BACC6"/>
                </a:solidFill>
                <a:latin typeface="Arial" panose="020B0604020202020204" pitchFamily="34" charset="0"/>
                <a:cs typeface="Arial" panose="020B0604020202020204" pitchFamily="34" charset="0"/>
              </a:rPr>
              <a:t> Mona – </a:t>
            </a:r>
            <a:r>
              <a:rPr lang="en-US" altLang="nl-NL" sz="3600" b="1" err="1">
                <a:solidFill>
                  <a:srgbClr val="4BACC6"/>
                </a:solidFill>
                <a:latin typeface="Arial" panose="020B0604020202020204" pitchFamily="34" charset="0"/>
                <a:cs typeface="Arial" panose="020B0604020202020204" pitchFamily="34" charset="0"/>
              </a:rPr>
              <a:t>deel</a:t>
            </a:r>
            <a:r>
              <a:rPr lang="en-US" altLang="nl-NL" sz="3600" b="1">
                <a:solidFill>
                  <a:srgbClr val="4BACC6"/>
                </a:solidFill>
                <a:latin typeface="Arial" panose="020B0604020202020204" pitchFamily="34" charset="0"/>
                <a:cs typeface="Arial" panose="020B0604020202020204" pitchFamily="34" charset="0"/>
              </a:rPr>
              <a:t> 2</a:t>
            </a:r>
            <a:endParaRPr lang="nl-NL" altLang="nl-NL" sz="360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a:xfrm>
            <a:off x="790575" y="1539875"/>
            <a:ext cx="10515600" cy="4351338"/>
          </a:xfrm>
        </p:spPr>
        <p:txBody>
          <a:bodyPr/>
          <a:lstStyle/>
          <a:p>
            <a:pPr marL="0" indent="0">
              <a:buNone/>
            </a:pPr>
            <a:r>
              <a:rPr lang="nl-NL"/>
              <a:t>Gevolgd door koffie en thee.</a:t>
            </a:r>
          </a:p>
          <a:p>
            <a:pPr marL="0" indent="0">
              <a:buNone/>
            </a:pPr>
            <a:r>
              <a:rPr lang="nl-NL"/>
              <a:t>We starten weer om: 15.05 uur</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886" y="2770632"/>
            <a:ext cx="6131052" cy="4087368"/>
          </a:xfrm>
          <a:prstGeom prst="rect">
            <a:avLst/>
          </a:prstGeom>
        </p:spPr>
      </p:pic>
      <p:pic>
        <p:nvPicPr>
          <p:cNvPr id="4" name="Picture 6" descr="mme muzee">
            <a:extLst>
              <a:ext uri="{FF2B5EF4-FFF2-40B4-BE49-F238E27FC236}">
                <a16:creationId xmlns:a16="http://schemas.microsoft.com/office/drawing/2014/main" id="{B4F1F88C-A556-4AB7-AB10-EDE92444A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81" y="2768462"/>
            <a:ext cx="5800248" cy="409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931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dirty="0" err="1">
                <a:solidFill>
                  <a:srgbClr val="4BACC6"/>
                </a:solidFill>
                <a:latin typeface="Arial"/>
                <a:cs typeface="Arial"/>
              </a:rPr>
              <a:t>Projectmatig</a:t>
            </a:r>
            <a:r>
              <a:rPr lang="en-US" altLang="nl-NL" sz="3600" b="1" dirty="0">
                <a:solidFill>
                  <a:srgbClr val="4BACC6"/>
                </a:solidFill>
                <a:latin typeface="Arial"/>
                <a:cs typeface="Arial"/>
              </a:rPr>
              <a:t> </a:t>
            </a:r>
            <a:r>
              <a:rPr lang="en-US" altLang="nl-NL" sz="3600" b="1" dirty="0" err="1">
                <a:solidFill>
                  <a:srgbClr val="4BACC6"/>
                </a:solidFill>
                <a:latin typeface="Arial"/>
                <a:cs typeface="Arial"/>
              </a:rPr>
              <a:t>werken</a:t>
            </a:r>
            <a:endParaRPr lang="nl-NL" altLang="nl-NL" sz="360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p:txBody>
          <a:bodyPr vert="horz" lIns="91440" tIns="45720" rIns="91440" bIns="45720" rtlCol="0" anchor="t">
            <a:normAutofit/>
          </a:bodyPr>
          <a:lstStyle/>
          <a:p>
            <a:pPr marL="0" indent="0" algn="ctr">
              <a:buNone/>
            </a:pPr>
            <a:r>
              <a:rPr lang="nl-NL" sz="3600" dirty="0"/>
              <a:t>Een brainstorm voor 2022 met behulp van een werkvorm uit Design Thinking</a:t>
            </a:r>
            <a:endParaRPr lang="nl-NL" sz="3600" dirty="0">
              <a:cs typeface="Calibri"/>
            </a:endParaRPr>
          </a:p>
          <a:p>
            <a:pPr marL="0" indent="0">
              <a:buNone/>
            </a:pPr>
            <a:endParaRPr lang="nl-NL">
              <a:cs typeface="Calibri"/>
            </a:endParaRPr>
          </a:p>
          <a:p>
            <a:pPr marL="0" indent="0">
              <a:buNone/>
            </a:pPr>
            <a:endParaRPr lang="nl-NL" dirty="0">
              <a:cs typeface="Calibri"/>
            </a:endParaRPr>
          </a:p>
        </p:txBody>
      </p:sp>
    </p:spTree>
    <p:extLst>
      <p:ext uri="{BB962C8B-B14F-4D97-AF65-F5344CB8AC3E}">
        <p14:creationId xmlns:p14="http://schemas.microsoft.com/office/powerpoint/2010/main" val="3727746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D7BEB-5FB4-4DD8-93CC-2C0306C75832}"/>
              </a:ext>
            </a:extLst>
          </p:cNvPr>
          <p:cNvSpPr>
            <a:spLocks noGrp="1"/>
          </p:cNvSpPr>
          <p:nvPr>
            <p:ph type="title"/>
          </p:nvPr>
        </p:nvSpPr>
        <p:spPr/>
        <p:txBody>
          <a:bodyPr/>
          <a:lstStyle/>
          <a:p>
            <a:endParaRPr lang="nl-NL"/>
          </a:p>
        </p:txBody>
      </p:sp>
      <p:pic>
        <p:nvPicPr>
          <p:cNvPr id="4" name="Afbeelding 4" descr="Afbeelding met tekst&#10;&#10;Automatisch gegenereerde beschrijving">
            <a:extLst>
              <a:ext uri="{FF2B5EF4-FFF2-40B4-BE49-F238E27FC236}">
                <a16:creationId xmlns:a16="http://schemas.microsoft.com/office/drawing/2014/main" id="{7A0D7F8D-2583-434C-9021-4B2A73EC44FE}"/>
              </a:ext>
            </a:extLst>
          </p:cNvPr>
          <p:cNvPicPr>
            <a:picLocks noGrp="1" noChangeAspect="1"/>
          </p:cNvPicPr>
          <p:nvPr>
            <p:ph idx="1"/>
          </p:nvPr>
        </p:nvPicPr>
        <p:blipFill>
          <a:blip r:embed="rId2"/>
          <a:stretch>
            <a:fillRect/>
          </a:stretch>
        </p:blipFill>
        <p:spPr>
          <a:xfrm>
            <a:off x="156883" y="121258"/>
            <a:ext cx="11855822" cy="6661897"/>
          </a:xfrm>
        </p:spPr>
      </p:pic>
    </p:spTree>
    <p:extLst>
      <p:ext uri="{BB962C8B-B14F-4D97-AF65-F5344CB8AC3E}">
        <p14:creationId xmlns:p14="http://schemas.microsoft.com/office/powerpoint/2010/main" val="1241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rot="16200000">
            <a:off x="-925253" y="3036660"/>
            <a:ext cx="5980000" cy="584775"/>
          </a:xfrm>
          <a:prstGeom prst="rect">
            <a:avLst/>
          </a:prstGeom>
          <a:noFill/>
        </p:spPr>
        <p:txBody>
          <a:bodyPr wrap="square" rtlCol="0" anchor="t">
            <a:spAutoFit/>
          </a:bodyPr>
          <a:lstStyle/>
          <a:p>
            <a:r>
              <a:rPr lang="nl-NL" sz="3200" b="1"/>
              <a:t>Regio Randstad en Noord NL</a:t>
            </a:r>
          </a:p>
        </p:txBody>
      </p:sp>
      <p:graphicFrame>
        <p:nvGraphicFramePr>
          <p:cNvPr id="6" name="Tabel 5">
            <a:extLst>
              <a:ext uri="{FF2B5EF4-FFF2-40B4-BE49-F238E27FC236}">
                <a16:creationId xmlns:a16="http://schemas.microsoft.com/office/drawing/2014/main" id="{2E870728-47B0-4929-85AF-78CF0E79CB12}"/>
              </a:ext>
            </a:extLst>
          </p:cNvPr>
          <p:cNvGraphicFramePr>
            <a:graphicFrameLocks noGrp="1"/>
          </p:cNvGraphicFramePr>
          <p:nvPr>
            <p:extLst>
              <p:ext uri="{D42A27DB-BD31-4B8C-83A1-F6EECF244321}">
                <p14:modId xmlns:p14="http://schemas.microsoft.com/office/powerpoint/2010/main" val="228408936"/>
              </p:ext>
            </p:extLst>
          </p:nvPr>
        </p:nvGraphicFramePr>
        <p:xfrm>
          <a:off x="2603356" y="210472"/>
          <a:ext cx="7359568" cy="6328968"/>
        </p:xfrm>
        <a:graphic>
          <a:graphicData uri="http://schemas.openxmlformats.org/drawingml/2006/table">
            <a:tbl>
              <a:tblPr firstRow="1" firstCol="1" bandRow="1">
                <a:tableStyleId>{5C22544A-7EE6-4342-B048-85BDC9FD1C3A}</a:tableStyleId>
              </a:tblPr>
              <a:tblGrid>
                <a:gridCol w="1439177">
                  <a:extLst>
                    <a:ext uri="{9D8B030D-6E8A-4147-A177-3AD203B41FA5}">
                      <a16:colId xmlns:a16="http://schemas.microsoft.com/office/drawing/2014/main" val="3954814436"/>
                    </a:ext>
                  </a:extLst>
                </a:gridCol>
                <a:gridCol w="2082420">
                  <a:extLst>
                    <a:ext uri="{9D8B030D-6E8A-4147-A177-3AD203B41FA5}">
                      <a16:colId xmlns:a16="http://schemas.microsoft.com/office/drawing/2014/main" val="3396306018"/>
                    </a:ext>
                  </a:extLst>
                </a:gridCol>
                <a:gridCol w="1433358">
                  <a:extLst>
                    <a:ext uri="{9D8B030D-6E8A-4147-A177-3AD203B41FA5}">
                      <a16:colId xmlns:a16="http://schemas.microsoft.com/office/drawing/2014/main" val="1028144211"/>
                    </a:ext>
                  </a:extLst>
                </a:gridCol>
                <a:gridCol w="2404613">
                  <a:extLst>
                    <a:ext uri="{9D8B030D-6E8A-4147-A177-3AD203B41FA5}">
                      <a16:colId xmlns:a16="http://schemas.microsoft.com/office/drawing/2014/main" val="1378913776"/>
                    </a:ext>
                  </a:extLst>
                </a:gridCol>
              </a:tblGrid>
              <a:tr h="296453">
                <a:tc>
                  <a:txBody>
                    <a:bodyPr/>
                    <a:lstStyle/>
                    <a:p>
                      <a:pPr>
                        <a:spcAft>
                          <a:spcPts val="0"/>
                        </a:spcAft>
                      </a:pPr>
                      <a:r>
                        <a:rPr lang="nl-NL" sz="1800">
                          <a:effectLst/>
                          <a:latin typeface="+mn-lt"/>
                        </a:rPr>
                        <a:t>Instelling</a:t>
                      </a:r>
                      <a:endParaRPr lang="nl-NL" sz="1800">
                        <a:effectLst/>
                        <a:latin typeface="+mn-lt"/>
                        <a:ea typeface="MS Mincho"/>
                        <a:cs typeface="Times New Roman" panose="02020603050405020304" pitchFamily="18" charset="0"/>
                      </a:endParaRPr>
                    </a:p>
                  </a:txBody>
                  <a:tcPr marL="46288" marR="46288" marT="0" marB="0"/>
                </a:tc>
                <a:tc>
                  <a:txBody>
                    <a:bodyPr/>
                    <a:lstStyle/>
                    <a:p>
                      <a:pPr>
                        <a:spcAft>
                          <a:spcPts val="0"/>
                        </a:spcAft>
                      </a:pPr>
                      <a:r>
                        <a:rPr lang="nl-NL" sz="1800">
                          <a:effectLst/>
                          <a:latin typeface="+mn-lt"/>
                        </a:rPr>
                        <a:t>En wie hoort erbij:</a:t>
                      </a:r>
                      <a:endParaRPr lang="nl-NL" sz="1800">
                        <a:effectLst/>
                        <a:latin typeface="+mn-lt"/>
                        <a:ea typeface="MS Mincho"/>
                        <a:cs typeface="Times New Roman" panose="02020603050405020304" pitchFamily="18" charset="0"/>
                      </a:endParaRPr>
                    </a:p>
                  </a:txBody>
                  <a:tcPr marL="46288" marR="46288" marT="0" marB="0"/>
                </a:tc>
                <a:tc>
                  <a:txBody>
                    <a:bodyPr/>
                    <a:lstStyle/>
                    <a:p>
                      <a:pPr>
                        <a:spcAft>
                          <a:spcPts val="0"/>
                        </a:spcAft>
                      </a:pPr>
                      <a:r>
                        <a:rPr lang="nl-NL" sz="1800">
                          <a:effectLst/>
                          <a:latin typeface="+mn-lt"/>
                        </a:rPr>
                        <a:t>Instelling:</a:t>
                      </a:r>
                      <a:endParaRPr lang="nl-NL" sz="1800">
                        <a:effectLst/>
                        <a:latin typeface="+mn-lt"/>
                        <a:ea typeface="MS Mincho"/>
                        <a:cs typeface="Times New Roman" panose="02020603050405020304" pitchFamily="18" charset="0"/>
                      </a:endParaRPr>
                    </a:p>
                  </a:txBody>
                  <a:tcPr marL="46288" marR="46288" marT="0" marB="0">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a:effectLst/>
                          <a:latin typeface="+mn-lt"/>
                        </a:rPr>
                        <a:t>En wie hoort erbij:</a:t>
                      </a:r>
                      <a:endParaRPr lang="nl-NL" sz="1800">
                        <a:effectLst/>
                        <a:latin typeface="+mn-lt"/>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168519283"/>
                  </a:ext>
                </a:extLst>
              </a:tr>
              <a:tr h="1012036">
                <a:tc>
                  <a:txBody>
                    <a:bodyPr/>
                    <a:lstStyle/>
                    <a:p>
                      <a:pPr>
                        <a:spcAft>
                          <a:spcPts val="0"/>
                        </a:spcAft>
                      </a:pPr>
                      <a:r>
                        <a:rPr lang="nl-NL" sz="1600">
                          <a:solidFill>
                            <a:schemeClr val="accent6">
                              <a:lumMod val="60000"/>
                              <a:lumOff val="40000"/>
                            </a:schemeClr>
                          </a:solidFill>
                          <a:effectLst/>
                          <a:latin typeface="+mn-lt"/>
                        </a:rPr>
                        <a:t>VUMC</a:t>
                      </a:r>
                    </a:p>
                    <a:p>
                      <a:pPr>
                        <a:spcAft>
                          <a:spcPts val="0"/>
                        </a:spcAft>
                      </a:pPr>
                      <a:endParaRPr lang="nl-NL" sz="1600">
                        <a:solidFill>
                          <a:schemeClr val="accent6">
                            <a:lumMod val="60000"/>
                            <a:lumOff val="40000"/>
                          </a:schemeClr>
                        </a:solidFill>
                        <a:effectLst/>
                        <a:latin typeface="+mn-lt"/>
                        <a:ea typeface="MS Mincho"/>
                        <a:cs typeface="Times New Roman"/>
                      </a:endParaRPr>
                    </a:p>
                  </a:txBody>
                  <a:tcPr marL="46288" marR="46288" marT="0" marB="0"/>
                </a:tc>
                <a:tc>
                  <a:txBody>
                    <a:bodyPr/>
                    <a:lstStyle/>
                    <a:p>
                      <a:pPr>
                        <a:spcAft>
                          <a:spcPts val="0"/>
                        </a:spcAft>
                      </a:pPr>
                      <a:r>
                        <a:rPr lang="nl-NL" sz="1600">
                          <a:effectLst/>
                          <a:latin typeface="+mn-lt"/>
                        </a:rPr>
                        <a:t>Anita de Groot </a:t>
                      </a:r>
                    </a:p>
                    <a:p>
                      <a:pPr lvl="0">
                        <a:spcAft>
                          <a:spcPts val="0"/>
                        </a:spcAft>
                        <a:buNone/>
                      </a:pPr>
                      <a:r>
                        <a:rPr lang="nl-NL" sz="1600">
                          <a:effectLst/>
                          <a:latin typeface="+mn-lt"/>
                        </a:rPr>
                        <a:t>Muriel Rutgers</a:t>
                      </a:r>
                    </a:p>
                    <a:p>
                      <a:pPr>
                        <a:spcAft>
                          <a:spcPts val="0"/>
                        </a:spcAft>
                      </a:pPr>
                      <a:r>
                        <a:rPr lang="nl-NL" sz="1600">
                          <a:effectLst/>
                          <a:latin typeface="+mn-lt"/>
                        </a:rPr>
                        <a:t>Ellen Schouten</a:t>
                      </a:r>
                    </a:p>
                    <a:p>
                      <a:pPr>
                        <a:spcAft>
                          <a:spcPts val="0"/>
                        </a:spcAft>
                      </a:pPr>
                      <a:r>
                        <a:rPr lang="nl-NL" sz="1600">
                          <a:solidFill>
                            <a:schemeClr val="tx1"/>
                          </a:solidFill>
                          <a:effectLst/>
                          <a:latin typeface="+mn-lt"/>
                          <a:ea typeface="MS Mincho"/>
                          <a:cs typeface="Times New Roman"/>
                        </a:rPr>
                        <a:t>Ellen Witteveen</a:t>
                      </a:r>
                    </a:p>
                  </a:txBody>
                  <a:tcPr marL="46288" marR="46288" marT="0" marB="0"/>
                </a:tc>
                <a:tc>
                  <a:txBody>
                    <a:bodyPr/>
                    <a:lstStyle/>
                    <a:p>
                      <a:pPr>
                        <a:spcAft>
                          <a:spcPts val="0"/>
                        </a:spcAft>
                      </a:pPr>
                      <a:r>
                        <a:rPr lang="nl-NL" sz="1600" b="1" err="1">
                          <a:solidFill>
                            <a:schemeClr val="accent4">
                              <a:lumMod val="60000"/>
                              <a:lumOff val="40000"/>
                            </a:schemeClr>
                          </a:solidFill>
                          <a:effectLst/>
                          <a:latin typeface="+mn-lt"/>
                          <a:ea typeface="MS Mincho"/>
                          <a:cs typeface="Times New Roman"/>
                        </a:rPr>
                        <a:t>Careyn</a:t>
                      </a:r>
                      <a:r>
                        <a:rPr lang="nl-NL" sz="1600" b="1">
                          <a:solidFill>
                            <a:schemeClr val="accent4">
                              <a:lumMod val="60000"/>
                              <a:lumOff val="40000"/>
                            </a:schemeClr>
                          </a:solidFill>
                          <a:effectLst/>
                          <a:latin typeface="+mn-lt"/>
                          <a:ea typeface="MS Mincho"/>
                          <a:cs typeface="Times New Roman"/>
                        </a:rPr>
                        <a:t>  </a:t>
                      </a:r>
                      <a:endParaRPr lang="nl-NL"/>
                    </a:p>
                    <a:p>
                      <a:pPr lvl="0">
                        <a:spcAft>
                          <a:spcPts val="0"/>
                        </a:spcAft>
                        <a:buNone/>
                      </a:pPr>
                      <a:r>
                        <a:rPr lang="nl-NL" sz="1600" b="1">
                          <a:solidFill>
                            <a:schemeClr val="accent4">
                              <a:lumMod val="60000"/>
                              <a:lumOff val="40000"/>
                            </a:schemeClr>
                          </a:solidFill>
                          <a:effectLst/>
                          <a:latin typeface="+mn-lt"/>
                          <a:ea typeface="MS Mincho"/>
                          <a:cs typeface="Times New Roman"/>
                        </a:rPr>
                        <a:t>Maria- Oord</a:t>
                      </a:r>
                    </a:p>
                  </a:txBody>
                  <a:tcPr marL="46288" marR="46288" marT="0" marB="0">
                    <a:solidFill>
                      <a:schemeClr val="accent1"/>
                    </a:solidFill>
                  </a:tcPr>
                </a:tc>
                <a:tc>
                  <a:txBody>
                    <a:bodyPr/>
                    <a:lstStyle/>
                    <a:p>
                      <a:pPr>
                        <a:spcAft>
                          <a:spcPts val="0"/>
                        </a:spcAft>
                      </a:pPr>
                      <a:r>
                        <a:rPr lang="nl-NL" sz="1600">
                          <a:solidFill>
                            <a:schemeClr val="tx1"/>
                          </a:solidFill>
                          <a:effectLst/>
                          <a:latin typeface="+mn-lt"/>
                          <a:ea typeface="MS Mincho"/>
                          <a:cs typeface="Times New Roman"/>
                        </a:rPr>
                        <a:t>Leoni </a:t>
                      </a:r>
                      <a:r>
                        <a:rPr lang="nl-NL" sz="1600" err="1">
                          <a:solidFill>
                            <a:schemeClr val="tx1"/>
                          </a:solidFill>
                          <a:effectLst/>
                          <a:latin typeface="+mn-lt"/>
                          <a:ea typeface="MS Mincho"/>
                          <a:cs typeface="Times New Roman"/>
                        </a:rPr>
                        <a:t>Runge</a:t>
                      </a:r>
                      <a:endParaRPr lang="nl-NL" sz="1600">
                        <a:solidFill>
                          <a:schemeClr val="tx1"/>
                        </a:solidFill>
                        <a:effectLst/>
                        <a:latin typeface="+mn-lt"/>
                        <a:ea typeface="MS Mincho"/>
                        <a:cs typeface="Times New Roman"/>
                      </a:endParaRPr>
                    </a:p>
                    <a:p>
                      <a:pPr lvl="0">
                        <a:spcAft>
                          <a:spcPts val="0"/>
                        </a:spcAft>
                        <a:buNone/>
                      </a:pPr>
                      <a:r>
                        <a:rPr lang="nl-NL" sz="1600" err="1">
                          <a:solidFill>
                            <a:schemeClr val="tx1"/>
                          </a:solidFill>
                          <a:effectLst/>
                          <a:latin typeface="+mn-lt"/>
                          <a:ea typeface="MS Mincho"/>
                          <a:cs typeface="Times New Roman"/>
                        </a:rPr>
                        <a:t>Vjilcka</a:t>
                      </a:r>
                      <a:r>
                        <a:rPr lang="nl-NL" sz="1600">
                          <a:solidFill>
                            <a:schemeClr val="tx1"/>
                          </a:solidFill>
                          <a:effectLst/>
                          <a:latin typeface="+mn-lt"/>
                          <a:ea typeface="MS Mincho"/>
                          <a:cs typeface="Times New Roman"/>
                        </a:rPr>
                        <a:t> van den Bogert</a:t>
                      </a:r>
                    </a:p>
                    <a:p>
                      <a:pPr lvl="0">
                        <a:spcAft>
                          <a:spcPts val="0"/>
                        </a:spcAft>
                        <a:buNone/>
                      </a:pPr>
                      <a:r>
                        <a:rPr lang="nl-NL" sz="1600" err="1">
                          <a:solidFill>
                            <a:schemeClr val="tx1"/>
                          </a:solidFill>
                          <a:effectLst/>
                          <a:latin typeface="+mn-lt"/>
                          <a:ea typeface="MS Mincho"/>
                          <a:cs typeface="Times New Roman"/>
                        </a:rPr>
                        <a:t>Trisja</a:t>
                      </a:r>
                      <a:r>
                        <a:rPr lang="nl-NL" sz="1600">
                          <a:solidFill>
                            <a:schemeClr val="tx1"/>
                          </a:solidFill>
                          <a:effectLst/>
                          <a:latin typeface="+mn-lt"/>
                          <a:ea typeface="MS Mincho"/>
                          <a:cs typeface="Times New Roman"/>
                        </a:rPr>
                        <a:t> van Leeuwen</a:t>
                      </a:r>
                    </a:p>
                    <a:p>
                      <a:pPr lvl="0">
                        <a:spcAft>
                          <a:spcPts val="0"/>
                        </a:spcAft>
                        <a:buNone/>
                      </a:pPr>
                      <a:r>
                        <a:rPr lang="nl-NL" sz="1600">
                          <a:solidFill>
                            <a:schemeClr val="tx1"/>
                          </a:solidFill>
                          <a:effectLst/>
                          <a:latin typeface="+mn-lt"/>
                          <a:ea typeface="MS Mincho"/>
                          <a:cs typeface="Times New Roman"/>
                        </a:rPr>
                        <a:t>Annemieke Kroon </a:t>
                      </a:r>
                    </a:p>
                  </a:txBody>
                  <a:tcPr marL="46288" marR="46288" marT="0" marB="0"/>
                </a:tc>
                <a:extLst>
                  <a:ext uri="{0D108BD9-81ED-4DB2-BD59-A6C34878D82A}">
                    <a16:rowId xmlns:a16="http://schemas.microsoft.com/office/drawing/2014/main" val="459343787"/>
                  </a:ext>
                </a:extLst>
              </a:tr>
              <a:tr h="756467">
                <a:tc>
                  <a:txBody>
                    <a:bodyPr/>
                    <a:lstStyle/>
                    <a:p>
                      <a:pPr lvl="0">
                        <a:spcAft>
                          <a:spcPts val="0"/>
                        </a:spcAft>
                        <a:buNone/>
                      </a:pPr>
                      <a:r>
                        <a:rPr lang="nl-NL" sz="1600" b="1" err="1">
                          <a:solidFill>
                            <a:schemeClr val="accent4">
                              <a:lumMod val="60000"/>
                              <a:lumOff val="40000"/>
                            </a:schemeClr>
                          </a:solidFill>
                          <a:effectLst/>
                          <a:latin typeface="+mn-lt"/>
                          <a:ea typeface="MS Mincho"/>
                          <a:cs typeface="Times New Roman"/>
                        </a:rPr>
                        <a:t>Axioncontinu</a:t>
                      </a:r>
                      <a:r>
                        <a:rPr lang="nl-NL" sz="1600" b="1">
                          <a:solidFill>
                            <a:schemeClr val="accent4">
                              <a:lumMod val="60000"/>
                              <a:lumOff val="40000"/>
                            </a:schemeClr>
                          </a:solidFill>
                          <a:effectLst/>
                          <a:latin typeface="+mn-lt"/>
                          <a:ea typeface="MS Mincho"/>
                          <a:cs typeface="Times New Roman"/>
                        </a:rPr>
                        <a:t> De Parkgraaf </a:t>
                      </a:r>
                      <a:endParaRPr lang="nl-NL"/>
                    </a:p>
                  </a:txBody>
                  <a:tcPr marL="46288" marR="46288" marT="0" marB="0"/>
                </a:tc>
                <a:tc>
                  <a:txBody>
                    <a:bodyPr/>
                    <a:lstStyle/>
                    <a:p>
                      <a:pPr lvl="0">
                        <a:spcAft>
                          <a:spcPts val="0"/>
                        </a:spcAft>
                        <a:buNone/>
                      </a:pPr>
                      <a:r>
                        <a:rPr lang="nl-NL" sz="1600">
                          <a:solidFill>
                            <a:schemeClr val="tx1"/>
                          </a:solidFill>
                          <a:effectLst/>
                          <a:latin typeface="+mn-lt"/>
                          <a:ea typeface="MS Mincho"/>
                          <a:cs typeface="Times New Roman"/>
                        </a:rPr>
                        <a:t>Shirley Veenstra</a:t>
                      </a:r>
                      <a:endParaRPr lang="nl-NL"/>
                    </a:p>
                    <a:p>
                      <a:pPr lvl="0">
                        <a:spcAft>
                          <a:spcPts val="0"/>
                        </a:spcAft>
                        <a:buNone/>
                      </a:pPr>
                      <a:r>
                        <a:rPr lang="nl-NL" sz="1600">
                          <a:solidFill>
                            <a:schemeClr val="tx1"/>
                          </a:solidFill>
                          <a:effectLst/>
                          <a:latin typeface="+mn-lt"/>
                          <a:ea typeface="MS Mincho"/>
                          <a:cs typeface="Times New Roman"/>
                        </a:rPr>
                        <a:t>Ingrid den Ouden</a:t>
                      </a:r>
                      <a:endParaRPr lang="nl-NL"/>
                    </a:p>
                    <a:p>
                      <a:pPr lvl="0">
                        <a:spcAft>
                          <a:spcPts val="0"/>
                        </a:spcAft>
                        <a:buNone/>
                      </a:pPr>
                      <a:r>
                        <a:rPr lang="nl-NL" sz="1600">
                          <a:solidFill>
                            <a:schemeClr val="tx1"/>
                          </a:solidFill>
                          <a:effectLst/>
                          <a:latin typeface="+mn-lt"/>
                          <a:ea typeface="MS Mincho"/>
                          <a:cs typeface="Times New Roman"/>
                        </a:rPr>
                        <a:t>Pauline van Dijk </a:t>
                      </a:r>
                      <a:endParaRPr lang="nl-NL"/>
                    </a:p>
                  </a:txBody>
                  <a:tcPr marL="46288" marR="46288" marT="0" marB="0"/>
                </a:tc>
                <a:tc>
                  <a:txBody>
                    <a:bodyPr/>
                    <a:lstStyle/>
                    <a:p>
                      <a:pPr>
                        <a:spcAft>
                          <a:spcPts val="0"/>
                        </a:spcAft>
                      </a:pPr>
                      <a:r>
                        <a:rPr lang="nl-NL" sz="1600" b="1">
                          <a:solidFill>
                            <a:srgbClr val="FFC000"/>
                          </a:solidFill>
                          <a:effectLst/>
                          <a:latin typeface="+mn-lt"/>
                          <a:ea typeface="MS Mincho"/>
                          <a:cs typeface="Times New Roman"/>
                        </a:rPr>
                        <a:t>Noordwest  ziekenhuis-groep</a:t>
                      </a:r>
                    </a:p>
                  </a:txBody>
                  <a:tcPr marL="46288" marR="46288" marT="0" marB="0">
                    <a:solidFill>
                      <a:schemeClr val="accent1"/>
                    </a:solidFill>
                  </a:tcPr>
                </a:tc>
                <a:tc>
                  <a:txBody>
                    <a:bodyPr/>
                    <a:lstStyle/>
                    <a:p>
                      <a:pPr>
                        <a:spcAft>
                          <a:spcPts val="0"/>
                        </a:spcAft>
                      </a:pPr>
                      <a:r>
                        <a:rPr lang="nl-NL" sz="1600">
                          <a:solidFill>
                            <a:schemeClr val="tx1"/>
                          </a:solidFill>
                          <a:effectLst/>
                          <a:latin typeface="+mn-lt"/>
                          <a:ea typeface="MS Mincho"/>
                          <a:cs typeface="Times New Roman"/>
                        </a:rPr>
                        <a:t>Rob van de Schaft</a:t>
                      </a:r>
                    </a:p>
                    <a:p>
                      <a:pPr>
                        <a:spcAft>
                          <a:spcPts val="0"/>
                        </a:spcAft>
                      </a:pPr>
                      <a:r>
                        <a:rPr lang="nl-NL" sz="1600">
                          <a:solidFill>
                            <a:schemeClr val="tx1"/>
                          </a:solidFill>
                          <a:effectLst/>
                          <a:latin typeface="+mn-lt"/>
                          <a:ea typeface="MS Mincho"/>
                          <a:cs typeface="Times New Roman"/>
                        </a:rPr>
                        <a:t>Jacqueline Doornbos</a:t>
                      </a:r>
                    </a:p>
                  </a:txBody>
                  <a:tcPr marL="46288" marR="46288" marT="0" marB="0"/>
                </a:tc>
                <a:extLst>
                  <a:ext uri="{0D108BD9-81ED-4DB2-BD59-A6C34878D82A}">
                    <a16:rowId xmlns:a16="http://schemas.microsoft.com/office/drawing/2014/main" val="270307623"/>
                  </a:ext>
                </a:extLst>
              </a:tr>
              <a:tr h="776912">
                <a:tc>
                  <a:txBody>
                    <a:bodyPr/>
                    <a:lstStyle/>
                    <a:p>
                      <a:pPr>
                        <a:spcAft>
                          <a:spcPts val="0"/>
                        </a:spcAft>
                      </a:pPr>
                      <a:r>
                        <a:rPr lang="nl-NL" sz="1600" err="1">
                          <a:solidFill>
                            <a:srgbClr val="92D050"/>
                          </a:solidFill>
                          <a:effectLst/>
                          <a:latin typeface="+mn-lt"/>
                        </a:rPr>
                        <a:t>Reade</a:t>
                      </a:r>
                      <a:endParaRPr lang="nl-NL" sz="1600">
                        <a:solidFill>
                          <a:srgbClr val="92D050"/>
                        </a:solidFill>
                        <a:effectLst/>
                        <a:latin typeface="+mn-lt"/>
                        <a:ea typeface="MS Mincho"/>
                        <a:cs typeface="Times New Roman"/>
                      </a:endParaRPr>
                    </a:p>
                  </a:txBody>
                  <a:tcPr marL="46288" marR="46288" marT="0" marB="0"/>
                </a:tc>
                <a:tc>
                  <a:txBody>
                    <a:bodyPr/>
                    <a:lstStyle/>
                    <a:p>
                      <a:pPr>
                        <a:spcAft>
                          <a:spcPts val="0"/>
                        </a:spcAft>
                      </a:pPr>
                      <a:r>
                        <a:rPr lang="nl-NL" sz="1600">
                          <a:effectLst/>
                          <a:latin typeface="+mn-lt"/>
                        </a:rPr>
                        <a:t>Rosa Zijlstra</a:t>
                      </a:r>
                    </a:p>
                    <a:p>
                      <a:pPr>
                        <a:spcAft>
                          <a:spcPts val="0"/>
                        </a:spcAft>
                      </a:pPr>
                      <a:r>
                        <a:rPr lang="nl-NL" sz="1600">
                          <a:effectLst/>
                          <a:latin typeface="+mn-lt"/>
                          <a:ea typeface="MS Mincho"/>
                          <a:cs typeface="Times New Roman"/>
                        </a:rPr>
                        <a:t>Nienke Zijp</a:t>
                      </a:r>
                    </a:p>
                    <a:p>
                      <a:pPr>
                        <a:spcAft>
                          <a:spcPts val="0"/>
                        </a:spcAft>
                      </a:pPr>
                      <a:r>
                        <a:rPr lang="nl-NL" sz="1600">
                          <a:solidFill>
                            <a:schemeClr val="tx1"/>
                          </a:solidFill>
                          <a:effectLst/>
                          <a:latin typeface="+mn-lt"/>
                          <a:ea typeface="MS Mincho"/>
                          <a:cs typeface="Times New Roman"/>
                        </a:rPr>
                        <a:t>Margriet van </a:t>
                      </a:r>
                      <a:r>
                        <a:rPr lang="nl-NL" sz="1600" err="1">
                          <a:solidFill>
                            <a:schemeClr val="tx1"/>
                          </a:solidFill>
                          <a:effectLst/>
                          <a:latin typeface="+mn-lt"/>
                          <a:ea typeface="MS Mincho"/>
                          <a:cs typeface="Times New Roman"/>
                        </a:rPr>
                        <a:t>Kalsbeek</a:t>
                      </a:r>
                      <a:r>
                        <a:rPr lang="nl-NL" sz="1600">
                          <a:solidFill>
                            <a:schemeClr val="tx1"/>
                          </a:solidFill>
                          <a:effectLst/>
                          <a:latin typeface="+mn-lt"/>
                          <a:ea typeface="MS Mincho"/>
                          <a:cs typeface="Times New Roman"/>
                        </a:rPr>
                        <a:t> </a:t>
                      </a:r>
                    </a:p>
                  </a:txBody>
                  <a:tcPr marL="46288" marR="46288" marT="0" marB="0"/>
                </a:tc>
                <a:tc>
                  <a:txBody>
                    <a:bodyPr/>
                    <a:lstStyle/>
                    <a:p>
                      <a:pPr>
                        <a:spcAft>
                          <a:spcPts val="0"/>
                        </a:spcAft>
                      </a:pPr>
                      <a:r>
                        <a:rPr lang="nl-NL" sz="1600" b="1">
                          <a:solidFill>
                            <a:srgbClr val="92D050"/>
                          </a:solidFill>
                          <a:effectLst/>
                          <a:latin typeface="+mn-lt"/>
                          <a:ea typeface="MS Mincho"/>
                          <a:cs typeface="Times New Roman"/>
                        </a:rPr>
                        <a:t>De Vogellanden</a:t>
                      </a:r>
                    </a:p>
                  </a:txBody>
                  <a:tcPr marL="46288" marR="46288" marT="0" marB="0">
                    <a:solidFill>
                      <a:schemeClr val="accent1"/>
                    </a:solidFill>
                  </a:tcPr>
                </a:tc>
                <a:tc>
                  <a:txBody>
                    <a:bodyPr/>
                    <a:lstStyle/>
                    <a:p>
                      <a:pPr>
                        <a:spcAft>
                          <a:spcPts val="0"/>
                        </a:spcAft>
                      </a:pPr>
                      <a:r>
                        <a:rPr lang="nl-NL" sz="1600" err="1">
                          <a:solidFill>
                            <a:schemeClr val="tx1"/>
                          </a:solidFill>
                          <a:effectLst/>
                          <a:latin typeface="+mn-lt"/>
                          <a:ea typeface="MS Mincho"/>
                          <a:cs typeface="Times New Roman"/>
                        </a:rPr>
                        <a:t>Chermene</a:t>
                      </a:r>
                      <a:r>
                        <a:rPr lang="nl-NL" sz="1600">
                          <a:solidFill>
                            <a:schemeClr val="tx1"/>
                          </a:solidFill>
                          <a:effectLst/>
                          <a:latin typeface="+mn-lt"/>
                          <a:ea typeface="MS Mincho"/>
                          <a:cs typeface="Times New Roman"/>
                        </a:rPr>
                        <a:t> </a:t>
                      </a:r>
                      <a:r>
                        <a:rPr lang="nl-NL" sz="1600" err="1">
                          <a:solidFill>
                            <a:schemeClr val="tx1"/>
                          </a:solidFill>
                          <a:effectLst/>
                          <a:latin typeface="+mn-lt"/>
                          <a:ea typeface="MS Mincho"/>
                          <a:cs typeface="Times New Roman"/>
                        </a:rPr>
                        <a:t>Toebast</a:t>
                      </a:r>
                      <a:r>
                        <a:rPr lang="nl-NL" sz="1600">
                          <a:solidFill>
                            <a:schemeClr val="tx1"/>
                          </a:solidFill>
                          <a:effectLst/>
                          <a:latin typeface="+mn-lt"/>
                          <a:ea typeface="MS Mincho"/>
                          <a:cs typeface="Times New Roman"/>
                        </a:rPr>
                        <a:t> </a:t>
                      </a:r>
                    </a:p>
                    <a:p>
                      <a:pPr>
                        <a:spcAft>
                          <a:spcPts val="0"/>
                        </a:spcAft>
                      </a:pPr>
                      <a:r>
                        <a:rPr lang="nl-NL" sz="1600">
                          <a:solidFill>
                            <a:schemeClr val="tx1"/>
                          </a:solidFill>
                          <a:effectLst/>
                          <a:latin typeface="+mn-lt"/>
                          <a:ea typeface="MS Mincho"/>
                          <a:cs typeface="Times New Roman"/>
                        </a:rPr>
                        <a:t>Wilma </a:t>
                      </a:r>
                      <a:r>
                        <a:rPr lang="nl-NL" sz="1600" err="1">
                          <a:solidFill>
                            <a:schemeClr val="tx1"/>
                          </a:solidFill>
                          <a:effectLst/>
                          <a:latin typeface="+mn-lt"/>
                          <a:ea typeface="MS Mincho"/>
                          <a:cs typeface="Times New Roman"/>
                        </a:rPr>
                        <a:t>Mateman</a:t>
                      </a:r>
                      <a:r>
                        <a:rPr lang="nl-NL" sz="1600">
                          <a:solidFill>
                            <a:schemeClr val="tx1"/>
                          </a:solidFill>
                          <a:effectLst/>
                          <a:latin typeface="+mn-lt"/>
                          <a:ea typeface="MS Mincho"/>
                          <a:cs typeface="Times New Roman"/>
                        </a:rPr>
                        <a:t> </a:t>
                      </a:r>
                    </a:p>
                  </a:txBody>
                  <a:tcPr marL="46288" marR="46288" marT="0" marB="0"/>
                </a:tc>
                <a:extLst>
                  <a:ext uri="{0D108BD9-81ED-4DB2-BD59-A6C34878D82A}">
                    <a16:rowId xmlns:a16="http://schemas.microsoft.com/office/drawing/2014/main" val="2955222215"/>
                  </a:ext>
                </a:extLst>
              </a:tr>
              <a:tr h="756467">
                <a:tc>
                  <a:txBody>
                    <a:bodyPr/>
                    <a:lstStyle/>
                    <a:p>
                      <a:pPr>
                        <a:spcAft>
                          <a:spcPts val="0"/>
                        </a:spcAft>
                      </a:pPr>
                      <a:r>
                        <a:rPr lang="nl-NL" sz="1600">
                          <a:solidFill>
                            <a:srgbClr val="92D050"/>
                          </a:solidFill>
                          <a:effectLst/>
                          <a:latin typeface="+mn-lt"/>
                          <a:ea typeface="MS Mincho"/>
                          <a:cs typeface="Times New Roman"/>
                        </a:rPr>
                        <a:t>Basalt</a:t>
                      </a:r>
                    </a:p>
                    <a:p>
                      <a:pPr>
                        <a:spcAft>
                          <a:spcPts val="0"/>
                        </a:spcAft>
                      </a:pPr>
                      <a:r>
                        <a:rPr lang="nl-NL" sz="1600">
                          <a:solidFill>
                            <a:srgbClr val="92D050"/>
                          </a:solidFill>
                          <a:effectLst/>
                          <a:latin typeface="+mn-lt"/>
                          <a:ea typeface="MS Mincho"/>
                          <a:cs typeface="Times New Roman"/>
                        </a:rPr>
                        <a:t>Leiden</a:t>
                      </a:r>
                    </a:p>
                  </a:txBody>
                  <a:tcPr marL="46288" marR="46288" marT="0" marB="0"/>
                </a:tc>
                <a:tc>
                  <a:txBody>
                    <a:bodyPr/>
                    <a:lstStyle/>
                    <a:p>
                      <a:pPr>
                        <a:spcAft>
                          <a:spcPts val="0"/>
                        </a:spcAft>
                      </a:pPr>
                      <a:r>
                        <a:rPr lang="nl-NL" sz="1600">
                          <a:effectLst/>
                          <a:latin typeface="+mn-lt"/>
                        </a:rPr>
                        <a:t>Jantine Ouwehand</a:t>
                      </a:r>
                    </a:p>
                    <a:p>
                      <a:pPr>
                        <a:spcAft>
                          <a:spcPts val="0"/>
                        </a:spcAft>
                      </a:pPr>
                      <a:r>
                        <a:rPr lang="nl-NL" sz="1600" err="1">
                          <a:effectLst/>
                          <a:latin typeface="+mn-lt"/>
                        </a:rPr>
                        <a:t>Emy</a:t>
                      </a:r>
                      <a:r>
                        <a:rPr lang="nl-NL" sz="1600">
                          <a:effectLst/>
                          <a:latin typeface="+mn-lt"/>
                        </a:rPr>
                        <a:t> Waagmeester</a:t>
                      </a:r>
                    </a:p>
                    <a:p>
                      <a:pPr>
                        <a:spcAft>
                          <a:spcPts val="0"/>
                        </a:spcAft>
                      </a:pPr>
                      <a:r>
                        <a:rPr lang="nl-NL" sz="1600">
                          <a:effectLst/>
                          <a:latin typeface="+mn-lt"/>
                          <a:ea typeface="MS Mincho"/>
                          <a:cs typeface="Times New Roman"/>
                        </a:rPr>
                        <a:t>Ilse Bunnik</a:t>
                      </a:r>
                    </a:p>
                  </a:txBody>
                  <a:tcPr marL="46288" marR="46288" marT="0" marB="0"/>
                </a:tc>
                <a:tc>
                  <a:txBody>
                    <a:bodyPr/>
                    <a:lstStyle/>
                    <a:p>
                      <a:pPr marL="0" lvl="0" indent="0" algn="l">
                        <a:lnSpc>
                          <a:spcPct val="100000"/>
                        </a:lnSpc>
                        <a:spcBef>
                          <a:spcPts val="0"/>
                        </a:spcBef>
                        <a:spcAft>
                          <a:spcPts val="0"/>
                        </a:spcAft>
                        <a:buNone/>
                      </a:pPr>
                      <a:r>
                        <a:rPr lang="nl-NL" sz="1600" b="1" err="1">
                          <a:solidFill>
                            <a:schemeClr val="accent4">
                              <a:lumMod val="60000"/>
                              <a:lumOff val="40000"/>
                            </a:schemeClr>
                          </a:solidFill>
                          <a:latin typeface="+mn-lt"/>
                          <a:ea typeface="MS Mincho"/>
                          <a:cs typeface="Times New Roman"/>
                        </a:rPr>
                        <a:t>Evean</a:t>
                      </a:r>
                      <a:endParaRPr lang="nl-NL" sz="1600" b="1">
                        <a:solidFill>
                          <a:schemeClr val="accent4">
                            <a:lumMod val="60000"/>
                            <a:lumOff val="40000"/>
                          </a:schemeClr>
                        </a:solidFill>
                        <a:latin typeface="+mn-lt"/>
                        <a:ea typeface="MS Mincho"/>
                        <a:cs typeface="Times New Roman"/>
                      </a:endParaRPr>
                    </a:p>
                  </a:txBody>
                  <a:tcPr marL="46288" marR="46288" marT="0" marB="0">
                    <a:solidFill>
                      <a:schemeClr val="accent1"/>
                    </a:solidFill>
                  </a:tcPr>
                </a:tc>
                <a:tc>
                  <a:txBody>
                    <a:bodyPr/>
                    <a:lstStyle/>
                    <a:p>
                      <a:pPr marL="0" lvl="0" indent="0" algn="l">
                        <a:lnSpc>
                          <a:spcPct val="100000"/>
                        </a:lnSpc>
                        <a:spcBef>
                          <a:spcPts val="0"/>
                        </a:spcBef>
                        <a:spcAft>
                          <a:spcPts val="0"/>
                        </a:spcAft>
                        <a:buNone/>
                      </a:pPr>
                      <a:r>
                        <a:rPr lang="nl-NL" sz="1600">
                          <a:solidFill>
                            <a:schemeClr val="tx1"/>
                          </a:solidFill>
                          <a:latin typeface="+mn-lt"/>
                          <a:ea typeface="MS Mincho"/>
                          <a:cs typeface="Times New Roman"/>
                        </a:rPr>
                        <a:t>Nicole Stolp </a:t>
                      </a:r>
                    </a:p>
                    <a:p>
                      <a:pPr marL="0" lvl="0" indent="0" algn="l">
                        <a:lnSpc>
                          <a:spcPct val="100000"/>
                        </a:lnSpc>
                        <a:spcBef>
                          <a:spcPts val="0"/>
                        </a:spcBef>
                        <a:spcAft>
                          <a:spcPts val="0"/>
                        </a:spcAft>
                        <a:buNone/>
                      </a:pPr>
                      <a:r>
                        <a:rPr lang="nl-NL" sz="1600">
                          <a:solidFill>
                            <a:schemeClr val="tx1"/>
                          </a:solidFill>
                          <a:latin typeface="+mn-lt"/>
                          <a:ea typeface="MS Mincho"/>
                          <a:cs typeface="Times New Roman"/>
                        </a:rPr>
                        <a:t>Monique Waal </a:t>
                      </a:r>
                    </a:p>
                    <a:p>
                      <a:pPr marL="0" lvl="0" indent="0" algn="l">
                        <a:lnSpc>
                          <a:spcPct val="100000"/>
                        </a:lnSpc>
                        <a:spcBef>
                          <a:spcPts val="0"/>
                        </a:spcBef>
                        <a:spcAft>
                          <a:spcPts val="0"/>
                        </a:spcAft>
                        <a:buNone/>
                      </a:pPr>
                      <a:r>
                        <a:rPr lang="nl-NL" sz="1600">
                          <a:solidFill>
                            <a:schemeClr val="tx1"/>
                          </a:solidFill>
                          <a:latin typeface="+mn-lt"/>
                          <a:ea typeface="MS Mincho"/>
                          <a:cs typeface="Times New Roman"/>
                        </a:rPr>
                        <a:t>Chantal Verhoef </a:t>
                      </a:r>
                    </a:p>
                  </a:txBody>
                  <a:tcPr marL="46288" marR="46288" marT="0" marB="0"/>
                </a:tc>
                <a:extLst>
                  <a:ext uri="{0D108BD9-81ED-4DB2-BD59-A6C34878D82A}">
                    <a16:rowId xmlns:a16="http://schemas.microsoft.com/office/drawing/2014/main" val="2334044060"/>
                  </a:ext>
                </a:extLst>
              </a:tr>
              <a:tr h="756467">
                <a:tc>
                  <a:txBody>
                    <a:bodyPr/>
                    <a:lstStyle/>
                    <a:p>
                      <a:pPr>
                        <a:spcAft>
                          <a:spcPts val="0"/>
                        </a:spcAft>
                      </a:pPr>
                      <a:r>
                        <a:rPr lang="nl-NL" sz="1600">
                          <a:solidFill>
                            <a:schemeClr val="accent4">
                              <a:lumMod val="60000"/>
                              <a:lumOff val="40000"/>
                            </a:schemeClr>
                          </a:solidFill>
                          <a:effectLst/>
                          <a:latin typeface="+mn-lt"/>
                        </a:rPr>
                        <a:t>Magentazorg</a:t>
                      </a:r>
                      <a:endParaRPr lang="nl-NL" sz="1600">
                        <a:solidFill>
                          <a:schemeClr val="accent4">
                            <a:lumMod val="60000"/>
                            <a:lumOff val="40000"/>
                          </a:schemeClr>
                        </a:solidFill>
                        <a:effectLst/>
                        <a:latin typeface="+mn-lt"/>
                        <a:ea typeface="MS Mincho"/>
                        <a:cs typeface="Times New Roman"/>
                      </a:endParaRPr>
                    </a:p>
                  </a:txBody>
                  <a:tcPr marL="46288" marR="46288" marT="0" marB="0"/>
                </a:tc>
                <a:tc>
                  <a:txBody>
                    <a:bodyPr/>
                    <a:lstStyle/>
                    <a:p>
                      <a:pPr>
                        <a:spcAft>
                          <a:spcPts val="0"/>
                        </a:spcAft>
                      </a:pPr>
                      <a:r>
                        <a:rPr lang="nl-NL" sz="1600">
                          <a:effectLst/>
                          <a:latin typeface="+mn-lt"/>
                        </a:rPr>
                        <a:t>Mildred </a:t>
                      </a:r>
                      <a:r>
                        <a:rPr lang="nl-NL" sz="1600" err="1">
                          <a:effectLst/>
                          <a:latin typeface="+mn-lt"/>
                        </a:rPr>
                        <a:t>Berghammer</a:t>
                      </a:r>
                      <a:endParaRPr lang="nl-NL" sz="1600">
                        <a:effectLst/>
                        <a:latin typeface="+mn-lt"/>
                      </a:endParaRPr>
                    </a:p>
                    <a:p>
                      <a:pPr>
                        <a:spcAft>
                          <a:spcPts val="0"/>
                        </a:spcAft>
                      </a:pPr>
                      <a:r>
                        <a:rPr lang="nl-NL" sz="1600">
                          <a:effectLst/>
                          <a:latin typeface="+mn-lt"/>
                          <a:ea typeface="MS Mincho"/>
                          <a:cs typeface="Times New Roman"/>
                        </a:rPr>
                        <a:t>Paula </a:t>
                      </a:r>
                      <a:r>
                        <a:rPr lang="nl-NL" sz="1600" err="1">
                          <a:effectLst/>
                          <a:latin typeface="+mn-lt"/>
                          <a:ea typeface="MS Mincho"/>
                          <a:cs typeface="Times New Roman"/>
                        </a:rPr>
                        <a:t>Morssink</a:t>
                      </a:r>
                      <a:endParaRPr lang="nl-NL" sz="1600">
                        <a:effectLst/>
                        <a:latin typeface="+mn-lt"/>
                        <a:ea typeface="MS Mincho"/>
                        <a:cs typeface="Times New Roman"/>
                      </a:endParaRPr>
                    </a:p>
                    <a:p>
                      <a:pPr>
                        <a:spcAft>
                          <a:spcPts val="0"/>
                        </a:spcAft>
                      </a:pPr>
                      <a:r>
                        <a:rPr lang="nl-NL" sz="1600">
                          <a:solidFill>
                            <a:schemeClr val="tx1"/>
                          </a:solidFill>
                          <a:effectLst/>
                          <a:latin typeface="+mn-lt"/>
                          <a:ea typeface="MS Mincho"/>
                          <a:cs typeface="Times New Roman"/>
                        </a:rPr>
                        <a:t>Nicoline Hamer</a:t>
                      </a:r>
                    </a:p>
                  </a:txBody>
                  <a:tcPr marL="46288" marR="46288" marT="0" marB="0"/>
                </a:tc>
                <a:tc>
                  <a:txBody>
                    <a:bodyPr/>
                    <a:lstStyle/>
                    <a:p>
                      <a:pPr marL="0" marR="0" lvl="0" indent="0" algn="l" rtl="0">
                        <a:lnSpc>
                          <a:spcPct val="100000"/>
                        </a:lnSpc>
                        <a:spcBef>
                          <a:spcPts val="0"/>
                        </a:spcBef>
                        <a:spcAft>
                          <a:spcPts val="0"/>
                        </a:spcAft>
                        <a:buClrTx/>
                        <a:buSzTx/>
                        <a:buFontTx/>
                        <a:buNone/>
                      </a:pPr>
                      <a:r>
                        <a:rPr lang="nl-NL" sz="1600" b="1">
                          <a:solidFill>
                            <a:schemeClr val="accent4">
                              <a:lumMod val="60000"/>
                              <a:lumOff val="40000"/>
                            </a:schemeClr>
                          </a:solidFill>
                          <a:latin typeface="+mn-lt"/>
                          <a:ea typeface="MS Mincho"/>
                          <a:cs typeface="Times New Roman"/>
                        </a:rPr>
                        <a:t>Zorgspectrum </a:t>
                      </a:r>
                      <a:r>
                        <a:rPr lang="nl-NL" sz="1600" b="1" err="1">
                          <a:solidFill>
                            <a:schemeClr val="accent4">
                              <a:lumMod val="60000"/>
                              <a:lumOff val="40000"/>
                            </a:schemeClr>
                          </a:solidFill>
                          <a:latin typeface="+mn-lt"/>
                          <a:ea typeface="MS Mincho"/>
                          <a:cs typeface="Times New Roman"/>
                        </a:rPr>
                        <a:t>Geinsche</a:t>
                      </a:r>
                      <a:r>
                        <a:rPr lang="nl-NL" sz="1600" b="1">
                          <a:solidFill>
                            <a:schemeClr val="accent4">
                              <a:lumMod val="60000"/>
                              <a:lumOff val="40000"/>
                            </a:schemeClr>
                          </a:solidFill>
                          <a:latin typeface="+mn-lt"/>
                          <a:ea typeface="MS Mincho"/>
                          <a:cs typeface="Times New Roman"/>
                        </a:rPr>
                        <a:t> Hof</a:t>
                      </a:r>
                    </a:p>
                  </a:txBody>
                  <a:tcPr marL="46288" marR="46288" marT="0" marB="0">
                    <a:solidFill>
                      <a:schemeClr val="accent1"/>
                    </a:solidFill>
                  </a:tcPr>
                </a:tc>
                <a:tc>
                  <a:txBody>
                    <a:bodyPr/>
                    <a:lstStyle/>
                    <a:p>
                      <a:pPr marL="0" marR="0" lvl="0" indent="0" algn="l" rtl="0">
                        <a:lnSpc>
                          <a:spcPct val="100000"/>
                        </a:lnSpc>
                        <a:spcBef>
                          <a:spcPts val="0"/>
                        </a:spcBef>
                        <a:spcAft>
                          <a:spcPts val="0"/>
                        </a:spcAft>
                        <a:buClrTx/>
                        <a:buSzTx/>
                        <a:buFontTx/>
                        <a:buNone/>
                      </a:pPr>
                      <a:r>
                        <a:rPr lang="nl-NL" sz="1600">
                          <a:solidFill>
                            <a:schemeClr val="tx1"/>
                          </a:solidFill>
                          <a:latin typeface="+mn-lt"/>
                          <a:ea typeface="MS Mincho"/>
                          <a:cs typeface="Times New Roman"/>
                        </a:rPr>
                        <a:t>Elma </a:t>
                      </a:r>
                      <a:r>
                        <a:rPr lang="nl-NL" sz="1600" err="1">
                          <a:solidFill>
                            <a:schemeClr val="tx1"/>
                          </a:solidFill>
                          <a:latin typeface="+mn-lt"/>
                          <a:ea typeface="MS Mincho"/>
                          <a:cs typeface="Times New Roman"/>
                        </a:rPr>
                        <a:t>Grashoff</a:t>
                      </a:r>
                      <a:endParaRPr lang="nl-NL">
                        <a:solidFill>
                          <a:schemeClr val="tx1"/>
                        </a:solidFill>
                      </a:endParaRPr>
                    </a:p>
                    <a:p>
                      <a:pPr marL="0" marR="0" lvl="0" indent="0" algn="l">
                        <a:lnSpc>
                          <a:spcPct val="100000"/>
                        </a:lnSpc>
                        <a:spcBef>
                          <a:spcPts val="0"/>
                        </a:spcBef>
                        <a:spcAft>
                          <a:spcPts val="0"/>
                        </a:spcAft>
                        <a:buClrTx/>
                        <a:buSzTx/>
                        <a:buFontTx/>
                        <a:buNone/>
                      </a:pPr>
                      <a:r>
                        <a:rPr lang="nl-NL" sz="1600">
                          <a:solidFill>
                            <a:schemeClr val="tx1"/>
                          </a:solidFill>
                          <a:latin typeface="+mn-lt"/>
                          <a:ea typeface="MS Mincho"/>
                          <a:cs typeface="Times New Roman"/>
                        </a:rPr>
                        <a:t>Paulien Leeuwerink</a:t>
                      </a:r>
                    </a:p>
                  </a:txBody>
                  <a:tcPr marL="46288" marR="46288" marT="0" marB="0"/>
                </a:tc>
                <a:extLst>
                  <a:ext uri="{0D108BD9-81ED-4DB2-BD59-A6C34878D82A}">
                    <a16:rowId xmlns:a16="http://schemas.microsoft.com/office/drawing/2014/main" val="603339762"/>
                  </a:ext>
                </a:extLst>
              </a:tr>
              <a:tr h="511126">
                <a:tc>
                  <a:txBody>
                    <a:bodyPr/>
                    <a:lstStyle/>
                    <a:p>
                      <a:pPr>
                        <a:spcAft>
                          <a:spcPts val="0"/>
                        </a:spcAft>
                      </a:pPr>
                      <a:r>
                        <a:rPr lang="nl-NL" sz="1600">
                          <a:solidFill>
                            <a:schemeClr val="accent4">
                              <a:lumMod val="60000"/>
                              <a:lumOff val="40000"/>
                            </a:schemeClr>
                          </a:solidFill>
                          <a:effectLst/>
                          <a:latin typeface="+mn-lt"/>
                          <a:ea typeface="MS Mincho"/>
                          <a:cs typeface="Times New Roman"/>
                        </a:rPr>
                        <a:t>WZH </a:t>
                      </a:r>
                    </a:p>
                  </a:txBody>
                  <a:tcPr marL="46288" marR="46288" marT="0" marB="0"/>
                </a:tc>
                <a:tc>
                  <a:txBody>
                    <a:bodyPr/>
                    <a:lstStyle/>
                    <a:p>
                      <a:pPr>
                        <a:spcAft>
                          <a:spcPts val="0"/>
                        </a:spcAft>
                      </a:pPr>
                      <a:r>
                        <a:rPr lang="nl-NL" sz="1600">
                          <a:effectLst/>
                          <a:latin typeface="+mn-lt"/>
                          <a:ea typeface="MS Mincho"/>
                          <a:cs typeface="Times New Roman"/>
                        </a:rPr>
                        <a:t>Miranda </a:t>
                      </a:r>
                      <a:r>
                        <a:rPr lang="nl-NL" sz="1600" err="1">
                          <a:effectLst/>
                          <a:latin typeface="+mn-lt"/>
                          <a:ea typeface="MS Mincho"/>
                          <a:cs typeface="Times New Roman"/>
                        </a:rPr>
                        <a:t>Hazeu</a:t>
                      </a:r>
                      <a:endParaRPr lang="nl-NL" sz="1600">
                        <a:effectLst/>
                        <a:latin typeface="+mn-lt"/>
                        <a:ea typeface="MS Mincho"/>
                        <a:cs typeface="Times New Roman"/>
                      </a:endParaRPr>
                    </a:p>
                    <a:p>
                      <a:pPr>
                        <a:spcAft>
                          <a:spcPts val="0"/>
                        </a:spcAft>
                      </a:pPr>
                      <a:r>
                        <a:rPr lang="nl-NL" sz="1600">
                          <a:solidFill>
                            <a:schemeClr val="tx1"/>
                          </a:solidFill>
                          <a:effectLst/>
                          <a:latin typeface="+mn-lt"/>
                          <a:ea typeface="MS Mincho"/>
                          <a:cs typeface="Times New Roman"/>
                        </a:rPr>
                        <a:t>Diane van den Berg</a:t>
                      </a:r>
                    </a:p>
                  </a:txBody>
                  <a:tcPr marL="46288" marR="46288" marT="0" marB="0"/>
                </a:tc>
                <a:tc>
                  <a:txBody>
                    <a:bodyPr/>
                    <a:lstStyle/>
                    <a:p>
                      <a:pPr>
                        <a:spcAft>
                          <a:spcPts val="0"/>
                        </a:spcAft>
                      </a:pPr>
                      <a:r>
                        <a:rPr lang="nl-NL" sz="1600" b="1">
                          <a:solidFill>
                            <a:srgbClr val="FFC000"/>
                          </a:solidFill>
                          <a:effectLst/>
                          <a:latin typeface="+mn-lt"/>
                          <a:ea typeface="MS Mincho"/>
                          <a:cs typeface="Times New Roman"/>
                        </a:rPr>
                        <a:t>UMCU</a:t>
                      </a:r>
                    </a:p>
                  </a:txBody>
                  <a:tcPr marL="46288" marR="46288" marT="0" marB="0">
                    <a:solidFill>
                      <a:schemeClr val="accent1"/>
                    </a:solidFill>
                  </a:tcPr>
                </a:tc>
                <a:tc>
                  <a:txBody>
                    <a:bodyPr/>
                    <a:lstStyle/>
                    <a:p>
                      <a:pPr>
                        <a:spcAft>
                          <a:spcPts val="0"/>
                        </a:spcAft>
                      </a:pPr>
                      <a:r>
                        <a:rPr lang="nl-NL" sz="1600">
                          <a:solidFill>
                            <a:schemeClr val="tx1"/>
                          </a:solidFill>
                          <a:effectLst/>
                          <a:latin typeface="+mn-lt"/>
                          <a:ea typeface="MS Mincho"/>
                          <a:cs typeface="Times New Roman"/>
                        </a:rPr>
                        <a:t>Jitske Nobel</a:t>
                      </a:r>
                    </a:p>
                    <a:p>
                      <a:pPr lvl="0">
                        <a:spcAft>
                          <a:spcPts val="0"/>
                        </a:spcAft>
                        <a:buNone/>
                      </a:pPr>
                      <a:r>
                        <a:rPr lang="nl-NL" sz="1600" err="1">
                          <a:solidFill>
                            <a:schemeClr val="tx1"/>
                          </a:solidFill>
                          <a:effectLst/>
                          <a:latin typeface="+mn-lt"/>
                          <a:ea typeface="MS Mincho"/>
                          <a:cs typeface="Times New Roman"/>
                        </a:rPr>
                        <a:t>Tjamke</a:t>
                      </a:r>
                      <a:r>
                        <a:rPr lang="nl-NL" sz="1600">
                          <a:solidFill>
                            <a:schemeClr val="tx1"/>
                          </a:solidFill>
                          <a:effectLst/>
                          <a:latin typeface="+mn-lt"/>
                          <a:ea typeface="MS Mincho"/>
                          <a:cs typeface="Times New Roman"/>
                        </a:rPr>
                        <a:t> Strikwerda</a:t>
                      </a:r>
                    </a:p>
                  </a:txBody>
                  <a:tcPr marL="46288" marR="46288" marT="0" marB="0"/>
                </a:tc>
                <a:extLst>
                  <a:ext uri="{0D108BD9-81ED-4DB2-BD59-A6C34878D82A}">
                    <a16:rowId xmlns:a16="http://schemas.microsoft.com/office/drawing/2014/main" val="1682490154"/>
                  </a:ext>
                </a:extLst>
              </a:tr>
              <a:tr h="511126">
                <a:tc>
                  <a:txBody>
                    <a:bodyPr/>
                    <a:lstStyle/>
                    <a:p>
                      <a:pPr>
                        <a:spcAft>
                          <a:spcPts val="0"/>
                        </a:spcAft>
                      </a:pPr>
                      <a:r>
                        <a:rPr lang="nl-NL" sz="1600">
                          <a:solidFill>
                            <a:srgbClr val="FFC000"/>
                          </a:solidFill>
                          <a:effectLst/>
                          <a:latin typeface="+mn-lt"/>
                        </a:rPr>
                        <a:t>Zorggroep </a:t>
                      </a:r>
                      <a:r>
                        <a:rPr lang="nl-NL" sz="1600" err="1">
                          <a:solidFill>
                            <a:srgbClr val="FFC000"/>
                          </a:solidFill>
                          <a:effectLst/>
                          <a:latin typeface="+mn-lt"/>
                        </a:rPr>
                        <a:t>Treant</a:t>
                      </a:r>
                      <a:endParaRPr lang="nl-NL" sz="1600">
                        <a:solidFill>
                          <a:srgbClr val="FFC000"/>
                        </a:solidFill>
                        <a:effectLst/>
                        <a:latin typeface="+mn-lt"/>
                      </a:endParaRPr>
                    </a:p>
                  </a:txBody>
                  <a:tcPr marL="46288" marR="46288" marT="0" marB="0"/>
                </a:tc>
                <a:tc>
                  <a:txBody>
                    <a:bodyPr/>
                    <a:lstStyle/>
                    <a:p>
                      <a:pPr>
                        <a:spcAft>
                          <a:spcPts val="0"/>
                        </a:spcAft>
                      </a:pPr>
                      <a:r>
                        <a:rPr lang="nl-NL" sz="1600">
                          <a:effectLst/>
                          <a:latin typeface="+mn-lt"/>
                        </a:rPr>
                        <a:t>Ankie Steenhuis</a:t>
                      </a:r>
                    </a:p>
                    <a:p>
                      <a:pPr>
                        <a:spcAft>
                          <a:spcPts val="0"/>
                        </a:spcAft>
                      </a:pPr>
                      <a:r>
                        <a:rPr lang="nl-NL" sz="1600">
                          <a:effectLst/>
                          <a:latin typeface="+mn-lt"/>
                        </a:rPr>
                        <a:t>Titia van de Laan</a:t>
                      </a:r>
                    </a:p>
                    <a:p>
                      <a:pPr lvl="0">
                        <a:spcAft>
                          <a:spcPts val="0"/>
                        </a:spcAft>
                        <a:buNone/>
                      </a:pPr>
                      <a:r>
                        <a:rPr lang="nl-NL" sz="1600"/>
                        <a:t>Mirjam </a:t>
                      </a:r>
                      <a:r>
                        <a:rPr lang="nl-NL" sz="1600" err="1"/>
                        <a:t>vd</a:t>
                      </a:r>
                      <a:r>
                        <a:rPr lang="nl-NL" sz="1600"/>
                        <a:t> Heide</a:t>
                      </a:r>
                    </a:p>
                  </a:txBody>
                  <a:tcPr marL="46288" marR="46288" marT="0" marB="0"/>
                </a:tc>
                <a:tc>
                  <a:txBody>
                    <a:bodyPr/>
                    <a:lstStyle/>
                    <a:p>
                      <a:pPr>
                        <a:spcAft>
                          <a:spcPts val="0"/>
                        </a:spcAft>
                      </a:pPr>
                      <a:r>
                        <a:rPr lang="nl-NL" sz="1600" b="1">
                          <a:solidFill>
                            <a:srgbClr val="92D050"/>
                          </a:solidFill>
                          <a:latin typeface="+mn-lt"/>
                          <a:ea typeface="MS Mincho"/>
                          <a:cs typeface="Times New Roman"/>
                        </a:rPr>
                        <a:t>De Hoogstraat A</a:t>
                      </a:r>
                    </a:p>
                  </a:txBody>
                  <a:tcPr marL="46288" marR="46288" marT="0" marB="0">
                    <a:solidFill>
                      <a:schemeClr val="accent1"/>
                    </a:solidFill>
                  </a:tcPr>
                </a:tc>
                <a:tc>
                  <a:txBody>
                    <a:bodyPr/>
                    <a:lstStyle/>
                    <a:p>
                      <a:pPr>
                        <a:spcAft>
                          <a:spcPts val="0"/>
                        </a:spcAft>
                      </a:pPr>
                      <a:r>
                        <a:rPr lang="nl-NL" sz="1600">
                          <a:solidFill>
                            <a:schemeClr val="tx1"/>
                          </a:solidFill>
                          <a:latin typeface="+mn-lt"/>
                          <a:ea typeface="MS Mincho"/>
                          <a:cs typeface="Times New Roman"/>
                        </a:rPr>
                        <a:t>Petra van Eerdewijk</a:t>
                      </a:r>
                    </a:p>
                    <a:p>
                      <a:pPr lvl="0">
                        <a:spcAft>
                          <a:spcPts val="0"/>
                        </a:spcAft>
                        <a:buNone/>
                      </a:pPr>
                      <a:r>
                        <a:rPr lang="nl-NL" sz="1600">
                          <a:solidFill>
                            <a:schemeClr val="tx1"/>
                          </a:solidFill>
                          <a:latin typeface="+mn-lt"/>
                          <a:ea typeface="MS Mincho"/>
                          <a:cs typeface="Times New Roman"/>
                        </a:rPr>
                        <a:t>Henriette Blok</a:t>
                      </a:r>
                    </a:p>
                  </a:txBody>
                  <a:tcPr marL="46288" marR="46288" marT="0" marB="0"/>
                </a:tc>
                <a:extLst>
                  <a:ext uri="{0D108BD9-81ED-4DB2-BD59-A6C34878D82A}">
                    <a16:rowId xmlns:a16="http://schemas.microsoft.com/office/drawing/2014/main" val="2712170786"/>
                  </a:ext>
                </a:extLst>
              </a:tr>
              <a:tr h="511126">
                <a:tc>
                  <a:txBody>
                    <a:bodyPr/>
                    <a:lstStyle/>
                    <a:p>
                      <a:pPr lvl="0">
                        <a:spcAft>
                          <a:spcPts val="0"/>
                        </a:spcAft>
                        <a:buNone/>
                      </a:pPr>
                      <a:r>
                        <a:rPr lang="nl-NL" sz="1600" b="1" i="0" u="none" strike="noStrike" noProof="0">
                          <a:solidFill>
                            <a:srgbClr val="FFC000"/>
                          </a:solidFill>
                          <a:effectLst/>
                          <a:latin typeface="Calibri"/>
                        </a:rPr>
                        <a:t>UMCG</a:t>
                      </a:r>
                      <a:endParaRPr lang="nl-NL">
                        <a:solidFill>
                          <a:srgbClr val="FFC000"/>
                        </a:solidFill>
                      </a:endParaRPr>
                    </a:p>
                  </a:txBody>
                  <a:tcPr marL="46288" marR="46288" marT="0" marB="0"/>
                </a:tc>
                <a:tc>
                  <a:txBody>
                    <a:bodyPr/>
                    <a:lstStyle/>
                    <a:p>
                      <a:pPr marL="0" marR="0" lvl="0" indent="0" algn="l">
                        <a:lnSpc>
                          <a:spcPct val="100000"/>
                        </a:lnSpc>
                        <a:spcBef>
                          <a:spcPts val="0"/>
                        </a:spcBef>
                        <a:spcAft>
                          <a:spcPts val="0"/>
                        </a:spcAft>
                        <a:buNone/>
                      </a:pPr>
                      <a:r>
                        <a:rPr lang="nl-NL" sz="1600" b="0" i="0" u="none" strike="noStrike" noProof="0">
                          <a:solidFill>
                            <a:schemeClr val="tx1"/>
                          </a:solidFill>
                          <a:latin typeface="Calibri"/>
                        </a:rPr>
                        <a:t>Conny </a:t>
                      </a:r>
                      <a:r>
                        <a:rPr lang="nl-NL" sz="1600" b="0" i="0" u="none" strike="noStrike" noProof="0" err="1">
                          <a:solidFill>
                            <a:schemeClr val="tx1"/>
                          </a:solidFill>
                          <a:latin typeface="Calibri"/>
                        </a:rPr>
                        <a:t>Beerepoot</a:t>
                      </a:r>
                    </a:p>
                    <a:p>
                      <a:pPr marL="0" marR="0" lvl="0" indent="0" algn="l">
                        <a:lnSpc>
                          <a:spcPct val="100000"/>
                        </a:lnSpc>
                        <a:spcBef>
                          <a:spcPts val="0"/>
                        </a:spcBef>
                        <a:spcAft>
                          <a:spcPts val="0"/>
                        </a:spcAft>
                        <a:buNone/>
                      </a:pPr>
                      <a:r>
                        <a:rPr lang="nl-NL" sz="1600" b="0" i="0" u="none" strike="noStrike" noProof="0">
                          <a:solidFill>
                            <a:schemeClr val="tx1"/>
                          </a:solidFill>
                          <a:latin typeface="Calibri"/>
                        </a:rPr>
                        <a:t>Clara Wesseling</a:t>
                      </a:r>
                    </a:p>
                    <a:p>
                      <a:pPr marL="0" marR="0" lvl="0" indent="0" algn="l">
                        <a:lnSpc>
                          <a:spcPct val="100000"/>
                        </a:lnSpc>
                        <a:spcBef>
                          <a:spcPts val="0"/>
                        </a:spcBef>
                        <a:spcAft>
                          <a:spcPts val="0"/>
                        </a:spcAft>
                        <a:buNone/>
                      </a:pPr>
                      <a:r>
                        <a:rPr lang="nl-NL" sz="1600" b="0" i="0" u="none" strike="noStrike" noProof="0" err="1">
                          <a:solidFill>
                            <a:schemeClr val="tx1"/>
                          </a:solidFill>
                          <a:latin typeface="Calibri"/>
                        </a:rPr>
                        <a:t>Jehonne</a:t>
                      </a:r>
                      <a:r>
                        <a:rPr lang="nl-NL" sz="1600" b="0" i="0" u="none" strike="noStrike" noProof="0">
                          <a:solidFill>
                            <a:schemeClr val="tx1"/>
                          </a:solidFill>
                          <a:latin typeface="Calibri"/>
                        </a:rPr>
                        <a:t> </a:t>
                      </a:r>
                      <a:r>
                        <a:rPr lang="nl-NL" sz="1600" b="0" i="0" u="none" strike="noStrike" noProof="0" err="1">
                          <a:solidFill>
                            <a:schemeClr val="tx1"/>
                          </a:solidFill>
                          <a:latin typeface="Calibri"/>
                        </a:rPr>
                        <a:t>Koree</a:t>
                      </a:r>
                      <a:endParaRPr lang="nl-NL" err="1"/>
                    </a:p>
                  </a:txBody>
                  <a:tcPr marL="46288" marR="46288" marT="0" marB="0"/>
                </a:tc>
                <a:tc>
                  <a:txBody>
                    <a:bodyPr/>
                    <a:lstStyle/>
                    <a:p>
                      <a:pPr marL="0" marR="0" lvl="0" indent="0" algn="l" rtl="0">
                        <a:lnSpc>
                          <a:spcPct val="100000"/>
                        </a:lnSpc>
                        <a:spcBef>
                          <a:spcPts val="0"/>
                        </a:spcBef>
                        <a:spcAft>
                          <a:spcPts val="0"/>
                        </a:spcAft>
                        <a:buFontTx/>
                        <a:buNone/>
                      </a:pPr>
                      <a:r>
                        <a:rPr lang="nl-NL" sz="1600" b="1">
                          <a:solidFill>
                            <a:srgbClr val="92D050"/>
                          </a:solidFill>
                          <a:latin typeface="+mn-lt"/>
                          <a:ea typeface="MS Mincho"/>
                          <a:cs typeface="Times New Roman"/>
                        </a:rPr>
                        <a:t>De Hoogstraat B</a:t>
                      </a:r>
                      <a:endParaRPr lang="nl-NL"/>
                    </a:p>
                  </a:txBody>
                  <a:tcPr marL="46288" marR="46288" marT="0" marB="0">
                    <a:solidFill>
                      <a:schemeClr val="accent1"/>
                    </a:solidFill>
                  </a:tcPr>
                </a:tc>
                <a:tc>
                  <a:txBody>
                    <a:bodyPr/>
                    <a:lstStyle/>
                    <a:p>
                      <a:pPr lvl="0">
                        <a:buNone/>
                      </a:pPr>
                      <a:r>
                        <a:rPr lang="nl-NL" sz="1600"/>
                        <a:t>Marike Jansen</a:t>
                      </a:r>
                      <a:endParaRPr lang="nl-NL"/>
                    </a:p>
                    <a:p>
                      <a:pPr lvl="0">
                        <a:buNone/>
                      </a:pPr>
                      <a:r>
                        <a:rPr lang="nl-NL" sz="1600"/>
                        <a:t>Eugenie </a:t>
                      </a:r>
                      <a:r>
                        <a:rPr lang="nl-NL" sz="1600" err="1"/>
                        <a:t>Brinkhof</a:t>
                      </a:r>
                      <a:endParaRPr lang="nl-NL" sz="1600"/>
                    </a:p>
                    <a:p>
                      <a:pPr lvl="0">
                        <a:buNone/>
                      </a:pPr>
                      <a:r>
                        <a:rPr lang="nl-NL" sz="1600"/>
                        <a:t>Anja </a:t>
                      </a:r>
                      <a:r>
                        <a:rPr lang="nl-NL" sz="1600" err="1"/>
                        <a:t>Timmerarends</a:t>
                      </a:r>
                      <a:r>
                        <a:rPr lang="nl-NL" sz="1600"/>
                        <a:t> </a:t>
                      </a:r>
                    </a:p>
                  </a:txBody>
                  <a:tcPr marL="46288" marR="46288" marT="0" marB="0"/>
                </a:tc>
                <a:extLst>
                  <a:ext uri="{0D108BD9-81ED-4DB2-BD59-A6C34878D82A}">
                    <a16:rowId xmlns:a16="http://schemas.microsoft.com/office/drawing/2014/main" val="1465464683"/>
                  </a:ext>
                </a:extLst>
              </a:tr>
            </a:tbl>
          </a:graphicData>
        </a:graphic>
      </p:graphicFrame>
    </p:spTree>
    <p:extLst>
      <p:ext uri="{BB962C8B-B14F-4D97-AF65-F5344CB8AC3E}">
        <p14:creationId xmlns:p14="http://schemas.microsoft.com/office/powerpoint/2010/main" val="2135923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6B3D9-7AB4-40A7-8894-E487BC83CF79}"/>
              </a:ext>
            </a:extLst>
          </p:cNvPr>
          <p:cNvSpPr>
            <a:spLocks noGrp="1"/>
          </p:cNvSpPr>
          <p:nvPr>
            <p:ph type="title"/>
          </p:nvPr>
        </p:nvSpPr>
        <p:spPr/>
        <p:txBody>
          <a:bodyPr/>
          <a:lstStyle/>
          <a:p>
            <a:endParaRPr lang="nl-NL"/>
          </a:p>
        </p:txBody>
      </p:sp>
      <p:pic>
        <p:nvPicPr>
          <p:cNvPr id="4" name="Afbeelding 4" descr="Afbeelding met tekst&#10;&#10;Automatisch gegenereerde beschrijving">
            <a:extLst>
              <a:ext uri="{FF2B5EF4-FFF2-40B4-BE49-F238E27FC236}">
                <a16:creationId xmlns:a16="http://schemas.microsoft.com/office/drawing/2014/main" id="{48C03E86-DCDE-486C-B995-B74D64413F1E}"/>
              </a:ext>
            </a:extLst>
          </p:cNvPr>
          <p:cNvPicPr>
            <a:picLocks noGrp="1" noChangeAspect="1"/>
          </p:cNvPicPr>
          <p:nvPr>
            <p:ph idx="1"/>
          </p:nvPr>
        </p:nvPicPr>
        <p:blipFill>
          <a:blip r:embed="rId2"/>
          <a:stretch>
            <a:fillRect/>
          </a:stretch>
        </p:blipFill>
        <p:spPr>
          <a:xfrm>
            <a:off x="134471" y="87640"/>
            <a:ext cx="11923057" cy="6695513"/>
          </a:xfrm>
        </p:spPr>
      </p:pic>
    </p:spTree>
    <p:extLst>
      <p:ext uri="{BB962C8B-B14F-4D97-AF65-F5344CB8AC3E}">
        <p14:creationId xmlns:p14="http://schemas.microsoft.com/office/powerpoint/2010/main" val="2932991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5596501" y="489508"/>
            <a:ext cx="5754896" cy="1667569"/>
          </a:xfrm>
        </p:spPr>
        <p:txBody>
          <a:bodyPr anchor="b">
            <a:normAutofit/>
          </a:bodyPr>
          <a:lstStyle/>
          <a:p>
            <a:pPr eaLnBrk="1" hangingPunct="1"/>
            <a:r>
              <a:rPr lang="en-US" altLang="nl-NL" sz="4000" b="1">
                <a:latin typeface="Arial" panose="020B0604020202020204" pitchFamily="34" charset="0"/>
                <a:cs typeface="Arial" panose="020B0604020202020204" pitchFamily="34" charset="0"/>
              </a:rPr>
              <a:t>Afsluiting</a:t>
            </a:r>
            <a:endParaRPr lang="nl-NL" altLang="nl-NL" sz="4000">
              <a:latin typeface="Arial" panose="020B0604020202020204" pitchFamily="34" charset="0"/>
              <a:cs typeface="Arial" panose="020B0604020202020204" pitchFamily="34" charset="0"/>
            </a:endParaRPr>
          </a:p>
        </p:txBody>
      </p:sp>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116182" y="918640"/>
            <a:ext cx="3780061" cy="4589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a:extLst>
              <a:ext uri="{FF2B5EF4-FFF2-40B4-BE49-F238E27FC236}">
                <a16:creationId xmlns:a16="http://schemas.microsoft.com/office/drawing/2014/main" id="{CF9011BB-BE10-4324-90D0-0B92133CF305}"/>
              </a:ext>
            </a:extLst>
          </p:cNvPr>
          <p:cNvSpPr>
            <a:spLocks noGrp="1"/>
          </p:cNvSpPr>
          <p:nvPr>
            <p:ph idx="1"/>
          </p:nvPr>
        </p:nvSpPr>
        <p:spPr>
          <a:xfrm>
            <a:off x="5596502" y="2405894"/>
            <a:ext cx="6338302" cy="3197464"/>
          </a:xfrm>
        </p:spPr>
        <p:txBody>
          <a:bodyPr anchor="t">
            <a:normAutofit/>
          </a:bodyPr>
          <a:lstStyle/>
          <a:p>
            <a:pPr marL="0" indent="0">
              <a:buNone/>
            </a:pPr>
            <a:r>
              <a:rPr lang="nl-NL" sz="3600">
                <a:cs typeface="Calibri"/>
              </a:rPr>
              <a:t>3 december symposium</a:t>
            </a:r>
          </a:p>
          <a:p>
            <a:pPr marL="0" indent="0">
              <a:buNone/>
            </a:pPr>
            <a:r>
              <a:rPr lang="nl-NL" sz="3600">
                <a:cs typeface="Calibri"/>
              </a:rPr>
              <a:t>Start project: 1 januari 2022</a:t>
            </a:r>
          </a:p>
          <a:p>
            <a:pPr marL="0" indent="0">
              <a:buNone/>
            </a:pPr>
            <a:r>
              <a:rPr lang="nl-NL" sz="3600">
                <a:cs typeface="Calibri"/>
              </a:rPr>
              <a:t>Datum plenaire voorjaarsdag: </a:t>
            </a:r>
          </a:p>
          <a:p>
            <a:pPr marL="0" indent="0">
              <a:buNone/>
            </a:pPr>
            <a:r>
              <a:rPr lang="nl-NL" sz="3600">
                <a:cs typeface="Calibri"/>
              </a:rPr>
              <a:t>4 februari 2022</a:t>
            </a:r>
          </a:p>
          <a:p>
            <a:pPr marL="0" indent="0">
              <a:buNone/>
            </a:pPr>
            <a:r>
              <a:rPr lang="nl-NL" sz="3600">
                <a:cs typeface="Calibri"/>
              </a:rPr>
              <a:t>Evaluatie invullen: </a:t>
            </a:r>
            <a:endParaRPr lang="nl-NL" sz="3600">
              <a:highlight>
                <a:srgbClr val="FFFF00"/>
              </a:highlight>
              <a:cs typeface="Calibri"/>
            </a:endParaRPr>
          </a:p>
        </p:txBody>
      </p:sp>
      <p:sp>
        <p:nvSpPr>
          <p:cNvPr id="14" name="Rectangle 1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3">
            <a:extLst>
              <a:ext uri="{FF2B5EF4-FFF2-40B4-BE49-F238E27FC236}">
                <a16:creationId xmlns:a16="http://schemas.microsoft.com/office/drawing/2014/main" id="{7840CDB7-17EA-4B67-927A-D41B8C378B74}"/>
              </a:ext>
            </a:extLst>
          </p:cNvPr>
          <p:cNvPicPr>
            <a:picLocks noChangeAspect="1"/>
          </p:cNvPicPr>
          <p:nvPr/>
        </p:nvPicPr>
        <p:blipFill>
          <a:blip r:embed="rId3"/>
          <a:stretch>
            <a:fillRect/>
          </a:stretch>
        </p:blipFill>
        <p:spPr>
          <a:xfrm>
            <a:off x="9537700" y="4398433"/>
            <a:ext cx="2057400" cy="1752600"/>
          </a:xfrm>
          <a:prstGeom prst="rect">
            <a:avLst/>
          </a:prstGeom>
        </p:spPr>
      </p:pic>
    </p:spTree>
    <p:extLst>
      <p:ext uri="{BB962C8B-B14F-4D97-AF65-F5344CB8AC3E}">
        <p14:creationId xmlns:p14="http://schemas.microsoft.com/office/powerpoint/2010/main" val="135420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elijkbenige driehoek 10">
            <a:extLst>
              <a:ext uri="{FF2B5EF4-FFF2-40B4-BE49-F238E27FC236}">
                <a16:creationId xmlns:a16="http://schemas.microsoft.com/office/drawing/2014/main" id="{2CDFEBDD-9290-41C5-B7EE-11C5F30D1F3D}"/>
              </a:ext>
            </a:extLst>
          </p:cNvPr>
          <p:cNvSpPr/>
          <p:nvPr/>
        </p:nvSpPr>
        <p:spPr>
          <a:xfrm>
            <a:off x="429208" y="0"/>
            <a:ext cx="4180114" cy="6858000"/>
          </a:xfrm>
          <a:prstGeom prst="triangle">
            <a:avLst/>
          </a:prstGeom>
          <a:solidFill>
            <a:srgbClr val="28A0BE"/>
          </a:solidFill>
          <a:ln>
            <a:solidFill>
              <a:srgbClr val="28A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gradFill flip="none" rotWithShape="1">
                <a:gsLst>
                  <a:gs pos="0">
                    <a:schemeClr val="lt1">
                      <a:shade val="30000"/>
                      <a:satMod val="115000"/>
                      <a:alpha val="20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2" name="Gelijkbenige driehoek 11">
            <a:extLst>
              <a:ext uri="{FF2B5EF4-FFF2-40B4-BE49-F238E27FC236}">
                <a16:creationId xmlns:a16="http://schemas.microsoft.com/office/drawing/2014/main" id="{EA299DD4-71BE-4329-9247-392D8CADA7FA}"/>
              </a:ext>
            </a:extLst>
          </p:cNvPr>
          <p:cNvSpPr/>
          <p:nvPr/>
        </p:nvSpPr>
        <p:spPr>
          <a:xfrm rot="10800000">
            <a:off x="-1660849" y="0"/>
            <a:ext cx="4180114" cy="6858000"/>
          </a:xfrm>
          <a:prstGeom prst="triangle">
            <a:avLst/>
          </a:prstGeom>
          <a:solidFill>
            <a:srgbClr val="28A0BE"/>
          </a:solidFill>
          <a:ln>
            <a:solidFill>
              <a:srgbClr val="28A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1">
            <a:extLst>
              <a:ext uri="{FF2B5EF4-FFF2-40B4-BE49-F238E27FC236}">
                <a16:creationId xmlns:a16="http://schemas.microsoft.com/office/drawing/2014/main" id="{E4FD5521-2BA2-4981-9060-58A9EEAAEAA1}"/>
              </a:ext>
            </a:extLst>
          </p:cNvPr>
          <p:cNvSpPr txBox="1">
            <a:spLocks/>
          </p:cNvSpPr>
          <p:nvPr/>
        </p:nvSpPr>
        <p:spPr>
          <a:xfrm>
            <a:off x="3707804" y="2828952"/>
            <a:ext cx="8597069" cy="120009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a:solidFill>
                  <a:srgbClr val="28A0BE"/>
                </a:solidFill>
                <a:latin typeface="Arial" panose="020B0604020202020204" pitchFamily="34" charset="0"/>
                <a:cs typeface="Arial" panose="020B0604020202020204" pitchFamily="34" charset="0"/>
              </a:rPr>
              <a:t>Kennisnetwerk CVA Nederland</a:t>
            </a:r>
          </a:p>
        </p:txBody>
      </p:sp>
      <p:pic>
        <p:nvPicPr>
          <p:cNvPr id="10" name="Afbeelding 9">
            <a:extLst>
              <a:ext uri="{FF2B5EF4-FFF2-40B4-BE49-F238E27FC236}">
                <a16:creationId xmlns:a16="http://schemas.microsoft.com/office/drawing/2014/main" id="{B4A6BF90-B2ED-40F1-9068-180EC13D75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12" t="5234" r="57634" b="66978"/>
          <a:stretch/>
        </p:blipFill>
        <p:spPr>
          <a:xfrm>
            <a:off x="793777" y="445801"/>
            <a:ext cx="1213503" cy="1483030"/>
          </a:xfrm>
          <a:prstGeom prst="rect">
            <a:avLst/>
          </a:prstGeom>
        </p:spPr>
      </p:pic>
      <p:sp>
        <p:nvSpPr>
          <p:cNvPr id="3" name="Rechthoek 2">
            <a:extLst>
              <a:ext uri="{FF2B5EF4-FFF2-40B4-BE49-F238E27FC236}">
                <a16:creationId xmlns:a16="http://schemas.microsoft.com/office/drawing/2014/main" id="{D83D2333-7532-4F24-B13B-98D163884AD9}"/>
              </a:ext>
            </a:extLst>
          </p:cNvPr>
          <p:cNvSpPr/>
          <p:nvPr/>
        </p:nvSpPr>
        <p:spPr>
          <a:xfrm>
            <a:off x="793884" y="5154022"/>
            <a:ext cx="3104972" cy="1434816"/>
          </a:xfrm>
          <a:prstGeom prst="rect">
            <a:avLst/>
          </a:prstGeom>
        </p:spPr>
        <p:txBody>
          <a:bodyPr wrap="square">
            <a:spAutoFit/>
          </a:bodyPr>
          <a:lstStyle/>
          <a:p>
            <a:pPr>
              <a:lnSpc>
                <a:spcPct val="107000"/>
              </a:lnSpc>
              <a:spcAft>
                <a:spcPts val="800"/>
              </a:spcAft>
            </a:pPr>
            <a:r>
              <a:rPr lang="nl-NL" sz="1600">
                <a:solidFill>
                  <a:schemeClr val="bg1"/>
                </a:solidFill>
                <a:latin typeface="Arial" panose="020B0604020202020204" pitchFamily="34" charset="0"/>
                <a:cs typeface="Arial" panose="020B0604020202020204" pitchFamily="34" charset="0"/>
              </a:rPr>
              <a:t>@KNCVANL</a:t>
            </a:r>
          </a:p>
          <a:p>
            <a:pPr>
              <a:lnSpc>
                <a:spcPct val="107000"/>
              </a:lnSpc>
              <a:spcAft>
                <a:spcPts val="800"/>
              </a:spcAft>
            </a:pPr>
            <a:r>
              <a:rPr lang="nl-NL" sz="1600">
                <a:solidFill>
                  <a:schemeClr val="bg1"/>
                </a:solidFill>
                <a:latin typeface="Arial" panose="020B0604020202020204" pitchFamily="34" charset="0"/>
                <a:cs typeface="Arial" panose="020B0604020202020204" pitchFamily="34" charset="0"/>
              </a:rPr>
              <a:t>Kennisnetwerk CVA Nederland</a:t>
            </a:r>
          </a:p>
          <a:p>
            <a:pPr>
              <a:lnSpc>
                <a:spcPct val="107000"/>
              </a:lnSpc>
              <a:spcAft>
                <a:spcPts val="800"/>
              </a:spcAft>
            </a:pPr>
            <a:r>
              <a:rPr lang="nl-NL" sz="1600">
                <a:solidFill>
                  <a:schemeClr val="bg1"/>
                </a:solidFill>
                <a:latin typeface="Arial" panose="020B0604020202020204" pitchFamily="34" charset="0"/>
                <a:cs typeface="Arial" panose="020B0604020202020204" pitchFamily="34" charset="0"/>
              </a:rPr>
              <a:t>Info@kennisnetwerkcva.nl</a:t>
            </a:r>
          </a:p>
          <a:p>
            <a:pPr>
              <a:lnSpc>
                <a:spcPct val="107000"/>
              </a:lnSpc>
              <a:spcAft>
                <a:spcPts val="800"/>
              </a:spcAft>
            </a:pPr>
            <a:r>
              <a:rPr lang="nl-NL" sz="1600">
                <a:solidFill>
                  <a:schemeClr val="bg1"/>
                </a:solidFill>
                <a:latin typeface="Arial" panose="020B0604020202020204" pitchFamily="34" charset="0"/>
                <a:cs typeface="Arial" panose="020B0604020202020204" pitchFamily="34" charset="0"/>
              </a:rPr>
              <a:t>kennisnetwerkcva.nl</a:t>
            </a:r>
            <a:endParaRPr lang="en-GB" sz="1600">
              <a:solidFill>
                <a:schemeClr val="bg1"/>
              </a:solidFill>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BBD92B17-3A9A-49F8-9AF4-9652E1727A75}"/>
              </a:ext>
            </a:extLst>
          </p:cNvPr>
          <p:cNvPicPr>
            <a:picLocks noChangeAspect="1"/>
          </p:cNvPicPr>
          <p:nvPr/>
        </p:nvPicPr>
        <p:blipFill rotWithShape="1">
          <a:blip r:embed="rId3"/>
          <a:srcRect l="17587" t="12584" r="19178" b="13143"/>
          <a:stretch/>
        </p:blipFill>
        <p:spPr>
          <a:xfrm>
            <a:off x="346244" y="5154022"/>
            <a:ext cx="347541" cy="257770"/>
          </a:xfrm>
          <a:prstGeom prst="rect">
            <a:avLst/>
          </a:prstGeom>
        </p:spPr>
      </p:pic>
      <p:pic>
        <p:nvPicPr>
          <p:cNvPr id="13" name="Afbeelding 12">
            <a:extLst>
              <a:ext uri="{FF2B5EF4-FFF2-40B4-BE49-F238E27FC236}">
                <a16:creationId xmlns:a16="http://schemas.microsoft.com/office/drawing/2014/main" id="{FE315FEA-C5F0-424C-9BD5-0EF9FAC284B2}"/>
              </a:ext>
            </a:extLst>
          </p:cNvPr>
          <p:cNvPicPr>
            <a:picLocks noChangeAspect="1"/>
          </p:cNvPicPr>
          <p:nvPr/>
        </p:nvPicPr>
        <p:blipFill rotWithShape="1">
          <a:blip r:embed="rId4"/>
          <a:srcRect l="25830" t="17351" r="31996" b="17712"/>
          <a:stretch/>
        </p:blipFill>
        <p:spPr>
          <a:xfrm>
            <a:off x="345249" y="5528439"/>
            <a:ext cx="349192" cy="301360"/>
          </a:xfrm>
          <a:prstGeom prst="rect">
            <a:avLst/>
          </a:prstGeom>
        </p:spPr>
      </p:pic>
      <p:pic>
        <p:nvPicPr>
          <p:cNvPr id="18" name="Picture 6" descr="Afbeeldingsresultaat voor internet icoon">
            <a:extLst>
              <a:ext uri="{FF2B5EF4-FFF2-40B4-BE49-F238E27FC236}">
                <a16:creationId xmlns:a16="http://schemas.microsoft.com/office/drawing/2014/main" id="{205B4342-8803-412E-A34B-0233BAFF815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970" t="16912" r="16538" b="16843"/>
          <a:stretch/>
        </p:blipFill>
        <p:spPr bwMode="auto">
          <a:xfrm>
            <a:off x="345249" y="6312111"/>
            <a:ext cx="342516" cy="3312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Afbeeldingsresultaat voor mail icoon">
            <a:extLst>
              <a:ext uri="{FF2B5EF4-FFF2-40B4-BE49-F238E27FC236}">
                <a16:creationId xmlns:a16="http://schemas.microsoft.com/office/drawing/2014/main" id="{B3D2440C-13BF-40BF-8270-0796F3D4069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678" t="28667" r="22865" b="30351"/>
          <a:stretch/>
        </p:blipFill>
        <p:spPr bwMode="auto">
          <a:xfrm>
            <a:off x="345249" y="5969141"/>
            <a:ext cx="342516" cy="25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4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53CB443-89FF-43C1-99C6-6FEEAEEA5E84}"/>
              </a:ext>
            </a:extLst>
          </p:cNvPr>
          <p:cNvSpPr/>
          <p:nvPr/>
        </p:nvSpPr>
        <p:spPr>
          <a:xfrm>
            <a:off x="914400" y="1779643"/>
            <a:ext cx="9964132" cy="458780"/>
          </a:xfrm>
          <a:prstGeom prst="rect">
            <a:avLst/>
          </a:prstGeom>
        </p:spPr>
        <p:txBody>
          <a:bodyPr wrap="square">
            <a:spAutoFit/>
          </a:bodyPr>
          <a:lstStyle/>
          <a:p>
            <a:pPr algn="ctr">
              <a:lnSpc>
                <a:spcPct val="107000"/>
              </a:lnSpc>
              <a:spcAft>
                <a:spcPts val="800"/>
              </a:spcAft>
            </a:pPr>
            <a:r>
              <a:rPr lang="nl-NL" sz="2400" b="1">
                <a:latin typeface="Arial" panose="020B0604020202020204" pitchFamily="34" charset="0"/>
                <a:ea typeface="Calibri" panose="020F0502020204030204" pitchFamily="34" charset="0"/>
                <a:cs typeface="Arial" panose="020B0604020202020204" pitchFamily="34" charset="0"/>
              </a:rPr>
              <a:t>Landelijk netwerk voor zorgprofessionals in de CVA/NAH zorg</a:t>
            </a:r>
            <a:endParaRPr lang="nl-NL" sz="2400">
              <a:effectLst/>
              <a:latin typeface="Arial" panose="020B0604020202020204" pitchFamily="34" charset="0"/>
              <a:ea typeface="Calibri" panose="020F0502020204030204" pitchFamily="34" charset="0"/>
              <a:cs typeface="Arial" panose="020B0604020202020204" pitchFamily="34" charset="0"/>
            </a:endParaRPr>
          </a:p>
        </p:txBody>
      </p:sp>
      <p:pic>
        <p:nvPicPr>
          <p:cNvPr id="8" name="Afbeelding 3" descr="logo.jpg">
            <a:extLst>
              <a:ext uri="{FF2B5EF4-FFF2-40B4-BE49-F238E27FC236}">
                <a16:creationId xmlns:a16="http://schemas.microsoft.com/office/drawing/2014/main" id="{D6140AB8-B26B-4D27-8C1B-43B0F9CD5C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3">
            <a:extLst>
              <a:ext uri="{FF2B5EF4-FFF2-40B4-BE49-F238E27FC236}">
                <a16:creationId xmlns:a16="http://schemas.microsoft.com/office/drawing/2014/main" id="{C70BC85D-A45E-4ABB-8859-6E454DE24BC2}"/>
              </a:ext>
            </a:extLst>
          </p:cNvPr>
          <p:cNvSpPr>
            <a:spLocks noGrp="1"/>
          </p:cNvSpPr>
          <p:nvPr>
            <p:ph type="title"/>
          </p:nvPr>
        </p:nvSpPr>
        <p:spPr>
          <a:xfrm>
            <a:off x="1998784" y="247074"/>
            <a:ext cx="6919305"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Kennisnetwerk CVA Nederland</a:t>
            </a:r>
            <a:endParaRPr lang="nl-NL" altLang="nl-NL" sz="3600">
              <a:latin typeface="Arial" panose="020B0604020202020204" pitchFamily="34" charset="0"/>
              <a:cs typeface="Arial" panose="020B0604020202020204" pitchFamily="34" charset="0"/>
            </a:endParaRPr>
          </a:p>
        </p:txBody>
      </p:sp>
      <p:sp>
        <p:nvSpPr>
          <p:cNvPr id="11" name="Rechthoek 7">
            <a:extLst>
              <a:ext uri="{FF2B5EF4-FFF2-40B4-BE49-F238E27FC236}">
                <a16:creationId xmlns:a16="http://schemas.microsoft.com/office/drawing/2014/main" id="{168C63C4-F65D-4596-B6E4-ABD9ED487A28}"/>
              </a:ext>
            </a:extLst>
          </p:cNvPr>
          <p:cNvSpPr>
            <a:spLocks noChangeArrowheads="1"/>
          </p:cNvSpPr>
          <p:nvPr/>
        </p:nvSpPr>
        <p:spPr bwMode="auto">
          <a:xfrm>
            <a:off x="1922530" y="2445429"/>
            <a:ext cx="8346939" cy="52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7000"/>
              </a:lnSpc>
              <a:spcAft>
                <a:spcPts val="800"/>
              </a:spcAft>
            </a:pPr>
            <a:r>
              <a:rPr lang="nl-NL" altLang="nl-NL" sz="2400" b="1" dirty="0">
                <a:solidFill>
                  <a:srgbClr val="28A0BE"/>
                </a:solidFill>
                <a:cs typeface="Arial" panose="020B0604020202020204" pitchFamily="34" charset="0"/>
              </a:rPr>
              <a:t>Actualiteit:</a:t>
            </a:r>
          </a:p>
          <a:p>
            <a:pPr marL="457200" indent="-457200" eaLnBrk="1" hangingPunct="1">
              <a:lnSpc>
                <a:spcPct val="107000"/>
              </a:lnSpc>
              <a:spcAft>
                <a:spcPts val="800"/>
              </a:spcAft>
              <a:buFont typeface="Arial" panose="020B0604020202020204" pitchFamily="34" charset="0"/>
              <a:buChar char="•"/>
            </a:pPr>
            <a:r>
              <a:rPr lang="nl-NL" altLang="nl-NL" sz="2400" b="1" dirty="0">
                <a:solidFill>
                  <a:srgbClr val="28A0BE"/>
                </a:solidFill>
                <a:latin typeface="Calibri" panose="020F0502020204030204" pitchFamily="34" charset="0"/>
                <a:cs typeface="Arial" panose="020B0604020202020204" pitchFamily="34" charset="0"/>
              </a:rPr>
              <a:t>Project casemanagement</a:t>
            </a:r>
          </a:p>
          <a:p>
            <a:pPr marL="457200" indent="-457200" eaLnBrk="1" hangingPunct="1">
              <a:lnSpc>
                <a:spcPct val="107000"/>
              </a:lnSpc>
              <a:spcAft>
                <a:spcPts val="800"/>
              </a:spcAft>
              <a:buFont typeface="Arial" panose="020B0604020202020204" pitchFamily="34" charset="0"/>
              <a:buChar char="•"/>
            </a:pPr>
            <a:r>
              <a:rPr lang="nl-NL" altLang="nl-NL" sz="2400" b="1" dirty="0">
                <a:solidFill>
                  <a:srgbClr val="28A0BE"/>
                </a:solidFill>
                <a:latin typeface="Calibri" panose="020F0502020204030204" pitchFamily="34" charset="0"/>
                <a:cs typeface="Arial" panose="020B0604020202020204" pitchFamily="34" charset="0"/>
              </a:rPr>
              <a:t>Project Handreiking 1</a:t>
            </a:r>
            <a:r>
              <a:rPr lang="nl-NL" altLang="nl-NL" sz="2400" b="1" baseline="30000" dirty="0">
                <a:solidFill>
                  <a:srgbClr val="28A0BE"/>
                </a:solidFill>
                <a:latin typeface="Calibri" panose="020F0502020204030204" pitchFamily="34" charset="0"/>
                <a:cs typeface="Arial" panose="020B0604020202020204" pitchFamily="34" charset="0"/>
              </a:rPr>
              <a:t>e</a:t>
            </a:r>
            <a:r>
              <a:rPr lang="nl-NL" altLang="nl-NL" sz="2400" b="1" dirty="0">
                <a:solidFill>
                  <a:srgbClr val="28A0BE"/>
                </a:solidFill>
                <a:latin typeface="Calibri" panose="020F0502020204030204" pitchFamily="34" charset="0"/>
                <a:cs typeface="Arial" panose="020B0604020202020204" pitchFamily="34" charset="0"/>
              </a:rPr>
              <a:t> </a:t>
            </a:r>
            <a:r>
              <a:rPr lang="nl-NL" altLang="nl-NL" sz="2400" b="1" dirty="0" err="1">
                <a:solidFill>
                  <a:srgbClr val="28A0BE"/>
                </a:solidFill>
                <a:latin typeface="Calibri" panose="020F0502020204030204" pitchFamily="34" charset="0"/>
                <a:cs typeface="Arial" panose="020B0604020202020204" pitchFamily="34" charset="0"/>
              </a:rPr>
              <a:t>lijns</a:t>
            </a:r>
            <a:r>
              <a:rPr lang="nl-NL" altLang="nl-NL" sz="2400" b="1" dirty="0">
                <a:solidFill>
                  <a:srgbClr val="28A0BE"/>
                </a:solidFill>
                <a:latin typeface="Calibri" panose="020F0502020204030204" pitchFamily="34" charset="0"/>
                <a:cs typeface="Arial" panose="020B0604020202020204" pitchFamily="34" charset="0"/>
              </a:rPr>
              <a:t> </a:t>
            </a:r>
            <a:r>
              <a:rPr lang="nl-NL" altLang="nl-NL" sz="2400" b="1" dirty="0" err="1">
                <a:solidFill>
                  <a:srgbClr val="28A0BE"/>
                </a:solidFill>
                <a:latin typeface="Calibri" panose="020F0502020204030204" pitchFamily="34" charset="0"/>
                <a:cs typeface="Arial" panose="020B0604020202020204" pitchFamily="34" charset="0"/>
              </a:rPr>
              <a:t>herstelzorg</a:t>
            </a:r>
            <a:endParaRPr lang="nl-NL" altLang="nl-NL" sz="2400" b="1" dirty="0">
              <a:solidFill>
                <a:srgbClr val="28A0BE"/>
              </a:solidFill>
              <a:latin typeface="Calibri" panose="020F0502020204030204" pitchFamily="34" charset="0"/>
              <a:cs typeface="Arial" panose="020B0604020202020204" pitchFamily="34" charset="0"/>
            </a:endParaRPr>
          </a:p>
          <a:p>
            <a:pPr marL="457200" indent="-457200" eaLnBrk="1" hangingPunct="1">
              <a:lnSpc>
                <a:spcPct val="107000"/>
              </a:lnSpc>
              <a:spcAft>
                <a:spcPts val="800"/>
              </a:spcAft>
              <a:buFont typeface="Arial" panose="020B0604020202020204" pitchFamily="34" charset="0"/>
              <a:buChar char="•"/>
            </a:pPr>
            <a:r>
              <a:rPr lang="nl-NL" altLang="nl-NL" sz="2400" b="1" dirty="0">
                <a:solidFill>
                  <a:srgbClr val="28A0BE"/>
                </a:solidFill>
                <a:latin typeface="Calibri" panose="020F0502020204030204" pitchFamily="34" charset="0"/>
                <a:cs typeface="Arial" panose="020B0604020202020204" pitchFamily="34" charset="0"/>
              </a:rPr>
              <a:t>Zorgstandaard Hersenletsel</a:t>
            </a:r>
          </a:p>
          <a:p>
            <a:pPr marL="457200" indent="-457200" eaLnBrk="1" hangingPunct="1">
              <a:lnSpc>
                <a:spcPct val="107000"/>
              </a:lnSpc>
              <a:spcAft>
                <a:spcPts val="800"/>
              </a:spcAft>
              <a:buFont typeface="Arial" panose="020B0604020202020204" pitchFamily="34" charset="0"/>
              <a:buChar char="•"/>
            </a:pPr>
            <a:r>
              <a:rPr lang="nl-NL" altLang="nl-NL" sz="2400" b="1" dirty="0">
                <a:solidFill>
                  <a:srgbClr val="28A0BE"/>
                </a:solidFill>
                <a:latin typeface="Calibri" panose="020F0502020204030204" pitchFamily="34" charset="0"/>
                <a:cs typeface="Arial" panose="020B0604020202020204" pitchFamily="34" charset="0"/>
              </a:rPr>
              <a:t>Podcasts (h)erkennen van hersenletsel voor verpleegkundigen en paramedici</a:t>
            </a:r>
          </a:p>
          <a:p>
            <a:pPr marL="457200" indent="-457200" eaLnBrk="1" hangingPunct="1">
              <a:lnSpc>
                <a:spcPct val="107000"/>
              </a:lnSpc>
              <a:spcAft>
                <a:spcPts val="800"/>
              </a:spcAft>
              <a:buFont typeface="Arial" panose="020B0604020202020204" pitchFamily="34" charset="0"/>
              <a:buChar char="•"/>
            </a:pPr>
            <a:r>
              <a:rPr lang="nl-NL" altLang="nl-NL" sz="2400" b="1" dirty="0">
                <a:solidFill>
                  <a:srgbClr val="28A0BE"/>
                </a:solidFill>
                <a:latin typeface="Calibri" panose="020F0502020204030204" pitchFamily="34" charset="0"/>
                <a:cs typeface="Arial" panose="020B0604020202020204" pitchFamily="34" charset="0"/>
              </a:rPr>
              <a:t>Webinar Het CVA, catastrofe van </a:t>
            </a:r>
            <a:r>
              <a:rPr lang="nl-NL" altLang="nl-NL" sz="2400" b="1">
                <a:solidFill>
                  <a:srgbClr val="28A0BE"/>
                </a:solidFill>
                <a:latin typeface="Calibri" panose="020F0502020204030204" pitchFamily="34" charset="0"/>
                <a:cs typeface="Arial" panose="020B0604020202020204" pitchFamily="34" charset="0"/>
              </a:rPr>
              <a:t>minuut tot minuut</a:t>
            </a:r>
          </a:p>
          <a:p>
            <a:pPr marL="457200" indent="-457200" eaLnBrk="1" hangingPunct="1">
              <a:lnSpc>
                <a:spcPct val="107000"/>
              </a:lnSpc>
              <a:spcAft>
                <a:spcPts val="800"/>
              </a:spcAft>
              <a:buFont typeface="Arial" panose="020B0604020202020204" pitchFamily="34" charset="0"/>
              <a:buChar char="•"/>
            </a:pPr>
            <a:r>
              <a:rPr lang="nl-NL" altLang="nl-NL" sz="2400" b="1" dirty="0">
                <a:solidFill>
                  <a:srgbClr val="28A0BE"/>
                </a:solidFill>
                <a:latin typeface="Calibri" panose="020F0502020204030204" pitchFamily="34" charset="0"/>
                <a:cs typeface="Arial" panose="020B0604020202020204" pitchFamily="34" charset="0"/>
              </a:rPr>
              <a:t>CVA/NAH symposium 3 december</a:t>
            </a:r>
          </a:p>
          <a:p>
            <a:pPr marL="457200" indent="-457200" eaLnBrk="1" hangingPunct="1">
              <a:lnSpc>
                <a:spcPct val="107000"/>
              </a:lnSpc>
              <a:spcAft>
                <a:spcPts val="800"/>
              </a:spcAft>
              <a:buFont typeface="Arial" panose="020B0604020202020204" pitchFamily="34" charset="0"/>
              <a:buChar char="•"/>
            </a:pPr>
            <a:r>
              <a:rPr lang="nl-NL" altLang="nl-NL" sz="2400" b="1" dirty="0">
                <a:solidFill>
                  <a:srgbClr val="28A0BE"/>
                </a:solidFill>
                <a:latin typeface="Calibri" panose="020F0502020204030204" pitchFamily="34" charset="0"/>
                <a:cs typeface="Arial" panose="020B0604020202020204" pitchFamily="34" charset="0"/>
              </a:rPr>
              <a:t>Website Kennisnetwerk CVA Nederland</a:t>
            </a:r>
            <a:br>
              <a:rPr lang="nl-NL" altLang="nl-NL" sz="2800" b="1" dirty="0">
                <a:latin typeface="Calibri" panose="020F0502020204030204" pitchFamily="34" charset="0"/>
                <a:cs typeface="Calibri" panose="020F0502020204030204" pitchFamily="34" charset="0"/>
              </a:rPr>
            </a:br>
            <a:endParaRPr lang="en-GB" altLang="nl-NL" sz="2400" dirty="0">
              <a:latin typeface="Calibri" panose="020F0502020204030204" pitchFamily="34" charset="0"/>
            </a:endParaRPr>
          </a:p>
          <a:p>
            <a:pPr eaLnBrk="1" hangingPunct="1">
              <a:lnSpc>
                <a:spcPct val="107000"/>
              </a:lnSpc>
              <a:spcAft>
                <a:spcPts val="800"/>
              </a:spcAft>
            </a:pPr>
            <a:endParaRPr lang="nl-NL" altLang="nl-NL" sz="2400" i="1" dirty="0">
              <a:latin typeface="Times"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6388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C1EC610-AA08-41E9-80EE-936F6B1A3BF3}"/>
              </a:ext>
            </a:extLst>
          </p:cNvPr>
          <p:cNvSpPr>
            <a:spLocks noGrp="1"/>
          </p:cNvSpPr>
          <p:nvPr>
            <p:ph idx="1"/>
          </p:nvPr>
        </p:nvSpPr>
        <p:spPr>
          <a:xfrm>
            <a:off x="1416573" y="1539081"/>
            <a:ext cx="8984530" cy="5219113"/>
          </a:xfrm>
        </p:spPr>
        <p:txBody>
          <a:bodyPr>
            <a:normAutofit/>
          </a:bodyPr>
          <a:lstStyle/>
          <a:p>
            <a:pPr marL="0" indent="0">
              <a:buNone/>
            </a:pPr>
            <a:r>
              <a:rPr lang="nl-NL" sz="2400">
                <a:latin typeface="Arial" panose="020B0604020202020204" pitchFamily="34" charset="0"/>
                <a:cs typeface="Arial" panose="020B0604020202020204" pitchFamily="34" charset="0"/>
              </a:rPr>
              <a:t>Doel: het implementeren van zorginnovaties door actieve zorgverleners makkelijker maken</a:t>
            </a:r>
          </a:p>
          <a:p>
            <a:pPr marL="0" indent="0">
              <a:buNone/>
            </a:pPr>
            <a:endParaRPr lang="nl-NL" sz="2400">
              <a:latin typeface="Arial" panose="020B0604020202020204" pitchFamily="34" charset="0"/>
              <a:cs typeface="Arial" panose="020B0604020202020204" pitchFamily="34" charset="0"/>
            </a:endParaRPr>
          </a:p>
          <a:p>
            <a:pPr marL="0" indent="0">
              <a:buNone/>
            </a:pPr>
            <a:r>
              <a:rPr lang="nl-NL" sz="2400">
                <a:latin typeface="Arial" panose="020B0604020202020204" pitchFamily="34" charset="0"/>
                <a:cs typeface="Arial" panose="020B0604020202020204" pitchFamily="34" charset="0"/>
              </a:rPr>
              <a:t>Hoe?</a:t>
            </a:r>
          </a:p>
          <a:p>
            <a:pPr>
              <a:buFont typeface="Wingdings" panose="05000000000000000000" pitchFamily="2" charset="2"/>
              <a:buChar char="Ø"/>
            </a:pPr>
            <a:r>
              <a:rPr lang="nl-NL" sz="2400">
                <a:latin typeface="Arial" panose="020B0604020202020204" pitchFamily="34" charset="0"/>
                <a:cs typeface="Arial" panose="020B0604020202020204" pitchFamily="34" charset="0"/>
              </a:rPr>
              <a:t>Plenaire </a:t>
            </a:r>
            <a:r>
              <a:rPr lang="nl-NL" sz="2400" err="1">
                <a:latin typeface="Arial" panose="020B0604020202020204" pitchFamily="34" charset="0"/>
                <a:cs typeface="Arial" panose="020B0604020202020204" pitchFamily="34" charset="0"/>
              </a:rPr>
              <a:t>startdag</a:t>
            </a:r>
            <a:r>
              <a:rPr lang="nl-NL" sz="2400">
                <a:latin typeface="Arial" panose="020B0604020202020204" pitchFamily="34" charset="0"/>
                <a:cs typeface="Arial" panose="020B0604020202020204" pitchFamily="34" charset="0"/>
              </a:rPr>
              <a:t> 4 februari in Utrecht</a:t>
            </a:r>
          </a:p>
          <a:p>
            <a:pPr>
              <a:buFont typeface="Wingdings" panose="05000000000000000000" pitchFamily="2" charset="2"/>
              <a:buChar char="Ø"/>
            </a:pPr>
            <a:r>
              <a:rPr lang="nl-NL" sz="2400">
                <a:latin typeface="Arial" panose="020B0604020202020204" pitchFamily="34" charset="0"/>
                <a:cs typeface="Arial" panose="020B0604020202020204" pitchFamily="34" charset="0"/>
              </a:rPr>
              <a:t>Cyclus van 3 workshops waarin kort cyclisch verbeteren geagendeerd staat</a:t>
            </a:r>
          </a:p>
          <a:p>
            <a:pPr>
              <a:buFont typeface="Wingdings" panose="05000000000000000000" pitchFamily="2" charset="2"/>
              <a:buChar char="Ø"/>
            </a:pPr>
            <a:r>
              <a:rPr lang="nl-NL" sz="2400">
                <a:latin typeface="Arial" panose="020B0604020202020204" pitchFamily="34" charset="0"/>
                <a:cs typeface="Arial" panose="020B0604020202020204" pitchFamily="34" charset="0"/>
              </a:rPr>
              <a:t>Tools van Design Thinking</a:t>
            </a:r>
          </a:p>
          <a:p>
            <a:pPr>
              <a:buFont typeface="Wingdings" panose="05000000000000000000" pitchFamily="2" charset="2"/>
              <a:buChar char="Ø"/>
            </a:pPr>
            <a:r>
              <a:rPr lang="nl-NL" sz="2400">
                <a:latin typeface="Arial" panose="020B0604020202020204" pitchFamily="34" charset="0"/>
                <a:cs typeface="Arial" panose="020B0604020202020204" pitchFamily="34" charset="0"/>
              </a:rPr>
              <a:t>In digitale tool Genie overzicht bewaken van de stand van zaken van het projectplan. </a:t>
            </a:r>
          </a:p>
          <a:p>
            <a:pPr>
              <a:buFont typeface="Wingdings" panose="05000000000000000000" pitchFamily="2" charset="2"/>
              <a:buChar char="Ø"/>
            </a:pPr>
            <a:r>
              <a:rPr lang="nl-NL" sz="2400" err="1">
                <a:latin typeface="Arial" panose="020B0604020202020204" pitchFamily="34" charset="0"/>
                <a:cs typeface="Arial" panose="020B0604020202020204" pitchFamily="34" charset="0"/>
              </a:rPr>
              <a:t>Najaardag</a:t>
            </a:r>
            <a:r>
              <a:rPr lang="nl-NL" sz="2400">
                <a:latin typeface="Arial" panose="020B0604020202020204" pitchFamily="34" charset="0"/>
                <a:cs typeface="Arial" panose="020B0604020202020204" pitchFamily="34" charset="0"/>
              </a:rPr>
              <a:t> 2022</a:t>
            </a:r>
            <a:endParaRPr lang="nl-NL">
              <a:latin typeface="Arial" panose="020B0604020202020204" pitchFamily="34" charset="0"/>
              <a:cs typeface="Arial" panose="020B0604020202020204" pitchFamily="34" charset="0"/>
            </a:endParaRPr>
          </a:p>
          <a:p>
            <a:pPr marL="0" indent="0">
              <a:buNone/>
            </a:pPr>
            <a:endParaRPr lang="nl-NL"/>
          </a:p>
        </p:txBody>
      </p:sp>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Knowledge Broker </a:t>
            </a:r>
            <a:r>
              <a:rPr lang="en-US" altLang="nl-NL" sz="3600" b="1" err="1">
                <a:solidFill>
                  <a:srgbClr val="4BACC6"/>
                </a:solidFill>
                <a:latin typeface="Arial" panose="020B0604020202020204" pitchFamily="34" charset="0"/>
                <a:cs typeface="Arial" panose="020B0604020202020204" pitchFamily="34" charset="0"/>
              </a:rPr>
              <a:t>netwerk</a:t>
            </a:r>
            <a:r>
              <a:rPr lang="en-US" altLang="nl-NL" sz="3600" b="1">
                <a:solidFill>
                  <a:srgbClr val="4BACC6"/>
                </a:solidFill>
                <a:latin typeface="Arial" panose="020B0604020202020204" pitchFamily="34" charset="0"/>
                <a:cs typeface="Arial" panose="020B0604020202020204" pitchFamily="34" charset="0"/>
              </a:rPr>
              <a:t> 2022</a:t>
            </a:r>
            <a:endParaRPr lang="nl-NL" altLang="nl-NL"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71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A24E1F9D-C00B-476C-BCF2-407FD451B1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050" y="2135209"/>
            <a:ext cx="8985250" cy="4025858"/>
          </a:xfrm>
        </p:spPr>
      </p:pic>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Knowledge Broker </a:t>
            </a:r>
            <a:r>
              <a:rPr lang="en-US" altLang="nl-NL" sz="3600" b="1" err="1">
                <a:solidFill>
                  <a:srgbClr val="4BACC6"/>
                </a:solidFill>
                <a:latin typeface="Arial" panose="020B0604020202020204" pitchFamily="34" charset="0"/>
                <a:cs typeface="Arial" panose="020B0604020202020204" pitchFamily="34" charset="0"/>
              </a:rPr>
              <a:t>netwerk</a:t>
            </a:r>
            <a:r>
              <a:rPr lang="en-US" altLang="nl-NL" sz="3600" b="1">
                <a:solidFill>
                  <a:srgbClr val="4BACC6"/>
                </a:solidFill>
                <a:latin typeface="Arial" panose="020B0604020202020204" pitchFamily="34" charset="0"/>
                <a:cs typeface="Arial" panose="020B0604020202020204" pitchFamily="34" charset="0"/>
              </a:rPr>
              <a:t> 2022</a:t>
            </a:r>
            <a:endParaRPr lang="nl-NL" altLang="nl-NL"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16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jpg">
            <a:extLst>
              <a:ext uri="{FF2B5EF4-FFF2-40B4-BE49-F238E27FC236}">
                <a16:creationId xmlns:a16="http://schemas.microsoft.com/office/drawing/2014/main" id="{03F20AF9-5458-4A35-9E49-18CACA82D3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73" y="132687"/>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3">
            <a:extLst>
              <a:ext uri="{FF2B5EF4-FFF2-40B4-BE49-F238E27FC236}">
                <a16:creationId xmlns:a16="http://schemas.microsoft.com/office/drawing/2014/main" id="{B321A25A-61B5-48D8-9887-E5B62D95288A}"/>
              </a:ext>
            </a:extLst>
          </p:cNvPr>
          <p:cNvSpPr>
            <a:spLocks noGrp="1"/>
          </p:cNvSpPr>
          <p:nvPr>
            <p:ph type="title"/>
          </p:nvPr>
        </p:nvSpPr>
        <p:spPr>
          <a:xfrm>
            <a:off x="2191139" y="213518"/>
            <a:ext cx="10515600" cy="1325563"/>
          </a:xfrm>
        </p:spPr>
        <p:txBody>
          <a:bodyPr>
            <a:normAutofit/>
          </a:bodyPr>
          <a:lstStyle/>
          <a:p>
            <a:pPr eaLnBrk="1" hangingPunct="1"/>
            <a:r>
              <a:rPr lang="en-US" altLang="nl-NL" sz="3600" b="1">
                <a:solidFill>
                  <a:srgbClr val="4BACC6"/>
                </a:solidFill>
                <a:latin typeface="Arial" panose="020B0604020202020204" pitchFamily="34" charset="0"/>
                <a:cs typeface="Arial" panose="020B0604020202020204" pitchFamily="34" charset="0"/>
              </a:rPr>
              <a:t>Knowledge Broker </a:t>
            </a:r>
            <a:r>
              <a:rPr lang="en-US" altLang="nl-NL" sz="3600" b="1" err="1">
                <a:solidFill>
                  <a:srgbClr val="4BACC6"/>
                </a:solidFill>
                <a:latin typeface="Arial" panose="020B0604020202020204" pitchFamily="34" charset="0"/>
                <a:cs typeface="Arial" panose="020B0604020202020204" pitchFamily="34" charset="0"/>
              </a:rPr>
              <a:t>netwerk</a:t>
            </a:r>
            <a:r>
              <a:rPr lang="en-US" altLang="nl-NL" sz="3600" b="1">
                <a:solidFill>
                  <a:srgbClr val="4BACC6"/>
                </a:solidFill>
                <a:latin typeface="Arial" panose="020B0604020202020204" pitchFamily="34" charset="0"/>
                <a:cs typeface="Arial" panose="020B0604020202020204" pitchFamily="34" charset="0"/>
              </a:rPr>
              <a:t> 2022</a:t>
            </a:r>
            <a:endParaRPr lang="nl-NL" altLang="nl-NL" sz="360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F5E5E324-DB7D-4C5B-A5AB-83B28645343E}"/>
              </a:ext>
            </a:extLst>
          </p:cNvPr>
          <p:cNvSpPr>
            <a:spLocks noGrp="1"/>
          </p:cNvSpPr>
          <p:nvPr>
            <p:ph idx="1"/>
          </p:nvPr>
        </p:nvSpPr>
        <p:spPr/>
        <p:txBody>
          <a:bodyPr/>
          <a:lstStyle/>
          <a:p>
            <a:pPr marL="0" indent="0">
              <a:buNone/>
            </a:pPr>
            <a:r>
              <a:rPr lang="nl-NL"/>
              <a:t>Wat heeft het de projectleiders van casemanagement opgeleverd?</a:t>
            </a:r>
          </a:p>
          <a:p>
            <a:r>
              <a:rPr lang="nl-NL"/>
              <a:t>Overzicht in welke stappen er te nemen zijn om te komen tot een projectresultaat</a:t>
            </a:r>
          </a:p>
          <a:p>
            <a:r>
              <a:rPr lang="nl-NL"/>
              <a:t>Overzicht van alle projectresultaten van anderen, kijken bij elkaar in de keuken!</a:t>
            </a:r>
          </a:p>
          <a:p>
            <a:r>
              <a:rPr lang="nl-NL"/>
              <a:t>18 Design Thinking tools waarmee zij hebben leren werken</a:t>
            </a:r>
          </a:p>
          <a:p>
            <a:r>
              <a:rPr lang="nl-NL"/>
              <a:t>Feedback op iedere stap die zij gezet hebben in het proces</a:t>
            </a:r>
          </a:p>
          <a:p>
            <a:endParaRPr lang="nl-NL"/>
          </a:p>
          <a:p>
            <a:endParaRPr lang="nl-NL"/>
          </a:p>
          <a:p>
            <a:endParaRPr lang="nl-NL"/>
          </a:p>
        </p:txBody>
      </p:sp>
    </p:spTree>
    <p:extLst>
      <p:ext uri="{BB962C8B-B14F-4D97-AF65-F5344CB8AC3E}">
        <p14:creationId xmlns:p14="http://schemas.microsoft.com/office/powerpoint/2010/main" val="1981255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9acf86993974d6881787d5055a57c95 xmlns="aee3c597-4d71-4a61-9909-b455f5817c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700E15246FF549B068C6431718772E" ma:contentTypeVersion="11" ma:contentTypeDescription="Een nieuw document maken." ma:contentTypeScope="" ma:versionID="30b5db788657f7ca41934dded63cf680">
  <xsd:schema xmlns:xsd="http://www.w3.org/2001/XMLSchema" xmlns:xs="http://www.w3.org/2001/XMLSchema" xmlns:p="http://schemas.microsoft.com/office/2006/metadata/properties" xmlns:ns2="aee3c597-4d71-4a61-9909-b455f5817cd8" targetNamespace="http://schemas.microsoft.com/office/2006/metadata/properties" ma:root="true" ma:fieldsID="c3c9416d34a7833de6d5660179141a05" ns2:_="">
    <xsd:import namespace="aee3c597-4d71-4a61-9909-b455f5817c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a9acf86993974d6881787d5055a57c9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3c597-4d71-4a61-9909-b455f5817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a9acf86993974d6881787d5055a57c95" ma:index="16" nillable="true" ma:displayName="a9acf86993974d6881787d5055a57c95" ma:hidden="true" ma:internalName="a9acf86993974d6881787d5055a57c95">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870B71-5235-474B-AA15-2DCB80AFEF44}">
  <ds:schemaRefs>
    <ds:schemaRef ds:uri="aee3c597-4d71-4a61-9909-b455f5817c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7F5B5A-073A-4397-9EA1-067C140AAEC4}">
  <ds:schemaRefs>
    <ds:schemaRef ds:uri="aee3c597-4d71-4a61-9909-b455f5817c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F5E04E-8F58-4D88-A4E5-7897C12345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2716</Words>
  <Application>Microsoft Office PowerPoint</Application>
  <PresentationFormat>Breedbeeld</PresentationFormat>
  <Paragraphs>368</Paragraphs>
  <Slides>41</Slides>
  <Notes>15</Notes>
  <HiddenSlides>0</HiddenSlides>
  <MMClips>0</MMClips>
  <ScaleCrop>false</ScaleCrop>
  <HeadingPairs>
    <vt:vector size="4" baseType="variant">
      <vt:variant>
        <vt:lpstr>Thema</vt:lpstr>
      </vt:variant>
      <vt:variant>
        <vt:i4>3</vt:i4>
      </vt:variant>
      <vt:variant>
        <vt:lpstr>Diatitels</vt:lpstr>
      </vt:variant>
      <vt:variant>
        <vt:i4>41</vt:i4>
      </vt:variant>
    </vt:vector>
  </HeadingPairs>
  <TitlesOfParts>
    <vt:vector size="44" baseType="lpstr">
      <vt:lpstr>Kantoorthema</vt:lpstr>
      <vt:lpstr>Kantoorthema</vt:lpstr>
      <vt:lpstr>Office-thema</vt:lpstr>
      <vt:lpstr>PowerPoint-presentatie</vt:lpstr>
      <vt:lpstr>Programma:</vt:lpstr>
      <vt:lpstr>Aan het eind van de dag …</vt:lpstr>
      <vt:lpstr>PowerPoint-presentatie</vt:lpstr>
      <vt:lpstr>PowerPoint-presentatie</vt:lpstr>
      <vt:lpstr>Kennisnetwerk CVA Nederland</vt:lpstr>
      <vt:lpstr>Knowledge Broker netwerk 2022</vt:lpstr>
      <vt:lpstr>Knowledge Broker netwerk 2022</vt:lpstr>
      <vt:lpstr>Knowledge Broker netwerk 2022</vt:lpstr>
      <vt:lpstr>Knowledge Broker netwerk 2022</vt:lpstr>
      <vt:lpstr>Knowledge Broker netwerk 2022</vt:lpstr>
      <vt:lpstr>Knowledge Broker netwerk 2022</vt:lpstr>
      <vt:lpstr>Knowledge Broker netwerk 2022</vt:lpstr>
      <vt:lpstr>Knowledge Broker netwerk 2022</vt:lpstr>
      <vt:lpstr>Netwerken – deel 1</vt:lpstr>
      <vt:lpstr>Opdracht:</vt:lpstr>
      <vt:lpstr>Lieve Mona –deel 1</vt:lpstr>
      <vt:lpstr>Koffie en thee</vt:lpstr>
      <vt:lpstr>Positieve gezondheid</vt:lpstr>
      <vt:lpstr>  Zelfmanagement in neurorevalidatie:  Een terugblik </vt:lpstr>
      <vt:lpstr>Zelfmanagement in de neurorevalidatie</vt:lpstr>
      <vt:lpstr>Programma van vandaag…</vt:lpstr>
      <vt:lpstr>Introductie</vt:lpstr>
      <vt:lpstr>Introductie</vt:lpstr>
      <vt:lpstr>Positieve gezondheid</vt:lpstr>
      <vt:lpstr>Positieve gezondheid</vt:lpstr>
      <vt:lpstr>Checklist positieve gezondheid</vt:lpstr>
      <vt:lpstr>Terugkoppeling</vt:lpstr>
      <vt:lpstr>PowerPoint-presentatie</vt:lpstr>
      <vt:lpstr>Stelling 1: </vt:lpstr>
      <vt:lpstr>Vraag 2: </vt:lpstr>
      <vt:lpstr>Stelling 3: </vt:lpstr>
      <vt:lpstr>Lunch</vt:lpstr>
      <vt:lpstr>Netwerken- deel 2</vt:lpstr>
      <vt:lpstr>Netwerken- deel 2</vt:lpstr>
      <vt:lpstr>Netwerken- deel 2</vt:lpstr>
      <vt:lpstr>Lieve Mona – deel 2</vt:lpstr>
      <vt:lpstr>Projectmatig werken</vt:lpstr>
      <vt:lpstr>PowerPoint-presentatie</vt:lpstr>
      <vt:lpstr>PowerPoint-presentatie</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Elianne Van Lunteren</dc:creator>
  <cp:lastModifiedBy>Monique Bergsma</cp:lastModifiedBy>
  <cp:revision>29</cp:revision>
  <dcterms:created xsi:type="dcterms:W3CDTF">2020-03-02T12:23:36Z</dcterms:created>
  <dcterms:modified xsi:type="dcterms:W3CDTF">2021-10-13T13:43:07Z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0x0101001A700E15246FF549B068C6431718772E</vt:lpwstr>
  </property>
</Properties>
</file>