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0" r:id="rId2"/>
    <p:sldId id="269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05CBC-3AFC-4627-94D0-AA38CA4F400F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EE327-6FEB-4840-894D-0C5DF65D4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36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Verduidelijken van de onvrede en verwoorden van de klacht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F4FB38-AC00-E148-96EA-C0E4A149E62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8287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91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Mindmap</a:t>
            </a:r>
            <a:r>
              <a:rPr lang="nl-NL" dirty="0"/>
              <a:t> helpt om duidelijkheid, inzicht en overzicht te krijgen: waar gaat het om? Je helpt </a:t>
            </a:r>
            <a:r>
              <a:rPr lang="nl-NL" dirty="0" err="1"/>
              <a:t>client</a:t>
            </a:r>
            <a:r>
              <a:rPr lang="nl-NL" dirty="0"/>
              <a:t> om zijn proces op orde te krijgen en zijn wens te beschrijven (positief formuleren - herformuleren)</a:t>
            </a:r>
          </a:p>
          <a:p>
            <a:r>
              <a:rPr lang="nl-NL" dirty="0"/>
              <a:t>Schrijven is soms </a:t>
            </a:r>
            <a:r>
              <a:rPr lang="nl-NL" dirty="0" err="1"/>
              <a:t>therepeutisch</a:t>
            </a:r>
            <a:r>
              <a:rPr lang="nl-NL" dirty="0"/>
              <a:t> proces omdat je woorden kiest en afstand moet nemen om duidelijkheid te krijgen.</a:t>
            </a:r>
          </a:p>
          <a:p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F4FB38-AC00-E148-96EA-C0E4A149E62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8287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4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Heldere boodschap</a:t>
            </a:r>
          </a:p>
          <a:p>
            <a:r>
              <a:rPr lang="nl-NL" dirty="0"/>
              <a:t>Wat wil de klager?</a:t>
            </a:r>
          </a:p>
          <a:p>
            <a:r>
              <a:rPr lang="nl-NL" dirty="0"/>
              <a:t>Heeft klager al poging gedaan om in gesprek te komen?</a:t>
            </a:r>
          </a:p>
          <a:p>
            <a:r>
              <a:rPr lang="nl-NL" dirty="0"/>
              <a:t>Brief </a:t>
            </a:r>
            <a:r>
              <a:rPr lang="nl-NL" dirty="0" err="1"/>
              <a:t>ri</a:t>
            </a:r>
            <a:r>
              <a:rPr lang="nl-NL" dirty="0"/>
              <a:t> KC: wie heeft er ervaring mee?</a:t>
            </a:r>
          </a:p>
          <a:p>
            <a:pPr marL="342900" indent="-342900">
              <a:buFontTx/>
              <a:buChar char="-"/>
            </a:pPr>
            <a:r>
              <a:rPr lang="nl-NL" dirty="0"/>
              <a:t>Wat wil je bereiken?</a:t>
            </a:r>
          </a:p>
          <a:p>
            <a:pPr marL="342900" indent="-342900">
              <a:buFontTx/>
              <a:buChar char="-"/>
            </a:pPr>
            <a:r>
              <a:rPr lang="nl-NL" dirty="0"/>
              <a:t>Heldere thema’s aangeven</a:t>
            </a:r>
          </a:p>
          <a:p>
            <a:pPr marL="342900" indent="-342900">
              <a:buFontTx/>
              <a:buChar char="-"/>
            </a:pPr>
            <a:r>
              <a:rPr lang="nl-NL" dirty="0"/>
              <a:t>Wat heeft </a:t>
            </a:r>
            <a:r>
              <a:rPr lang="nl-NL" dirty="0" err="1"/>
              <a:t>client</a:t>
            </a:r>
            <a:r>
              <a:rPr lang="nl-NL" dirty="0"/>
              <a:t> al zelf gedaan?</a:t>
            </a:r>
          </a:p>
          <a:p>
            <a:pPr marL="342900" indent="-342900">
              <a:buFontTx/>
              <a:buChar char="-"/>
            </a:pPr>
            <a:r>
              <a:rPr lang="nl-NL" dirty="0"/>
              <a:t>Proces duurt lang: 6 weken reactietijd na ontvangst brief, gesprek, dan weer wachttijd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F4FB38-AC00-E148-96EA-C0E4A149E62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8287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6840"/>
            <a:ext cx="12192000" cy="990600"/>
          </a:xfrm>
        </p:spPr>
        <p:txBody>
          <a:bodyPr anchor="t" anchorCtr="0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7440"/>
            <a:ext cx="9144000" cy="1066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48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1017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01725"/>
            <a:ext cx="7734300" cy="5811838"/>
          </a:xfrm>
        </p:spPr>
        <p:txBody>
          <a:bodyPr vert="eaVert"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4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48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7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3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84226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46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9241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462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241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1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91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34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4456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827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54476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34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4456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47478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54476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6C4B-DA86-4842-B69A-4B5770F73BCE}" type="datetimeFigureOut">
              <a:rPr lang="nl-NL" smtClean="0"/>
              <a:t>13-7-2021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7E93-D24C-504C-8CCF-BDC2B49AD7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34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18346"/>
            <a:ext cx="10515600" cy="1154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6800"/>
            <a:ext cx="10515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466" y="6483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A8C6C4B-DA86-4842-B69A-4B5770F73BCE}" type="datetimeFigureOut">
              <a:rPr lang="nl-NL" smtClean="0"/>
              <a:pPr/>
              <a:t>13-7-2021</a:t>
            </a:fld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4838" y="6483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D17E93-D24C-504C-8CCF-BDC2B49AD7F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01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76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2943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120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297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Verdieping Klachtbrieven schrijven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Client Vertrouwenspersoon en Klachtenfunctionarissen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79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Achtergrond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Doelstelling</a:t>
            </a:r>
          </a:p>
          <a:p>
            <a:pPr lvl="1"/>
            <a:r>
              <a:rPr lang="nl-NL" dirty="0" smtClean="0"/>
              <a:t>Client ondersteunen bij het schrijven van adequate klachtbrieven (kernboodschap weten over te brengen)</a:t>
            </a:r>
          </a:p>
          <a:p>
            <a:r>
              <a:rPr lang="nl-NL" dirty="0" smtClean="0"/>
              <a:t>Aan de hand van praktijk/ eigen voorbeelden </a:t>
            </a:r>
          </a:p>
          <a:p>
            <a:r>
              <a:rPr lang="nl-NL" dirty="0" smtClean="0"/>
              <a:t>Theoretische ondersteuning (methode)</a:t>
            </a:r>
          </a:p>
          <a:p>
            <a:r>
              <a:rPr lang="nl-NL" dirty="0" smtClean="0"/>
              <a:t>Lestijd 6 uur en voorbereiding 2 uur; totaal 8 uur (8 </a:t>
            </a:r>
            <a:r>
              <a:rPr lang="nl-NL" smtClean="0"/>
              <a:t>PE punten)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2874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2CEEC-7781-9B45-90B4-8544D892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Ondersteunen bij schriftelijke communicatie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3EA712-0266-FA4C-BC43-F5039ECCA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 smtClean="0"/>
              <a:t>CVP Wzd/ KF </a:t>
            </a:r>
            <a:r>
              <a:rPr lang="nl-NL" b="1" dirty="0" smtClean="0"/>
              <a:t>ondersteunt cliënten </a:t>
            </a:r>
            <a:r>
              <a:rPr lang="nl-NL" dirty="0"/>
              <a:t>bij het zoeken naar een oplossing voor vragen, problemen en klachten</a:t>
            </a:r>
          </a:p>
          <a:p>
            <a:endParaRPr lang="nl-NL" dirty="0"/>
          </a:p>
          <a:p>
            <a:r>
              <a:rPr lang="nl-NL" dirty="0"/>
              <a:t>Helder krijgen wat cliënt/vertegenwoordiger in de brief wil zetten</a:t>
            </a:r>
          </a:p>
          <a:p>
            <a:endParaRPr lang="nl-NL" dirty="0"/>
          </a:p>
          <a:p>
            <a:r>
              <a:rPr lang="nl-NL" dirty="0"/>
              <a:t>Helpen </a:t>
            </a:r>
            <a:r>
              <a:rPr lang="nl-NL" dirty="0" smtClean="0"/>
              <a:t>dat </a:t>
            </a:r>
            <a:r>
              <a:rPr lang="nl-NL" dirty="0"/>
              <a:t>te structureren en in een brief te </a:t>
            </a:r>
            <a:r>
              <a:rPr lang="nl-NL" dirty="0" smtClean="0"/>
              <a:t>zetten; wat wel en wat niet (adviseren)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350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rcRect l="4464" r="4464"/>
          <a:stretch>
            <a:fillRect/>
          </a:stretch>
        </p:blipFill>
        <p:spPr>
          <a:xfrm>
            <a:off x="2571906" y="1975583"/>
            <a:ext cx="6047581" cy="4082256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verhelderen: </a:t>
            </a:r>
            <a:r>
              <a:rPr lang="nl-NL" dirty="0" err="1"/>
              <a:t>mindmap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109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Brieven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klachtencommissie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/>
              <a:t>is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brieven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9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Quasir">
      <a:dk1>
        <a:srgbClr val="000000"/>
      </a:dk1>
      <a:lt1>
        <a:srgbClr val="FFFFFF"/>
      </a:lt1>
      <a:dk2>
        <a:srgbClr val="9B9C9C"/>
      </a:dk2>
      <a:lt2>
        <a:srgbClr val="FEFFFF"/>
      </a:lt2>
      <a:accent1>
        <a:srgbClr val="CBCC37"/>
      </a:accent1>
      <a:accent2>
        <a:srgbClr val="68951B"/>
      </a:accent2>
      <a:accent3>
        <a:srgbClr val="B2B903"/>
      </a:accent3>
      <a:accent4>
        <a:srgbClr val="95AB0B"/>
      </a:accent4>
      <a:accent5>
        <a:srgbClr val="BABE00"/>
      </a:accent5>
      <a:accent6>
        <a:srgbClr val="66951B"/>
      </a:accent6>
      <a:hlink>
        <a:srgbClr val="65951B"/>
      </a:hlink>
      <a:folHlink>
        <a:srgbClr val="66951B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244</Words>
  <Application>Microsoft Office PowerPoint</Application>
  <PresentationFormat>Breedbeeld</PresentationFormat>
  <Paragraphs>31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Office-thema</vt:lpstr>
      <vt:lpstr>Verdieping Klachtbrieven schrijven</vt:lpstr>
      <vt:lpstr>Achtergrond</vt:lpstr>
      <vt:lpstr>Ondersteunen bij schriftelijke communicatie</vt:lpstr>
      <vt:lpstr>Vraag verhelderen: mindmap</vt:lpstr>
      <vt:lpstr>Brieven naar klachtencommissie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Ondersteunen bij schriftelijke communicatie</dc:title>
  <dc:creator>Gabrielle Bos</dc:creator>
  <cp:lastModifiedBy>Siberta Hassing</cp:lastModifiedBy>
  <cp:revision>5</cp:revision>
  <dcterms:created xsi:type="dcterms:W3CDTF">2021-06-23T12:51:20Z</dcterms:created>
  <dcterms:modified xsi:type="dcterms:W3CDTF">2021-07-13T09:25:53Z</dcterms:modified>
</cp:coreProperties>
</file>