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68C0B-5D2A-4679-8A3A-21CB9C880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BCE0F6-81AE-4E70-952D-7A9F01EFF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1280A1-1F5A-424B-B5B3-5AC688AF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79859A-648E-4ADB-A5D4-4C6A46E6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234FA5-39F9-4B01-AB8D-7B85D2A4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2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2F43D-79C8-4243-8652-F019EB64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A166A7-4E6C-4027-8AD5-83472E9DD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B4487A-03F9-4BEC-A097-5DD63AD7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4A4164-CA07-40C8-8C75-42C17234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FAB318-F81B-425F-A519-82A909FA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5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4E4A26-5F1F-4473-B1E8-0057DA5D1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B23B46-23FA-4846-9C86-D4181B046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03BE66-6D72-4C6F-91BE-6BF167B1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A0AED3-D8F4-4FA2-B13A-A477DAE4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1E9FAC-1B42-4DA7-A8CF-AA7AA910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 userDrawn="1"/>
        </p:nvGrpSpPr>
        <p:grpSpPr>
          <a:xfrm>
            <a:off x="-1" y="4859574"/>
            <a:ext cx="12192001" cy="1968609"/>
            <a:chOff x="-3983038" y="1566863"/>
            <a:chExt cx="18827750" cy="3040063"/>
          </a:xfr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75000"/>
                </a:schemeClr>
              </a:gs>
            </a:gsLst>
            <a:lin ang="5400000" scaled="1"/>
          </a:gra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-3978275" y="1566863"/>
              <a:ext cx="18818225" cy="36513"/>
            </a:xfrm>
            <a:custGeom>
              <a:avLst/>
              <a:gdLst>
                <a:gd name="T0" fmla="*/ 14187 w 14315"/>
                <a:gd name="T1" fmla="*/ 28 h 28"/>
                <a:gd name="T2" fmla="*/ 128 w 14315"/>
                <a:gd name="T3" fmla="*/ 28 h 28"/>
                <a:gd name="T4" fmla="*/ 354 w 14315"/>
                <a:gd name="T5" fmla="*/ 28 h 28"/>
                <a:gd name="T6" fmla="*/ 581 w 14315"/>
                <a:gd name="T7" fmla="*/ 28 h 28"/>
                <a:gd name="T8" fmla="*/ 808 w 14315"/>
                <a:gd name="T9" fmla="*/ 28 h 28"/>
                <a:gd name="T10" fmla="*/ 1035 w 14315"/>
                <a:gd name="T11" fmla="*/ 28 h 28"/>
                <a:gd name="T12" fmla="*/ 1261 w 14315"/>
                <a:gd name="T13" fmla="*/ 28 h 28"/>
                <a:gd name="T14" fmla="*/ 1488 w 14315"/>
                <a:gd name="T15" fmla="*/ 28 h 28"/>
                <a:gd name="T16" fmla="*/ 1715 w 14315"/>
                <a:gd name="T17" fmla="*/ 28 h 28"/>
                <a:gd name="T18" fmla="*/ 1942 w 14315"/>
                <a:gd name="T19" fmla="*/ 28 h 28"/>
                <a:gd name="T20" fmla="*/ 2169 w 14315"/>
                <a:gd name="T21" fmla="*/ 28 h 28"/>
                <a:gd name="T22" fmla="*/ 2395 w 14315"/>
                <a:gd name="T23" fmla="*/ 28 h 28"/>
                <a:gd name="T24" fmla="*/ 2622 w 14315"/>
                <a:gd name="T25" fmla="*/ 28 h 28"/>
                <a:gd name="T26" fmla="*/ 2849 w 14315"/>
                <a:gd name="T27" fmla="*/ 28 h 28"/>
                <a:gd name="T28" fmla="*/ 3076 w 14315"/>
                <a:gd name="T29" fmla="*/ 28 h 28"/>
                <a:gd name="T30" fmla="*/ 3302 w 14315"/>
                <a:gd name="T31" fmla="*/ 28 h 28"/>
                <a:gd name="T32" fmla="*/ 3529 w 14315"/>
                <a:gd name="T33" fmla="*/ 28 h 28"/>
                <a:gd name="T34" fmla="*/ 3756 w 14315"/>
                <a:gd name="T35" fmla="*/ 28 h 28"/>
                <a:gd name="T36" fmla="*/ 3983 w 14315"/>
                <a:gd name="T37" fmla="*/ 28 h 28"/>
                <a:gd name="T38" fmla="*/ 4209 w 14315"/>
                <a:gd name="T39" fmla="*/ 28 h 28"/>
                <a:gd name="T40" fmla="*/ 4436 w 14315"/>
                <a:gd name="T41" fmla="*/ 28 h 28"/>
                <a:gd name="T42" fmla="*/ 4663 w 14315"/>
                <a:gd name="T43" fmla="*/ 28 h 28"/>
                <a:gd name="T44" fmla="*/ 4890 w 14315"/>
                <a:gd name="T45" fmla="*/ 28 h 28"/>
                <a:gd name="T46" fmla="*/ 5117 w 14315"/>
                <a:gd name="T47" fmla="*/ 28 h 28"/>
                <a:gd name="T48" fmla="*/ 5343 w 14315"/>
                <a:gd name="T49" fmla="*/ 28 h 28"/>
                <a:gd name="T50" fmla="*/ 5570 w 14315"/>
                <a:gd name="T51" fmla="*/ 28 h 28"/>
                <a:gd name="T52" fmla="*/ 5797 w 14315"/>
                <a:gd name="T53" fmla="*/ 28 h 28"/>
                <a:gd name="T54" fmla="*/ 6024 w 14315"/>
                <a:gd name="T55" fmla="*/ 28 h 28"/>
                <a:gd name="T56" fmla="*/ 6250 w 14315"/>
                <a:gd name="T57" fmla="*/ 28 h 28"/>
                <a:gd name="T58" fmla="*/ 6477 w 14315"/>
                <a:gd name="T59" fmla="*/ 28 h 28"/>
                <a:gd name="T60" fmla="*/ 6704 w 14315"/>
                <a:gd name="T61" fmla="*/ 28 h 28"/>
                <a:gd name="T62" fmla="*/ 6931 w 14315"/>
                <a:gd name="T63" fmla="*/ 28 h 28"/>
                <a:gd name="T64" fmla="*/ 7157 w 14315"/>
                <a:gd name="T65" fmla="*/ 28 h 28"/>
                <a:gd name="T66" fmla="*/ 7384 w 14315"/>
                <a:gd name="T67" fmla="*/ 28 h 28"/>
                <a:gd name="T68" fmla="*/ 7611 w 14315"/>
                <a:gd name="T69" fmla="*/ 28 h 28"/>
                <a:gd name="T70" fmla="*/ 7838 w 14315"/>
                <a:gd name="T71" fmla="*/ 28 h 28"/>
                <a:gd name="T72" fmla="*/ 8065 w 14315"/>
                <a:gd name="T73" fmla="*/ 28 h 28"/>
                <a:gd name="T74" fmla="*/ 8291 w 14315"/>
                <a:gd name="T75" fmla="*/ 28 h 28"/>
                <a:gd name="T76" fmla="*/ 8518 w 14315"/>
                <a:gd name="T77" fmla="*/ 28 h 28"/>
                <a:gd name="T78" fmla="*/ 8745 w 14315"/>
                <a:gd name="T79" fmla="*/ 28 h 28"/>
                <a:gd name="T80" fmla="*/ 8972 w 14315"/>
                <a:gd name="T81" fmla="*/ 28 h 28"/>
                <a:gd name="T82" fmla="*/ 9198 w 14315"/>
                <a:gd name="T83" fmla="*/ 28 h 28"/>
                <a:gd name="T84" fmla="*/ 9425 w 14315"/>
                <a:gd name="T85" fmla="*/ 28 h 28"/>
                <a:gd name="T86" fmla="*/ 9652 w 14315"/>
                <a:gd name="T87" fmla="*/ 28 h 28"/>
                <a:gd name="T88" fmla="*/ 9879 w 14315"/>
                <a:gd name="T89" fmla="*/ 28 h 28"/>
                <a:gd name="T90" fmla="*/ 10106 w 14315"/>
                <a:gd name="T91" fmla="*/ 28 h 28"/>
                <a:gd name="T92" fmla="*/ 10332 w 14315"/>
                <a:gd name="T93" fmla="*/ 28 h 28"/>
                <a:gd name="T94" fmla="*/ 10559 w 14315"/>
                <a:gd name="T95" fmla="*/ 28 h 28"/>
                <a:gd name="T96" fmla="*/ 10786 w 14315"/>
                <a:gd name="T97" fmla="*/ 28 h 28"/>
                <a:gd name="T98" fmla="*/ 11013 w 14315"/>
                <a:gd name="T99" fmla="*/ 28 h 28"/>
                <a:gd name="T100" fmla="*/ 11239 w 14315"/>
                <a:gd name="T101" fmla="*/ 28 h 28"/>
                <a:gd name="T102" fmla="*/ 11466 w 14315"/>
                <a:gd name="T103" fmla="*/ 28 h 28"/>
                <a:gd name="T104" fmla="*/ 11693 w 14315"/>
                <a:gd name="T105" fmla="*/ 28 h 28"/>
                <a:gd name="T106" fmla="*/ 11920 w 14315"/>
                <a:gd name="T107" fmla="*/ 28 h 28"/>
                <a:gd name="T108" fmla="*/ 12146 w 14315"/>
                <a:gd name="T109" fmla="*/ 28 h 28"/>
                <a:gd name="T110" fmla="*/ 12373 w 14315"/>
                <a:gd name="T111" fmla="*/ 28 h 28"/>
                <a:gd name="T112" fmla="*/ 12600 w 14315"/>
                <a:gd name="T113" fmla="*/ 28 h 28"/>
                <a:gd name="T114" fmla="*/ 12827 w 14315"/>
                <a:gd name="T115" fmla="*/ 28 h 28"/>
                <a:gd name="T116" fmla="*/ 13054 w 14315"/>
                <a:gd name="T117" fmla="*/ 28 h 28"/>
                <a:gd name="T118" fmla="*/ 13280 w 14315"/>
                <a:gd name="T119" fmla="*/ 28 h 28"/>
                <a:gd name="T120" fmla="*/ 13507 w 14315"/>
                <a:gd name="T121" fmla="*/ 28 h 28"/>
                <a:gd name="T122" fmla="*/ 13734 w 14315"/>
                <a:gd name="T123" fmla="*/ 28 h 28"/>
                <a:gd name="T124" fmla="*/ 13961 w 14315"/>
                <a:gd name="T12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28">
                  <a:moveTo>
                    <a:pt x="14301" y="28"/>
                  </a:moveTo>
                  <a:cubicBezTo>
                    <a:pt x="14309" y="28"/>
                    <a:pt x="14315" y="22"/>
                    <a:pt x="14315" y="14"/>
                  </a:cubicBezTo>
                  <a:cubicBezTo>
                    <a:pt x="14315" y="6"/>
                    <a:pt x="14309" y="0"/>
                    <a:pt x="14301" y="0"/>
                  </a:cubicBezTo>
                  <a:cubicBezTo>
                    <a:pt x="14293" y="0"/>
                    <a:pt x="14287" y="6"/>
                    <a:pt x="14287" y="14"/>
                  </a:cubicBezTo>
                  <a:cubicBezTo>
                    <a:pt x="14287" y="22"/>
                    <a:pt x="14293" y="28"/>
                    <a:pt x="14301" y="28"/>
                  </a:cubicBezTo>
                  <a:close/>
                  <a:moveTo>
                    <a:pt x="14187" y="28"/>
                  </a:moveTo>
                  <a:cubicBezTo>
                    <a:pt x="14195" y="28"/>
                    <a:pt x="14202" y="22"/>
                    <a:pt x="14202" y="14"/>
                  </a:cubicBezTo>
                  <a:cubicBezTo>
                    <a:pt x="14202" y="6"/>
                    <a:pt x="14195" y="0"/>
                    <a:pt x="14187" y="0"/>
                  </a:cubicBezTo>
                  <a:cubicBezTo>
                    <a:pt x="14180" y="0"/>
                    <a:pt x="14173" y="6"/>
                    <a:pt x="14173" y="14"/>
                  </a:cubicBezTo>
                  <a:cubicBezTo>
                    <a:pt x="14173" y="22"/>
                    <a:pt x="14180" y="28"/>
                    <a:pt x="14187" y="28"/>
                  </a:cubicBezTo>
                  <a:close/>
                  <a:moveTo>
                    <a:pt x="0" y="14"/>
                  </a:move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lose/>
                  <a:moveTo>
                    <a:pt x="128" y="28"/>
                  </a:moveTo>
                  <a:cubicBezTo>
                    <a:pt x="135" y="28"/>
                    <a:pt x="142" y="22"/>
                    <a:pt x="142" y="14"/>
                  </a:cubicBezTo>
                  <a:cubicBezTo>
                    <a:pt x="142" y="6"/>
                    <a:pt x="135" y="0"/>
                    <a:pt x="128" y="0"/>
                  </a:cubicBezTo>
                  <a:cubicBezTo>
                    <a:pt x="120" y="0"/>
                    <a:pt x="113" y="6"/>
                    <a:pt x="113" y="14"/>
                  </a:cubicBezTo>
                  <a:cubicBezTo>
                    <a:pt x="113" y="22"/>
                    <a:pt x="120" y="28"/>
                    <a:pt x="128" y="28"/>
                  </a:cubicBezTo>
                  <a:close/>
                  <a:moveTo>
                    <a:pt x="241" y="28"/>
                  </a:moveTo>
                  <a:cubicBezTo>
                    <a:pt x="249" y="28"/>
                    <a:pt x="255" y="22"/>
                    <a:pt x="255" y="14"/>
                  </a:cubicBezTo>
                  <a:cubicBezTo>
                    <a:pt x="255" y="6"/>
                    <a:pt x="249" y="0"/>
                    <a:pt x="241" y="0"/>
                  </a:cubicBezTo>
                  <a:cubicBezTo>
                    <a:pt x="233" y="0"/>
                    <a:pt x="227" y="6"/>
                    <a:pt x="227" y="14"/>
                  </a:cubicBezTo>
                  <a:cubicBezTo>
                    <a:pt x="227" y="22"/>
                    <a:pt x="233" y="28"/>
                    <a:pt x="241" y="28"/>
                  </a:cubicBezTo>
                  <a:close/>
                  <a:moveTo>
                    <a:pt x="354" y="28"/>
                  </a:moveTo>
                  <a:cubicBezTo>
                    <a:pt x="362" y="28"/>
                    <a:pt x="368" y="22"/>
                    <a:pt x="368" y="14"/>
                  </a:cubicBezTo>
                  <a:cubicBezTo>
                    <a:pt x="368" y="6"/>
                    <a:pt x="362" y="0"/>
                    <a:pt x="354" y="0"/>
                  </a:cubicBezTo>
                  <a:cubicBezTo>
                    <a:pt x="347" y="0"/>
                    <a:pt x="340" y="6"/>
                    <a:pt x="340" y="14"/>
                  </a:cubicBezTo>
                  <a:cubicBezTo>
                    <a:pt x="340" y="22"/>
                    <a:pt x="347" y="28"/>
                    <a:pt x="354" y="28"/>
                  </a:cubicBezTo>
                  <a:close/>
                  <a:moveTo>
                    <a:pt x="468" y="28"/>
                  </a:moveTo>
                  <a:cubicBezTo>
                    <a:pt x="475" y="28"/>
                    <a:pt x="482" y="22"/>
                    <a:pt x="482" y="14"/>
                  </a:cubicBezTo>
                  <a:cubicBezTo>
                    <a:pt x="482" y="6"/>
                    <a:pt x="475" y="0"/>
                    <a:pt x="468" y="0"/>
                  </a:cubicBezTo>
                  <a:cubicBezTo>
                    <a:pt x="460" y="0"/>
                    <a:pt x="454" y="6"/>
                    <a:pt x="454" y="14"/>
                  </a:cubicBezTo>
                  <a:cubicBezTo>
                    <a:pt x="454" y="22"/>
                    <a:pt x="460" y="28"/>
                    <a:pt x="468" y="28"/>
                  </a:cubicBezTo>
                  <a:close/>
                  <a:moveTo>
                    <a:pt x="581" y="28"/>
                  </a:moveTo>
                  <a:cubicBezTo>
                    <a:pt x="589" y="28"/>
                    <a:pt x="595" y="22"/>
                    <a:pt x="595" y="14"/>
                  </a:cubicBezTo>
                  <a:cubicBezTo>
                    <a:pt x="595" y="6"/>
                    <a:pt x="589" y="0"/>
                    <a:pt x="581" y="0"/>
                  </a:cubicBezTo>
                  <a:cubicBezTo>
                    <a:pt x="573" y="0"/>
                    <a:pt x="567" y="6"/>
                    <a:pt x="567" y="14"/>
                  </a:cubicBezTo>
                  <a:cubicBezTo>
                    <a:pt x="567" y="22"/>
                    <a:pt x="573" y="28"/>
                    <a:pt x="581" y="28"/>
                  </a:cubicBezTo>
                  <a:close/>
                  <a:moveTo>
                    <a:pt x="694" y="28"/>
                  </a:moveTo>
                  <a:cubicBezTo>
                    <a:pt x="702" y="28"/>
                    <a:pt x="709" y="22"/>
                    <a:pt x="709" y="14"/>
                  </a:cubicBezTo>
                  <a:cubicBezTo>
                    <a:pt x="709" y="6"/>
                    <a:pt x="702" y="0"/>
                    <a:pt x="694" y="0"/>
                  </a:cubicBezTo>
                  <a:cubicBezTo>
                    <a:pt x="687" y="0"/>
                    <a:pt x="680" y="6"/>
                    <a:pt x="680" y="14"/>
                  </a:cubicBezTo>
                  <a:cubicBezTo>
                    <a:pt x="680" y="22"/>
                    <a:pt x="687" y="28"/>
                    <a:pt x="694" y="28"/>
                  </a:cubicBezTo>
                  <a:close/>
                  <a:moveTo>
                    <a:pt x="808" y="28"/>
                  </a:moveTo>
                  <a:cubicBezTo>
                    <a:pt x="816" y="28"/>
                    <a:pt x="822" y="22"/>
                    <a:pt x="822" y="14"/>
                  </a:cubicBezTo>
                  <a:cubicBezTo>
                    <a:pt x="822" y="6"/>
                    <a:pt x="816" y="0"/>
                    <a:pt x="808" y="0"/>
                  </a:cubicBezTo>
                  <a:cubicBezTo>
                    <a:pt x="800" y="0"/>
                    <a:pt x="794" y="6"/>
                    <a:pt x="794" y="14"/>
                  </a:cubicBezTo>
                  <a:cubicBezTo>
                    <a:pt x="794" y="22"/>
                    <a:pt x="800" y="28"/>
                    <a:pt x="808" y="28"/>
                  </a:cubicBezTo>
                  <a:close/>
                  <a:moveTo>
                    <a:pt x="921" y="28"/>
                  </a:moveTo>
                  <a:cubicBezTo>
                    <a:pt x="929" y="28"/>
                    <a:pt x="935" y="22"/>
                    <a:pt x="935" y="14"/>
                  </a:cubicBezTo>
                  <a:cubicBezTo>
                    <a:pt x="935" y="6"/>
                    <a:pt x="929" y="0"/>
                    <a:pt x="921" y="0"/>
                  </a:cubicBezTo>
                  <a:cubicBezTo>
                    <a:pt x="914" y="0"/>
                    <a:pt x="907" y="6"/>
                    <a:pt x="907" y="14"/>
                  </a:cubicBezTo>
                  <a:cubicBezTo>
                    <a:pt x="907" y="22"/>
                    <a:pt x="914" y="28"/>
                    <a:pt x="921" y="28"/>
                  </a:cubicBezTo>
                  <a:close/>
                  <a:moveTo>
                    <a:pt x="1035" y="28"/>
                  </a:moveTo>
                  <a:cubicBezTo>
                    <a:pt x="1042" y="28"/>
                    <a:pt x="1049" y="22"/>
                    <a:pt x="1049" y="14"/>
                  </a:cubicBezTo>
                  <a:cubicBezTo>
                    <a:pt x="1049" y="6"/>
                    <a:pt x="1042" y="0"/>
                    <a:pt x="1035" y="0"/>
                  </a:cubicBezTo>
                  <a:cubicBezTo>
                    <a:pt x="1027" y="0"/>
                    <a:pt x="1021" y="6"/>
                    <a:pt x="1021" y="14"/>
                  </a:cubicBezTo>
                  <a:cubicBezTo>
                    <a:pt x="1021" y="22"/>
                    <a:pt x="1027" y="28"/>
                    <a:pt x="1035" y="28"/>
                  </a:cubicBezTo>
                  <a:close/>
                  <a:moveTo>
                    <a:pt x="1148" y="28"/>
                  </a:moveTo>
                  <a:cubicBezTo>
                    <a:pt x="1156" y="28"/>
                    <a:pt x="1162" y="22"/>
                    <a:pt x="1162" y="14"/>
                  </a:cubicBezTo>
                  <a:cubicBezTo>
                    <a:pt x="1162" y="6"/>
                    <a:pt x="1156" y="0"/>
                    <a:pt x="1148" y="0"/>
                  </a:cubicBezTo>
                  <a:cubicBezTo>
                    <a:pt x="1140" y="0"/>
                    <a:pt x="1134" y="6"/>
                    <a:pt x="1134" y="14"/>
                  </a:cubicBezTo>
                  <a:cubicBezTo>
                    <a:pt x="1134" y="22"/>
                    <a:pt x="1140" y="28"/>
                    <a:pt x="1148" y="28"/>
                  </a:cubicBezTo>
                  <a:close/>
                  <a:moveTo>
                    <a:pt x="1261" y="28"/>
                  </a:moveTo>
                  <a:cubicBezTo>
                    <a:pt x="1269" y="28"/>
                    <a:pt x="1276" y="22"/>
                    <a:pt x="1276" y="14"/>
                  </a:cubicBezTo>
                  <a:cubicBezTo>
                    <a:pt x="1276" y="6"/>
                    <a:pt x="1269" y="0"/>
                    <a:pt x="1261" y="0"/>
                  </a:cubicBezTo>
                  <a:cubicBezTo>
                    <a:pt x="1254" y="0"/>
                    <a:pt x="1247" y="6"/>
                    <a:pt x="1247" y="14"/>
                  </a:cubicBezTo>
                  <a:cubicBezTo>
                    <a:pt x="1247" y="22"/>
                    <a:pt x="1254" y="28"/>
                    <a:pt x="1261" y="28"/>
                  </a:cubicBezTo>
                  <a:close/>
                  <a:moveTo>
                    <a:pt x="1375" y="28"/>
                  </a:moveTo>
                  <a:cubicBezTo>
                    <a:pt x="1383" y="28"/>
                    <a:pt x="1389" y="22"/>
                    <a:pt x="1389" y="14"/>
                  </a:cubicBezTo>
                  <a:cubicBezTo>
                    <a:pt x="1389" y="6"/>
                    <a:pt x="1383" y="0"/>
                    <a:pt x="1375" y="0"/>
                  </a:cubicBezTo>
                  <a:cubicBezTo>
                    <a:pt x="1367" y="0"/>
                    <a:pt x="1361" y="6"/>
                    <a:pt x="1361" y="14"/>
                  </a:cubicBezTo>
                  <a:cubicBezTo>
                    <a:pt x="1361" y="22"/>
                    <a:pt x="1367" y="28"/>
                    <a:pt x="1375" y="28"/>
                  </a:cubicBezTo>
                  <a:close/>
                  <a:moveTo>
                    <a:pt x="1488" y="28"/>
                  </a:moveTo>
                  <a:cubicBezTo>
                    <a:pt x="1496" y="28"/>
                    <a:pt x="1502" y="22"/>
                    <a:pt x="1502" y="14"/>
                  </a:cubicBezTo>
                  <a:cubicBezTo>
                    <a:pt x="1502" y="6"/>
                    <a:pt x="1496" y="0"/>
                    <a:pt x="1488" y="0"/>
                  </a:cubicBezTo>
                  <a:cubicBezTo>
                    <a:pt x="1480" y="0"/>
                    <a:pt x="1474" y="6"/>
                    <a:pt x="1474" y="14"/>
                  </a:cubicBezTo>
                  <a:cubicBezTo>
                    <a:pt x="1474" y="22"/>
                    <a:pt x="1480" y="28"/>
                    <a:pt x="1488" y="28"/>
                  </a:cubicBezTo>
                  <a:close/>
                  <a:moveTo>
                    <a:pt x="1602" y="28"/>
                  </a:moveTo>
                  <a:cubicBezTo>
                    <a:pt x="1609" y="28"/>
                    <a:pt x="1616" y="22"/>
                    <a:pt x="1616" y="14"/>
                  </a:cubicBezTo>
                  <a:cubicBezTo>
                    <a:pt x="1616" y="6"/>
                    <a:pt x="1609" y="0"/>
                    <a:pt x="1602" y="0"/>
                  </a:cubicBezTo>
                  <a:cubicBezTo>
                    <a:pt x="1594" y="0"/>
                    <a:pt x="1588" y="6"/>
                    <a:pt x="1588" y="14"/>
                  </a:cubicBezTo>
                  <a:cubicBezTo>
                    <a:pt x="1588" y="22"/>
                    <a:pt x="1594" y="28"/>
                    <a:pt x="1602" y="28"/>
                  </a:cubicBezTo>
                  <a:close/>
                  <a:moveTo>
                    <a:pt x="1715" y="28"/>
                  </a:moveTo>
                  <a:cubicBezTo>
                    <a:pt x="1723" y="28"/>
                    <a:pt x="1729" y="22"/>
                    <a:pt x="1729" y="14"/>
                  </a:cubicBezTo>
                  <a:cubicBezTo>
                    <a:pt x="1729" y="6"/>
                    <a:pt x="1723" y="0"/>
                    <a:pt x="1715" y="0"/>
                  </a:cubicBezTo>
                  <a:cubicBezTo>
                    <a:pt x="1707" y="0"/>
                    <a:pt x="1701" y="6"/>
                    <a:pt x="1701" y="14"/>
                  </a:cubicBezTo>
                  <a:cubicBezTo>
                    <a:pt x="1701" y="22"/>
                    <a:pt x="1707" y="28"/>
                    <a:pt x="1715" y="28"/>
                  </a:cubicBezTo>
                  <a:close/>
                  <a:moveTo>
                    <a:pt x="1828" y="28"/>
                  </a:moveTo>
                  <a:cubicBezTo>
                    <a:pt x="1836" y="28"/>
                    <a:pt x="1842" y="22"/>
                    <a:pt x="1842" y="14"/>
                  </a:cubicBezTo>
                  <a:cubicBezTo>
                    <a:pt x="1842" y="6"/>
                    <a:pt x="1836" y="0"/>
                    <a:pt x="1828" y="0"/>
                  </a:cubicBezTo>
                  <a:cubicBezTo>
                    <a:pt x="1821" y="0"/>
                    <a:pt x="1814" y="6"/>
                    <a:pt x="1814" y="14"/>
                  </a:cubicBezTo>
                  <a:cubicBezTo>
                    <a:pt x="1814" y="22"/>
                    <a:pt x="1821" y="28"/>
                    <a:pt x="1828" y="28"/>
                  </a:cubicBezTo>
                  <a:close/>
                  <a:moveTo>
                    <a:pt x="1942" y="28"/>
                  </a:moveTo>
                  <a:cubicBezTo>
                    <a:pt x="1950" y="28"/>
                    <a:pt x="1956" y="22"/>
                    <a:pt x="1956" y="14"/>
                  </a:cubicBezTo>
                  <a:cubicBezTo>
                    <a:pt x="1956" y="6"/>
                    <a:pt x="1950" y="0"/>
                    <a:pt x="1942" y="0"/>
                  </a:cubicBezTo>
                  <a:cubicBezTo>
                    <a:pt x="1934" y="0"/>
                    <a:pt x="1928" y="6"/>
                    <a:pt x="1928" y="14"/>
                  </a:cubicBezTo>
                  <a:cubicBezTo>
                    <a:pt x="1928" y="22"/>
                    <a:pt x="1934" y="28"/>
                    <a:pt x="1942" y="28"/>
                  </a:cubicBezTo>
                  <a:close/>
                  <a:moveTo>
                    <a:pt x="2055" y="28"/>
                  </a:moveTo>
                  <a:cubicBezTo>
                    <a:pt x="2063" y="28"/>
                    <a:pt x="2069" y="22"/>
                    <a:pt x="2069" y="14"/>
                  </a:cubicBezTo>
                  <a:cubicBezTo>
                    <a:pt x="2069" y="6"/>
                    <a:pt x="2063" y="0"/>
                    <a:pt x="2055" y="0"/>
                  </a:cubicBezTo>
                  <a:cubicBezTo>
                    <a:pt x="2047" y="0"/>
                    <a:pt x="2041" y="6"/>
                    <a:pt x="2041" y="14"/>
                  </a:cubicBezTo>
                  <a:cubicBezTo>
                    <a:pt x="2041" y="22"/>
                    <a:pt x="2047" y="28"/>
                    <a:pt x="2055" y="28"/>
                  </a:cubicBezTo>
                  <a:close/>
                  <a:moveTo>
                    <a:pt x="2169" y="28"/>
                  </a:moveTo>
                  <a:cubicBezTo>
                    <a:pt x="2176" y="28"/>
                    <a:pt x="2183" y="22"/>
                    <a:pt x="2183" y="14"/>
                  </a:cubicBezTo>
                  <a:cubicBezTo>
                    <a:pt x="2183" y="6"/>
                    <a:pt x="2176" y="0"/>
                    <a:pt x="2169" y="0"/>
                  </a:cubicBezTo>
                  <a:cubicBezTo>
                    <a:pt x="2161" y="0"/>
                    <a:pt x="2154" y="6"/>
                    <a:pt x="2154" y="14"/>
                  </a:cubicBezTo>
                  <a:cubicBezTo>
                    <a:pt x="2154" y="22"/>
                    <a:pt x="2161" y="28"/>
                    <a:pt x="2169" y="28"/>
                  </a:cubicBezTo>
                  <a:close/>
                  <a:moveTo>
                    <a:pt x="2282" y="28"/>
                  </a:moveTo>
                  <a:cubicBezTo>
                    <a:pt x="2290" y="28"/>
                    <a:pt x="2296" y="22"/>
                    <a:pt x="2296" y="14"/>
                  </a:cubicBezTo>
                  <a:cubicBezTo>
                    <a:pt x="2296" y="6"/>
                    <a:pt x="2290" y="0"/>
                    <a:pt x="2282" y="0"/>
                  </a:cubicBezTo>
                  <a:cubicBezTo>
                    <a:pt x="2274" y="0"/>
                    <a:pt x="2268" y="6"/>
                    <a:pt x="2268" y="14"/>
                  </a:cubicBezTo>
                  <a:cubicBezTo>
                    <a:pt x="2268" y="22"/>
                    <a:pt x="2274" y="28"/>
                    <a:pt x="2282" y="28"/>
                  </a:cubicBezTo>
                  <a:close/>
                  <a:moveTo>
                    <a:pt x="2395" y="28"/>
                  </a:moveTo>
                  <a:cubicBezTo>
                    <a:pt x="2403" y="28"/>
                    <a:pt x="2409" y="22"/>
                    <a:pt x="2409" y="14"/>
                  </a:cubicBezTo>
                  <a:cubicBezTo>
                    <a:pt x="2409" y="6"/>
                    <a:pt x="2403" y="0"/>
                    <a:pt x="2395" y="0"/>
                  </a:cubicBezTo>
                  <a:cubicBezTo>
                    <a:pt x="2388" y="0"/>
                    <a:pt x="2381" y="6"/>
                    <a:pt x="2381" y="14"/>
                  </a:cubicBezTo>
                  <a:cubicBezTo>
                    <a:pt x="2381" y="22"/>
                    <a:pt x="2388" y="28"/>
                    <a:pt x="2395" y="28"/>
                  </a:cubicBezTo>
                  <a:close/>
                  <a:moveTo>
                    <a:pt x="2509" y="28"/>
                  </a:moveTo>
                  <a:cubicBezTo>
                    <a:pt x="2516" y="28"/>
                    <a:pt x="2523" y="22"/>
                    <a:pt x="2523" y="14"/>
                  </a:cubicBezTo>
                  <a:cubicBezTo>
                    <a:pt x="2523" y="6"/>
                    <a:pt x="2516" y="0"/>
                    <a:pt x="2509" y="0"/>
                  </a:cubicBezTo>
                  <a:cubicBezTo>
                    <a:pt x="2501" y="0"/>
                    <a:pt x="2495" y="6"/>
                    <a:pt x="2495" y="14"/>
                  </a:cubicBezTo>
                  <a:cubicBezTo>
                    <a:pt x="2495" y="22"/>
                    <a:pt x="2501" y="28"/>
                    <a:pt x="2509" y="28"/>
                  </a:cubicBezTo>
                  <a:close/>
                  <a:moveTo>
                    <a:pt x="2622" y="28"/>
                  </a:moveTo>
                  <a:cubicBezTo>
                    <a:pt x="2630" y="28"/>
                    <a:pt x="2636" y="22"/>
                    <a:pt x="2636" y="14"/>
                  </a:cubicBezTo>
                  <a:cubicBezTo>
                    <a:pt x="2636" y="6"/>
                    <a:pt x="2630" y="0"/>
                    <a:pt x="2622" y="0"/>
                  </a:cubicBezTo>
                  <a:cubicBezTo>
                    <a:pt x="2614" y="0"/>
                    <a:pt x="2608" y="6"/>
                    <a:pt x="2608" y="14"/>
                  </a:cubicBezTo>
                  <a:cubicBezTo>
                    <a:pt x="2608" y="22"/>
                    <a:pt x="2614" y="28"/>
                    <a:pt x="2622" y="28"/>
                  </a:cubicBezTo>
                  <a:close/>
                  <a:moveTo>
                    <a:pt x="2735" y="28"/>
                  </a:moveTo>
                  <a:cubicBezTo>
                    <a:pt x="2743" y="28"/>
                    <a:pt x="2750" y="22"/>
                    <a:pt x="2750" y="14"/>
                  </a:cubicBezTo>
                  <a:cubicBezTo>
                    <a:pt x="2750" y="6"/>
                    <a:pt x="2743" y="0"/>
                    <a:pt x="2735" y="0"/>
                  </a:cubicBezTo>
                  <a:cubicBezTo>
                    <a:pt x="2728" y="0"/>
                    <a:pt x="2721" y="6"/>
                    <a:pt x="2721" y="14"/>
                  </a:cubicBezTo>
                  <a:cubicBezTo>
                    <a:pt x="2721" y="22"/>
                    <a:pt x="2728" y="28"/>
                    <a:pt x="2735" y="28"/>
                  </a:cubicBezTo>
                  <a:close/>
                  <a:moveTo>
                    <a:pt x="2849" y="28"/>
                  </a:moveTo>
                  <a:cubicBezTo>
                    <a:pt x="2857" y="28"/>
                    <a:pt x="2863" y="22"/>
                    <a:pt x="2863" y="14"/>
                  </a:cubicBezTo>
                  <a:cubicBezTo>
                    <a:pt x="2863" y="6"/>
                    <a:pt x="2857" y="0"/>
                    <a:pt x="2849" y="0"/>
                  </a:cubicBezTo>
                  <a:cubicBezTo>
                    <a:pt x="2841" y="0"/>
                    <a:pt x="2835" y="6"/>
                    <a:pt x="2835" y="14"/>
                  </a:cubicBezTo>
                  <a:cubicBezTo>
                    <a:pt x="2835" y="22"/>
                    <a:pt x="2841" y="28"/>
                    <a:pt x="2849" y="28"/>
                  </a:cubicBezTo>
                  <a:close/>
                  <a:moveTo>
                    <a:pt x="2962" y="28"/>
                  </a:moveTo>
                  <a:cubicBezTo>
                    <a:pt x="2970" y="28"/>
                    <a:pt x="2976" y="22"/>
                    <a:pt x="2976" y="14"/>
                  </a:cubicBezTo>
                  <a:cubicBezTo>
                    <a:pt x="2976" y="6"/>
                    <a:pt x="2970" y="0"/>
                    <a:pt x="2962" y="0"/>
                  </a:cubicBezTo>
                  <a:cubicBezTo>
                    <a:pt x="2954" y="0"/>
                    <a:pt x="2948" y="6"/>
                    <a:pt x="2948" y="14"/>
                  </a:cubicBezTo>
                  <a:cubicBezTo>
                    <a:pt x="2948" y="22"/>
                    <a:pt x="2954" y="28"/>
                    <a:pt x="2962" y="28"/>
                  </a:cubicBezTo>
                  <a:close/>
                  <a:moveTo>
                    <a:pt x="3076" y="28"/>
                  </a:moveTo>
                  <a:cubicBezTo>
                    <a:pt x="3083" y="28"/>
                    <a:pt x="3090" y="22"/>
                    <a:pt x="3090" y="14"/>
                  </a:cubicBezTo>
                  <a:cubicBezTo>
                    <a:pt x="3090" y="6"/>
                    <a:pt x="3083" y="0"/>
                    <a:pt x="3076" y="0"/>
                  </a:cubicBezTo>
                  <a:cubicBezTo>
                    <a:pt x="3068" y="0"/>
                    <a:pt x="3062" y="6"/>
                    <a:pt x="3062" y="14"/>
                  </a:cubicBezTo>
                  <a:cubicBezTo>
                    <a:pt x="3062" y="22"/>
                    <a:pt x="3068" y="28"/>
                    <a:pt x="3076" y="28"/>
                  </a:cubicBezTo>
                  <a:close/>
                  <a:moveTo>
                    <a:pt x="3189" y="28"/>
                  </a:moveTo>
                  <a:cubicBezTo>
                    <a:pt x="3197" y="28"/>
                    <a:pt x="3203" y="22"/>
                    <a:pt x="3203" y="14"/>
                  </a:cubicBezTo>
                  <a:cubicBezTo>
                    <a:pt x="3203" y="6"/>
                    <a:pt x="3197" y="0"/>
                    <a:pt x="3189" y="0"/>
                  </a:cubicBezTo>
                  <a:cubicBezTo>
                    <a:pt x="3181" y="0"/>
                    <a:pt x="3175" y="6"/>
                    <a:pt x="3175" y="14"/>
                  </a:cubicBezTo>
                  <a:cubicBezTo>
                    <a:pt x="3175" y="22"/>
                    <a:pt x="3181" y="28"/>
                    <a:pt x="3189" y="28"/>
                  </a:cubicBezTo>
                  <a:close/>
                  <a:moveTo>
                    <a:pt x="3302" y="28"/>
                  </a:moveTo>
                  <a:cubicBezTo>
                    <a:pt x="3310" y="28"/>
                    <a:pt x="3316" y="22"/>
                    <a:pt x="3316" y="14"/>
                  </a:cubicBezTo>
                  <a:cubicBezTo>
                    <a:pt x="3316" y="6"/>
                    <a:pt x="3310" y="0"/>
                    <a:pt x="3302" y="0"/>
                  </a:cubicBezTo>
                  <a:cubicBezTo>
                    <a:pt x="3295" y="0"/>
                    <a:pt x="3288" y="6"/>
                    <a:pt x="3288" y="14"/>
                  </a:cubicBezTo>
                  <a:cubicBezTo>
                    <a:pt x="3288" y="22"/>
                    <a:pt x="3295" y="28"/>
                    <a:pt x="3302" y="28"/>
                  </a:cubicBezTo>
                  <a:close/>
                  <a:moveTo>
                    <a:pt x="3416" y="28"/>
                  </a:moveTo>
                  <a:cubicBezTo>
                    <a:pt x="3424" y="28"/>
                    <a:pt x="3430" y="22"/>
                    <a:pt x="3430" y="14"/>
                  </a:cubicBezTo>
                  <a:cubicBezTo>
                    <a:pt x="3430" y="6"/>
                    <a:pt x="3424" y="0"/>
                    <a:pt x="3416" y="0"/>
                  </a:cubicBezTo>
                  <a:cubicBezTo>
                    <a:pt x="3408" y="0"/>
                    <a:pt x="3402" y="6"/>
                    <a:pt x="3402" y="14"/>
                  </a:cubicBezTo>
                  <a:cubicBezTo>
                    <a:pt x="3402" y="22"/>
                    <a:pt x="3408" y="28"/>
                    <a:pt x="3416" y="28"/>
                  </a:cubicBezTo>
                  <a:close/>
                  <a:moveTo>
                    <a:pt x="3529" y="28"/>
                  </a:moveTo>
                  <a:cubicBezTo>
                    <a:pt x="3537" y="28"/>
                    <a:pt x="3543" y="22"/>
                    <a:pt x="3543" y="14"/>
                  </a:cubicBezTo>
                  <a:cubicBezTo>
                    <a:pt x="3543" y="6"/>
                    <a:pt x="3537" y="0"/>
                    <a:pt x="3529" y="0"/>
                  </a:cubicBezTo>
                  <a:cubicBezTo>
                    <a:pt x="3521" y="0"/>
                    <a:pt x="3515" y="6"/>
                    <a:pt x="3515" y="14"/>
                  </a:cubicBezTo>
                  <a:cubicBezTo>
                    <a:pt x="3515" y="22"/>
                    <a:pt x="3521" y="28"/>
                    <a:pt x="3529" y="28"/>
                  </a:cubicBezTo>
                  <a:close/>
                  <a:moveTo>
                    <a:pt x="3643" y="28"/>
                  </a:moveTo>
                  <a:cubicBezTo>
                    <a:pt x="3650" y="28"/>
                    <a:pt x="3657" y="22"/>
                    <a:pt x="3657" y="14"/>
                  </a:cubicBezTo>
                  <a:cubicBezTo>
                    <a:pt x="3657" y="6"/>
                    <a:pt x="3650" y="0"/>
                    <a:pt x="3643" y="0"/>
                  </a:cubicBezTo>
                  <a:cubicBezTo>
                    <a:pt x="3635" y="0"/>
                    <a:pt x="3628" y="6"/>
                    <a:pt x="3628" y="14"/>
                  </a:cubicBezTo>
                  <a:cubicBezTo>
                    <a:pt x="3628" y="22"/>
                    <a:pt x="3635" y="28"/>
                    <a:pt x="3643" y="28"/>
                  </a:cubicBezTo>
                  <a:close/>
                  <a:moveTo>
                    <a:pt x="3756" y="28"/>
                  </a:moveTo>
                  <a:cubicBezTo>
                    <a:pt x="3764" y="28"/>
                    <a:pt x="3770" y="22"/>
                    <a:pt x="3770" y="14"/>
                  </a:cubicBezTo>
                  <a:cubicBezTo>
                    <a:pt x="3770" y="6"/>
                    <a:pt x="3764" y="0"/>
                    <a:pt x="3756" y="0"/>
                  </a:cubicBezTo>
                  <a:cubicBezTo>
                    <a:pt x="3748" y="0"/>
                    <a:pt x="3742" y="6"/>
                    <a:pt x="3742" y="14"/>
                  </a:cubicBezTo>
                  <a:cubicBezTo>
                    <a:pt x="3742" y="22"/>
                    <a:pt x="3748" y="28"/>
                    <a:pt x="3756" y="28"/>
                  </a:cubicBezTo>
                  <a:close/>
                  <a:moveTo>
                    <a:pt x="3869" y="28"/>
                  </a:moveTo>
                  <a:cubicBezTo>
                    <a:pt x="3877" y="28"/>
                    <a:pt x="3883" y="22"/>
                    <a:pt x="3883" y="14"/>
                  </a:cubicBezTo>
                  <a:cubicBezTo>
                    <a:pt x="3883" y="6"/>
                    <a:pt x="3877" y="0"/>
                    <a:pt x="3869" y="0"/>
                  </a:cubicBezTo>
                  <a:cubicBezTo>
                    <a:pt x="3862" y="0"/>
                    <a:pt x="3855" y="6"/>
                    <a:pt x="3855" y="14"/>
                  </a:cubicBezTo>
                  <a:cubicBezTo>
                    <a:pt x="3855" y="22"/>
                    <a:pt x="3862" y="28"/>
                    <a:pt x="3869" y="28"/>
                  </a:cubicBezTo>
                  <a:close/>
                  <a:moveTo>
                    <a:pt x="3983" y="28"/>
                  </a:moveTo>
                  <a:cubicBezTo>
                    <a:pt x="3990" y="28"/>
                    <a:pt x="3997" y="22"/>
                    <a:pt x="3997" y="14"/>
                  </a:cubicBezTo>
                  <a:cubicBezTo>
                    <a:pt x="3997" y="6"/>
                    <a:pt x="3990" y="0"/>
                    <a:pt x="3983" y="0"/>
                  </a:cubicBezTo>
                  <a:cubicBezTo>
                    <a:pt x="3975" y="0"/>
                    <a:pt x="3969" y="6"/>
                    <a:pt x="3969" y="14"/>
                  </a:cubicBezTo>
                  <a:cubicBezTo>
                    <a:pt x="3969" y="22"/>
                    <a:pt x="3975" y="28"/>
                    <a:pt x="3983" y="28"/>
                  </a:cubicBezTo>
                  <a:close/>
                  <a:moveTo>
                    <a:pt x="4096" y="28"/>
                  </a:moveTo>
                  <a:cubicBezTo>
                    <a:pt x="4104" y="28"/>
                    <a:pt x="4110" y="22"/>
                    <a:pt x="4110" y="14"/>
                  </a:cubicBezTo>
                  <a:cubicBezTo>
                    <a:pt x="4110" y="6"/>
                    <a:pt x="4104" y="0"/>
                    <a:pt x="4096" y="0"/>
                  </a:cubicBezTo>
                  <a:cubicBezTo>
                    <a:pt x="4088" y="0"/>
                    <a:pt x="4082" y="6"/>
                    <a:pt x="4082" y="14"/>
                  </a:cubicBezTo>
                  <a:cubicBezTo>
                    <a:pt x="4082" y="22"/>
                    <a:pt x="4088" y="28"/>
                    <a:pt x="4096" y="28"/>
                  </a:cubicBezTo>
                  <a:close/>
                  <a:moveTo>
                    <a:pt x="4209" y="28"/>
                  </a:moveTo>
                  <a:cubicBezTo>
                    <a:pt x="4217" y="28"/>
                    <a:pt x="4224" y="22"/>
                    <a:pt x="4224" y="14"/>
                  </a:cubicBezTo>
                  <a:cubicBezTo>
                    <a:pt x="4224" y="6"/>
                    <a:pt x="4217" y="0"/>
                    <a:pt x="4209" y="0"/>
                  </a:cubicBezTo>
                  <a:cubicBezTo>
                    <a:pt x="4202" y="0"/>
                    <a:pt x="4195" y="6"/>
                    <a:pt x="4195" y="14"/>
                  </a:cubicBezTo>
                  <a:cubicBezTo>
                    <a:pt x="4195" y="22"/>
                    <a:pt x="4202" y="28"/>
                    <a:pt x="4209" y="28"/>
                  </a:cubicBezTo>
                  <a:close/>
                  <a:moveTo>
                    <a:pt x="4323" y="28"/>
                  </a:moveTo>
                  <a:cubicBezTo>
                    <a:pt x="4331" y="28"/>
                    <a:pt x="4337" y="22"/>
                    <a:pt x="4337" y="14"/>
                  </a:cubicBezTo>
                  <a:cubicBezTo>
                    <a:pt x="4337" y="6"/>
                    <a:pt x="4331" y="0"/>
                    <a:pt x="4323" y="0"/>
                  </a:cubicBezTo>
                  <a:cubicBezTo>
                    <a:pt x="4315" y="0"/>
                    <a:pt x="4309" y="6"/>
                    <a:pt x="4309" y="14"/>
                  </a:cubicBezTo>
                  <a:cubicBezTo>
                    <a:pt x="4309" y="22"/>
                    <a:pt x="4315" y="28"/>
                    <a:pt x="4323" y="28"/>
                  </a:cubicBezTo>
                  <a:close/>
                  <a:moveTo>
                    <a:pt x="4436" y="28"/>
                  </a:moveTo>
                  <a:cubicBezTo>
                    <a:pt x="4444" y="28"/>
                    <a:pt x="4450" y="22"/>
                    <a:pt x="4450" y="14"/>
                  </a:cubicBezTo>
                  <a:cubicBezTo>
                    <a:pt x="4450" y="6"/>
                    <a:pt x="4444" y="0"/>
                    <a:pt x="4436" y="0"/>
                  </a:cubicBezTo>
                  <a:cubicBezTo>
                    <a:pt x="4428" y="0"/>
                    <a:pt x="4422" y="6"/>
                    <a:pt x="4422" y="14"/>
                  </a:cubicBezTo>
                  <a:cubicBezTo>
                    <a:pt x="4422" y="22"/>
                    <a:pt x="4428" y="28"/>
                    <a:pt x="4436" y="28"/>
                  </a:cubicBezTo>
                  <a:close/>
                  <a:moveTo>
                    <a:pt x="4550" y="28"/>
                  </a:moveTo>
                  <a:cubicBezTo>
                    <a:pt x="4557" y="28"/>
                    <a:pt x="4564" y="22"/>
                    <a:pt x="4564" y="14"/>
                  </a:cubicBezTo>
                  <a:cubicBezTo>
                    <a:pt x="4564" y="6"/>
                    <a:pt x="4557" y="0"/>
                    <a:pt x="4550" y="0"/>
                  </a:cubicBezTo>
                  <a:cubicBezTo>
                    <a:pt x="4542" y="0"/>
                    <a:pt x="4536" y="6"/>
                    <a:pt x="4536" y="14"/>
                  </a:cubicBezTo>
                  <a:cubicBezTo>
                    <a:pt x="4536" y="22"/>
                    <a:pt x="4542" y="28"/>
                    <a:pt x="4550" y="28"/>
                  </a:cubicBezTo>
                  <a:close/>
                  <a:moveTo>
                    <a:pt x="4663" y="28"/>
                  </a:moveTo>
                  <a:cubicBezTo>
                    <a:pt x="4671" y="28"/>
                    <a:pt x="4677" y="22"/>
                    <a:pt x="4677" y="14"/>
                  </a:cubicBezTo>
                  <a:cubicBezTo>
                    <a:pt x="4677" y="6"/>
                    <a:pt x="4671" y="0"/>
                    <a:pt x="4663" y="0"/>
                  </a:cubicBezTo>
                  <a:cubicBezTo>
                    <a:pt x="4655" y="0"/>
                    <a:pt x="4649" y="6"/>
                    <a:pt x="4649" y="14"/>
                  </a:cubicBezTo>
                  <a:cubicBezTo>
                    <a:pt x="4649" y="22"/>
                    <a:pt x="4655" y="28"/>
                    <a:pt x="4663" y="28"/>
                  </a:cubicBezTo>
                  <a:close/>
                  <a:moveTo>
                    <a:pt x="4776" y="28"/>
                  </a:moveTo>
                  <a:cubicBezTo>
                    <a:pt x="4784" y="28"/>
                    <a:pt x="4790" y="22"/>
                    <a:pt x="4790" y="14"/>
                  </a:cubicBezTo>
                  <a:cubicBezTo>
                    <a:pt x="4790" y="6"/>
                    <a:pt x="4784" y="0"/>
                    <a:pt x="4776" y="0"/>
                  </a:cubicBezTo>
                  <a:cubicBezTo>
                    <a:pt x="4769" y="0"/>
                    <a:pt x="4762" y="6"/>
                    <a:pt x="4762" y="14"/>
                  </a:cubicBezTo>
                  <a:cubicBezTo>
                    <a:pt x="4762" y="22"/>
                    <a:pt x="4769" y="28"/>
                    <a:pt x="4776" y="28"/>
                  </a:cubicBezTo>
                  <a:close/>
                  <a:moveTo>
                    <a:pt x="4890" y="28"/>
                  </a:moveTo>
                  <a:cubicBezTo>
                    <a:pt x="4898" y="28"/>
                    <a:pt x="4904" y="22"/>
                    <a:pt x="4904" y="14"/>
                  </a:cubicBezTo>
                  <a:cubicBezTo>
                    <a:pt x="4904" y="6"/>
                    <a:pt x="4898" y="0"/>
                    <a:pt x="4890" y="0"/>
                  </a:cubicBezTo>
                  <a:cubicBezTo>
                    <a:pt x="4882" y="0"/>
                    <a:pt x="4876" y="6"/>
                    <a:pt x="4876" y="14"/>
                  </a:cubicBezTo>
                  <a:cubicBezTo>
                    <a:pt x="4876" y="22"/>
                    <a:pt x="4882" y="28"/>
                    <a:pt x="4890" y="28"/>
                  </a:cubicBezTo>
                  <a:close/>
                  <a:moveTo>
                    <a:pt x="5003" y="28"/>
                  </a:moveTo>
                  <a:cubicBezTo>
                    <a:pt x="5011" y="28"/>
                    <a:pt x="5017" y="22"/>
                    <a:pt x="5017" y="14"/>
                  </a:cubicBezTo>
                  <a:cubicBezTo>
                    <a:pt x="5017" y="6"/>
                    <a:pt x="5011" y="0"/>
                    <a:pt x="5003" y="0"/>
                  </a:cubicBezTo>
                  <a:cubicBezTo>
                    <a:pt x="4995" y="0"/>
                    <a:pt x="4989" y="6"/>
                    <a:pt x="4989" y="14"/>
                  </a:cubicBezTo>
                  <a:cubicBezTo>
                    <a:pt x="4989" y="22"/>
                    <a:pt x="4995" y="28"/>
                    <a:pt x="5003" y="28"/>
                  </a:cubicBezTo>
                  <a:close/>
                  <a:moveTo>
                    <a:pt x="5117" y="28"/>
                  </a:moveTo>
                  <a:cubicBezTo>
                    <a:pt x="5124" y="28"/>
                    <a:pt x="5131" y="22"/>
                    <a:pt x="5131" y="14"/>
                  </a:cubicBezTo>
                  <a:cubicBezTo>
                    <a:pt x="5131" y="6"/>
                    <a:pt x="5124" y="0"/>
                    <a:pt x="5117" y="0"/>
                  </a:cubicBezTo>
                  <a:cubicBezTo>
                    <a:pt x="5109" y="0"/>
                    <a:pt x="5102" y="6"/>
                    <a:pt x="5102" y="14"/>
                  </a:cubicBezTo>
                  <a:cubicBezTo>
                    <a:pt x="5102" y="22"/>
                    <a:pt x="5109" y="28"/>
                    <a:pt x="5117" y="28"/>
                  </a:cubicBezTo>
                  <a:close/>
                  <a:moveTo>
                    <a:pt x="5230" y="28"/>
                  </a:moveTo>
                  <a:cubicBezTo>
                    <a:pt x="5238" y="28"/>
                    <a:pt x="5244" y="22"/>
                    <a:pt x="5244" y="14"/>
                  </a:cubicBezTo>
                  <a:cubicBezTo>
                    <a:pt x="5244" y="6"/>
                    <a:pt x="5238" y="0"/>
                    <a:pt x="5230" y="0"/>
                  </a:cubicBezTo>
                  <a:cubicBezTo>
                    <a:pt x="5222" y="0"/>
                    <a:pt x="5216" y="6"/>
                    <a:pt x="5216" y="14"/>
                  </a:cubicBezTo>
                  <a:cubicBezTo>
                    <a:pt x="5216" y="22"/>
                    <a:pt x="5222" y="28"/>
                    <a:pt x="5230" y="28"/>
                  </a:cubicBezTo>
                  <a:close/>
                  <a:moveTo>
                    <a:pt x="5343" y="28"/>
                  </a:moveTo>
                  <a:cubicBezTo>
                    <a:pt x="5351" y="28"/>
                    <a:pt x="5357" y="22"/>
                    <a:pt x="5357" y="14"/>
                  </a:cubicBezTo>
                  <a:cubicBezTo>
                    <a:pt x="5357" y="6"/>
                    <a:pt x="5351" y="0"/>
                    <a:pt x="5343" y="0"/>
                  </a:cubicBezTo>
                  <a:cubicBezTo>
                    <a:pt x="5336" y="0"/>
                    <a:pt x="5329" y="6"/>
                    <a:pt x="5329" y="14"/>
                  </a:cubicBezTo>
                  <a:cubicBezTo>
                    <a:pt x="5329" y="22"/>
                    <a:pt x="5336" y="28"/>
                    <a:pt x="5343" y="28"/>
                  </a:cubicBezTo>
                  <a:close/>
                  <a:moveTo>
                    <a:pt x="5457" y="28"/>
                  </a:moveTo>
                  <a:cubicBezTo>
                    <a:pt x="5464" y="28"/>
                    <a:pt x="5471" y="22"/>
                    <a:pt x="5471" y="14"/>
                  </a:cubicBezTo>
                  <a:cubicBezTo>
                    <a:pt x="5471" y="6"/>
                    <a:pt x="5464" y="0"/>
                    <a:pt x="5457" y="0"/>
                  </a:cubicBezTo>
                  <a:cubicBezTo>
                    <a:pt x="5449" y="0"/>
                    <a:pt x="5443" y="6"/>
                    <a:pt x="5443" y="14"/>
                  </a:cubicBezTo>
                  <a:cubicBezTo>
                    <a:pt x="5443" y="22"/>
                    <a:pt x="5449" y="28"/>
                    <a:pt x="5457" y="28"/>
                  </a:cubicBezTo>
                  <a:close/>
                  <a:moveTo>
                    <a:pt x="5570" y="28"/>
                  </a:moveTo>
                  <a:cubicBezTo>
                    <a:pt x="5578" y="28"/>
                    <a:pt x="5584" y="22"/>
                    <a:pt x="5584" y="14"/>
                  </a:cubicBezTo>
                  <a:cubicBezTo>
                    <a:pt x="5584" y="6"/>
                    <a:pt x="5578" y="0"/>
                    <a:pt x="5570" y="0"/>
                  </a:cubicBezTo>
                  <a:cubicBezTo>
                    <a:pt x="5562" y="0"/>
                    <a:pt x="5556" y="6"/>
                    <a:pt x="5556" y="14"/>
                  </a:cubicBezTo>
                  <a:cubicBezTo>
                    <a:pt x="5556" y="22"/>
                    <a:pt x="5562" y="28"/>
                    <a:pt x="5570" y="28"/>
                  </a:cubicBezTo>
                  <a:close/>
                  <a:moveTo>
                    <a:pt x="5683" y="28"/>
                  </a:moveTo>
                  <a:cubicBezTo>
                    <a:pt x="5691" y="28"/>
                    <a:pt x="5698" y="22"/>
                    <a:pt x="5698" y="14"/>
                  </a:cubicBezTo>
                  <a:cubicBezTo>
                    <a:pt x="5698" y="6"/>
                    <a:pt x="5691" y="0"/>
                    <a:pt x="5683" y="0"/>
                  </a:cubicBezTo>
                  <a:cubicBezTo>
                    <a:pt x="5676" y="0"/>
                    <a:pt x="5669" y="6"/>
                    <a:pt x="5669" y="14"/>
                  </a:cubicBezTo>
                  <a:cubicBezTo>
                    <a:pt x="5669" y="22"/>
                    <a:pt x="5676" y="28"/>
                    <a:pt x="5683" y="28"/>
                  </a:cubicBezTo>
                  <a:close/>
                  <a:moveTo>
                    <a:pt x="5797" y="28"/>
                  </a:moveTo>
                  <a:cubicBezTo>
                    <a:pt x="5805" y="28"/>
                    <a:pt x="5811" y="22"/>
                    <a:pt x="5811" y="14"/>
                  </a:cubicBezTo>
                  <a:cubicBezTo>
                    <a:pt x="5811" y="6"/>
                    <a:pt x="5805" y="0"/>
                    <a:pt x="5797" y="0"/>
                  </a:cubicBezTo>
                  <a:cubicBezTo>
                    <a:pt x="5789" y="0"/>
                    <a:pt x="5783" y="6"/>
                    <a:pt x="5783" y="14"/>
                  </a:cubicBezTo>
                  <a:cubicBezTo>
                    <a:pt x="5783" y="22"/>
                    <a:pt x="5789" y="28"/>
                    <a:pt x="5797" y="28"/>
                  </a:cubicBezTo>
                  <a:close/>
                  <a:moveTo>
                    <a:pt x="5910" y="28"/>
                  </a:moveTo>
                  <a:cubicBezTo>
                    <a:pt x="5918" y="28"/>
                    <a:pt x="5924" y="22"/>
                    <a:pt x="5924" y="14"/>
                  </a:cubicBezTo>
                  <a:cubicBezTo>
                    <a:pt x="5924" y="6"/>
                    <a:pt x="5918" y="0"/>
                    <a:pt x="5910" y="0"/>
                  </a:cubicBezTo>
                  <a:cubicBezTo>
                    <a:pt x="5902" y="0"/>
                    <a:pt x="5896" y="6"/>
                    <a:pt x="5896" y="14"/>
                  </a:cubicBezTo>
                  <a:cubicBezTo>
                    <a:pt x="5896" y="22"/>
                    <a:pt x="5902" y="28"/>
                    <a:pt x="5910" y="28"/>
                  </a:cubicBezTo>
                  <a:close/>
                  <a:moveTo>
                    <a:pt x="6024" y="28"/>
                  </a:moveTo>
                  <a:cubicBezTo>
                    <a:pt x="6031" y="28"/>
                    <a:pt x="6038" y="22"/>
                    <a:pt x="6038" y="14"/>
                  </a:cubicBezTo>
                  <a:cubicBezTo>
                    <a:pt x="6038" y="6"/>
                    <a:pt x="6031" y="0"/>
                    <a:pt x="6024" y="0"/>
                  </a:cubicBezTo>
                  <a:cubicBezTo>
                    <a:pt x="6016" y="0"/>
                    <a:pt x="6010" y="6"/>
                    <a:pt x="6010" y="14"/>
                  </a:cubicBezTo>
                  <a:cubicBezTo>
                    <a:pt x="6010" y="22"/>
                    <a:pt x="6016" y="28"/>
                    <a:pt x="6024" y="28"/>
                  </a:cubicBezTo>
                  <a:close/>
                  <a:moveTo>
                    <a:pt x="6137" y="28"/>
                  </a:moveTo>
                  <a:cubicBezTo>
                    <a:pt x="6145" y="28"/>
                    <a:pt x="6151" y="22"/>
                    <a:pt x="6151" y="14"/>
                  </a:cubicBezTo>
                  <a:cubicBezTo>
                    <a:pt x="6151" y="6"/>
                    <a:pt x="6145" y="0"/>
                    <a:pt x="6137" y="0"/>
                  </a:cubicBezTo>
                  <a:cubicBezTo>
                    <a:pt x="6129" y="0"/>
                    <a:pt x="6123" y="6"/>
                    <a:pt x="6123" y="14"/>
                  </a:cubicBezTo>
                  <a:cubicBezTo>
                    <a:pt x="6123" y="22"/>
                    <a:pt x="6129" y="28"/>
                    <a:pt x="6137" y="28"/>
                  </a:cubicBezTo>
                  <a:close/>
                  <a:moveTo>
                    <a:pt x="6250" y="28"/>
                  </a:moveTo>
                  <a:cubicBezTo>
                    <a:pt x="6258" y="28"/>
                    <a:pt x="6264" y="22"/>
                    <a:pt x="6264" y="14"/>
                  </a:cubicBezTo>
                  <a:cubicBezTo>
                    <a:pt x="6264" y="6"/>
                    <a:pt x="6258" y="0"/>
                    <a:pt x="6250" y="0"/>
                  </a:cubicBezTo>
                  <a:cubicBezTo>
                    <a:pt x="6243" y="0"/>
                    <a:pt x="6236" y="6"/>
                    <a:pt x="6236" y="14"/>
                  </a:cubicBezTo>
                  <a:cubicBezTo>
                    <a:pt x="6236" y="22"/>
                    <a:pt x="6243" y="28"/>
                    <a:pt x="6250" y="28"/>
                  </a:cubicBezTo>
                  <a:close/>
                  <a:moveTo>
                    <a:pt x="6364" y="28"/>
                  </a:moveTo>
                  <a:cubicBezTo>
                    <a:pt x="6372" y="28"/>
                    <a:pt x="6378" y="22"/>
                    <a:pt x="6378" y="14"/>
                  </a:cubicBezTo>
                  <a:cubicBezTo>
                    <a:pt x="6378" y="6"/>
                    <a:pt x="6372" y="0"/>
                    <a:pt x="6364" y="0"/>
                  </a:cubicBezTo>
                  <a:cubicBezTo>
                    <a:pt x="6356" y="0"/>
                    <a:pt x="6350" y="6"/>
                    <a:pt x="6350" y="14"/>
                  </a:cubicBezTo>
                  <a:cubicBezTo>
                    <a:pt x="6350" y="22"/>
                    <a:pt x="6356" y="28"/>
                    <a:pt x="6364" y="28"/>
                  </a:cubicBezTo>
                  <a:close/>
                  <a:moveTo>
                    <a:pt x="6477" y="28"/>
                  </a:moveTo>
                  <a:cubicBezTo>
                    <a:pt x="6485" y="28"/>
                    <a:pt x="6491" y="22"/>
                    <a:pt x="6491" y="14"/>
                  </a:cubicBezTo>
                  <a:cubicBezTo>
                    <a:pt x="6491" y="6"/>
                    <a:pt x="6485" y="0"/>
                    <a:pt x="6477" y="0"/>
                  </a:cubicBezTo>
                  <a:cubicBezTo>
                    <a:pt x="6469" y="0"/>
                    <a:pt x="6463" y="6"/>
                    <a:pt x="6463" y="14"/>
                  </a:cubicBezTo>
                  <a:cubicBezTo>
                    <a:pt x="6463" y="22"/>
                    <a:pt x="6469" y="28"/>
                    <a:pt x="6477" y="28"/>
                  </a:cubicBezTo>
                  <a:close/>
                  <a:moveTo>
                    <a:pt x="6591" y="28"/>
                  </a:moveTo>
                  <a:cubicBezTo>
                    <a:pt x="6598" y="28"/>
                    <a:pt x="6605" y="22"/>
                    <a:pt x="6605" y="14"/>
                  </a:cubicBezTo>
                  <a:cubicBezTo>
                    <a:pt x="6605" y="6"/>
                    <a:pt x="6598" y="0"/>
                    <a:pt x="6591" y="0"/>
                  </a:cubicBezTo>
                  <a:cubicBezTo>
                    <a:pt x="6583" y="0"/>
                    <a:pt x="6576" y="6"/>
                    <a:pt x="6576" y="14"/>
                  </a:cubicBezTo>
                  <a:cubicBezTo>
                    <a:pt x="6576" y="22"/>
                    <a:pt x="6583" y="28"/>
                    <a:pt x="6591" y="28"/>
                  </a:cubicBezTo>
                  <a:close/>
                  <a:moveTo>
                    <a:pt x="6704" y="28"/>
                  </a:moveTo>
                  <a:cubicBezTo>
                    <a:pt x="6712" y="28"/>
                    <a:pt x="6718" y="22"/>
                    <a:pt x="6718" y="14"/>
                  </a:cubicBezTo>
                  <a:cubicBezTo>
                    <a:pt x="6718" y="6"/>
                    <a:pt x="6712" y="0"/>
                    <a:pt x="6704" y="0"/>
                  </a:cubicBezTo>
                  <a:cubicBezTo>
                    <a:pt x="6696" y="0"/>
                    <a:pt x="6690" y="6"/>
                    <a:pt x="6690" y="14"/>
                  </a:cubicBezTo>
                  <a:cubicBezTo>
                    <a:pt x="6690" y="22"/>
                    <a:pt x="6696" y="28"/>
                    <a:pt x="6704" y="28"/>
                  </a:cubicBezTo>
                  <a:close/>
                  <a:moveTo>
                    <a:pt x="6817" y="28"/>
                  </a:moveTo>
                  <a:cubicBezTo>
                    <a:pt x="6825" y="28"/>
                    <a:pt x="6831" y="22"/>
                    <a:pt x="6831" y="14"/>
                  </a:cubicBezTo>
                  <a:cubicBezTo>
                    <a:pt x="6831" y="6"/>
                    <a:pt x="6825" y="0"/>
                    <a:pt x="6817" y="0"/>
                  </a:cubicBezTo>
                  <a:cubicBezTo>
                    <a:pt x="6810" y="0"/>
                    <a:pt x="6803" y="6"/>
                    <a:pt x="6803" y="14"/>
                  </a:cubicBezTo>
                  <a:cubicBezTo>
                    <a:pt x="6803" y="22"/>
                    <a:pt x="6810" y="28"/>
                    <a:pt x="6817" y="28"/>
                  </a:cubicBezTo>
                  <a:close/>
                  <a:moveTo>
                    <a:pt x="6931" y="28"/>
                  </a:moveTo>
                  <a:cubicBezTo>
                    <a:pt x="6938" y="28"/>
                    <a:pt x="6945" y="22"/>
                    <a:pt x="6945" y="14"/>
                  </a:cubicBezTo>
                  <a:cubicBezTo>
                    <a:pt x="6945" y="6"/>
                    <a:pt x="6938" y="0"/>
                    <a:pt x="6931" y="0"/>
                  </a:cubicBezTo>
                  <a:cubicBezTo>
                    <a:pt x="6923" y="0"/>
                    <a:pt x="6917" y="6"/>
                    <a:pt x="6917" y="14"/>
                  </a:cubicBezTo>
                  <a:cubicBezTo>
                    <a:pt x="6917" y="22"/>
                    <a:pt x="6923" y="28"/>
                    <a:pt x="6931" y="28"/>
                  </a:cubicBezTo>
                  <a:close/>
                  <a:moveTo>
                    <a:pt x="7044" y="28"/>
                  </a:moveTo>
                  <a:cubicBezTo>
                    <a:pt x="7052" y="28"/>
                    <a:pt x="7058" y="22"/>
                    <a:pt x="7058" y="14"/>
                  </a:cubicBezTo>
                  <a:cubicBezTo>
                    <a:pt x="7058" y="6"/>
                    <a:pt x="7052" y="0"/>
                    <a:pt x="7044" y="0"/>
                  </a:cubicBezTo>
                  <a:cubicBezTo>
                    <a:pt x="7036" y="0"/>
                    <a:pt x="7030" y="6"/>
                    <a:pt x="7030" y="14"/>
                  </a:cubicBezTo>
                  <a:cubicBezTo>
                    <a:pt x="7030" y="22"/>
                    <a:pt x="7036" y="28"/>
                    <a:pt x="7044" y="28"/>
                  </a:cubicBezTo>
                  <a:close/>
                  <a:moveTo>
                    <a:pt x="7157" y="28"/>
                  </a:moveTo>
                  <a:cubicBezTo>
                    <a:pt x="7165" y="28"/>
                    <a:pt x="7172" y="22"/>
                    <a:pt x="7172" y="14"/>
                  </a:cubicBezTo>
                  <a:cubicBezTo>
                    <a:pt x="7172" y="6"/>
                    <a:pt x="7165" y="0"/>
                    <a:pt x="7157" y="0"/>
                  </a:cubicBezTo>
                  <a:cubicBezTo>
                    <a:pt x="7150" y="0"/>
                    <a:pt x="7143" y="6"/>
                    <a:pt x="7143" y="14"/>
                  </a:cubicBezTo>
                  <a:cubicBezTo>
                    <a:pt x="7143" y="22"/>
                    <a:pt x="7150" y="28"/>
                    <a:pt x="7157" y="28"/>
                  </a:cubicBezTo>
                  <a:close/>
                  <a:moveTo>
                    <a:pt x="7271" y="28"/>
                  </a:moveTo>
                  <a:cubicBezTo>
                    <a:pt x="7279" y="28"/>
                    <a:pt x="7285" y="22"/>
                    <a:pt x="7285" y="14"/>
                  </a:cubicBezTo>
                  <a:cubicBezTo>
                    <a:pt x="7285" y="6"/>
                    <a:pt x="7279" y="0"/>
                    <a:pt x="7271" y="0"/>
                  </a:cubicBezTo>
                  <a:cubicBezTo>
                    <a:pt x="7263" y="0"/>
                    <a:pt x="7257" y="6"/>
                    <a:pt x="7257" y="14"/>
                  </a:cubicBezTo>
                  <a:cubicBezTo>
                    <a:pt x="7257" y="22"/>
                    <a:pt x="7263" y="28"/>
                    <a:pt x="7271" y="28"/>
                  </a:cubicBezTo>
                  <a:close/>
                  <a:moveTo>
                    <a:pt x="7384" y="28"/>
                  </a:moveTo>
                  <a:cubicBezTo>
                    <a:pt x="7392" y="28"/>
                    <a:pt x="7398" y="22"/>
                    <a:pt x="7398" y="14"/>
                  </a:cubicBezTo>
                  <a:cubicBezTo>
                    <a:pt x="7398" y="6"/>
                    <a:pt x="7392" y="0"/>
                    <a:pt x="7384" y="0"/>
                  </a:cubicBezTo>
                  <a:cubicBezTo>
                    <a:pt x="7377" y="0"/>
                    <a:pt x="7370" y="6"/>
                    <a:pt x="7370" y="14"/>
                  </a:cubicBezTo>
                  <a:cubicBezTo>
                    <a:pt x="7370" y="22"/>
                    <a:pt x="7377" y="28"/>
                    <a:pt x="7384" y="28"/>
                  </a:cubicBezTo>
                  <a:close/>
                  <a:moveTo>
                    <a:pt x="7498" y="28"/>
                  </a:moveTo>
                  <a:cubicBezTo>
                    <a:pt x="7505" y="28"/>
                    <a:pt x="7512" y="22"/>
                    <a:pt x="7512" y="14"/>
                  </a:cubicBezTo>
                  <a:cubicBezTo>
                    <a:pt x="7512" y="6"/>
                    <a:pt x="7505" y="0"/>
                    <a:pt x="7498" y="0"/>
                  </a:cubicBezTo>
                  <a:cubicBezTo>
                    <a:pt x="7490" y="0"/>
                    <a:pt x="7484" y="6"/>
                    <a:pt x="7484" y="14"/>
                  </a:cubicBezTo>
                  <a:cubicBezTo>
                    <a:pt x="7484" y="22"/>
                    <a:pt x="7490" y="28"/>
                    <a:pt x="7498" y="28"/>
                  </a:cubicBezTo>
                  <a:close/>
                  <a:moveTo>
                    <a:pt x="7611" y="28"/>
                  </a:moveTo>
                  <a:cubicBezTo>
                    <a:pt x="7619" y="28"/>
                    <a:pt x="7625" y="22"/>
                    <a:pt x="7625" y="14"/>
                  </a:cubicBezTo>
                  <a:cubicBezTo>
                    <a:pt x="7625" y="6"/>
                    <a:pt x="7619" y="0"/>
                    <a:pt x="7611" y="0"/>
                  </a:cubicBezTo>
                  <a:cubicBezTo>
                    <a:pt x="7603" y="0"/>
                    <a:pt x="7597" y="6"/>
                    <a:pt x="7597" y="14"/>
                  </a:cubicBezTo>
                  <a:cubicBezTo>
                    <a:pt x="7597" y="22"/>
                    <a:pt x="7603" y="28"/>
                    <a:pt x="7611" y="28"/>
                  </a:cubicBezTo>
                  <a:close/>
                  <a:moveTo>
                    <a:pt x="7724" y="28"/>
                  </a:moveTo>
                  <a:cubicBezTo>
                    <a:pt x="7732" y="28"/>
                    <a:pt x="7739" y="22"/>
                    <a:pt x="7739" y="14"/>
                  </a:cubicBezTo>
                  <a:cubicBezTo>
                    <a:pt x="7739" y="6"/>
                    <a:pt x="7732" y="0"/>
                    <a:pt x="7724" y="0"/>
                  </a:cubicBezTo>
                  <a:cubicBezTo>
                    <a:pt x="7717" y="0"/>
                    <a:pt x="7710" y="6"/>
                    <a:pt x="7710" y="14"/>
                  </a:cubicBezTo>
                  <a:cubicBezTo>
                    <a:pt x="7710" y="22"/>
                    <a:pt x="7717" y="28"/>
                    <a:pt x="7724" y="28"/>
                  </a:cubicBezTo>
                  <a:close/>
                  <a:moveTo>
                    <a:pt x="7838" y="28"/>
                  </a:moveTo>
                  <a:cubicBezTo>
                    <a:pt x="7846" y="28"/>
                    <a:pt x="7852" y="22"/>
                    <a:pt x="7852" y="14"/>
                  </a:cubicBezTo>
                  <a:cubicBezTo>
                    <a:pt x="7852" y="6"/>
                    <a:pt x="7846" y="0"/>
                    <a:pt x="7838" y="0"/>
                  </a:cubicBezTo>
                  <a:cubicBezTo>
                    <a:pt x="7830" y="0"/>
                    <a:pt x="7824" y="6"/>
                    <a:pt x="7824" y="14"/>
                  </a:cubicBezTo>
                  <a:cubicBezTo>
                    <a:pt x="7824" y="22"/>
                    <a:pt x="7830" y="28"/>
                    <a:pt x="7838" y="28"/>
                  </a:cubicBezTo>
                  <a:close/>
                  <a:moveTo>
                    <a:pt x="7951" y="28"/>
                  </a:moveTo>
                  <a:cubicBezTo>
                    <a:pt x="7959" y="28"/>
                    <a:pt x="7965" y="22"/>
                    <a:pt x="7965" y="14"/>
                  </a:cubicBezTo>
                  <a:cubicBezTo>
                    <a:pt x="7965" y="6"/>
                    <a:pt x="7959" y="0"/>
                    <a:pt x="7951" y="0"/>
                  </a:cubicBezTo>
                  <a:cubicBezTo>
                    <a:pt x="7943" y="0"/>
                    <a:pt x="7937" y="6"/>
                    <a:pt x="7937" y="14"/>
                  </a:cubicBezTo>
                  <a:cubicBezTo>
                    <a:pt x="7937" y="22"/>
                    <a:pt x="7943" y="28"/>
                    <a:pt x="7951" y="28"/>
                  </a:cubicBezTo>
                  <a:close/>
                  <a:moveTo>
                    <a:pt x="8065" y="28"/>
                  </a:moveTo>
                  <a:cubicBezTo>
                    <a:pt x="8072" y="28"/>
                    <a:pt x="8079" y="22"/>
                    <a:pt x="8079" y="14"/>
                  </a:cubicBezTo>
                  <a:cubicBezTo>
                    <a:pt x="8079" y="6"/>
                    <a:pt x="8072" y="0"/>
                    <a:pt x="8065" y="0"/>
                  </a:cubicBezTo>
                  <a:cubicBezTo>
                    <a:pt x="8057" y="0"/>
                    <a:pt x="8050" y="6"/>
                    <a:pt x="8050" y="14"/>
                  </a:cubicBezTo>
                  <a:cubicBezTo>
                    <a:pt x="8050" y="22"/>
                    <a:pt x="8057" y="28"/>
                    <a:pt x="8065" y="28"/>
                  </a:cubicBezTo>
                  <a:close/>
                  <a:moveTo>
                    <a:pt x="8178" y="28"/>
                  </a:moveTo>
                  <a:cubicBezTo>
                    <a:pt x="8186" y="28"/>
                    <a:pt x="8192" y="22"/>
                    <a:pt x="8192" y="14"/>
                  </a:cubicBezTo>
                  <a:cubicBezTo>
                    <a:pt x="8192" y="6"/>
                    <a:pt x="8186" y="0"/>
                    <a:pt x="8178" y="0"/>
                  </a:cubicBezTo>
                  <a:cubicBezTo>
                    <a:pt x="8170" y="0"/>
                    <a:pt x="8164" y="6"/>
                    <a:pt x="8164" y="14"/>
                  </a:cubicBezTo>
                  <a:cubicBezTo>
                    <a:pt x="8164" y="22"/>
                    <a:pt x="8170" y="28"/>
                    <a:pt x="8178" y="28"/>
                  </a:cubicBezTo>
                  <a:close/>
                  <a:moveTo>
                    <a:pt x="8291" y="28"/>
                  </a:moveTo>
                  <a:cubicBezTo>
                    <a:pt x="8299" y="28"/>
                    <a:pt x="8305" y="22"/>
                    <a:pt x="8305" y="14"/>
                  </a:cubicBezTo>
                  <a:cubicBezTo>
                    <a:pt x="8305" y="6"/>
                    <a:pt x="8299" y="0"/>
                    <a:pt x="8291" y="0"/>
                  </a:cubicBezTo>
                  <a:cubicBezTo>
                    <a:pt x="8284" y="0"/>
                    <a:pt x="8277" y="6"/>
                    <a:pt x="8277" y="14"/>
                  </a:cubicBezTo>
                  <a:cubicBezTo>
                    <a:pt x="8277" y="22"/>
                    <a:pt x="8284" y="28"/>
                    <a:pt x="8291" y="28"/>
                  </a:cubicBezTo>
                  <a:close/>
                  <a:moveTo>
                    <a:pt x="8405" y="28"/>
                  </a:moveTo>
                  <a:cubicBezTo>
                    <a:pt x="8413" y="28"/>
                    <a:pt x="8419" y="22"/>
                    <a:pt x="8419" y="14"/>
                  </a:cubicBezTo>
                  <a:cubicBezTo>
                    <a:pt x="8419" y="6"/>
                    <a:pt x="8413" y="0"/>
                    <a:pt x="8405" y="0"/>
                  </a:cubicBezTo>
                  <a:cubicBezTo>
                    <a:pt x="8397" y="0"/>
                    <a:pt x="8391" y="6"/>
                    <a:pt x="8391" y="14"/>
                  </a:cubicBezTo>
                  <a:cubicBezTo>
                    <a:pt x="8391" y="22"/>
                    <a:pt x="8397" y="28"/>
                    <a:pt x="8405" y="28"/>
                  </a:cubicBezTo>
                  <a:close/>
                  <a:moveTo>
                    <a:pt x="8518" y="28"/>
                  </a:moveTo>
                  <a:cubicBezTo>
                    <a:pt x="8526" y="28"/>
                    <a:pt x="8532" y="22"/>
                    <a:pt x="8532" y="14"/>
                  </a:cubicBezTo>
                  <a:cubicBezTo>
                    <a:pt x="8532" y="6"/>
                    <a:pt x="8526" y="0"/>
                    <a:pt x="8518" y="0"/>
                  </a:cubicBezTo>
                  <a:cubicBezTo>
                    <a:pt x="8510" y="0"/>
                    <a:pt x="8504" y="6"/>
                    <a:pt x="8504" y="14"/>
                  </a:cubicBezTo>
                  <a:cubicBezTo>
                    <a:pt x="8504" y="22"/>
                    <a:pt x="8510" y="28"/>
                    <a:pt x="8518" y="28"/>
                  </a:cubicBezTo>
                  <a:close/>
                  <a:moveTo>
                    <a:pt x="8632" y="28"/>
                  </a:moveTo>
                  <a:cubicBezTo>
                    <a:pt x="8639" y="28"/>
                    <a:pt x="8646" y="22"/>
                    <a:pt x="8646" y="14"/>
                  </a:cubicBezTo>
                  <a:cubicBezTo>
                    <a:pt x="8646" y="6"/>
                    <a:pt x="8639" y="0"/>
                    <a:pt x="8632" y="0"/>
                  </a:cubicBezTo>
                  <a:cubicBezTo>
                    <a:pt x="8624" y="0"/>
                    <a:pt x="8617" y="6"/>
                    <a:pt x="8617" y="14"/>
                  </a:cubicBezTo>
                  <a:cubicBezTo>
                    <a:pt x="8617" y="22"/>
                    <a:pt x="8624" y="28"/>
                    <a:pt x="8632" y="28"/>
                  </a:cubicBezTo>
                  <a:close/>
                  <a:moveTo>
                    <a:pt x="8745" y="28"/>
                  </a:moveTo>
                  <a:cubicBezTo>
                    <a:pt x="8753" y="28"/>
                    <a:pt x="8759" y="22"/>
                    <a:pt x="8759" y="14"/>
                  </a:cubicBezTo>
                  <a:cubicBezTo>
                    <a:pt x="8759" y="6"/>
                    <a:pt x="8753" y="0"/>
                    <a:pt x="8745" y="0"/>
                  </a:cubicBezTo>
                  <a:cubicBezTo>
                    <a:pt x="8737" y="0"/>
                    <a:pt x="8731" y="6"/>
                    <a:pt x="8731" y="14"/>
                  </a:cubicBezTo>
                  <a:cubicBezTo>
                    <a:pt x="8731" y="22"/>
                    <a:pt x="8737" y="28"/>
                    <a:pt x="8745" y="28"/>
                  </a:cubicBezTo>
                  <a:close/>
                  <a:moveTo>
                    <a:pt x="8858" y="28"/>
                  </a:moveTo>
                  <a:cubicBezTo>
                    <a:pt x="8866" y="28"/>
                    <a:pt x="8872" y="22"/>
                    <a:pt x="8872" y="14"/>
                  </a:cubicBezTo>
                  <a:cubicBezTo>
                    <a:pt x="8872" y="6"/>
                    <a:pt x="8866" y="0"/>
                    <a:pt x="8858" y="0"/>
                  </a:cubicBezTo>
                  <a:cubicBezTo>
                    <a:pt x="8851" y="0"/>
                    <a:pt x="8844" y="6"/>
                    <a:pt x="8844" y="14"/>
                  </a:cubicBezTo>
                  <a:cubicBezTo>
                    <a:pt x="8844" y="22"/>
                    <a:pt x="8851" y="28"/>
                    <a:pt x="8858" y="28"/>
                  </a:cubicBezTo>
                  <a:close/>
                  <a:moveTo>
                    <a:pt x="8972" y="28"/>
                  </a:moveTo>
                  <a:cubicBezTo>
                    <a:pt x="8979" y="28"/>
                    <a:pt x="8986" y="22"/>
                    <a:pt x="8986" y="14"/>
                  </a:cubicBezTo>
                  <a:cubicBezTo>
                    <a:pt x="8986" y="6"/>
                    <a:pt x="8979" y="0"/>
                    <a:pt x="8972" y="0"/>
                  </a:cubicBezTo>
                  <a:cubicBezTo>
                    <a:pt x="8964" y="0"/>
                    <a:pt x="8958" y="6"/>
                    <a:pt x="8958" y="14"/>
                  </a:cubicBezTo>
                  <a:cubicBezTo>
                    <a:pt x="8958" y="22"/>
                    <a:pt x="8964" y="28"/>
                    <a:pt x="8972" y="28"/>
                  </a:cubicBezTo>
                  <a:close/>
                  <a:moveTo>
                    <a:pt x="9085" y="28"/>
                  </a:moveTo>
                  <a:cubicBezTo>
                    <a:pt x="9093" y="28"/>
                    <a:pt x="9099" y="22"/>
                    <a:pt x="9099" y="14"/>
                  </a:cubicBezTo>
                  <a:cubicBezTo>
                    <a:pt x="9099" y="6"/>
                    <a:pt x="9093" y="0"/>
                    <a:pt x="9085" y="0"/>
                  </a:cubicBezTo>
                  <a:cubicBezTo>
                    <a:pt x="9077" y="0"/>
                    <a:pt x="9071" y="6"/>
                    <a:pt x="9071" y="14"/>
                  </a:cubicBezTo>
                  <a:cubicBezTo>
                    <a:pt x="9071" y="22"/>
                    <a:pt x="9077" y="28"/>
                    <a:pt x="9085" y="28"/>
                  </a:cubicBezTo>
                  <a:close/>
                  <a:moveTo>
                    <a:pt x="9198" y="28"/>
                  </a:moveTo>
                  <a:cubicBezTo>
                    <a:pt x="9206" y="28"/>
                    <a:pt x="9213" y="22"/>
                    <a:pt x="9213" y="14"/>
                  </a:cubicBezTo>
                  <a:cubicBezTo>
                    <a:pt x="9213" y="6"/>
                    <a:pt x="9206" y="0"/>
                    <a:pt x="9198" y="0"/>
                  </a:cubicBezTo>
                  <a:cubicBezTo>
                    <a:pt x="9191" y="0"/>
                    <a:pt x="9184" y="6"/>
                    <a:pt x="9184" y="14"/>
                  </a:cubicBezTo>
                  <a:cubicBezTo>
                    <a:pt x="9184" y="22"/>
                    <a:pt x="9191" y="28"/>
                    <a:pt x="9198" y="28"/>
                  </a:cubicBezTo>
                  <a:close/>
                  <a:moveTo>
                    <a:pt x="9312" y="28"/>
                  </a:moveTo>
                  <a:cubicBezTo>
                    <a:pt x="9320" y="28"/>
                    <a:pt x="9326" y="22"/>
                    <a:pt x="9326" y="14"/>
                  </a:cubicBezTo>
                  <a:cubicBezTo>
                    <a:pt x="9326" y="6"/>
                    <a:pt x="9320" y="0"/>
                    <a:pt x="9312" y="0"/>
                  </a:cubicBezTo>
                  <a:cubicBezTo>
                    <a:pt x="9304" y="0"/>
                    <a:pt x="9298" y="6"/>
                    <a:pt x="9298" y="14"/>
                  </a:cubicBezTo>
                  <a:cubicBezTo>
                    <a:pt x="9298" y="22"/>
                    <a:pt x="9304" y="28"/>
                    <a:pt x="9312" y="28"/>
                  </a:cubicBezTo>
                  <a:close/>
                  <a:moveTo>
                    <a:pt x="9425" y="28"/>
                  </a:moveTo>
                  <a:cubicBezTo>
                    <a:pt x="9433" y="28"/>
                    <a:pt x="9439" y="22"/>
                    <a:pt x="9439" y="14"/>
                  </a:cubicBezTo>
                  <a:cubicBezTo>
                    <a:pt x="9439" y="6"/>
                    <a:pt x="9433" y="0"/>
                    <a:pt x="9425" y="0"/>
                  </a:cubicBezTo>
                  <a:cubicBezTo>
                    <a:pt x="9417" y="0"/>
                    <a:pt x="9411" y="6"/>
                    <a:pt x="9411" y="14"/>
                  </a:cubicBezTo>
                  <a:cubicBezTo>
                    <a:pt x="9411" y="22"/>
                    <a:pt x="9417" y="28"/>
                    <a:pt x="9425" y="28"/>
                  </a:cubicBezTo>
                  <a:close/>
                  <a:moveTo>
                    <a:pt x="9539" y="28"/>
                  </a:moveTo>
                  <a:cubicBezTo>
                    <a:pt x="9546" y="28"/>
                    <a:pt x="9553" y="22"/>
                    <a:pt x="9553" y="14"/>
                  </a:cubicBezTo>
                  <a:cubicBezTo>
                    <a:pt x="9553" y="6"/>
                    <a:pt x="9546" y="0"/>
                    <a:pt x="9539" y="0"/>
                  </a:cubicBezTo>
                  <a:cubicBezTo>
                    <a:pt x="9531" y="0"/>
                    <a:pt x="9525" y="6"/>
                    <a:pt x="9525" y="14"/>
                  </a:cubicBezTo>
                  <a:cubicBezTo>
                    <a:pt x="9525" y="22"/>
                    <a:pt x="9531" y="28"/>
                    <a:pt x="9539" y="28"/>
                  </a:cubicBezTo>
                  <a:close/>
                  <a:moveTo>
                    <a:pt x="9652" y="28"/>
                  </a:moveTo>
                  <a:cubicBezTo>
                    <a:pt x="9660" y="28"/>
                    <a:pt x="9666" y="22"/>
                    <a:pt x="9666" y="14"/>
                  </a:cubicBezTo>
                  <a:cubicBezTo>
                    <a:pt x="9666" y="6"/>
                    <a:pt x="9660" y="0"/>
                    <a:pt x="9652" y="0"/>
                  </a:cubicBezTo>
                  <a:cubicBezTo>
                    <a:pt x="9644" y="0"/>
                    <a:pt x="9638" y="6"/>
                    <a:pt x="9638" y="14"/>
                  </a:cubicBezTo>
                  <a:cubicBezTo>
                    <a:pt x="9638" y="22"/>
                    <a:pt x="9644" y="28"/>
                    <a:pt x="9652" y="28"/>
                  </a:cubicBezTo>
                  <a:close/>
                  <a:moveTo>
                    <a:pt x="9765" y="28"/>
                  </a:moveTo>
                  <a:cubicBezTo>
                    <a:pt x="9773" y="28"/>
                    <a:pt x="9779" y="22"/>
                    <a:pt x="9779" y="14"/>
                  </a:cubicBezTo>
                  <a:cubicBezTo>
                    <a:pt x="9779" y="6"/>
                    <a:pt x="9773" y="0"/>
                    <a:pt x="9765" y="0"/>
                  </a:cubicBezTo>
                  <a:cubicBezTo>
                    <a:pt x="9758" y="0"/>
                    <a:pt x="9751" y="6"/>
                    <a:pt x="9751" y="14"/>
                  </a:cubicBezTo>
                  <a:cubicBezTo>
                    <a:pt x="9751" y="22"/>
                    <a:pt x="9758" y="28"/>
                    <a:pt x="9765" y="28"/>
                  </a:cubicBezTo>
                  <a:close/>
                  <a:moveTo>
                    <a:pt x="9879" y="28"/>
                  </a:moveTo>
                  <a:cubicBezTo>
                    <a:pt x="9887" y="28"/>
                    <a:pt x="9893" y="22"/>
                    <a:pt x="9893" y="14"/>
                  </a:cubicBezTo>
                  <a:cubicBezTo>
                    <a:pt x="9893" y="6"/>
                    <a:pt x="9887" y="0"/>
                    <a:pt x="9879" y="0"/>
                  </a:cubicBezTo>
                  <a:cubicBezTo>
                    <a:pt x="9871" y="0"/>
                    <a:pt x="9865" y="6"/>
                    <a:pt x="9865" y="14"/>
                  </a:cubicBezTo>
                  <a:cubicBezTo>
                    <a:pt x="9865" y="22"/>
                    <a:pt x="9871" y="28"/>
                    <a:pt x="9879" y="28"/>
                  </a:cubicBezTo>
                  <a:close/>
                  <a:moveTo>
                    <a:pt x="9992" y="28"/>
                  </a:moveTo>
                  <a:cubicBezTo>
                    <a:pt x="10000" y="28"/>
                    <a:pt x="10006" y="22"/>
                    <a:pt x="10006" y="14"/>
                  </a:cubicBezTo>
                  <a:cubicBezTo>
                    <a:pt x="10006" y="6"/>
                    <a:pt x="10000" y="0"/>
                    <a:pt x="9992" y="0"/>
                  </a:cubicBezTo>
                  <a:cubicBezTo>
                    <a:pt x="9984" y="0"/>
                    <a:pt x="9978" y="6"/>
                    <a:pt x="9978" y="14"/>
                  </a:cubicBezTo>
                  <a:cubicBezTo>
                    <a:pt x="9978" y="22"/>
                    <a:pt x="9984" y="28"/>
                    <a:pt x="9992" y="28"/>
                  </a:cubicBezTo>
                  <a:close/>
                  <a:moveTo>
                    <a:pt x="10106" y="28"/>
                  </a:moveTo>
                  <a:cubicBezTo>
                    <a:pt x="10113" y="28"/>
                    <a:pt x="10120" y="22"/>
                    <a:pt x="10120" y="14"/>
                  </a:cubicBezTo>
                  <a:cubicBezTo>
                    <a:pt x="10120" y="6"/>
                    <a:pt x="10113" y="0"/>
                    <a:pt x="10106" y="0"/>
                  </a:cubicBezTo>
                  <a:cubicBezTo>
                    <a:pt x="10098" y="0"/>
                    <a:pt x="10091" y="6"/>
                    <a:pt x="10091" y="14"/>
                  </a:cubicBezTo>
                  <a:cubicBezTo>
                    <a:pt x="10091" y="22"/>
                    <a:pt x="10098" y="28"/>
                    <a:pt x="10106" y="28"/>
                  </a:cubicBezTo>
                  <a:close/>
                  <a:moveTo>
                    <a:pt x="10219" y="28"/>
                  </a:moveTo>
                  <a:cubicBezTo>
                    <a:pt x="10227" y="28"/>
                    <a:pt x="10233" y="22"/>
                    <a:pt x="10233" y="14"/>
                  </a:cubicBezTo>
                  <a:cubicBezTo>
                    <a:pt x="10233" y="6"/>
                    <a:pt x="10227" y="0"/>
                    <a:pt x="10219" y="0"/>
                  </a:cubicBezTo>
                  <a:cubicBezTo>
                    <a:pt x="10211" y="0"/>
                    <a:pt x="10205" y="6"/>
                    <a:pt x="10205" y="14"/>
                  </a:cubicBezTo>
                  <a:cubicBezTo>
                    <a:pt x="10205" y="22"/>
                    <a:pt x="10211" y="28"/>
                    <a:pt x="10219" y="28"/>
                  </a:cubicBezTo>
                  <a:close/>
                  <a:moveTo>
                    <a:pt x="10332" y="28"/>
                  </a:moveTo>
                  <a:cubicBezTo>
                    <a:pt x="10340" y="28"/>
                    <a:pt x="10346" y="22"/>
                    <a:pt x="10346" y="14"/>
                  </a:cubicBezTo>
                  <a:cubicBezTo>
                    <a:pt x="10346" y="6"/>
                    <a:pt x="10340" y="0"/>
                    <a:pt x="10332" y="0"/>
                  </a:cubicBezTo>
                  <a:cubicBezTo>
                    <a:pt x="10325" y="0"/>
                    <a:pt x="10318" y="6"/>
                    <a:pt x="10318" y="14"/>
                  </a:cubicBezTo>
                  <a:cubicBezTo>
                    <a:pt x="10318" y="22"/>
                    <a:pt x="10325" y="28"/>
                    <a:pt x="10332" y="28"/>
                  </a:cubicBezTo>
                  <a:close/>
                  <a:moveTo>
                    <a:pt x="10446" y="28"/>
                  </a:moveTo>
                  <a:cubicBezTo>
                    <a:pt x="10453" y="28"/>
                    <a:pt x="10460" y="22"/>
                    <a:pt x="10460" y="14"/>
                  </a:cubicBezTo>
                  <a:cubicBezTo>
                    <a:pt x="10460" y="6"/>
                    <a:pt x="10453" y="0"/>
                    <a:pt x="10446" y="0"/>
                  </a:cubicBezTo>
                  <a:cubicBezTo>
                    <a:pt x="10438" y="0"/>
                    <a:pt x="10432" y="6"/>
                    <a:pt x="10432" y="14"/>
                  </a:cubicBezTo>
                  <a:cubicBezTo>
                    <a:pt x="10432" y="22"/>
                    <a:pt x="10438" y="28"/>
                    <a:pt x="10446" y="28"/>
                  </a:cubicBezTo>
                  <a:close/>
                  <a:moveTo>
                    <a:pt x="10559" y="28"/>
                  </a:moveTo>
                  <a:cubicBezTo>
                    <a:pt x="10567" y="28"/>
                    <a:pt x="10573" y="22"/>
                    <a:pt x="10573" y="14"/>
                  </a:cubicBezTo>
                  <a:cubicBezTo>
                    <a:pt x="10573" y="6"/>
                    <a:pt x="10567" y="0"/>
                    <a:pt x="10559" y="0"/>
                  </a:cubicBezTo>
                  <a:cubicBezTo>
                    <a:pt x="10551" y="0"/>
                    <a:pt x="10545" y="6"/>
                    <a:pt x="10545" y="14"/>
                  </a:cubicBezTo>
                  <a:cubicBezTo>
                    <a:pt x="10545" y="22"/>
                    <a:pt x="10551" y="28"/>
                    <a:pt x="10559" y="28"/>
                  </a:cubicBezTo>
                  <a:close/>
                  <a:moveTo>
                    <a:pt x="10672" y="28"/>
                  </a:moveTo>
                  <a:cubicBezTo>
                    <a:pt x="10680" y="28"/>
                    <a:pt x="10687" y="22"/>
                    <a:pt x="10687" y="14"/>
                  </a:cubicBezTo>
                  <a:cubicBezTo>
                    <a:pt x="10687" y="6"/>
                    <a:pt x="10680" y="0"/>
                    <a:pt x="10672" y="0"/>
                  </a:cubicBezTo>
                  <a:cubicBezTo>
                    <a:pt x="10665" y="0"/>
                    <a:pt x="10658" y="6"/>
                    <a:pt x="10658" y="14"/>
                  </a:cubicBezTo>
                  <a:cubicBezTo>
                    <a:pt x="10658" y="22"/>
                    <a:pt x="10665" y="28"/>
                    <a:pt x="10672" y="28"/>
                  </a:cubicBezTo>
                  <a:close/>
                  <a:moveTo>
                    <a:pt x="10786" y="28"/>
                  </a:moveTo>
                  <a:cubicBezTo>
                    <a:pt x="10794" y="28"/>
                    <a:pt x="10800" y="22"/>
                    <a:pt x="10800" y="14"/>
                  </a:cubicBezTo>
                  <a:cubicBezTo>
                    <a:pt x="10800" y="6"/>
                    <a:pt x="10794" y="0"/>
                    <a:pt x="10786" y="0"/>
                  </a:cubicBezTo>
                  <a:cubicBezTo>
                    <a:pt x="10778" y="0"/>
                    <a:pt x="10772" y="6"/>
                    <a:pt x="10772" y="14"/>
                  </a:cubicBezTo>
                  <a:cubicBezTo>
                    <a:pt x="10772" y="22"/>
                    <a:pt x="10778" y="28"/>
                    <a:pt x="10786" y="28"/>
                  </a:cubicBezTo>
                  <a:close/>
                  <a:moveTo>
                    <a:pt x="10899" y="28"/>
                  </a:moveTo>
                  <a:cubicBezTo>
                    <a:pt x="10907" y="28"/>
                    <a:pt x="10913" y="22"/>
                    <a:pt x="10913" y="14"/>
                  </a:cubicBezTo>
                  <a:cubicBezTo>
                    <a:pt x="10913" y="6"/>
                    <a:pt x="10907" y="0"/>
                    <a:pt x="10899" y="0"/>
                  </a:cubicBezTo>
                  <a:cubicBezTo>
                    <a:pt x="10891" y="0"/>
                    <a:pt x="10885" y="6"/>
                    <a:pt x="10885" y="14"/>
                  </a:cubicBezTo>
                  <a:cubicBezTo>
                    <a:pt x="10885" y="22"/>
                    <a:pt x="10891" y="28"/>
                    <a:pt x="10899" y="28"/>
                  </a:cubicBezTo>
                  <a:close/>
                  <a:moveTo>
                    <a:pt x="11013" y="28"/>
                  </a:moveTo>
                  <a:cubicBezTo>
                    <a:pt x="11020" y="28"/>
                    <a:pt x="11027" y="22"/>
                    <a:pt x="11027" y="14"/>
                  </a:cubicBezTo>
                  <a:cubicBezTo>
                    <a:pt x="11027" y="6"/>
                    <a:pt x="11020" y="0"/>
                    <a:pt x="11013" y="0"/>
                  </a:cubicBezTo>
                  <a:cubicBezTo>
                    <a:pt x="11005" y="0"/>
                    <a:pt x="10999" y="6"/>
                    <a:pt x="10999" y="14"/>
                  </a:cubicBezTo>
                  <a:cubicBezTo>
                    <a:pt x="10999" y="22"/>
                    <a:pt x="11005" y="28"/>
                    <a:pt x="11013" y="28"/>
                  </a:cubicBezTo>
                  <a:close/>
                  <a:moveTo>
                    <a:pt x="11126" y="28"/>
                  </a:moveTo>
                  <a:cubicBezTo>
                    <a:pt x="11134" y="28"/>
                    <a:pt x="11140" y="22"/>
                    <a:pt x="11140" y="14"/>
                  </a:cubicBezTo>
                  <a:cubicBezTo>
                    <a:pt x="11140" y="6"/>
                    <a:pt x="11134" y="0"/>
                    <a:pt x="11126" y="0"/>
                  </a:cubicBezTo>
                  <a:cubicBezTo>
                    <a:pt x="11118" y="0"/>
                    <a:pt x="11112" y="6"/>
                    <a:pt x="11112" y="14"/>
                  </a:cubicBezTo>
                  <a:cubicBezTo>
                    <a:pt x="11112" y="22"/>
                    <a:pt x="11118" y="28"/>
                    <a:pt x="11126" y="28"/>
                  </a:cubicBezTo>
                  <a:close/>
                  <a:moveTo>
                    <a:pt x="11239" y="28"/>
                  </a:moveTo>
                  <a:cubicBezTo>
                    <a:pt x="11247" y="28"/>
                    <a:pt x="11253" y="22"/>
                    <a:pt x="11253" y="14"/>
                  </a:cubicBezTo>
                  <a:cubicBezTo>
                    <a:pt x="11253" y="6"/>
                    <a:pt x="11247" y="0"/>
                    <a:pt x="11239" y="0"/>
                  </a:cubicBezTo>
                  <a:cubicBezTo>
                    <a:pt x="11232" y="0"/>
                    <a:pt x="11225" y="6"/>
                    <a:pt x="11225" y="14"/>
                  </a:cubicBezTo>
                  <a:cubicBezTo>
                    <a:pt x="11225" y="22"/>
                    <a:pt x="11232" y="28"/>
                    <a:pt x="11239" y="28"/>
                  </a:cubicBezTo>
                  <a:close/>
                  <a:moveTo>
                    <a:pt x="11353" y="28"/>
                  </a:moveTo>
                  <a:cubicBezTo>
                    <a:pt x="11361" y="28"/>
                    <a:pt x="11367" y="22"/>
                    <a:pt x="11367" y="14"/>
                  </a:cubicBezTo>
                  <a:cubicBezTo>
                    <a:pt x="11367" y="6"/>
                    <a:pt x="11361" y="0"/>
                    <a:pt x="11353" y="0"/>
                  </a:cubicBezTo>
                  <a:cubicBezTo>
                    <a:pt x="11345" y="0"/>
                    <a:pt x="11339" y="6"/>
                    <a:pt x="11339" y="14"/>
                  </a:cubicBezTo>
                  <a:cubicBezTo>
                    <a:pt x="11339" y="22"/>
                    <a:pt x="11345" y="28"/>
                    <a:pt x="11353" y="28"/>
                  </a:cubicBezTo>
                  <a:close/>
                  <a:moveTo>
                    <a:pt x="11466" y="28"/>
                  </a:moveTo>
                  <a:cubicBezTo>
                    <a:pt x="11474" y="28"/>
                    <a:pt x="11480" y="22"/>
                    <a:pt x="11480" y="14"/>
                  </a:cubicBezTo>
                  <a:cubicBezTo>
                    <a:pt x="11480" y="6"/>
                    <a:pt x="11474" y="0"/>
                    <a:pt x="11466" y="0"/>
                  </a:cubicBezTo>
                  <a:cubicBezTo>
                    <a:pt x="11458" y="0"/>
                    <a:pt x="11452" y="6"/>
                    <a:pt x="11452" y="14"/>
                  </a:cubicBezTo>
                  <a:cubicBezTo>
                    <a:pt x="11452" y="22"/>
                    <a:pt x="11458" y="28"/>
                    <a:pt x="11466" y="28"/>
                  </a:cubicBezTo>
                  <a:close/>
                  <a:moveTo>
                    <a:pt x="11580" y="28"/>
                  </a:moveTo>
                  <a:cubicBezTo>
                    <a:pt x="11587" y="28"/>
                    <a:pt x="11594" y="22"/>
                    <a:pt x="11594" y="14"/>
                  </a:cubicBezTo>
                  <a:cubicBezTo>
                    <a:pt x="11594" y="6"/>
                    <a:pt x="11587" y="0"/>
                    <a:pt x="11580" y="0"/>
                  </a:cubicBezTo>
                  <a:cubicBezTo>
                    <a:pt x="11572" y="0"/>
                    <a:pt x="11565" y="6"/>
                    <a:pt x="11565" y="14"/>
                  </a:cubicBezTo>
                  <a:cubicBezTo>
                    <a:pt x="11565" y="22"/>
                    <a:pt x="11572" y="28"/>
                    <a:pt x="11580" y="28"/>
                  </a:cubicBezTo>
                  <a:close/>
                  <a:moveTo>
                    <a:pt x="11693" y="28"/>
                  </a:moveTo>
                  <a:cubicBezTo>
                    <a:pt x="11701" y="28"/>
                    <a:pt x="11707" y="22"/>
                    <a:pt x="11707" y="14"/>
                  </a:cubicBezTo>
                  <a:cubicBezTo>
                    <a:pt x="11707" y="6"/>
                    <a:pt x="11701" y="0"/>
                    <a:pt x="11693" y="0"/>
                  </a:cubicBezTo>
                  <a:cubicBezTo>
                    <a:pt x="11685" y="0"/>
                    <a:pt x="11679" y="6"/>
                    <a:pt x="11679" y="14"/>
                  </a:cubicBezTo>
                  <a:cubicBezTo>
                    <a:pt x="11679" y="22"/>
                    <a:pt x="11685" y="28"/>
                    <a:pt x="11693" y="28"/>
                  </a:cubicBezTo>
                  <a:close/>
                  <a:moveTo>
                    <a:pt x="11806" y="28"/>
                  </a:moveTo>
                  <a:cubicBezTo>
                    <a:pt x="11814" y="28"/>
                    <a:pt x="11820" y="22"/>
                    <a:pt x="11820" y="14"/>
                  </a:cubicBezTo>
                  <a:cubicBezTo>
                    <a:pt x="11820" y="6"/>
                    <a:pt x="11814" y="0"/>
                    <a:pt x="11806" y="0"/>
                  </a:cubicBezTo>
                  <a:cubicBezTo>
                    <a:pt x="11799" y="0"/>
                    <a:pt x="11792" y="6"/>
                    <a:pt x="11792" y="14"/>
                  </a:cubicBezTo>
                  <a:cubicBezTo>
                    <a:pt x="11792" y="22"/>
                    <a:pt x="11799" y="28"/>
                    <a:pt x="11806" y="28"/>
                  </a:cubicBezTo>
                  <a:close/>
                  <a:moveTo>
                    <a:pt x="11920" y="28"/>
                  </a:moveTo>
                  <a:cubicBezTo>
                    <a:pt x="11927" y="28"/>
                    <a:pt x="11934" y="22"/>
                    <a:pt x="11934" y="14"/>
                  </a:cubicBezTo>
                  <a:cubicBezTo>
                    <a:pt x="11934" y="6"/>
                    <a:pt x="11927" y="0"/>
                    <a:pt x="11920" y="0"/>
                  </a:cubicBezTo>
                  <a:cubicBezTo>
                    <a:pt x="11912" y="0"/>
                    <a:pt x="11906" y="6"/>
                    <a:pt x="11906" y="14"/>
                  </a:cubicBezTo>
                  <a:cubicBezTo>
                    <a:pt x="11906" y="22"/>
                    <a:pt x="11912" y="28"/>
                    <a:pt x="11920" y="28"/>
                  </a:cubicBezTo>
                  <a:close/>
                  <a:moveTo>
                    <a:pt x="12033" y="28"/>
                  </a:moveTo>
                  <a:cubicBezTo>
                    <a:pt x="12041" y="28"/>
                    <a:pt x="12047" y="22"/>
                    <a:pt x="12047" y="14"/>
                  </a:cubicBezTo>
                  <a:cubicBezTo>
                    <a:pt x="12047" y="6"/>
                    <a:pt x="12041" y="0"/>
                    <a:pt x="12033" y="0"/>
                  </a:cubicBezTo>
                  <a:cubicBezTo>
                    <a:pt x="12025" y="0"/>
                    <a:pt x="12019" y="6"/>
                    <a:pt x="12019" y="14"/>
                  </a:cubicBezTo>
                  <a:cubicBezTo>
                    <a:pt x="12019" y="22"/>
                    <a:pt x="12025" y="28"/>
                    <a:pt x="12033" y="28"/>
                  </a:cubicBezTo>
                  <a:close/>
                  <a:moveTo>
                    <a:pt x="12146" y="28"/>
                  </a:moveTo>
                  <a:cubicBezTo>
                    <a:pt x="12154" y="28"/>
                    <a:pt x="12161" y="22"/>
                    <a:pt x="12161" y="14"/>
                  </a:cubicBezTo>
                  <a:cubicBezTo>
                    <a:pt x="12161" y="6"/>
                    <a:pt x="12154" y="0"/>
                    <a:pt x="12146" y="0"/>
                  </a:cubicBezTo>
                  <a:cubicBezTo>
                    <a:pt x="12139" y="0"/>
                    <a:pt x="12132" y="6"/>
                    <a:pt x="12132" y="14"/>
                  </a:cubicBezTo>
                  <a:cubicBezTo>
                    <a:pt x="12132" y="22"/>
                    <a:pt x="12139" y="28"/>
                    <a:pt x="12146" y="28"/>
                  </a:cubicBezTo>
                  <a:close/>
                  <a:moveTo>
                    <a:pt x="12260" y="28"/>
                  </a:moveTo>
                  <a:cubicBezTo>
                    <a:pt x="12268" y="28"/>
                    <a:pt x="12274" y="22"/>
                    <a:pt x="12274" y="14"/>
                  </a:cubicBezTo>
                  <a:cubicBezTo>
                    <a:pt x="12274" y="6"/>
                    <a:pt x="12268" y="0"/>
                    <a:pt x="12260" y="0"/>
                  </a:cubicBezTo>
                  <a:cubicBezTo>
                    <a:pt x="12252" y="0"/>
                    <a:pt x="12246" y="6"/>
                    <a:pt x="12246" y="14"/>
                  </a:cubicBezTo>
                  <a:cubicBezTo>
                    <a:pt x="12246" y="22"/>
                    <a:pt x="12252" y="28"/>
                    <a:pt x="12260" y="28"/>
                  </a:cubicBezTo>
                  <a:close/>
                  <a:moveTo>
                    <a:pt x="12373" y="28"/>
                  </a:moveTo>
                  <a:cubicBezTo>
                    <a:pt x="12381" y="28"/>
                    <a:pt x="12387" y="22"/>
                    <a:pt x="12387" y="14"/>
                  </a:cubicBezTo>
                  <a:cubicBezTo>
                    <a:pt x="12387" y="6"/>
                    <a:pt x="12381" y="0"/>
                    <a:pt x="12373" y="0"/>
                  </a:cubicBezTo>
                  <a:cubicBezTo>
                    <a:pt x="12365" y="0"/>
                    <a:pt x="12359" y="6"/>
                    <a:pt x="12359" y="14"/>
                  </a:cubicBezTo>
                  <a:cubicBezTo>
                    <a:pt x="12359" y="22"/>
                    <a:pt x="12365" y="28"/>
                    <a:pt x="12373" y="28"/>
                  </a:cubicBezTo>
                  <a:close/>
                  <a:moveTo>
                    <a:pt x="12487" y="28"/>
                  </a:moveTo>
                  <a:cubicBezTo>
                    <a:pt x="12494" y="28"/>
                    <a:pt x="12501" y="22"/>
                    <a:pt x="12501" y="14"/>
                  </a:cubicBezTo>
                  <a:cubicBezTo>
                    <a:pt x="12501" y="6"/>
                    <a:pt x="12494" y="0"/>
                    <a:pt x="12487" y="0"/>
                  </a:cubicBezTo>
                  <a:cubicBezTo>
                    <a:pt x="12479" y="0"/>
                    <a:pt x="12473" y="6"/>
                    <a:pt x="12473" y="14"/>
                  </a:cubicBezTo>
                  <a:cubicBezTo>
                    <a:pt x="12473" y="22"/>
                    <a:pt x="12479" y="28"/>
                    <a:pt x="12487" y="28"/>
                  </a:cubicBezTo>
                  <a:close/>
                  <a:moveTo>
                    <a:pt x="12600" y="28"/>
                  </a:moveTo>
                  <a:cubicBezTo>
                    <a:pt x="12608" y="28"/>
                    <a:pt x="12614" y="22"/>
                    <a:pt x="12614" y="14"/>
                  </a:cubicBezTo>
                  <a:cubicBezTo>
                    <a:pt x="12614" y="6"/>
                    <a:pt x="12608" y="0"/>
                    <a:pt x="12600" y="0"/>
                  </a:cubicBezTo>
                  <a:cubicBezTo>
                    <a:pt x="12592" y="0"/>
                    <a:pt x="12586" y="6"/>
                    <a:pt x="12586" y="14"/>
                  </a:cubicBezTo>
                  <a:cubicBezTo>
                    <a:pt x="12586" y="22"/>
                    <a:pt x="12592" y="28"/>
                    <a:pt x="12600" y="28"/>
                  </a:cubicBezTo>
                  <a:close/>
                  <a:moveTo>
                    <a:pt x="12713" y="28"/>
                  </a:moveTo>
                  <a:cubicBezTo>
                    <a:pt x="12721" y="28"/>
                    <a:pt x="12727" y="22"/>
                    <a:pt x="12727" y="14"/>
                  </a:cubicBezTo>
                  <a:cubicBezTo>
                    <a:pt x="12727" y="6"/>
                    <a:pt x="12721" y="0"/>
                    <a:pt x="12713" y="0"/>
                  </a:cubicBezTo>
                  <a:cubicBezTo>
                    <a:pt x="12706" y="0"/>
                    <a:pt x="12699" y="6"/>
                    <a:pt x="12699" y="14"/>
                  </a:cubicBezTo>
                  <a:cubicBezTo>
                    <a:pt x="12699" y="22"/>
                    <a:pt x="12706" y="28"/>
                    <a:pt x="12713" y="28"/>
                  </a:cubicBezTo>
                  <a:close/>
                  <a:moveTo>
                    <a:pt x="12827" y="28"/>
                  </a:moveTo>
                  <a:cubicBezTo>
                    <a:pt x="12835" y="28"/>
                    <a:pt x="12841" y="22"/>
                    <a:pt x="12841" y="14"/>
                  </a:cubicBezTo>
                  <a:cubicBezTo>
                    <a:pt x="12841" y="6"/>
                    <a:pt x="12835" y="0"/>
                    <a:pt x="12827" y="0"/>
                  </a:cubicBezTo>
                  <a:cubicBezTo>
                    <a:pt x="12819" y="0"/>
                    <a:pt x="12813" y="6"/>
                    <a:pt x="12813" y="14"/>
                  </a:cubicBezTo>
                  <a:cubicBezTo>
                    <a:pt x="12813" y="22"/>
                    <a:pt x="12819" y="28"/>
                    <a:pt x="12827" y="28"/>
                  </a:cubicBezTo>
                  <a:close/>
                  <a:moveTo>
                    <a:pt x="12940" y="28"/>
                  </a:moveTo>
                  <a:cubicBezTo>
                    <a:pt x="12948" y="28"/>
                    <a:pt x="12954" y="22"/>
                    <a:pt x="12954" y="14"/>
                  </a:cubicBezTo>
                  <a:cubicBezTo>
                    <a:pt x="12954" y="6"/>
                    <a:pt x="12948" y="0"/>
                    <a:pt x="12940" y="0"/>
                  </a:cubicBezTo>
                  <a:cubicBezTo>
                    <a:pt x="12932" y="0"/>
                    <a:pt x="12926" y="6"/>
                    <a:pt x="12926" y="14"/>
                  </a:cubicBezTo>
                  <a:cubicBezTo>
                    <a:pt x="12926" y="22"/>
                    <a:pt x="12932" y="28"/>
                    <a:pt x="12940" y="28"/>
                  </a:cubicBezTo>
                  <a:close/>
                  <a:moveTo>
                    <a:pt x="13054" y="28"/>
                  </a:moveTo>
                  <a:cubicBezTo>
                    <a:pt x="13061" y="28"/>
                    <a:pt x="13068" y="22"/>
                    <a:pt x="13068" y="14"/>
                  </a:cubicBezTo>
                  <a:cubicBezTo>
                    <a:pt x="13068" y="6"/>
                    <a:pt x="13061" y="0"/>
                    <a:pt x="13054" y="0"/>
                  </a:cubicBezTo>
                  <a:cubicBezTo>
                    <a:pt x="13046" y="0"/>
                    <a:pt x="13039" y="6"/>
                    <a:pt x="13039" y="14"/>
                  </a:cubicBezTo>
                  <a:cubicBezTo>
                    <a:pt x="13039" y="22"/>
                    <a:pt x="13046" y="28"/>
                    <a:pt x="13054" y="28"/>
                  </a:cubicBezTo>
                  <a:close/>
                  <a:moveTo>
                    <a:pt x="13167" y="28"/>
                  </a:moveTo>
                  <a:cubicBezTo>
                    <a:pt x="13175" y="28"/>
                    <a:pt x="13181" y="22"/>
                    <a:pt x="13181" y="14"/>
                  </a:cubicBezTo>
                  <a:cubicBezTo>
                    <a:pt x="13181" y="6"/>
                    <a:pt x="13175" y="0"/>
                    <a:pt x="13167" y="0"/>
                  </a:cubicBezTo>
                  <a:cubicBezTo>
                    <a:pt x="13159" y="0"/>
                    <a:pt x="13153" y="6"/>
                    <a:pt x="13153" y="14"/>
                  </a:cubicBezTo>
                  <a:cubicBezTo>
                    <a:pt x="13153" y="22"/>
                    <a:pt x="13159" y="28"/>
                    <a:pt x="13167" y="28"/>
                  </a:cubicBezTo>
                  <a:close/>
                  <a:moveTo>
                    <a:pt x="13280" y="28"/>
                  </a:moveTo>
                  <a:cubicBezTo>
                    <a:pt x="13288" y="28"/>
                    <a:pt x="13294" y="22"/>
                    <a:pt x="13294" y="14"/>
                  </a:cubicBezTo>
                  <a:cubicBezTo>
                    <a:pt x="13294" y="6"/>
                    <a:pt x="13288" y="0"/>
                    <a:pt x="13280" y="0"/>
                  </a:cubicBezTo>
                  <a:cubicBezTo>
                    <a:pt x="13273" y="0"/>
                    <a:pt x="13266" y="6"/>
                    <a:pt x="13266" y="14"/>
                  </a:cubicBezTo>
                  <a:cubicBezTo>
                    <a:pt x="13266" y="22"/>
                    <a:pt x="13273" y="28"/>
                    <a:pt x="13280" y="28"/>
                  </a:cubicBezTo>
                  <a:close/>
                  <a:moveTo>
                    <a:pt x="13394" y="28"/>
                  </a:moveTo>
                  <a:cubicBezTo>
                    <a:pt x="13401" y="28"/>
                    <a:pt x="13408" y="22"/>
                    <a:pt x="13408" y="14"/>
                  </a:cubicBezTo>
                  <a:cubicBezTo>
                    <a:pt x="13408" y="6"/>
                    <a:pt x="13401" y="0"/>
                    <a:pt x="13394" y="0"/>
                  </a:cubicBezTo>
                  <a:cubicBezTo>
                    <a:pt x="13386" y="0"/>
                    <a:pt x="13380" y="6"/>
                    <a:pt x="13380" y="14"/>
                  </a:cubicBezTo>
                  <a:cubicBezTo>
                    <a:pt x="13380" y="22"/>
                    <a:pt x="13386" y="28"/>
                    <a:pt x="13394" y="28"/>
                  </a:cubicBezTo>
                  <a:close/>
                  <a:moveTo>
                    <a:pt x="13507" y="28"/>
                  </a:moveTo>
                  <a:cubicBezTo>
                    <a:pt x="13515" y="28"/>
                    <a:pt x="13521" y="22"/>
                    <a:pt x="13521" y="14"/>
                  </a:cubicBezTo>
                  <a:cubicBezTo>
                    <a:pt x="13521" y="6"/>
                    <a:pt x="13515" y="0"/>
                    <a:pt x="13507" y="0"/>
                  </a:cubicBezTo>
                  <a:cubicBezTo>
                    <a:pt x="13499" y="0"/>
                    <a:pt x="13493" y="6"/>
                    <a:pt x="13493" y="14"/>
                  </a:cubicBezTo>
                  <a:cubicBezTo>
                    <a:pt x="13493" y="22"/>
                    <a:pt x="13499" y="28"/>
                    <a:pt x="13507" y="28"/>
                  </a:cubicBezTo>
                  <a:close/>
                  <a:moveTo>
                    <a:pt x="13620" y="28"/>
                  </a:moveTo>
                  <a:cubicBezTo>
                    <a:pt x="13628" y="28"/>
                    <a:pt x="13635" y="22"/>
                    <a:pt x="13635" y="14"/>
                  </a:cubicBezTo>
                  <a:cubicBezTo>
                    <a:pt x="13635" y="6"/>
                    <a:pt x="13628" y="0"/>
                    <a:pt x="13620" y="0"/>
                  </a:cubicBezTo>
                  <a:cubicBezTo>
                    <a:pt x="13613" y="0"/>
                    <a:pt x="13606" y="6"/>
                    <a:pt x="13606" y="14"/>
                  </a:cubicBezTo>
                  <a:cubicBezTo>
                    <a:pt x="13606" y="22"/>
                    <a:pt x="13613" y="28"/>
                    <a:pt x="13620" y="28"/>
                  </a:cubicBezTo>
                  <a:close/>
                  <a:moveTo>
                    <a:pt x="13734" y="28"/>
                  </a:moveTo>
                  <a:cubicBezTo>
                    <a:pt x="13742" y="28"/>
                    <a:pt x="13748" y="22"/>
                    <a:pt x="13748" y="14"/>
                  </a:cubicBezTo>
                  <a:cubicBezTo>
                    <a:pt x="13748" y="6"/>
                    <a:pt x="13742" y="0"/>
                    <a:pt x="13734" y="0"/>
                  </a:cubicBezTo>
                  <a:cubicBezTo>
                    <a:pt x="13726" y="0"/>
                    <a:pt x="13720" y="6"/>
                    <a:pt x="13720" y="14"/>
                  </a:cubicBezTo>
                  <a:cubicBezTo>
                    <a:pt x="13720" y="22"/>
                    <a:pt x="13726" y="28"/>
                    <a:pt x="13734" y="28"/>
                  </a:cubicBezTo>
                  <a:close/>
                  <a:moveTo>
                    <a:pt x="13847" y="28"/>
                  </a:moveTo>
                  <a:cubicBezTo>
                    <a:pt x="13855" y="28"/>
                    <a:pt x="13861" y="22"/>
                    <a:pt x="13861" y="14"/>
                  </a:cubicBezTo>
                  <a:cubicBezTo>
                    <a:pt x="13861" y="6"/>
                    <a:pt x="13855" y="0"/>
                    <a:pt x="13847" y="0"/>
                  </a:cubicBezTo>
                  <a:cubicBezTo>
                    <a:pt x="13839" y="0"/>
                    <a:pt x="13833" y="6"/>
                    <a:pt x="13833" y="14"/>
                  </a:cubicBezTo>
                  <a:cubicBezTo>
                    <a:pt x="13833" y="22"/>
                    <a:pt x="13839" y="28"/>
                    <a:pt x="13847" y="28"/>
                  </a:cubicBezTo>
                  <a:close/>
                  <a:moveTo>
                    <a:pt x="13961" y="28"/>
                  </a:moveTo>
                  <a:cubicBezTo>
                    <a:pt x="13968" y="28"/>
                    <a:pt x="13975" y="22"/>
                    <a:pt x="13975" y="14"/>
                  </a:cubicBezTo>
                  <a:cubicBezTo>
                    <a:pt x="13975" y="6"/>
                    <a:pt x="13968" y="0"/>
                    <a:pt x="13961" y="0"/>
                  </a:cubicBezTo>
                  <a:cubicBezTo>
                    <a:pt x="13953" y="0"/>
                    <a:pt x="13947" y="6"/>
                    <a:pt x="13947" y="14"/>
                  </a:cubicBezTo>
                  <a:cubicBezTo>
                    <a:pt x="13947" y="22"/>
                    <a:pt x="13953" y="28"/>
                    <a:pt x="13961" y="28"/>
                  </a:cubicBezTo>
                  <a:close/>
                  <a:moveTo>
                    <a:pt x="14074" y="28"/>
                  </a:moveTo>
                  <a:cubicBezTo>
                    <a:pt x="14082" y="28"/>
                    <a:pt x="14088" y="22"/>
                    <a:pt x="14088" y="14"/>
                  </a:cubicBezTo>
                  <a:cubicBezTo>
                    <a:pt x="14088" y="6"/>
                    <a:pt x="14082" y="0"/>
                    <a:pt x="14074" y="0"/>
                  </a:cubicBezTo>
                  <a:cubicBezTo>
                    <a:pt x="14066" y="0"/>
                    <a:pt x="14060" y="6"/>
                    <a:pt x="14060" y="14"/>
                  </a:cubicBezTo>
                  <a:cubicBezTo>
                    <a:pt x="14060" y="22"/>
                    <a:pt x="14066" y="28"/>
                    <a:pt x="14074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-3978275" y="1720850"/>
              <a:ext cx="18818225" cy="41275"/>
            </a:xfrm>
            <a:custGeom>
              <a:avLst/>
              <a:gdLst>
                <a:gd name="T0" fmla="*/ 14187 w 14315"/>
                <a:gd name="T1" fmla="*/ 1 h 31"/>
                <a:gd name="T2" fmla="*/ 128 w 14315"/>
                <a:gd name="T3" fmla="*/ 1 h 31"/>
                <a:gd name="T4" fmla="*/ 354 w 14315"/>
                <a:gd name="T5" fmla="*/ 1 h 31"/>
                <a:gd name="T6" fmla="*/ 581 w 14315"/>
                <a:gd name="T7" fmla="*/ 1 h 31"/>
                <a:gd name="T8" fmla="*/ 808 w 14315"/>
                <a:gd name="T9" fmla="*/ 1 h 31"/>
                <a:gd name="T10" fmla="*/ 1035 w 14315"/>
                <a:gd name="T11" fmla="*/ 1 h 31"/>
                <a:gd name="T12" fmla="*/ 1261 w 14315"/>
                <a:gd name="T13" fmla="*/ 1 h 31"/>
                <a:gd name="T14" fmla="*/ 1488 w 14315"/>
                <a:gd name="T15" fmla="*/ 1 h 31"/>
                <a:gd name="T16" fmla="*/ 1715 w 14315"/>
                <a:gd name="T17" fmla="*/ 1 h 31"/>
                <a:gd name="T18" fmla="*/ 1942 w 14315"/>
                <a:gd name="T19" fmla="*/ 1 h 31"/>
                <a:gd name="T20" fmla="*/ 2169 w 14315"/>
                <a:gd name="T21" fmla="*/ 1 h 31"/>
                <a:gd name="T22" fmla="*/ 2395 w 14315"/>
                <a:gd name="T23" fmla="*/ 1 h 31"/>
                <a:gd name="T24" fmla="*/ 2622 w 14315"/>
                <a:gd name="T25" fmla="*/ 1 h 31"/>
                <a:gd name="T26" fmla="*/ 2849 w 14315"/>
                <a:gd name="T27" fmla="*/ 1 h 31"/>
                <a:gd name="T28" fmla="*/ 3076 w 14315"/>
                <a:gd name="T29" fmla="*/ 1 h 31"/>
                <a:gd name="T30" fmla="*/ 3302 w 14315"/>
                <a:gd name="T31" fmla="*/ 1 h 31"/>
                <a:gd name="T32" fmla="*/ 3529 w 14315"/>
                <a:gd name="T33" fmla="*/ 1 h 31"/>
                <a:gd name="T34" fmla="*/ 3756 w 14315"/>
                <a:gd name="T35" fmla="*/ 1 h 31"/>
                <a:gd name="T36" fmla="*/ 3983 w 14315"/>
                <a:gd name="T37" fmla="*/ 1 h 31"/>
                <a:gd name="T38" fmla="*/ 4209 w 14315"/>
                <a:gd name="T39" fmla="*/ 1 h 31"/>
                <a:gd name="T40" fmla="*/ 4436 w 14315"/>
                <a:gd name="T41" fmla="*/ 1 h 31"/>
                <a:gd name="T42" fmla="*/ 4663 w 14315"/>
                <a:gd name="T43" fmla="*/ 1 h 31"/>
                <a:gd name="T44" fmla="*/ 4890 w 14315"/>
                <a:gd name="T45" fmla="*/ 1 h 31"/>
                <a:gd name="T46" fmla="*/ 5117 w 14315"/>
                <a:gd name="T47" fmla="*/ 1 h 31"/>
                <a:gd name="T48" fmla="*/ 5343 w 14315"/>
                <a:gd name="T49" fmla="*/ 1 h 31"/>
                <a:gd name="T50" fmla="*/ 5570 w 14315"/>
                <a:gd name="T51" fmla="*/ 1 h 31"/>
                <a:gd name="T52" fmla="*/ 5797 w 14315"/>
                <a:gd name="T53" fmla="*/ 0 h 31"/>
                <a:gd name="T54" fmla="*/ 6024 w 14315"/>
                <a:gd name="T55" fmla="*/ 1 h 31"/>
                <a:gd name="T56" fmla="*/ 6250 w 14315"/>
                <a:gd name="T57" fmla="*/ 1 h 31"/>
                <a:gd name="T58" fmla="*/ 6477 w 14315"/>
                <a:gd name="T59" fmla="*/ 1 h 31"/>
                <a:gd name="T60" fmla="*/ 6704 w 14315"/>
                <a:gd name="T61" fmla="*/ 1 h 31"/>
                <a:gd name="T62" fmla="*/ 6931 w 14315"/>
                <a:gd name="T63" fmla="*/ 1 h 31"/>
                <a:gd name="T64" fmla="*/ 7157 w 14315"/>
                <a:gd name="T65" fmla="*/ 1 h 31"/>
                <a:gd name="T66" fmla="*/ 7384 w 14315"/>
                <a:gd name="T67" fmla="*/ 1 h 31"/>
                <a:gd name="T68" fmla="*/ 7611 w 14315"/>
                <a:gd name="T69" fmla="*/ 1 h 31"/>
                <a:gd name="T70" fmla="*/ 7838 w 14315"/>
                <a:gd name="T71" fmla="*/ 1 h 31"/>
                <a:gd name="T72" fmla="*/ 8065 w 14315"/>
                <a:gd name="T73" fmla="*/ 1 h 31"/>
                <a:gd name="T74" fmla="*/ 8291 w 14315"/>
                <a:gd name="T75" fmla="*/ 1 h 31"/>
                <a:gd name="T76" fmla="*/ 8518 w 14315"/>
                <a:gd name="T77" fmla="*/ 1 h 31"/>
                <a:gd name="T78" fmla="*/ 8745 w 14315"/>
                <a:gd name="T79" fmla="*/ 1 h 31"/>
                <a:gd name="T80" fmla="*/ 8972 w 14315"/>
                <a:gd name="T81" fmla="*/ 1 h 31"/>
                <a:gd name="T82" fmla="*/ 9198 w 14315"/>
                <a:gd name="T83" fmla="*/ 1 h 31"/>
                <a:gd name="T84" fmla="*/ 9425 w 14315"/>
                <a:gd name="T85" fmla="*/ 1 h 31"/>
                <a:gd name="T86" fmla="*/ 9652 w 14315"/>
                <a:gd name="T87" fmla="*/ 1 h 31"/>
                <a:gd name="T88" fmla="*/ 9879 w 14315"/>
                <a:gd name="T89" fmla="*/ 1 h 31"/>
                <a:gd name="T90" fmla="*/ 10106 w 14315"/>
                <a:gd name="T91" fmla="*/ 1 h 31"/>
                <a:gd name="T92" fmla="*/ 10332 w 14315"/>
                <a:gd name="T93" fmla="*/ 1 h 31"/>
                <a:gd name="T94" fmla="*/ 10559 w 14315"/>
                <a:gd name="T95" fmla="*/ 1 h 31"/>
                <a:gd name="T96" fmla="*/ 10786 w 14315"/>
                <a:gd name="T97" fmla="*/ 1 h 31"/>
                <a:gd name="T98" fmla="*/ 11013 w 14315"/>
                <a:gd name="T99" fmla="*/ 1 h 31"/>
                <a:gd name="T100" fmla="*/ 11239 w 14315"/>
                <a:gd name="T101" fmla="*/ 1 h 31"/>
                <a:gd name="T102" fmla="*/ 11466 w 14315"/>
                <a:gd name="T103" fmla="*/ 1 h 31"/>
                <a:gd name="T104" fmla="*/ 11693 w 14315"/>
                <a:gd name="T105" fmla="*/ 1 h 31"/>
                <a:gd name="T106" fmla="*/ 11920 w 14315"/>
                <a:gd name="T107" fmla="*/ 1 h 31"/>
                <a:gd name="T108" fmla="*/ 12146 w 14315"/>
                <a:gd name="T109" fmla="*/ 1 h 31"/>
                <a:gd name="T110" fmla="*/ 12373 w 14315"/>
                <a:gd name="T111" fmla="*/ 0 h 31"/>
                <a:gd name="T112" fmla="*/ 12600 w 14315"/>
                <a:gd name="T113" fmla="*/ 1 h 31"/>
                <a:gd name="T114" fmla="*/ 12827 w 14315"/>
                <a:gd name="T115" fmla="*/ 1 h 31"/>
                <a:gd name="T116" fmla="*/ 13054 w 14315"/>
                <a:gd name="T117" fmla="*/ 1 h 31"/>
                <a:gd name="T118" fmla="*/ 13280 w 14315"/>
                <a:gd name="T119" fmla="*/ 1 h 31"/>
                <a:gd name="T120" fmla="*/ 13507 w 14315"/>
                <a:gd name="T121" fmla="*/ 1 h 31"/>
                <a:gd name="T122" fmla="*/ 13734 w 14315"/>
                <a:gd name="T123" fmla="*/ 1 h 31"/>
                <a:gd name="T124" fmla="*/ 13961 w 14315"/>
                <a:gd name="T12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31">
                  <a:moveTo>
                    <a:pt x="14301" y="1"/>
                  </a:moveTo>
                  <a:cubicBezTo>
                    <a:pt x="14293" y="1"/>
                    <a:pt x="14287" y="8"/>
                    <a:pt x="14287" y="16"/>
                  </a:cubicBezTo>
                  <a:cubicBezTo>
                    <a:pt x="14287" y="24"/>
                    <a:pt x="14293" y="30"/>
                    <a:pt x="14301" y="30"/>
                  </a:cubicBezTo>
                  <a:cubicBezTo>
                    <a:pt x="14309" y="30"/>
                    <a:pt x="14315" y="24"/>
                    <a:pt x="14315" y="16"/>
                  </a:cubicBezTo>
                  <a:cubicBezTo>
                    <a:pt x="14315" y="8"/>
                    <a:pt x="14309" y="1"/>
                    <a:pt x="14301" y="1"/>
                  </a:cubicBezTo>
                  <a:close/>
                  <a:moveTo>
                    <a:pt x="14187" y="1"/>
                  </a:moveTo>
                  <a:cubicBezTo>
                    <a:pt x="14180" y="1"/>
                    <a:pt x="14173" y="8"/>
                    <a:pt x="14173" y="16"/>
                  </a:cubicBezTo>
                  <a:cubicBezTo>
                    <a:pt x="14173" y="24"/>
                    <a:pt x="14180" y="30"/>
                    <a:pt x="14187" y="30"/>
                  </a:cubicBezTo>
                  <a:cubicBezTo>
                    <a:pt x="14195" y="30"/>
                    <a:pt x="14202" y="24"/>
                    <a:pt x="14202" y="16"/>
                  </a:cubicBezTo>
                  <a:cubicBezTo>
                    <a:pt x="14202" y="8"/>
                    <a:pt x="14195" y="1"/>
                    <a:pt x="14187" y="1"/>
                  </a:cubicBezTo>
                  <a:close/>
                  <a:moveTo>
                    <a:pt x="28" y="16"/>
                  </a:moveTo>
                  <a:cubicBezTo>
                    <a:pt x="28" y="24"/>
                    <a:pt x="22" y="30"/>
                    <a:pt x="14" y="30"/>
                  </a:cubicBezTo>
                  <a:cubicBezTo>
                    <a:pt x="6" y="30"/>
                    <a:pt x="0" y="24"/>
                    <a:pt x="0" y="16"/>
                  </a:cubicBezTo>
                  <a:cubicBezTo>
                    <a:pt x="0" y="8"/>
                    <a:pt x="6" y="1"/>
                    <a:pt x="14" y="1"/>
                  </a:cubicBezTo>
                  <a:cubicBezTo>
                    <a:pt x="22" y="1"/>
                    <a:pt x="28" y="8"/>
                    <a:pt x="28" y="16"/>
                  </a:cubicBezTo>
                  <a:close/>
                  <a:moveTo>
                    <a:pt x="128" y="1"/>
                  </a:moveTo>
                  <a:cubicBezTo>
                    <a:pt x="120" y="1"/>
                    <a:pt x="113" y="8"/>
                    <a:pt x="113" y="16"/>
                  </a:cubicBezTo>
                  <a:cubicBezTo>
                    <a:pt x="113" y="24"/>
                    <a:pt x="120" y="30"/>
                    <a:pt x="128" y="30"/>
                  </a:cubicBezTo>
                  <a:cubicBezTo>
                    <a:pt x="135" y="30"/>
                    <a:pt x="142" y="24"/>
                    <a:pt x="142" y="16"/>
                  </a:cubicBezTo>
                  <a:cubicBezTo>
                    <a:pt x="142" y="8"/>
                    <a:pt x="135" y="1"/>
                    <a:pt x="128" y="1"/>
                  </a:cubicBezTo>
                  <a:close/>
                  <a:moveTo>
                    <a:pt x="241" y="1"/>
                  </a:moveTo>
                  <a:cubicBezTo>
                    <a:pt x="233" y="1"/>
                    <a:pt x="227" y="8"/>
                    <a:pt x="227" y="16"/>
                  </a:cubicBezTo>
                  <a:cubicBezTo>
                    <a:pt x="227" y="24"/>
                    <a:pt x="233" y="30"/>
                    <a:pt x="241" y="30"/>
                  </a:cubicBezTo>
                  <a:cubicBezTo>
                    <a:pt x="249" y="30"/>
                    <a:pt x="255" y="24"/>
                    <a:pt x="255" y="16"/>
                  </a:cubicBezTo>
                  <a:cubicBezTo>
                    <a:pt x="255" y="8"/>
                    <a:pt x="249" y="1"/>
                    <a:pt x="241" y="1"/>
                  </a:cubicBezTo>
                  <a:close/>
                  <a:moveTo>
                    <a:pt x="354" y="1"/>
                  </a:moveTo>
                  <a:cubicBezTo>
                    <a:pt x="346" y="1"/>
                    <a:pt x="340" y="8"/>
                    <a:pt x="340" y="16"/>
                  </a:cubicBezTo>
                  <a:cubicBezTo>
                    <a:pt x="340" y="24"/>
                    <a:pt x="346" y="30"/>
                    <a:pt x="354" y="30"/>
                  </a:cubicBezTo>
                  <a:cubicBezTo>
                    <a:pt x="362" y="30"/>
                    <a:pt x="369" y="24"/>
                    <a:pt x="369" y="16"/>
                  </a:cubicBezTo>
                  <a:cubicBezTo>
                    <a:pt x="369" y="8"/>
                    <a:pt x="362" y="1"/>
                    <a:pt x="354" y="1"/>
                  </a:cubicBezTo>
                  <a:close/>
                  <a:moveTo>
                    <a:pt x="468" y="1"/>
                  </a:moveTo>
                  <a:cubicBezTo>
                    <a:pt x="460" y="1"/>
                    <a:pt x="454" y="8"/>
                    <a:pt x="454" y="16"/>
                  </a:cubicBezTo>
                  <a:cubicBezTo>
                    <a:pt x="454" y="23"/>
                    <a:pt x="460" y="30"/>
                    <a:pt x="468" y="30"/>
                  </a:cubicBezTo>
                  <a:cubicBezTo>
                    <a:pt x="476" y="30"/>
                    <a:pt x="482" y="23"/>
                    <a:pt x="482" y="16"/>
                  </a:cubicBezTo>
                  <a:cubicBezTo>
                    <a:pt x="482" y="8"/>
                    <a:pt x="476" y="1"/>
                    <a:pt x="468" y="1"/>
                  </a:cubicBezTo>
                  <a:close/>
                  <a:moveTo>
                    <a:pt x="581" y="1"/>
                  </a:moveTo>
                  <a:cubicBezTo>
                    <a:pt x="573" y="1"/>
                    <a:pt x="567" y="8"/>
                    <a:pt x="567" y="16"/>
                  </a:cubicBezTo>
                  <a:cubicBezTo>
                    <a:pt x="567" y="24"/>
                    <a:pt x="573" y="30"/>
                    <a:pt x="581" y="30"/>
                  </a:cubicBezTo>
                  <a:cubicBezTo>
                    <a:pt x="589" y="30"/>
                    <a:pt x="595" y="24"/>
                    <a:pt x="595" y="16"/>
                  </a:cubicBezTo>
                  <a:cubicBezTo>
                    <a:pt x="595" y="8"/>
                    <a:pt x="589" y="1"/>
                    <a:pt x="581" y="1"/>
                  </a:cubicBezTo>
                  <a:close/>
                  <a:moveTo>
                    <a:pt x="694" y="1"/>
                  </a:moveTo>
                  <a:cubicBezTo>
                    <a:pt x="687" y="1"/>
                    <a:pt x="680" y="8"/>
                    <a:pt x="680" y="16"/>
                  </a:cubicBezTo>
                  <a:cubicBezTo>
                    <a:pt x="680" y="24"/>
                    <a:pt x="687" y="30"/>
                    <a:pt x="694" y="30"/>
                  </a:cubicBezTo>
                  <a:cubicBezTo>
                    <a:pt x="702" y="30"/>
                    <a:pt x="709" y="24"/>
                    <a:pt x="709" y="16"/>
                  </a:cubicBezTo>
                  <a:cubicBezTo>
                    <a:pt x="709" y="8"/>
                    <a:pt x="702" y="1"/>
                    <a:pt x="694" y="1"/>
                  </a:cubicBezTo>
                  <a:close/>
                  <a:moveTo>
                    <a:pt x="808" y="1"/>
                  </a:moveTo>
                  <a:cubicBezTo>
                    <a:pt x="800" y="1"/>
                    <a:pt x="793" y="8"/>
                    <a:pt x="793" y="16"/>
                  </a:cubicBezTo>
                  <a:cubicBezTo>
                    <a:pt x="793" y="24"/>
                    <a:pt x="800" y="30"/>
                    <a:pt x="808" y="30"/>
                  </a:cubicBezTo>
                  <a:cubicBezTo>
                    <a:pt x="816" y="30"/>
                    <a:pt x="822" y="24"/>
                    <a:pt x="822" y="16"/>
                  </a:cubicBezTo>
                  <a:cubicBezTo>
                    <a:pt x="822" y="8"/>
                    <a:pt x="816" y="1"/>
                    <a:pt x="808" y="1"/>
                  </a:cubicBezTo>
                  <a:close/>
                  <a:moveTo>
                    <a:pt x="921" y="1"/>
                  </a:moveTo>
                  <a:cubicBezTo>
                    <a:pt x="913" y="1"/>
                    <a:pt x="907" y="8"/>
                    <a:pt x="907" y="16"/>
                  </a:cubicBezTo>
                  <a:cubicBezTo>
                    <a:pt x="907" y="23"/>
                    <a:pt x="913" y="30"/>
                    <a:pt x="921" y="30"/>
                  </a:cubicBezTo>
                  <a:cubicBezTo>
                    <a:pt x="929" y="30"/>
                    <a:pt x="935" y="23"/>
                    <a:pt x="935" y="16"/>
                  </a:cubicBezTo>
                  <a:cubicBezTo>
                    <a:pt x="935" y="8"/>
                    <a:pt x="929" y="1"/>
                    <a:pt x="921" y="1"/>
                  </a:cubicBezTo>
                  <a:close/>
                  <a:moveTo>
                    <a:pt x="1035" y="1"/>
                  </a:moveTo>
                  <a:cubicBezTo>
                    <a:pt x="1027" y="1"/>
                    <a:pt x="1020" y="8"/>
                    <a:pt x="1020" y="16"/>
                  </a:cubicBezTo>
                  <a:cubicBezTo>
                    <a:pt x="1020" y="24"/>
                    <a:pt x="1027" y="30"/>
                    <a:pt x="1035" y="30"/>
                  </a:cubicBezTo>
                  <a:cubicBezTo>
                    <a:pt x="1043" y="30"/>
                    <a:pt x="1049" y="24"/>
                    <a:pt x="1049" y="16"/>
                  </a:cubicBezTo>
                  <a:cubicBezTo>
                    <a:pt x="1049" y="8"/>
                    <a:pt x="1043" y="1"/>
                    <a:pt x="1035" y="1"/>
                  </a:cubicBezTo>
                  <a:close/>
                  <a:moveTo>
                    <a:pt x="1148" y="1"/>
                  </a:moveTo>
                  <a:cubicBezTo>
                    <a:pt x="1140" y="1"/>
                    <a:pt x="1134" y="8"/>
                    <a:pt x="1134" y="16"/>
                  </a:cubicBezTo>
                  <a:cubicBezTo>
                    <a:pt x="1134" y="24"/>
                    <a:pt x="1140" y="30"/>
                    <a:pt x="1148" y="30"/>
                  </a:cubicBezTo>
                  <a:cubicBezTo>
                    <a:pt x="1156" y="30"/>
                    <a:pt x="1163" y="24"/>
                    <a:pt x="1163" y="16"/>
                  </a:cubicBezTo>
                  <a:cubicBezTo>
                    <a:pt x="1163" y="8"/>
                    <a:pt x="1156" y="1"/>
                    <a:pt x="1148" y="1"/>
                  </a:cubicBezTo>
                  <a:close/>
                  <a:moveTo>
                    <a:pt x="1261" y="1"/>
                  </a:moveTo>
                  <a:cubicBezTo>
                    <a:pt x="1253" y="1"/>
                    <a:pt x="1247" y="8"/>
                    <a:pt x="1247" y="16"/>
                  </a:cubicBezTo>
                  <a:cubicBezTo>
                    <a:pt x="1247" y="24"/>
                    <a:pt x="1253" y="30"/>
                    <a:pt x="1261" y="30"/>
                  </a:cubicBezTo>
                  <a:cubicBezTo>
                    <a:pt x="1269" y="30"/>
                    <a:pt x="1276" y="24"/>
                    <a:pt x="1276" y="16"/>
                  </a:cubicBezTo>
                  <a:cubicBezTo>
                    <a:pt x="1276" y="8"/>
                    <a:pt x="1269" y="1"/>
                    <a:pt x="1261" y="1"/>
                  </a:cubicBezTo>
                  <a:close/>
                  <a:moveTo>
                    <a:pt x="1375" y="1"/>
                  </a:moveTo>
                  <a:cubicBezTo>
                    <a:pt x="1367" y="1"/>
                    <a:pt x="1360" y="8"/>
                    <a:pt x="1360" y="16"/>
                  </a:cubicBezTo>
                  <a:cubicBezTo>
                    <a:pt x="1360" y="24"/>
                    <a:pt x="1367" y="30"/>
                    <a:pt x="1375" y="30"/>
                  </a:cubicBezTo>
                  <a:cubicBezTo>
                    <a:pt x="1383" y="30"/>
                    <a:pt x="1390" y="24"/>
                    <a:pt x="1390" y="16"/>
                  </a:cubicBezTo>
                  <a:cubicBezTo>
                    <a:pt x="1390" y="8"/>
                    <a:pt x="1383" y="1"/>
                    <a:pt x="1375" y="1"/>
                  </a:cubicBezTo>
                  <a:close/>
                  <a:moveTo>
                    <a:pt x="1488" y="1"/>
                  </a:moveTo>
                  <a:cubicBezTo>
                    <a:pt x="1480" y="1"/>
                    <a:pt x="1473" y="8"/>
                    <a:pt x="1473" y="16"/>
                  </a:cubicBezTo>
                  <a:cubicBezTo>
                    <a:pt x="1473" y="24"/>
                    <a:pt x="1480" y="30"/>
                    <a:pt x="1488" y="30"/>
                  </a:cubicBezTo>
                  <a:cubicBezTo>
                    <a:pt x="1496" y="30"/>
                    <a:pt x="1503" y="24"/>
                    <a:pt x="1503" y="16"/>
                  </a:cubicBezTo>
                  <a:cubicBezTo>
                    <a:pt x="1503" y="8"/>
                    <a:pt x="1496" y="1"/>
                    <a:pt x="1488" y="1"/>
                  </a:cubicBezTo>
                  <a:close/>
                  <a:moveTo>
                    <a:pt x="1602" y="1"/>
                  </a:moveTo>
                  <a:cubicBezTo>
                    <a:pt x="1594" y="1"/>
                    <a:pt x="1587" y="8"/>
                    <a:pt x="1587" y="16"/>
                  </a:cubicBezTo>
                  <a:cubicBezTo>
                    <a:pt x="1587" y="24"/>
                    <a:pt x="1594" y="30"/>
                    <a:pt x="1602" y="30"/>
                  </a:cubicBezTo>
                  <a:cubicBezTo>
                    <a:pt x="1610" y="30"/>
                    <a:pt x="1616" y="24"/>
                    <a:pt x="1616" y="16"/>
                  </a:cubicBezTo>
                  <a:cubicBezTo>
                    <a:pt x="1616" y="8"/>
                    <a:pt x="1610" y="1"/>
                    <a:pt x="1602" y="1"/>
                  </a:cubicBezTo>
                  <a:close/>
                  <a:moveTo>
                    <a:pt x="1715" y="1"/>
                  </a:moveTo>
                  <a:cubicBezTo>
                    <a:pt x="1707" y="1"/>
                    <a:pt x="1701" y="8"/>
                    <a:pt x="1701" y="16"/>
                  </a:cubicBezTo>
                  <a:cubicBezTo>
                    <a:pt x="1701" y="24"/>
                    <a:pt x="1707" y="30"/>
                    <a:pt x="1715" y="30"/>
                  </a:cubicBezTo>
                  <a:cubicBezTo>
                    <a:pt x="1723" y="30"/>
                    <a:pt x="1729" y="24"/>
                    <a:pt x="1729" y="16"/>
                  </a:cubicBezTo>
                  <a:cubicBezTo>
                    <a:pt x="1729" y="8"/>
                    <a:pt x="1723" y="1"/>
                    <a:pt x="1715" y="1"/>
                  </a:cubicBezTo>
                  <a:close/>
                  <a:moveTo>
                    <a:pt x="1828" y="1"/>
                  </a:moveTo>
                  <a:cubicBezTo>
                    <a:pt x="1820" y="1"/>
                    <a:pt x="1814" y="8"/>
                    <a:pt x="1814" y="16"/>
                  </a:cubicBezTo>
                  <a:cubicBezTo>
                    <a:pt x="1814" y="24"/>
                    <a:pt x="1820" y="30"/>
                    <a:pt x="1828" y="30"/>
                  </a:cubicBezTo>
                  <a:cubicBezTo>
                    <a:pt x="1836" y="30"/>
                    <a:pt x="1843" y="24"/>
                    <a:pt x="1843" y="16"/>
                  </a:cubicBezTo>
                  <a:cubicBezTo>
                    <a:pt x="1843" y="8"/>
                    <a:pt x="1836" y="1"/>
                    <a:pt x="1828" y="1"/>
                  </a:cubicBezTo>
                  <a:close/>
                  <a:moveTo>
                    <a:pt x="1942" y="1"/>
                  </a:moveTo>
                  <a:cubicBezTo>
                    <a:pt x="1934" y="1"/>
                    <a:pt x="1927" y="8"/>
                    <a:pt x="1927" y="16"/>
                  </a:cubicBezTo>
                  <a:cubicBezTo>
                    <a:pt x="1927" y="24"/>
                    <a:pt x="1934" y="30"/>
                    <a:pt x="1942" y="30"/>
                  </a:cubicBezTo>
                  <a:cubicBezTo>
                    <a:pt x="1950" y="30"/>
                    <a:pt x="1956" y="24"/>
                    <a:pt x="1956" y="16"/>
                  </a:cubicBezTo>
                  <a:cubicBezTo>
                    <a:pt x="1956" y="8"/>
                    <a:pt x="1950" y="1"/>
                    <a:pt x="1942" y="1"/>
                  </a:cubicBezTo>
                  <a:close/>
                  <a:moveTo>
                    <a:pt x="2055" y="1"/>
                  </a:moveTo>
                  <a:cubicBezTo>
                    <a:pt x="2047" y="1"/>
                    <a:pt x="2041" y="8"/>
                    <a:pt x="2041" y="16"/>
                  </a:cubicBezTo>
                  <a:cubicBezTo>
                    <a:pt x="2041" y="24"/>
                    <a:pt x="2047" y="30"/>
                    <a:pt x="2055" y="30"/>
                  </a:cubicBezTo>
                  <a:cubicBezTo>
                    <a:pt x="2063" y="30"/>
                    <a:pt x="2070" y="24"/>
                    <a:pt x="2070" y="16"/>
                  </a:cubicBezTo>
                  <a:cubicBezTo>
                    <a:pt x="2070" y="8"/>
                    <a:pt x="2063" y="1"/>
                    <a:pt x="2055" y="1"/>
                  </a:cubicBezTo>
                  <a:close/>
                  <a:moveTo>
                    <a:pt x="2169" y="1"/>
                  </a:moveTo>
                  <a:cubicBezTo>
                    <a:pt x="2161" y="1"/>
                    <a:pt x="2154" y="8"/>
                    <a:pt x="2154" y="16"/>
                  </a:cubicBezTo>
                  <a:cubicBezTo>
                    <a:pt x="2154" y="24"/>
                    <a:pt x="2161" y="30"/>
                    <a:pt x="2169" y="30"/>
                  </a:cubicBezTo>
                  <a:cubicBezTo>
                    <a:pt x="2176" y="30"/>
                    <a:pt x="2183" y="24"/>
                    <a:pt x="2183" y="16"/>
                  </a:cubicBezTo>
                  <a:cubicBezTo>
                    <a:pt x="2183" y="8"/>
                    <a:pt x="2176" y="1"/>
                    <a:pt x="2169" y="1"/>
                  </a:cubicBezTo>
                  <a:close/>
                  <a:moveTo>
                    <a:pt x="2282" y="1"/>
                  </a:moveTo>
                  <a:cubicBezTo>
                    <a:pt x="2274" y="1"/>
                    <a:pt x="2267" y="8"/>
                    <a:pt x="2267" y="16"/>
                  </a:cubicBezTo>
                  <a:cubicBezTo>
                    <a:pt x="2267" y="24"/>
                    <a:pt x="2274" y="30"/>
                    <a:pt x="2282" y="30"/>
                  </a:cubicBezTo>
                  <a:cubicBezTo>
                    <a:pt x="2290" y="30"/>
                    <a:pt x="2296" y="24"/>
                    <a:pt x="2296" y="16"/>
                  </a:cubicBezTo>
                  <a:cubicBezTo>
                    <a:pt x="2296" y="8"/>
                    <a:pt x="2290" y="1"/>
                    <a:pt x="2282" y="1"/>
                  </a:cubicBezTo>
                  <a:close/>
                  <a:moveTo>
                    <a:pt x="2395" y="1"/>
                  </a:moveTo>
                  <a:cubicBezTo>
                    <a:pt x="2387" y="1"/>
                    <a:pt x="2381" y="8"/>
                    <a:pt x="2381" y="16"/>
                  </a:cubicBezTo>
                  <a:cubicBezTo>
                    <a:pt x="2381" y="24"/>
                    <a:pt x="2387" y="30"/>
                    <a:pt x="2395" y="30"/>
                  </a:cubicBezTo>
                  <a:cubicBezTo>
                    <a:pt x="2403" y="30"/>
                    <a:pt x="2410" y="24"/>
                    <a:pt x="2410" y="16"/>
                  </a:cubicBezTo>
                  <a:cubicBezTo>
                    <a:pt x="2410" y="8"/>
                    <a:pt x="2403" y="1"/>
                    <a:pt x="2395" y="1"/>
                  </a:cubicBezTo>
                  <a:close/>
                  <a:moveTo>
                    <a:pt x="2509" y="1"/>
                  </a:moveTo>
                  <a:cubicBezTo>
                    <a:pt x="2500" y="1"/>
                    <a:pt x="2494" y="7"/>
                    <a:pt x="2494" y="16"/>
                  </a:cubicBezTo>
                  <a:cubicBezTo>
                    <a:pt x="2494" y="24"/>
                    <a:pt x="2500" y="31"/>
                    <a:pt x="2509" y="31"/>
                  </a:cubicBezTo>
                  <a:cubicBezTo>
                    <a:pt x="2517" y="31"/>
                    <a:pt x="2524" y="24"/>
                    <a:pt x="2524" y="16"/>
                  </a:cubicBezTo>
                  <a:cubicBezTo>
                    <a:pt x="2524" y="7"/>
                    <a:pt x="2517" y="1"/>
                    <a:pt x="2509" y="1"/>
                  </a:cubicBezTo>
                  <a:close/>
                  <a:moveTo>
                    <a:pt x="2622" y="1"/>
                  </a:moveTo>
                  <a:cubicBezTo>
                    <a:pt x="2614" y="1"/>
                    <a:pt x="2607" y="8"/>
                    <a:pt x="2607" y="16"/>
                  </a:cubicBezTo>
                  <a:cubicBezTo>
                    <a:pt x="2607" y="24"/>
                    <a:pt x="2614" y="30"/>
                    <a:pt x="2622" y="30"/>
                  </a:cubicBezTo>
                  <a:cubicBezTo>
                    <a:pt x="2630" y="30"/>
                    <a:pt x="2637" y="24"/>
                    <a:pt x="2637" y="16"/>
                  </a:cubicBezTo>
                  <a:cubicBezTo>
                    <a:pt x="2637" y="8"/>
                    <a:pt x="2630" y="1"/>
                    <a:pt x="2622" y="1"/>
                  </a:cubicBezTo>
                  <a:close/>
                  <a:moveTo>
                    <a:pt x="2735" y="1"/>
                  </a:moveTo>
                  <a:cubicBezTo>
                    <a:pt x="2728" y="1"/>
                    <a:pt x="2721" y="8"/>
                    <a:pt x="2721" y="16"/>
                  </a:cubicBezTo>
                  <a:cubicBezTo>
                    <a:pt x="2721" y="24"/>
                    <a:pt x="2728" y="30"/>
                    <a:pt x="2735" y="30"/>
                  </a:cubicBezTo>
                  <a:cubicBezTo>
                    <a:pt x="2743" y="30"/>
                    <a:pt x="2750" y="24"/>
                    <a:pt x="2750" y="16"/>
                  </a:cubicBezTo>
                  <a:cubicBezTo>
                    <a:pt x="2750" y="8"/>
                    <a:pt x="2743" y="1"/>
                    <a:pt x="2735" y="1"/>
                  </a:cubicBezTo>
                  <a:close/>
                  <a:moveTo>
                    <a:pt x="2849" y="1"/>
                  </a:moveTo>
                  <a:cubicBezTo>
                    <a:pt x="2841" y="1"/>
                    <a:pt x="2835" y="8"/>
                    <a:pt x="2835" y="16"/>
                  </a:cubicBezTo>
                  <a:cubicBezTo>
                    <a:pt x="2835" y="23"/>
                    <a:pt x="2841" y="30"/>
                    <a:pt x="2849" y="30"/>
                  </a:cubicBezTo>
                  <a:cubicBezTo>
                    <a:pt x="2857" y="30"/>
                    <a:pt x="2863" y="23"/>
                    <a:pt x="2863" y="16"/>
                  </a:cubicBezTo>
                  <a:cubicBezTo>
                    <a:pt x="2863" y="8"/>
                    <a:pt x="2857" y="1"/>
                    <a:pt x="2849" y="1"/>
                  </a:cubicBezTo>
                  <a:close/>
                  <a:moveTo>
                    <a:pt x="2962" y="1"/>
                  </a:moveTo>
                  <a:cubicBezTo>
                    <a:pt x="2954" y="1"/>
                    <a:pt x="2948" y="8"/>
                    <a:pt x="2948" y="16"/>
                  </a:cubicBezTo>
                  <a:cubicBezTo>
                    <a:pt x="2948" y="24"/>
                    <a:pt x="2954" y="30"/>
                    <a:pt x="2962" y="30"/>
                  </a:cubicBezTo>
                  <a:cubicBezTo>
                    <a:pt x="2970" y="30"/>
                    <a:pt x="2977" y="24"/>
                    <a:pt x="2977" y="16"/>
                  </a:cubicBezTo>
                  <a:cubicBezTo>
                    <a:pt x="2977" y="8"/>
                    <a:pt x="2970" y="1"/>
                    <a:pt x="2962" y="1"/>
                  </a:cubicBezTo>
                  <a:close/>
                  <a:moveTo>
                    <a:pt x="3076" y="1"/>
                  </a:moveTo>
                  <a:cubicBezTo>
                    <a:pt x="3068" y="1"/>
                    <a:pt x="3061" y="8"/>
                    <a:pt x="3061" y="16"/>
                  </a:cubicBezTo>
                  <a:cubicBezTo>
                    <a:pt x="3061" y="24"/>
                    <a:pt x="3068" y="30"/>
                    <a:pt x="3076" y="30"/>
                  </a:cubicBezTo>
                  <a:cubicBezTo>
                    <a:pt x="3084" y="30"/>
                    <a:pt x="3090" y="24"/>
                    <a:pt x="3090" y="16"/>
                  </a:cubicBezTo>
                  <a:cubicBezTo>
                    <a:pt x="3090" y="8"/>
                    <a:pt x="3084" y="1"/>
                    <a:pt x="3076" y="1"/>
                  </a:cubicBezTo>
                  <a:close/>
                  <a:moveTo>
                    <a:pt x="3189" y="1"/>
                  </a:moveTo>
                  <a:cubicBezTo>
                    <a:pt x="3181" y="1"/>
                    <a:pt x="3175" y="8"/>
                    <a:pt x="3175" y="16"/>
                  </a:cubicBezTo>
                  <a:cubicBezTo>
                    <a:pt x="3175" y="24"/>
                    <a:pt x="3181" y="30"/>
                    <a:pt x="3189" y="30"/>
                  </a:cubicBezTo>
                  <a:cubicBezTo>
                    <a:pt x="3197" y="30"/>
                    <a:pt x="3203" y="24"/>
                    <a:pt x="3203" y="16"/>
                  </a:cubicBezTo>
                  <a:cubicBezTo>
                    <a:pt x="3203" y="8"/>
                    <a:pt x="3197" y="1"/>
                    <a:pt x="3189" y="1"/>
                  </a:cubicBezTo>
                  <a:close/>
                  <a:moveTo>
                    <a:pt x="3302" y="1"/>
                  </a:moveTo>
                  <a:cubicBezTo>
                    <a:pt x="3295" y="1"/>
                    <a:pt x="3288" y="8"/>
                    <a:pt x="3288" y="16"/>
                  </a:cubicBezTo>
                  <a:cubicBezTo>
                    <a:pt x="3288" y="23"/>
                    <a:pt x="3295" y="30"/>
                    <a:pt x="3302" y="30"/>
                  </a:cubicBezTo>
                  <a:cubicBezTo>
                    <a:pt x="3310" y="30"/>
                    <a:pt x="3317" y="23"/>
                    <a:pt x="3317" y="16"/>
                  </a:cubicBezTo>
                  <a:cubicBezTo>
                    <a:pt x="3317" y="8"/>
                    <a:pt x="3310" y="1"/>
                    <a:pt x="3302" y="1"/>
                  </a:cubicBezTo>
                  <a:close/>
                  <a:moveTo>
                    <a:pt x="3416" y="1"/>
                  </a:moveTo>
                  <a:cubicBezTo>
                    <a:pt x="3408" y="1"/>
                    <a:pt x="3401" y="8"/>
                    <a:pt x="3401" y="16"/>
                  </a:cubicBezTo>
                  <a:cubicBezTo>
                    <a:pt x="3401" y="24"/>
                    <a:pt x="3408" y="30"/>
                    <a:pt x="3416" y="30"/>
                  </a:cubicBezTo>
                  <a:cubicBezTo>
                    <a:pt x="3424" y="30"/>
                    <a:pt x="3430" y="24"/>
                    <a:pt x="3430" y="16"/>
                  </a:cubicBezTo>
                  <a:cubicBezTo>
                    <a:pt x="3430" y="8"/>
                    <a:pt x="3424" y="1"/>
                    <a:pt x="3416" y="1"/>
                  </a:cubicBezTo>
                  <a:close/>
                  <a:moveTo>
                    <a:pt x="3529" y="1"/>
                  </a:moveTo>
                  <a:cubicBezTo>
                    <a:pt x="3521" y="1"/>
                    <a:pt x="3515" y="8"/>
                    <a:pt x="3515" y="16"/>
                  </a:cubicBezTo>
                  <a:cubicBezTo>
                    <a:pt x="3515" y="24"/>
                    <a:pt x="3521" y="30"/>
                    <a:pt x="3529" y="30"/>
                  </a:cubicBezTo>
                  <a:cubicBezTo>
                    <a:pt x="3537" y="30"/>
                    <a:pt x="3544" y="24"/>
                    <a:pt x="3544" y="16"/>
                  </a:cubicBezTo>
                  <a:cubicBezTo>
                    <a:pt x="3544" y="8"/>
                    <a:pt x="3537" y="1"/>
                    <a:pt x="3529" y="1"/>
                  </a:cubicBezTo>
                  <a:close/>
                  <a:moveTo>
                    <a:pt x="3643" y="1"/>
                  </a:moveTo>
                  <a:cubicBezTo>
                    <a:pt x="3635" y="1"/>
                    <a:pt x="3628" y="8"/>
                    <a:pt x="3628" y="16"/>
                  </a:cubicBezTo>
                  <a:cubicBezTo>
                    <a:pt x="3628" y="24"/>
                    <a:pt x="3635" y="30"/>
                    <a:pt x="3643" y="30"/>
                  </a:cubicBezTo>
                  <a:cubicBezTo>
                    <a:pt x="3650" y="30"/>
                    <a:pt x="3657" y="24"/>
                    <a:pt x="3657" y="16"/>
                  </a:cubicBezTo>
                  <a:cubicBezTo>
                    <a:pt x="3657" y="8"/>
                    <a:pt x="3650" y="1"/>
                    <a:pt x="3643" y="1"/>
                  </a:cubicBezTo>
                  <a:close/>
                  <a:moveTo>
                    <a:pt x="3756" y="1"/>
                  </a:moveTo>
                  <a:cubicBezTo>
                    <a:pt x="3748" y="1"/>
                    <a:pt x="3741" y="8"/>
                    <a:pt x="3741" y="16"/>
                  </a:cubicBezTo>
                  <a:cubicBezTo>
                    <a:pt x="3741" y="24"/>
                    <a:pt x="3748" y="30"/>
                    <a:pt x="3756" y="30"/>
                  </a:cubicBezTo>
                  <a:cubicBezTo>
                    <a:pt x="3764" y="30"/>
                    <a:pt x="3770" y="24"/>
                    <a:pt x="3770" y="16"/>
                  </a:cubicBezTo>
                  <a:cubicBezTo>
                    <a:pt x="3770" y="8"/>
                    <a:pt x="3764" y="1"/>
                    <a:pt x="3756" y="1"/>
                  </a:cubicBezTo>
                  <a:close/>
                  <a:moveTo>
                    <a:pt x="3869" y="1"/>
                  </a:moveTo>
                  <a:cubicBezTo>
                    <a:pt x="3861" y="1"/>
                    <a:pt x="3855" y="8"/>
                    <a:pt x="3855" y="16"/>
                  </a:cubicBezTo>
                  <a:cubicBezTo>
                    <a:pt x="3855" y="24"/>
                    <a:pt x="3861" y="30"/>
                    <a:pt x="3869" y="30"/>
                  </a:cubicBezTo>
                  <a:cubicBezTo>
                    <a:pt x="3877" y="30"/>
                    <a:pt x="3884" y="24"/>
                    <a:pt x="3884" y="16"/>
                  </a:cubicBezTo>
                  <a:cubicBezTo>
                    <a:pt x="3884" y="8"/>
                    <a:pt x="3877" y="1"/>
                    <a:pt x="3869" y="1"/>
                  </a:cubicBezTo>
                  <a:close/>
                  <a:moveTo>
                    <a:pt x="3983" y="1"/>
                  </a:moveTo>
                  <a:cubicBezTo>
                    <a:pt x="3975" y="1"/>
                    <a:pt x="3968" y="8"/>
                    <a:pt x="3968" y="16"/>
                  </a:cubicBezTo>
                  <a:cubicBezTo>
                    <a:pt x="3968" y="24"/>
                    <a:pt x="3975" y="30"/>
                    <a:pt x="3983" y="30"/>
                  </a:cubicBezTo>
                  <a:cubicBezTo>
                    <a:pt x="3991" y="30"/>
                    <a:pt x="3997" y="24"/>
                    <a:pt x="3997" y="16"/>
                  </a:cubicBezTo>
                  <a:cubicBezTo>
                    <a:pt x="3997" y="8"/>
                    <a:pt x="3991" y="1"/>
                    <a:pt x="3983" y="1"/>
                  </a:cubicBezTo>
                  <a:close/>
                  <a:moveTo>
                    <a:pt x="4096" y="1"/>
                  </a:moveTo>
                  <a:cubicBezTo>
                    <a:pt x="4088" y="1"/>
                    <a:pt x="4082" y="8"/>
                    <a:pt x="4082" y="16"/>
                  </a:cubicBezTo>
                  <a:cubicBezTo>
                    <a:pt x="4082" y="24"/>
                    <a:pt x="4088" y="30"/>
                    <a:pt x="4096" y="30"/>
                  </a:cubicBezTo>
                  <a:cubicBezTo>
                    <a:pt x="4104" y="30"/>
                    <a:pt x="4111" y="24"/>
                    <a:pt x="4111" y="16"/>
                  </a:cubicBezTo>
                  <a:cubicBezTo>
                    <a:pt x="4111" y="8"/>
                    <a:pt x="4104" y="1"/>
                    <a:pt x="4096" y="1"/>
                  </a:cubicBezTo>
                  <a:close/>
                  <a:moveTo>
                    <a:pt x="4209" y="1"/>
                  </a:moveTo>
                  <a:cubicBezTo>
                    <a:pt x="4201" y="1"/>
                    <a:pt x="4195" y="8"/>
                    <a:pt x="4195" y="16"/>
                  </a:cubicBezTo>
                  <a:cubicBezTo>
                    <a:pt x="4195" y="24"/>
                    <a:pt x="4201" y="30"/>
                    <a:pt x="4209" y="30"/>
                  </a:cubicBezTo>
                  <a:cubicBezTo>
                    <a:pt x="4218" y="30"/>
                    <a:pt x="4224" y="24"/>
                    <a:pt x="4224" y="16"/>
                  </a:cubicBezTo>
                  <a:cubicBezTo>
                    <a:pt x="4224" y="8"/>
                    <a:pt x="4218" y="1"/>
                    <a:pt x="4209" y="1"/>
                  </a:cubicBezTo>
                  <a:close/>
                  <a:moveTo>
                    <a:pt x="4323" y="1"/>
                  </a:moveTo>
                  <a:cubicBezTo>
                    <a:pt x="4315" y="1"/>
                    <a:pt x="4308" y="7"/>
                    <a:pt x="4308" y="16"/>
                  </a:cubicBezTo>
                  <a:cubicBezTo>
                    <a:pt x="4308" y="24"/>
                    <a:pt x="4315" y="30"/>
                    <a:pt x="4323" y="30"/>
                  </a:cubicBezTo>
                  <a:cubicBezTo>
                    <a:pt x="4331" y="30"/>
                    <a:pt x="4338" y="24"/>
                    <a:pt x="4338" y="16"/>
                  </a:cubicBezTo>
                  <a:cubicBezTo>
                    <a:pt x="4338" y="7"/>
                    <a:pt x="4331" y="1"/>
                    <a:pt x="4323" y="1"/>
                  </a:cubicBezTo>
                  <a:close/>
                  <a:moveTo>
                    <a:pt x="4436" y="1"/>
                  </a:moveTo>
                  <a:cubicBezTo>
                    <a:pt x="4428" y="1"/>
                    <a:pt x="4421" y="7"/>
                    <a:pt x="4421" y="16"/>
                  </a:cubicBezTo>
                  <a:cubicBezTo>
                    <a:pt x="4421" y="24"/>
                    <a:pt x="4428" y="31"/>
                    <a:pt x="4436" y="31"/>
                  </a:cubicBezTo>
                  <a:cubicBezTo>
                    <a:pt x="4444" y="31"/>
                    <a:pt x="4451" y="24"/>
                    <a:pt x="4451" y="16"/>
                  </a:cubicBezTo>
                  <a:cubicBezTo>
                    <a:pt x="4451" y="7"/>
                    <a:pt x="4444" y="1"/>
                    <a:pt x="4436" y="1"/>
                  </a:cubicBezTo>
                  <a:close/>
                  <a:moveTo>
                    <a:pt x="4550" y="1"/>
                  </a:moveTo>
                  <a:cubicBezTo>
                    <a:pt x="4542" y="1"/>
                    <a:pt x="4535" y="8"/>
                    <a:pt x="4535" y="16"/>
                  </a:cubicBezTo>
                  <a:cubicBezTo>
                    <a:pt x="4535" y="24"/>
                    <a:pt x="4542" y="30"/>
                    <a:pt x="4550" y="30"/>
                  </a:cubicBezTo>
                  <a:cubicBezTo>
                    <a:pt x="4558" y="30"/>
                    <a:pt x="4564" y="24"/>
                    <a:pt x="4564" y="16"/>
                  </a:cubicBezTo>
                  <a:cubicBezTo>
                    <a:pt x="4564" y="8"/>
                    <a:pt x="4558" y="1"/>
                    <a:pt x="4550" y="1"/>
                  </a:cubicBezTo>
                  <a:close/>
                  <a:moveTo>
                    <a:pt x="4663" y="1"/>
                  </a:moveTo>
                  <a:cubicBezTo>
                    <a:pt x="4655" y="1"/>
                    <a:pt x="4649" y="8"/>
                    <a:pt x="4649" y="16"/>
                  </a:cubicBezTo>
                  <a:cubicBezTo>
                    <a:pt x="4649" y="24"/>
                    <a:pt x="4655" y="30"/>
                    <a:pt x="4663" y="30"/>
                  </a:cubicBezTo>
                  <a:cubicBezTo>
                    <a:pt x="4671" y="30"/>
                    <a:pt x="4677" y="24"/>
                    <a:pt x="4677" y="16"/>
                  </a:cubicBezTo>
                  <a:cubicBezTo>
                    <a:pt x="4677" y="8"/>
                    <a:pt x="4671" y="1"/>
                    <a:pt x="4663" y="1"/>
                  </a:cubicBezTo>
                  <a:close/>
                  <a:moveTo>
                    <a:pt x="4776" y="1"/>
                  </a:moveTo>
                  <a:cubicBezTo>
                    <a:pt x="4769" y="1"/>
                    <a:pt x="4762" y="8"/>
                    <a:pt x="4762" y="16"/>
                  </a:cubicBezTo>
                  <a:cubicBezTo>
                    <a:pt x="4762" y="23"/>
                    <a:pt x="4769" y="30"/>
                    <a:pt x="4776" y="30"/>
                  </a:cubicBezTo>
                  <a:cubicBezTo>
                    <a:pt x="4784" y="30"/>
                    <a:pt x="4791" y="23"/>
                    <a:pt x="4791" y="16"/>
                  </a:cubicBezTo>
                  <a:cubicBezTo>
                    <a:pt x="4791" y="8"/>
                    <a:pt x="4784" y="1"/>
                    <a:pt x="4776" y="1"/>
                  </a:cubicBezTo>
                  <a:close/>
                  <a:moveTo>
                    <a:pt x="4890" y="1"/>
                  </a:moveTo>
                  <a:cubicBezTo>
                    <a:pt x="4882" y="1"/>
                    <a:pt x="4875" y="8"/>
                    <a:pt x="4875" y="16"/>
                  </a:cubicBezTo>
                  <a:cubicBezTo>
                    <a:pt x="4875" y="24"/>
                    <a:pt x="4882" y="30"/>
                    <a:pt x="4890" y="30"/>
                  </a:cubicBezTo>
                  <a:cubicBezTo>
                    <a:pt x="4898" y="30"/>
                    <a:pt x="4904" y="24"/>
                    <a:pt x="4904" y="16"/>
                  </a:cubicBezTo>
                  <a:cubicBezTo>
                    <a:pt x="4904" y="8"/>
                    <a:pt x="4898" y="1"/>
                    <a:pt x="4890" y="1"/>
                  </a:cubicBezTo>
                  <a:close/>
                  <a:moveTo>
                    <a:pt x="5003" y="1"/>
                  </a:moveTo>
                  <a:cubicBezTo>
                    <a:pt x="4995" y="1"/>
                    <a:pt x="4989" y="8"/>
                    <a:pt x="4989" y="16"/>
                  </a:cubicBezTo>
                  <a:cubicBezTo>
                    <a:pt x="4989" y="24"/>
                    <a:pt x="4995" y="30"/>
                    <a:pt x="5003" y="30"/>
                  </a:cubicBezTo>
                  <a:cubicBezTo>
                    <a:pt x="5011" y="30"/>
                    <a:pt x="5018" y="24"/>
                    <a:pt x="5018" y="16"/>
                  </a:cubicBezTo>
                  <a:cubicBezTo>
                    <a:pt x="5018" y="8"/>
                    <a:pt x="5011" y="1"/>
                    <a:pt x="5003" y="1"/>
                  </a:cubicBezTo>
                  <a:close/>
                  <a:moveTo>
                    <a:pt x="5117" y="1"/>
                  </a:moveTo>
                  <a:cubicBezTo>
                    <a:pt x="5109" y="1"/>
                    <a:pt x="5102" y="8"/>
                    <a:pt x="5102" y="16"/>
                  </a:cubicBezTo>
                  <a:cubicBezTo>
                    <a:pt x="5102" y="24"/>
                    <a:pt x="5109" y="30"/>
                    <a:pt x="5117" y="30"/>
                  </a:cubicBezTo>
                  <a:cubicBezTo>
                    <a:pt x="5125" y="30"/>
                    <a:pt x="5131" y="24"/>
                    <a:pt x="5131" y="16"/>
                  </a:cubicBezTo>
                  <a:cubicBezTo>
                    <a:pt x="5131" y="8"/>
                    <a:pt x="5125" y="1"/>
                    <a:pt x="5117" y="1"/>
                  </a:cubicBezTo>
                  <a:close/>
                  <a:moveTo>
                    <a:pt x="5230" y="1"/>
                  </a:moveTo>
                  <a:cubicBezTo>
                    <a:pt x="5222" y="1"/>
                    <a:pt x="5215" y="8"/>
                    <a:pt x="5215" y="16"/>
                  </a:cubicBezTo>
                  <a:cubicBezTo>
                    <a:pt x="5215" y="24"/>
                    <a:pt x="5222" y="30"/>
                    <a:pt x="5230" y="30"/>
                  </a:cubicBezTo>
                  <a:cubicBezTo>
                    <a:pt x="5238" y="30"/>
                    <a:pt x="5245" y="24"/>
                    <a:pt x="5245" y="16"/>
                  </a:cubicBezTo>
                  <a:cubicBezTo>
                    <a:pt x="5245" y="8"/>
                    <a:pt x="5238" y="1"/>
                    <a:pt x="5230" y="1"/>
                  </a:cubicBezTo>
                  <a:close/>
                  <a:moveTo>
                    <a:pt x="5343" y="1"/>
                  </a:moveTo>
                  <a:cubicBezTo>
                    <a:pt x="5335" y="1"/>
                    <a:pt x="5329" y="8"/>
                    <a:pt x="5329" y="16"/>
                  </a:cubicBezTo>
                  <a:cubicBezTo>
                    <a:pt x="5329" y="24"/>
                    <a:pt x="5335" y="30"/>
                    <a:pt x="5343" y="30"/>
                  </a:cubicBezTo>
                  <a:cubicBezTo>
                    <a:pt x="5351" y="30"/>
                    <a:pt x="5358" y="24"/>
                    <a:pt x="5358" y="16"/>
                  </a:cubicBezTo>
                  <a:cubicBezTo>
                    <a:pt x="5358" y="8"/>
                    <a:pt x="5351" y="1"/>
                    <a:pt x="5343" y="1"/>
                  </a:cubicBezTo>
                  <a:close/>
                  <a:moveTo>
                    <a:pt x="5457" y="1"/>
                  </a:moveTo>
                  <a:cubicBezTo>
                    <a:pt x="5448" y="1"/>
                    <a:pt x="5442" y="7"/>
                    <a:pt x="5442" y="16"/>
                  </a:cubicBezTo>
                  <a:cubicBezTo>
                    <a:pt x="5442" y="24"/>
                    <a:pt x="5448" y="31"/>
                    <a:pt x="5457" y="31"/>
                  </a:cubicBezTo>
                  <a:cubicBezTo>
                    <a:pt x="5465" y="31"/>
                    <a:pt x="5472" y="24"/>
                    <a:pt x="5472" y="16"/>
                  </a:cubicBezTo>
                  <a:cubicBezTo>
                    <a:pt x="5472" y="7"/>
                    <a:pt x="5465" y="1"/>
                    <a:pt x="5457" y="1"/>
                  </a:cubicBezTo>
                  <a:close/>
                  <a:moveTo>
                    <a:pt x="5570" y="1"/>
                  </a:moveTo>
                  <a:cubicBezTo>
                    <a:pt x="5562" y="1"/>
                    <a:pt x="5555" y="7"/>
                    <a:pt x="5555" y="16"/>
                  </a:cubicBezTo>
                  <a:cubicBezTo>
                    <a:pt x="5555" y="24"/>
                    <a:pt x="5562" y="31"/>
                    <a:pt x="5570" y="31"/>
                  </a:cubicBezTo>
                  <a:cubicBezTo>
                    <a:pt x="5578" y="31"/>
                    <a:pt x="5585" y="24"/>
                    <a:pt x="5585" y="16"/>
                  </a:cubicBezTo>
                  <a:cubicBezTo>
                    <a:pt x="5585" y="7"/>
                    <a:pt x="5578" y="1"/>
                    <a:pt x="5570" y="1"/>
                  </a:cubicBezTo>
                  <a:close/>
                  <a:moveTo>
                    <a:pt x="5683" y="0"/>
                  </a:moveTo>
                  <a:cubicBezTo>
                    <a:pt x="5675" y="0"/>
                    <a:pt x="5668" y="7"/>
                    <a:pt x="5668" y="16"/>
                  </a:cubicBezTo>
                  <a:cubicBezTo>
                    <a:pt x="5668" y="24"/>
                    <a:pt x="5675" y="31"/>
                    <a:pt x="5683" y="31"/>
                  </a:cubicBezTo>
                  <a:cubicBezTo>
                    <a:pt x="5692" y="31"/>
                    <a:pt x="5699" y="24"/>
                    <a:pt x="5699" y="16"/>
                  </a:cubicBezTo>
                  <a:cubicBezTo>
                    <a:pt x="5699" y="7"/>
                    <a:pt x="5692" y="0"/>
                    <a:pt x="5683" y="0"/>
                  </a:cubicBezTo>
                  <a:close/>
                  <a:moveTo>
                    <a:pt x="5797" y="0"/>
                  </a:moveTo>
                  <a:cubicBezTo>
                    <a:pt x="5788" y="0"/>
                    <a:pt x="5782" y="7"/>
                    <a:pt x="5782" y="16"/>
                  </a:cubicBezTo>
                  <a:cubicBezTo>
                    <a:pt x="5782" y="24"/>
                    <a:pt x="5788" y="31"/>
                    <a:pt x="5797" y="31"/>
                  </a:cubicBezTo>
                  <a:cubicBezTo>
                    <a:pt x="5805" y="31"/>
                    <a:pt x="5812" y="24"/>
                    <a:pt x="5812" y="16"/>
                  </a:cubicBezTo>
                  <a:cubicBezTo>
                    <a:pt x="5812" y="7"/>
                    <a:pt x="5805" y="0"/>
                    <a:pt x="5797" y="0"/>
                  </a:cubicBezTo>
                  <a:close/>
                  <a:moveTo>
                    <a:pt x="5910" y="0"/>
                  </a:moveTo>
                  <a:cubicBezTo>
                    <a:pt x="5902" y="0"/>
                    <a:pt x="5895" y="7"/>
                    <a:pt x="5895" y="16"/>
                  </a:cubicBezTo>
                  <a:cubicBezTo>
                    <a:pt x="5895" y="24"/>
                    <a:pt x="5902" y="31"/>
                    <a:pt x="5910" y="31"/>
                  </a:cubicBezTo>
                  <a:cubicBezTo>
                    <a:pt x="5919" y="31"/>
                    <a:pt x="5926" y="24"/>
                    <a:pt x="5926" y="16"/>
                  </a:cubicBezTo>
                  <a:cubicBezTo>
                    <a:pt x="5926" y="7"/>
                    <a:pt x="5919" y="0"/>
                    <a:pt x="5910" y="0"/>
                  </a:cubicBezTo>
                  <a:close/>
                  <a:moveTo>
                    <a:pt x="6024" y="1"/>
                  </a:moveTo>
                  <a:cubicBezTo>
                    <a:pt x="6015" y="1"/>
                    <a:pt x="6009" y="7"/>
                    <a:pt x="6009" y="16"/>
                  </a:cubicBezTo>
                  <a:cubicBezTo>
                    <a:pt x="6009" y="24"/>
                    <a:pt x="6015" y="31"/>
                    <a:pt x="6024" y="31"/>
                  </a:cubicBezTo>
                  <a:cubicBezTo>
                    <a:pt x="6032" y="31"/>
                    <a:pt x="6039" y="24"/>
                    <a:pt x="6039" y="16"/>
                  </a:cubicBezTo>
                  <a:cubicBezTo>
                    <a:pt x="6039" y="7"/>
                    <a:pt x="6032" y="1"/>
                    <a:pt x="6024" y="1"/>
                  </a:cubicBezTo>
                  <a:close/>
                  <a:moveTo>
                    <a:pt x="6137" y="1"/>
                  </a:moveTo>
                  <a:cubicBezTo>
                    <a:pt x="6129" y="1"/>
                    <a:pt x="6122" y="7"/>
                    <a:pt x="6122" y="16"/>
                  </a:cubicBezTo>
                  <a:cubicBezTo>
                    <a:pt x="6122" y="24"/>
                    <a:pt x="6129" y="30"/>
                    <a:pt x="6137" y="30"/>
                  </a:cubicBezTo>
                  <a:cubicBezTo>
                    <a:pt x="6145" y="30"/>
                    <a:pt x="6152" y="24"/>
                    <a:pt x="6152" y="16"/>
                  </a:cubicBezTo>
                  <a:cubicBezTo>
                    <a:pt x="6152" y="7"/>
                    <a:pt x="6145" y="1"/>
                    <a:pt x="6137" y="1"/>
                  </a:cubicBezTo>
                  <a:close/>
                  <a:moveTo>
                    <a:pt x="6250" y="1"/>
                  </a:moveTo>
                  <a:cubicBezTo>
                    <a:pt x="6242" y="1"/>
                    <a:pt x="6236" y="8"/>
                    <a:pt x="6236" y="16"/>
                  </a:cubicBezTo>
                  <a:cubicBezTo>
                    <a:pt x="6236" y="24"/>
                    <a:pt x="6242" y="30"/>
                    <a:pt x="6250" y="30"/>
                  </a:cubicBezTo>
                  <a:cubicBezTo>
                    <a:pt x="6259" y="30"/>
                    <a:pt x="6265" y="24"/>
                    <a:pt x="6265" y="16"/>
                  </a:cubicBezTo>
                  <a:cubicBezTo>
                    <a:pt x="6265" y="8"/>
                    <a:pt x="6259" y="1"/>
                    <a:pt x="6250" y="1"/>
                  </a:cubicBezTo>
                  <a:close/>
                  <a:moveTo>
                    <a:pt x="6364" y="1"/>
                  </a:moveTo>
                  <a:cubicBezTo>
                    <a:pt x="6356" y="1"/>
                    <a:pt x="6349" y="7"/>
                    <a:pt x="6349" y="16"/>
                  </a:cubicBezTo>
                  <a:cubicBezTo>
                    <a:pt x="6349" y="24"/>
                    <a:pt x="6356" y="31"/>
                    <a:pt x="6364" y="31"/>
                  </a:cubicBezTo>
                  <a:cubicBezTo>
                    <a:pt x="6372" y="31"/>
                    <a:pt x="6379" y="24"/>
                    <a:pt x="6379" y="16"/>
                  </a:cubicBezTo>
                  <a:cubicBezTo>
                    <a:pt x="6379" y="7"/>
                    <a:pt x="6372" y="1"/>
                    <a:pt x="6364" y="1"/>
                  </a:cubicBezTo>
                  <a:close/>
                  <a:moveTo>
                    <a:pt x="6477" y="1"/>
                  </a:moveTo>
                  <a:cubicBezTo>
                    <a:pt x="6469" y="1"/>
                    <a:pt x="6462" y="7"/>
                    <a:pt x="6462" y="16"/>
                  </a:cubicBezTo>
                  <a:cubicBezTo>
                    <a:pt x="6462" y="24"/>
                    <a:pt x="6469" y="31"/>
                    <a:pt x="6477" y="31"/>
                  </a:cubicBezTo>
                  <a:cubicBezTo>
                    <a:pt x="6485" y="31"/>
                    <a:pt x="6492" y="24"/>
                    <a:pt x="6492" y="16"/>
                  </a:cubicBezTo>
                  <a:cubicBezTo>
                    <a:pt x="6492" y="7"/>
                    <a:pt x="6485" y="1"/>
                    <a:pt x="6477" y="1"/>
                  </a:cubicBezTo>
                  <a:close/>
                  <a:moveTo>
                    <a:pt x="6591" y="1"/>
                  </a:moveTo>
                  <a:cubicBezTo>
                    <a:pt x="6582" y="1"/>
                    <a:pt x="6576" y="8"/>
                    <a:pt x="6576" y="16"/>
                  </a:cubicBezTo>
                  <a:cubicBezTo>
                    <a:pt x="6576" y="24"/>
                    <a:pt x="6582" y="30"/>
                    <a:pt x="6591" y="30"/>
                  </a:cubicBezTo>
                  <a:cubicBezTo>
                    <a:pt x="6599" y="30"/>
                    <a:pt x="6605" y="24"/>
                    <a:pt x="6605" y="16"/>
                  </a:cubicBezTo>
                  <a:cubicBezTo>
                    <a:pt x="6605" y="8"/>
                    <a:pt x="6599" y="1"/>
                    <a:pt x="6591" y="1"/>
                  </a:cubicBezTo>
                  <a:close/>
                  <a:moveTo>
                    <a:pt x="6704" y="1"/>
                  </a:moveTo>
                  <a:cubicBezTo>
                    <a:pt x="6696" y="1"/>
                    <a:pt x="6689" y="8"/>
                    <a:pt x="6689" y="16"/>
                  </a:cubicBezTo>
                  <a:cubicBezTo>
                    <a:pt x="6689" y="24"/>
                    <a:pt x="6696" y="30"/>
                    <a:pt x="6704" y="30"/>
                  </a:cubicBezTo>
                  <a:cubicBezTo>
                    <a:pt x="6712" y="30"/>
                    <a:pt x="6719" y="24"/>
                    <a:pt x="6719" y="16"/>
                  </a:cubicBezTo>
                  <a:cubicBezTo>
                    <a:pt x="6719" y="8"/>
                    <a:pt x="6712" y="1"/>
                    <a:pt x="6704" y="1"/>
                  </a:cubicBezTo>
                  <a:close/>
                  <a:moveTo>
                    <a:pt x="6817" y="1"/>
                  </a:moveTo>
                  <a:cubicBezTo>
                    <a:pt x="6809" y="1"/>
                    <a:pt x="6803" y="8"/>
                    <a:pt x="6803" y="16"/>
                  </a:cubicBezTo>
                  <a:cubicBezTo>
                    <a:pt x="6803" y="24"/>
                    <a:pt x="6809" y="30"/>
                    <a:pt x="6817" y="30"/>
                  </a:cubicBezTo>
                  <a:cubicBezTo>
                    <a:pt x="6825" y="30"/>
                    <a:pt x="6832" y="24"/>
                    <a:pt x="6832" y="16"/>
                  </a:cubicBezTo>
                  <a:cubicBezTo>
                    <a:pt x="6832" y="8"/>
                    <a:pt x="6825" y="1"/>
                    <a:pt x="6817" y="1"/>
                  </a:cubicBezTo>
                  <a:close/>
                  <a:moveTo>
                    <a:pt x="6931" y="1"/>
                  </a:moveTo>
                  <a:cubicBezTo>
                    <a:pt x="6923" y="1"/>
                    <a:pt x="6916" y="8"/>
                    <a:pt x="6916" y="16"/>
                  </a:cubicBezTo>
                  <a:cubicBezTo>
                    <a:pt x="6916" y="24"/>
                    <a:pt x="6923" y="30"/>
                    <a:pt x="6931" y="30"/>
                  </a:cubicBezTo>
                  <a:cubicBezTo>
                    <a:pt x="6939" y="30"/>
                    <a:pt x="6945" y="24"/>
                    <a:pt x="6945" y="16"/>
                  </a:cubicBezTo>
                  <a:cubicBezTo>
                    <a:pt x="6945" y="8"/>
                    <a:pt x="6939" y="1"/>
                    <a:pt x="6931" y="1"/>
                  </a:cubicBezTo>
                  <a:close/>
                  <a:moveTo>
                    <a:pt x="7044" y="1"/>
                  </a:moveTo>
                  <a:cubicBezTo>
                    <a:pt x="7036" y="1"/>
                    <a:pt x="7030" y="8"/>
                    <a:pt x="7030" y="16"/>
                  </a:cubicBezTo>
                  <a:cubicBezTo>
                    <a:pt x="7030" y="24"/>
                    <a:pt x="7036" y="30"/>
                    <a:pt x="7044" y="30"/>
                  </a:cubicBezTo>
                  <a:cubicBezTo>
                    <a:pt x="7052" y="30"/>
                    <a:pt x="7059" y="24"/>
                    <a:pt x="7059" y="16"/>
                  </a:cubicBezTo>
                  <a:cubicBezTo>
                    <a:pt x="7059" y="8"/>
                    <a:pt x="7052" y="1"/>
                    <a:pt x="7044" y="1"/>
                  </a:cubicBezTo>
                  <a:close/>
                  <a:moveTo>
                    <a:pt x="7157" y="1"/>
                  </a:moveTo>
                  <a:cubicBezTo>
                    <a:pt x="7150" y="1"/>
                    <a:pt x="7143" y="8"/>
                    <a:pt x="7143" y="16"/>
                  </a:cubicBezTo>
                  <a:cubicBezTo>
                    <a:pt x="7143" y="24"/>
                    <a:pt x="7150" y="30"/>
                    <a:pt x="7157" y="30"/>
                  </a:cubicBezTo>
                  <a:cubicBezTo>
                    <a:pt x="7165" y="30"/>
                    <a:pt x="7172" y="24"/>
                    <a:pt x="7172" y="16"/>
                  </a:cubicBezTo>
                  <a:cubicBezTo>
                    <a:pt x="7172" y="8"/>
                    <a:pt x="7165" y="1"/>
                    <a:pt x="7157" y="1"/>
                  </a:cubicBezTo>
                  <a:close/>
                  <a:moveTo>
                    <a:pt x="7271" y="1"/>
                  </a:moveTo>
                  <a:cubicBezTo>
                    <a:pt x="7263" y="1"/>
                    <a:pt x="7257" y="8"/>
                    <a:pt x="7257" y="16"/>
                  </a:cubicBezTo>
                  <a:cubicBezTo>
                    <a:pt x="7257" y="24"/>
                    <a:pt x="7263" y="30"/>
                    <a:pt x="7271" y="30"/>
                  </a:cubicBezTo>
                  <a:cubicBezTo>
                    <a:pt x="7279" y="30"/>
                    <a:pt x="7285" y="24"/>
                    <a:pt x="7285" y="16"/>
                  </a:cubicBezTo>
                  <a:cubicBezTo>
                    <a:pt x="7285" y="8"/>
                    <a:pt x="7279" y="1"/>
                    <a:pt x="7271" y="1"/>
                  </a:cubicBezTo>
                  <a:close/>
                  <a:moveTo>
                    <a:pt x="7384" y="1"/>
                  </a:moveTo>
                  <a:cubicBezTo>
                    <a:pt x="7376" y="1"/>
                    <a:pt x="7370" y="8"/>
                    <a:pt x="7370" y="16"/>
                  </a:cubicBezTo>
                  <a:cubicBezTo>
                    <a:pt x="7370" y="24"/>
                    <a:pt x="7376" y="30"/>
                    <a:pt x="7384" y="30"/>
                  </a:cubicBezTo>
                  <a:cubicBezTo>
                    <a:pt x="7392" y="30"/>
                    <a:pt x="7399" y="24"/>
                    <a:pt x="7399" y="16"/>
                  </a:cubicBezTo>
                  <a:cubicBezTo>
                    <a:pt x="7399" y="8"/>
                    <a:pt x="7392" y="1"/>
                    <a:pt x="7384" y="1"/>
                  </a:cubicBezTo>
                  <a:close/>
                  <a:moveTo>
                    <a:pt x="7498" y="1"/>
                  </a:moveTo>
                  <a:cubicBezTo>
                    <a:pt x="7490" y="1"/>
                    <a:pt x="7483" y="8"/>
                    <a:pt x="7483" y="16"/>
                  </a:cubicBezTo>
                  <a:cubicBezTo>
                    <a:pt x="7483" y="24"/>
                    <a:pt x="7490" y="30"/>
                    <a:pt x="7498" y="30"/>
                  </a:cubicBezTo>
                  <a:cubicBezTo>
                    <a:pt x="7506" y="30"/>
                    <a:pt x="7512" y="24"/>
                    <a:pt x="7512" y="16"/>
                  </a:cubicBezTo>
                  <a:cubicBezTo>
                    <a:pt x="7512" y="8"/>
                    <a:pt x="7506" y="1"/>
                    <a:pt x="7498" y="1"/>
                  </a:cubicBezTo>
                  <a:close/>
                  <a:moveTo>
                    <a:pt x="7611" y="1"/>
                  </a:moveTo>
                  <a:cubicBezTo>
                    <a:pt x="7603" y="1"/>
                    <a:pt x="7597" y="8"/>
                    <a:pt x="7597" y="16"/>
                  </a:cubicBezTo>
                  <a:cubicBezTo>
                    <a:pt x="7597" y="24"/>
                    <a:pt x="7603" y="30"/>
                    <a:pt x="7611" y="30"/>
                  </a:cubicBezTo>
                  <a:cubicBezTo>
                    <a:pt x="7619" y="30"/>
                    <a:pt x="7625" y="24"/>
                    <a:pt x="7625" y="16"/>
                  </a:cubicBezTo>
                  <a:cubicBezTo>
                    <a:pt x="7625" y="8"/>
                    <a:pt x="7619" y="1"/>
                    <a:pt x="7611" y="1"/>
                  </a:cubicBezTo>
                  <a:close/>
                  <a:moveTo>
                    <a:pt x="7724" y="1"/>
                  </a:moveTo>
                  <a:cubicBezTo>
                    <a:pt x="7717" y="1"/>
                    <a:pt x="7710" y="8"/>
                    <a:pt x="7710" y="16"/>
                  </a:cubicBezTo>
                  <a:cubicBezTo>
                    <a:pt x="7710" y="24"/>
                    <a:pt x="7717" y="30"/>
                    <a:pt x="7724" y="30"/>
                  </a:cubicBezTo>
                  <a:cubicBezTo>
                    <a:pt x="7732" y="30"/>
                    <a:pt x="7739" y="24"/>
                    <a:pt x="7739" y="16"/>
                  </a:cubicBezTo>
                  <a:cubicBezTo>
                    <a:pt x="7739" y="8"/>
                    <a:pt x="7732" y="1"/>
                    <a:pt x="7724" y="1"/>
                  </a:cubicBezTo>
                  <a:close/>
                  <a:moveTo>
                    <a:pt x="7838" y="1"/>
                  </a:moveTo>
                  <a:cubicBezTo>
                    <a:pt x="7830" y="1"/>
                    <a:pt x="7823" y="8"/>
                    <a:pt x="7823" y="16"/>
                  </a:cubicBezTo>
                  <a:cubicBezTo>
                    <a:pt x="7823" y="24"/>
                    <a:pt x="7830" y="30"/>
                    <a:pt x="7838" y="30"/>
                  </a:cubicBezTo>
                  <a:cubicBezTo>
                    <a:pt x="7846" y="30"/>
                    <a:pt x="7852" y="24"/>
                    <a:pt x="7852" y="16"/>
                  </a:cubicBezTo>
                  <a:cubicBezTo>
                    <a:pt x="7852" y="8"/>
                    <a:pt x="7846" y="1"/>
                    <a:pt x="7838" y="1"/>
                  </a:cubicBezTo>
                  <a:close/>
                  <a:moveTo>
                    <a:pt x="7951" y="1"/>
                  </a:moveTo>
                  <a:cubicBezTo>
                    <a:pt x="7943" y="1"/>
                    <a:pt x="7937" y="8"/>
                    <a:pt x="7937" y="16"/>
                  </a:cubicBezTo>
                  <a:cubicBezTo>
                    <a:pt x="7937" y="24"/>
                    <a:pt x="7943" y="30"/>
                    <a:pt x="7951" y="30"/>
                  </a:cubicBezTo>
                  <a:cubicBezTo>
                    <a:pt x="7959" y="30"/>
                    <a:pt x="7966" y="24"/>
                    <a:pt x="7966" y="16"/>
                  </a:cubicBezTo>
                  <a:cubicBezTo>
                    <a:pt x="7966" y="8"/>
                    <a:pt x="7959" y="1"/>
                    <a:pt x="7951" y="1"/>
                  </a:cubicBezTo>
                  <a:close/>
                  <a:moveTo>
                    <a:pt x="8065" y="1"/>
                  </a:moveTo>
                  <a:cubicBezTo>
                    <a:pt x="8057" y="1"/>
                    <a:pt x="8050" y="8"/>
                    <a:pt x="8050" y="16"/>
                  </a:cubicBezTo>
                  <a:cubicBezTo>
                    <a:pt x="8050" y="24"/>
                    <a:pt x="8057" y="30"/>
                    <a:pt x="8065" y="30"/>
                  </a:cubicBezTo>
                  <a:cubicBezTo>
                    <a:pt x="8072" y="30"/>
                    <a:pt x="8079" y="24"/>
                    <a:pt x="8079" y="16"/>
                  </a:cubicBezTo>
                  <a:cubicBezTo>
                    <a:pt x="8079" y="8"/>
                    <a:pt x="8072" y="1"/>
                    <a:pt x="8065" y="1"/>
                  </a:cubicBezTo>
                  <a:close/>
                  <a:moveTo>
                    <a:pt x="8178" y="1"/>
                  </a:moveTo>
                  <a:cubicBezTo>
                    <a:pt x="8170" y="1"/>
                    <a:pt x="8164" y="8"/>
                    <a:pt x="8164" y="16"/>
                  </a:cubicBezTo>
                  <a:cubicBezTo>
                    <a:pt x="8164" y="24"/>
                    <a:pt x="8170" y="30"/>
                    <a:pt x="8178" y="30"/>
                  </a:cubicBezTo>
                  <a:cubicBezTo>
                    <a:pt x="8186" y="30"/>
                    <a:pt x="8192" y="24"/>
                    <a:pt x="8192" y="16"/>
                  </a:cubicBezTo>
                  <a:cubicBezTo>
                    <a:pt x="8192" y="8"/>
                    <a:pt x="8186" y="1"/>
                    <a:pt x="8178" y="1"/>
                  </a:cubicBezTo>
                  <a:close/>
                  <a:moveTo>
                    <a:pt x="8291" y="1"/>
                  </a:moveTo>
                  <a:cubicBezTo>
                    <a:pt x="8283" y="1"/>
                    <a:pt x="8277" y="8"/>
                    <a:pt x="8277" y="16"/>
                  </a:cubicBezTo>
                  <a:cubicBezTo>
                    <a:pt x="8277" y="24"/>
                    <a:pt x="8283" y="30"/>
                    <a:pt x="8291" y="30"/>
                  </a:cubicBezTo>
                  <a:cubicBezTo>
                    <a:pt x="8299" y="30"/>
                    <a:pt x="8306" y="24"/>
                    <a:pt x="8306" y="16"/>
                  </a:cubicBezTo>
                  <a:cubicBezTo>
                    <a:pt x="8306" y="8"/>
                    <a:pt x="8299" y="1"/>
                    <a:pt x="8291" y="1"/>
                  </a:cubicBezTo>
                  <a:close/>
                  <a:moveTo>
                    <a:pt x="8405" y="1"/>
                  </a:moveTo>
                  <a:cubicBezTo>
                    <a:pt x="8397" y="1"/>
                    <a:pt x="8390" y="8"/>
                    <a:pt x="8390" y="16"/>
                  </a:cubicBezTo>
                  <a:cubicBezTo>
                    <a:pt x="8390" y="24"/>
                    <a:pt x="8397" y="30"/>
                    <a:pt x="8405" y="30"/>
                  </a:cubicBezTo>
                  <a:cubicBezTo>
                    <a:pt x="8413" y="30"/>
                    <a:pt x="8419" y="24"/>
                    <a:pt x="8419" y="16"/>
                  </a:cubicBezTo>
                  <a:cubicBezTo>
                    <a:pt x="8419" y="8"/>
                    <a:pt x="8413" y="1"/>
                    <a:pt x="8405" y="1"/>
                  </a:cubicBezTo>
                  <a:close/>
                  <a:moveTo>
                    <a:pt x="8518" y="1"/>
                  </a:moveTo>
                  <a:cubicBezTo>
                    <a:pt x="8510" y="1"/>
                    <a:pt x="8504" y="8"/>
                    <a:pt x="8504" y="16"/>
                  </a:cubicBezTo>
                  <a:cubicBezTo>
                    <a:pt x="8504" y="24"/>
                    <a:pt x="8510" y="30"/>
                    <a:pt x="8518" y="30"/>
                  </a:cubicBezTo>
                  <a:cubicBezTo>
                    <a:pt x="8526" y="30"/>
                    <a:pt x="8533" y="24"/>
                    <a:pt x="8533" y="16"/>
                  </a:cubicBezTo>
                  <a:cubicBezTo>
                    <a:pt x="8533" y="8"/>
                    <a:pt x="8526" y="1"/>
                    <a:pt x="8518" y="1"/>
                  </a:cubicBezTo>
                  <a:close/>
                  <a:moveTo>
                    <a:pt x="8632" y="1"/>
                  </a:moveTo>
                  <a:cubicBezTo>
                    <a:pt x="8623" y="1"/>
                    <a:pt x="8617" y="8"/>
                    <a:pt x="8617" y="16"/>
                  </a:cubicBezTo>
                  <a:cubicBezTo>
                    <a:pt x="8617" y="24"/>
                    <a:pt x="8623" y="30"/>
                    <a:pt x="8632" y="30"/>
                  </a:cubicBezTo>
                  <a:cubicBezTo>
                    <a:pt x="8640" y="30"/>
                    <a:pt x="8646" y="24"/>
                    <a:pt x="8646" y="16"/>
                  </a:cubicBezTo>
                  <a:cubicBezTo>
                    <a:pt x="8646" y="8"/>
                    <a:pt x="8640" y="1"/>
                    <a:pt x="8632" y="1"/>
                  </a:cubicBezTo>
                  <a:close/>
                  <a:moveTo>
                    <a:pt x="8745" y="1"/>
                  </a:moveTo>
                  <a:cubicBezTo>
                    <a:pt x="8737" y="1"/>
                    <a:pt x="8730" y="8"/>
                    <a:pt x="8730" y="16"/>
                  </a:cubicBezTo>
                  <a:cubicBezTo>
                    <a:pt x="8730" y="24"/>
                    <a:pt x="8737" y="30"/>
                    <a:pt x="8745" y="30"/>
                  </a:cubicBezTo>
                  <a:cubicBezTo>
                    <a:pt x="8753" y="30"/>
                    <a:pt x="8760" y="24"/>
                    <a:pt x="8760" y="16"/>
                  </a:cubicBezTo>
                  <a:cubicBezTo>
                    <a:pt x="8760" y="8"/>
                    <a:pt x="8753" y="1"/>
                    <a:pt x="8745" y="1"/>
                  </a:cubicBezTo>
                  <a:close/>
                  <a:moveTo>
                    <a:pt x="8858" y="1"/>
                  </a:moveTo>
                  <a:cubicBezTo>
                    <a:pt x="8850" y="1"/>
                    <a:pt x="8843" y="7"/>
                    <a:pt x="8843" y="16"/>
                  </a:cubicBezTo>
                  <a:cubicBezTo>
                    <a:pt x="8843" y="24"/>
                    <a:pt x="8850" y="31"/>
                    <a:pt x="8858" y="31"/>
                  </a:cubicBezTo>
                  <a:cubicBezTo>
                    <a:pt x="8867" y="31"/>
                    <a:pt x="8873" y="24"/>
                    <a:pt x="8873" y="16"/>
                  </a:cubicBezTo>
                  <a:cubicBezTo>
                    <a:pt x="8873" y="7"/>
                    <a:pt x="8867" y="1"/>
                    <a:pt x="8858" y="1"/>
                  </a:cubicBezTo>
                  <a:close/>
                  <a:moveTo>
                    <a:pt x="8972" y="1"/>
                  </a:moveTo>
                  <a:cubicBezTo>
                    <a:pt x="8963" y="1"/>
                    <a:pt x="8957" y="7"/>
                    <a:pt x="8957" y="16"/>
                  </a:cubicBezTo>
                  <a:cubicBezTo>
                    <a:pt x="8957" y="24"/>
                    <a:pt x="8963" y="31"/>
                    <a:pt x="8972" y="31"/>
                  </a:cubicBezTo>
                  <a:cubicBezTo>
                    <a:pt x="8980" y="31"/>
                    <a:pt x="8987" y="24"/>
                    <a:pt x="8987" y="16"/>
                  </a:cubicBezTo>
                  <a:cubicBezTo>
                    <a:pt x="8987" y="7"/>
                    <a:pt x="8980" y="1"/>
                    <a:pt x="8972" y="1"/>
                  </a:cubicBezTo>
                  <a:close/>
                  <a:moveTo>
                    <a:pt x="9085" y="1"/>
                  </a:moveTo>
                  <a:cubicBezTo>
                    <a:pt x="9077" y="1"/>
                    <a:pt x="9070" y="7"/>
                    <a:pt x="9070" y="16"/>
                  </a:cubicBezTo>
                  <a:cubicBezTo>
                    <a:pt x="9070" y="24"/>
                    <a:pt x="9077" y="31"/>
                    <a:pt x="9085" y="31"/>
                  </a:cubicBezTo>
                  <a:cubicBezTo>
                    <a:pt x="9093" y="31"/>
                    <a:pt x="9100" y="24"/>
                    <a:pt x="9100" y="16"/>
                  </a:cubicBezTo>
                  <a:cubicBezTo>
                    <a:pt x="9100" y="7"/>
                    <a:pt x="9093" y="1"/>
                    <a:pt x="9085" y="1"/>
                  </a:cubicBezTo>
                  <a:close/>
                  <a:moveTo>
                    <a:pt x="9198" y="1"/>
                  </a:moveTo>
                  <a:cubicBezTo>
                    <a:pt x="9190" y="1"/>
                    <a:pt x="9184" y="7"/>
                    <a:pt x="9184" y="16"/>
                  </a:cubicBezTo>
                  <a:cubicBezTo>
                    <a:pt x="9184" y="24"/>
                    <a:pt x="9190" y="30"/>
                    <a:pt x="9198" y="30"/>
                  </a:cubicBezTo>
                  <a:cubicBezTo>
                    <a:pt x="9207" y="30"/>
                    <a:pt x="9213" y="24"/>
                    <a:pt x="9213" y="16"/>
                  </a:cubicBezTo>
                  <a:cubicBezTo>
                    <a:pt x="9213" y="7"/>
                    <a:pt x="9207" y="1"/>
                    <a:pt x="9198" y="1"/>
                  </a:cubicBezTo>
                  <a:close/>
                  <a:moveTo>
                    <a:pt x="9312" y="1"/>
                  </a:moveTo>
                  <a:cubicBezTo>
                    <a:pt x="9304" y="1"/>
                    <a:pt x="9297" y="7"/>
                    <a:pt x="9297" y="16"/>
                  </a:cubicBezTo>
                  <a:cubicBezTo>
                    <a:pt x="9297" y="24"/>
                    <a:pt x="9304" y="31"/>
                    <a:pt x="9312" y="31"/>
                  </a:cubicBezTo>
                  <a:cubicBezTo>
                    <a:pt x="9320" y="31"/>
                    <a:pt x="9327" y="24"/>
                    <a:pt x="9327" y="16"/>
                  </a:cubicBezTo>
                  <a:cubicBezTo>
                    <a:pt x="9327" y="7"/>
                    <a:pt x="9320" y="1"/>
                    <a:pt x="9312" y="1"/>
                  </a:cubicBezTo>
                  <a:close/>
                  <a:moveTo>
                    <a:pt x="9425" y="1"/>
                  </a:moveTo>
                  <a:cubicBezTo>
                    <a:pt x="9417" y="1"/>
                    <a:pt x="9410" y="8"/>
                    <a:pt x="9410" y="16"/>
                  </a:cubicBezTo>
                  <a:cubicBezTo>
                    <a:pt x="9410" y="24"/>
                    <a:pt x="9417" y="30"/>
                    <a:pt x="9425" y="30"/>
                  </a:cubicBezTo>
                  <a:cubicBezTo>
                    <a:pt x="9433" y="30"/>
                    <a:pt x="9440" y="24"/>
                    <a:pt x="9440" y="16"/>
                  </a:cubicBezTo>
                  <a:cubicBezTo>
                    <a:pt x="9440" y="8"/>
                    <a:pt x="9433" y="1"/>
                    <a:pt x="9425" y="1"/>
                  </a:cubicBezTo>
                  <a:close/>
                  <a:moveTo>
                    <a:pt x="9539" y="1"/>
                  </a:moveTo>
                  <a:cubicBezTo>
                    <a:pt x="9531" y="1"/>
                    <a:pt x="9524" y="8"/>
                    <a:pt x="9524" y="16"/>
                  </a:cubicBezTo>
                  <a:cubicBezTo>
                    <a:pt x="9524" y="24"/>
                    <a:pt x="9531" y="30"/>
                    <a:pt x="9539" y="30"/>
                  </a:cubicBezTo>
                  <a:cubicBezTo>
                    <a:pt x="9547" y="30"/>
                    <a:pt x="9553" y="24"/>
                    <a:pt x="9553" y="16"/>
                  </a:cubicBezTo>
                  <a:cubicBezTo>
                    <a:pt x="9553" y="8"/>
                    <a:pt x="9547" y="1"/>
                    <a:pt x="9539" y="1"/>
                  </a:cubicBezTo>
                  <a:close/>
                  <a:moveTo>
                    <a:pt x="9652" y="1"/>
                  </a:moveTo>
                  <a:cubicBezTo>
                    <a:pt x="9644" y="1"/>
                    <a:pt x="9638" y="8"/>
                    <a:pt x="9638" y="16"/>
                  </a:cubicBezTo>
                  <a:cubicBezTo>
                    <a:pt x="9638" y="24"/>
                    <a:pt x="9644" y="30"/>
                    <a:pt x="9652" y="30"/>
                  </a:cubicBezTo>
                  <a:cubicBezTo>
                    <a:pt x="9660" y="30"/>
                    <a:pt x="9666" y="24"/>
                    <a:pt x="9666" y="16"/>
                  </a:cubicBezTo>
                  <a:cubicBezTo>
                    <a:pt x="9666" y="8"/>
                    <a:pt x="9660" y="1"/>
                    <a:pt x="9652" y="1"/>
                  </a:cubicBezTo>
                  <a:close/>
                  <a:moveTo>
                    <a:pt x="9765" y="1"/>
                  </a:moveTo>
                  <a:cubicBezTo>
                    <a:pt x="9757" y="1"/>
                    <a:pt x="9751" y="8"/>
                    <a:pt x="9751" y="16"/>
                  </a:cubicBezTo>
                  <a:cubicBezTo>
                    <a:pt x="9751" y="24"/>
                    <a:pt x="9757" y="30"/>
                    <a:pt x="9765" y="30"/>
                  </a:cubicBezTo>
                  <a:cubicBezTo>
                    <a:pt x="9773" y="30"/>
                    <a:pt x="9780" y="24"/>
                    <a:pt x="9780" y="16"/>
                  </a:cubicBezTo>
                  <a:cubicBezTo>
                    <a:pt x="9780" y="8"/>
                    <a:pt x="9773" y="1"/>
                    <a:pt x="9765" y="1"/>
                  </a:cubicBezTo>
                  <a:close/>
                  <a:moveTo>
                    <a:pt x="9879" y="1"/>
                  </a:moveTo>
                  <a:cubicBezTo>
                    <a:pt x="9871" y="1"/>
                    <a:pt x="9864" y="8"/>
                    <a:pt x="9864" y="16"/>
                  </a:cubicBezTo>
                  <a:cubicBezTo>
                    <a:pt x="9864" y="24"/>
                    <a:pt x="9871" y="30"/>
                    <a:pt x="9879" y="30"/>
                  </a:cubicBezTo>
                  <a:cubicBezTo>
                    <a:pt x="9887" y="30"/>
                    <a:pt x="9893" y="24"/>
                    <a:pt x="9893" y="16"/>
                  </a:cubicBezTo>
                  <a:cubicBezTo>
                    <a:pt x="9893" y="8"/>
                    <a:pt x="9887" y="1"/>
                    <a:pt x="9879" y="1"/>
                  </a:cubicBezTo>
                  <a:close/>
                  <a:moveTo>
                    <a:pt x="9992" y="1"/>
                  </a:moveTo>
                  <a:cubicBezTo>
                    <a:pt x="9984" y="1"/>
                    <a:pt x="9978" y="8"/>
                    <a:pt x="9978" y="16"/>
                  </a:cubicBezTo>
                  <a:cubicBezTo>
                    <a:pt x="9978" y="24"/>
                    <a:pt x="9984" y="30"/>
                    <a:pt x="9992" y="30"/>
                  </a:cubicBezTo>
                  <a:cubicBezTo>
                    <a:pt x="10000" y="30"/>
                    <a:pt x="10007" y="24"/>
                    <a:pt x="10007" y="16"/>
                  </a:cubicBezTo>
                  <a:cubicBezTo>
                    <a:pt x="10007" y="8"/>
                    <a:pt x="10000" y="1"/>
                    <a:pt x="9992" y="1"/>
                  </a:cubicBezTo>
                  <a:close/>
                  <a:moveTo>
                    <a:pt x="10106" y="1"/>
                  </a:moveTo>
                  <a:cubicBezTo>
                    <a:pt x="10098" y="1"/>
                    <a:pt x="10091" y="8"/>
                    <a:pt x="10091" y="16"/>
                  </a:cubicBezTo>
                  <a:cubicBezTo>
                    <a:pt x="10091" y="24"/>
                    <a:pt x="10098" y="30"/>
                    <a:pt x="10106" y="30"/>
                  </a:cubicBezTo>
                  <a:cubicBezTo>
                    <a:pt x="10113" y="30"/>
                    <a:pt x="10120" y="24"/>
                    <a:pt x="10120" y="16"/>
                  </a:cubicBezTo>
                  <a:cubicBezTo>
                    <a:pt x="10120" y="8"/>
                    <a:pt x="10113" y="1"/>
                    <a:pt x="10106" y="1"/>
                  </a:cubicBezTo>
                  <a:close/>
                  <a:moveTo>
                    <a:pt x="10219" y="1"/>
                  </a:moveTo>
                  <a:cubicBezTo>
                    <a:pt x="10211" y="1"/>
                    <a:pt x="10205" y="8"/>
                    <a:pt x="10205" y="16"/>
                  </a:cubicBezTo>
                  <a:cubicBezTo>
                    <a:pt x="10205" y="24"/>
                    <a:pt x="10211" y="30"/>
                    <a:pt x="10219" y="30"/>
                  </a:cubicBezTo>
                  <a:cubicBezTo>
                    <a:pt x="10227" y="30"/>
                    <a:pt x="10233" y="24"/>
                    <a:pt x="10233" y="16"/>
                  </a:cubicBezTo>
                  <a:cubicBezTo>
                    <a:pt x="10233" y="8"/>
                    <a:pt x="10227" y="1"/>
                    <a:pt x="10219" y="1"/>
                  </a:cubicBezTo>
                  <a:close/>
                  <a:moveTo>
                    <a:pt x="10332" y="1"/>
                  </a:moveTo>
                  <a:cubicBezTo>
                    <a:pt x="10324" y="1"/>
                    <a:pt x="10318" y="8"/>
                    <a:pt x="10318" y="16"/>
                  </a:cubicBezTo>
                  <a:cubicBezTo>
                    <a:pt x="10318" y="24"/>
                    <a:pt x="10324" y="30"/>
                    <a:pt x="10332" y="30"/>
                  </a:cubicBezTo>
                  <a:cubicBezTo>
                    <a:pt x="10340" y="30"/>
                    <a:pt x="10347" y="24"/>
                    <a:pt x="10347" y="16"/>
                  </a:cubicBezTo>
                  <a:cubicBezTo>
                    <a:pt x="10347" y="8"/>
                    <a:pt x="10340" y="1"/>
                    <a:pt x="10332" y="1"/>
                  </a:cubicBezTo>
                  <a:close/>
                  <a:moveTo>
                    <a:pt x="10446" y="1"/>
                  </a:moveTo>
                  <a:cubicBezTo>
                    <a:pt x="10438" y="1"/>
                    <a:pt x="10431" y="8"/>
                    <a:pt x="10431" y="16"/>
                  </a:cubicBezTo>
                  <a:cubicBezTo>
                    <a:pt x="10431" y="24"/>
                    <a:pt x="10438" y="30"/>
                    <a:pt x="10446" y="30"/>
                  </a:cubicBezTo>
                  <a:cubicBezTo>
                    <a:pt x="10454" y="30"/>
                    <a:pt x="10460" y="24"/>
                    <a:pt x="10460" y="16"/>
                  </a:cubicBezTo>
                  <a:cubicBezTo>
                    <a:pt x="10460" y="8"/>
                    <a:pt x="10454" y="1"/>
                    <a:pt x="10446" y="1"/>
                  </a:cubicBezTo>
                  <a:close/>
                  <a:moveTo>
                    <a:pt x="10559" y="1"/>
                  </a:moveTo>
                  <a:cubicBezTo>
                    <a:pt x="10551" y="1"/>
                    <a:pt x="10544" y="8"/>
                    <a:pt x="10544" y="16"/>
                  </a:cubicBezTo>
                  <a:cubicBezTo>
                    <a:pt x="10544" y="24"/>
                    <a:pt x="10551" y="30"/>
                    <a:pt x="10559" y="30"/>
                  </a:cubicBezTo>
                  <a:cubicBezTo>
                    <a:pt x="10567" y="30"/>
                    <a:pt x="10574" y="24"/>
                    <a:pt x="10574" y="16"/>
                  </a:cubicBezTo>
                  <a:cubicBezTo>
                    <a:pt x="10574" y="8"/>
                    <a:pt x="10567" y="1"/>
                    <a:pt x="10559" y="1"/>
                  </a:cubicBezTo>
                  <a:close/>
                  <a:moveTo>
                    <a:pt x="10672" y="1"/>
                  </a:moveTo>
                  <a:cubicBezTo>
                    <a:pt x="10664" y="1"/>
                    <a:pt x="10658" y="8"/>
                    <a:pt x="10658" y="16"/>
                  </a:cubicBezTo>
                  <a:cubicBezTo>
                    <a:pt x="10658" y="24"/>
                    <a:pt x="10664" y="30"/>
                    <a:pt x="10672" y="30"/>
                  </a:cubicBezTo>
                  <a:cubicBezTo>
                    <a:pt x="10681" y="30"/>
                    <a:pt x="10687" y="24"/>
                    <a:pt x="10687" y="16"/>
                  </a:cubicBezTo>
                  <a:cubicBezTo>
                    <a:pt x="10687" y="8"/>
                    <a:pt x="10681" y="1"/>
                    <a:pt x="10672" y="1"/>
                  </a:cubicBezTo>
                  <a:close/>
                  <a:moveTo>
                    <a:pt x="10786" y="1"/>
                  </a:moveTo>
                  <a:cubicBezTo>
                    <a:pt x="10778" y="1"/>
                    <a:pt x="10771" y="8"/>
                    <a:pt x="10771" y="16"/>
                  </a:cubicBezTo>
                  <a:cubicBezTo>
                    <a:pt x="10771" y="24"/>
                    <a:pt x="10778" y="30"/>
                    <a:pt x="10786" y="30"/>
                  </a:cubicBezTo>
                  <a:cubicBezTo>
                    <a:pt x="10794" y="30"/>
                    <a:pt x="10800" y="24"/>
                    <a:pt x="10800" y="16"/>
                  </a:cubicBezTo>
                  <a:cubicBezTo>
                    <a:pt x="10800" y="8"/>
                    <a:pt x="10794" y="1"/>
                    <a:pt x="10786" y="1"/>
                  </a:cubicBezTo>
                  <a:close/>
                  <a:moveTo>
                    <a:pt x="10899" y="1"/>
                  </a:moveTo>
                  <a:cubicBezTo>
                    <a:pt x="10891" y="1"/>
                    <a:pt x="10885" y="8"/>
                    <a:pt x="10885" y="16"/>
                  </a:cubicBezTo>
                  <a:cubicBezTo>
                    <a:pt x="10885" y="24"/>
                    <a:pt x="10891" y="30"/>
                    <a:pt x="10899" y="30"/>
                  </a:cubicBezTo>
                  <a:cubicBezTo>
                    <a:pt x="10907" y="30"/>
                    <a:pt x="10914" y="24"/>
                    <a:pt x="10914" y="16"/>
                  </a:cubicBezTo>
                  <a:cubicBezTo>
                    <a:pt x="10914" y="8"/>
                    <a:pt x="10907" y="1"/>
                    <a:pt x="10899" y="1"/>
                  </a:cubicBezTo>
                  <a:close/>
                  <a:moveTo>
                    <a:pt x="11013" y="1"/>
                  </a:moveTo>
                  <a:cubicBezTo>
                    <a:pt x="11005" y="1"/>
                    <a:pt x="10998" y="8"/>
                    <a:pt x="10998" y="16"/>
                  </a:cubicBezTo>
                  <a:cubicBezTo>
                    <a:pt x="10998" y="24"/>
                    <a:pt x="11005" y="30"/>
                    <a:pt x="11013" y="30"/>
                  </a:cubicBezTo>
                  <a:cubicBezTo>
                    <a:pt x="11021" y="30"/>
                    <a:pt x="11027" y="24"/>
                    <a:pt x="11027" y="16"/>
                  </a:cubicBezTo>
                  <a:cubicBezTo>
                    <a:pt x="11027" y="8"/>
                    <a:pt x="11021" y="1"/>
                    <a:pt x="11013" y="1"/>
                  </a:cubicBezTo>
                  <a:close/>
                  <a:moveTo>
                    <a:pt x="11126" y="1"/>
                  </a:moveTo>
                  <a:cubicBezTo>
                    <a:pt x="11118" y="1"/>
                    <a:pt x="11111" y="8"/>
                    <a:pt x="11111" y="16"/>
                  </a:cubicBezTo>
                  <a:cubicBezTo>
                    <a:pt x="11111" y="24"/>
                    <a:pt x="11118" y="30"/>
                    <a:pt x="11126" y="30"/>
                  </a:cubicBezTo>
                  <a:cubicBezTo>
                    <a:pt x="11134" y="30"/>
                    <a:pt x="11141" y="24"/>
                    <a:pt x="11141" y="16"/>
                  </a:cubicBezTo>
                  <a:cubicBezTo>
                    <a:pt x="11141" y="8"/>
                    <a:pt x="11134" y="1"/>
                    <a:pt x="11126" y="1"/>
                  </a:cubicBezTo>
                  <a:close/>
                  <a:moveTo>
                    <a:pt x="11239" y="1"/>
                  </a:moveTo>
                  <a:cubicBezTo>
                    <a:pt x="11231" y="1"/>
                    <a:pt x="11225" y="8"/>
                    <a:pt x="11225" y="16"/>
                  </a:cubicBezTo>
                  <a:cubicBezTo>
                    <a:pt x="11225" y="24"/>
                    <a:pt x="11231" y="30"/>
                    <a:pt x="11239" y="30"/>
                  </a:cubicBezTo>
                  <a:cubicBezTo>
                    <a:pt x="11247" y="30"/>
                    <a:pt x="11254" y="24"/>
                    <a:pt x="11254" y="16"/>
                  </a:cubicBezTo>
                  <a:cubicBezTo>
                    <a:pt x="11254" y="8"/>
                    <a:pt x="11247" y="1"/>
                    <a:pt x="11239" y="1"/>
                  </a:cubicBezTo>
                  <a:close/>
                  <a:moveTo>
                    <a:pt x="11353" y="1"/>
                  </a:moveTo>
                  <a:cubicBezTo>
                    <a:pt x="11345" y="1"/>
                    <a:pt x="11338" y="7"/>
                    <a:pt x="11338" y="16"/>
                  </a:cubicBezTo>
                  <a:cubicBezTo>
                    <a:pt x="11338" y="24"/>
                    <a:pt x="11345" y="30"/>
                    <a:pt x="11353" y="30"/>
                  </a:cubicBezTo>
                  <a:cubicBezTo>
                    <a:pt x="11361" y="30"/>
                    <a:pt x="11368" y="24"/>
                    <a:pt x="11368" y="16"/>
                  </a:cubicBezTo>
                  <a:cubicBezTo>
                    <a:pt x="11368" y="7"/>
                    <a:pt x="11361" y="1"/>
                    <a:pt x="11353" y="1"/>
                  </a:cubicBezTo>
                  <a:close/>
                  <a:moveTo>
                    <a:pt x="11466" y="1"/>
                  </a:moveTo>
                  <a:cubicBezTo>
                    <a:pt x="11458" y="1"/>
                    <a:pt x="11452" y="8"/>
                    <a:pt x="11452" y="16"/>
                  </a:cubicBezTo>
                  <a:cubicBezTo>
                    <a:pt x="11452" y="24"/>
                    <a:pt x="11458" y="30"/>
                    <a:pt x="11466" y="30"/>
                  </a:cubicBezTo>
                  <a:cubicBezTo>
                    <a:pt x="11474" y="30"/>
                    <a:pt x="11481" y="24"/>
                    <a:pt x="11481" y="16"/>
                  </a:cubicBezTo>
                  <a:cubicBezTo>
                    <a:pt x="11481" y="8"/>
                    <a:pt x="11474" y="1"/>
                    <a:pt x="11466" y="1"/>
                  </a:cubicBezTo>
                  <a:close/>
                  <a:moveTo>
                    <a:pt x="11580" y="1"/>
                  </a:moveTo>
                  <a:cubicBezTo>
                    <a:pt x="11571" y="1"/>
                    <a:pt x="11565" y="8"/>
                    <a:pt x="11565" y="16"/>
                  </a:cubicBezTo>
                  <a:cubicBezTo>
                    <a:pt x="11565" y="24"/>
                    <a:pt x="11571" y="30"/>
                    <a:pt x="11580" y="30"/>
                  </a:cubicBezTo>
                  <a:cubicBezTo>
                    <a:pt x="11588" y="30"/>
                    <a:pt x="11594" y="24"/>
                    <a:pt x="11594" y="16"/>
                  </a:cubicBezTo>
                  <a:cubicBezTo>
                    <a:pt x="11594" y="8"/>
                    <a:pt x="11588" y="1"/>
                    <a:pt x="11580" y="1"/>
                  </a:cubicBezTo>
                  <a:close/>
                  <a:moveTo>
                    <a:pt x="11693" y="1"/>
                  </a:moveTo>
                  <a:cubicBezTo>
                    <a:pt x="11685" y="1"/>
                    <a:pt x="11679" y="8"/>
                    <a:pt x="11679" y="16"/>
                  </a:cubicBezTo>
                  <a:cubicBezTo>
                    <a:pt x="11679" y="24"/>
                    <a:pt x="11685" y="30"/>
                    <a:pt x="11693" y="30"/>
                  </a:cubicBezTo>
                  <a:cubicBezTo>
                    <a:pt x="11701" y="30"/>
                    <a:pt x="11707" y="24"/>
                    <a:pt x="11707" y="16"/>
                  </a:cubicBezTo>
                  <a:cubicBezTo>
                    <a:pt x="11707" y="8"/>
                    <a:pt x="11701" y="1"/>
                    <a:pt x="11693" y="1"/>
                  </a:cubicBezTo>
                  <a:close/>
                  <a:moveTo>
                    <a:pt x="11806" y="1"/>
                  </a:moveTo>
                  <a:cubicBezTo>
                    <a:pt x="11798" y="1"/>
                    <a:pt x="11791" y="7"/>
                    <a:pt x="11791" y="16"/>
                  </a:cubicBezTo>
                  <a:cubicBezTo>
                    <a:pt x="11791" y="24"/>
                    <a:pt x="11798" y="31"/>
                    <a:pt x="11806" y="31"/>
                  </a:cubicBezTo>
                  <a:cubicBezTo>
                    <a:pt x="11815" y="31"/>
                    <a:pt x="11821" y="24"/>
                    <a:pt x="11821" y="16"/>
                  </a:cubicBezTo>
                  <a:cubicBezTo>
                    <a:pt x="11821" y="7"/>
                    <a:pt x="11815" y="1"/>
                    <a:pt x="11806" y="1"/>
                  </a:cubicBezTo>
                  <a:close/>
                  <a:moveTo>
                    <a:pt x="11920" y="1"/>
                  </a:moveTo>
                  <a:cubicBezTo>
                    <a:pt x="11912" y="1"/>
                    <a:pt x="11905" y="7"/>
                    <a:pt x="11905" y="16"/>
                  </a:cubicBezTo>
                  <a:cubicBezTo>
                    <a:pt x="11905" y="24"/>
                    <a:pt x="11912" y="30"/>
                    <a:pt x="11920" y="30"/>
                  </a:cubicBezTo>
                  <a:cubicBezTo>
                    <a:pt x="11928" y="30"/>
                    <a:pt x="11935" y="24"/>
                    <a:pt x="11935" y="16"/>
                  </a:cubicBezTo>
                  <a:cubicBezTo>
                    <a:pt x="11935" y="7"/>
                    <a:pt x="11928" y="1"/>
                    <a:pt x="11920" y="1"/>
                  </a:cubicBezTo>
                  <a:close/>
                  <a:moveTo>
                    <a:pt x="12033" y="1"/>
                  </a:moveTo>
                  <a:cubicBezTo>
                    <a:pt x="12025" y="1"/>
                    <a:pt x="12018" y="7"/>
                    <a:pt x="12018" y="16"/>
                  </a:cubicBezTo>
                  <a:cubicBezTo>
                    <a:pt x="12018" y="24"/>
                    <a:pt x="12025" y="30"/>
                    <a:pt x="12033" y="30"/>
                  </a:cubicBezTo>
                  <a:cubicBezTo>
                    <a:pt x="12041" y="30"/>
                    <a:pt x="12048" y="24"/>
                    <a:pt x="12048" y="16"/>
                  </a:cubicBezTo>
                  <a:cubicBezTo>
                    <a:pt x="12048" y="7"/>
                    <a:pt x="12041" y="1"/>
                    <a:pt x="12033" y="1"/>
                  </a:cubicBezTo>
                  <a:close/>
                  <a:moveTo>
                    <a:pt x="12146" y="1"/>
                  </a:moveTo>
                  <a:cubicBezTo>
                    <a:pt x="12138" y="1"/>
                    <a:pt x="12131" y="7"/>
                    <a:pt x="12131" y="16"/>
                  </a:cubicBezTo>
                  <a:cubicBezTo>
                    <a:pt x="12131" y="24"/>
                    <a:pt x="12138" y="31"/>
                    <a:pt x="12146" y="31"/>
                  </a:cubicBezTo>
                  <a:cubicBezTo>
                    <a:pt x="12155" y="31"/>
                    <a:pt x="12162" y="24"/>
                    <a:pt x="12162" y="16"/>
                  </a:cubicBezTo>
                  <a:cubicBezTo>
                    <a:pt x="12162" y="7"/>
                    <a:pt x="12155" y="1"/>
                    <a:pt x="12146" y="1"/>
                  </a:cubicBezTo>
                  <a:close/>
                  <a:moveTo>
                    <a:pt x="12260" y="0"/>
                  </a:moveTo>
                  <a:cubicBezTo>
                    <a:pt x="12251" y="0"/>
                    <a:pt x="12245" y="7"/>
                    <a:pt x="12245" y="16"/>
                  </a:cubicBezTo>
                  <a:cubicBezTo>
                    <a:pt x="12245" y="24"/>
                    <a:pt x="12251" y="31"/>
                    <a:pt x="12260" y="31"/>
                  </a:cubicBezTo>
                  <a:cubicBezTo>
                    <a:pt x="12268" y="31"/>
                    <a:pt x="12275" y="24"/>
                    <a:pt x="12275" y="16"/>
                  </a:cubicBezTo>
                  <a:cubicBezTo>
                    <a:pt x="12275" y="7"/>
                    <a:pt x="12268" y="0"/>
                    <a:pt x="12260" y="0"/>
                  </a:cubicBezTo>
                  <a:close/>
                  <a:moveTo>
                    <a:pt x="12373" y="0"/>
                  </a:moveTo>
                  <a:cubicBezTo>
                    <a:pt x="12365" y="0"/>
                    <a:pt x="12358" y="7"/>
                    <a:pt x="12358" y="16"/>
                  </a:cubicBezTo>
                  <a:cubicBezTo>
                    <a:pt x="12358" y="24"/>
                    <a:pt x="12365" y="31"/>
                    <a:pt x="12373" y="31"/>
                  </a:cubicBezTo>
                  <a:cubicBezTo>
                    <a:pt x="12382" y="31"/>
                    <a:pt x="12388" y="24"/>
                    <a:pt x="12388" y="16"/>
                  </a:cubicBezTo>
                  <a:cubicBezTo>
                    <a:pt x="12388" y="7"/>
                    <a:pt x="12382" y="0"/>
                    <a:pt x="12373" y="0"/>
                  </a:cubicBezTo>
                  <a:close/>
                  <a:moveTo>
                    <a:pt x="12487" y="1"/>
                  </a:moveTo>
                  <a:cubicBezTo>
                    <a:pt x="12478" y="1"/>
                    <a:pt x="12472" y="7"/>
                    <a:pt x="12472" y="16"/>
                  </a:cubicBezTo>
                  <a:cubicBezTo>
                    <a:pt x="12472" y="24"/>
                    <a:pt x="12478" y="31"/>
                    <a:pt x="12487" y="31"/>
                  </a:cubicBezTo>
                  <a:cubicBezTo>
                    <a:pt x="12495" y="31"/>
                    <a:pt x="12502" y="24"/>
                    <a:pt x="12502" y="16"/>
                  </a:cubicBezTo>
                  <a:cubicBezTo>
                    <a:pt x="12502" y="7"/>
                    <a:pt x="12495" y="1"/>
                    <a:pt x="12487" y="1"/>
                  </a:cubicBezTo>
                  <a:close/>
                  <a:moveTo>
                    <a:pt x="12600" y="1"/>
                  </a:moveTo>
                  <a:cubicBezTo>
                    <a:pt x="12592" y="1"/>
                    <a:pt x="12585" y="7"/>
                    <a:pt x="12585" y="16"/>
                  </a:cubicBezTo>
                  <a:cubicBezTo>
                    <a:pt x="12585" y="24"/>
                    <a:pt x="12592" y="30"/>
                    <a:pt x="12600" y="30"/>
                  </a:cubicBezTo>
                  <a:cubicBezTo>
                    <a:pt x="12608" y="30"/>
                    <a:pt x="12615" y="24"/>
                    <a:pt x="12615" y="16"/>
                  </a:cubicBezTo>
                  <a:cubicBezTo>
                    <a:pt x="12615" y="7"/>
                    <a:pt x="12608" y="1"/>
                    <a:pt x="12600" y="1"/>
                  </a:cubicBezTo>
                  <a:close/>
                  <a:moveTo>
                    <a:pt x="12713" y="1"/>
                  </a:moveTo>
                  <a:cubicBezTo>
                    <a:pt x="12705" y="1"/>
                    <a:pt x="12699" y="8"/>
                    <a:pt x="12699" y="16"/>
                  </a:cubicBezTo>
                  <a:cubicBezTo>
                    <a:pt x="12699" y="24"/>
                    <a:pt x="12705" y="30"/>
                    <a:pt x="12713" y="30"/>
                  </a:cubicBezTo>
                  <a:cubicBezTo>
                    <a:pt x="12721" y="30"/>
                    <a:pt x="12728" y="24"/>
                    <a:pt x="12728" y="16"/>
                  </a:cubicBezTo>
                  <a:cubicBezTo>
                    <a:pt x="12728" y="8"/>
                    <a:pt x="12721" y="1"/>
                    <a:pt x="12713" y="1"/>
                  </a:cubicBezTo>
                  <a:close/>
                  <a:moveTo>
                    <a:pt x="12827" y="1"/>
                  </a:moveTo>
                  <a:cubicBezTo>
                    <a:pt x="12819" y="1"/>
                    <a:pt x="12812" y="8"/>
                    <a:pt x="12812" y="16"/>
                  </a:cubicBezTo>
                  <a:cubicBezTo>
                    <a:pt x="12812" y="24"/>
                    <a:pt x="12819" y="30"/>
                    <a:pt x="12827" y="30"/>
                  </a:cubicBezTo>
                  <a:cubicBezTo>
                    <a:pt x="12835" y="30"/>
                    <a:pt x="12842" y="24"/>
                    <a:pt x="12842" y="16"/>
                  </a:cubicBezTo>
                  <a:cubicBezTo>
                    <a:pt x="12842" y="8"/>
                    <a:pt x="12835" y="1"/>
                    <a:pt x="12827" y="1"/>
                  </a:cubicBezTo>
                  <a:close/>
                  <a:moveTo>
                    <a:pt x="12940" y="1"/>
                  </a:moveTo>
                  <a:cubicBezTo>
                    <a:pt x="12932" y="1"/>
                    <a:pt x="12926" y="8"/>
                    <a:pt x="12926" y="16"/>
                  </a:cubicBezTo>
                  <a:cubicBezTo>
                    <a:pt x="12926" y="24"/>
                    <a:pt x="12932" y="30"/>
                    <a:pt x="12940" y="30"/>
                  </a:cubicBezTo>
                  <a:cubicBezTo>
                    <a:pt x="12948" y="30"/>
                    <a:pt x="12955" y="24"/>
                    <a:pt x="12955" y="16"/>
                  </a:cubicBezTo>
                  <a:cubicBezTo>
                    <a:pt x="12955" y="8"/>
                    <a:pt x="12948" y="1"/>
                    <a:pt x="12940" y="1"/>
                  </a:cubicBezTo>
                  <a:close/>
                  <a:moveTo>
                    <a:pt x="13054" y="1"/>
                  </a:moveTo>
                  <a:cubicBezTo>
                    <a:pt x="13046" y="1"/>
                    <a:pt x="13039" y="8"/>
                    <a:pt x="13039" y="16"/>
                  </a:cubicBezTo>
                  <a:cubicBezTo>
                    <a:pt x="13039" y="24"/>
                    <a:pt x="13046" y="30"/>
                    <a:pt x="13054" y="30"/>
                  </a:cubicBezTo>
                  <a:cubicBezTo>
                    <a:pt x="13062" y="30"/>
                    <a:pt x="13068" y="24"/>
                    <a:pt x="13068" y="16"/>
                  </a:cubicBezTo>
                  <a:cubicBezTo>
                    <a:pt x="13068" y="8"/>
                    <a:pt x="13062" y="1"/>
                    <a:pt x="13054" y="1"/>
                  </a:cubicBezTo>
                  <a:close/>
                  <a:moveTo>
                    <a:pt x="13167" y="1"/>
                  </a:moveTo>
                  <a:cubicBezTo>
                    <a:pt x="13159" y="1"/>
                    <a:pt x="13152" y="8"/>
                    <a:pt x="13152" y="16"/>
                  </a:cubicBezTo>
                  <a:cubicBezTo>
                    <a:pt x="13152" y="24"/>
                    <a:pt x="13159" y="30"/>
                    <a:pt x="13167" y="30"/>
                  </a:cubicBezTo>
                  <a:cubicBezTo>
                    <a:pt x="13175" y="30"/>
                    <a:pt x="13181" y="24"/>
                    <a:pt x="13181" y="16"/>
                  </a:cubicBezTo>
                  <a:cubicBezTo>
                    <a:pt x="13181" y="8"/>
                    <a:pt x="13175" y="1"/>
                    <a:pt x="13167" y="1"/>
                  </a:cubicBezTo>
                  <a:close/>
                  <a:moveTo>
                    <a:pt x="13280" y="1"/>
                  </a:moveTo>
                  <a:cubicBezTo>
                    <a:pt x="13272" y="1"/>
                    <a:pt x="13266" y="8"/>
                    <a:pt x="13266" y="16"/>
                  </a:cubicBezTo>
                  <a:cubicBezTo>
                    <a:pt x="13266" y="24"/>
                    <a:pt x="13272" y="30"/>
                    <a:pt x="13280" y="30"/>
                  </a:cubicBezTo>
                  <a:cubicBezTo>
                    <a:pt x="13288" y="30"/>
                    <a:pt x="13295" y="24"/>
                    <a:pt x="13295" y="16"/>
                  </a:cubicBezTo>
                  <a:cubicBezTo>
                    <a:pt x="13295" y="8"/>
                    <a:pt x="13288" y="1"/>
                    <a:pt x="13280" y="1"/>
                  </a:cubicBezTo>
                  <a:close/>
                  <a:moveTo>
                    <a:pt x="13394" y="1"/>
                  </a:moveTo>
                  <a:cubicBezTo>
                    <a:pt x="13386" y="1"/>
                    <a:pt x="13379" y="8"/>
                    <a:pt x="13379" y="16"/>
                  </a:cubicBezTo>
                  <a:cubicBezTo>
                    <a:pt x="13379" y="24"/>
                    <a:pt x="13386" y="30"/>
                    <a:pt x="13394" y="30"/>
                  </a:cubicBezTo>
                  <a:cubicBezTo>
                    <a:pt x="13402" y="30"/>
                    <a:pt x="13408" y="24"/>
                    <a:pt x="13408" y="16"/>
                  </a:cubicBezTo>
                  <a:cubicBezTo>
                    <a:pt x="13408" y="8"/>
                    <a:pt x="13402" y="1"/>
                    <a:pt x="13394" y="1"/>
                  </a:cubicBezTo>
                  <a:close/>
                  <a:moveTo>
                    <a:pt x="13507" y="1"/>
                  </a:moveTo>
                  <a:cubicBezTo>
                    <a:pt x="13499" y="1"/>
                    <a:pt x="13493" y="8"/>
                    <a:pt x="13493" y="16"/>
                  </a:cubicBezTo>
                  <a:cubicBezTo>
                    <a:pt x="13493" y="24"/>
                    <a:pt x="13499" y="30"/>
                    <a:pt x="13507" y="30"/>
                  </a:cubicBezTo>
                  <a:cubicBezTo>
                    <a:pt x="13515" y="30"/>
                    <a:pt x="13522" y="24"/>
                    <a:pt x="13522" y="16"/>
                  </a:cubicBezTo>
                  <a:cubicBezTo>
                    <a:pt x="13522" y="8"/>
                    <a:pt x="13515" y="1"/>
                    <a:pt x="13507" y="1"/>
                  </a:cubicBezTo>
                  <a:close/>
                  <a:moveTo>
                    <a:pt x="13620" y="1"/>
                  </a:moveTo>
                  <a:cubicBezTo>
                    <a:pt x="13613" y="1"/>
                    <a:pt x="13606" y="8"/>
                    <a:pt x="13606" y="16"/>
                  </a:cubicBezTo>
                  <a:cubicBezTo>
                    <a:pt x="13606" y="24"/>
                    <a:pt x="13613" y="30"/>
                    <a:pt x="13620" y="30"/>
                  </a:cubicBezTo>
                  <a:cubicBezTo>
                    <a:pt x="13628" y="30"/>
                    <a:pt x="13635" y="24"/>
                    <a:pt x="13635" y="16"/>
                  </a:cubicBezTo>
                  <a:cubicBezTo>
                    <a:pt x="13635" y="8"/>
                    <a:pt x="13628" y="1"/>
                    <a:pt x="13620" y="1"/>
                  </a:cubicBezTo>
                  <a:close/>
                  <a:moveTo>
                    <a:pt x="13734" y="1"/>
                  </a:moveTo>
                  <a:cubicBezTo>
                    <a:pt x="13726" y="1"/>
                    <a:pt x="13719" y="8"/>
                    <a:pt x="13719" y="16"/>
                  </a:cubicBezTo>
                  <a:cubicBezTo>
                    <a:pt x="13719" y="24"/>
                    <a:pt x="13726" y="30"/>
                    <a:pt x="13734" y="30"/>
                  </a:cubicBezTo>
                  <a:cubicBezTo>
                    <a:pt x="13742" y="30"/>
                    <a:pt x="13748" y="24"/>
                    <a:pt x="13748" y="16"/>
                  </a:cubicBezTo>
                  <a:cubicBezTo>
                    <a:pt x="13748" y="8"/>
                    <a:pt x="13742" y="1"/>
                    <a:pt x="13734" y="1"/>
                  </a:cubicBezTo>
                  <a:close/>
                  <a:moveTo>
                    <a:pt x="13847" y="1"/>
                  </a:moveTo>
                  <a:cubicBezTo>
                    <a:pt x="13839" y="1"/>
                    <a:pt x="13833" y="8"/>
                    <a:pt x="13833" y="16"/>
                  </a:cubicBezTo>
                  <a:cubicBezTo>
                    <a:pt x="13833" y="24"/>
                    <a:pt x="13839" y="30"/>
                    <a:pt x="13847" y="30"/>
                  </a:cubicBezTo>
                  <a:cubicBezTo>
                    <a:pt x="13855" y="30"/>
                    <a:pt x="13862" y="24"/>
                    <a:pt x="13862" y="16"/>
                  </a:cubicBezTo>
                  <a:cubicBezTo>
                    <a:pt x="13862" y="8"/>
                    <a:pt x="13855" y="1"/>
                    <a:pt x="13847" y="1"/>
                  </a:cubicBezTo>
                  <a:close/>
                  <a:moveTo>
                    <a:pt x="13961" y="1"/>
                  </a:moveTo>
                  <a:cubicBezTo>
                    <a:pt x="13953" y="1"/>
                    <a:pt x="13946" y="8"/>
                    <a:pt x="13946" y="16"/>
                  </a:cubicBezTo>
                  <a:cubicBezTo>
                    <a:pt x="13946" y="24"/>
                    <a:pt x="13953" y="30"/>
                    <a:pt x="13961" y="30"/>
                  </a:cubicBezTo>
                  <a:cubicBezTo>
                    <a:pt x="13969" y="30"/>
                    <a:pt x="13975" y="24"/>
                    <a:pt x="13975" y="16"/>
                  </a:cubicBezTo>
                  <a:cubicBezTo>
                    <a:pt x="13975" y="8"/>
                    <a:pt x="13969" y="1"/>
                    <a:pt x="13961" y="1"/>
                  </a:cubicBezTo>
                  <a:close/>
                  <a:moveTo>
                    <a:pt x="14074" y="1"/>
                  </a:moveTo>
                  <a:cubicBezTo>
                    <a:pt x="14066" y="1"/>
                    <a:pt x="14060" y="8"/>
                    <a:pt x="14060" y="16"/>
                  </a:cubicBezTo>
                  <a:cubicBezTo>
                    <a:pt x="14060" y="24"/>
                    <a:pt x="14066" y="30"/>
                    <a:pt x="14074" y="30"/>
                  </a:cubicBezTo>
                  <a:cubicBezTo>
                    <a:pt x="14082" y="30"/>
                    <a:pt x="14088" y="24"/>
                    <a:pt x="14088" y="16"/>
                  </a:cubicBezTo>
                  <a:cubicBezTo>
                    <a:pt x="14088" y="8"/>
                    <a:pt x="14082" y="1"/>
                    <a:pt x="14074" y="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7"/>
            <p:cNvSpPr>
              <a:spLocks noEditPoints="1"/>
            </p:cNvSpPr>
            <p:nvPr/>
          </p:nvSpPr>
          <p:spPr bwMode="auto">
            <a:xfrm>
              <a:off x="-3978275" y="1876425"/>
              <a:ext cx="18818225" cy="42863"/>
            </a:xfrm>
            <a:custGeom>
              <a:avLst/>
              <a:gdLst>
                <a:gd name="T0" fmla="*/ 14187 w 14315"/>
                <a:gd name="T1" fmla="*/ 2 h 33"/>
                <a:gd name="T2" fmla="*/ 128 w 14315"/>
                <a:gd name="T3" fmla="*/ 2 h 33"/>
                <a:gd name="T4" fmla="*/ 354 w 14315"/>
                <a:gd name="T5" fmla="*/ 2 h 33"/>
                <a:gd name="T6" fmla="*/ 581 w 14315"/>
                <a:gd name="T7" fmla="*/ 2 h 33"/>
                <a:gd name="T8" fmla="*/ 808 w 14315"/>
                <a:gd name="T9" fmla="*/ 2 h 33"/>
                <a:gd name="T10" fmla="*/ 1035 w 14315"/>
                <a:gd name="T11" fmla="*/ 2 h 33"/>
                <a:gd name="T12" fmla="*/ 1261 w 14315"/>
                <a:gd name="T13" fmla="*/ 1 h 33"/>
                <a:gd name="T14" fmla="*/ 1488 w 14315"/>
                <a:gd name="T15" fmla="*/ 1 h 33"/>
                <a:gd name="T16" fmla="*/ 1715 w 14315"/>
                <a:gd name="T17" fmla="*/ 2 h 33"/>
                <a:gd name="T18" fmla="*/ 1942 w 14315"/>
                <a:gd name="T19" fmla="*/ 2 h 33"/>
                <a:gd name="T20" fmla="*/ 2169 w 14315"/>
                <a:gd name="T21" fmla="*/ 2 h 33"/>
                <a:gd name="T22" fmla="*/ 2395 w 14315"/>
                <a:gd name="T23" fmla="*/ 1 h 33"/>
                <a:gd name="T24" fmla="*/ 2622 w 14315"/>
                <a:gd name="T25" fmla="*/ 1 h 33"/>
                <a:gd name="T26" fmla="*/ 2849 w 14315"/>
                <a:gd name="T27" fmla="*/ 2 h 33"/>
                <a:gd name="T28" fmla="*/ 3076 w 14315"/>
                <a:gd name="T29" fmla="*/ 1 h 33"/>
                <a:gd name="T30" fmla="*/ 3302 w 14315"/>
                <a:gd name="T31" fmla="*/ 2 h 33"/>
                <a:gd name="T32" fmla="*/ 3529 w 14315"/>
                <a:gd name="T33" fmla="*/ 2 h 33"/>
                <a:gd name="T34" fmla="*/ 3756 w 14315"/>
                <a:gd name="T35" fmla="*/ 1 h 33"/>
                <a:gd name="T36" fmla="*/ 3983 w 14315"/>
                <a:gd name="T37" fmla="*/ 2 h 33"/>
                <a:gd name="T38" fmla="*/ 4209 w 14315"/>
                <a:gd name="T39" fmla="*/ 1 h 33"/>
                <a:gd name="T40" fmla="*/ 4436 w 14315"/>
                <a:gd name="T41" fmla="*/ 1 h 33"/>
                <a:gd name="T42" fmla="*/ 4663 w 14315"/>
                <a:gd name="T43" fmla="*/ 2 h 33"/>
                <a:gd name="T44" fmla="*/ 4890 w 14315"/>
                <a:gd name="T45" fmla="*/ 1 h 33"/>
                <a:gd name="T46" fmla="*/ 5117 w 14315"/>
                <a:gd name="T47" fmla="*/ 2 h 33"/>
                <a:gd name="T48" fmla="*/ 5343 w 14315"/>
                <a:gd name="T49" fmla="*/ 1 h 33"/>
                <a:gd name="T50" fmla="*/ 5570 w 14315"/>
                <a:gd name="T51" fmla="*/ 0 h 33"/>
                <a:gd name="T52" fmla="*/ 5797 w 14315"/>
                <a:gd name="T53" fmla="*/ 0 h 33"/>
                <a:gd name="T54" fmla="*/ 6024 w 14315"/>
                <a:gd name="T55" fmla="*/ 0 h 33"/>
                <a:gd name="T56" fmla="*/ 6250 w 14315"/>
                <a:gd name="T57" fmla="*/ 1 h 33"/>
                <a:gd name="T58" fmla="*/ 6477 w 14315"/>
                <a:gd name="T59" fmla="*/ 1 h 33"/>
                <a:gd name="T60" fmla="*/ 6704 w 14315"/>
                <a:gd name="T61" fmla="*/ 1 h 33"/>
                <a:gd name="T62" fmla="*/ 6931 w 14315"/>
                <a:gd name="T63" fmla="*/ 1 h 33"/>
                <a:gd name="T64" fmla="*/ 7157 w 14315"/>
                <a:gd name="T65" fmla="*/ 2 h 33"/>
                <a:gd name="T66" fmla="*/ 7384 w 14315"/>
                <a:gd name="T67" fmla="*/ 2 h 33"/>
                <a:gd name="T68" fmla="*/ 7611 w 14315"/>
                <a:gd name="T69" fmla="*/ 2 h 33"/>
                <a:gd name="T70" fmla="*/ 7838 w 14315"/>
                <a:gd name="T71" fmla="*/ 1 h 33"/>
                <a:gd name="T72" fmla="*/ 8065 w 14315"/>
                <a:gd name="T73" fmla="*/ 2 h 33"/>
                <a:gd name="T74" fmla="*/ 8291 w 14315"/>
                <a:gd name="T75" fmla="*/ 2 h 33"/>
                <a:gd name="T76" fmla="*/ 8518 w 14315"/>
                <a:gd name="T77" fmla="*/ 2 h 33"/>
                <a:gd name="T78" fmla="*/ 8745 w 14315"/>
                <a:gd name="T79" fmla="*/ 1 h 33"/>
                <a:gd name="T80" fmla="*/ 8972 w 14315"/>
                <a:gd name="T81" fmla="*/ 0 h 33"/>
                <a:gd name="T82" fmla="*/ 9198 w 14315"/>
                <a:gd name="T83" fmla="*/ 1 h 33"/>
                <a:gd name="T84" fmla="*/ 9425 w 14315"/>
                <a:gd name="T85" fmla="*/ 1 h 33"/>
                <a:gd name="T86" fmla="*/ 9652 w 14315"/>
                <a:gd name="T87" fmla="*/ 2 h 33"/>
                <a:gd name="T88" fmla="*/ 9879 w 14315"/>
                <a:gd name="T89" fmla="*/ 1 h 33"/>
                <a:gd name="T90" fmla="*/ 10106 w 14315"/>
                <a:gd name="T91" fmla="*/ 2 h 33"/>
                <a:gd name="T92" fmla="*/ 10332 w 14315"/>
                <a:gd name="T93" fmla="*/ 2 h 33"/>
                <a:gd name="T94" fmla="*/ 10559 w 14315"/>
                <a:gd name="T95" fmla="*/ 1 h 33"/>
                <a:gd name="T96" fmla="*/ 10786 w 14315"/>
                <a:gd name="T97" fmla="*/ 2 h 33"/>
                <a:gd name="T98" fmla="*/ 11013 w 14315"/>
                <a:gd name="T99" fmla="*/ 2 h 33"/>
                <a:gd name="T100" fmla="*/ 11239 w 14315"/>
                <a:gd name="T101" fmla="*/ 1 h 33"/>
                <a:gd name="T102" fmla="*/ 11466 w 14315"/>
                <a:gd name="T103" fmla="*/ 1 h 33"/>
                <a:gd name="T104" fmla="*/ 11693 w 14315"/>
                <a:gd name="T105" fmla="*/ 2 h 33"/>
                <a:gd name="T106" fmla="*/ 11920 w 14315"/>
                <a:gd name="T107" fmla="*/ 1 h 33"/>
                <a:gd name="T108" fmla="*/ 12146 w 14315"/>
                <a:gd name="T109" fmla="*/ 0 h 33"/>
                <a:gd name="T110" fmla="*/ 12373 w 14315"/>
                <a:gd name="T111" fmla="*/ 0 h 33"/>
                <a:gd name="T112" fmla="*/ 12600 w 14315"/>
                <a:gd name="T113" fmla="*/ 1 h 33"/>
                <a:gd name="T114" fmla="*/ 12827 w 14315"/>
                <a:gd name="T115" fmla="*/ 1 h 33"/>
                <a:gd name="T116" fmla="*/ 13054 w 14315"/>
                <a:gd name="T117" fmla="*/ 2 h 33"/>
                <a:gd name="T118" fmla="*/ 13280 w 14315"/>
                <a:gd name="T119" fmla="*/ 1 h 33"/>
                <a:gd name="T120" fmla="*/ 13507 w 14315"/>
                <a:gd name="T121" fmla="*/ 2 h 33"/>
                <a:gd name="T122" fmla="*/ 13734 w 14315"/>
                <a:gd name="T123" fmla="*/ 2 h 33"/>
                <a:gd name="T124" fmla="*/ 13961 w 14315"/>
                <a:gd name="T12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33">
                  <a:moveTo>
                    <a:pt x="14301" y="2"/>
                  </a:moveTo>
                  <a:cubicBezTo>
                    <a:pt x="14293" y="2"/>
                    <a:pt x="14286" y="8"/>
                    <a:pt x="14286" y="16"/>
                  </a:cubicBezTo>
                  <a:cubicBezTo>
                    <a:pt x="14286" y="24"/>
                    <a:pt x="14293" y="31"/>
                    <a:pt x="14301" y="31"/>
                  </a:cubicBezTo>
                  <a:cubicBezTo>
                    <a:pt x="14309" y="31"/>
                    <a:pt x="14315" y="24"/>
                    <a:pt x="14315" y="16"/>
                  </a:cubicBezTo>
                  <a:cubicBezTo>
                    <a:pt x="14315" y="8"/>
                    <a:pt x="14309" y="2"/>
                    <a:pt x="14301" y="2"/>
                  </a:cubicBezTo>
                  <a:close/>
                  <a:moveTo>
                    <a:pt x="14187" y="2"/>
                  </a:moveTo>
                  <a:cubicBezTo>
                    <a:pt x="14179" y="2"/>
                    <a:pt x="14173" y="8"/>
                    <a:pt x="14173" y="16"/>
                  </a:cubicBezTo>
                  <a:cubicBezTo>
                    <a:pt x="14173" y="24"/>
                    <a:pt x="14179" y="31"/>
                    <a:pt x="14187" y="31"/>
                  </a:cubicBezTo>
                  <a:cubicBezTo>
                    <a:pt x="14195" y="31"/>
                    <a:pt x="14202" y="24"/>
                    <a:pt x="14202" y="16"/>
                  </a:cubicBezTo>
                  <a:cubicBezTo>
                    <a:pt x="14202" y="8"/>
                    <a:pt x="14195" y="2"/>
                    <a:pt x="14187" y="2"/>
                  </a:cubicBezTo>
                  <a:close/>
                  <a:moveTo>
                    <a:pt x="29" y="16"/>
                  </a:moveTo>
                  <a:cubicBezTo>
                    <a:pt x="29" y="24"/>
                    <a:pt x="22" y="31"/>
                    <a:pt x="14" y="31"/>
                  </a:cubicBezTo>
                  <a:cubicBezTo>
                    <a:pt x="6" y="31"/>
                    <a:pt x="0" y="24"/>
                    <a:pt x="0" y="16"/>
                  </a:cubicBezTo>
                  <a:cubicBezTo>
                    <a:pt x="0" y="8"/>
                    <a:pt x="6" y="2"/>
                    <a:pt x="14" y="2"/>
                  </a:cubicBezTo>
                  <a:cubicBezTo>
                    <a:pt x="22" y="2"/>
                    <a:pt x="29" y="8"/>
                    <a:pt x="29" y="16"/>
                  </a:cubicBezTo>
                  <a:close/>
                  <a:moveTo>
                    <a:pt x="128" y="2"/>
                  </a:moveTo>
                  <a:cubicBezTo>
                    <a:pt x="120" y="2"/>
                    <a:pt x="113" y="8"/>
                    <a:pt x="113" y="16"/>
                  </a:cubicBezTo>
                  <a:cubicBezTo>
                    <a:pt x="113" y="24"/>
                    <a:pt x="120" y="31"/>
                    <a:pt x="128" y="31"/>
                  </a:cubicBezTo>
                  <a:cubicBezTo>
                    <a:pt x="136" y="31"/>
                    <a:pt x="142" y="24"/>
                    <a:pt x="142" y="16"/>
                  </a:cubicBezTo>
                  <a:cubicBezTo>
                    <a:pt x="142" y="8"/>
                    <a:pt x="136" y="2"/>
                    <a:pt x="128" y="2"/>
                  </a:cubicBezTo>
                  <a:close/>
                  <a:moveTo>
                    <a:pt x="241" y="2"/>
                  </a:moveTo>
                  <a:cubicBezTo>
                    <a:pt x="233" y="2"/>
                    <a:pt x="227" y="8"/>
                    <a:pt x="227" y="16"/>
                  </a:cubicBezTo>
                  <a:cubicBezTo>
                    <a:pt x="227" y="24"/>
                    <a:pt x="233" y="31"/>
                    <a:pt x="241" y="31"/>
                  </a:cubicBezTo>
                  <a:cubicBezTo>
                    <a:pt x="249" y="31"/>
                    <a:pt x="255" y="24"/>
                    <a:pt x="255" y="16"/>
                  </a:cubicBezTo>
                  <a:cubicBezTo>
                    <a:pt x="255" y="8"/>
                    <a:pt x="249" y="2"/>
                    <a:pt x="241" y="2"/>
                  </a:cubicBezTo>
                  <a:close/>
                  <a:moveTo>
                    <a:pt x="354" y="2"/>
                  </a:moveTo>
                  <a:cubicBezTo>
                    <a:pt x="346" y="2"/>
                    <a:pt x="340" y="8"/>
                    <a:pt x="340" y="16"/>
                  </a:cubicBezTo>
                  <a:cubicBezTo>
                    <a:pt x="340" y="24"/>
                    <a:pt x="346" y="31"/>
                    <a:pt x="354" y="31"/>
                  </a:cubicBezTo>
                  <a:cubicBezTo>
                    <a:pt x="362" y="31"/>
                    <a:pt x="369" y="24"/>
                    <a:pt x="369" y="16"/>
                  </a:cubicBezTo>
                  <a:cubicBezTo>
                    <a:pt x="369" y="8"/>
                    <a:pt x="362" y="2"/>
                    <a:pt x="354" y="2"/>
                  </a:cubicBezTo>
                  <a:close/>
                  <a:moveTo>
                    <a:pt x="468" y="2"/>
                  </a:moveTo>
                  <a:cubicBezTo>
                    <a:pt x="460" y="2"/>
                    <a:pt x="453" y="9"/>
                    <a:pt x="453" y="16"/>
                  </a:cubicBezTo>
                  <a:cubicBezTo>
                    <a:pt x="453" y="24"/>
                    <a:pt x="460" y="31"/>
                    <a:pt x="468" y="31"/>
                  </a:cubicBezTo>
                  <a:cubicBezTo>
                    <a:pt x="476" y="31"/>
                    <a:pt x="482" y="24"/>
                    <a:pt x="482" y="16"/>
                  </a:cubicBezTo>
                  <a:cubicBezTo>
                    <a:pt x="482" y="9"/>
                    <a:pt x="476" y="2"/>
                    <a:pt x="468" y="2"/>
                  </a:cubicBezTo>
                  <a:close/>
                  <a:moveTo>
                    <a:pt x="581" y="2"/>
                  </a:moveTo>
                  <a:cubicBezTo>
                    <a:pt x="573" y="2"/>
                    <a:pt x="567" y="8"/>
                    <a:pt x="567" y="16"/>
                  </a:cubicBezTo>
                  <a:cubicBezTo>
                    <a:pt x="567" y="24"/>
                    <a:pt x="573" y="31"/>
                    <a:pt x="581" y="31"/>
                  </a:cubicBezTo>
                  <a:cubicBezTo>
                    <a:pt x="589" y="31"/>
                    <a:pt x="596" y="24"/>
                    <a:pt x="596" y="16"/>
                  </a:cubicBezTo>
                  <a:cubicBezTo>
                    <a:pt x="596" y="8"/>
                    <a:pt x="589" y="2"/>
                    <a:pt x="581" y="2"/>
                  </a:cubicBezTo>
                  <a:close/>
                  <a:moveTo>
                    <a:pt x="694" y="2"/>
                  </a:moveTo>
                  <a:cubicBezTo>
                    <a:pt x="686" y="2"/>
                    <a:pt x="680" y="8"/>
                    <a:pt x="680" y="16"/>
                  </a:cubicBezTo>
                  <a:cubicBezTo>
                    <a:pt x="680" y="25"/>
                    <a:pt x="686" y="31"/>
                    <a:pt x="694" y="31"/>
                  </a:cubicBezTo>
                  <a:cubicBezTo>
                    <a:pt x="703" y="31"/>
                    <a:pt x="709" y="25"/>
                    <a:pt x="709" y="16"/>
                  </a:cubicBezTo>
                  <a:cubicBezTo>
                    <a:pt x="709" y="8"/>
                    <a:pt x="703" y="2"/>
                    <a:pt x="694" y="2"/>
                  </a:cubicBezTo>
                  <a:close/>
                  <a:moveTo>
                    <a:pt x="808" y="2"/>
                  </a:moveTo>
                  <a:cubicBezTo>
                    <a:pt x="800" y="2"/>
                    <a:pt x="793" y="8"/>
                    <a:pt x="793" y="16"/>
                  </a:cubicBezTo>
                  <a:cubicBezTo>
                    <a:pt x="793" y="25"/>
                    <a:pt x="800" y="31"/>
                    <a:pt x="808" y="31"/>
                  </a:cubicBezTo>
                  <a:cubicBezTo>
                    <a:pt x="816" y="31"/>
                    <a:pt x="823" y="25"/>
                    <a:pt x="823" y="16"/>
                  </a:cubicBezTo>
                  <a:cubicBezTo>
                    <a:pt x="823" y="8"/>
                    <a:pt x="816" y="2"/>
                    <a:pt x="808" y="2"/>
                  </a:cubicBezTo>
                  <a:close/>
                  <a:moveTo>
                    <a:pt x="921" y="2"/>
                  </a:moveTo>
                  <a:cubicBezTo>
                    <a:pt x="913" y="2"/>
                    <a:pt x="907" y="9"/>
                    <a:pt x="907" y="16"/>
                  </a:cubicBezTo>
                  <a:cubicBezTo>
                    <a:pt x="907" y="24"/>
                    <a:pt x="913" y="31"/>
                    <a:pt x="921" y="31"/>
                  </a:cubicBezTo>
                  <a:cubicBezTo>
                    <a:pt x="929" y="31"/>
                    <a:pt x="936" y="24"/>
                    <a:pt x="936" y="16"/>
                  </a:cubicBezTo>
                  <a:cubicBezTo>
                    <a:pt x="936" y="9"/>
                    <a:pt x="929" y="2"/>
                    <a:pt x="921" y="2"/>
                  </a:cubicBezTo>
                  <a:close/>
                  <a:moveTo>
                    <a:pt x="1035" y="2"/>
                  </a:moveTo>
                  <a:cubicBezTo>
                    <a:pt x="1027" y="2"/>
                    <a:pt x="1020" y="8"/>
                    <a:pt x="1020" y="16"/>
                  </a:cubicBezTo>
                  <a:cubicBezTo>
                    <a:pt x="1020" y="24"/>
                    <a:pt x="1027" y="31"/>
                    <a:pt x="1035" y="31"/>
                  </a:cubicBezTo>
                  <a:cubicBezTo>
                    <a:pt x="1043" y="31"/>
                    <a:pt x="1049" y="24"/>
                    <a:pt x="1049" y="16"/>
                  </a:cubicBezTo>
                  <a:cubicBezTo>
                    <a:pt x="1049" y="8"/>
                    <a:pt x="1043" y="2"/>
                    <a:pt x="1035" y="2"/>
                  </a:cubicBezTo>
                  <a:close/>
                  <a:moveTo>
                    <a:pt x="1148" y="2"/>
                  </a:moveTo>
                  <a:cubicBezTo>
                    <a:pt x="1140" y="2"/>
                    <a:pt x="1133" y="8"/>
                    <a:pt x="1133" y="16"/>
                  </a:cubicBezTo>
                  <a:cubicBezTo>
                    <a:pt x="1133" y="25"/>
                    <a:pt x="1140" y="31"/>
                    <a:pt x="1148" y="31"/>
                  </a:cubicBezTo>
                  <a:cubicBezTo>
                    <a:pt x="1156" y="31"/>
                    <a:pt x="1163" y="25"/>
                    <a:pt x="1163" y="16"/>
                  </a:cubicBezTo>
                  <a:cubicBezTo>
                    <a:pt x="1163" y="8"/>
                    <a:pt x="1156" y="2"/>
                    <a:pt x="1148" y="2"/>
                  </a:cubicBezTo>
                  <a:close/>
                  <a:moveTo>
                    <a:pt x="1261" y="1"/>
                  </a:moveTo>
                  <a:cubicBezTo>
                    <a:pt x="1253" y="1"/>
                    <a:pt x="1246" y="8"/>
                    <a:pt x="1246" y="16"/>
                  </a:cubicBezTo>
                  <a:cubicBezTo>
                    <a:pt x="1246" y="25"/>
                    <a:pt x="1253" y="32"/>
                    <a:pt x="1261" y="32"/>
                  </a:cubicBezTo>
                  <a:cubicBezTo>
                    <a:pt x="1270" y="32"/>
                    <a:pt x="1277" y="25"/>
                    <a:pt x="1277" y="16"/>
                  </a:cubicBezTo>
                  <a:cubicBezTo>
                    <a:pt x="1277" y="8"/>
                    <a:pt x="1270" y="1"/>
                    <a:pt x="1261" y="1"/>
                  </a:cubicBezTo>
                  <a:close/>
                  <a:moveTo>
                    <a:pt x="1375" y="1"/>
                  </a:moveTo>
                  <a:cubicBezTo>
                    <a:pt x="1366" y="1"/>
                    <a:pt x="1359" y="8"/>
                    <a:pt x="1359" y="16"/>
                  </a:cubicBezTo>
                  <a:cubicBezTo>
                    <a:pt x="1359" y="25"/>
                    <a:pt x="1366" y="32"/>
                    <a:pt x="1375" y="32"/>
                  </a:cubicBezTo>
                  <a:cubicBezTo>
                    <a:pt x="1383" y="32"/>
                    <a:pt x="1390" y="25"/>
                    <a:pt x="1390" y="16"/>
                  </a:cubicBezTo>
                  <a:cubicBezTo>
                    <a:pt x="1390" y="8"/>
                    <a:pt x="1383" y="1"/>
                    <a:pt x="1375" y="1"/>
                  </a:cubicBezTo>
                  <a:close/>
                  <a:moveTo>
                    <a:pt x="1488" y="1"/>
                  </a:moveTo>
                  <a:cubicBezTo>
                    <a:pt x="1480" y="1"/>
                    <a:pt x="1473" y="8"/>
                    <a:pt x="1473" y="16"/>
                  </a:cubicBezTo>
                  <a:cubicBezTo>
                    <a:pt x="1473" y="25"/>
                    <a:pt x="1480" y="32"/>
                    <a:pt x="1488" y="32"/>
                  </a:cubicBezTo>
                  <a:cubicBezTo>
                    <a:pt x="1497" y="32"/>
                    <a:pt x="1504" y="25"/>
                    <a:pt x="1504" y="16"/>
                  </a:cubicBezTo>
                  <a:cubicBezTo>
                    <a:pt x="1504" y="8"/>
                    <a:pt x="1497" y="1"/>
                    <a:pt x="1488" y="1"/>
                  </a:cubicBezTo>
                  <a:close/>
                  <a:moveTo>
                    <a:pt x="1602" y="1"/>
                  </a:moveTo>
                  <a:cubicBezTo>
                    <a:pt x="1593" y="1"/>
                    <a:pt x="1587" y="8"/>
                    <a:pt x="1587" y="16"/>
                  </a:cubicBezTo>
                  <a:cubicBezTo>
                    <a:pt x="1587" y="25"/>
                    <a:pt x="1593" y="31"/>
                    <a:pt x="1602" y="31"/>
                  </a:cubicBezTo>
                  <a:cubicBezTo>
                    <a:pt x="1610" y="31"/>
                    <a:pt x="1617" y="25"/>
                    <a:pt x="1617" y="16"/>
                  </a:cubicBezTo>
                  <a:cubicBezTo>
                    <a:pt x="1617" y="8"/>
                    <a:pt x="1610" y="1"/>
                    <a:pt x="1602" y="1"/>
                  </a:cubicBezTo>
                  <a:close/>
                  <a:moveTo>
                    <a:pt x="1715" y="2"/>
                  </a:moveTo>
                  <a:cubicBezTo>
                    <a:pt x="1707" y="2"/>
                    <a:pt x="1700" y="8"/>
                    <a:pt x="1700" y="16"/>
                  </a:cubicBezTo>
                  <a:cubicBezTo>
                    <a:pt x="1700" y="24"/>
                    <a:pt x="1707" y="31"/>
                    <a:pt x="1715" y="31"/>
                  </a:cubicBezTo>
                  <a:cubicBezTo>
                    <a:pt x="1723" y="31"/>
                    <a:pt x="1730" y="24"/>
                    <a:pt x="1730" y="16"/>
                  </a:cubicBezTo>
                  <a:cubicBezTo>
                    <a:pt x="1730" y="8"/>
                    <a:pt x="1723" y="2"/>
                    <a:pt x="1715" y="2"/>
                  </a:cubicBezTo>
                  <a:close/>
                  <a:moveTo>
                    <a:pt x="1828" y="1"/>
                  </a:moveTo>
                  <a:cubicBezTo>
                    <a:pt x="1820" y="1"/>
                    <a:pt x="1813" y="8"/>
                    <a:pt x="1813" y="16"/>
                  </a:cubicBezTo>
                  <a:cubicBezTo>
                    <a:pt x="1813" y="25"/>
                    <a:pt x="1820" y="31"/>
                    <a:pt x="1828" y="31"/>
                  </a:cubicBezTo>
                  <a:cubicBezTo>
                    <a:pt x="1837" y="31"/>
                    <a:pt x="1843" y="25"/>
                    <a:pt x="1843" y="16"/>
                  </a:cubicBezTo>
                  <a:cubicBezTo>
                    <a:pt x="1843" y="8"/>
                    <a:pt x="1837" y="1"/>
                    <a:pt x="1828" y="1"/>
                  </a:cubicBezTo>
                  <a:close/>
                  <a:moveTo>
                    <a:pt x="1942" y="2"/>
                  </a:moveTo>
                  <a:cubicBezTo>
                    <a:pt x="1934" y="2"/>
                    <a:pt x="1927" y="8"/>
                    <a:pt x="1927" y="16"/>
                  </a:cubicBezTo>
                  <a:cubicBezTo>
                    <a:pt x="1927" y="25"/>
                    <a:pt x="1934" y="31"/>
                    <a:pt x="1942" y="31"/>
                  </a:cubicBezTo>
                  <a:cubicBezTo>
                    <a:pt x="1950" y="31"/>
                    <a:pt x="1957" y="25"/>
                    <a:pt x="1957" y="16"/>
                  </a:cubicBezTo>
                  <a:cubicBezTo>
                    <a:pt x="1957" y="8"/>
                    <a:pt x="1950" y="2"/>
                    <a:pt x="1942" y="2"/>
                  </a:cubicBezTo>
                  <a:close/>
                  <a:moveTo>
                    <a:pt x="2055" y="2"/>
                  </a:moveTo>
                  <a:cubicBezTo>
                    <a:pt x="2047" y="2"/>
                    <a:pt x="2040" y="8"/>
                    <a:pt x="2040" y="16"/>
                  </a:cubicBezTo>
                  <a:cubicBezTo>
                    <a:pt x="2040" y="25"/>
                    <a:pt x="2047" y="31"/>
                    <a:pt x="2055" y="31"/>
                  </a:cubicBezTo>
                  <a:cubicBezTo>
                    <a:pt x="2063" y="31"/>
                    <a:pt x="2070" y="25"/>
                    <a:pt x="2070" y="16"/>
                  </a:cubicBezTo>
                  <a:cubicBezTo>
                    <a:pt x="2070" y="8"/>
                    <a:pt x="2063" y="2"/>
                    <a:pt x="2055" y="2"/>
                  </a:cubicBezTo>
                  <a:close/>
                  <a:moveTo>
                    <a:pt x="2169" y="2"/>
                  </a:moveTo>
                  <a:cubicBezTo>
                    <a:pt x="2160" y="2"/>
                    <a:pt x="2154" y="8"/>
                    <a:pt x="2154" y="16"/>
                  </a:cubicBezTo>
                  <a:cubicBezTo>
                    <a:pt x="2154" y="24"/>
                    <a:pt x="2160" y="31"/>
                    <a:pt x="2169" y="31"/>
                  </a:cubicBezTo>
                  <a:cubicBezTo>
                    <a:pt x="2177" y="31"/>
                    <a:pt x="2183" y="24"/>
                    <a:pt x="2183" y="16"/>
                  </a:cubicBezTo>
                  <a:cubicBezTo>
                    <a:pt x="2183" y="8"/>
                    <a:pt x="2177" y="2"/>
                    <a:pt x="2169" y="2"/>
                  </a:cubicBezTo>
                  <a:close/>
                  <a:moveTo>
                    <a:pt x="2282" y="1"/>
                  </a:moveTo>
                  <a:cubicBezTo>
                    <a:pt x="2274" y="1"/>
                    <a:pt x="2267" y="8"/>
                    <a:pt x="2267" y="16"/>
                  </a:cubicBezTo>
                  <a:cubicBezTo>
                    <a:pt x="2267" y="25"/>
                    <a:pt x="2274" y="31"/>
                    <a:pt x="2282" y="31"/>
                  </a:cubicBezTo>
                  <a:cubicBezTo>
                    <a:pt x="2290" y="31"/>
                    <a:pt x="2297" y="25"/>
                    <a:pt x="2297" y="16"/>
                  </a:cubicBezTo>
                  <a:cubicBezTo>
                    <a:pt x="2297" y="8"/>
                    <a:pt x="2290" y="1"/>
                    <a:pt x="2282" y="1"/>
                  </a:cubicBezTo>
                  <a:close/>
                  <a:moveTo>
                    <a:pt x="2395" y="1"/>
                  </a:moveTo>
                  <a:cubicBezTo>
                    <a:pt x="2387" y="1"/>
                    <a:pt x="2380" y="8"/>
                    <a:pt x="2380" y="16"/>
                  </a:cubicBezTo>
                  <a:cubicBezTo>
                    <a:pt x="2380" y="25"/>
                    <a:pt x="2387" y="32"/>
                    <a:pt x="2395" y="32"/>
                  </a:cubicBezTo>
                  <a:cubicBezTo>
                    <a:pt x="2404" y="32"/>
                    <a:pt x="2411" y="25"/>
                    <a:pt x="2411" y="16"/>
                  </a:cubicBezTo>
                  <a:cubicBezTo>
                    <a:pt x="2411" y="8"/>
                    <a:pt x="2404" y="1"/>
                    <a:pt x="2395" y="1"/>
                  </a:cubicBezTo>
                  <a:close/>
                  <a:moveTo>
                    <a:pt x="2509" y="1"/>
                  </a:moveTo>
                  <a:cubicBezTo>
                    <a:pt x="2500" y="1"/>
                    <a:pt x="2493" y="8"/>
                    <a:pt x="2493" y="16"/>
                  </a:cubicBezTo>
                  <a:cubicBezTo>
                    <a:pt x="2493" y="25"/>
                    <a:pt x="2500" y="32"/>
                    <a:pt x="2509" y="32"/>
                  </a:cubicBezTo>
                  <a:cubicBezTo>
                    <a:pt x="2517" y="32"/>
                    <a:pt x="2524" y="25"/>
                    <a:pt x="2524" y="16"/>
                  </a:cubicBezTo>
                  <a:cubicBezTo>
                    <a:pt x="2524" y="8"/>
                    <a:pt x="2517" y="1"/>
                    <a:pt x="2509" y="1"/>
                  </a:cubicBezTo>
                  <a:close/>
                  <a:moveTo>
                    <a:pt x="2622" y="1"/>
                  </a:moveTo>
                  <a:cubicBezTo>
                    <a:pt x="2614" y="1"/>
                    <a:pt x="2607" y="8"/>
                    <a:pt x="2607" y="16"/>
                  </a:cubicBezTo>
                  <a:cubicBezTo>
                    <a:pt x="2607" y="25"/>
                    <a:pt x="2614" y="32"/>
                    <a:pt x="2622" y="32"/>
                  </a:cubicBezTo>
                  <a:cubicBezTo>
                    <a:pt x="2630" y="32"/>
                    <a:pt x="2637" y="25"/>
                    <a:pt x="2637" y="16"/>
                  </a:cubicBezTo>
                  <a:cubicBezTo>
                    <a:pt x="2637" y="8"/>
                    <a:pt x="2630" y="1"/>
                    <a:pt x="2622" y="1"/>
                  </a:cubicBezTo>
                  <a:close/>
                  <a:moveTo>
                    <a:pt x="2735" y="2"/>
                  </a:moveTo>
                  <a:cubicBezTo>
                    <a:pt x="2727" y="2"/>
                    <a:pt x="2721" y="8"/>
                    <a:pt x="2721" y="16"/>
                  </a:cubicBezTo>
                  <a:cubicBezTo>
                    <a:pt x="2721" y="24"/>
                    <a:pt x="2727" y="31"/>
                    <a:pt x="2735" y="31"/>
                  </a:cubicBezTo>
                  <a:cubicBezTo>
                    <a:pt x="2743" y="31"/>
                    <a:pt x="2750" y="24"/>
                    <a:pt x="2750" y="16"/>
                  </a:cubicBezTo>
                  <a:cubicBezTo>
                    <a:pt x="2750" y="8"/>
                    <a:pt x="2743" y="2"/>
                    <a:pt x="2735" y="2"/>
                  </a:cubicBezTo>
                  <a:close/>
                  <a:moveTo>
                    <a:pt x="2849" y="2"/>
                  </a:moveTo>
                  <a:cubicBezTo>
                    <a:pt x="2841" y="2"/>
                    <a:pt x="2834" y="9"/>
                    <a:pt x="2834" y="16"/>
                  </a:cubicBezTo>
                  <a:cubicBezTo>
                    <a:pt x="2834" y="24"/>
                    <a:pt x="2841" y="31"/>
                    <a:pt x="2849" y="31"/>
                  </a:cubicBezTo>
                  <a:cubicBezTo>
                    <a:pt x="2857" y="31"/>
                    <a:pt x="2863" y="24"/>
                    <a:pt x="2863" y="16"/>
                  </a:cubicBezTo>
                  <a:cubicBezTo>
                    <a:pt x="2863" y="9"/>
                    <a:pt x="2857" y="2"/>
                    <a:pt x="2849" y="2"/>
                  </a:cubicBezTo>
                  <a:close/>
                  <a:moveTo>
                    <a:pt x="2962" y="2"/>
                  </a:moveTo>
                  <a:cubicBezTo>
                    <a:pt x="2954" y="2"/>
                    <a:pt x="2947" y="8"/>
                    <a:pt x="2947" y="16"/>
                  </a:cubicBezTo>
                  <a:cubicBezTo>
                    <a:pt x="2947" y="25"/>
                    <a:pt x="2954" y="31"/>
                    <a:pt x="2962" y="31"/>
                  </a:cubicBezTo>
                  <a:cubicBezTo>
                    <a:pt x="2970" y="31"/>
                    <a:pt x="2977" y="25"/>
                    <a:pt x="2977" y="16"/>
                  </a:cubicBezTo>
                  <a:cubicBezTo>
                    <a:pt x="2977" y="8"/>
                    <a:pt x="2970" y="2"/>
                    <a:pt x="2962" y="2"/>
                  </a:cubicBezTo>
                  <a:close/>
                  <a:moveTo>
                    <a:pt x="3076" y="1"/>
                  </a:moveTo>
                  <a:cubicBezTo>
                    <a:pt x="3067" y="1"/>
                    <a:pt x="3061" y="8"/>
                    <a:pt x="3061" y="16"/>
                  </a:cubicBezTo>
                  <a:cubicBezTo>
                    <a:pt x="3061" y="25"/>
                    <a:pt x="3067" y="31"/>
                    <a:pt x="3076" y="31"/>
                  </a:cubicBezTo>
                  <a:cubicBezTo>
                    <a:pt x="3084" y="31"/>
                    <a:pt x="3091" y="25"/>
                    <a:pt x="3091" y="16"/>
                  </a:cubicBezTo>
                  <a:cubicBezTo>
                    <a:pt x="3091" y="8"/>
                    <a:pt x="3084" y="1"/>
                    <a:pt x="3076" y="1"/>
                  </a:cubicBezTo>
                  <a:close/>
                  <a:moveTo>
                    <a:pt x="3189" y="2"/>
                  </a:moveTo>
                  <a:cubicBezTo>
                    <a:pt x="3181" y="2"/>
                    <a:pt x="3174" y="8"/>
                    <a:pt x="3174" y="16"/>
                  </a:cubicBezTo>
                  <a:cubicBezTo>
                    <a:pt x="3174" y="25"/>
                    <a:pt x="3181" y="31"/>
                    <a:pt x="3189" y="31"/>
                  </a:cubicBezTo>
                  <a:cubicBezTo>
                    <a:pt x="3197" y="31"/>
                    <a:pt x="3204" y="25"/>
                    <a:pt x="3204" y="16"/>
                  </a:cubicBezTo>
                  <a:cubicBezTo>
                    <a:pt x="3204" y="8"/>
                    <a:pt x="3197" y="2"/>
                    <a:pt x="3189" y="2"/>
                  </a:cubicBezTo>
                  <a:close/>
                  <a:moveTo>
                    <a:pt x="3302" y="2"/>
                  </a:moveTo>
                  <a:cubicBezTo>
                    <a:pt x="3294" y="2"/>
                    <a:pt x="3288" y="9"/>
                    <a:pt x="3288" y="16"/>
                  </a:cubicBezTo>
                  <a:cubicBezTo>
                    <a:pt x="3288" y="24"/>
                    <a:pt x="3294" y="31"/>
                    <a:pt x="3302" y="31"/>
                  </a:cubicBezTo>
                  <a:cubicBezTo>
                    <a:pt x="3310" y="31"/>
                    <a:pt x="3317" y="24"/>
                    <a:pt x="3317" y="16"/>
                  </a:cubicBezTo>
                  <a:cubicBezTo>
                    <a:pt x="3317" y="9"/>
                    <a:pt x="3310" y="2"/>
                    <a:pt x="3302" y="2"/>
                  </a:cubicBezTo>
                  <a:close/>
                  <a:moveTo>
                    <a:pt x="3416" y="2"/>
                  </a:moveTo>
                  <a:cubicBezTo>
                    <a:pt x="3408" y="2"/>
                    <a:pt x="3401" y="8"/>
                    <a:pt x="3401" y="16"/>
                  </a:cubicBezTo>
                  <a:cubicBezTo>
                    <a:pt x="3401" y="24"/>
                    <a:pt x="3408" y="31"/>
                    <a:pt x="3416" y="31"/>
                  </a:cubicBezTo>
                  <a:cubicBezTo>
                    <a:pt x="3424" y="31"/>
                    <a:pt x="3430" y="24"/>
                    <a:pt x="3430" y="16"/>
                  </a:cubicBezTo>
                  <a:cubicBezTo>
                    <a:pt x="3430" y="8"/>
                    <a:pt x="3424" y="2"/>
                    <a:pt x="3416" y="2"/>
                  </a:cubicBezTo>
                  <a:close/>
                  <a:moveTo>
                    <a:pt x="3529" y="2"/>
                  </a:moveTo>
                  <a:cubicBezTo>
                    <a:pt x="3521" y="2"/>
                    <a:pt x="3514" y="8"/>
                    <a:pt x="3514" y="16"/>
                  </a:cubicBezTo>
                  <a:cubicBezTo>
                    <a:pt x="3514" y="25"/>
                    <a:pt x="3521" y="31"/>
                    <a:pt x="3529" y="31"/>
                  </a:cubicBezTo>
                  <a:cubicBezTo>
                    <a:pt x="3537" y="31"/>
                    <a:pt x="3544" y="25"/>
                    <a:pt x="3544" y="16"/>
                  </a:cubicBezTo>
                  <a:cubicBezTo>
                    <a:pt x="3544" y="8"/>
                    <a:pt x="3537" y="2"/>
                    <a:pt x="3529" y="2"/>
                  </a:cubicBezTo>
                  <a:close/>
                  <a:moveTo>
                    <a:pt x="3643" y="2"/>
                  </a:moveTo>
                  <a:cubicBezTo>
                    <a:pt x="3635" y="2"/>
                    <a:pt x="3628" y="8"/>
                    <a:pt x="3628" y="16"/>
                  </a:cubicBezTo>
                  <a:cubicBezTo>
                    <a:pt x="3628" y="24"/>
                    <a:pt x="3635" y="31"/>
                    <a:pt x="3643" y="31"/>
                  </a:cubicBezTo>
                  <a:cubicBezTo>
                    <a:pt x="3651" y="31"/>
                    <a:pt x="3657" y="24"/>
                    <a:pt x="3657" y="16"/>
                  </a:cubicBezTo>
                  <a:cubicBezTo>
                    <a:pt x="3657" y="8"/>
                    <a:pt x="3651" y="2"/>
                    <a:pt x="3643" y="2"/>
                  </a:cubicBezTo>
                  <a:close/>
                  <a:moveTo>
                    <a:pt x="3756" y="1"/>
                  </a:moveTo>
                  <a:cubicBezTo>
                    <a:pt x="3748" y="1"/>
                    <a:pt x="3741" y="8"/>
                    <a:pt x="3741" y="16"/>
                  </a:cubicBezTo>
                  <a:cubicBezTo>
                    <a:pt x="3741" y="25"/>
                    <a:pt x="3748" y="31"/>
                    <a:pt x="3756" y="31"/>
                  </a:cubicBezTo>
                  <a:cubicBezTo>
                    <a:pt x="3764" y="31"/>
                    <a:pt x="3771" y="25"/>
                    <a:pt x="3771" y="16"/>
                  </a:cubicBezTo>
                  <a:cubicBezTo>
                    <a:pt x="3771" y="8"/>
                    <a:pt x="3764" y="1"/>
                    <a:pt x="3756" y="1"/>
                  </a:cubicBezTo>
                  <a:close/>
                  <a:moveTo>
                    <a:pt x="3869" y="1"/>
                  </a:moveTo>
                  <a:cubicBezTo>
                    <a:pt x="3861" y="1"/>
                    <a:pt x="3854" y="8"/>
                    <a:pt x="3854" y="16"/>
                  </a:cubicBezTo>
                  <a:cubicBezTo>
                    <a:pt x="3854" y="25"/>
                    <a:pt x="3861" y="32"/>
                    <a:pt x="3869" y="32"/>
                  </a:cubicBezTo>
                  <a:cubicBezTo>
                    <a:pt x="3878" y="32"/>
                    <a:pt x="3884" y="25"/>
                    <a:pt x="3884" y="16"/>
                  </a:cubicBezTo>
                  <a:cubicBezTo>
                    <a:pt x="3884" y="8"/>
                    <a:pt x="3878" y="1"/>
                    <a:pt x="3869" y="1"/>
                  </a:cubicBezTo>
                  <a:close/>
                  <a:moveTo>
                    <a:pt x="3983" y="2"/>
                  </a:moveTo>
                  <a:cubicBezTo>
                    <a:pt x="3975" y="2"/>
                    <a:pt x="3968" y="8"/>
                    <a:pt x="3968" y="16"/>
                  </a:cubicBezTo>
                  <a:cubicBezTo>
                    <a:pt x="3968" y="24"/>
                    <a:pt x="3975" y="31"/>
                    <a:pt x="3983" y="31"/>
                  </a:cubicBezTo>
                  <a:cubicBezTo>
                    <a:pt x="3991" y="31"/>
                    <a:pt x="3997" y="24"/>
                    <a:pt x="3997" y="16"/>
                  </a:cubicBezTo>
                  <a:cubicBezTo>
                    <a:pt x="3997" y="8"/>
                    <a:pt x="3991" y="2"/>
                    <a:pt x="3983" y="2"/>
                  </a:cubicBezTo>
                  <a:close/>
                  <a:moveTo>
                    <a:pt x="4096" y="2"/>
                  </a:moveTo>
                  <a:cubicBezTo>
                    <a:pt x="4088" y="2"/>
                    <a:pt x="4081" y="8"/>
                    <a:pt x="4081" y="16"/>
                  </a:cubicBezTo>
                  <a:cubicBezTo>
                    <a:pt x="4081" y="25"/>
                    <a:pt x="4088" y="31"/>
                    <a:pt x="4096" y="31"/>
                  </a:cubicBezTo>
                  <a:cubicBezTo>
                    <a:pt x="4104" y="31"/>
                    <a:pt x="4111" y="25"/>
                    <a:pt x="4111" y="16"/>
                  </a:cubicBezTo>
                  <a:cubicBezTo>
                    <a:pt x="4111" y="8"/>
                    <a:pt x="4104" y="2"/>
                    <a:pt x="4096" y="2"/>
                  </a:cubicBezTo>
                  <a:close/>
                  <a:moveTo>
                    <a:pt x="4209" y="1"/>
                  </a:moveTo>
                  <a:cubicBezTo>
                    <a:pt x="4201" y="1"/>
                    <a:pt x="4194" y="8"/>
                    <a:pt x="4194" y="16"/>
                  </a:cubicBezTo>
                  <a:cubicBezTo>
                    <a:pt x="4194" y="25"/>
                    <a:pt x="4201" y="32"/>
                    <a:pt x="4209" y="32"/>
                  </a:cubicBezTo>
                  <a:cubicBezTo>
                    <a:pt x="4218" y="32"/>
                    <a:pt x="4225" y="25"/>
                    <a:pt x="4225" y="16"/>
                  </a:cubicBezTo>
                  <a:cubicBezTo>
                    <a:pt x="4225" y="8"/>
                    <a:pt x="4218" y="1"/>
                    <a:pt x="4209" y="1"/>
                  </a:cubicBezTo>
                  <a:close/>
                  <a:moveTo>
                    <a:pt x="4323" y="1"/>
                  </a:moveTo>
                  <a:cubicBezTo>
                    <a:pt x="4314" y="1"/>
                    <a:pt x="4307" y="8"/>
                    <a:pt x="4307" y="16"/>
                  </a:cubicBezTo>
                  <a:cubicBezTo>
                    <a:pt x="4307" y="25"/>
                    <a:pt x="4314" y="32"/>
                    <a:pt x="4323" y="32"/>
                  </a:cubicBezTo>
                  <a:cubicBezTo>
                    <a:pt x="4331" y="32"/>
                    <a:pt x="4338" y="25"/>
                    <a:pt x="4338" y="16"/>
                  </a:cubicBezTo>
                  <a:cubicBezTo>
                    <a:pt x="4338" y="8"/>
                    <a:pt x="4331" y="1"/>
                    <a:pt x="4323" y="1"/>
                  </a:cubicBezTo>
                  <a:close/>
                  <a:moveTo>
                    <a:pt x="4436" y="1"/>
                  </a:moveTo>
                  <a:cubicBezTo>
                    <a:pt x="4428" y="1"/>
                    <a:pt x="4420" y="8"/>
                    <a:pt x="4420" y="16"/>
                  </a:cubicBezTo>
                  <a:cubicBezTo>
                    <a:pt x="4420" y="25"/>
                    <a:pt x="4428" y="32"/>
                    <a:pt x="4436" y="32"/>
                  </a:cubicBezTo>
                  <a:cubicBezTo>
                    <a:pt x="4445" y="32"/>
                    <a:pt x="4452" y="25"/>
                    <a:pt x="4452" y="16"/>
                  </a:cubicBezTo>
                  <a:cubicBezTo>
                    <a:pt x="4452" y="8"/>
                    <a:pt x="4445" y="1"/>
                    <a:pt x="4436" y="1"/>
                  </a:cubicBezTo>
                  <a:close/>
                  <a:moveTo>
                    <a:pt x="4550" y="1"/>
                  </a:moveTo>
                  <a:cubicBezTo>
                    <a:pt x="4541" y="1"/>
                    <a:pt x="4534" y="8"/>
                    <a:pt x="4534" y="16"/>
                  </a:cubicBezTo>
                  <a:cubicBezTo>
                    <a:pt x="4534" y="25"/>
                    <a:pt x="4541" y="32"/>
                    <a:pt x="4550" y="32"/>
                  </a:cubicBezTo>
                  <a:cubicBezTo>
                    <a:pt x="4558" y="32"/>
                    <a:pt x="4565" y="25"/>
                    <a:pt x="4565" y="16"/>
                  </a:cubicBezTo>
                  <a:cubicBezTo>
                    <a:pt x="4565" y="8"/>
                    <a:pt x="4558" y="1"/>
                    <a:pt x="4550" y="1"/>
                  </a:cubicBezTo>
                  <a:close/>
                  <a:moveTo>
                    <a:pt x="4663" y="2"/>
                  </a:moveTo>
                  <a:cubicBezTo>
                    <a:pt x="4655" y="2"/>
                    <a:pt x="4648" y="8"/>
                    <a:pt x="4648" y="16"/>
                  </a:cubicBezTo>
                  <a:cubicBezTo>
                    <a:pt x="4648" y="25"/>
                    <a:pt x="4655" y="31"/>
                    <a:pt x="4663" y="31"/>
                  </a:cubicBezTo>
                  <a:cubicBezTo>
                    <a:pt x="4671" y="31"/>
                    <a:pt x="4678" y="25"/>
                    <a:pt x="4678" y="16"/>
                  </a:cubicBezTo>
                  <a:cubicBezTo>
                    <a:pt x="4678" y="8"/>
                    <a:pt x="4671" y="2"/>
                    <a:pt x="4663" y="2"/>
                  </a:cubicBezTo>
                  <a:close/>
                  <a:moveTo>
                    <a:pt x="4776" y="2"/>
                  </a:moveTo>
                  <a:cubicBezTo>
                    <a:pt x="4768" y="2"/>
                    <a:pt x="4762" y="9"/>
                    <a:pt x="4762" y="16"/>
                  </a:cubicBezTo>
                  <a:cubicBezTo>
                    <a:pt x="4762" y="24"/>
                    <a:pt x="4768" y="31"/>
                    <a:pt x="4776" y="31"/>
                  </a:cubicBezTo>
                  <a:cubicBezTo>
                    <a:pt x="4784" y="31"/>
                    <a:pt x="4791" y="24"/>
                    <a:pt x="4791" y="16"/>
                  </a:cubicBezTo>
                  <a:cubicBezTo>
                    <a:pt x="4791" y="9"/>
                    <a:pt x="4784" y="2"/>
                    <a:pt x="4776" y="2"/>
                  </a:cubicBezTo>
                  <a:close/>
                  <a:moveTo>
                    <a:pt x="4890" y="1"/>
                  </a:moveTo>
                  <a:cubicBezTo>
                    <a:pt x="4881" y="1"/>
                    <a:pt x="4875" y="8"/>
                    <a:pt x="4875" y="16"/>
                  </a:cubicBezTo>
                  <a:cubicBezTo>
                    <a:pt x="4875" y="25"/>
                    <a:pt x="4881" y="32"/>
                    <a:pt x="4890" y="32"/>
                  </a:cubicBezTo>
                  <a:cubicBezTo>
                    <a:pt x="4898" y="32"/>
                    <a:pt x="4905" y="25"/>
                    <a:pt x="4905" y="16"/>
                  </a:cubicBezTo>
                  <a:cubicBezTo>
                    <a:pt x="4905" y="8"/>
                    <a:pt x="4898" y="1"/>
                    <a:pt x="4890" y="1"/>
                  </a:cubicBezTo>
                  <a:close/>
                  <a:moveTo>
                    <a:pt x="5003" y="1"/>
                  </a:moveTo>
                  <a:cubicBezTo>
                    <a:pt x="4995" y="1"/>
                    <a:pt x="4988" y="8"/>
                    <a:pt x="4988" y="16"/>
                  </a:cubicBezTo>
                  <a:cubicBezTo>
                    <a:pt x="4988" y="25"/>
                    <a:pt x="4995" y="31"/>
                    <a:pt x="5003" y="31"/>
                  </a:cubicBezTo>
                  <a:cubicBezTo>
                    <a:pt x="5011" y="31"/>
                    <a:pt x="5018" y="25"/>
                    <a:pt x="5018" y="16"/>
                  </a:cubicBezTo>
                  <a:cubicBezTo>
                    <a:pt x="5018" y="8"/>
                    <a:pt x="5011" y="1"/>
                    <a:pt x="5003" y="1"/>
                  </a:cubicBezTo>
                  <a:close/>
                  <a:moveTo>
                    <a:pt x="5117" y="2"/>
                  </a:moveTo>
                  <a:cubicBezTo>
                    <a:pt x="5108" y="2"/>
                    <a:pt x="5102" y="8"/>
                    <a:pt x="5102" y="16"/>
                  </a:cubicBezTo>
                  <a:cubicBezTo>
                    <a:pt x="5102" y="25"/>
                    <a:pt x="5108" y="31"/>
                    <a:pt x="5117" y="31"/>
                  </a:cubicBezTo>
                  <a:cubicBezTo>
                    <a:pt x="5125" y="31"/>
                    <a:pt x="5131" y="25"/>
                    <a:pt x="5131" y="16"/>
                  </a:cubicBezTo>
                  <a:cubicBezTo>
                    <a:pt x="5131" y="8"/>
                    <a:pt x="5125" y="2"/>
                    <a:pt x="5117" y="2"/>
                  </a:cubicBezTo>
                  <a:close/>
                  <a:moveTo>
                    <a:pt x="5230" y="1"/>
                  </a:moveTo>
                  <a:cubicBezTo>
                    <a:pt x="5222" y="1"/>
                    <a:pt x="5215" y="8"/>
                    <a:pt x="5215" y="16"/>
                  </a:cubicBezTo>
                  <a:cubicBezTo>
                    <a:pt x="5215" y="25"/>
                    <a:pt x="5222" y="32"/>
                    <a:pt x="5230" y="32"/>
                  </a:cubicBezTo>
                  <a:cubicBezTo>
                    <a:pt x="5238" y="32"/>
                    <a:pt x="5245" y="25"/>
                    <a:pt x="5245" y="16"/>
                  </a:cubicBezTo>
                  <a:cubicBezTo>
                    <a:pt x="5245" y="8"/>
                    <a:pt x="5238" y="1"/>
                    <a:pt x="5230" y="1"/>
                  </a:cubicBezTo>
                  <a:close/>
                  <a:moveTo>
                    <a:pt x="5343" y="1"/>
                  </a:moveTo>
                  <a:cubicBezTo>
                    <a:pt x="5335" y="1"/>
                    <a:pt x="5328" y="8"/>
                    <a:pt x="5328" y="16"/>
                  </a:cubicBezTo>
                  <a:cubicBezTo>
                    <a:pt x="5328" y="25"/>
                    <a:pt x="5335" y="32"/>
                    <a:pt x="5343" y="32"/>
                  </a:cubicBezTo>
                  <a:cubicBezTo>
                    <a:pt x="5352" y="32"/>
                    <a:pt x="5359" y="25"/>
                    <a:pt x="5359" y="16"/>
                  </a:cubicBezTo>
                  <a:cubicBezTo>
                    <a:pt x="5359" y="8"/>
                    <a:pt x="5352" y="1"/>
                    <a:pt x="5343" y="1"/>
                  </a:cubicBezTo>
                  <a:close/>
                  <a:moveTo>
                    <a:pt x="5457" y="1"/>
                  </a:moveTo>
                  <a:cubicBezTo>
                    <a:pt x="5448" y="1"/>
                    <a:pt x="5441" y="8"/>
                    <a:pt x="5441" y="16"/>
                  </a:cubicBezTo>
                  <a:cubicBezTo>
                    <a:pt x="5441" y="25"/>
                    <a:pt x="5448" y="32"/>
                    <a:pt x="5457" y="32"/>
                  </a:cubicBezTo>
                  <a:cubicBezTo>
                    <a:pt x="5465" y="32"/>
                    <a:pt x="5472" y="25"/>
                    <a:pt x="5472" y="16"/>
                  </a:cubicBezTo>
                  <a:cubicBezTo>
                    <a:pt x="5472" y="8"/>
                    <a:pt x="5465" y="1"/>
                    <a:pt x="5457" y="1"/>
                  </a:cubicBezTo>
                  <a:close/>
                  <a:moveTo>
                    <a:pt x="5570" y="0"/>
                  </a:moveTo>
                  <a:cubicBezTo>
                    <a:pt x="5561" y="0"/>
                    <a:pt x="5554" y="7"/>
                    <a:pt x="5554" y="16"/>
                  </a:cubicBezTo>
                  <a:cubicBezTo>
                    <a:pt x="5554" y="25"/>
                    <a:pt x="5561" y="33"/>
                    <a:pt x="5570" y="33"/>
                  </a:cubicBezTo>
                  <a:cubicBezTo>
                    <a:pt x="5579" y="33"/>
                    <a:pt x="5586" y="25"/>
                    <a:pt x="5586" y="16"/>
                  </a:cubicBezTo>
                  <a:cubicBezTo>
                    <a:pt x="5586" y="7"/>
                    <a:pt x="5579" y="0"/>
                    <a:pt x="5570" y="0"/>
                  </a:cubicBezTo>
                  <a:close/>
                  <a:moveTo>
                    <a:pt x="5683" y="0"/>
                  </a:moveTo>
                  <a:cubicBezTo>
                    <a:pt x="5674" y="0"/>
                    <a:pt x="5667" y="7"/>
                    <a:pt x="5667" y="16"/>
                  </a:cubicBezTo>
                  <a:cubicBezTo>
                    <a:pt x="5667" y="26"/>
                    <a:pt x="5674" y="33"/>
                    <a:pt x="5683" y="33"/>
                  </a:cubicBezTo>
                  <a:cubicBezTo>
                    <a:pt x="5693" y="33"/>
                    <a:pt x="5700" y="26"/>
                    <a:pt x="5700" y="16"/>
                  </a:cubicBezTo>
                  <a:cubicBezTo>
                    <a:pt x="5700" y="7"/>
                    <a:pt x="5693" y="0"/>
                    <a:pt x="5683" y="0"/>
                  </a:cubicBezTo>
                  <a:close/>
                  <a:moveTo>
                    <a:pt x="5797" y="0"/>
                  </a:moveTo>
                  <a:cubicBezTo>
                    <a:pt x="5788" y="0"/>
                    <a:pt x="5780" y="7"/>
                    <a:pt x="5780" y="16"/>
                  </a:cubicBezTo>
                  <a:cubicBezTo>
                    <a:pt x="5780" y="26"/>
                    <a:pt x="5788" y="33"/>
                    <a:pt x="5797" y="33"/>
                  </a:cubicBezTo>
                  <a:cubicBezTo>
                    <a:pt x="5806" y="33"/>
                    <a:pt x="5813" y="26"/>
                    <a:pt x="5813" y="16"/>
                  </a:cubicBezTo>
                  <a:cubicBezTo>
                    <a:pt x="5813" y="7"/>
                    <a:pt x="5806" y="0"/>
                    <a:pt x="5797" y="0"/>
                  </a:cubicBezTo>
                  <a:close/>
                  <a:moveTo>
                    <a:pt x="5910" y="0"/>
                  </a:moveTo>
                  <a:cubicBezTo>
                    <a:pt x="5901" y="0"/>
                    <a:pt x="5894" y="7"/>
                    <a:pt x="5894" y="16"/>
                  </a:cubicBezTo>
                  <a:cubicBezTo>
                    <a:pt x="5894" y="25"/>
                    <a:pt x="5901" y="33"/>
                    <a:pt x="5910" y="33"/>
                  </a:cubicBezTo>
                  <a:cubicBezTo>
                    <a:pt x="5919" y="33"/>
                    <a:pt x="5927" y="25"/>
                    <a:pt x="5927" y="16"/>
                  </a:cubicBezTo>
                  <a:cubicBezTo>
                    <a:pt x="5927" y="7"/>
                    <a:pt x="5919" y="0"/>
                    <a:pt x="5910" y="0"/>
                  </a:cubicBezTo>
                  <a:close/>
                  <a:moveTo>
                    <a:pt x="6024" y="0"/>
                  </a:moveTo>
                  <a:cubicBezTo>
                    <a:pt x="6015" y="0"/>
                    <a:pt x="6008" y="8"/>
                    <a:pt x="6008" y="16"/>
                  </a:cubicBezTo>
                  <a:cubicBezTo>
                    <a:pt x="6008" y="25"/>
                    <a:pt x="6015" y="32"/>
                    <a:pt x="6024" y="32"/>
                  </a:cubicBezTo>
                  <a:cubicBezTo>
                    <a:pt x="6032" y="32"/>
                    <a:pt x="6040" y="25"/>
                    <a:pt x="6040" y="16"/>
                  </a:cubicBezTo>
                  <a:cubicBezTo>
                    <a:pt x="6040" y="8"/>
                    <a:pt x="6032" y="0"/>
                    <a:pt x="6024" y="0"/>
                  </a:cubicBezTo>
                  <a:close/>
                  <a:moveTo>
                    <a:pt x="6137" y="1"/>
                  </a:moveTo>
                  <a:cubicBezTo>
                    <a:pt x="6128" y="1"/>
                    <a:pt x="6121" y="8"/>
                    <a:pt x="6121" y="16"/>
                  </a:cubicBezTo>
                  <a:cubicBezTo>
                    <a:pt x="6121" y="25"/>
                    <a:pt x="6128" y="32"/>
                    <a:pt x="6137" y="32"/>
                  </a:cubicBezTo>
                  <a:cubicBezTo>
                    <a:pt x="6146" y="32"/>
                    <a:pt x="6153" y="25"/>
                    <a:pt x="6153" y="16"/>
                  </a:cubicBezTo>
                  <a:cubicBezTo>
                    <a:pt x="6153" y="8"/>
                    <a:pt x="6146" y="1"/>
                    <a:pt x="6137" y="1"/>
                  </a:cubicBezTo>
                  <a:close/>
                  <a:moveTo>
                    <a:pt x="6250" y="1"/>
                  </a:moveTo>
                  <a:cubicBezTo>
                    <a:pt x="6242" y="1"/>
                    <a:pt x="6235" y="8"/>
                    <a:pt x="6235" y="16"/>
                  </a:cubicBezTo>
                  <a:cubicBezTo>
                    <a:pt x="6235" y="25"/>
                    <a:pt x="6242" y="32"/>
                    <a:pt x="6250" y="32"/>
                  </a:cubicBezTo>
                  <a:cubicBezTo>
                    <a:pt x="6259" y="32"/>
                    <a:pt x="6266" y="25"/>
                    <a:pt x="6266" y="16"/>
                  </a:cubicBezTo>
                  <a:cubicBezTo>
                    <a:pt x="6266" y="8"/>
                    <a:pt x="6259" y="1"/>
                    <a:pt x="6250" y="1"/>
                  </a:cubicBezTo>
                  <a:close/>
                  <a:moveTo>
                    <a:pt x="6364" y="1"/>
                  </a:moveTo>
                  <a:cubicBezTo>
                    <a:pt x="6355" y="1"/>
                    <a:pt x="6348" y="8"/>
                    <a:pt x="6348" y="16"/>
                  </a:cubicBezTo>
                  <a:cubicBezTo>
                    <a:pt x="6348" y="25"/>
                    <a:pt x="6355" y="32"/>
                    <a:pt x="6364" y="32"/>
                  </a:cubicBezTo>
                  <a:cubicBezTo>
                    <a:pt x="6373" y="32"/>
                    <a:pt x="6380" y="25"/>
                    <a:pt x="6380" y="16"/>
                  </a:cubicBezTo>
                  <a:cubicBezTo>
                    <a:pt x="6380" y="8"/>
                    <a:pt x="6373" y="1"/>
                    <a:pt x="6364" y="1"/>
                  </a:cubicBezTo>
                  <a:close/>
                  <a:moveTo>
                    <a:pt x="6477" y="1"/>
                  </a:moveTo>
                  <a:cubicBezTo>
                    <a:pt x="6469" y="1"/>
                    <a:pt x="6461" y="8"/>
                    <a:pt x="6461" y="16"/>
                  </a:cubicBezTo>
                  <a:cubicBezTo>
                    <a:pt x="6461" y="25"/>
                    <a:pt x="6469" y="32"/>
                    <a:pt x="6477" y="32"/>
                  </a:cubicBezTo>
                  <a:cubicBezTo>
                    <a:pt x="6486" y="32"/>
                    <a:pt x="6493" y="25"/>
                    <a:pt x="6493" y="16"/>
                  </a:cubicBezTo>
                  <a:cubicBezTo>
                    <a:pt x="6493" y="8"/>
                    <a:pt x="6486" y="1"/>
                    <a:pt x="6477" y="1"/>
                  </a:cubicBezTo>
                  <a:close/>
                  <a:moveTo>
                    <a:pt x="6591" y="1"/>
                  </a:moveTo>
                  <a:cubicBezTo>
                    <a:pt x="6582" y="1"/>
                    <a:pt x="6575" y="8"/>
                    <a:pt x="6575" y="16"/>
                  </a:cubicBezTo>
                  <a:cubicBezTo>
                    <a:pt x="6575" y="25"/>
                    <a:pt x="6582" y="32"/>
                    <a:pt x="6591" y="32"/>
                  </a:cubicBezTo>
                  <a:cubicBezTo>
                    <a:pt x="6599" y="32"/>
                    <a:pt x="6606" y="25"/>
                    <a:pt x="6606" y="16"/>
                  </a:cubicBezTo>
                  <a:cubicBezTo>
                    <a:pt x="6606" y="8"/>
                    <a:pt x="6599" y="1"/>
                    <a:pt x="6591" y="1"/>
                  </a:cubicBezTo>
                  <a:close/>
                  <a:moveTo>
                    <a:pt x="6704" y="1"/>
                  </a:moveTo>
                  <a:cubicBezTo>
                    <a:pt x="6696" y="1"/>
                    <a:pt x="6689" y="8"/>
                    <a:pt x="6689" y="16"/>
                  </a:cubicBezTo>
                  <a:cubicBezTo>
                    <a:pt x="6689" y="25"/>
                    <a:pt x="6696" y="32"/>
                    <a:pt x="6704" y="32"/>
                  </a:cubicBezTo>
                  <a:cubicBezTo>
                    <a:pt x="6712" y="32"/>
                    <a:pt x="6719" y="25"/>
                    <a:pt x="6719" y="16"/>
                  </a:cubicBezTo>
                  <a:cubicBezTo>
                    <a:pt x="6719" y="8"/>
                    <a:pt x="6712" y="1"/>
                    <a:pt x="6704" y="1"/>
                  </a:cubicBezTo>
                  <a:close/>
                  <a:moveTo>
                    <a:pt x="6817" y="2"/>
                  </a:moveTo>
                  <a:cubicBezTo>
                    <a:pt x="6809" y="2"/>
                    <a:pt x="6803" y="8"/>
                    <a:pt x="6803" y="16"/>
                  </a:cubicBezTo>
                  <a:cubicBezTo>
                    <a:pt x="6803" y="25"/>
                    <a:pt x="6809" y="31"/>
                    <a:pt x="6817" y="31"/>
                  </a:cubicBezTo>
                  <a:cubicBezTo>
                    <a:pt x="6825" y="31"/>
                    <a:pt x="6832" y="25"/>
                    <a:pt x="6832" y="16"/>
                  </a:cubicBezTo>
                  <a:cubicBezTo>
                    <a:pt x="6832" y="8"/>
                    <a:pt x="6825" y="2"/>
                    <a:pt x="6817" y="2"/>
                  </a:cubicBezTo>
                  <a:close/>
                  <a:moveTo>
                    <a:pt x="6931" y="1"/>
                  </a:moveTo>
                  <a:cubicBezTo>
                    <a:pt x="6922" y="1"/>
                    <a:pt x="6916" y="8"/>
                    <a:pt x="6916" y="16"/>
                  </a:cubicBezTo>
                  <a:cubicBezTo>
                    <a:pt x="6916" y="25"/>
                    <a:pt x="6922" y="32"/>
                    <a:pt x="6931" y="32"/>
                  </a:cubicBezTo>
                  <a:cubicBezTo>
                    <a:pt x="6939" y="32"/>
                    <a:pt x="6946" y="25"/>
                    <a:pt x="6946" y="16"/>
                  </a:cubicBezTo>
                  <a:cubicBezTo>
                    <a:pt x="6946" y="8"/>
                    <a:pt x="6939" y="1"/>
                    <a:pt x="6931" y="1"/>
                  </a:cubicBezTo>
                  <a:close/>
                  <a:moveTo>
                    <a:pt x="7044" y="2"/>
                  </a:moveTo>
                  <a:cubicBezTo>
                    <a:pt x="7036" y="2"/>
                    <a:pt x="7029" y="8"/>
                    <a:pt x="7029" y="16"/>
                  </a:cubicBezTo>
                  <a:cubicBezTo>
                    <a:pt x="7029" y="25"/>
                    <a:pt x="7036" y="31"/>
                    <a:pt x="7044" y="31"/>
                  </a:cubicBezTo>
                  <a:cubicBezTo>
                    <a:pt x="7052" y="31"/>
                    <a:pt x="7059" y="25"/>
                    <a:pt x="7059" y="16"/>
                  </a:cubicBezTo>
                  <a:cubicBezTo>
                    <a:pt x="7059" y="8"/>
                    <a:pt x="7052" y="2"/>
                    <a:pt x="7044" y="2"/>
                  </a:cubicBezTo>
                  <a:close/>
                  <a:moveTo>
                    <a:pt x="7157" y="2"/>
                  </a:moveTo>
                  <a:cubicBezTo>
                    <a:pt x="7150" y="2"/>
                    <a:pt x="7143" y="8"/>
                    <a:pt x="7143" y="16"/>
                  </a:cubicBezTo>
                  <a:cubicBezTo>
                    <a:pt x="7143" y="24"/>
                    <a:pt x="7150" y="31"/>
                    <a:pt x="7157" y="31"/>
                  </a:cubicBezTo>
                  <a:cubicBezTo>
                    <a:pt x="7165" y="31"/>
                    <a:pt x="7172" y="24"/>
                    <a:pt x="7172" y="16"/>
                  </a:cubicBezTo>
                  <a:cubicBezTo>
                    <a:pt x="7172" y="8"/>
                    <a:pt x="7165" y="2"/>
                    <a:pt x="7157" y="2"/>
                  </a:cubicBezTo>
                  <a:close/>
                  <a:moveTo>
                    <a:pt x="7271" y="2"/>
                  </a:moveTo>
                  <a:cubicBezTo>
                    <a:pt x="7263" y="2"/>
                    <a:pt x="7256" y="8"/>
                    <a:pt x="7256" y="16"/>
                  </a:cubicBezTo>
                  <a:cubicBezTo>
                    <a:pt x="7256" y="24"/>
                    <a:pt x="7263" y="31"/>
                    <a:pt x="7271" y="31"/>
                  </a:cubicBezTo>
                  <a:cubicBezTo>
                    <a:pt x="7279" y="31"/>
                    <a:pt x="7285" y="24"/>
                    <a:pt x="7285" y="16"/>
                  </a:cubicBezTo>
                  <a:cubicBezTo>
                    <a:pt x="7285" y="8"/>
                    <a:pt x="7279" y="2"/>
                    <a:pt x="7271" y="2"/>
                  </a:cubicBezTo>
                  <a:close/>
                  <a:moveTo>
                    <a:pt x="7384" y="2"/>
                  </a:moveTo>
                  <a:cubicBezTo>
                    <a:pt x="7376" y="2"/>
                    <a:pt x="7369" y="8"/>
                    <a:pt x="7369" y="16"/>
                  </a:cubicBezTo>
                  <a:cubicBezTo>
                    <a:pt x="7369" y="25"/>
                    <a:pt x="7376" y="31"/>
                    <a:pt x="7384" y="31"/>
                  </a:cubicBezTo>
                  <a:cubicBezTo>
                    <a:pt x="7392" y="31"/>
                    <a:pt x="7399" y="25"/>
                    <a:pt x="7399" y="16"/>
                  </a:cubicBezTo>
                  <a:cubicBezTo>
                    <a:pt x="7399" y="8"/>
                    <a:pt x="7392" y="2"/>
                    <a:pt x="7384" y="2"/>
                  </a:cubicBezTo>
                  <a:close/>
                  <a:moveTo>
                    <a:pt x="7498" y="1"/>
                  </a:moveTo>
                  <a:cubicBezTo>
                    <a:pt x="7489" y="1"/>
                    <a:pt x="7483" y="8"/>
                    <a:pt x="7483" y="16"/>
                  </a:cubicBezTo>
                  <a:cubicBezTo>
                    <a:pt x="7483" y="25"/>
                    <a:pt x="7489" y="31"/>
                    <a:pt x="7498" y="31"/>
                  </a:cubicBezTo>
                  <a:cubicBezTo>
                    <a:pt x="7506" y="31"/>
                    <a:pt x="7513" y="25"/>
                    <a:pt x="7513" y="16"/>
                  </a:cubicBezTo>
                  <a:cubicBezTo>
                    <a:pt x="7513" y="8"/>
                    <a:pt x="7506" y="1"/>
                    <a:pt x="7498" y="1"/>
                  </a:cubicBezTo>
                  <a:close/>
                  <a:moveTo>
                    <a:pt x="7611" y="2"/>
                  </a:moveTo>
                  <a:cubicBezTo>
                    <a:pt x="7603" y="2"/>
                    <a:pt x="7596" y="8"/>
                    <a:pt x="7596" y="16"/>
                  </a:cubicBezTo>
                  <a:cubicBezTo>
                    <a:pt x="7596" y="24"/>
                    <a:pt x="7603" y="31"/>
                    <a:pt x="7611" y="31"/>
                  </a:cubicBezTo>
                  <a:cubicBezTo>
                    <a:pt x="7619" y="31"/>
                    <a:pt x="7626" y="24"/>
                    <a:pt x="7626" y="16"/>
                  </a:cubicBezTo>
                  <a:cubicBezTo>
                    <a:pt x="7626" y="8"/>
                    <a:pt x="7619" y="2"/>
                    <a:pt x="7611" y="2"/>
                  </a:cubicBezTo>
                  <a:close/>
                  <a:moveTo>
                    <a:pt x="7724" y="2"/>
                  </a:moveTo>
                  <a:cubicBezTo>
                    <a:pt x="7716" y="2"/>
                    <a:pt x="7710" y="8"/>
                    <a:pt x="7710" y="16"/>
                  </a:cubicBezTo>
                  <a:cubicBezTo>
                    <a:pt x="7710" y="24"/>
                    <a:pt x="7716" y="31"/>
                    <a:pt x="7724" y="31"/>
                  </a:cubicBezTo>
                  <a:cubicBezTo>
                    <a:pt x="7732" y="31"/>
                    <a:pt x="7739" y="24"/>
                    <a:pt x="7739" y="16"/>
                  </a:cubicBezTo>
                  <a:cubicBezTo>
                    <a:pt x="7739" y="8"/>
                    <a:pt x="7732" y="2"/>
                    <a:pt x="7724" y="2"/>
                  </a:cubicBezTo>
                  <a:close/>
                  <a:moveTo>
                    <a:pt x="7838" y="1"/>
                  </a:moveTo>
                  <a:cubicBezTo>
                    <a:pt x="7829" y="1"/>
                    <a:pt x="7823" y="8"/>
                    <a:pt x="7823" y="16"/>
                  </a:cubicBezTo>
                  <a:cubicBezTo>
                    <a:pt x="7823" y="25"/>
                    <a:pt x="7829" y="32"/>
                    <a:pt x="7838" y="32"/>
                  </a:cubicBezTo>
                  <a:cubicBezTo>
                    <a:pt x="7846" y="32"/>
                    <a:pt x="7853" y="25"/>
                    <a:pt x="7853" y="16"/>
                  </a:cubicBezTo>
                  <a:cubicBezTo>
                    <a:pt x="7853" y="8"/>
                    <a:pt x="7846" y="1"/>
                    <a:pt x="7838" y="1"/>
                  </a:cubicBezTo>
                  <a:close/>
                  <a:moveTo>
                    <a:pt x="7951" y="1"/>
                  </a:moveTo>
                  <a:cubicBezTo>
                    <a:pt x="7943" y="1"/>
                    <a:pt x="7936" y="8"/>
                    <a:pt x="7936" y="16"/>
                  </a:cubicBezTo>
                  <a:cubicBezTo>
                    <a:pt x="7936" y="25"/>
                    <a:pt x="7943" y="31"/>
                    <a:pt x="7951" y="31"/>
                  </a:cubicBezTo>
                  <a:cubicBezTo>
                    <a:pt x="7960" y="31"/>
                    <a:pt x="7966" y="25"/>
                    <a:pt x="7966" y="16"/>
                  </a:cubicBezTo>
                  <a:cubicBezTo>
                    <a:pt x="7966" y="8"/>
                    <a:pt x="7960" y="1"/>
                    <a:pt x="7951" y="1"/>
                  </a:cubicBezTo>
                  <a:close/>
                  <a:moveTo>
                    <a:pt x="8065" y="2"/>
                  </a:moveTo>
                  <a:cubicBezTo>
                    <a:pt x="8057" y="2"/>
                    <a:pt x="8050" y="8"/>
                    <a:pt x="8050" y="16"/>
                  </a:cubicBezTo>
                  <a:cubicBezTo>
                    <a:pt x="8050" y="24"/>
                    <a:pt x="8057" y="31"/>
                    <a:pt x="8065" y="31"/>
                  </a:cubicBezTo>
                  <a:cubicBezTo>
                    <a:pt x="8073" y="31"/>
                    <a:pt x="8079" y="24"/>
                    <a:pt x="8079" y="16"/>
                  </a:cubicBezTo>
                  <a:cubicBezTo>
                    <a:pt x="8079" y="8"/>
                    <a:pt x="8073" y="2"/>
                    <a:pt x="8065" y="2"/>
                  </a:cubicBezTo>
                  <a:close/>
                  <a:moveTo>
                    <a:pt x="8178" y="2"/>
                  </a:moveTo>
                  <a:cubicBezTo>
                    <a:pt x="8170" y="2"/>
                    <a:pt x="8164" y="8"/>
                    <a:pt x="8164" y="16"/>
                  </a:cubicBezTo>
                  <a:cubicBezTo>
                    <a:pt x="8164" y="24"/>
                    <a:pt x="8170" y="31"/>
                    <a:pt x="8178" y="31"/>
                  </a:cubicBezTo>
                  <a:cubicBezTo>
                    <a:pt x="8186" y="31"/>
                    <a:pt x="8192" y="24"/>
                    <a:pt x="8192" y="16"/>
                  </a:cubicBezTo>
                  <a:cubicBezTo>
                    <a:pt x="8192" y="8"/>
                    <a:pt x="8186" y="2"/>
                    <a:pt x="8178" y="2"/>
                  </a:cubicBezTo>
                  <a:close/>
                  <a:moveTo>
                    <a:pt x="8291" y="2"/>
                  </a:moveTo>
                  <a:cubicBezTo>
                    <a:pt x="8283" y="2"/>
                    <a:pt x="8277" y="8"/>
                    <a:pt x="8277" y="16"/>
                  </a:cubicBezTo>
                  <a:cubicBezTo>
                    <a:pt x="8277" y="25"/>
                    <a:pt x="8283" y="31"/>
                    <a:pt x="8291" y="31"/>
                  </a:cubicBezTo>
                  <a:cubicBezTo>
                    <a:pt x="8300" y="31"/>
                    <a:pt x="8306" y="25"/>
                    <a:pt x="8306" y="16"/>
                  </a:cubicBezTo>
                  <a:cubicBezTo>
                    <a:pt x="8306" y="8"/>
                    <a:pt x="8300" y="2"/>
                    <a:pt x="8291" y="2"/>
                  </a:cubicBezTo>
                  <a:close/>
                  <a:moveTo>
                    <a:pt x="8405" y="2"/>
                  </a:moveTo>
                  <a:cubicBezTo>
                    <a:pt x="8397" y="2"/>
                    <a:pt x="8390" y="8"/>
                    <a:pt x="8390" y="16"/>
                  </a:cubicBezTo>
                  <a:cubicBezTo>
                    <a:pt x="8390" y="24"/>
                    <a:pt x="8397" y="31"/>
                    <a:pt x="8405" y="31"/>
                  </a:cubicBezTo>
                  <a:cubicBezTo>
                    <a:pt x="8413" y="31"/>
                    <a:pt x="8419" y="24"/>
                    <a:pt x="8419" y="16"/>
                  </a:cubicBezTo>
                  <a:cubicBezTo>
                    <a:pt x="8419" y="8"/>
                    <a:pt x="8413" y="2"/>
                    <a:pt x="8405" y="2"/>
                  </a:cubicBezTo>
                  <a:close/>
                  <a:moveTo>
                    <a:pt x="8518" y="2"/>
                  </a:moveTo>
                  <a:cubicBezTo>
                    <a:pt x="8510" y="2"/>
                    <a:pt x="8503" y="8"/>
                    <a:pt x="8503" y="16"/>
                  </a:cubicBezTo>
                  <a:cubicBezTo>
                    <a:pt x="8503" y="25"/>
                    <a:pt x="8510" y="31"/>
                    <a:pt x="8518" y="31"/>
                  </a:cubicBezTo>
                  <a:cubicBezTo>
                    <a:pt x="8526" y="31"/>
                    <a:pt x="8533" y="25"/>
                    <a:pt x="8533" y="16"/>
                  </a:cubicBezTo>
                  <a:cubicBezTo>
                    <a:pt x="8533" y="8"/>
                    <a:pt x="8526" y="2"/>
                    <a:pt x="8518" y="2"/>
                  </a:cubicBezTo>
                  <a:close/>
                  <a:moveTo>
                    <a:pt x="8632" y="1"/>
                  </a:moveTo>
                  <a:cubicBezTo>
                    <a:pt x="8623" y="1"/>
                    <a:pt x="8616" y="8"/>
                    <a:pt x="8616" y="16"/>
                  </a:cubicBezTo>
                  <a:cubicBezTo>
                    <a:pt x="8616" y="25"/>
                    <a:pt x="8623" y="32"/>
                    <a:pt x="8632" y="32"/>
                  </a:cubicBezTo>
                  <a:cubicBezTo>
                    <a:pt x="8640" y="32"/>
                    <a:pt x="8647" y="25"/>
                    <a:pt x="8647" y="16"/>
                  </a:cubicBezTo>
                  <a:cubicBezTo>
                    <a:pt x="8647" y="8"/>
                    <a:pt x="8640" y="1"/>
                    <a:pt x="8632" y="1"/>
                  </a:cubicBezTo>
                  <a:close/>
                  <a:moveTo>
                    <a:pt x="8745" y="1"/>
                  </a:moveTo>
                  <a:cubicBezTo>
                    <a:pt x="8736" y="1"/>
                    <a:pt x="8730" y="8"/>
                    <a:pt x="8730" y="16"/>
                  </a:cubicBezTo>
                  <a:cubicBezTo>
                    <a:pt x="8730" y="25"/>
                    <a:pt x="8736" y="32"/>
                    <a:pt x="8745" y="32"/>
                  </a:cubicBezTo>
                  <a:cubicBezTo>
                    <a:pt x="8753" y="32"/>
                    <a:pt x="8760" y="25"/>
                    <a:pt x="8760" y="16"/>
                  </a:cubicBezTo>
                  <a:cubicBezTo>
                    <a:pt x="8760" y="8"/>
                    <a:pt x="8753" y="1"/>
                    <a:pt x="8745" y="1"/>
                  </a:cubicBezTo>
                  <a:close/>
                  <a:moveTo>
                    <a:pt x="8858" y="1"/>
                  </a:moveTo>
                  <a:cubicBezTo>
                    <a:pt x="8850" y="1"/>
                    <a:pt x="8843" y="8"/>
                    <a:pt x="8843" y="16"/>
                  </a:cubicBezTo>
                  <a:cubicBezTo>
                    <a:pt x="8843" y="25"/>
                    <a:pt x="8850" y="32"/>
                    <a:pt x="8858" y="32"/>
                  </a:cubicBezTo>
                  <a:cubicBezTo>
                    <a:pt x="8867" y="32"/>
                    <a:pt x="8874" y="25"/>
                    <a:pt x="8874" y="16"/>
                  </a:cubicBezTo>
                  <a:cubicBezTo>
                    <a:pt x="8874" y="8"/>
                    <a:pt x="8867" y="1"/>
                    <a:pt x="8858" y="1"/>
                  </a:cubicBezTo>
                  <a:close/>
                  <a:moveTo>
                    <a:pt x="8972" y="0"/>
                  </a:moveTo>
                  <a:cubicBezTo>
                    <a:pt x="8963" y="0"/>
                    <a:pt x="8956" y="8"/>
                    <a:pt x="8956" y="16"/>
                  </a:cubicBezTo>
                  <a:cubicBezTo>
                    <a:pt x="8956" y="25"/>
                    <a:pt x="8963" y="33"/>
                    <a:pt x="8972" y="33"/>
                  </a:cubicBezTo>
                  <a:cubicBezTo>
                    <a:pt x="8981" y="33"/>
                    <a:pt x="8988" y="25"/>
                    <a:pt x="8988" y="16"/>
                  </a:cubicBezTo>
                  <a:cubicBezTo>
                    <a:pt x="8988" y="8"/>
                    <a:pt x="8981" y="0"/>
                    <a:pt x="8972" y="0"/>
                  </a:cubicBezTo>
                  <a:close/>
                  <a:moveTo>
                    <a:pt x="9085" y="0"/>
                  </a:moveTo>
                  <a:cubicBezTo>
                    <a:pt x="9076" y="0"/>
                    <a:pt x="9069" y="8"/>
                    <a:pt x="9069" y="16"/>
                  </a:cubicBezTo>
                  <a:cubicBezTo>
                    <a:pt x="9069" y="25"/>
                    <a:pt x="9076" y="32"/>
                    <a:pt x="9085" y="32"/>
                  </a:cubicBezTo>
                  <a:cubicBezTo>
                    <a:pt x="9094" y="32"/>
                    <a:pt x="9101" y="25"/>
                    <a:pt x="9101" y="16"/>
                  </a:cubicBezTo>
                  <a:cubicBezTo>
                    <a:pt x="9101" y="8"/>
                    <a:pt x="9094" y="0"/>
                    <a:pt x="9085" y="0"/>
                  </a:cubicBezTo>
                  <a:close/>
                  <a:moveTo>
                    <a:pt x="9198" y="1"/>
                  </a:moveTo>
                  <a:cubicBezTo>
                    <a:pt x="9190" y="1"/>
                    <a:pt x="9183" y="8"/>
                    <a:pt x="9183" y="16"/>
                  </a:cubicBezTo>
                  <a:cubicBezTo>
                    <a:pt x="9183" y="25"/>
                    <a:pt x="9190" y="32"/>
                    <a:pt x="9198" y="32"/>
                  </a:cubicBezTo>
                  <a:cubicBezTo>
                    <a:pt x="9207" y="32"/>
                    <a:pt x="9214" y="25"/>
                    <a:pt x="9214" y="16"/>
                  </a:cubicBezTo>
                  <a:cubicBezTo>
                    <a:pt x="9214" y="8"/>
                    <a:pt x="9207" y="1"/>
                    <a:pt x="9198" y="1"/>
                  </a:cubicBezTo>
                  <a:close/>
                  <a:moveTo>
                    <a:pt x="9312" y="1"/>
                  </a:moveTo>
                  <a:cubicBezTo>
                    <a:pt x="9303" y="1"/>
                    <a:pt x="9296" y="8"/>
                    <a:pt x="9296" y="16"/>
                  </a:cubicBezTo>
                  <a:cubicBezTo>
                    <a:pt x="9296" y="25"/>
                    <a:pt x="9303" y="32"/>
                    <a:pt x="9312" y="32"/>
                  </a:cubicBezTo>
                  <a:cubicBezTo>
                    <a:pt x="9321" y="32"/>
                    <a:pt x="9328" y="25"/>
                    <a:pt x="9328" y="16"/>
                  </a:cubicBezTo>
                  <a:cubicBezTo>
                    <a:pt x="9328" y="8"/>
                    <a:pt x="9321" y="1"/>
                    <a:pt x="9312" y="1"/>
                  </a:cubicBezTo>
                  <a:close/>
                  <a:moveTo>
                    <a:pt x="9425" y="1"/>
                  </a:moveTo>
                  <a:cubicBezTo>
                    <a:pt x="9417" y="1"/>
                    <a:pt x="9410" y="8"/>
                    <a:pt x="9410" y="16"/>
                  </a:cubicBezTo>
                  <a:cubicBezTo>
                    <a:pt x="9410" y="25"/>
                    <a:pt x="9417" y="32"/>
                    <a:pt x="9425" y="32"/>
                  </a:cubicBezTo>
                  <a:cubicBezTo>
                    <a:pt x="9434" y="32"/>
                    <a:pt x="9441" y="25"/>
                    <a:pt x="9441" y="16"/>
                  </a:cubicBezTo>
                  <a:cubicBezTo>
                    <a:pt x="9441" y="8"/>
                    <a:pt x="9434" y="1"/>
                    <a:pt x="9425" y="1"/>
                  </a:cubicBezTo>
                  <a:close/>
                  <a:moveTo>
                    <a:pt x="9539" y="1"/>
                  </a:moveTo>
                  <a:cubicBezTo>
                    <a:pt x="9530" y="1"/>
                    <a:pt x="9524" y="8"/>
                    <a:pt x="9524" y="16"/>
                  </a:cubicBezTo>
                  <a:cubicBezTo>
                    <a:pt x="9524" y="25"/>
                    <a:pt x="9530" y="31"/>
                    <a:pt x="9539" y="31"/>
                  </a:cubicBezTo>
                  <a:cubicBezTo>
                    <a:pt x="9547" y="31"/>
                    <a:pt x="9554" y="25"/>
                    <a:pt x="9554" y="16"/>
                  </a:cubicBezTo>
                  <a:cubicBezTo>
                    <a:pt x="9554" y="8"/>
                    <a:pt x="9547" y="1"/>
                    <a:pt x="9539" y="1"/>
                  </a:cubicBezTo>
                  <a:close/>
                  <a:moveTo>
                    <a:pt x="9652" y="2"/>
                  </a:moveTo>
                  <a:cubicBezTo>
                    <a:pt x="9644" y="2"/>
                    <a:pt x="9637" y="8"/>
                    <a:pt x="9637" y="16"/>
                  </a:cubicBezTo>
                  <a:cubicBezTo>
                    <a:pt x="9637" y="25"/>
                    <a:pt x="9644" y="31"/>
                    <a:pt x="9652" y="31"/>
                  </a:cubicBezTo>
                  <a:cubicBezTo>
                    <a:pt x="9660" y="31"/>
                    <a:pt x="9667" y="25"/>
                    <a:pt x="9667" y="16"/>
                  </a:cubicBezTo>
                  <a:cubicBezTo>
                    <a:pt x="9667" y="8"/>
                    <a:pt x="9660" y="2"/>
                    <a:pt x="9652" y="2"/>
                  </a:cubicBezTo>
                  <a:close/>
                  <a:moveTo>
                    <a:pt x="9765" y="2"/>
                  </a:moveTo>
                  <a:cubicBezTo>
                    <a:pt x="9757" y="2"/>
                    <a:pt x="9751" y="8"/>
                    <a:pt x="9751" y="16"/>
                  </a:cubicBezTo>
                  <a:cubicBezTo>
                    <a:pt x="9751" y="25"/>
                    <a:pt x="9757" y="31"/>
                    <a:pt x="9765" y="31"/>
                  </a:cubicBezTo>
                  <a:cubicBezTo>
                    <a:pt x="9773" y="31"/>
                    <a:pt x="9780" y="25"/>
                    <a:pt x="9780" y="16"/>
                  </a:cubicBezTo>
                  <a:cubicBezTo>
                    <a:pt x="9780" y="8"/>
                    <a:pt x="9773" y="2"/>
                    <a:pt x="9765" y="2"/>
                  </a:cubicBezTo>
                  <a:close/>
                  <a:moveTo>
                    <a:pt x="9879" y="1"/>
                  </a:moveTo>
                  <a:cubicBezTo>
                    <a:pt x="9870" y="1"/>
                    <a:pt x="9864" y="8"/>
                    <a:pt x="9864" y="16"/>
                  </a:cubicBezTo>
                  <a:cubicBezTo>
                    <a:pt x="9864" y="25"/>
                    <a:pt x="9870" y="32"/>
                    <a:pt x="9879" y="32"/>
                  </a:cubicBezTo>
                  <a:cubicBezTo>
                    <a:pt x="9887" y="32"/>
                    <a:pt x="9894" y="25"/>
                    <a:pt x="9894" y="16"/>
                  </a:cubicBezTo>
                  <a:cubicBezTo>
                    <a:pt x="9894" y="8"/>
                    <a:pt x="9887" y="1"/>
                    <a:pt x="9879" y="1"/>
                  </a:cubicBezTo>
                  <a:close/>
                  <a:moveTo>
                    <a:pt x="9992" y="2"/>
                  </a:moveTo>
                  <a:cubicBezTo>
                    <a:pt x="9984" y="2"/>
                    <a:pt x="9977" y="8"/>
                    <a:pt x="9977" y="16"/>
                  </a:cubicBezTo>
                  <a:cubicBezTo>
                    <a:pt x="9977" y="25"/>
                    <a:pt x="9984" y="31"/>
                    <a:pt x="9992" y="31"/>
                  </a:cubicBezTo>
                  <a:cubicBezTo>
                    <a:pt x="10000" y="31"/>
                    <a:pt x="10007" y="25"/>
                    <a:pt x="10007" y="16"/>
                  </a:cubicBezTo>
                  <a:cubicBezTo>
                    <a:pt x="10007" y="8"/>
                    <a:pt x="10000" y="2"/>
                    <a:pt x="9992" y="2"/>
                  </a:cubicBezTo>
                  <a:close/>
                  <a:moveTo>
                    <a:pt x="10106" y="2"/>
                  </a:moveTo>
                  <a:cubicBezTo>
                    <a:pt x="10097" y="2"/>
                    <a:pt x="10091" y="8"/>
                    <a:pt x="10091" y="16"/>
                  </a:cubicBezTo>
                  <a:cubicBezTo>
                    <a:pt x="10091" y="25"/>
                    <a:pt x="10097" y="31"/>
                    <a:pt x="10106" y="31"/>
                  </a:cubicBezTo>
                  <a:cubicBezTo>
                    <a:pt x="10114" y="31"/>
                    <a:pt x="10120" y="25"/>
                    <a:pt x="10120" y="16"/>
                  </a:cubicBezTo>
                  <a:cubicBezTo>
                    <a:pt x="10120" y="8"/>
                    <a:pt x="10114" y="2"/>
                    <a:pt x="10106" y="2"/>
                  </a:cubicBezTo>
                  <a:close/>
                  <a:moveTo>
                    <a:pt x="10219" y="2"/>
                  </a:moveTo>
                  <a:cubicBezTo>
                    <a:pt x="10211" y="2"/>
                    <a:pt x="10204" y="8"/>
                    <a:pt x="10204" y="16"/>
                  </a:cubicBezTo>
                  <a:cubicBezTo>
                    <a:pt x="10204" y="24"/>
                    <a:pt x="10211" y="31"/>
                    <a:pt x="10219" y="31"/>
                  </a:cubicBezTo>
                  <a:cubicBezTo>
                    <a:pt x="10227" y="31"/>
                    <a:pt x="10234" y="24"/>
                    <a:pt x="10234" y="16"/>
                  </a:cubicBezTo>
                  <a:cubicBezTo>
                    <a:pt x="10234" y="8"/>
                    <a:pt x="10227" y="2"/>
                    <a:pt x="10219" y="2"/>
                  </a:cubicBezTo>
                  <a:close/>
                  <a:moveTo>
                    <a:pt x="10332" y="2"/>
                  </a:moveTo>
                  <a:cubicBezTo>
                    <a:pt x="10324" y="2"/>
                    <a:pt x="10317" y="8"/>
                    <a:pt x="10317" y="16"/>
                  </a:cubicBezTo>
                  <a:cubicBezTo>
                    <a:pt x="10317" y="25"/>
                    <a:pt x="10324" y="31"/>
                    <a:pt x="10332" y="31"/>
                  </a:cubicBezTo>
                  <a:cubicBezTo>
                    <a:pt x="10340" y="31"/>
                    <a:pt x="10347" y="25"/>
                    <a:pt x="10347" y="16"/>
                  </a:cubicBezTo>
                  <a:cubicBezTo>
                    <a:pt x="10347" y="8"/>
                    <a:pt x="10340" y="2"/>
                    <a:pt x="10332" y="2"/>
                  </a:cubicBezTo>
                  <a:close/>
                  <a:moveTo>
                    <a:pt x="10446" y="1"/>
                  </a:moveTo>
                  <a:cubicBezTo>
                    <a:pt x="10437" y="1"/>
                    <a:pt x="10431" y="8"/>
                    <a:pt x="10431" y="16"/>
                  </a:cubicBezTo>
                  <a:cubicBezTo>
                    <a:pt x="10431" y="25"/>
                    <a:pt x="10437" y="31"/>
                    <a:pt x="10446" y="31"/>
                  </a:cubicBezTo>
                  <a:cubicBezTo>
                    <a:pt x="10454" y="31"/>
                    <a:pt x="10461" y="25"/>
                    <a:pt x="10461" y="16"/>
                  </a:cubicBezTo>
                  <a:cubicBezTo>
                    <a:pt x="10461" y="8"/>
                    <a:pt x="10454" y="1"/>
                    <a:pt x="10446" y="1"/>
                  </a:cubicBezTo>
                  <a:close/>
                  <a:moveTo>
                    <a:pt x="10559" y="1"/>
                  </a:moveTo>
                  <a:cubicBezTo>
                    <a:pt x="10551" y="1"/>
                    <a:pt x="10544" y="8"/>
                    <a:pt x="10544" y="16"/>
                  </a:cubicBezTo>
                  <a:cubicBezTo>
                    <a:pt x="10544" y="25"/>
                    <a:pt x="10551" y="32"/>
                    <a:pt x="10559" y="32"/>
                  </a:cubicBezTo>
                  <a:cubicBezTo>
                    <a:pt x="10567" y="32"/>
                    <a:pt x="10574" y="25"/>
                    <a:pt x="10574" y="16"/>
                  </a:cubicBezTo>
                  <a:cubicBezTo>
                    <a:pt x="10574" y="8"/>
                    <a:pt x="10567" y="1"/>
                    <a:pt x="10559" y="1"/>
                  </a:cubicBezTo>
                  <a:close/>
                  <a:moveTo>
                    <a:pt x="10672" y="1"/>
                  </a:moveTo>
                  <a:cubicBezTo>
                    <a:pt x="10664" y="1"/>
                    <a:pt x="10657" y="8"/>
                    <a:pt x="10657" y="16"/>
                  </a:cubicBezTo>
                  <a:cubicBezTo>
                    <a:pt x="10657" y="25"/>
                    <a:pt x="10664" y="32"/>
                    <a:pt x="10672" y="32"/>
                  </a:cubicBezTo>
                  <a:cubicBezTo>
                    <a:pt x="10681" y="32"/>
                    <a:pt x="10688" y="25"/>
                    <a:pt x="10688" y="16"/>
                  </a:cubicBezTo>
                  <a:cubicBezTo>
                    <a:pt x="10688" y="8"/>
                    <a:pt x="10681" y="1"/>
                    <a:pt x="10672" y="1"/>
                  </a:cubicBezTo>
                  <a:close/>
                  <a:moveTo>
                    <a:pt x="10786" y="2"/>
                  </a:moveTo>
                  <a:cubicBezTo>
                    <a:pt x="10778" y="2"/>
                    <a:pt x="10771" y="8"/>
                    <a:pt x="10771" y="16"/>
                  </a:cubicBezTo>
                  <a:cubicBezTo>
                    <a:pt x="10771" y="25"/>
                    <a:pt x="10778" y="31"/>
                    <a:pt x="10786" y="31"/>
                  </a:cubicBezTo>
                  <a:cubicBezTo>
                    <a:pt x="10794" y="31"/>
                    <a:pt x="10801" y="25"/>
                    <a:pt x="10801" y="16"/>
                  </a:cubicBezTo>
                  <a:cubicBezTo>
                    <a:pt x="10801" y="8"/>
                    <a:pt x="10794" y="2"/>
                    <a:pt x="10786" y="2"/>
                  </a:cubicBezTo>
                  <a:close/>
                  <a:moveTo>
                    <a:pt x="10899" y="2"/>
                  </a:moveTo>
                  <a:cubicBezTo>
                    <a:pt x="10891" y="2"/>
                    <a:pt x="10885" y="8"/>
                    <a:pt x="10885" y="16"/>
                  </a:cubicBezTo>
                  <a:cubicBezTo>
                    <a:pt x="10885" y="25"/>
                    <a:pt x="10891" y="31"/>
                    <a:pt x="10899" y="31"/>
                  </a:cubicBezTo>
                  <a:cubicBezTo>
                    <a:pt x="10907" y="31"/>
                    <a:pt x="10914" y="25"/>
                    <a:pt x="10914" y="16"/>
                  </a:cubicBezTo>
                  <a:cubicBezTo>
                    <a:pt x="10914" y="8"/>
                    <a:pt x="10907" y="2"/>
                    <a:pt x="10899" y="2"/>
                  </a:cubicBezTo>
                  <a:close/>
                  <a:moveTo>
                    <a:pt x="11013" y="2"/>
                  </a:moveTo>
                  <a:cubicBezTo>
                    <a:pt x="11004" y="2"/>
                    <a:pt x="10998" y="8"/>
                    <a:pt x="10998" y="16"/>
                  </a:cubicBezTo>
                  <a:cubicBezTo>
                    <a:pt x="10998" y="25"/>
                    <a:pt x="11004" y="31"/>
                    <a:pt x="11013" y="31"/>
                  </a:cubicBezTo>
                  <a:cubicBezTo>
                    <a:pt x="11021" y="31"/>
                    <a:pt x="11027" y="25"/>
                    <a:pt x="11027" y="16"/>
                  </a:cubicBezTo>
                  <a:cubicBezTo>
                    <a:pt x="11027" y="8"/>
                    <a:pt x="11021" y="2"/>
                    <a:pt x="11013" y="2"/>
                  </a:cubicBezTo>
                  <a:close/>
                  <a:moveTo>
                    <a:pt x="11126" y="1"/>
                  </a:moveTo>
                  <a:cubicBezTo>
                    <a:pt x="11118" y="1"/>
                    <a:pt x="11111" y="8"/>
                    <a:pt x="11111" y="16"/>
                  </a:cubicBezTo>
                  <a:cubicBezTo>
                    <a:pt x="11111" y="25"/>
                    <a:pt x="11118" y="31"/>
                    <a:pt x="11126" y="31"/>
                  </a:cubicBezTo>
                  <a:cubicBezTo>
                    <a:pt x="11134" y="31"/>
                    <a:pt x="11141" y="25"/>
                    <a:pt x="11141" y="16"/>
                  </a:cubicBezTo>
                  <a:cubicBezTo>
                    <a:pt x="11141" y="8"/>
                    <a:pt x="11134" y="1"/>
                    <a:pt x="11126" y="1"/>
                  </a:cubicBezTo>
                  <a:close/>
                  <a:moveTo>
                    <a:pt x="11239" y="1"/>
                  </a:moveTo>
                  <a:cubicBezTo>
                    <a:pt x="11231" y="1"/>
                    <a:pt x="11224" y="8"/>
                    <a:pt x="11224" y="16"/>
                  </a:cubicBezTo>
                  <a:cubicBezTo>
                    <a:pt x="11224" y="25"/>
                    <a:pt x="11231" y="32"/>
                    <a:pt x="11239" y="32"/>
                  </a:cubicBezTo>
                  <a:cubicBezTo>
                    <a:pt x="11248" y="32"/>
                    <a:pt x="11255" y="25"/>
                    <a:pt x="11255" y="16"/>
                  </a:cubicBezTo>
                  <a:cubicBezTo>
                    <a:pt x="11255" y="8"/>
                    <a:pt x="11248" y="1"/>
                    <a:pt x="11239" y="1"/>
                  </a:cubicBezTo>
                  <a:close/>
                  <a:moveTo>
                    <a:pt x="11353" y="1"/>
                  </a:moveTo>
                  <a:cubicBezTo>
                    <a:pt x="11344" y="1"/>
                    <a:pt x="11337" y="8"/>
                    <a:pt x="11337" y="16"/>
                  </a:cubicBezTo>
                  <a:cubicBezTo>
                    <a:pt x="11337" y="25"/>
                    <a:pt x="11344" y="32"/>
                    <a:pt x="11353" y="32"/>
                  </a:cubicBezTo>
                  <a:cubicBezTo>
                    <a:pt x="11361" y="32"/>
                    <a:pt x="11368" y="25"/>
                    <a:pt x="11368" y="16"/>
                  </a:cubicBezTo>
                  <a:cubicBezTo>
                    <a:pt x="11368" y="8"/>
                    <a:pt x="11361" y="1"/>
                    <a:pt x="11353" y="1"/>
                  </a:cubicBezTo>
                  <a:close/>
                  <a:moveTo>
                    <a:pt x="11466" y="1"/>
                  </a:moveTo>
                  <a:cubicBezTo>
                    <a:pt x="11458" y="1"/>
                    <a:pt x="11451" y="8"/>
                    <a:pt x="11451" y="16"/>
                  </a:cubicBezTo>
                  <a:cubicBezTo>
                    <a:pt x="11451" y="25"/>
                    <a:pt x="11458" y="32"/>
                    <a:pt x="11466" y="32"/>
                  </a:cubicBezTo>
                  <a:cubicBezTo>
                    <a:pt x="11475" y="32"/>
                    <a:pt x="11481" y="25"/>
                    <a:pt x="11481" y="16"/>
                  </a:cubicBezTo>
                  <a:cubicBezTo>
                    <a:pt x="11481" y="8"/>
                    <a:pt x="11475" y="1"/>
                    <a:pt x="11466" y="1"/>
                  </a:cubicBezTo>
                  <a:close/>
                  <a:moveTo>
                    <a:pt x="11580" y="1"/>
                  </a:moveTo>
                  <a:cubicBezTo>
                    <a:pt x="11571" y="1"/>
                    <a:pt x="11564" y="8"/>
                    <a:pt x="11564" y="16"/>
                  </a:cubicBezTo>
                  <a:cubicBezTo>
                    <a:pt x="11564" y="25"/>
                    <a:pt x="11571" y="32"/>
                    <a:pt x="11580" y="32"/>
                  </a:cubicBezTo>
                  <a:cubicBezTo>
                    <a:pt x="11588" y="32"/>
                    <a:pt x="11595" y="25"/>
                    <a:pt x="11595" y="16"/>
                  </a:cubicBezTo>
                  <a:cubicBezTo>
                    <a:pt x="11595" y="8"/>
                    <a:pt x="11588" y="1"/>
                    <a:pt x="11580" y="1"/>
                  </a:cubicBezTo>
                  <a:close/>
                  <a:moveTo>
                    <a:pt x="11693" y="2"/>
                  </a:moveTo>
                  <a:cubicBezTo>
                    <a:pt x="11685" y="2"/>
                    <a:pt x="11678" y="8"/>
                    <a:pt x="11678" y="16"/>
                  </a:cubicBezTo>
                  <a:cubicBezTo>
                    <a:pt x="11678" y="25"/>
                    <a:pt x="11685" y="31"/>
                    <a:pt x="11693" y="31"/>
                  </a:cubicBezTo>
                  <a:cubicBezTo>
                    <a:pt x="11701" y="31"/>
                    <a:pt x="11708" y="25"/>
                    <a:pt x="11708" y="16"/>
                  </a:cubicBezTo>
                  <a:cubicBezTo>
                    <a:pt x="11708" y="8"/>
                    <a:pt x="11701" y="2"/>
                    <a:pt x="11693" y="2"/>
                  </a:cubicBezTo>
                  <a:close/>
                  <a:moveTo>
                    <a:pt x="11806" y="0"/>
                  </a:moveTo>
                  <a:cubicBezTo>
                    <a:pt x="11797" y="0"/>
                    <a:pt x="11790" y="8"/>
                    <a:pt x="11790" y="16"/>
                  </a:cubicBezTo>
                  <a:cubicBezTo>
                    <a:pt x="11790" y="25"/>
                    <a:pt x="11797" y="33"/>
                    <a:pt x="11806" y="33"/>
                  </a:cubicBezTo>
                  <a:cubicBezTo>
                    <a:pt x="11815" y="33"/>
                    <a:pt x="11822" y="25"/>
                    <a:pt x="11822" y="16"/>
                  </a:cubicBezTo>
                  <a:cubicBezTo>
                    <a:pt x="11822" y="8"/>
                    <a:pt x="11815" y="0"/>
                    <a:pt x="11806" y="0"/>
                  </a:cubicBezTo>
                  <a:close/>
                  <a:moveTo>
                    <a:pt x="11920" y="1"/>
                  </a:moveTo>
                  <a:cubicBezTo>
                    <a:pt x="11911" y="1"/>
                    <a:pt x="11904" y="8"/>
                    <a:pt x="11904" y="16"/>
                  </a:cubicBezTo>
                  <a:cubicBezTo>
                    <a:pt x="11904" y="25"/>
                    <a:pt x="11911" y="32"/>
                    <a:pt x="11920" y="32"/>
                  </a:cubicBezTo>
                  <a:cubicBezTo>
                    <a:pt x="11928" y="32"/>
                    <a:pt x="11935" y="25"/>
                    <a:pt x="11935" y="16"/>
                  </a:cubicBezTo>
                  <a:cubicBezTo>
                    <a:pt x="11935" y="8"/>
                    <a:pt x="11928" y="1"/>
                    <a:pt x="11920" y="1"/>
                  </a:cubicBezTo>
                  <a:close/>
                  <a:moveTo>
                    <a:pt x="12033" y="1"/>
                  </a:moveTo>
                  <a:cubicBezTo>
                    <a:pt x="12025" y="1"/>
                    <a:pt x="12018" y="8"/>
                    <a:pt x="12018" y="16"/>
                  </a:cubicBezTo>
                  <a:cubicBezTo>
                    <a:pt x="12018" y="25"/>
                    <a:pt x="12025" y="32"/>
                    <a:pt x="12033" y="32"/>
                  </a:cubicBezTo>
                  <a:cubicBezTo>
                    <a:pt x="12042" y="32"/>
                    <a:pt x="12049" y="25"/>
                    <a:pt x="12049" y="16"/>
                  </a:cubicBezTo>
                  <a:cubicBezTo>
                    <a:pt x="12049" y="8"/>
                    <a:pt x="12042" y="1"/>
                    <a:pt x="12033" y="1"/>
                  </a:cubicBezTo>
                  <a:close/>
                  <a:moveTo>
                    <a:pt x="12146" y="0"/>
                  </a:moveTo>
                  <a:cubicBezTo>
                    <a:pt x="12138" y="0"/>
                    <a:pt x="12130" y="8"/>
                    <a:pt x="12130" y="16"/>
                  </a:cubicBezTo>
                  <a:cubicBezTo>
                    <a:pt x="12130" y="25"/>
                    <a:pt x="12138" y="32"/>
                    <a:pt x="12146" y="32"/>
                  </a:cubicBezTo>
                  <a:cubicBezTo>
                    <a:pt x="12155" y="32"/>
                    <a:pt x="12163" y="25"/>
                    <a:pt x="12163" y="16"/>
                  </a:cubicBezTo>
                  <a:cubicBezTo>
                    <a:pt x="12163" y="8"/>
                    <a:pt x="12155" y="0"/>
                    <a:pt x="12146" y="0"/>
                  </a:cubicBezTo>
                  <a:close/>
                  <a:moveTo>
                    <a:pt x="12260" y="0"/>
                  </a:moveTo>
                  <a:cubicBezTo>
                    <a:pt x="12251" y="0"/>
                    <a:pt x="12243" y="7"/>
                    <a:pt x="12243" y="16"/>
                  </a:cubicBezTo>
                  <a:cubicBezTo>
                    <a:pt x="12243" y="26"/>
                    <a:pt x="12251" y="33"/>
                    <a:pt x="12260" y="33"/>
                  </a:cubicBezTo>
                  <a:cubicBezTo>
                    <a:pt x="12269" y="33"/>
                    <a:pt x="12276" y="26"/>
                    <a:pt x="12276" y="16"/>
                  </a:cubicBezTo>
                  <a:cubicBezTo>
                    <a:pt x="12276" y="7"/>
                    <a:pt x="12269" y="0"/>
                    <a:pt x="12260" y="0"/>
                  </a:cubicBezTo>
                  <a:close/>
                  <a:moveTo>
                    <a:pt x="12373" y="0"/>
                  </a:moveTo>
                  <a:cubicBezTo>
                    <a:pt x="12364" y="0"/>
                    <a:pt x="12357" y="7"/>
                    <a:pt x="12357" y="16"/>
                  </a:cubicBezTo>
                  <a:cubicBezTo>
                    <a:pt x="12357" y="25"/>
                    <a:pt x="12364" y="33"/>
                    <a:pt x="12373" y="33"/>
                  </a:cubicBezTo>
                  <a:cubicBezTo>
                    <a:pt x="12382" y="33"/>
                    <a:pt x="12390" y="25"/>
                    <a:pt x="12390" y="16"/>
                  </a:cubicBezTo>
                  <a:cubicBezTo>
                    <a:pt x="12390" y="7"/>
                    <a:pt x="12382" y="0"/>
                    <a:pt x="12373" y="0"/>
                  </a:cubicBezTo>
                  <a:close/>
                  <a:moveTo>
                    <a:pt x="12487" y="1"/>
                  </a:moveTo>
                  <a:cubicBezTo>
                    <a:pt x="12478" y="1"/>
                    <a:pt x="12471" y="8"/>
                    <a:pt x="12471" y="16"/>
                  </a:cubicBezTo>
                  <a:cubicBezTo>
                    <a:pt x="12471" y="25"/>
                    <a:pt x="12478" y="32"/>
                    <a:pt x="12487" y="32"/>
                  </a:cubicBezTo>
                  <a:cubicBezTo>
                    <a:pt x="12495" y="32"/>
                    <a:pt x="12502" y="25"/>
                    <a:pt x="12502" y="16"/>
                  </a:cubicBezTo>
                  <a:cubicBezTo>
                    <a:pt x="12502" y="8"/>
                    <a:pt x="12495" y="1"/>
                    <a:pt x="12487" y="1"/>
                  </a:cubicBezTo>
                  <a:close/>
                  <a:moveTo>
                    <a:pt x="12600" y="1"/>
                  </a:moveTo>
                  <a:cubicBezTo>
                    <a:pt x="12591" y="1"/>
                    <a:pt x="12584" y="8"/>
                    <a:pt x="12584" y="16"/>
                  </a:cubicBezTo>
                  <a:cubicBezTo>
                    <a:pt x="12584" y="25"/>
                    <a:pt x="12591" y="32"/>
                    <a:pt x="12600" y="32"/>
                  </a:cubicBezTo>
                  <a:cubicBezTo>
                    <a:pt x="12609" y="32"/>
                    <a:pt x="12616" y="25"/>
                    <a:pt x="12616" y="16"/>
                  </a:cubicBezTo>
                  <a:cubicBezTo>
                    <a:pt x="12616" y="8"/>
                    <a:pt x="12609" y="1"/>
                    <a:pt x="12600" y="1"/>
                  </a:cubicBezTo>
                  <a:close/>
                  <a:moveTo>
                    <a:pt x="12713" y="1"/>
                  </a:moveTo>
                  <a:cubicBezTo>
                    <a:pt x="12705" y="1"/>
                    <a:pt x="12698" y="8"/>
                    <a:pt x="12698" y="16"/>
                  </a:cubicBezTo>
                  <a:cubicBezTo>
                    <a:pt x="12698" y="25"/>
                    <a:pt x="12705" y="31"/>
                    <a:pt x="12713" y="31"/>
                  </a:cubicBezTo>
                  <a:cubicBezTo>
                    <a:pt x="12722" y="31"/>
                    <a:pt x="12728" y="25"/>
                    <a:pt x="12728" y="16"/>
                  </a:cubicBezTo>
                  <a:cubicBezTo>
                    <a:pt x="12728" y="8"/>
                    <a:pt x="12722" y="1"/>
                    <a:pt x="12713" y="1"/>
                  </a:cubicBezTo>
                  <a:close/>
                  <a:moveTo>
                    <a:pt x="12827" y="1"/>
                  </a:moveTo>
                  <a:cubicBezTo>
                    <a:pt x="12818" y="1"/>
                    <a:pt x="12811" y="8"/>
                    <a:pt x="12811" y="16"/>
                  </a:cubicBezTo>
                  <a:cubicBezTo>
                    <a:pt x="12811" y="25"/>
                    <a:pt x="12818" y="32"/>
                    <a:pt x="12827" y="32"/>
                  </a:cubicBezTo>
                  <a:cubicBezTo>
                    <a:pt x="12835" y="32"/>
                    <a:pt x="12842" y="25"/>
                    <a:pt x="12842" y="16"/>
                  </a:cubicBezTo>
                  <a:cubicBezTo>
                    <a:pt x="12842" y="8"/>
                    <a:pt x="12835" y="1"/>
                    <a:pt x="12827" y="1"/>
                  </a:cubicBezTo>
                  <a:close/>
                  <a:moveTo>
                    <a:pt x="12940" y="1"/>
                  </a:moveTo>
                  <a:cubicBezTo>
                    <a:pt x="12932" y="1"/>
                    <a:pt x="12925" y="8"/>
                    <a:pt x="12925" y="16"/>
                  </a:cubicBezTo>
                  <a:cubicBezTo>
                    <a:pt x="12925" y="25"/>
                    <a:pt x="12932" y="31"/>
                    <a:pt x="12940" y="31"/>
                  </a:cubicBezTo>
                  <a:cubicBezTo>
                    <a:pt x="12948" y="31"/>
                    <a:pt x="12955" y="25"/>
                    <a:pt x="12955" y="16"/>
                  </a:cubicBezTo>
                  <a:cubicBezTo>
                    <a:pt x="12955" y="8"/>
                    <a:pt x="12948" y="1"/>
                    <a:pt x="12940" y="1"/>
                  </a:cubicBezTo>
                  <a:close/>
                  <a:moveTo>
                    <a:pt x="13054" y="2"/>
                  </a:moveTo>
                  <a:cubicBezTo>
                    <a:pt x="13045" y="2"/>
                    <a:pt x="13039" y="8"/>
                    <a:pt x="13039" y="16"/>
                  </a:cubicBezTo>
                  <a:cubicBezTo>
                    <a:pt x="13039" y="25"/>
                    <a:pt x="13045" y="31"/>
                    <a:pt x="13054" y="31"/>
                  </a:cubicBezTo>
                  <a:cubicBezTo>
                    <a:pt x="13062" y="31"/>
                    <a:pt x="13068" y="25"/>
                    <a:pt x="13068" y="16"/>
                  </a:cubicBezTo>
                  <a:cubicBezTo>
                    <a:pt x="13068" y="8"/>
                    <a:pt x="13062" y="2"/>
                    <a:pt x="13054" y="2"/>
                  </a:cubicBezTo>
                  <a:close/>
                  <a:moveTo>
                    <a:pt x="13167" y="1"/>
                  </a:moveTo>
                  <a:cubicBezTo>
                    <a:pt x="13159" y="1"/>
                    <a:pt x="13152" y="8"/>
                    <a:pt x="13152" y="16"/>
                  </a:cubicBezTo>
                  <a:cubicBezTo>
                    <a:pt x="13152" y="25"/>
                    <a:pt x="13159" y="31"/>
                    <a:pt x="13167" y="31"/>
                  </a:cubicBezTo>
                  <a:cubicBezTo>
                    <a:pt x="13175" y="31"/>
                    <a:pt x="13182" y="25"/>
                    <a:pt x="13182" y="16"/>
                  </a:cubicBezTo>
                  <a:cubicBezTo>
                    <a:pt x="13182" y="8"/>
                    <a:pt x="13175" y="1"/>
                    <a:pt x="13167" y="1"/>
                  </a:cubicBezTo>
                  <a:close/>
                  <a:moveTo>
                    <a:pt x="13280" y="1"/>
                  </a:moveTo>
                  <a:cubicBezTo>
                    <a:pt x="13272" y="1"/>
                    <a:pt x="13265" y="8"/>
                    <a:pt x="13265" y="16"/>
                  </a:cubicBezTo>
                  <a:cubicBezTo>
                    <a:pt x="13265" y="25"/>
                    <a:pt x="13272" y="31"/>
                    <a:pt x="13280" y="31"/>
                  </a:cubicBezTo>
                  <a:cubicBezTo>
                    <a:pt x="13289" y="31"/>
                    <a:pt x="13295" y="25"/>
                    <a:pt x="13295" y="16"/>
                  </a:cubicBezTo>
                  <a:cubicBezTo>
                    <a:pt x="13295" y="8"/>
                    <a:pt x="13289" y="1"/>
                    <a:pt x="13280" y="1"/>
                  </a:cubicBezTo>
                  <a:close/>
                  <a:moveTo>
                    <a:pt x="13394" y="2"/>
                  </a:moveTo>
                  <a:cubicBezTo>
                    <a:pt x="13385" y="2"/>
                    <a:pt x="13379" y="8"/>
                    <a:pt x="13379" y="16"/>
                  </a:cubicBezTo>
                  <a:cubicBezTo>
                    <a:pt x="13379" y="25"/>
                    <a:pt x="13385" y="31"/>
                    <a:pt x="13394" y="31"/>
                  </a:cubicBezTo>
                  <a:cubicBezTo>
                    <a:pt x="13402" y="31"/>
                    <a:pt x="13409" y="25"/>
                    <a:pt x="13409" y="16"/>
                  </a:cubicBezTo>
                  <a:cubicBezTo>
                    <a:pt x="13409" y="8"/>
                    <a:pt x="13402" y="2"/>
                    <a:pt x="13394" y="2"/>
                  </a:cubicBezTo>
                  <a:close/>
                  <a:moveTo>
                    <a:pt x="13507" y="2"/>
                  </a:moveTo>
                  <a:cubicBezTo>
                    <a:pt x="13499" y="2"/>
                    <a:pt x="13492" y="8"/>
                    <a:pt x="13492" y="16"/>
                  </a:cubicBezTo>
                  <a:cubicBezTo>
                    <a:pt x="13492" y="25"/>
                    <a:pt x="13499" y="31"/>
                    <a:pt x="13507" y="31"/>
                  </a:cubicBezTo>
                  <a:cubicBezTo>
                    <a:pt x="13515" y="31"/>
                    <a:pt x="13522" y="25"/>
                    <a:pt x="13522" y="16"/>
                  </a:cubicBezTo>
                  <a:cubicBezTo>
                    <a:pt x="13522" y="8"/>
                    <a:pt x="13515" y="2"/>
                    <a:pt x="13507" y="2"/>
                  </a:cubicBezTo>
                  <a:close/>
                  <a:moveTo>
                    <a:pt x="13620" y="2"/>
                  </a:moveTo>
                  <a:cubicBezTo>
                    <a:pt x="13612" y="2"/>
                    <a:pt x="13606" y="8"/>
                    <a:pt x="13606" y="16"/>
                  </a:cubicBezTo>
                  <a:cubicBezTo>
                    <a:pt x="13606" y="24"/>
                    <a:pt x="13612" y="31"/>
                    <a:pt x="13620" y="31"/>
                  </a:cubicBezTo>
                  <a:cubicBezTo>
                    <a:pt x="13629" y="31"/>
                    <a:pt x="13635" y="24"/>
                    <a:pt x="13635" y="16"/>
                  </a:cubicBezTo>
                  <a:cubicBezTo>
                    <a:pt x="13635" y="8"/>
                    <a:pt x="13629" y="2"/>
                    <a:pt x="13620" y="2"/>
                  </a:cubicBezTo>
                  <a:close/>
                  <a:moveTo>
                    <a:pt x="13734" y="2"/>
                  </a:moveTo>
                  <a:cubicBezTo>
                    <a:pt x="13726" y="2"/>
                    <a:pt x="13719" y="8"/>
                    <a:pt x="13719" y="16"/>
                  </a:cubicBezTo>
                  <a:cubicBezTo>
                    <a:pt x="13719" y="25"/>
                    <a:pt x="13726" y="31"/>
                    <a:pt x="13734" y="31"/>
                  </a:cubicBezTo>
                  <a:cubicBezTo>
                    <a:pt x="13742" y="31"/>
                    <a:pt x="13749" y="25"/>
                    <a:pt x="13749" y="16"/>
                  </a:cubicBezTo>
                  <a:cubicBezTo>
                    <a:pt x="13749" y="8"/>
                    <a:pt x="13742" y="2"/>
                    <a:pt x="13734" y="2"/>
                  </a:cubicBezTo>
                  <a:close/>
                  <a:moveTo>
                    <a:pt x="13847" y="2"/>
                  </a:moveTo>
                  <a:cubicBezTo>
                    <a:pt x="13839" y="2"/>
                    <a:pt x="13833" y="8"/>
                    <a:pt x="13833" y="16"/>
                  </a:cubicBezTo>
                  <a:cubicBezTo>
                    <a:pt x="13833" y="24"/>
                    <a:pt x="13839" y="31"/>
                    <a:pt x="13847" y="31"/>
                  </a:cubicBezTo>
                  <a:cubicBezTo>
                    <a:pt x="13855" y="31"/>
                    <a:pt x="13862" y="24"/>
                    <a:pt x="13862" y="16"/>
                  </a:cubicBezTo>
                  <a:cubicBezTo>
                    <a:pt x="13862" y="8"/>
                    <a:pt x="13855" y="2"/>
                    <a:pt x="13847" y="2"/>
                  </a:cubicBezTo>
                  <a:close/>
                  <a:moveTo>
                    <a:pt x="13961" y="2"/>
                  </a:moveTo>
                  <a:cubicBezTo>
                    <a:pt x="13953" y="2"/>
                    <a:pt x="13946" y="8"/>
                    <a:pt x="13946" y="16"/>
                  </a:cubicBezTo>
                  <a:cubicBezTo>
                    <a:pt x="13946" y="24"/>
                    <a:pt x="13953" y="31"/>
                    <a:pt x="13961" y="31"/>
                  </a:cubicBezTo>
                  <a:cubicBezTo>
                    <a:pt x="13969" y="31"/>
                    <a:pt x="13975" y="24"/>
                    <a:pt x="13975" y="16"/>
                  </a:cubicBezTo>
                  <a:cubicBezTo>
                    <a:pt x="13975" y="8"/>
                    <a:pt x="13969" y="2"/>
                    <a:pt x="13961" y="2"/>
                  </a:cubicBezTo>
                  <a:close/>
                  <a:moveTo>
                    <a:pt x="14074" y="2"/>
                  </a:moveTo>
                  <a:cubicBezTo>
                    <a:pt x="14066" y="2"/>
                    <a:pt x="14060" y="8"/>
                    <a:pt x="14060" y="16"/>
                  </a:cubicBezTo>
                  <a:cubicBezTo>
                    <a:pt x="14060" y="24"/>
                    <a:pt x="14066" y="31"/>
                    <a:pt x="14074" y="31"/>
                  </a:cubicBezTo>
                  <a:cubicBezTo>
                    <a:pt x="14082" y="31"/>
                    <a:pt x="14088" y="24"/>
                    <a:pt x="14088" y="16"/>
                  </a:cubicBezTo>
                  <a:cubicBezTo>
                    <a:pt x="14088" y="8"/>
                    <a:pt x="14082" y="2"/>
                    <a:pt x="14074" y="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8"/>
            <p:cNvSpPr>
              <a:spLocks noEditPoints="1"/>
            </p:cNvSpPr>
            <p:nvPr/>
          </p:nvSpPr>
          <p:spPr bwMode="auto">
            <a:xfrm>
              <a:off x="-3978275" y="2030413"/>
              <a:ext cx="18818225" cy="47625"/>
            </a:xfrm>
            <a:custGeom>
              <a:avLst/>
              <a:gdLst>
                <a:gd name="T0" fmla="*/ 14187 w 14315"/>
                <a:gd name="T1" fmla="*/ 4 h 36"/>
                <a:gd name="T2" fmla="*/ 128 w 14315"/>
                <a:gd name="T3" fmla="*/ 4 h 36"/>
                <a:gd name="T4" fmla="*/ 354 w 14315"/>
                <a:gd name="T5" fmla="*/ 3 h 36"/>
                <a:gd name="T6" fmla="*/ 581 w 14315"/>
                <a:gd name="T7" fmla="*/ 3 h 36"/>
                <a:gd name="T8" fmla="*/ 808 w 14315"/>
                <a:gd name="T9" fmla="*/ 3 h 36"/>
                <a:gd name="T10" fmla="*/ 1035 w 14315"/>
                <a:gd name="T11" fmla="*/ 3 h 36"/>
                <a:gd name="T12" fmla="*/ 1261 w 14315"/>
                <a:gd name="T13" fmla="*/ 3 h 36"/>
                <a:gd name="T14" fmla="*/ 1488 w 14315"/>
                <a:gd name="T15" fmla="*/ 2 h 36"/>
                <a:gd name="T16" fmla="*/ 1715 w 14315"/>
                <a:gd name="T17" fmla="*/ 3 h 36"/>
                <a:gd name="T18" fmla="*/ 1942 w 14315"/>
                <a:gd name="T19" fmla="*/ 3 h 36"/>
                <a:gd name="T20" fmla="*/ 2169 w 14315"/>
                <a:gd name="T21" fmla="*/ 3 h 36"/>
                <a:gd name="T22" fmla="*/ 2395 w 14315"/>
                <a:gd name="T23" fmla="*/ 2 h 36"/>
                <a:gd name="T24" fmla="*/ 2622 w 14315"/>
                <a:gd name="T25" fmla="*/ 3 h 36"/>
                <a:gd name="T26" fmla="*/ 2849 w 14315"/>
                <a:gd name="T27" fmla="*/ 4 h 36"/>
                <a:gd name="T28" fmla="*/ 3076 w 14315"/>
                <a:gd name="T29" fmla="*/ 3 h 36"/>
                <a:gd name="T30" fmla="*/ 3302 w 14315"/>
                <a:gd name="T31" fmla="*/ 4 h 36"/>
                <a:gd name="T32" fmla="*/ 3529 w 14315"/>
                <a:gd name="T33" fmla="*/ 3 h 36"/>
                <a:gd name="T34" fmla="*/ 3756 w 14315"/>
                <a:gd name="T35" fmla="*/ 3 h 36"/>
                <a:gd name="T36" fmla="*/ 3983 w 14315"/>
                <a:gd name="T37" fmla="*/ 3 h 36"/>
                <a:gd name="T38" fmla="*/ 4209 w 14315"/>
                <a:gd name="T39" fmla="*/ 2 h 36"/>
                <a:gd name="T40" fmla="*/ 4436 w 14315"/>
                <a:gd name="T41" fmla="*/ 2 h 36"/>
                <a:gd name="T42" fmla="*/ 4663 w 14315"/>
                <a:gd name="T43" fmla="*/ 3 h 36"/>
                <a:gd name="T44" fmla="*/ 4890 w 14315"/>
                <a:gd name="T45" fmla="*/ 2 h 36"/>
                <a:gd name="T46" fmla="*/ 5117 w 14315"/>
                <a:gd name="T47" fmla="*/ 3 h 36"/>
                <a:gd name="T48" fmla="*/ 5343 w 14315"/>
                <a:gd name="T49" fmla="*/ 2 h 36"/>
                <a:gd name="T50" fmla="*/ 5570 w 14315"/>
                <a:gd name="T51" fmla="*/ 1 h 36"/>
                <a:gd name="T52" fmla="*/ 5797 w 14315"/>
                <a:gd name="T53" fmla="*/ 0 h 36"/>
                <a:gd name="T54" fmla="*/ 6024 w 14315"/>
                <a:gd name="T55" fmla="*/ 1 h 36"/>
                <a:gd name="T56" fmla="*/ 6250 w 14315"/>
                <a:gd name="T57" fmla="*/ 2 h 36"/>
                <a:gd name="T58" fmla="*/ 6477 w 14315"/>
                <a:gd name="T59" fmla="*/ 2 h 36"/>
                <a:gd name="T60" fmla="*/ 6704 w 14315"/>
                <a:gd name="T61" fmla="*/ 3 h 36"/>
                <a:gd name="T62" fmla="*/ 6931 w 14315"/>
                <a:gd name="T63" fmla="*/ 3 h 36"/>
                <a:gd name="T64" fmla="*/ 7157 w 14315"/>
                <a:gd name="T65" fmla="*/ 4 h 36"/>
                <a:gd name="T66" fmla="*/ 7384 w 14315"/>
                <a:gd name="T67" fmla="*/ 3 h 36"/>
                <a:gd name="T68" fmla="*/ 7611 w 14315"/>
                <a:gd name="T69" fmla="*/ 3 h 36"/>
                <a:gd name="T70" fmla="*/ 7838 w 14315"/>
                <a:gd name="T71" fmla="*/ 2 h 36"/>
                <a:gd name="T72" fmla="*/ 8065 w 14315"/>
                <a:gd name="T73" fmla="*/ 3 h 36"/>
                <a:gd name="T74" fmla="*/ 8291 w 14315"/>
                <a:gd name="T75" fmla="*/ 3 h 36"/>
                <a:gd name="T76" fmla="*/ 8518 w 14315"/>
                <a:gd name="T77" fmla="*/ 3 h 36"/>
                <a:gd name="T78" fmla="*/ 8745 w 14315"/>
                <a:gd name="T79" fmla="*/ 2 h 36"/>
                <a:gd name="T80" fmla="*/ 8972 w 14315"/>
                <a:gd name="T81" fmla="*/ 1 h 36"/>
                <a:gd name="T82" fmla="*/ 9198 w 14315"/>
                <a:gd name="T83" fmla="*/ 2 h 36"/>
                <a:gd name="T84" fmla="*/ 9425 w 14315"/>
                <a:gd name="T85" fmla="*/ 2 h 36"/>
                <a:gd name="T86" fmla="*/ 9652 w 14315"/>
                <a:gd name="T87" fmla="*/ 3 h 36"/>
                <a:gd name="T88" fmla="*/ 9879 w 14315"/>
                <a:gd name="T89" fmla="*/ 2 h 36"/>
                <a:gd name="T90" fmla="*/ 10106 w 14315"/>
                <a:gd name="T91" fmla="*/ 3 h 36"/>
                <a:gd name="T92" fmla="*/ 10332 w 14315"/>
                <a:gd name="T93" fmla="*/ 3 h 36"/>
                <a:gd name="T94" fmla="*/ 10559 w 14315"/>
                <a:gd name="T95" fmla="*/ 2 h 36"/>
                <a:gd name="T96" fmla="*/ 10786 w 14315"/>
                <a:gd name="T97" fmla="*/ 3 h 36"/>
                <a:gd name="T98" fmla="*/ 11013 w 14315"/>
                <a:gd name="T99" fmla="*/ 3 h 36"/>
                <a:gd name="T100" fmla="*/ 11239 w 14315"/>
                <a:gd name="T101" fmla="*/ 3 h 36"/>
                <a:gd name="T102" fmla="*/ 11466 w 14315"/>
                <a:gd name="T103" fmla="*/ 2 h 36"/>
                <a:gd name="T104" fmla="*/ 11693 w 14315"/>
                <a:gd name="T105" fmla="*/ 3 h 36"/>
                <a:gd name="T106" fmla="*/ 11920 w 14315"/>
                <a:gd name="T107" fmla="*/ 2 h 36"/>
                <a:gd name="T108" fmla="*/ 12146 w 14315"/>
                <a:gd name="T109" fmla="*/ 1 h 36"/>
                <a:gd name="T110" fmla="*/ 12373 w 14315"/>
                <a:gd name="T111" fmla="*/ 1 h 36"/>
                <a:gd name="T112" fmla="*/ 12600 w 14315"/>
                <a:gd name="T113" fmla="*/ 2 h 36"/>
                <a:gd name="T114" fmla="*/ 12827 w 14315"/>
                <a:gd name="T115" fmla="*/ 2 h 36"/>
                <a:gd name="T116" fmla="*/ 13054 w 14315"/>
                <a:gd name="T117" fmla="*/ 3 h 36"/>
                <a:gd name="T118" fmla="*/ 13280 w 14315"/>
                <a:gd name="T119" fmla="*/ 3 h 36"/>
                <a:gd name="T120" fmla="*/ 13507 w 14315"/>
                <a:gd name="T121" fmla="*/ 3 h 36"/>
                <a:gd name="T122" fmla="*/ 13734 w 14315"/>
                <a:gd name="T123" fmla="*/ 3 h 36"/>
                <a:gd name="T124" fmla="*/ 13961 w 14315"/>
                <a:gd name="T125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36">
                  <a:moveTo>
                    <a:pt x="14301" y="4"/>
                  </a:moveTo>
                  <a:cubicBezTo>
                    <a:pt x="14293" y="4"/>
                    <a:pt x="14286" y="10"/>
                    <a:pt x="14286" y="18"/>
                  </a:cubicBezTo>
                  <a:cubicBezTo>
                    <a:pt x="14286" y="26"/>
                    <a:pt x="14293" y="33"/>
                    <a:pt x="14301" y="33"/>
                  </a:cubicBezTo>
                  <a:cubicBezTo>
                    <a:pt x="14309" y="33"/>
                    <a:pt x="14315" y="26"/>
                    <a:pt x="14315" y="18"/>
                  </a:cubicBezTo>
                  <a:cubicBezTo>
                    <a:pt x="14315" y="10"/>
                    <a:pt x="14309" y="4"/>
                    <a:pt x="14301" y="4"/>
                  </a:cubicBezTo>
                  <a:close/>
                  <a:moveTo>
                    <a:pt x="14187" y="4"/>
                  </a:moveTo>
                  <a:cubicBezTo>
                    <a:pt x="14179" y="4"/>
                    <a:pt x="14173" y="10"/>
                    <a:pt x="14173" y="18"/>
                  </a:cubicBezTo>
                  <a:cubicBezTo>
                    <a:pt x="14173" y="26"/>
                    <a:pt x="14179" y="33"/>
                    <a:pt x="14187" y="33"/>
                  </a:cubicBezTo>
                  <a:cubicBezTo>
                    <a:pt x="14195" y="33"/>
                    <a:pt x="14202" y="26"/>
                    <a:pt x="14202" y="18"/>
                  </a:cubicBezTo>
                  <a:cubicBezTo>
                    <a:pt x="14202" y="10"/>
                    <a:pt x="14195" y="4"/>
                    <a:pt x="14187" y="4"/>
                  </a:cubicBezTo>
                  <a:close/>
                  <a:moveTo>
                    <a:pt x="29" y="18"/>
                  </a:moveTo>
                  <a:cubicBezTo>
                    <a:pt x="29" y="26"/>
                    <a:pt x="22" y="33"/>
                    <a:pt x="14" y="33"/>
                  </a:cubicBezTo>
                  <a:cubicBezTo>
                    <a:pt x="6" y="33"/>
                    <a:pt x="0" y="26"/>
                    <a:pt x="0" y="18"/>
                  </a:cubicBezTo>
                  <a:cubicBezTo>
                    <a:pt x="0" y="10"/>
                    <a:pt x="6" y="4"/>
                    <a:pt x="14" y="4"/>
                  </a:cubicBezTo>
                  <a:cubicBezTo>
                    <a:pt x="22" y="4"/>
                    <a:pt x="29" y="10"/>
                    <a:pt x="29" y="18"/>
                  </a:cubicBezTo>
                  <a:close/>
                  <a:moveTo>
                    <a:pt x="128" y="4"/>
                  </a:moveTo>
                  <a:cubicBezTo>
                    <a:pt x="120" y="4"/>
                    <a:pt x="113" y="10"/>
                    <a:pt x="113" y="18"/>
                  </a:cubicBezTo>
                  <a:cubicBezTo>
                    <a:pt x="113" y="26"/>
                    <a:pt x="120" y="33"/>
                    <a:pt x="128" y="33"/>
                  </a:cubicBezTo>
                  <a:cubicBezTo>
                    <a:pt x="136" y="33"/>
                    <a:pt x="142" y="26"/>
                    <a:pt x="142" y="18"/>
                  </a:cubicBezTo>
                  <a:cubicBezTo>
                    <a:pt x="142" y="10"/>
                    <a:pt x="136" y="4"/>
                    <a:pt x="128" y="4"/>
                  </a:cubicBezTo>
                  <a:close/>
                  <a:moveTo>
                    <a:pt x="241" y="4"/>
                  </a:moveTo>
                  <a:cubicBezTo>
                    <a:pt x="233" y="4"/>
                    <a:pt x="226" y="10"/>
                    <a:pt x="226" y="18"/>
                  </a:cubicBezTo>
                  <a:cubicBezTo>
                    <a:pt x="226" y="26"/>
                    <a:pt x="233" y="33"/>
                    <a:pt x="241" y="33"/>
                  </a:cubicBezTo>
                  <a:cubicBezTo>
                    <a:pt x="249" y="33"/>
                    <a:pt x="256" y="26"/>
                    <a:pt x="256" y="18"/>
                  </a:cubicBezTo>
                  <a:cubicBezTo>
                    <a:pt x="256" y="10"/>
                    <a:pt x="249" y="4"/>
                    <a:pt x="241" y="4"/>
                  </a:cubicBezTo>
                  <a:close/>
                  <a:moveTo>
                    <a:pt x="354" y="3"/>
                  </a:moveTo>
                  <a:cubicBezTo>
                    <a:pt x="346" y="3"/>
                    <a:pt x="340" y="10"/>
                    <a:pt x="340" y="18"/>
                  </a:cubicBezTo>
                  <a:cubicBezTo>
                    <a:pt x="340" y="26"/>
                    <a:pt x="346" y="33"/>
                    <a:pt x="354" y="33"/>
                  </a:cubicBezTo>
                  <a:cubicBezTo>
                    <a:pt x="362" y="33"/>
                    <a:pt x="369" y="26"/>
                    <a:pt x="369" y="18"/>
                  </a:cubicBezTo>
                  <a:cubicBezTo>
                    <a:pt x="369" y="10"/>
                    <a:pt x="362" y="3"/>
                    <a:pt x="354" y="3"/>
                  </a:cubicBezTo>
                  <a:close/>
                  <a:moveTo>
                    <a:pt x="468" y="4"/>
                  </a:moveTo>
                  <a:cubicBezTo>
                    <a:pt x="460" y="4"/>
                    <a:pt x="453" y="10"/>
                    <a:pt x="453" y="18"/>
                  </a:cubicBezTo>
                  <a:cubicBezTo>
                    <a:pt x="453" y="26"/>
                    <a:pt x="460" y="33"/>
                    <a:pt x="468" y="33"/>
                  </a:cubicBezTo>
                  <a:cubicBezTo>
                    <a:pt x="476" y="33"/>
                    <a:pt x="482" y="26"/>
                    <a:pt x="482" y="18"/>
                  </a:cubicBezTo>
                  <a:cubicBezTo>
                    <a:pt x="482" y="10"/>
                    <a:pt x="476" y="4"/>
                    <a:pt x="468" y="4"/>
                  </a:cubicBezTo>
                  <a:close/>
                  <a:moveTo>
                    <a:pt x="581" y="3"/>
                  </a:moveTo>
                  <a:cubicBezTo>
                    <a:pt x="573" y="3"/>
                    <a:pt x="566" y="10"/>
                    <a:pt x="566" y="18"/>
                  </a:cubicBezTo>
                  <a:cubicBezTo>
                    <a:pt x="566" y="26"/>
                    <a:pt x="573" y="33"/>
                    <a:pt x="581" y="33"/>
                  </a:cubicBezTo>
                  <a:cubicBezTo>
                    <a:pt x="589" y="33"/>
                    <a:pt x="596" y="26"/>
                    <a:pt x="596" y="18"/>
                  </a:cubicBezTo>
                  <a:cubicBezTo>
                    <a:pt x="596" y="10"/>
                    <a:pt x="589" y="3"/>
                    <a:pt x="581" y="3"/>
                  </a:cubicBezTo>
                  <a:close/>
                  <a:moveTo>
                    <a:pt x="694" y="3"/>
                  </a:moveTo>
                  <a:cubicBezTo>
                    <a:pt x="686" y="3"/>
                    <a:pt x="680" y="10"/>
                    <a:pt x="680" y="18"/>
                  </a:cubicBezTo>
                  <a:cubicBezTo>
                    <a:pt x="680" y="26"/>
                    <a:pt x="686" y="33"/>
                    <a:pt x="694" y="33"/>
                  </a:cubicBezTo>
                  <a:cubicBezTo>
                    <a:pt x="703" y="33"/>
                    <a:pt x="709" y="26"/>
                    <a:pt x="709" y="18"/>
                  </a:cubicBezTo>
                  <a:cubicBezTo>
                    <a:pt x="709" y="10"/>
                    <a:pt x="703" y="3"/>
                    <a:pt x="694" y="3"/>
                  </a:cubicBezTo>
                  <a:close/>
                  <a:moveTo>
                    <a:pt x="808" y="3"/>
                  </a:moveTo>
                  <a:cubicBezTo>
                    <a:pt x="800" y="3"/>
                    <a:pt x="793" y="10"/>
                    <a:pt x="793" y="18"/>
                  </a:cubicBezTo>
                  <a:cubicBezTo>
                    <a:pt x="793" y="26"/>
                    <a:pt x="800" y="33"/>
                    <a:pt x="808" y="33"/>
                  </a:cubicBezTo>
                  <a:cubicBezTo>
                    <a:pt x="816" y="33"/>
                    <a:pt x="823" y="26"/>
                    <a:pt x="823" y="18"/>
                  </a:cubicBezTo>
                  <a:cubicBezTo>
                    <a:pt x="823" y="10"/>
                    <a:pt x="816" y="3"/>
                    <a:pt x="808" y="3"/>
                  </a:cubicBezTo>
                  <a:close/>
                  <a:moveTo>
                    <a:pt x="921" y="4"/>
                  </a:moveTo>
                  <a:cubicBezTo>
                    <a:pt x="913" y="4"/>
                    <a:pt x="907" y="10"/>
                    <a:pt x="907" y="18"/>
                  </a:cubicBezTo>
                  <a:cubicBezTo>
                    <a:pt x="907" y="26"/>
                    <a:pt x="913" y="33"/>
                    <a:pt x="921" y="33"/>
                  </a:cubicBezTo>
                  <a:cubicBezTo>
                    <a:pt x="929" y="33"/>
                    <a:pt x="936" y="26"/>
                    <a:pt x="936" y="18"/>
                  </a:cubicBezTo>
                  <a:cubicBezTo>
                    <a:pt x="936" y="10"/>
                    <a:pt x="929" y="4"/>
                    <a:pt x="921" y="4"/>
                  </a:cubicBezTo>
                  <a:close/>
                  <a:moveTo>
                    <a:pt x="1035" y="3"/>
                  </a:moveTo>
                  <a:cubicBezTo>
                    <a:pt x="1026" y="3"/>
                    <a:pt x="1020" y="10"/>
                    <a:pt x="1020" y="18"/>
                  </a:cubicBezTo>
                  <a:cubicBezTo>
                    <a:pt x="1020" y="26"/>
                    <a:pt x="1026" y="33"/>
                    <a:pt x="1035" y="33"/>
                  </a:cubicBezTo>
                  <a:cubicBezTo>
                    <a:pt x="1043" y="33"/>
                    <a:pt x="1050" y="26"/>
                    <a:pt x="1050" y="18"/>
                  </a:cubicBezTo>
                  <a:cubicBezTo>
                    <a:pt x="1050" y="10"/>
                    <a:pt x="1043" y="3"/>
                    <a:pt x="1035" y="3"/>
                  </a:cubicBezTo>
                  <a:close/>
                  <a:moveTo>
                    <a:pt x="1148" y="3"/>
                  </a:moveTo>
                  <a:cubicBezTo>
                    <a:pt x="1140" y="3"/>
                    <a:pt x="1133" y="10"/>
                    <a:pt x="1133" y="18"/>
                  </a:cubicBezTo>
                  <a:cubicBezTo>
                    <a:pt x="1133" y="27"/>
                    <a:pt x="1140" y="33"/>
                    <a:pt x="1148" y="33"/>
                  </a:cubicBezTo>
                  <a:cubicBezTo>
                    <a:pt x="1156" y="33"/>
                    <a:pt x="1163" y="27"/>
                    <a:pt x="1163" y="18"/>
                  </a:cubicBezTo>
                  <a:cubicBezTo>
                    <a:pt x="1163" y="10"/>
                    <a:pt x="1156" y="3"/>
                    <a:pt x="1148" y="3"/>
                  </a:cubicBezTo>
                  <a:close/>
                  <a:moveTo>
                    <a:pt x="1261" y="3"/>
                  </a:moveTo>
                  <a:cubicBezTo>
                    <a:pt x="1253" y="3"/>
                    <a:pt x="1246" y="10"/>
                    <a:pt x="1246" y="18"/>
                  </a:cubicBezTo>
                  <a:cubicBezTo>
                    <a:pt x="1246" y="27"/>
                    <a:pt x="1253" y="34"/>
                    <a:pt x="1261" y="34"/>
                  </a:cubicBezTo>
                  <a:cubicBezTo>
                    <a:pt x="1270" y="34"/>
                    <a:pt x="1277" y="27"/>
                    <a:pt x="1277" y="18"/>
                  </a:cubicBezTo>
                  <a:cubicBezTo>
                    <a:pt x="1277" y="10"/>
                    <a:pt x="1270" y="3"/>
                    <a:pt x="1261" y="3"/>
                  </a:cubicBezTo>
                  <a:close/>
                  <a:moveTo>
                    <a:pt x="1375" y="2"/>
                  </a:moveTo>
                  <a:cubicBezTo>
                    <a:pt x="1366" y="2"/>
                    <a:pt x="1359" y="9"/>
                    <a:pt x="1359" y="18"/>
                  </a:cubicBezTo>
                  <a:cubicBezTo>
                    <a:pt x="1359" y="27"/>
                    <a:pt x="1366" y="34"/>
                    <a:pt x="1375" y="34"/>
                  </a:cubicBezTo>
                  <a:cubicBezTo>
                    <a:pt x="1384" y="34"/>
                    <a:pt x="1391" y="27"/>
                    <a:pt x="1391" y="18"/>
                  </a:cubicBezTo>
                  <a:cubicBezTo>
                    <a:pt x="1391" y="9"/>
                    <a:pt x="1384" y="2"/>
                    <a:pt x="1375" y="2"/>
                  </a:cubicBezTo>
                  <a:close/>
                  <a:moveTo>
                    <a:pt x="1488" y="2"/>
                  </a:moveTo>
                  <a:cubicBezTo>
                    <a:pt x="1479" y="2"/>
                    <a:pt x="1472" y="9"/>
                    <a:pt x="1472" y="18"/>
                  </a:cubicBezTo>
                  <a:cubicBezTo>
                    <a:pt x="1472" y="27"/>
                    <a:pt x="1479" y="34"/>
                    <a:pt x="1488" y="34"/>
                  </a:cubicBezTo>
                  <a:cubicBezTo>
                    <a:pt x="1497" y="34"/>
                    <a:pt x="1504" y="27"/>
                    <a:pt x="1504" y="18"/>
                  </a:cubicBezTo>
                  <a:cubicBezTo>
                    <a:pt x="1504" y="9"/>
                    <a:pt x="1497" y="2"/>
                    <a:pt x="1488" y="2"/>
                  </a:cubicBezTo>
                  <a:close/>
                  <a:moveTo>
                    <a:pt x="1602" y="3"/>
                  </a:moveTo>
                  <a:cubicBezTo>
                    <a:pt x="1593" y="3"/>
                    <a:pt x="1586" y="10"/>
                    <a:pt x="1586" y="18"/>
                  </a:cubicBezTo>
                  <a:cubicBezTo>
                    <a:pt x="1586" y="27"/>
                    <a:pt x="1593" y="34"/>
                    <a:pt x="1602" y="34"/>
                  </a:cubicBezTo>
                  <a:cubicBezTo>
                    <a:pt x="1610" y="34"/>
                    <a:pt x="1617" y="27"/>
                    <a:pt x="1617" y="18"/>
                  </a:cubicBezTo>
                  <a:cubicBezTo>
                    <a:pt x="1617" y="10"/>
                    <a:pt x="1610" y="3"/>
                    <a:pt x="1602" y="3"/>
                  </a:cubicBezTo>
                  <a:close/>
                  <a:moveTo>
                    <a:pt x="1715" y="3"/>
                  </a:moveTo>
                  <a:cubicBezTo>
                    <a:pt x="1707" y="3"/>
                    <a:pt x="1700" y="10"/>
                    <a:pt x="1700" y="18"/>
                  </a:cubicBezTo>
                  <a:cubicBezTo>
                    <a:pt x="1700" y="26"/>
                    <a:pt x="1707" y="33"/>
                    <a:pt x="1715" y="33"/>
                  </a:cubicBezTo>
                  <a:cubicBezTo>
                    <a:pt x="1723" y="33"/>
                    <a:pt x="1730" y="26"/>
                    <a:pt x="1730" y="18"/>
                  </a:cubicBezTo>
                  <a:cubicBezTo>
                    <a:pt x="1730" y="10"/>
                    <a:pt x="1723" y="3"/>
                    <a:pt x="1715" y="3"/>
                  </a:cubicBezTo>
                  <a:close/>
                  <a:moveTo>
                    <a:pt x="1828" y="3"/>
                  </a:moveTo>
                  <a:cubicBezTo>
                    <a:pt x="1820" y="3"/>
                    <a:pt x="1813" y="10"/>
                    <a:pt x="1813" y="18"/>
                  </a:cubicBezTo>
                  <a:cubicBezTo>
                    <a:pt x="1813" y="27"/>
                    <a:pt x="1820" y="34"/>
                    <a:pt x="1828" y="34"/>
                  </a:cubicBezTo>
                  <a:cubicBezTo>
                    <a:pt x="1837" y="34"/>
                    <a:pt x="1844" y="27"/>
                    <a:pt x="1844" y="18"/>
                  </a:cubicBezTo>
                  <a:cubicBezTo>
                    <a:pt x="1844" y="10"/>
                    <a:pt x="1837" y="3"/>
                    <a:pt x="1828" y="3"/>
                  </a:cubicBezTo>
                  <a:close/>
                  <a:moveTo>
                    <a:pt x="1942" y="3"/>
                  </a:moveTo>
                  <a:cubicBezTo>
                    <a:pt x="1933" y="3"/>
                    <a:pt x="1926" y="10"/>
                    <a:pt x="1926" y="18"/>
                  </a:cubicBezTo>
                  <a:cubicBezTo>
                    <a:pt x="1926" y="27"/>
                    <a:pt x="1933" y="34"/>
                    <a:pt x="1942" y="34"/>
                  </a:cubicBezTo>
                  <a:cubicBezTo>
                    <a:pt x="1950" y="34"/>
                    <a:pt x="1957" y="27"/>
                    <a:pt x="1957" y="18"/>
                  </a:cubicBezTo>
                  <a:cubicBezTo>
                    <a:pt x="1957" y="10"/>
                    <a:pt x="1950" y="3"/>
                    <a:pt x="1942" y="3"/>
                  </a:cubicBezTo>
                  <a:close/>
                  <a:moveTo>
                    <a:pt x="2055" y="3"/>
                  </a:moveTo>
                  <a:cubicBezTo>
                    <a:pt x="2047" y="3"/>
                    <a:pt x="2040" y="10"/>
                    <a:pt x="2040" y="18"/>
                  </a:cubicBezTo>
                  <a:cubicBezTo>
                    <a:pt x="2040" y="27"/>
                    <a:pt x="2047" y="33"/>
                    <a:pt x="2055" y="33"/>
                  </a:cubicBezTo>
                  <a:cubicBezTo>
                    <a:pt x="2063" y="33"/>
                    <a:pt x="2070" y="27"/>
                    <a:pt x="2070" y="18"/>
                  </a:cubicBezTo>
                  <a:cubicBezTo>
                    <a:pt x="2070" y="10"/>
                    <a:pt x="2063" y="3"/>
                    <a:pt x="2055" y="3"/>
                  </a:cubicBezTo>
                  <a:close/>
                  <a:moveTo>
                    <a:pt x="2169" y="3"/>
                  </a:moveTo>
                  <a:cubicBezTo>
                    <a:pt x="2160" y="3"/>
                    <a:pt x="2154" y="10"/>
                    <a:pt x="2154" y="18"/>
                  </a:cubicBezTo>
                  <a:cubicBezTo>
                    <a:pt x="2154" y="26"/>
                    <a:pt x="2160" y="33"/>
                    <a:pt x="2169" y="33"/>
                  </a:cubicBezTo>
                  <a:cubicBezTo>
                    <a:pt x="2177" y="33"/>
                    <a:pt x="2183" y="26"/>
                    <a:pt x="2183" y="18"/>
                  </a:cubicBezTo>
                  <a:cubicBezTo>
                    <a:pt x="2183" y="10"/>
                    <a:pt x="2177" y="3"/>
                    <a:pt x="2169" y="3"/>
                  </a:cubicBezTo>
                  <a:close/>
                  <a:moveTo>
                    <a:pt x="2282" y="3"/>
                  </a:moveTo>
                  <a:cubicBezTo>
                    <a:pt x="2273" y="3"/>
                    <a:pt x="2267" y="10"/>
                    <a:pt x="2267" y="18"/>
                  </a:cubicBezTo>
                  <a:cubicBezTo>
                    <a:pt x="2267" y="27"/>
                    <a:pt x="2273" y="34"/>
                    <a:pt x="2282" y="34"/>
                  </a:cubicBezTo>
                  <a:cubicBezTo>
                    <a:pt x="2290" y="34"/>
                    <a:pt x="2297" y="27"/>
                    <a:pt x="2297" y="18"/>
                  </a:cubicBezTo>
                  <a:cubicBezTo>
                    <a:pt x="2297" y="10"/>
                    <a:pt x="2290" y="3"/>
                    <a:pt x="2282" y="3"/>
                  </a:cubicBezTo>
                  <a:close/>
                  <a:moveTo>
                    <a:pt x="2395" y="2"/>
                  </a:moveTo>
                  <a:cubicBezTo>
                    <a:pt x="2386" y="2"/>
                    <a:pt x="2379" y="9"/>
                    <a:pt x="2379" y="18"/>
                  </a:cubicBezTo>
                  <a:cubicBezTo>
                    <a:pt x="2379" y="27"/>
                    <a:pt x="2386" y="34"/>
                    <a:pt x="2395" y="34"/>
                  </a:cubicBezTo>
                  <a:cubicBezTo>
                    <a:pt x="2404" y="34"/>
                    <a:pt x="2411" y="27"/>
                    <a:pt x="2411" y="18"/>
                  </a:cubicBezTo>
                  <a:cubicBezTo>
                    <a:pt x="2411" y="9"/>
                    <a:pt x="2404" y="2"/>
                    <a:pt x="2395" y="2"/>
                  </a:cubicBezTo>
                  <a:close/>
                  <a:moveTo>
                    <a:pt x="2509" y="2"/>
                  </a:moveTo>
                  <a:cubicBezTo>
                    <a:pt x="2500" y="2"/>
                    <a:pt x="2492" y="9"/>
                    <a:pt x="2492" y="18"/>
                  </a:cubicBezTo>
                  <a:cubicBezTo>
                    <a:pt x="2492" y="27"/>
                    <a:pt x="2500" y="35"/>
                    <a:pt x="2509" y="35"/>
                  </a:cubicBezTo>
                  <a:cubicBezTo>
                    <a:pt x="2518" y="35"/>
                    <a:pt x="2525" y="27"/>
                    <a:pt x="2525" y="18"/>
                  </a:cubicBezTo>
                  <a:cubicBezTo>
                    <a:pt x="2525" y="9"/>
                    <a:pt x="2518" y="2"/>
                    <a:pt x="2509" y="2"/>
                  </a:cubicBezTo>
                  <a:close/>
                  <a:moveTo>
                    <a:pt x="2622" y="3"/>
                  </a:moveTo>
                  <a:cubicBezTo>
                    <a:pt x="2613" y="3"/>
                    <a:pt x="2606" y="10"/>
                    <a:pt x="2606" y="18"/>
                  </a:cubicBezTo>
                  <a:cubicBezTo>
                    <a:pt x="2606" y="27"/>
                    <a:pt x="2613" y="34"/>
                    <a:pt x="2622" y="34"/>
                  </a:cubicBezTo>
                  <a:cubicBezTo>
                    <a:pt x="2631" y="34"/>
                    <a:pt x="2638" y="27"/>
                    <a:pt x="2638" y="18"/>
                  </a:cubicBezTo>
                  <a:cubicBezTo>
                    <a:pt x="2638" y="10"/>
                    <a:pt x="2631" y="3"/>
                    <a:pt x="2622" y="3"/>
                  </a:cubicBezTo>
                  <a:close/>
                  <a:moveTo>
                    <a:pt x="2735" y="3"/>
                  </a:moveTo>
                  <a:cubicBezTo>
                    <a:pt x="2727" y="3"/>
                    <a:pt x="2721" y="10"/>
                    <a:pt x="2721" y="18"/>
                  </a:cubicBezTo>
                  <a:cubicBezTo>
                    <a:pt x="2721" y="26"/>
                    <a:pt x="2727" y="33"/>
                    <a:pt x="2735" y="33"/>
                  </a:cubicBezTo>
                  <a:cubicBezTo>
                    <a:pt x="2744" y="33"/>
                    <a:pt x="2750" y="26"/>
                    <a:pt x="2750" y="18"/>
                  </a:cubicBezTo>
                  <a:cubicBezTo>
                    <a:pt x="2750" y="10"/>
                    <a:pt x="2744" y="3"/>
                    <a:pt x="2735" y="3"/>
                  </a:cubicBezTo>
                  <a:close/>
                  <a:moveTo>
                    <a:pt x="2849" y="4"/>
                  </a:moveTo>
                  <a:cubicBezTo>
                    <a:pt x="2841" y="4"/>
                    <a:pt x="2834" y="10"/>
                    <a:pt x="2834" y="18"/>
                  </a:cubicBezTo>
                  <a:cubicBezTo>
                    <a:pt x="2834" y="26"/>
                    <a:pt x="2841" y="33"/>
                    <a:pt x="2849" y="33"/>
                  </a:cubicBezTo>
                  <a:cubicBezTo>
                    <a:pt x="2857" y="33"/>
                    <a:pt x="2863" y="26"/>
                    <a:pt x="2863" y="18"/>
                  </a:cubicBezTo>
                  <a:cubicBezTo>
                    <a:pt x="2863" y="10"/>
                    <a:pt x="2857" y="4"/>
                    <a:pt x="2849" y="4"/>
                  </a:cubicBezTo>
                  <a:close/>
                  <a:moveTo>
                    <a:pt x="2962" y="3"/>
                  </a:moveTo>
                  <a:cubicBezTo>
                    <a:pt x="2954" y="3"/>
                    <a:pt x="2947" y="10"/>
                    <a:pt x="2947" y="18"/>
                  </a:cubicBezTo>
                  <a:cubicBezTo>
                    <a:pt x="2947" y="27"/>
                    <a:pt x="2954" y="33"/>
                    <a:pt x="2962" y="33"/>
                  </a:cubicBezTo>
                  <a:cubicBezTo>
                    <a:pt x="2971" y="33"/>
                    <a:pt x="2978" y="27"/>
                    <a:pt x="2978" y="18"/>
                  </a:cubicBezTo>
                  <a:cubicBezTo>
                    <a:pt x="2978" y="10"/>
                    <a:pt x="2971" y="3"/>
                    <a:pt x="2962" y="3"/>
                  </a:cubicBezTo>
                  <a:close/>
                  <a:moveTo>
                    <a:pt x="3076" y="3"/>
                  </a:moveTo>
                  <a:cubicBezTo>
                    <a:pt x="3067" y="3"/>
                    <a:pt x="3060" y="10"/>
                    <a:pt x="3060" y="18"/>
                  </a:cubicBezTo>
                  <a:cubicBezTo>
                    <a:pt x="3060" y="27"/>
                    <a:pt x="3067" y="34"/>
                    <a:pt x="3076" y="34"/>
                  </a:cubicBezTo>
                  <a:cubicBezTo>
                    <a:pt x="3084" y="34"/>
                    <a:pt x="3091" y="27"/>
                    <a:pt x="3091" y="18"/>
                  </a:cubicBezTo>
                  <a:cubicBezTo>
                    <a:pt x="3091" y="10"/>
                    <a:pt x="3084" y="3"/>
                    <a:pt x="3076" y="3"/>
                  </a:cubicBezTo>
                  <a:close/>
                  <a:moveTo>
                    <a:pt x="3189" y="3"/>
                  </a:moveTo>
                  <a:cubicBezTo>
                    <a:pt x="3181" y="3"/>
                    <a:pt x="3174" y="10"/>
                    <a:pt x="3174" y="18"/>
                  </a:cubicBezTo>
                  <a:cubicBezTo>
                    <a:pt x="3174" y="27"/>
                    <a:pt x="3181" y="33"/>
                    <a:pt x="3189" y="33"/>
                  </a:cubicBezTo>
                  <a:cubicBezTo>
                    <a:pt x="3197" y="33"/>
                    <a:pt x="3204" y="27"/>
                    <a:pt x="3204" y="18"/>
                  </a:cubicBezTo>
                  <a:cubicBezTo>
                    <a:pt x="3204" y="10"/>
                    <a:pt x="3197" y="3"/>
                    <a:pt x="3189" y="3"/>
                  </a:cubicBezTo>
                  <a:close/>
                  <a:moveTo>
                    <a:pt x="3302" y="4"/>
                  </a:moveTo>
                  <a:cubicBezTo>
                    <a:pt x="3294" y="4"/>
                    <a:pt x="3288" y="10"/>
                    <a:pt x="3288" y="18"/>
                  </a:cubicBezTo>
                  <a:cubicBezTo>
                    <a:pt x="3288" y="26"/>
                    <a:pt x="3294" y="33"/>
                    <a:pt x="3302" y="33"/>
                  </a:cubicBezTo>
                  <a:cubicBezTo>
                    <a:pt x="3310" y="33"/>
                    <a:pt x="3317" y="26"/>
                    <a:pt x="3317" y="18"/>
                  </a:cubicBezTo>
                  <a:cubicBezTo>
                    <a:pt x="3317" y="10"/>
                    <a:pt x="3310" y="4"/>
                    <a:pt x="3302" y="4"/>
                  </a:cubicBezTo>
                  <a:close/>
                  <a:moveTo>
                    <a:pt x="3416" y="3"/>
                  </a:moveTo>
                  <a:cubicBezTo>
                    <a:pt x="3408" y="3"/>
                    <a:pt x="3401" y="10"/>
                    <a:pt x="3401" y="18"/>
                  </a:cubicBezTo>
                  <a:cubicBezTo>
                    <a:pt x="3401" y="26"/>
                    <a:pt x="3408" y="33"/>
                    <a:pt x="3416" y="33"/>
                  </a:cubicBezTo>
                  <a:cubicBezTo>
                    <a:pt x="3424" y="33"/>
                    <a:pt x="3431" y="26"/>
                    <a:pt x="3431" y="18"/>
                  </a:cubicBezTo>
                  <a:cubicBezTo>
                    <a:pt x="3431" y="10"/>
                    <a:pt x="3424" y="3"/>
                    <a:pt x="3416" y="3"/>
                  </a:cubicBezTo>
                  <a:close/>
                  <a:moveTo>
                    <a:pt x="3529" y="3"/>
                  </a:moveTo>
                  <a:cubicBezTo>
                    <a:pt x="3521" y="3"/>
                    <a:pt x="3514" y="10"/>
                    <a:pt x="3514" y="18"/>
                  </a:cubicBezTo>
                  <a:cubicBezTo>
                    <a:pt x="3514" y="26"/>
                    <a:pt x="3521" y="33"/>
                    <a:pt x="3529" y="33"/>
                  </a:cubicBezTo>
                  <a:cubicBezTo>
                    <a:pt x="3537" y="33"/>
                    <a:pt x="3544" y="26"/>
                    <a:pt x="3544" y="18"/>
                  </a:cubicBezTo>
                  <a:cubicBezTo>
                    <a:pt x="3544" y="10"/>
                    <a:pt x="3537" y="3"/>
                    <a:pt x="3529" y="3"/>
                  </a:cubicBezTo>
                  <a:close/>
                  <a:moveTo>
                    <a:pt x="3643" y="3"/>
                  </a:moveTo>
                  <a:cubicBezTo>
                    <a:pt x="3634" y="3"/>
                    <a:pt x="3628" y="10"/>
                    <a:pt x="3628" y="18"/>
                  </a:cubicBezTo>
                  <a:cubicBezTo>
                    <a:pt x="3628" y="26"/>
                    <a:pt x="3634" y="33"/>
                    <a:pt x="3643" y="33"/>
                  </a:cubicBezTo>
                  <a:cubicBezTo>
                    <a:pt x="3651" y="33"/>
                    <a:pt x="3657" y="26"/>
                    <a:pt x="3657" y="18"/>
                  </a:cubicBezTo>
                  <a:cubicBezTo>
                    <a:pt x="3657" y="10"/>
                    <a:pt x="3651" y="3"/>
                    <a:pt x="3643" y="3"/>
                  </a:cubicBezTo>
                  <a:close/>
                  <a:moveTo>
                    <a:pt x="3756" y="3"/>
                  </a:moveTo>
                  <a:cubicBezTo>
                    <a:pt x="3747" y="3"/>
                    <a:pt x="3741" y="10"/>
                    <a:pt x="3741" y="18"/>
                  </a:cubicBezTo>
                  <a:cubicBezTo>
                    <a:pt x="3741" y="27"/>
                    <a:pt x="3747" y="34"/>
                    <a:pt x="3756" y="34"/>
                  </a:cubicBezTo>
                  <a:cubicBezTo>
                    <a:pt x="3764" y="34"/>
                    <a:pt x="3771" y="27"/>
                    <a:pt x="3771" y="18"/>
                  </a:cubicBezTo>
                  <a:cubicBezTo>
                    <a:pt x="3771" y="10"/>
                    <a:pt x="3764" y="3"/>
                    <a:pt x="3756" y="3"/>
                  </a:cubicBezTo>
                  <a:close/>
                  <a:moveTo>
                    <a:pt x="3869" y="2"/>
                  </a:moveTo>
                  <a:cubicBezTo>
                    <a:pt x="3861" y="2"/>
                    <a:pt x="3854" y="10"/>
                    <a:pt x="3854" y="18"/>
                  </a:cubicBezTo>
                  <a:cubicBezTo>
                    <a:pt x="3854" y="27"/>
                    <a:pt x="3861" y="34"/>
                    <a:pt x="3869" y="34"/>
                  </a:cubicBezTo>
                  <a:cubicBezTo>
                    <a:pt x="3878" y="34"/>
                    <a:pt x="3885" y="27"/>
                    <a:pt x="3885" y="18"/>
                  </a:cubicBezTo>
                  <a:cubicBezTo>
                    <a:pt x="3885" y="10"/>
                    <a:pt x="3878" y="2"/>
                    <a:pt x="3869" y="2"/>
                  </a:cubicBezTo>
                  <a:close/>
                  <a:moveTo>
                    <a:pt x="3983" y="3"/>
                  </a:moveTo>
                  <a:cubicBezTo>
                    <a:pt x="3974" y="3"/>
                    <a:pt x="3968" y="10"/>
                    <a:pt x="3968" y="18"/>
                  </a:cubicBezTo>
                  <a:cubicBezTo>
                    <a:pt x="3968" y="26"/>
                    <a:pt x="3974" y="33"/>
                    <a:pt x="3983" y="33"/>
                  </a:cubicBezTo>
                  <a:cubicBezTo>
                    <a:pt x="3991" y="33"/>
                    <a:pt x="3998" y="26"/>
                    <a:pt x="3998" y="18"/>
                  </a:cubicBezTo>
                  <a:cubicBezTo>
                    <a:pt x="3998" y="10"/>
                    <a:pt x="3991" y="3"/>
                    <a:pt x="3983" y="3"/>
                  </a:cubicBezTo>
                  <a:close/>
                  <a:moveTo>
                    <a:pt x="4096" y="3"/>
                  </a:moveTo>
                  <a:cubicBezTo>
                    <a:pt x="4088" y="3"/>
                    <a:pt x="4081" y="10"/>
                    <a:pt x="4081" y="18"/>
                  </a:cubicBezTo>
                  <a:cubicBezTo>
                    <a:pt x="4081" y="27"/>
                    <a:pt x="4088" y="34"/>
                    <a:pt x="4096" y="34"/>
                  </a:cubicBezTo>
                  <a:cubicBezTo>
                    <a:pt x="4105" y="34"/>
                    <a:pt x="4111" y="27"/>
                    <a:pt x="4111" y="18"/>
                  </a:cubicBezTo>
                  <a:cubicBezTo>
                    <a:pt x="4111" y="10"/>
                    <a:pt x="4105" y="3"/>
                    <a:pt x="4096" y="3"/>
                  </a:cubicBezTo>
                  <a:close/>
                  <a:moveTo>
                    <a:pt x="4209" y="2"/>
                  </a:moveTo>
                  <a:cubicBezTo>
                    <a:pt x="4201" y="2"/>
                    <a:pt x="4194" y="9"/>
                    <a:pt x="4194" y="18"/>
                  </a:cubicBezTo>
                  <a:cubicBezTo>
                    <a:pt x="4194" y="27"/>
                    <a:pt x="4201" y="34"/>
                    <a:pt x="4209" y="34"/>
                  </a:cubicBezTo>
                  <a:cubicBezTo>
                    <a:pt x="4218" y="34"/>
                    <a:pt x="4225" y="27"/>
                    <a:pt x="4225" y="18"/>
                  </a:cubicBezTo>
                  <a:cubicBezTo>
                    <a:pt x="4225" y="9"/>
                    <a:pt x="4218" y="2"/>
                    <a:pt x="4209" y="2"/>
                  </a:cubicBezTo>
                  <a:close/>
                  <a:moveTo>
                    <a:pt x="4323" y="2"/>
                  </a:moveTo>
                  <a:cubicBezTo>
                    <a:pt x="4314" y="2"/>
                    <a:pt x="4307" y="9"/>
                    <a:pt x="4307" y="18"/>
                  </a:cubicBezTo>
                  <a:cubicBezTo>
                    <a:pt x="4307" y="27"/>
                    <a:pt x="4314" y="34"/>
                    <a:pt x="4323" y="34"/>
                  </a:cubicBezTo>
                  <a:cubicBezTo>
                    <a:pt x="4332" y="34"/>
                    <a:pt x="4339" y="27"/>
                    <a:pt x="4339" y="18"/>
                  </a:cubicBezTo>
                  <a:cubicBezTo>
                    <a:pt x="4339" y="9"/>
                    <a:pt x="4332" y="2"/>
                    <a:pt x="4323" y="2"/>
                  </a:cubicBezTo>
                  <a:close/>
                  <a:moveTo>
                    <a:pt x="4436" y="2"/>
                  </a:moveTo>
                  <a:cubicBezTo>
                    <a:pt x="4427" y="2"/>
                    <a:pt x="4420" y="9"/>
                    <a:pt x="4420" y="18"/>
                  </a:cubicBezTo>
                  <a:cubicBezTo>
                    <a:pt x="4420" y="27"/>
                    <a:pt x="4427" y="35"/>
                    <a:pt x="4436" y="35"/>
                  </a:cubicBezTo>
                  <a:cubicBezTo>
                    <a:pt x="4445" y="35"/>
                    <a:pt x="4453" y="27"/>
                    <a:pt x="4453" y="18"/>
                  </a:cubicBezTo>
                  <a:cubicBezTo>
                    <a:pt x="4453" y="9"/>
                    <a:pt x="4445" y="2"/>
                    <a:pt x="4436" y="2"/>
                  </a:cubicBezTo>
                  <a:close/>
                  <a:moveTo>
                    <a:pt x="4550" y="2"/>
                  </a:moveTo>
                  <a:cubicBezTo>
                    <a:pt x="4541" y="2"/>
                    <a:pt x="4534" y="10"/>
                    <a:pt x="4534" y="18"/>
                  </a:cubicBezTo>
                  <a:cubicBezTo>
                    <a:pt x="4534" y="27"/>
                    <a:pt x="4541" y="34"/>
                    <a:pt x="4550" y="34"/>
                  </a:cubicBezTo>
                  <a:cubicBezTo>
                    <a:pt x="4558" y="34"/>
                    <a:pt x="4565" y="27"/>
                    <a:pt x="4565" y="18"/>
                  </a:cubicBezTo>
                  <a:cubicBezTo>
                    <a:pt x="4565" y="10"/>
                    <a:pt x="4558" y="2"/>
                    <a:pt x="4550" y="2"/>
                  </a:cubicBezTo>
                  <a:close/>
                  <a:moveTo>
                    <a:pt x="4663" y="3"/>
                  </a:moveTo>
                  <a:cubicBezTo>
                    <a:pt x="4655" y="3"/>
                    <a:pt x="4648" y="10"/>
                    <a:pt x="4648" y="18"/>
                  </a:cubicBezTo>
                  <a:cubicBezTo>
                    <a:pt x="4648" y="26"/>
                    <a:pt x="4655" y="33"/>
                    <a:pt x="4663" y="33"/>
                  </a:cubicBezTo>
                  <a:cubicBezTo>
                    <a:pt x="4671" y="33"/>
                    <a:pt x="4678" y="26"/>
                    <a:pt x="4678" y="18"/>
                  </a:cubicBezTo>
                  <a:cubicBezTo>
                    <a:pt x="4678" y="10"/>
                    <a:pt x="4671" y="3"/>
                    <a:pt x="4663" y="3"/>
                  </a:cubicBezTo>
                  <a:close/>
                  <a:moveTo>
                    <a:pt x="4776" y="4"/>
                  </a:moveTo>
                  <a:cubicBezTo>
                    <a:pt x="4768" y="4"/>
                    <a:pt x="4762" y="10"/>
                    <a:pt x="4762" y="18"/>
                  </a:cubicBezTo>
                  <a:cubicBezTo>
                    <a:pt x="4762" y="26"/>
                    <a:pt x="4768" y="33"/>
                    <a:pt x="4776" y="33"/>
                  </a:cubicBezTo>
                  <a:cubicBezTo>
                    <a:pt x="4784" y="33"/>
                    <a:pt x="4791" y="26"/>
                    <a:pt x="4791" y="18"/>
                  </a:cubicBezTo>
                  <a:cubicBezTo>
                    <a:pt x="4791" y="10"/>
                    <a:pt x="4784" y="4"/>
                    <a:pt x="4776" y="4"/>
                  </a:cubicBezTo>
                  <a:close/>
                  <a:moveTo>
                    <a:pt x="4890" y="2"/>
                  </a:moveTo>
                  <a:cubicBezTo>
                    <a:pt x="4881" y="2"/>
                    <a:pt x="4874" y="9"/>
                    <a:pt x="4874" y="18"/>
                  </a:cubicBezTo>
                  <a:cubicBezTo>
                    <a:pt x="4874" y="27"/>
                    <a:pt x="4881" y="34"/>
                    <a:pt x="4890" y="34"/>
                  </a:cubicBezTo>
                  <a:cubicBezTo>
                    <a:pt x="4898" y="34"/>
                    <a:pt x="4906" y="27"/>
                    <a:pt x="4906" y="18"/>
                  </a:cubicBezTo>
                  <a:cubicBezTo>
                    <a:pt x="4906" y="9"/>
                    <a:pt x="4898" y="2"/>
                    <a:pt x="4890" y="2"/>
                  </a:cubicBezTo>
                  <a:close/>
                  <a:moveTo>
                    <a:pt x="5003" y="3"/>
                  </a:moveTo>
                  <a:cubicBezTo>
                    <a:pt x="4995" y="3"/>
                    <a:pt x="4988" y="10"/>
                    <a:pt x="4988" y="18"/>
                  </a:cubicBezTo>
                  <a:cubicBezTo>
                    <a:pt x="4988" y="27"/>
                    <a:pt x="4995" y="34"/>
                    <a:pt x="5003" y="34"/>
                  </a:cubicBezTo>
                  <a:cubicBezTo>
                    <a:pt x="5012" y="34"/>
                    <a:pt x="5019" y="27"/>
                    <a:pt x="5019" y="18"/>
                  </a:cubicBezTo>
                  <a:cubicBezTo>
                    <a:pt x="5019" y="10"/>
                    <a:pt x="5012" y="3"/>
                    <a:pt x="5003" y="3"/>
                  </a:cubicBezTo>
                  <a:close/>
                  <a:moveTo>
                    <a:pt x="5117" y="3"/>
                  </a:moveTo>
                  <a:cubicBezTo>
                    <a:pt x="5108" y="3"/>
                    <a:pt x="5101" y="10"/>
                    <a:pt x="5101" y="18"/>
                  </a:cubicBezTo>
                  <a:cubicBezTo>
                    <a:pt x="5101" y="27"/>
                    <a:pt x="5108" y="33"/>
                    <a:pt x="5117" y="33"/>
                  </a:cubicBezTo>
                  <a:cubicBezTo>
                    <a:pt x="5125" y="33"/>
                    <a:pt x="5132" y="27"/>
                    <a:pt x="5132" y="18"/>
                  </a:cubicBezTo>
                  <a:cubicBezTo>
                    <a:pt x="5132" y="10"/>
                    <a:pt x="5125" y="3"/>
                    <a:pt x="5117" y="3"/>
                  </a:cubicBezTo>
                  <a:close/>
                  <a:moveTo>
                    <a:pt x="5230" y="3"/>
                  </a:moveTo>
                  <a:cubicBezTo>
                    <a:pt x="5221" y="3"/>
                    <a:pt x="5214" y="10"/>
                    <a:pt x="5214" y="18"/>
                  </a:cubicBezTo>
                  <a:cubicBezTo>
                    <a:pt x="5214" y="27"/>
                    <a:pt x="5221" y="34"/>
                    <a:pt x="5230" y="34"/>
                  </a:cubicBezTo>
                  <a:cubicBezTo>
                    <a:pt x="5239" y="34"/>
                    <a:pt x="5246" y="27"/>
                    <a:pt x="5246" y="18"/>
                  </a:cubicBezTo>
                  <a:cubicBezTo>
                    <a:pt x="5246" y="10"/>
                    <a:pt x="5239" y="3"/>
                    <a:pt x="5230" y="3"/>
                  </a:cubicBezTo>
                  <a:close/>
                  <a:moveTo>
                    <a:pt x="5343" y="2"/>
                  </a:moveTo>
                  <a:cubicBezTo>
                    <a:pt x="5335" y="2"/>
                    <a:pt x="5327" y="9"/>
                    <a:pt x="5327" y="18"/>
                  </a:cubicBezTo>
                  <a:cubicBezTo>
                    <a:pt x="5327" y="27"/>
                    <a:pt x="5335" y="34"/>
                    <a:pt x="5343" y="34"/>
                  </a:cubicBezTo>
                  <a:cubicBezTo>
                    <a:pt x="5352" y="34"/>
                    <a:pt x="5359" y="27"/>
                    <a:pt x="5359" y="18"/>
                  </a:cubicBezTo>
                  <a:cubicBezTo>
                    <a:pt x="5359" y="9"/>
                    <a:pt x="5352" y="2"/>
                    <a:pt x="5343" y="2"/>
                  </a:cubicBezTo>
                  <a:close/>
                  <a:moveTo>
                    <a:pt x="5457" y="2"/>
                  </a:moveTo>
                  <a:cubicBezTo>
                    <a:pt x="5448" y="2"/>
                    <a:pt x="5440" y="9"/>
                    <a:pt x="5440" y="18"/>
                  </a:cubicBezTo>
                  <a:cubicBezTo>
                    <a:pt x="5440" y="27"/>
                    <a:pt x="5448" y="35"/>
                    <a:pt x="5457" y="35"/>
                  </a:cubicBezTo>
                  <a:cubicBezTo>
                    <a:pt x="5466" y="35"/>
                    <a:pt x="5473" y="27"/>
                    <a:pt x="5473" y="18"/>
                  </a:cubicBezTo>
                  <a:cubicBezTo>
                    <a:pt x="5473" y="9"/>
                    <a:pt x="5466" y="2"/>
                    <a:pt x="5457" y="2"/>
                  </a:cubicBezTo>
                  <a:close/>
                  <a:moveTo>
                    <a:pt x="5570" y="1"/>
                  </a:moveTo>
                  <a:cubicBezTo>
                    <a:pt x="5561" y="1"/>
                    <a:pt x="5553" y="9"/>
                    <a:pt x="5553" y="18"/>
                  </a:cubicBezTo>
                  <a:cubicBezTo>
                    <a:pt x="5553" y="28"/>
                    <a:pt x="5561" y="35"/>
                    <a:pt x="5570" y="35"/>
                  </a:cubicBezTo>
                  <a:cubicBezTo>
                    <a:pt x="5580" y="35"/>
                    <a:pt x="5587" y="28"/>
                    <a:pt x="5587" y="18"/>
                  </a:cubicBezTo>
                  <a:cubicBezTo>
                    <a:pt x="5587" y="9"/>
                    <a:pt x="5580" y="1"/>
                    <a:pt x="5570" y="1"/>
                  </a:cubicBezTo>
                  <a:close/>
                  <a:moveTo>
                    <a:pt x="5683" y="0"/>
                  </a:moveTo>
                  <a:cubicBezTo>
                    <a:pt x="5673" y="0"/>
                    <a:pt x="5665" y="8"/>
                    <a:pt x="5665" y="18"/>
                  </a:cubicBezTo>
                  <a:cubicBezTo>
                    <a:pt x="5665" y="28"/>
                    <a:pt x="5673" y="36"/>
                    <a:pt x="5683" y="36"/>
                  </a:cubicBezTo>
                  <a:cubicBezTo>
                    <a:pt x="5693" y="36"/>
                    <a:pt x="5702" y="28"/>
                    <a:pt x="5702" y="18"/>
                  </a:cubicBezTo>
                  <a:cubicBezTo>
                    <a:pt x="5702" y="8"/>
                    <a:pt x="5693" y="0"/>
                    <a:pt x="5683" y="0"/>
                  </a:cubicBezTo>
                  <a:close/>
                  <a:moveTo>
                    <a:pt x="5797" y="0"/>
                  </a:moveTo>
                  <a:cubicBezTo>
                    <a:pt x="5787" y="0"/>
                    <a:pt x="5779" y="8"/>
                    <a:pt x="5779" y="18"/>
                  </a:cubicBezTo>
                  <a:cubicBezTo>
                    <a:pt x="5779" y="28"/>
                    <a:pt x="5787" y="36"/>
                    <a:pt x="5797" y="36"/>
                  </a:cubicBezTo>
                  <a:cubicBezTo>
                    <a:pt x="5807" y="36"/>
                    <a:pt x="5815" y="28"/>
                    <a:pt x="5815" y="18"/>
                  </a:cubicBezTo>
                  <a:cubicBezTo>
                    <a:pt x="5815" y="8"/>
                    <a:pt x="5807" y="0"/>
                    <a:pt x="5797" y="0"/>
                  </a:cubicBezTo>
                  <a:close/>
                  <a:moveTo>
                    <a:pt x="5910" y="1"/>
                  </a:moveTo>
                  <a:cubicBezTo>
                    <a:pt x="5901" y="1"/>
                    <a:pt x="5893" y="8"/>
                    <a:pt x="5893" y="18"/>
                  </a:cubicBezTo>
                  <a:cubicBezTo>
                    <a:pt x="5893" y="28"/>
                    <a:pt x="5901" y="36"/>
                    <a:pt x="5910" y="36"/>
                  </a:cubicBezTo>
                  <a:cubicBezTo>
                    <a:pt x="5920" y="36"/>
                    <a:pt x="5928" y="28"/>
                    <a:pt x="5928" y="18"/>
                  </a:cubicBezTo>
                  <a:cubicBezTo>
                    <a:pt x="5928" y="8"/>
                    <a:pt x="5920" y="1"/>
                    <a:pt x="5910" y="1"/>
                  </a:cubicBezTo>
                  <a:close/>
                  <a:moveTo>
                    <a:pt x="6024" y="1"/>
                  </a:moveTo>
                  <a:cubicBezTo>
                    <a:pt x="6014" y="1"/>
                    <a:pt x="6007" y="9"/>
                    <a:pt x="6007" y="18"/>
                  </a:cubicBezTo>
                  <a:cubicBezTo>
                    <a:pt x="6007" y="28"/>
                    <a:pt x="6014" y="35"/>
                    <a:pt x="6024" y="35"/>
                  </a:cubicBezTo>
                  <a:cubicBezTo>
                    <a:pt x="6033" y="35"/>
                    <a:pt x="6041" y="28"/>
                    <a:pt x="6041" y="18"/>
                  </a:cubicBezTo>
                  <a:cubicBezTo>
                    <a:pt x="6041" y="9"/>
                    <a:pt x="6033" y="1"/>
                    <a:pt x="6024" y="1"/>
                  </a:cubicBezTo>
                  <a:close/>
                  <a:moveTo>
                    <a:pt x="6137" y="2"/>
                  </a:moveTo>
                  <a:cubicBezTo>
                    <a:pt x="6128" y="2"/>
                    <a:pt x="6121" y="9"/>
                    <a:pt x="6121" y="18"/>
                  </a:cubicBezTo>
                  <a:cubicBezTo>
                    <a:pt x="6121" y="27"/>
                    <a:pt x="6128" y="34"/>
                    <a:pt x="6137" y="34"/>
                  </a:cubicBezTo>
                  <a:cubicBezTo>
                    <a:pt x="6146" y="34"/>
                    <a:pt x="6153" y="27"/>
                    <a:pt x="6153" y="18"/>
                  </a:cubicBezTo>
                  <a:cubicBezTo>
                    <a:pt x="6153" y="9"/>
                    <a:pt x="6146" y="2"/>
                    <a:pt x="6137" y="2"/>
                  </a:cubicBezTo>
                  <a:close/>
                  <a:moveTo>
                    <a:pt x="6250" y="2"/>
                  </a:moveTo>
                  <a:cubicBezTo>
                    <a:pt x="6242" y="2"/>
                    <a:pt x="6234" y="9"/>
                    <a:pt x="6234" y="18"/>
                  </a:cubicBezTo>
                  <a:cubicBezTo>
                    <a:pt x="6234" y="27"/>
                    <a:pt x="6242" y="34"/>
                    <a:pt x="6250" y="34"/>
                  </a:cubicBezTo>
                  <a:cubicBezTo>
                    <a:pt x="6259" y="34"/>
                    <a:pt x="6267" y="27"/>
                    <a:pt x="6267" y="18"/>
                  </a:cubicBezTo>
                  <a:cubicBezTo>
                    <a:pt x="6267" y="9"/>
                    <a:pt x="6259" y="2"/>
                    <a:pt x="6250" y="2"/>
                  </a:cubicBezTo>
                  <a:close/>
                  <a:moveTo>
                    <a:pt x="6364" y="1"/>
                  </a:moveTo>
                  <a:cubicBezTo>
                    <a:pt x="6355" y="1"/>
                    <a:pt x="6347" y="9"/>
                    <a:pt x="6347" y="18"/>
                  </a:cubicBezTo>
                  <a:cubicBezTo>
                    <a:pt x="6347" y="27"/>
                    <a:pt x="6355" y="35"/>
                    <a:pt x="6364" y="35"/>
                  </a:cubicBezTo>
                  <a:cubicBezTo>
                    <a:pt x="6373" y="35"/>
                    <a:pt x="6381" y="27"/>
                    <a:pt x="6381" y="18"/>
                  </a:cubicBezTo>
                  <a:cubicBezTo>
                    <a:pt x="6381" y="9"/>
                    <a:pt x="6373" y="1"/>
                    <a:pt x="6364" y="1"/>
                  </a:cubicBezTo>
                  <a:close/>
                  <a:moveTo>
                    <a:pt x="6477" y="2"/>
                  </a:moveTo>
                  <a:cubicBezTo>
                    <a:pt x="6468" y="2"/>
                    <a:pt x="6461" y="9"/>
                    <a:pt x="6461" y="18"/>
                  </a:cubicBezTo>
                  <a:cubicBezTo>
                    <a:pt x="6461" y="27"/>
                    <a:pt x="6468" y="35"/>
                    <a:pt x="6477" y="35"/>
                  </a:cubicBezTo>
                  <a:cubicBezTo>
                    <a:pt x="6486" y="35"/>
                    <a:pt x="6494" y="27"/>
                    <a:pt x="6494" y="18"/>
                  </a:cubicBezTo>
                  <a:cubicBezTo>
                    <a:pt x="6494" y="9"/>
                    <a:pt x="6486" y="2"/>
                    <a:pt x="6477" y="2"/>
                  </a:cubicBezTo>
                  <a:close/>
                  <a:moveTo>
                    <a:pt x="6591" y="2"/>
                  </a:moveTo>
                  <a:cubicBezTo>
                    <a:pt x="6582" y="2"/>
                    <a:pt x="6575" y="9"/>
                    <a:pt x="6575" y="18"/>
                  </a:cubicBezTo>
                  <a:cubicBezTo>
                    <a:pt x="6575" y="27"/>
                    <a:pt x="6582" y="34"/>
                    <a:pt x="6591" y="34"/>
                  </a:cubicBezTo>
                  <a:cubicBezTo>
                    <a:pt x="6599" y="34"/>
                    <a:pt x="6606" y="27"/>
                    <a:pt x="6606" y="18"/>
                  </a:cubicBezTo>
                  <a:cubicBezTo>
                    <a:pt x="6606" y="9"/>
                    <a:pt x="6599" y="2"/>
                    <a:pt x="6591" y="2"/>
                  </a:cubicBezTo>
                  <a:close/>
                  <a:moveTo>
                    <a:pt x="6704" y="3"/>
                  </a:moveTo>
                  <a:cubicBezTo>
                    <a:pt x="6695" y="3"/>
                    <a:pt x="6688" y="10"/>
                    <a:pt x="6688" y="18"/>
                  </a:cubicBezTo>
                  <a:cubicBezTo>
                    <a:pt x="6688" y="27"/>
                    <a:pt x="6695" y="34"/>
                    <a:pt x="6704" y="34"/>
                  </a:cubicBezTo>
                  <a:cubicBezTo>
                    <a:pt x="6713" y="34"/>
                    <a:pt x="6720" y="27"/>
                    <a:pt x="6720" y="18"/>
                  </a:cubicBezTo>
                  <a:cubicBezTo>
                    <a:pt x="6720" y="10"/>
                    <a:pt x="6713" y="3"/>
                    <a:pt x="6704" y="3"/>
                  </a:cubicBezTo>
                  <a:close/>
                  <a:moveTo>
                    <a:pt x="6817" y="3"/>
                  </a:moveTo>
                  <a:cubicBezTo>
                    <a:pt x="6809" y="3"/>
                    <a:pt x="6802" y="10"/>
                    <a:pt x="6802" y="18"/>
                  </a:cubicBezTo>
                  <a:cubicBezTo>
                    <a:pt x="6802" y="26"/>
                    <a:pt x="6809" y="33"/>
                    <a:pt x="6817" y="33"/>
                  </a:cubicBezTo>
                  <a:cubicBezTo>
                    <a:pt x="6826" y="33"/>
                    <a:pt x="6832" y="26"/>
                    <a:pt x="6832" y="18"/>
                  </a:cubicBezTo>
                  <a:cubicBezTo>
                    <a:pt x="6832" y="10"/>
                    <a:pt x="6826" y="3"/>
                    <a:pt x="6817" y="3"/>
                  </a:cubicBezTo>
                  <a:close/>
                  <a:moveTo>
                    <a:pt x="6931" y="3"/>
                  </a:moveTo>
                  <a:cubicBezTo>
                    <a:pt x="6922" y="3"/>
                    <a:pt x="6915" y="10"/>
                    <a:pt x="6915" y="18"/>
                  </a:cubicBezTo>
                  <a:cubicBezTo>
                    <a:pt x="6915" y="27"/>
                    <a:pt x="6922" y="34"/>
                    <a:pt x="6931" y="34"/>
                  </a:cubicBezTo>
                  <a:cubicBezTo>
                    <a:pt x="6939" y="34"/>
                    <a:pt x="6946" y="27"/>
                    <a:pt x="6946" y="18"/>
                  </a:cubicBezTo>
                  <a:cubicBezTo>
                    <a:pt x="6946" y="10"/>
                    <a:pt x="6939" y="3"/>
                    <a:pt x="6931" y="3"/>
                  </a:cubicBezTo>
                  <a:close/>
                  <a:moveTo>
                    <a:pt x="7044" y="3"/>
                  </a:moveTo>
                  <a:cubicBezTo>
                    <a:pt x="7036" y="3"/>
                    <a:pt x="7029" y="10"/>
                    <a:pt x="7029" y="18"/>
                  </a:cubicBezTo>
                  <a:cubicBezTo>
                    <a:pt x="7029" y="27"/>
                    <a:pt x="7036" y="33"/>
                    <a:pt x="7044" y="33"/>
                  </a:cubicBezTo>
                  <a:cubicBezTo>
                    <a:pt x="7053" y="33"/>
                    <a:pt x="7059" y="27"/>
                    <a:pt x="7059" y="18"/>
                  </a:cubicBezTo>
                  <a:cubicBezTo>
                    <a:pt x="7059" y="10"/>
                    <a:pt x="7053" y="3"/>
                    <a:pt x="7044" y="3"/>
                  </a:cubicBezTo>
                  <a:close/>
                  <a:moveTo>
                    <a:pt x="7157" y="4"/>
                  </a:moveTo>
                  <a:cubicBezTo>
                    <a:pt x="7149" y="4"/>
                    <a:pt x="7143" y="10"/>
                    <a:pt x="7143" y="18"/>
                  </a:cubicBezTo>
                  <a:cubicBezTo>
                    <a:pt x="7143" y="26"/>
                    <a:pt x="7149" y="33"/>
                    <a:pt x="7157" y="33"/>
                  </a:cubicBezTo>
                  <a:cubicBezTo>
                    <a:pt x="7166" y="33"/>
                    <a:pt x="7172" y="26"/>
                    <a:pt x="7172" y="18"/>
                  </a:cubicBezTo>
                  <a:cubicBezTo>
                    <a:pt x="7172" y="10"/>
                    <a:pt x="7166" y="4"/>
                    <a:pt x="7157" y="4"/>
                  </a:cubicBezTo>
                  <a:close/>
                  <a:moveTo>
                    <a:pt x="7271" y="3"/>
                  </a:moveTo>
                  <a:cubicBezTo>
                    <a:pt x="7263" y="3"/>
                    <a:pt x="7256" y="10"/>
                    <a:pt x="7256" y="18"/>
                  </a:cubicBezTo>
                  <a:cubicBezTo>
                    <a:pt x="7256" y="26"/>
                    <a:pt x="7263" y="33"/>
                    <a:pt x="7271" y="33"/>
                  </a:cubicBezTo>
                  <a:cubicBezTo>
                    <a:pt x="7279" y="33"/>
                    <a:pt x="7286" y="26"/>
                    <a:pt x="7286" y="18"/>
                  </a:cubicBezTo>
                  <a:cubicBezTo>
                    <a:pt x="7286" y="10"/>
                    <a:pt x="7279" y="3"/>
                    <a:pt x="7271" y="3"/>
                  </a:cubicBezTo>
                  <a:close/>
                  <a:moveTo>
                    <a:pt x="7384" y="3"/>
                  </a:moveTo>
                  <a:cubicBezTo>
                    <a:pt x="7376" y="3"/>
                    <a:pt x="7369" y="10"/>
                    <a:pt x="7369" y="18"/>
                  </a:cubicBezTo>
                  <a:cubicBezTo>
                    <a:pt x="7369" y="27"/>
                    <a:pt x="7376" y="33"/>
                    <a:pt x="7384" y="33"/>
                  </a:cubicBezTo>
                  <a:cubicBezTo>
                    <a:pt x="7393" y="33"/>
                    <a:pt x="7399" y="27"/>
                    <a:pt x="7399" y="18"/>
                  </a:cubicBezTo>
                  <a:cubicBezTo>
                    <a:pt x="7399" y="10"/>
                    <a:pt x="7393" y="3"/>
                    <a:pt x="7384" y="3"/>
                  </a:cubicBezTo>
                  <a:close/>
                  <a:moveTo>
                    <a:pt x="7498" y="3"/>
                  </a:moveTo>
                  <a:cubicBezTo>
                    <a:pt x="7489" y="3"/>
                    <a:pt x="7482" y="10"/>
                    <a:pt x="7482" y="18"/>
                  </a:cubicBezTo>
                  <a:cubicBezTo>
                    <a:pt x="7482" y="27"/>
                    <a:pt x="7489" y="34"/>
                    <a:pt x="7498" y="34"/>
                  </a:cubicBezTo>
                  <a:cubicBezTo>
                    <a:pt x="7506" y="34"/>
                    <a:pt x="7513" y="27"/>
                    <a:pt x="7513" y="18"/>
                  </a:cubicBezTo>
                  <a:cubicBezTo>
                    <a:pt x="7513" y="10"/>
                    <a:pt x="7506" y="3"/>
                    <a:pt x="7498" y="3"/>
                  </a:cubicBezTo>
                  <a:close/>
                  <a:moveTo>
                    <a:pt x="7611" y="3"/>
                  </a:moveTo>
                  <a:cubicBezTo>
                    <a:pt x="7603" y="3"/>
                    <a:pt x="7596" y="10"/>
                    <a:pt x="7596" y="18"/>
                  </a:cubicBezTo>
                  <a:cubicBezTo>
                    <a:pt x="7596" y="26"/>
                    <a:pt x="7603" y="33"/>
                    <a:pt x="7611" y="33"/>
                  </a:cubicBezTo>
                  <a:cubicBezTo>
                    <a:pt x="7619" y="33"/>
                    <a:pt x="7626" y="26"/>
                    <a:pt x="7626" y="18"/>
                  </a:cubicBezTo>
                  <a:cubicBezTo>
                    <a:pt x="7626" y="10"/>
                    <a:pt x="7619" y="3"/>
                    <a:pt x="7611" y="3"/>
                  </a:cubicBezTo>
                  <a:close/>
                  <a:moveTo>
                    <a:pt x="7724" y="3"/>
                  </a:moveTo>
                  <a:cubicBezTo>
                    <a:pt x="7716" y="3"/>
                    <a:pt x="7710" y="10"/>
                    <a:pt x="7710" y="18"/>
                  </a:cubicBezTo>
                  <a:cubicBezTo>
                    <a:pt x="7710" y="26"/>
                    <a:pt x="7716" y="33"/>
                    <a:pt x="7724" y="33"/>
                  </a:cubicBezTo>
                  <a:cubicBezTo>
                    <a:pt x="7733" y="33"/>
                    <a:pt x="7739" y="26"/>
                    <a:pt x="7739" y="18"/>
                  </a:cubicBezTo>
                  <a:cubicBezTo>
                    <a:pt x="7739" y="10"/>
                    <a:pt x="7733" y="3"/>
                    <a:pt x="7724" y="3"/>
                  </a:cubicBezTo>
                  <a:close/>
                  <a:moveTo>
                    <a:pt x="7838" y="2"/>
                  </a:moveTo>
                  <a:cubicBezTo>
                    <a:pt x="7829" y="2"/>
                    <a:pt x="7822" y="9"/>
                    <a:pt x="7822" y="18"/>
                  </a:cubicBezTo>
                  <a:cubicBezTo>
                    <a:pt x="7822" y="27"/>
                    <a:pt x="7829" y="34"/>
                    <a:pt x="7838" y="34"/>
                  </a:cubicBezTo>
                  <a:cubicBezTo>
                    <a:pt x="7847" y="34"/>
                    <a:pt x="7854" y="27"/>
                    <a:pt x="7854" y="18"/>
                  </a:cubicBezTo>
                  <a:cubicBezTo>
                    <a:pt x="7854" y="9"/>
                    <a:pt x="7847" y="2"/>
                    <a:pt x="7838" y="2"/>
                  </a:cubicBezTo>
                  <a:close/>
                  <a:moveTo>
                    <a:pt x="7951" y="3"/>
                  </a:moveTo>
                  <a:cubicBezTo>
                    <a:pt x="7943" y="3"/>
                    <a:pt x="7936" y="10"/>
                    <a:pt x="7936" y="18"/>
                  </a:cubicBezTo>
                  <a:cubicBezTo>
                    <a:pt x="7936" y="27"/>
                    <a:pt x="7943" y="34"/>
                    <a:pt x="7951" y="34"/>
                  </a:cubicBezTo>
                  <a:cubicBezTo>
                    <a:pt x="7960" y="34"/>
                    <a:pt x="7967" y="27"/>
                    <a:pt x="7967" y="18"/>
                  </a:cubicBezTo>
                  <a:cubicBezTo>
                    <a:pt x="7967" y="10"/>
                    <a:pt x="7960" y="3"/>
                    <a:pt x="7951" y="3"/>
                  </a:cubicBezTo>
                  <a:close/>
                  <a:moveTo>
                    <a:pt x="8065" y="3"/>
                  </a:moveTo>
                  <a:cubicBezTo>
                    <a:pt x="8056" y="3"/>
                    <a:pt x="8050" y="10"/>
                    <a:pt x="8050" y="18"/>
                  </a:cubicBezTo>
                  <a:cubicBezTo>
                    <a:pt x="8050" y="26"/>
                    <a:pt x="8056" y="33"/>
                    <a:pt x="8065" y="33"/>
                  </a:cubicBezTo>
                  <a:cubicBezTo>
                    <a:pt x="8073" y="33"/>
                    <a:pt x="8079" y="26"/>
                    <a:pt x="8079" y="18"/>
                  </a:cubicBezTo>
                  <a:cubicBezTo>
                    <a:pt x="8079" y="10"/>
                    <a:pt x="8073" y="3"/>
                    <a:pt x="8065" y="3"/>
                  </a:cubicBezTo>
                  <a:close/>
                  <a:moveTo>
                    <a:pt x="8178" y="4"/>
                  </a:moveTo>
                  <a:cubicBezTo>
                    <a:pt x="8170" y="4"/>
                    <a:pt x="8163" y="10"/>
                    <a:pt x="8163" y="18"/>
                  </a:cubicBezTo>
                  <a:cubicBezTo>
                    <a:pt x="8163" y="26"/>
                    <a:pt x="8170" y="33"/>
                    <a:pt x="8178" y="33"/>
                  </a:cubicBezTo>
                  <a:cubicBezTo>
                    <a:pt x="8186" y="33"/>
                    <a:pt x="8193" y="26"/>
                    <a:pt x="8193" y="18"/>
                  </a:cubicBezTo>
                  <a:cubicBezTo>
                    <a:pt x="8193" y="10"/>
                    <a:pt x="8186" y="4"/>
                    <a:pt x="8178" y="4"/>
                  </a:cubicBezTo>
                  <a:close/>
                  <a:moveTo>
                    <a:pt x="8291" y="3"/>
                  </a:moveTo>
                  <a:cubicBezTo>
                    <a:pt x="8283" y="3"/>
                    <a:pt x="8276" y="10"/>
                    <a:pt x="8276" y="18"/>
                  </a:cubicBezTo>
                  <a:cubicBezTo>
                    <a:pt x="8276" y="27"/>
                    <a:pt x="8283" y="33"/>
                    <a:pt x="8291" y="33"/>
                  </a:cubicBezTo>
                  <a:cubicBezTo>
                    <a:pt x="8300" y="33"/>
                    <a:pt x="8306" y="27"/>
                    <a:pt x="8306" y="18"/>
                  </a:cubicBezTo>
                  <a:cubicBezTo>
                    <a:pt x="8306" y="10"/>
                    <a:pt x="8300" y="3"/>
                    <a:pt x="8291" y="3"/>
                  </a:cubicBezTo>
                  <a:close/>
                  <a:moveTo>
                    <a:pt x="8405" y="3"/>
                  </a:moveTo>
                  <a:cubicBezTo>
                    <a:pt x="8397" y="3"/>
                    <a:pt x="8390" y="10"/>
                    <a:pt x="8390" y="18"/>
                  </a:cubicBezTo>
                  <a:cubicBezTo>
                    <a:pt x="8390" y="26"/>
                    <a:pt x="8397" y="33"/>
                    <a:pt x="8405" y="33"/>
                  </a:cubicBezTo>
                  <a:cubicBezTo>
                    <a:pt x="8413" y="33"/>
                    <a:pt x="8420" y="26"/>
                    <a:pt x="8420" y="18"/>
                  </a:cubicBezTo>
                  <a:cubicBezTo>
                    <a:pt x="8420" y="10"/>
                    <a:pt x="8413" y="3"/>
                    <a:pt x="8405" y="3"/>
                  </a:cubicBezTo>
                  <a:close/>
                  <a:moveTo>
                    <a:pt x="8518" y="3"/>
                  </a:moveTo>
                  <a:cubicBezTo>
                    <a:pt x="8510" y="3"/>
                    <a:pt x="8503" y="10"/>
                    <a:pt x="8503" y="18"/>
                  </a:cubicBezTo>
                  <a:cubicBezTo>
                    <a:pt x="8503" y="27"/>
                    <a:pt x="8510" y="33"/>
                    <a:pt x="8518" y="33"/>
                  </a:cubicBezTo>
                  <a:cubicBezTo>
                    <a:pt x="8527" y="33"/>
                    <a:pt x="8533" y="27"/>
                    <a:pt x="8533" y="18"/>
                  </a:cubicBezTo>
                  <a:cubicBezTo>
                    <a:pt x="8533" y="10"/>
                    <a:pt x="8527" y="3"/>
                    <a:pt x="8518" y="3"/>
                  </a:cubicBezTo>
                  <a:close/>
                  <a:moveTo>
                    <a:pt x="8632" y="2"/>
                  </a:moveTo>
                  <a:cubicBezTo>
                    <a:pt x="8623" y="2"/>
                    <a:pt x="8616" y="10"/>
                    <a:pt x="8616" y="18"/>
                  </a:cubicBezTo>
                  <a:cubicBezTo>
                    <a:pt x="8616" y="27"/>
                    <a:pt x="8623" y="34"/>
                    <a:pt x="8632" y="34"/>
                  </a:cubicBezTo>
                  <a:cubicBezTo>
                    <a:pt x="8640" y="34"/>
                    <a:pt x="8647" y="27"/>
                    <a:pt x="8647" y="18"/>
                  </a:cubicBezTo>
                  <a:cubicBezTo>
                    <a:pt x="8647" y="10"/>
                    <a:pt x="8640" y="2"/>
                    <a:pt x="8632" y="2"/>
                  </a:cubicBezTo>
                  <a:close/>
                  <a:moveTo>
                    <a:pt x="8745" y="2"/>
                  </a:moveTo>
                  <a:cubicBezTo>
                    <a:pt x="8736" y="2"/>
                    <a:pt x="8729" y="9"/>
                    <a:pt x="8729" y="18"/>
                  </a:cubicBezTo>
                  <a:cubicBezTo>
                    <a:pt x="8729" y="27"/>
                    <a:pt x="8736" y="34"/>
                    <a:pt x="8745" y="34"/>
                  </a:cubicBezTo>
                  <a:cubicBezTo>
                    <a:pt x="8754" y="34"/>
                    <a:pt x="8761" y="27"/>
                    <a:pt x="8761" y="18"/>
                  </a:cubicBezTo>
                  <a:cubicBezTo>
                    <a:pt x="8761" y="9"/>
                    <a:pt x="8754" y="2"/>
                    <a:pt x="8745" y="2"/>
                  </a:cubicBezTo>
                  <a:close/>
                  <a:moveTo>
                    <a:pt x="8858" y="2"/>
                  </a:moveTo>
                  <a:cubicBezTo>
                    <a:pt x="8849" y="2"/>
                    <a:pt x="8842" y="9"/>
                    <a:pt x="8842" y="18"/>
                  </a:cubicBezTo>
                  <a:cubicBezTo>
                    <a:pt x="8842" y="27"/>
                    <a:pt x="8849" y="35"/>
                    <a:pt x="8858" y="35"/>
                  </a:cubicBezTo>
                  <a:cubicBezTo>
                    <a:pt x="8867" y="35"/>
                    <a:pt x="8875" y="27"/>
                    <a:pt x="8875" y="18"/>
                  </a:cubicBezTo>
                  <a:cubicBezTo>
                    <a:pt x="8875" y="9"/>
                    <a:pt x="8867" y="2"/>
                    <a:pt x="8858" y="2"/>
                  </a:cubicBezTo>
                  <a:close/>
                  <a:moveTo>
                    <a:pt x="8972" y="1"/>
                  </a:moveTo>
                  <a:cubicBezTo>
                    <a:pt x="8962" y="1"/>
                    <a:pt x="8954" y="9"/>
                    <a:pt x="8954" y="18"/>
                  </a:cubicBezTo>
                  <a:cubicBezTo>
                    <a:pt x="8954" y="28"/>
                    <a:pt x="8962" y="35"/>
                    <a:pt x="8972" y="35"/>
                  </a:cubicBezTo>
                  <a:cubicBezTo>
                    <a:pt x="8981" y="35"/>
                    <a:pt x="8989" y="28"/>
                    <a:pt x="8989" y="18"/>
                  </a:cubicBezTo>
                  <a:cubicBezTo>
                    <a:pt x="8989" y="9"/>
                    <a:pt x="8981" y="1"/>
                    <a:pt x="8972" y="1"/>
                  </a:cubicBezTo>
                  <a:close/>
                  <a:moveTo>
                    <a:pt x="9085" y="1"/>
                  </a:moveTo>
                  <a:cubicBezTo>
                    <a:pt x="9076" y="1"/>
                    <a:pt x="9068" y="9"/>
                    <a:pt x="9068" y="18"/>
                  </a:cubicBezTo>
                  <a:cubicBezTo>
                    <a:pt x="9068" y="28"/>
                    <a:pt x="9076" y="35"/>
                    <a:pt x="9085" y="35"/>
                  </a:cubicBezTo>
                  <a:cubicBezTo>
                    <a:pt x="9094" y="35"/>
                    <a:pt x="9102" y="28"/>
                    <a:pt x="9102" y="18"/>
                  </a:cubicBezTo>
                  <a:cubicBezTo>
                    <a:pt x="9102" y="9"/>
                    <a:pt x="9094" y="1"/>
                    <a:pt x="9085" y="1"/>
                  </a:cubicBezTo>
                  <a:close/>
                  <a:moveTo>
                    <a:pt x="9198" y="2"/>
                  </a:moveTo>
                  <a:cubicBezTo>
                    <a:pt x="9189" y="2"/>
                    <a:pt x="9182" y="9"/>
                    <a:pt x="9182" y="18"/>
                  </a:cubicBezTo>
                  <a:cubicBezTo>
                    <a:pt x="9182" y="27"/>
                    <a:pt x="9189" y="34"/>
                    <a:pt x="9198" y="34"/>
                  </a:cubicBezTo>
                  <a:cubicBezTo>
                    <a:pt x="9207" y="34"/>
                    <a:pt x="9215" y="27"/>
                    <a:pt x="9215" y="18"/>
                  </a:cubicBezTo>
                  <a:cubicBezTo>
                    <a:pt x="9215" y="9"/>
                    <a:pt x="9207" y="2"/>
                    <a:pt x="9198" y="2"/>
                  </a:cubicBezTo>
                  <a:close/>
                  <a:moveTo>
                    <a:pt x="9312" y="1"/>
                  </a:moveTo>
                  <a:cubicBezTo>
                    <a:pt x="9303" y="1"/>
                    <a:pt x="9295" y="9"/>
                    <a:pt x="9295" y="18"/>
                  </a:cubicBezTo>
                  <a:cubicBezTo>
                    <a:pt x="9295" y="27"/>
                    <a:pt x="9303" y="35"/>
                    <a:pt x="9312" y="35"/>
                  </a:cubicBezTo>
                  <a:cubicBezTo>
                    <a:pt x="9321" y="35"/>
                    <a:pt x="9329" y="27"/>
                    <a:pt x="9329" y="18"/>
                  </a:cubicBezTo>
                  <a:cubicBezTo>
                    <a:pt x="9329" y="9"/>
                    <a:pt x="9321" y="1"/>
                    <a:pt x="9312" y="1"/>
                  </a:cubicBezTo>
                  <a:close/>
                  <a:moveTo>
                    <a:pt x="9425" y="2"/>
                  </a:moveTo>
                  <a:cubicBezTo>
                    <a:pt x="9416" y="2"/>
                    <a:pt x="9409" y="9"/>
                    <a:pt x="9409" y="18"/>
                  </a:cubicBezTo>
                  <a:cubicBezTo>
                    <a:pt x="9409" y="27"/>
                    <a:pt x="9416" y="34"/>
                    <a:pt x="9425" y="34"/>
                  </a:cubicBezTo>
                  <a:cubicBezTo>
                    <a:pt x="9434" y="34"/>
                    <a:pt x="9441" y="27"/>
                    <a:pt x="9441" y="18"/>
                  </a:cubicBezTo>
                  <a:cubicBezTo>
                    <a:pt x="9441" y="9"/>
                    <a:pt x="9434" y="2"/>
                    <a:pt x="9425" y="2"/>
                  </a:cubicBezTo>
                  <a:close/>
                  <a:moveTo>
                    <a:pt x="9539" y="3"/>
                  </a:moveTo>
                  <a:cubicBezTo>
                    <a:pt x="9530" y="3"/>
                    <a:pt x="9523" y="10"/>
                    <a:pt x="9523" y="18"/>
                  </a:cubicBezTo>
                  <a:cubicBezTo>
                    <a:pt x="9523" y="27"/>
                    <a:pt x="9530" y="34"/>
                    <a:pt x="9539" y="34"/>
                  </a:cubicBezTo>
                  <a:cubicBezTo>
                    <a:pt x="9547" y="34"/>
                    <a:pt x="9554" y="27"/>
                    <a:pt x="9554" y="18"/>
                  </a:cubicBezTo>
                  <a:cubicBezTo>
                    <a:pt x="9554" y="10"/>
                    <a:pt x="9547" y="3"/>
                    <a:pt x="9539" y="3"/>
                  </a:cubicBezTo>
                  <a:close/>
                  <a:moveTo>
                    <a:pt x="9652" y="3"/>
                  </a:moveTo>
                  <a:cubicBezTo>
                    <a:pt x="9644" y="3"/>
                    <a:pt x="9637" y="10"/>
                    <a:pt x="9637" y="18"/>
                  </a:cubicBezTo>
                  <a:cubicBezTo>
                    <a:pt x="9637" y="27"/>
                    <a:pt x="9644" y="33"/>
                    <a:pt x="9652" y="33"/>
                  </a:cubicBezTo>
                  <a:cubicBezTo>
                    <a:pt x="9660" y="33"/>
                    <a:pt x="9667" y="27"/>
                    <a:pt x="9667" y="18"/>
                  </a:cubicBezTo>
                  <a:cubicBezTo>
                    <a:pt x="9667" y="10"/>
                    <a:pt x="9660" y="3"/>
                    <a:pt x="9652" y="3"/>
                  </a:cubicBezTo>
                  <a:close/>
                  <a:moveTo>
                    <a:pt x="9765" y="3"/>
                  </a:moveTo>
                  <a:cubicBezTo>
                    <a:pt x="9757" y="3"/>
                    <a:pt x="9750" y="10"/>
                    <a:pt x="9750" y="18"/>
                  </a:cubicBezTo>
                  <a:cubicBezTo>
                    <a:pt x="9750" y="26"/>
                    <a:pt x="9757" y="33"/>
                    <a:pt x="9765" y="33"/>
                  </a:cubicBezTo>
                  <a:cubicBezTo>
                    <a:pt x="9774" y="33"/>
                    <a:pt x="9780" y="26"/>
                    <a:pt x="9780" y="18"/>
                  </a:cubicBezTo>
                  <a:cubicBezTo>
                    <a:pt x="9780" y="10"/>
                    <a:pt x="9774" y="3"/>
                    <a:pt x="9765" y="3"/>
                  </a:cubicBezTo>
                  <a:close/>
                  <a:moveTo>
                    <a:pt x="9879" y="2"/>
                  </a:moveTo>
                  <a:cubicBezTo>
                    <a:pt x="9870" y="2"/>
                    <a:pt x="9863" y="10"/>
                    <a:pt x="9863" y="18"/>
                  </a:cubicBezTo>
                  <a:cubicBezTo>
                    <a:pt x="9863" y="27"/>
                    <a:pt x="9870" y="34"/>
                    <a:pt x="9879" y="34"/>
                  </a:cubicBezTo>
                  <a:cubicBezTo>
                    <a:pt x="9887" y="34"/>
                    <a:pt x="9894" y="27"/>
                    <a:pt x="9894" y="18"/>
                  </a:cubicBezTo>
                  <a:cubicBezTo>
                    <a:pt x="9894" y="10"/>
                    <a:pt x="9887" y="2"/>
                    <a:pt x="9879" y="2"/>
                  </a:cubicBezTo>
                  <a:close/>
                  <a:moveTo>
                    <a:pt x="9992" y="3"/>
                  </a:moveTo>
                  <a:cubicBezTo>
                    <a:pt x="9984" y="3"/>
                    <a:pt x="9977" y="10"/>
                    <a:pt x="9977" y="18"/>
                  </a:cubicBezTo>
                  <a:cubicBezTo>
                    <a:pt x="9977" y="27"/>
                    <a:pt x="9984" y="33"/>
                    <a:pt x="9992" y="33"/>
                  </a:cubicBezTo>
                  <a:cubicBezTo>
                    <a:pt x="10001" y="33"/>
                    <a:pt x="10007" y="27"/>
                    <a:pt x="10007" y="18"/>
                  </a:cubicBezTo>
                  <a:cubicBezTo>
                    <a:pt x="10007" y="10"/>
                    <a:pt x="10001" y="3"/>
                    <a:pt x="9992" y="3"/>
                  </a:cubicBezTo>
                  <a:close/>
                  <a:moveTo>
                    <a:pt x="10106" y="3"/>
                  </a:moveTo>
                  <a:cubicBezTo>
                    <a:pt x="10097" y="3"/>
                    <a:pt x="10090" y="10"/>
                    <a:pt x="10090" y="18"/>
                  </a:cubicBezTo>
                  <a:cubicBezTo>
                    <a:pt x="10090" y="26"/>
                    <a:pt x="10097" y="33"/>
                    <a:pt x="10106" y="33"/>
                  </a:cubicBezTo>
                  <a:cubicBezTo>
                    <a:pt x="10114" y="33"/>
                    <a:pt x="10121" y="26"/>
                    <a:pt x="10121" y="18"/>
                  </a:cubicBezTo>
                  <a:cubicBezTo>
                    <a:pt x="10121" y="10"/>
                    <a:pt x="10114" y="3"/>
                    <a:pt x="10106" y="3"/>
                  </a:cubicBezTo>
                  <a:close/>
                  <a:moveTo>
                    <a:pt x="10219" y="3"/>
                  </a:moveTo>
                  <a:cubicBezTo>
                    <a:pt x="10211" y="3"/>
                    <a:pt x="10204" y="10"/>
                    <a:pt x="10204" y="18"/>
                  </a:cubicBezTo>
                  <a:cubicBezTo>
                    <a:pt x="10204" y="26"/>
                    <a:pt x="10211" y="33"/>
                    <a:pt x="10219" y="33"/>
                  </a:cubicBezTo>
                  <a:cubicBezTo>
                    <a:pt x="10227" y="33"/>
                    <a:pt x="10234" y="26"/>
                    <a:pt x="10234" y="18"/>
                  </a:cubicBezTo>
                  <a:cubicBezTo>
                    <a:pt x="10234" y="10"/>
                    <a:pt x="10227" y="3"/>
                    <a:pt x="10219" y="3"/>
                  </a:cubicBezTo>
                  <a:close/>
                  <a:moveTo>
                    <a:pt x="10332" y="3"/>
                  </a:moveTo>
                  <a:cubicBezTo>
                    <a:pt x="10324" y="3"/>
                    <a:pt x="10317" y="10"/>
                    <a:pt x="10317" y="18"/>
                  </a:cubicBezTo>
                  <a:cubicBezTo>
                    <a:pt x="10317" y="27"/>
                    <a:pt x="10324" y="33"/>
                    <a:pt x="10332" y="33"/>
                  </a:cubicBezTo>
                  <a:cubicBezTo>
                    <a:pt x="10341" y="33"/>
                    <a:pt x="10347" y="27"/>
                    <a:pt x="10347" y="18"/>
                  </a:cubicBezTo>
                  <a:cubicBezTo>
                    <a:pt x="10347" y="10"/>
                    <a:pt x="10341" y="3"/>
                    <a:pt x="10332" y="3"/>
                  </a:cubicBezTo>
                  <a:close/>
                  <a:moveTo>
                    <a:pt x="10446" y="3"/>
                  </a:moveTo>
                  <a:cubicBezTo>
                    <a:pt x="10437" y="3"/>
                    <a:pt x="10430" y="10"/>
                    <a:pt x="10430" y="18"/>
                  </a:cubicBezTo>
                  <a:cubicBezTo>
                    <a:pt x="10430" y="27"/>
                    <a:pt x="10437" y="34"/>
                    <a:pt x="10446" y="34"/>
                  </a:cubicBezTo>
                  <a:cubicBezTo>
                    <a:pt x="10454" y="34"/>
                    <a:pt x="10461" y="27"/>
                    <a:pt x="10461" y="18"/>
                  </a:cubicBezTo>
                  <a:cubicBezTo>
                    <a:pt x="10461" y="10"/>
                    <a:pt x="10454" y="3"/>
                    <a:pt x="10446" y="3"/>
                  </a:cubicBezTo>
                  <a:close/>
                  <a:moveTo>
                    <a:pt x="10559" y="2"/>
                  </a:moveTo>
                  <a:cubicBezTo>
                    <a:pt x="10550" y="2"/>
                    <a:pt x="10543" y="9"/>
                    <a:pt x="10543" y="18"/>
                  </a:cubicBezTo>
                  <a:cubicBezTo>
                    <a:pt x="10543" y="27"/>
                    <a:pt x="10550" y="34"/>
                    <a:pt x="10559" y="34"/>
                  </a:cubicBezTo>
                  <a:cubicBezTo>
                    <a:pt x="10568" y="34"/>
                    <a:pt x="10575" y="27"/>
                    <a:pt x="10575" y="18"/>
                  </a:cubicBezTo>
                  <a:cubicBezTo>
                    <a:pt x="10575" y="9"/>
                    <a:pt x="10568" y="2"/>
                    <a:pt x="10559" y="2"/>
                  </a:cubicBezTo>
                  <a:close/>
                  <a:moveTo>
                    <a:pt x="10672" y="3"/>
                  </a:moveTo>
                  <a:cubicBezTo>
                    <a:pt x="10664" y="3"/>
                    <a:pt x="10657" y="10"/>
                    <a:pt x="10657" y="18"/>
                  </a:cubicBezTo>
                  <a:cubicBezTo>
                    <a:pt x="10657" y="27"/>
                    <a:pt x="10664" y="34"/>
                    <a:pt x="10672" y="34"/>
                  </a:cubicBezTo>
                  <a:cubicBezTo>
                    <a:pt x="10681" y="34"/>
                    <a:pt x="10688" y="27"/>
                    <a:pt x="10688" y="18"/>
                  </a:cubicBezTo>
                  <a:cubicBezTo>
                    <a:pt x="10688" y="10"/>
                    <a:pt x="10681" y="3"/>
                    <a:pt x="10672" y="3"/>
                  </a:cubicBezTo>
                  <a:close/>
                  <a:moveTo>
                    <a:pt x="10786" y="3"/>
                  </a:moveTo>
                  <a:cubicBezTo>
                    <a:pt x="10777" y="3"/>
                    <a:pt x="10771" y="10"/>
                    <a:pt x="10771" y="18"/>
                  </a:cubicBezTo>
                  <a:cubicBezTo>
                    <a:pt x="10771" y="27"/>
                    <a:pt x="10777" y="33"/>
                    <a:pt x="10786" y="33"/>
                  </a:cubicBezTo>
                  <a:cubicBezTo>
                    <a:pt x="10794" y="33"/>
                    <a:pt x="10801" y="27"/>
                    <a:pt x="10801" y="18"/>
                  </a:cubicBezTo>
                  <a:cubicBezTo>
                    <a:pt x="10801" y="10"/>
                    <a:pt x="10794" y="3"/>
                    <a:pt x="10786" y="3"/>
                  </a:cubicBezTo>
                  <a:close/>
                  <a:moveTo>
                    <a:pt x="10899" y="3"/>
                  </a:moveTo>
                  <a:cubicBezTo>
                    <a:pt x="10891" y="3"/>
                    <a:pt x="10884" y="10"/>
                    <a:pt x="10884" y="18"/>
                  </a:cubicBezTo>
                  <a:cubicBezTo>
                    <a:pt x="10884" y="26"/>
                    <a:pt x="10891" y="33"/>
                    <a:pt x="10899" y="33"/>
                  </a:cubicBezTo>
                  <a:cubicBezTo>
                    <a:pt x="10908" y="33"/>
                    <a:pt x="10914" y="26"/>
                    <a:pt x="10914" y="18"/>
                  </a:cubicBezTo>
                  <a:cubicBezTo>
                    <a:pt x="10914" y="10"/>
                    <a:pt x="10908" y="3"/>
                    <a:pt x="10899" y="3"/>
                  </a:cubicBezTo>
                  <a:close/>
                  <a:moveTo>
                    <a:pt x="11013" y="3"/>
                  </a:moveTo>
                  <a:cubicBezTo>
                    <a:pt x="11004" y="3"/>
                    <a:pt x="10998" y="10"/>
                    <a:pt x="10998" y="18"/>
                  </a:cubicBezTo>
                  <a:cubicBezTo>
                    <a:pt x="10998" y="26"/>
                    <a:pt x="11004" y="33"/>
                    <a:pt x="11013" y="33"/>
                  </a:cubicBezTo>
                  <a:cubicBezTo>
                    <a:pt x="11021" y="33"/>
                    <a:pt x="11028" y="26"/>
                    <a:pt x="11028" y="18"/>
                  </a:cubicBezTo>
                  <a:cubicBezTo>
                    <a:pt x="11028" y="10"/>
                    <a:pt x="11021" y="3"/>
                    <a:pt x="11013" y="3"/>
                  </a:cubicBezTo>
                  <a:close/>
                  <a:moveTo>
                    <a:pt x="11126" y="3"/>
                  </a:moveTo>
                  <a:cubicBezTo>
                    <a:pt x="11117" y="3"/>
                    <a:pt x="11111" y="10"/>
                    <a:pt x="11111" y="18"/>
                  </a:cubicBezTo>
                  <a:cubicBezTo>
                    <a:pt x="11111" y="27"/>
                    <a:pt x="11117" y="34"/>
                    <a:pt x="11126" y="34"/>
                  </a:cubicBezTo>
                  <a:cubicBezTo>
                    <a:pt x="11135" y="34"/>
                    <a:pt x="11141" y="27"/>
                    <a:pt x="11141" y="18"/>
                  </a:cubicBezTo>
                  <a:cubicBezTo>
                    <a:pt x="11141" y="10"/>
                    <a:pt x="11135" y="3"/>
                    <a:pt x="11126" y="3"/>
                  </a:cubicBezTo>
                  <a:close/>
                  <a:moveTo>
                    <a:pt x="11239" y="3"/>
                  </a:moveTo>
                  <a:cubicBezTo>
                    <a:pt x="11231" y="3"/>
                    <a:pt x="11224" y="10"/>
                    <a:pt x="11224" y="18"/>
                  </a:cubicBezTo>
                  <a:cubicBezTo>
                    <a:pt x="11224" y="27"/>
                    <a:pt x="11231" y="34"/>
                    <a:pt x="11239" y="34"/>
                  </a:cubicBezTo>
                  <a:cubicBezTo>
                    <a:pt x="11248" y="34"/>
                    <a:pt x="11255" y="27"/>
                    <a:pt x="11255" y="18"/>
                  </a:cubicBezTo>
                  <a:cubicBezTo>
                    <a:pt x="11255" y="10"/>
                    <a:pt x="11248" y="3"/>
                    <a:pt x="11239" y="3"/>
                  </a:cubicBezTo>
                  <a:close/>
                  <a:moveTo>
                    <a:pt x="11353" y="2"/>
                  </a:moveTo>
                  <a:cubicBezTo>
                    <a:pt x="11344" y="2"/>
                    <a:pt x="11336" y="9"/>
                    <a:pt x="11336" y="18"/>
                  </a:cubicBezTo>
                  <a:cubicBezTo>
                    <a:pt x="11336" y="27"/>
                    <a:pt x="11344" y="35"/>
                    <a:pt x="11353" y="35"/>
                  </a:cubicBezTo>
                  <a:cubicBezTo>
                    <a:pt x="11362" y="35"/>
                    <a:pt x="11369" y="27"/>
                    <a:pt x="11369" y="18"/>
                  </a:cubicBezTo>
                  <a:cubicBezTo>
                    <a:pt x="11369" y="9"/>
                    <a:pt x="11362" y="2"/>
                    <a:pt x="11353" y="2"/>
                  </a:cubicBezTo>
                  <a:close/>
                  <a:moveTo>
                    <a:pt x="11466" y="2"/>
                  </a:moveTo>
                  <a:cubicBezTo>
                    <a:pt x="11457" y="2"/>
                    <a:pt x="11450" y="9"/>
                    <a:pt x="11450" y="18"/>
                  </a:cubicBezTo>
                  <a:cubicBezTo>
                    <a:pt x="11450" y="27"/>
                    <a:pt x="11457" y="34"/>
                    <a:pt x="11466" y="34"/>
                  </a:cubicBezTo>
                  <a:cubicBezTo>
                    <a:pt x="11475" y="34"/>
                    <a:pt x="11482" y="27"/>
                    <a:pt x="11482" y="18"/>
                  </a:cubicBezTo>
                  <a:cubicBezTo>
                    <a:pt x="11482" y="9"/>
                    <a:pt x="11475" y="2"/>
                    <a:pt x="11466" y="2"/>
                  </a:cubicBezTo>
                  <a:close/>
                  <a:moveTo>
                    <a:pt x="11580" y="3"/>
                  </a:moveTo>
                  <a:cubicBezTo>
                    <a:pt x="11571" y="3"/>
                    <a:pt x="11564" y="10"/>
                    <a:pt x="11564" y="18"/>
                  </a:cubicBezTo>
                  <a:cubicBezTo>
                    <a:pt x="11564" y="27"/>
                    <a:pt x="11571" y="34"/>
                    <a:pt x="11580" y="34"/>
                  </a:cubicBezTo>
                  <a:cubicBezTo>
                    <a:pt x="11588" y="34"/>
                    <a:pt x="11595" y="27"/>
                    <a:pt x="11595" y="18"/>
                  </a:cubicBezTo>
                  <a:cubicBezTo>
                    <a:pt x="11595" y="10"/>
                    <a:pt x="11588" y="3"/>
                    <a:pt x="11580" y="3"/>
                  </a:cubicBezTo>
                  <a:close/>
                  <a:moveTo>
                    <a:pt x="11693" y="3"/>
                  </a:moveTo>
                  <a:cubicBezTo>
                    <a:pt x="11685" y="3"/>
                    <a:pt x="11678" y="10"/>
                    <a:pt x="11678" y="18"/>
                  </a:cubicBezTo>
                  <a:cubicBezTo>
                    <a:pt x="11678" y="26"/>
                    <a:pt x="11685" y="33"/>
                    <a:pt x="11693" y="33"/>
                  </a:cubicBezTo>
                  <a:cubicBezTo>
                    <a:pt x="11701" y="33"/>
                    <a:pt x="11708" y="26"/>
                    <a:pt x="11708" y="18"/>
                  </a:cubicBezTo>
                  <a:cubicBezTo>
                    <a:pt x="11708" y="10"/>
                    <a:pt x="11701" y="3"/>
                    <a:pt x="11693" y="3"/>
                  </a:cubicBezTo>
                  <a:close/>
                  <a:moveTo>
                    <a:pt x="11806" y="1"/>
                  </a:moveTo>
                  <a:cubicBezTo>
                    <a:pt x="11797" y="1"/>
                    <a:pt x="11789" y="9"/>
                    <a:pt x="11789" y="18"/>
                  </a:cubicBezTo>
                  <a:cubicBezTo>
                    <a:pt x="11789" y="28"/>
                    <a:pt x="11797" y="35"/>
                    <a:pt x="11806" y="35"/>
                  </a:cubicBezTo>
                  <a:cubicBezTo>
                    <a:pt x="11816" y="35"/>
                    <a:pt x="11824" y="28"/>
                    <a:pt x="11824" y="18"/>
                  </a:cubicBezTo>
                  <a:cubicBezTo>
                    <a:pt x="11824" y="9"/>
                    <a:pt x="11816" y="1"/>
                    <a:pt x="11806" y="1"/>
                  </a:cubicBezTo>
                  <a:close/>
                  <a:moveTo>
                    <a:pt x="11920" y="2"/>
                  </a:moveTo>
                  <a:cubicBezTo>
                    <a:pt x="11911" y="2"/>
                    <a:pt x="11903" y="9"/>
                    <a:pt x="11903" y="18"/>
                  </a:cubicBezTo>
                  <a:cubicBezTo>
                    <a:pt x="11903" y="27"/>
                    <a:pt x="11911" y="35"/>
                    <a:pt x="11920" y="35"/>
                  </a:cubicBezTo>
                  <a:cubicBezTo>
                    <a:pt x="11929" y="35"/>
                    <a:pt x="11936" y="27"/>
                    <a:pt x="11936" y="18"/>
                  </a:cubicBezTo>
                  <a:cubicBezTo>
                    <a:pt x="11936" y="9"/>
                    <a:pt x="11929" y="2"/>
                    <a:pt x="11920" y="2"/>
                  </a:cubicBezTo>
                  <a:close/>
                  <a:moveTo>
                    <a:pt x="12033" y="2"/>
                  </a:moveTo>
                  <a:cubicBezTo>
                    <a:pt x="12024" y="2"/>
                    <a:pt x="12017" y="9"/>
                    <a:pt x="12017" y="18"/>
                  </a:cubicBezTo>
                  <a:cubicBezTo>
                    <a:pt x="12017" y="27"/>
                    <a:pt x="12024" y="34"/>
                    <a:pt x="12033" y="34"/>
                  </a:cubicBezTo>
                  <a:cubicBezTo>
                    <a:pt x="12042" y="34"/>
                    <a:pt x="12049" y="27"/>
                    <a:pt x="12049" y="18"/>
                  </a:cubicBezTo>
                  <a:cubicBezTo>
                    <a:pt x="12049" y="9"/>
                    <a:pt x="12042" y="2"/>
                    <a:pt x="12033" y="2"/>
                  </a:cubicBezTo>
                  <a:close/>
                  <a:moveTo>
                    <a:pt x="12146" y="1"/>
                  </a:moveTo>
                  <a:cubicBezTo>
                    <a:pt x="12137" y="1"/>
                    <a:pt x="12129" y="9"/>
                    <a:pt x="12129" y="18"/>
                  </a:cubicBezTo>
                  <a:cubicBezTo>
                    <a:pt x="12129" y="28"/>
                    <a:pt x="12137" y="35"/>
                    <a:pt x="12146" y="35"/>
                  </a:cubicBezTo>
                  <a:cubicBezTo>
                    <a:pt x="12156" y="35"/>
                    <a:pt x="12164" y="28"/>
                    <a:pt x="12164" y="18"/>
                  </a:cubicBezTo>
                  <a:cubicBezTo>
                    <a:pt x="12164" y="9"/>
                    <a:pt x="12156" y="1"/>
                    <a:pt x="12146" y="1"/>
                  </a:cubicBezTo>
                  <a:close/>
                  <a:moveTo>
                    <a:pt x="12260" y="0"/>
                  </a:moveTo>
                  <a:cubicBezTo>
                    <a:pt x="12250" y="0"/>
                    <a:pt x="12242" y="8"/>
                    <a:pt x="12242" y="18"/>
                  </a:cubicBezTo>
                  <a:cubicBezTo>
                    <a:pt x="12242" y="28"/>
                    <a:pt x="12250" y="36"/>
                    <a:pt x="12260" y="36"/>
                  </a:cubicBezTo>
                  <a:cubicBezTo>
                    <a:pt x="12270" y="36"/>
                    <a:pt x="12278" y="28"/>
                    <a:pt x="12278" y="18"/>
                  </a:cubicBezTo>
                  <a:cubicBezTo>
                    <a:pt x="12278" y="8"/>
                    <a:pt x="12270" y="0"/>
                    <a:pt x="12260" y="0"/>
                  </a:cubicBezTo>
                  <a:close/>
                  <a:moveTo>
                    <a:pt x="12373" y="1"/>
                  </a:moveTo>
                  <a:cubicBezTo>
                    <a:pt x="12364" y="1"/>
                    <a:pt x="12356" y="9"/>
                    <a:pt x="12356" y="18"/>
                  </a:cubicBezTo>
                  <a:cubicBezTo>
                    <a:pt x="12356" y="28"/>
                    <a:pt x="12364" y="36"/>
                    <a:pt x="12373" y="36"/>
                  </a:cubicBezTo>
                  <a:cubicBezTo>
                    <a:pt x="12383" y="36"/>
                    <a:pt x="12391" y="28"/>
                    <a:pt x="12391" y="18"/>
                  </a:cubicBezTo>
                  <a:cubicBezTo>
                    <a:pt x="12391" y="9"/>
                    <a:pt x="12383" y="1"/>
                    <a:pt x="12373" y="1"/>
                  </a:cubicBezTo>
                  <a:close/>
                  <a:moveTo>
                    <a:pt x="12487" y="2"/>
                  </a:moveTo>
                  <a:cubicBezTo>
                    <a:pt x="12478" y="2"/>
                    <a:pt x="12470" y="9"/>
                    <a:pt x="12470" y="18"/>
                  </a:cubicBezTo>
                  <a:cubicBezTo>
                    <a:pt x="12470" y="27"/>
                    <a:pt x="12478" y="35"/>
                    <a:pt x="12487" y="35"/>
                  </a:cubicBezTo>
                  <a:cubicBezTo>
                    <a:pt x="12496" y="35"/>
                    <a:pt x="12503" y="27"/>
                    <a:pt x="12503" y="18"/>
                  </a:cubicBezTo>
                  <a:cubicBezTo>
                    <a:pt x="12503" y="9"/>
                    <a:pt x="12496" y="2"/>
                    <a:pt x="12487" y="2"/>
                  </a:cubicBezTo>
                  <a:close/>
                  <a:moveTo>
                    <a:pt x="12600" y="2"/>
                  </a:moveTo>
                  <a:cubicBezTo>
                    <a:pt x="12591" y="2"/>
                    <a:pt x="12584" y="9"/>
                    <a:pt x="12584" y="18"/>
                  </a:cubicBezTo>
                  <a:cubicBezTo>
                    <a:pt x="12584" y="27"/>
                    <a:pt x="12591" y="34"/>
                    <a:pt x="12600" y="34"/>
                  </a:cubicBezTo>
                  <a:cubicBezTo>
                    <a:pt x="12609" y="34"/>
                    <a:pt x="12616" y="27"/>
                    <a:pt x="12616" y="18"/>
                  </a:cubicBezTo>
                  <a:cubicBezTo>
                    <a:pt x="12616" y="9"/>
                    <a:pt x="12609" y="2"/>
                    <a:pt x="12600" y="2"/>
                  </a:cubicBezTo>
                  <a:close/>
                  <a:moveTo>
                    <a:pt x="12713" y="3"/>
                  </a:moveTo>
                  <a:cubicBezTo>
                    <a:pt x="12705" y="3"/>
                    <a:pt x="12698" y="10"/>
                    <a:pt x="12698" y="18"/>
                  </a:cubicBezTo>
                  <a:cubicBezTo>
                    <a:pt x="12698" y="27"/>
                    <a:pt x="12705" y="34"/>
                    <a:pt x="12713" y="34"/>
                  </a:cubicBezTo>
                  <a:cubicBezTo>
                    <a:pt x="12722" y="34"/>
                    <a:pt x="12729" y="27"/>
                    <a:pt x="12729" y="18"/>
                  </a:cubicBezTo>
                  <a:cubicBezTo>
                    <a:pt x="12729" y="10"/>
                    <a:pt x="12722" y="3"/>
                    <a:pt x="12713" y="3"/>
                  </a:cubicBezTo>
                  <a:close/>
                  <a:moveTo>
                    <a:pt x="12827" y="2"/>
                  </a:moveTo>
                  <a:cubicBezTo>
                    <a:pt x="12818" y="2"/>
                    <a:pt x="12811" y="9"/>
                    <a:pt x="12811" y="18"/>
                  </a:cubicBezTo>
                  <a:cubicBezTo>
                    <a:pt x="12811" y="27"/>
                    <a:pt x="12818" y="34"/>
                    <a:pt x="12827" y="34"/>
                  </a:cubicBezTo>
                  <a:cubicBezTo>
                    <a:pt x="12836" y="34"/>
                    <a:pt x="12843" y="27"/>
                    <a:pt x="12843" y="18"/>
                  </a:cubicBezTo>
                  <a:cubicBezTo>
                    <a:pt x="12843" y="9"/>
                    <a:pt x="12836" y="2"/>
                    <a:pt x="12827" y="2"/>
                  </a:cubicBezTo>
                  <a:close/>
                  <a:moveTo>
                    <a:pt x="12940" y="3"/>
                  </a:moveTo>
                  <a:cubicBezTo>
                    <a:pt x="12932" y="3"/>
                    <a:pt x="12925" y="10"/>
                    <a:pt x="12925" y="18"/>
                  </a:cubicBezTo>
                  <a:cubicBezTo>
                    <a:pt x="12925" y="27"/>
                    <a:pt x="12932" y="34"/>
                    <a:pt x="12940" y="34"/>
                  </a:cubicBezTo>
                  <a:cubicBezTo>
                    <a:pt x="12949" y="34"/>
                    <a:pt x="12956" y="27"/>
                    <a:pt x="12956" y="18"/>
                  </a:cubicBezTo>
                  <a:cubicBezTo>
                    <a:pt x="12956" y="10"/>
                    <a:pt x="12949" y="3"/>
                    <a:pt x="12940" y="3"/>
                  </a:cubicBezTo>
                  <a:close/>
                  <a:moveTo>
                    <a:pt x="13054" y="3"/>
                  </a:moveTo>
                  <a:cubicBezTo>
                    <a:pt x="13045" y="3"/>
                    <a:pt x="13038" y="10"/>
                    <a:pt x="13038" y="18"/>
                  </a:cubicBezTo>
                  <a:cubicBezTo>
                    <a:pt x="13038" y="27"/>
                    <a:pt x="13045" y="33"/>
                    <a:pt x="13054" y="33"/>
                  </a:cubicBezTo>
                  <a:cubicBezTo>
                    <a:pt x="13062" y="33"/>
                    <a:pt x="13069" y="27"/>
                    <a:pt x="13069" y="18"/>
                  </a:cubicBezTo>
                  <a:cubicBezTo>
                    <a:pt x="13069" y="10"/>
                    <a:pt x="13062" y="3"/>
                    <a:pt x="13054" y="3"/>
                  </a:cubicBezTo>
                  <a:close/>
                  <a:moveTo>
                    <a:pt x="13167" y="3"/>
                  </a:moveTo>
                  <a:cubicBezTo>
                    <a:pt x="13158" y="3"/>
                    <a:pt x="13152" y="10"/>
                    <a:pt x="13152" y="18"/>
                  </a:cubicBezTo>
                  <a:cubicBezTo>
                    <a:pt x="13152" y="27"/>
                    <a:pt x="13158" y="34"/>
                    <a:pt x="13167" y="34"/>
                  </a:cubicBezTo>
                  <a:cubicBezTo>
                    <a:pt x="13175" y="34"/>
                    <a:pt x="13182" y="27"/>
                    <a:pt x="13182" y="18"/>
                  </a:cubicBezTo>
                  <a:cubicBezTo>
                    <a:pt x="13182" y="10"/>
                    <a:pt x="13175" y="3"/>
                    <a:pt x="13167" y="3"/>
                  </a:cubicBezTo>
                  <a:close/>
                  <a:moveTo>
                    <a:pt x="13280" y="3"/>
                  </a:moveTo>
                  <a:cubicBezTo>
                    <a:pt x="13272" y="3"/>
                    <a:pt x="13265" y="10"/>
                    <a:pt x="13265" y="18"/>
                  </a:cubicBezTo>
                  <a:cubicBezTo>
                    <a:pt x="13265" y="27"/>
                    <a:pt x="13272" y="34"/>
                    <a:pt x="13280" y="34"/>
                  </a:cubicBezTo>
                  <a:cubicBezTo>
                    <a:pt x="13289" y="34"/>
                    <a:pt x="13296" y="27"/>
                    <a:pt x="13296" y="18"/>
                  </a:cubicBezTo>
                  <a:cubicBezTo>
                    <a:pt x="13296" y="10"/>
                    <a:pt x="13289" y="3"/>
                    <a:pt x="13280" y="3"/>
                  </a:cubicBezTo>
                  <a:close/>
                  <a:moveTo>
                    <a:pt x="13394" y="3"/>
                  </a:moveTo>
                  <a:cubicBezTo>
                    <a:pt x="13385" y="3"/>
                    <a:pt x="13378" y="10"/>
                    <a:pt x="13378" y="18"/>
                  </a:cubicBezTo>
                  <a:cubicBezTo>
                    <a:pt x="13378" y="27"/>
                    <a:pt x="13385" y="34"/>
                    <a:pt x="13394" y="34"/>
                  </a:cubicBezTo>
                  <a:cubicBezTo>
                    <a:pt x="13402" y="34"/>
                    <a:pt x="13409" y="27"/>
                    <a:pt x="13409" y="18"/>
                  </a:cubicBezTo>
                  <a:cubicBezTo>
                    <a:pt x="13409" y="10"/>
                    <a:pt x="13402" y="3"/>
                    <a:pt x="13394" y="3"/>
                  </a:cubicBezTo>
                  <a:close/>
                  <a:moveTo>
                    <a:pt x="13507" y="3"/>
                  </a:moveTo>
                  <a:cubicBezTo>
                    <a:pt x="13499" y="3"/>
                    <a:pt x="13492" y="10"/>
                    <a:pt x="13492" y="18"/>
                  </a:cubicBezTo>
                  <a:cubicBezTo>
                    <a:pt x="13492" y="27"/>
                    <a:pt x="13499" y="33"/>
                    <a:pt x="13507" y="33"/>
                  </a:cubicBezTo>
                  <a:cubicBezTo>
                    <a:pt x="13515" y="33"/>
                    <a:pt x="13522" y="27"/>
                    <a:pt x="13522" y="18"/>
                  </a:cubicBezTo>
                  <a:cubicBezTo>
                    <a:pt x="13522" y="10"/>
                    <a:pt x="13515" y="3"/>
                    <a:pt x="13507" y="3"/>
                  </a:cubicBezTo>
                  <a:close/>
                  <a:moveTo>
                    <a:pt x="13620" y="3"/>
                  </a:moveTo>
                  <a:cubicBezTo>
                    <a:pt x="13612" y="3"/>
                    <a:pt x="13606" y="10"/>
                    <a:pt x="13606" y="18"/>
                  </a:cubicBezTo>
                  <a:cubicBezTo>
                    <a:pt x="13606" y="26"/>
                    <a:pt x="13612" y="33"/>
                    <a:pt x="13620" y="33"/>
                  </a:cubicBezTo>
                  <a:cubicBezTo>
                    <a:pt x="13629" y="33"/>
                    <a:pt x="13635" y="26"/>
                    <a:pt x="13635" y="18"/>
                  </a:cubicBezTo>
                  <a:cubicBezTo>
                    <a:pt x="13635" y="10"/>
                    <a:pt x="13629" y="3"/>
                    <a:pt x="13620" y="3"/>
                  </a:cubicBezTo>
                  <a:close/>
                  <a:moveTo>
                    <a:pt x="13734" y="3"/>
                  </a:moveTo>
                  <a:cubicBezTo>
                    <a:pt x="13726" y="3"/>
                    <a:pt x="13719" y="10"/>
                    <a:pt x="13719" y="18"/>
                  </a:cubicBezTo>
                  <a:cubicBezTo>
                    <a:pt x="13719" y="26"/>
                    <a:pt x="13726" y="33"/>
                    <a:pt x="13734" y="33"/>
                  </a:cubicBezTo>
                  <a:cubicBezTo>
                    <a:pt x="13742" y="33"/>
                    <a:pt x="13749" y="26"/>
                    <a:pt x="13749" y="18"/>
                  </a:cubicBezTo>
                  <a:cubicBezTo>
                    <a:pt x="13749" y="10"/>
                    <a:pt x="13742" y="3"/>
                    <a:pt x="13734" y="3"/>
                  </a:cubicBezTo>
                  <a:close/>
                  <a:moveTo>
                    <a:pt x="13847" y="3"/>
                  </a:moveTo>
                  <a:cubicBezTo>
                    <a:pt x="13839" y="3"/>
                    <a:pt x="13832" y="10"/>
                    <a:pt x="13832" y="18"/>
                  </a:cubicBezTo>
                  <a:cubicBezTo>
                    <a:pt x="13832" y="26"/>
                    <a:pt x="13839" y="33"/>
                    <a:pt x="13847" y="33"/>
                  </a:cubicBezTo>
                  <a:cubicBezTo>
                    <a:pt x="13855" y="33"/>
                    <a:pt x="13862" y="26"/>
                    <a:pt x="13862" y="18"/>
                  </a:cubicBezTo>
                  <a:cubicBezTo>
                    <a:pt x="13862" y="10"/>
                    <a:pt x="13855" y="3"/>
                    <a:pt x="13847" y="3"/>
                  </a:cubicBezTo>
                  <a:close/>
                  <a:moveTo>
                    <a:pt x="13961" y="3"/>
                  </a:moveTo>
                  <a:cubicBezTo>
                    <a:pt x="13953" y="3"/>
                    <a:pt x="13946" y="10"/>
                    <a:pt x="13946" y="18"/>
                  </a:cubicBezTo>
                  <a:cubicBezTo>
                    <a:pt x="13946" y="26"/>
                    <a:pt x="13953" y="33"/>
                    <a:pt x="13961" y="33"/>
                  </a:cubicBezTo>
                  <a:cubicBezTo>
                    <a:pt x="13969" y="33"/>
                    <a:pt x="13975" y="26"/>
                    <a:pt x="13975" y="18"/>
                  </a:cubicBezTo>
                  <a:cubicBezTo>
                    <a:pt x="13975" y="10"/>
                    <a:pt x="13969" y="3"/>
                    <a:pt x="13961" y="3"/>
                  </a:cubicBezTo>
                  <a:close/>
                  <a:moveTo>
                    <a:pt x="14074" y="4"/>
                  </a:moveTo>
                  <a:cubicBezTo>
                    <a:pt x="14066" y="4"/>
                    <a:pt x="14059" y="10"/>
                    <a:pt x="14059" y="18"/>
                  </a:cubicBezTo>
                  <a:cubicBezTo>
                    <a:pt x="14059" y="26"/>
                    <a:pt x="14066" y="33"/>
                    <a:pt x="14074" y="33"/>
                  </a:cubicBezTo>
                  <a:cubicBezTo>
                    <a:pt x="14082" y="33"/>
                    <a:pt x="14089" y="26"/>
                    <a:pt x="14089" y="18"/>
                  </a:cubicBezTo>
                  <a:cubicBezTo>
                    <a:pt x="14089" y="10"/>
                    <a:pt x="14082" y="4"/>
                    <a:pt x="14074" y="4"/>
                  </a:cubicBezTo>
                  <a:close/>
                </a:path>
              </a:pathLst>
            </a:custGeom>
            <a:grpFill/>
            <a:ln w="15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9"/>
            <p:cNvSpPr>
              <a:spLocks noEditPoints="1"/>
            </p:cNvSpPr>
            <p:nvPr/>
          </p:nvSpPr>
          <p:spPr bwMode="auto">
            <a:xfrm>
              <a:off x="-3979863" y="2184400"/>
              <a:ext cx="18819813" cy="50800"/>
            </a:xfrm>
            <a:custGeom>
              <a:avLst/>
              <a:gdLst>
                <a:gd name="T0" fmla="*/ 14188 w 14316"/>
                <a:gd name="T1" fmla="*/ 5 h 39"/>
                <a:gd name="T2" fmla="*/ 129 w 14316"/>
                <a:gd name="T3" fmla="*/ 5 h 39"/>
                <a:gd name="T4" fmla="*/ 355 w 14316"/>
                <a:gd name="T5" fmla="*/ 5 h 39"/>
                <a:gd name="T6" fmla="*/ 582 w 14316"/>
                <a:gd name="T7" fmla="*/ 5 h 39"/>
                <a:gd name="T8" fmla="*/ 809 w 14316"/>
                <a:gd name="T9" fmla="*/ 5 h 39"/>
                <a:gd name="T10" fmla="*/ 1036 w 14316"/>
                <a:gd name="T11" fmla="*/ 5 h 39"/>
                <a:gd name="T12" fmla="*/ 1262 w 14316"/>
                <a:gd name="T13" fmla="*/ 4 h 39"/>
                <a:gd name="T14" fmla="*/ 1489 w 14316"/>
                <a:gd name="T15" fmla="*/ 3 h 39"/>
                <a:gd name="T16" fmla="*/ 1716 w 14316"/>
                <a:gd name="T17" fmla="*/ 5 h 39"/>
                <a:gd name="T18" fmla="*/ 1943 w 14316"/>
                <a:gd name="T19" fmla="*/ 4 h 39"/>
                <a:gd name="T20" fmla="*/ 2170 w 14316"/>
                <a:gd name="T21" fmla="*/ 5 h 39"/>
                <a:gd name="T22" fmla="*/ 2396 w 14316"/>
                <a:gd name="T23" fmla="*/ 3 h 39"/>
                <a:gd name="T24" fmla="*/ 2623 w 14316"/>
                <a:gd name="T25" fmla="*/ 4 h 39"/>
                <a:gd name="T26" fmla="*/ 2850 w 14316"/>
                <a:gd name="T27" fmla="*/ 5 h 39"/>
                <a:gd name="T28" fmla="*/ 3077 w 14316"/>
                <a:gd name="T29" fmla="*/ 4 h 39"/>
                <a:gd name="T30" fmla="*/ 3303 w 14316"/>
                <a:gd name="T31" fmla="*/ 5 h 39"/>
                <a:gd name="T32" fmla="*/ 3530 w 14316"/>
                <a:gd name="T33" fmla="*/ 5 h 39"/>
                <a:gd name="T34" fmla="*/ 3757 w 14316"/>
                <a:gd name="T35" fmla="*/ 4 h 39"/>
                <a:gd name="T36" fmla="*/ 3984 w 14316"/>
                <a:gd name="T37" fmla="*/ 5 h 39"/>
                <a:gd name="T38" fmla="*/ 4210 w 14316"/>
                <a:gd name="T39" fmla="*/ 3 h 39"/>
                <a:gd name="T40" fmla="*/ 4437 w 14316"/>
                <a:gd name="T41" fmla="*/ 2 h 39"/>
                <a:gd name="T42" fmla="*/ 4664 w 14316"/>
                <a:gd name="T43" fmla="*/ 5 h 39"/>
                <a:gd name="T44" fmla="*/ 4891 w 14316"/>
                <a:gd name="T45" fmla="*/ 4 h 39"/>
                <a:gd name="T46" fmla="*/ 5118 w 14316"/>
                <a:gd name="T47" fmla="*/ 4 h 39"/>
                <a:gd name="T48" fmla="*/ 5344 w 14316"/>
                <a:gd name="T49" fmla="*/ 3 h 39"/>
                <a:gd name="T50" fmla="*/ 5571 w 14316"/>
                <a:gd name="T51" fmla="*/ 2 h 39"/>
                <a:gd name="T52" fmla="*/ 5798 w 14316"/>
                <a:gd name="T53" fmla="*/ 1 h 39"/>
                <a:gd name="T54" fmla="*/ 6025 w 14316"/>
                <a:gd name="T55" fmla="*/ 2 h 39"/>
                <a:gd name="T56" fmla="*/ 6251 w 14316"/>
                <a:gd name="T57" fmla="*/ 3 h 39"/>
                <a:gd name="T58" fmla="*/ 6478 w 14316"/>
                <a:gd name="T59" fmla="*/ 3 h 39"/>
                <a:gd name="T60" fmla="*/ 6705 w 14316"/>
                <a:gd name="T61" fmla="*/ 4 h 39"/>
                <a:gd name="T62" fmla="*/ 6932 w 14316"/>
                <a:gd name="T63" fmla="*/ 4 h 39"/>
                <a:gd name="T64" fmla="*/ 7158 w 14316"/>
                <a:gd name="T65" fmla="*/ 5 h 39"/>
                <a:gd name="T66" fmla="*/ 7385 w 14316"/>
                <a:gd name="T67" fmla="*/ 4 h 39"/>
                <a:gd name="T68" fmla="*/ 7612 w 14316"/>
                <a:gd name="T69" fmla="*/ 5 h 39"/>
                <a:gd name="T70" fmla="*/ 7839 w 14316"/>
                <a:gd name="T71" fmla="*/ 3 h 39"/>
                <a:gd name="T72" fmla="*/ 8066 w 14316"/>
                <a:gd name="T73" fmla="*/ 5 h 39"/>
                <a:gd name="T74" fmla="*/ 8292 w 14316"/>
                <a:gd name="T75" fmla="*/ 4 h 39"/>
                <a:gd name="T76" fmla="*/ 8519 w 14316"/>
                <a:gd name="T77" fmla="*/ 4 h 39"/>
                <a:gd name="T78" fmla="*/ 8746 w 14316"/>
                <a:gd name="T79" fmla="*/ 3 h 39"/>
                <a:gd name="T80" fmla="*/ 8973 w 14316"/>
                <a:gd name="T81" fmla="*/ 2 h 39"/>
                <a:gd name="T82" fmla="*/ 9199 w 14316"/>
                <a:gd name="T83" fmla="*/ 3 h 39"/>
                <a:gd name="T84" fmla="*/ 9426 w 14316"/>
                <a:gd name="T85" fmla="*/ 3 h 39"/>
                <a:gd name="T86" fmla="*/ 9653 w 14316"/>
                <a:gd name="T87" fmla="*/ 4 h 39"/>
                <a:gd name="T88" fmla="*/ 9880 w 14316"/>
                <a:gd name="T89" fmla="*/ 4 h 39"/>
                <a:gd name="T90" fmla="*/ 10107 w 14316"/>
                <a:gd name="T91" fmla="*/ 5 h 39"/>
                <a:gd name="T92" fmla="*/ 10333 w 14316"/>
                <a:gd name="T93" fmla="*/ 4 h 39"/>
                <a:gd name="T94" fmla="*/ 10560 w 14316"/>
                <a:gd name="T95" fmla="*/ 4 h 39"/>
                <a:gd name="T96" fmla="*/ 10787 w 14316"/>
                <a:gd name="T97" fmla="*/ 4 h 39"/>
                <a:gd name="T98" fmla="*/ 11014 w 14316"/>
                <a:gd name="T99" fmla="*/ 5 h 39"/>
                <a:gd name="T100" fmla="*/ 11240 w 14316"/>
                <a:gd name="T101" fmla="*/ 4 h 39"/>
                <a:gd name="T102" fmla="*/ 11467 w 14316"/>
                <a:gd name="T103" fmla="*/ 4 h 39"/>
                <a:gd name="T104" fmla="*/ 11694 w 14316"/>
                <a:gd name="T105" fmla="*/ 5 h 39"/>
                <a:gd name="T106" fmla="*/ 11921 w 14316"/>
                <a:gd name="T107" fmla="*/ 3 h 39"/>
                <a:gd name="T108" fmla="*/ 12147 w 14316"/>
                <a:gd name="T109" fmla="*/ 2 h 39"/>
                <a:gd name="T110" fmla="*/ 12374 w 14316"/>
                <a:gd name="T111" fmla="*/ 1 h 39"/>
                <a:gd name="T112" fmla="*/ 12601 w 14316"/>
                <a:gd name="T113" fmla="*/ 3 h 39"/>
                <a:gd name="T114" fmla="*/ 12828 w 14316"/>
                <a:gd name="T115" fmla="*/ 3 h 39"/>
                <a:gd name="T116" fmla="*/ 13055 w 14316"/>
                <a:gd name="T117" fmla="*/ 4 h 39"/>
                <a:gd name="T118" fmla="*/ 13281 w 14316"/>
                <a:gd name="T119" fmla="*/ 4 h 39"/>
                <a:gd name="T120" fmla="*/ 13508 w 14316"/>
                <a:gd name="T121" fmla="*/ 4 h 39"/>
                <a:gd name="T122" fmla="*/ 13735 w 14316"/>
                <a:gd name="T123" fmla="*/ 5 h 39"/>
                <a:gd name="T124" fmla="*/ 13962 w 14316"/>
                <a:gd name="T125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6" h="39">
                  <a:moveTo>
                    <a:pt x="14302" y="5"/>
                  </a:moveTo>
                  <a:cubicBezTo>
                    <a:pt x="14294" y="5"/>
                    <a:pt x="14287" y="12"/>
                    <a:pt x="14287" y="20"/>
                  </a:cubicBezTo>
                  <a:cubicBezTo>
                    <a:pt x="14287" y="28"/>
                    <a:pt x="14294" y="35"/>
                    <a:pt x="14302" y="35"/>
                  </a:cubicBezTo>
                  <a:cubicBezTo>
                    <a:pt x="14310" y="35"/>
                    <a:pt x="14316" y="28"/>
                    <a:pt x="14316" y="20"/>
                  </a:cubicBezTo>
                  <a:cubicBezTo>
                    <a:pt x="14316" y="12"/>
                    <a:pt x="14310" y="5"/>
                    <a:pt x="14302" y="5"/>
                  </a:cubicBezTo>
                  <a:close/>
                  <a:moveTo>
                    <a:pt x="14188" y="5"/>
                  </a:moveTo>
                  <a:cubicBezTo>
                    <a:pt x="14180" y="5"/>
                    <a:pt x="14174" y="12"/>
                    <a:pt x="14174" y="20"/>
                  </a:cubicBezTo>
                  <a:cubicBezTo>
                    <a:pt x="14174" y="28"/>
                    <a:pt x="14180" y="35"/>
                    <a:pt x="14188" y="35"/>
                  </a:cubicBezTo>
                  <a:cubicBezTo>
                    <a:pt x="14197" y="35"/>
                    <a:pt x="14203" y="28"/>
                    <a:pt x="14203" y="20"/>
                  </a:cubicBezTo>
                  <a:cubicBezTo>
                    <a:pt x="14203" y="12"/>
                    <a:pt x="14197" y="5"/>
                    <a:pt x="14188" y="5"/>
                  </a:cubicBezTo>
                  <a:close/>
                  <a:moveTo>
                    <a:pt x="30" y="20"/>
                  </a:moveTo>
                  <a:cubicBezTo>
                    <a:pt x="30" y="28"/>
                    <a:pt x="23" y="35"/>
                    <a:pt x="15" y="35"/>
                  </a:cubicBezTo>
                  <a:cubicBezTo>
                    <a:pt x="7" y="35"/>
                    <a:pt x="0" y="28"/>
                    <a:pt x="0" y="20"/>
                  </a:cubicBezTo>
                  <a:cubicBezTo>
                    <a:pt x="0" y="12"/>
                    <a:pt x="7" y="5"/>
                    <a:pt x="15" y="5"/>
                  </a:cubicBezTo>
                  <a:cubicBezTo>
                    <a:pt x="23" y="5"/>
                    <a:pt x="30" y="12"/>
                    <a:pt x="30" y="20"/>
                  </a:cubicBezTo>
                  <a:close/>
                  <a:moveTo>
                    <a:pt x="129" y="5"/>
                  </a:moveTo>
                  <a:cubicBezTo>
                    <a:pt x="120" y="5"/>
                    <a:pt x="114" y="12"/>
                    <a:pt x="114" y="20"/>
                  </a:cubicBezTo>
                  <a:cubicBezTo>
                    <a:pt x="114" y="28"/>
                    <a:pt x="120" y="35"/>
                    <a:pt x="129" y="35"/>
                  </a:cubicBezTo>
                  <a:cubicBezTo>
                    <a:pt x="137" y="35"/>
                    <a:pt x="143" y="28"/>
                    <a:pt x="143" y="20"/>
                  </a:cubicBezTo>
                  <a:cubicBezTo>
                    <a:pt x="143" y="12"/>
                    <a:pt x="137" y="5"/>
                    <a:pt x="129" y="5"/>
                  </a:cubicBezTo>
                  <a:close/>
                  <a:moveTo>
                    <a:pt x="242" y="5"/>
                  </a:moveTo>
                  <a:cubicBezTo>
                    <a:pt x="234" y="5"/>
                    <a:pt x="227" y="12"/>
                    <a:pt x="227" y="20"/>
                  </a:cubicBezTo>
                  <a:cubicBezTo>
                    <a:pt x="227" y="28"/>
                    <a:pt x="234" y="35"/>
                    <a:pt x="242" y="35"/>
                  </a:cubicBezTo>
                  <a:cubicBezTo>
                    <a:pt x="250" y="35"/>
                    <a:pt x="257" y="28"/>
                    <a:pt x="257" y="20"/>
                  </a:cubicBezTo>
                  <a:cubicBezTo>
                    <a:pt x="257" y="12"/>
                    <a:pt x="250" y="5"/>
                    <a:pt x="242" y="5"/>
                  </a:cubicBezTo>
                  <a:close/>
                  <a:moveTo>
                    <a:pt x="355" y="5"/>
                  </a:moveTo>
                  <a:cubicBezTo>
                    <a:pt x="347" y="5"/>
                    <a:pt x="340" y="12"/>
                    <a:pt x="340" y="20"/>
                  </a:cubicBezTo>
                  <a:cubicBezTo>
                    <a:pt x="340" y="28"/>
                    <a:pt x="347" y="35"/>
                    <a:pt x="355" y="35"/>
                  </a:cubicBezTo>
                  <a:cubicBezTo>
                    <a:pt x="364" y="35"/>
                    <a:pt x="370" y="28"/>
                    <a:pt x="370" y="20"/>
                  </a:cubicBezTo>
                  <a:cubicBezTo>
                    <a:pt x="370" y="12"/>
                    <a:pt x="364" y="5"/>
                    <a:pt x="355" y="5"/>
                  </a:cubicBezTo>
                  <a:close/>
                  <a:moveTo>
                    <a:pt x="469" y="5"/>
                  </a:moveTo>
                  <a:cubicBezTo>
                    <a:pt x="461" y="5"/>
                    <a:pt x="454" y="12"/>
                    <a:pt x="454" y="20"/>
                  </a:cubicBezTo>
                  <a:cubicBezTo>
                    <a:pt x="454" y="28"/>
                    <a:pt x="461" y="35"/>
                    <a:pt x="469" y="35"/>
                  </a:cubicBezTo>
                  <a:cubicBezTo>
                    <a:pt x="477" y="35"/>
                    <a:pt x="483" y="28"/>
                    <a:pt x="483" y="20"/>
                  </a:cubicBezTo>
                  <a:cubicBezTo>
                    <a:pt x="483" y="12"/>
                    <a:pt x="477" y="5"/>
                    <a:pt x="469" y="5"/>
                  </a:cubicBezTo>
                  <a:close/>
                  <a:moveTo>
                    <a:pt x="582" y="5"/>
                  </a:moveTo>
                  <a:cubicBezTo>
                    <a:pt x="574" y="5"/>
                    <a:pt x="567" y="12"/>
                    <a:pt x="567" y="20"/>
                  </a:cubicBezTo>
                  <a:cubicBezTo>
                    <a:pt x="567" y="28"/>
                    <a:pt x="574" y="35"/>
                    <a:pt x="582" y="35"/>
                  </a:cubicBezTo>
                  <a:cubicBezTo>
                    <a:pt x="590" y="35"/>
                    <a:pt x="597" y="28"/>
                    <a:pt x="597" y="20"/>
                  </a:cubicBezTo>
                  <a:cubicBezTo>
                    <a:pt x="597" y="12"/>
                    <a:pt x="590" y="5"/>
                    <a:pt x="582" y="5"/>
                  </a:cubicBezTo>
                  <a:close/>
                  <a:moveTo>
                    <a:pt x="695" y="5"/>
                  </a:moveTo>
                  <a:cubicBezTo>
                    <a:pt x="687" y="5"/>
                    <a:pt x="680" y="12"/>
                    <a:pt x="680" y="20"/>
                  </a:cubicBezTo>
                  <a:cubicBezTo>
                    <a:pt x="680" y="28"/>
                    <a:pt x="687" y="35"/>
                    <a:pt x="695" y="35"/>
                  </a:cubicBezTo>
                  <a:cubicBezTo>
                    <a:pt x="704" y="35"/>
                    <a:pt x="711" y="28"/>
                    <a:pt x="711" y="20"/>
                  </a:cubicBezTo>
                  <a:cubicBezTo>
                    <a:pt x="711" y="12"/>
                    <a:pt x="704" y="5"/>
                    <a:pt x="695" y="5"/>
                  </a:cubicBezTo>
                  <a:close/>
                  <a:moveTo>
                    <a:pt x="809" y="5"/>
                  </a:moveTo>
                  <a:cubicBezTo>
                    <a:pt x="800" y="5"/>
                    <a:pt x="793" y="11"/>
                    <a:pt x="793" y="20"/>
                  </a:cubicBezTo>
                  <a:cubicBezTo>
                    <a:pt x="793" y="28"/>
                    <a:pt x="800" y="35"/>
                    <a:pt x="809" y="35"/>
                  </a:cubicBezTo>
                  <a:cubicBezTo>
                    <a:pt x="817" y="35"/>
                    <a:pt x="824" y="28"/>
                    <a:pt x="824" y="20"/>
                  </a:cubicBezTo>
                  <a:cubicBezTo>
                    <a:pt x="824" y="11"/>
                    <a:pt x="817" y="5"/>
                    <a:pt x="809" y="5"/>
                  </a:cubicBezTo>
                  <a:close/>
                  <a:moveTo>
                    <a:pt x="922" y="5"/>
                  </a:moveTo>
                  <a:cubicBezTo>
                    <a:pt x="914" y="5"/>
                    <a:pt x="908" y="12"/>
                    <a:pt x="908" y="20"/>
                  </a:cubicBezTo>
                  <a:cubicBezTo>
                    <a:pt x="908" y="28"/>
                    <a:pt x="914" y="35"/>
                    <a:pt x="922" y="35"/>
                  </a:cubicBezTo>
                  <a:cubicBezTo>
                    <a:pt x="930" y="35"/>
                    <a:pt x="937" y="28"/>
                    <a:pt x="937" y="20"/>
                  </a:cubicBezTo>
                  <a:cubicBezTo>
                    <a:pt x="937" y="12"/>
                    <a:pt x="930" y="5"/>
                    <a:pt x="922" y="5"/>
                  </a:cubicBezTo>
                  <a:close/>
                  <a:moveTo>
                    <a:pt x="1036" y="5"/>
                  </a:moveTo>
                  <a:cubicBezTo>
                    <a:pt x="1027" y="5"/>
                    <a:pt x="1021" y="12"/>
                    <a:pt x="1021" y="20"/>
                  </a:cubicBezTo>
                  <a:cubicBezTo>
                    <a:pt x="1021" y="28"/>
                    <a:pt x="1027" y="35"/>
                    <a:pt x="1036" y="35"/>
                  </a:cubicBezTo>
                  <a:cubicBezTo>
                    <a:pt x="1044" y="35"/>
                    <a:pt x="1051" y="28"/>
                    <a:pt x="1051" y="20"/>
                  </a:cubicBezTo>
                  <a:cubicBezTo>
                    <a:pt x="1051" y="12"/>
                    <a:pt x="1044" y="5"/>
                    <a:pt x="1036" y="5"/>
                  </a:cubicBezTo>
                  <a:close/>
                  <a:moveTo>
                    <a:pt x="1149" y="4"/>
                  </a:moveTo>
                  <a:cubicBezTo>
                    <a:pt x="1140" y="4"/>
                    <a:pt x="1133" y="11"/>
                    <a:pt x="1133" y="20"/>
                  </a:cubicBezTo>
                  <a:cubicBezTo>
                    <a:pt x="1133" y="29"/>
                    <a:pt x="1140" y="36"/>
                    <a:pt x="1149" y="36"/>
                  </a:cubicBezTo>
                  <a:cubicBezTo>
                    <a:pt x="1158" y="36"/>
                    <a:pt x="1165" y="29"/>
                    <a:pt x="1165" y="20"/>
                  </a:cubicBezTo>
                  <a:cubicBezTo>
                    <a:pt x="1165" y="11"/>
                    <a:pt x="1158" y="4"/>
                    <a:pt x="1149" y="4"/>
                  </a:cubicBezTo>
                  <a:close/>
                  <a:moveTo>
                    <a:pt x="1262" y="4"/>
                  </a:moveTo>
                  <a:cubicBezTo>
                    <a:pt x="1254" y="4"/>
                    <a:pt x="1246" y="11"/>
                    <a:pt x="1246" y="20"/>
                  </a:cubicBezTo>
                  <a:cubicBezTo>
                    <a:pt x="1246" y="29"/>
                    <a:pt x="1254" y="36"/>
                    <a:pt x="1262" y="36"/>
                  </a:cubicBezTo>
                  <a:cubicBezTo>
                    <a:pt x="1271" y="36"/>
                    <a:pt x="1279" y="29"/>
                    <a:pt x="1279" y="20"/>
                  </a:cubicBezTo>
                  <a:cubicBezTo>
                    <a:pt x="1279" y="11"/>
                    <a:pt x="1271" y="4"/>
                    <a:pt x="1262" y="4"/>
                  </a:cubicBezTo>
                  <a:close/>
                  <a:moveTo>
                    <a:pt x="1376" y="3"/>
                  </a:moveTo>
                  <a:cubicBezTo>
                    <a:pt x="1367" y="3"/>
                    <a:pt x="1359" y="11"/>
                    <a:pt x="1359" y="20"/>
                  </a:cubicBezTo>
                  <a:cubicBezTo>
                    <a:pt x="1359" y="29"/>
                    <a:pt x="1367" y="37"/>
                    <a:pt x="1376" y="37"/>
                  </a:cubicBezTo>
                  <a:cubicBezTo>
                    <a:pt x="1385" y="37"/>
                    <a:pt x="1392" y="29"/>
                    <a:pt x="1392" y="20"/>
                  </a:cubicBezTo>
                  <a:cubicBezTo>
                    <a:pt x="1392" y="11"/>
                    <a:pt x="1385" y="3"/>
                    <a:pt x="1376" y="3"/>
                  </a:cubicBezTo>
                  <a:close/>
                  <a:moveTo>
                    <a:pt x="1489" y="3"/>
                  </a:moveTo>
                  <a:cubicBezTo>
                    <a:pt x="1480" y="3"/>
                    <a:pt x="1473" y="11"/>
                    <a:pt x="1473" y="20"/>
                  </a:cubicBezTo>
                  <a:cubicBezTo>
                    <a:pt x="1473" y="29"/>
                    <a:pt x="1480" y="37"/>
                    <a:pt x="1489" y="37"/>
                  </a:cubicBezTo>
                  <a:cubicBezTo>
                    <a:pt x="1498" y="37"/>
                    <a:pt x="1506" y="29"/>
                    <a:pt x="1506" y="20"/>
                  </a:cubicBezTo>
                  <a:cubicBezTo>
                    <a:pt x="1506" y="11"/>
                    <a:pt x="1498" y="3"/>
                    <a:pt x="1489" y="3"/>
                  </a:cubicBezTo>
                  <a:close/>
                  <a:moveTo>
                    <a:pt x="1603" y="4"/>
                  </a:moveTo>
                  <a:cubicBezTo>
                    <a:pt x="1594" y="4"/>
                    <a:pt x="1587" y="11"/>
                    <a:pt x="1587" y="20"/>
                  </a:cubicBezTo>
                  <a:cubicBezTo>
                    <a:pt x="1587" y="29"/>
                    <a:pt x="1594" y="36"/>
                    <a:pt x="1603" y="36"/>
                  </a:cubicBezTo>
                  <a:cubicBezTo>
                    <a:pt x="1611" y="36"/>
                    <a:pt x="1619" y="29"/>
                    <a:pt x="1619" y="20"/>
                  </a:cubicBezTo>
                  <a:cubicBezTo>
                    <a:pt x="1619" y="11"/>
                    <a:pt x="1611" y="4"/>
                    <a:pt x="1603" y="4"/>
                  </a:cubicBezTo>
                  <a:close/>
                  <a:moveTo>
                    <a:pt x="1716" y="5"/>
                  </a:moveTo>
                  <a:cubicBezTo>
                    <a:pt x="1708" y="5"/>
                    <a:pt x="1701" y="12"/>
                    <a:pt x="1701" y="20"/>
                  </a:cubicBezTo>
                  <a:cubicBezTo>
                    <a:pt x="1701" y="28"/>
                    <a:pt x="1708" y="35"/>
                    <a:pt x="1716" y="35"/>
                  </a:cubicBezTo>
                  <a:cubicBezTo>
                    <a:pt x="1724" y="35"/>
                    <a:pt x="1731" y="28"/>
                    <a:pt x="1731" y="20"/>
                  </a:cubicBezTo>
                  <a:cubicBezTo>
                    <a:pt x="1731" y="12"/>
                    <a:pt x="1724" y="5"/>
                    <a:pt x="1716" y="5"/>
                  </a:cubicBezTo>
                  <a:close/>
                  <a:moveTo>
                    <a:pt x="1829" y="4"/>
                  </a:moveTo>
                  <a:cubicBezTo>
                    <a:pt x="1821" y="4"/>
                    <a:pt x="1814" y="11"/>
                    <a:pt x="1814" y="20"/>
                  </a:cubicBezTo>
                  <a:cubicBezTo>
                    <a:pt x="1814" y="29"/>
                    <a:pt x="1821" y="36"/>
                    <a:pt x="1829" y="36"/>
                  </a:cubicBezTo>
                  <a:cubicBezTo>
                    <a:pt x="1838" y="36"/>
                    <a:pt x="1845" y="29"/>
                    <a:pt x="1845" y="20"/>
                  </a:cubicBezTo>
                  <a:cubicBezTo>
                    <a:pt x="1845" y="11"/>
                    <a:pt x="1838" y="4"/>
                    <a:pt x="1829" y="4"/>
                  </a:cubicBezTo>
                  <a:close/>
                  <a:moveTo>
                    <a:pt x="1943" y="4"/>
                  </a:moveTo>
                  <a:cubicBezTo>
                    <a:pt x="1934" y="4"/>
                    <a:pt x="1927" y="11"/>
                    <a:pt x="1927" y="20"/>
                  </a:cubicBezTo>
                  <a:cubicBezTo>
                    <a:pt x="1927" y="29"/>
                    <a:pt x="1934" y="36"/>
                    <a:pt x="1943" y="36"/>
                  </a:cubicBezTo>
                  <a:cubicBezTo>
                    <a:pt x="1951" y="36"/>
                    <a:pt x="1959" y="29"/>
                    <a:pt x="1959" y="20"/>
                  </a:cubicBezTo>
                  <a:cubicBezTo>
                    <a:pt x="1959" y="11"/>
                    <a:pt x="1951" y="4"/>
                    <a:pt x="1943" y="4"/>
                  </a:cubicBezTo>
                  <a:close/>
                  <a:moveTo>
                    <a:pt x="2056" y="4"/>
                  </a:moveTo>
                  <a:cubicBezTo>
                    <a:pt x="2048" y="4"/>
                    <a:pt x="2041" y="11"/>
                    <a:pt x="2041" y="20"/>
                  </a:cubicBezTo>
                  <a:cubicBezTo>
                    <a:pt x="2041" y="29"/>
                    <a:pt x="2048" y="36"/>
                    <a:pt x="2056" y="36"/>
                  </a:cubicBezTo>
                  <a:cubicBezTo>
                    <a:pt x="2065" y="36"/>
                    <a:pt x="2072" y="29"/>
                    <a:pt x="2072" y="20"/>
                  </a:cubicBezTo>
                  <a:cubicBezTo>
                    <a:pt x="2072" y="11"/>
                    <a:pt x="2065" y="4"/>
                    <a:pt x="2056" y="4"/>
                  </a:cubicBezTo>
                  <a:close/>
                  <a:moveTo>
                    <a:pt x="2170" y="5"/>
                  </a:moveTo>
                  <a:cubicBezTo>
                    <a:pt x="2161" y="5"/>
                    <a:pt x="2154" y="12"/>
                    <a:pt x="2154" y="20"/>
                  </a:cubicBezTo>
                  <a:cubicBezTo>
                    <a:pt x="2154" y="28"/>
                    <a:pt x="2161" y="35"/>
                    <a:pt x="2170" y="35"/>
                  </a:cubicBezTo>
                  <a:cubicBezTo>
                    <a:pt x="2178" y="35"/>
                    <a:pt x="2185" y="28"/>
                    <a:pt x="2185" y="20"/>
                  </a:cubicBezTo>
                  <a:cubicBezTo>
                    <a:pt x="2185" y="12"/>
                    <a:pt x="2178" y="5"/>
                    <a:pt x="2170" y="5"/>
                  </a:cubicBezTo>
                  <a:close/>
                  <a:moveTo>
                    <a:pt x="2283" y="4"/>
                  </a:moveTo>
                  <a:cubicBezTo>
                    <a:pt x="2274" y="4"/>
                    <a:pt x="2267" y="11"/>
                    <a:pt x="2267" y="20"/>
                  </a:cubicBezTo>
                  <a:cubicBezTo>
                    <a:pt x="2267" y="29"/>
                    <a:pt x="2274" y="36"/>
                    <a:pt x="2283" y="36"/>
                  </a:cubicBezTo>
                  <a:cubicBezTo>
                    <a:pt x="2292" y="36"/>
                    <a:pt x="2299" y="29"/>
                    <a:pt x="2299" y="20"/>
                  </a:cubicBezTo>
                  <a:cubicBezTo>
                    <a:pt x="2299" y="11"/>
                    <a:pt x="2292" y="4"/>
                    <a:pt x="2283" y="4"/>
                  </a:cubicBezTo>
                  <a:close/>
                  <a:moveTo>
                    <a:pt x="2396" y="3"/>
                  </a:moveTo>
                  <a:cubicBezTo>
                    <a:pt x="2387" y="3"/>
                    <a:pt x="2380" y="11"/>
                    <a:pt x="2380" y="20"/>
                  </a:cubicBezTo>
                  <a:cubicBezTo>
                    <a:pt x="2380" y="29"/>
                    <a:pt x="2387" y="37"/>
                    <a:pt x="2396" y="37"/>
                  </a:cubicBezTo>
                  <a:cubicBezTo>
                    <a:pt x="2405" y="37"/>
                    <a:pt x="2413" y="29"/>
                    <a:pt x="2413" y="20"/>
                  </a:cubicBezTo>
                  <a:cubicBezTo>
                    <a:pt x="2413" y="11"/>
                    <a:pt x="2405" y="3"/>
                    <a:pt x="2396" y="3"/>
                  </a:cubicBezTo>
                  <a:close/>
                  <a:moveTo>
                    <a:pt x="2510" y="3"/>
                  </a:moveTo>
                  <a:cubicBezTo>
                    <a:pt x="2500" y="3"/>
                    <a:pt x="2492" y="10"/>
                    <a:pt x="2492" y="20"/>
                  </a:cubicBezTo>
                  <a:cubicBezTo>
                    <a:pt x="2492" y="29"/>
                    <a:pt x="2500" y="37"/>
                    <a:pt x="2510" y="37"/>
                  </a:cubicBezTo>
                  <a:cubicBezTo>
                    <a:pt x="2519" y="37"/>
                    <a:pt x="2527" y="29"/>
                    <a:pt x="2527" y="20"/>
                  </a:cubicBezTo>
                  <a:cubicBezTo>
                    <a:pt x="2527" y="10"/>
                    <a:pt x="2519" y="3"/>
                    <a:pt x="2510" y="3"/>
                  </a:cubicBezTo>
                  <a:close/>
                  <a:moveTo>
                    <a:pt x="2623" y="4"/>
                  </a:moveTo>
                  <a:cubicBezTo>
                    <a:pt x="2614" y="4"/>
                    <a:pt x="2607" y="11"/>
                    <a:pt x="2607" y="20"/>
                  </a:cubicBezTo>
                  <a:cubicBezTo>
                    <a:pt x="2607" y="29"/>
                    <a:pt x="2614" y="36"/>
                    <a:pt x="2623" y="36"/>
                  </a:cubicBezTo>
                  <a:cubicBezTo>
                    <a:pt x="2632" y="36"/>
                    <a:pt x="2639" y="29"/>
                    <a:pt x="2639" y="20"/>
                  </a:cubicBezTo>
                  <a:cubicBezTo>
                    <a:pt x="2639" y="11"/>
                    <a:pt x="2632" y="4"/>
                    <a:pt x="2623" y="4"/>
                  </a:cubicBezTo>
                  <a:close/>
                  <a:moveTo>
                    <a:pt x="2736" y="5"/>
                  </a:moveTo>
                  <a:cubicBezTo>
                    <a:pt x="2728" y="5"/>
                    <a:pt x="2721" y="12"/>
                    <a:pt x="2721" y="20"/>
                  </a:cubicBezTo>
                  <a:cubicBezTo>
                    <a:pt x="2721" y="28"/>
                    <a:pt x="2728" y="35"/>
                    <a:pt x="2736" y="35"/>
                  </a:cubicBezTo>
                  <a:cubicBezTo>
                    <a:pt x="2745" y="35"/>
                    <a:pt x="2751" y="28"/>
                    <a:pt x="2751" y="20"/>
                  </a:cubicBezTo>
                  <a:cubicBezTo>
                    <a:pt x="2751" y="12"/>
                    <a:pt x="2745" y="5"/>
                    <a:pt x="2736" y="5"/>
                  </a:cubicBezTo>
                  <a:close/>
                  <a:moveTo>
                    <a:pt x="2850" y="5"/>
                  </a:moveTo>
                  <a:cubicBezTo>
                    <a:pt x="2842" y="5"/>
                    <a:pt x="2835" y="12"/>
                    <a:pt x="2835" y="20"/>
                  </a:cubicBezTo>
                  <a:cubicBezTo>
                    <a:pt x="2835" y="28"/>
                    <a:pt x="2842" y="35"/>
                    <a:pt x="2850" y="35"/>
                  </a:cubicBezTo>
                  <a:cubicBezTo>
                    <a:pt x="2858" y="35"/>
                    <a:pt x="2864" y="28"/>
                    <a:pt x="2864" y="20"/>
                  </a:cubicBezTo>
                  <a:cubicBezTo>
                    <a:pt x="2864" y="12"/>
                    <a:pt x="2858" y="5"/>
                    <a:pt x="2850" y="5"/>
                  </a:cubicBezTo>
                  <a:close/>
                  <a:moveTo>
                    <a:pt x="2963" y="4"/>
                  </a:moveTo>
                  <a:cubicBezTo>
                    <a:pt x="2955" y="4"/>
                    <a:pt x="2948" y="11"/>
                    <a:pt x="2948" y="20"/>
                  </a:cubicBezTo>
                  <a:cubicBezTo>
                    <a:pt x="2948" y="29"/>
                    <a:pt x="2955" y="36"/>
                    <a:pt x="2963" y="36"/>
                  </a:cubicBezTo>
                  <a:cubicBezTo>
                    <a:pt x="2972" y="36"/>
                    <a:pt x="2979" y="29"/>
                    <a:pt x="2979" y="20"/>
                  </a:cubicBezTo>
                  <a:cubicBezTo>
                    <a:pt x="2979" y="11"/>
                    <a:pt x="2972" y="4"/>
                    <a:pt x="2963" y="4"/>
                  </a:cubicBezTo>
                  <a:close/>
                  <a:moveTo>
                    <a:pt x="3077" y="4"/>
                  </a:moveTo>
                  <a:cubicBezTo>
                    <a:pt x="3068" y="4"/>
                    <a:pt x="3061" y="11"/>
                    <a:pt x="3061" y="20"/>
                  </a:cubicBezTo>
                  <a:cubicBezTo>
                    <a:pt x="3061" y="29"/>
                    <a:pt x="3068" y="36"/>
                    <a:pt x="3077" y="36"/>
                  </a:cubicBezTo>
                  <a:cubicBezTo>
                    <a:pt x="3085" y="36"/>
                    <a:pt x="3093" y="29"/>
                    <a:pt x="3093" y="20"/>
                  </a:cubicBezTo>
                  <a:cubicBezTo>
                    <a:pt x="3093" y="11"/>
                    <a:pt x="3085" y="4"/>
                    <a:pt x="3077" y="4"/>
                  </a:cubicBezTo>
                  <a:close/>
                  <a:moveTo>
                    <a:pt x="3190" y="4"/>
                  </a:moveTo>
                  <a:cubicBezTo>
                    <a:pt x="3181" y="4"/>
                    <a:pt x="3175" y="11"/>
                    <a:pt x="3175" y="20"/>
                  </a:cubicBezTo>
                  <a:cubicBezTo>
                    <a:pt x="3175" y="28"/>
                    <a:pt x="3181" y="35"/>
                    <a:pt x="3190" y="35"/>
                  </a:cubicBezTo>
                  <a:cubicBezTo>
                    <a:pt x="3199" y="35"/>
                    <a:pt x="3205" y="28"/>
                    <a:pt x="3205" y="20"/>
                  </a:cubicBezTo>
                  <a:cubicBezTo>
                    <a:pt x="3205" y="11"/>
                    <a:pt x="3199" y="4"/>
                    <a:pt x="3190" y="4"/>
                  </a:cubicBezTo>
                  <a:close/>
                  <a:moveTo>
                    <a:pt x="3303" y="5"/>
                  </a:moveTo>
                  <a:cubicBezTo>
                    <a:pt x="3295" y="5"/>
                    <a:pt x="3289" y="12"/>
                    <a:pt x="3289" y="20"/>
                  </a:cubicBezTo>
                  <a:cubicBezTo>
                    <a:pt x="3289" y="28"/>
                    <a:pt x="3295" y="35"/>
                    <a:pt x="3303" y="35"/>
                  </a:cubicBezTo>
                  <a:cubicBezTo>
                    <a:pt x="3311" y="35"/>
                    <a:pt x="3318" y="28"/>
                    <a:pt x="3318" y="20"/>
                  </a:cubicBezTo>
                  <a:cubicBezTo>
                    <a:pt x="3318" y="12"/>
                    <a:pt x="3311" y="5"/>
                    <a:pt x="3303" y="5"/>
                  </a:cubicBezTo>
                  <a:close/>
                  <a:moveTo>
                    <a:pt x="3417" y="5"/>
                  </a:moveTo>
                  <a:cubicBezTo>
                    <a:pt x="3408" y="5"/>
                    <a:pt x="3402" y="12"/>
                    <a:pt x="3402" y="20"/>
                  </a:cubicBezTo>
                  <a:cubicBezTo>
                    <a:pt x="3402" y="28"/>
                    <a:pt x="3408" y="35"/>
                    <a:pt x="3417" y="35"/>
                  </a:cubicBezTo>
                  <a:cubicBezTo>
                    <a:pt x="3425" y="35"/>
                    <a:pt x="3432" y="28"/>
                    <a:pt x="3432" y="20"/>
                  </a:cubicBezTo>
                  <a:cubicBezTo>
                    <a:pt x="3432" y="12"/>
                    <a:pt x="3425" y="5"/>
                    <a:pt x="3417" y="5"/>
                  </a:cubicBezTo>
                  <a:close/>
                  <a:moveTo>
                    <a:pt x="3530" y="5"/>
                  </a:moveTo>
                  <a:cubicBezTo>
                    <a:pt x="3522" y="5"/>
                    <a:pt x="3515" y="12"/>
                    <a:pt x="3515" y="20"/>
                  </a:cubicBezTo>
                  <a:cubicBezTo>
                    <a:pt x="3515" y="28"/>
                    <a:pt x="3522" y="35"/>
                    <a:pt x="3530" y="35"/>
                  </a:cubicBezTo>
                  <a:cubicBezTo>
                    <a:pt x="3539" y="35"/>
                    <a:pt x="3545" y="28"/>
                    <a:pt x="3545" y="20"/>
                  </a:cubicBezTo>
                  <a:cubicBezTo>
                    <a:pt x="3545" y="12"/>
                    <a:pt x="3539" y="5"/>
                    <a:pt x="3530" y="5"/>
                  </a:cubicBezTo>
                  <a:close/>
                  <a:moveTo>
                    <a:pt x="3644" y="5"/>
                  </a:moveTo>
                  <a:cubicBezTo>
                    <a:pt x="3635" y="5"/>
                    <a:pt x="3628" y="12"/>
                    <a:pt x="3628" y="20"/>
                  </a:cubicBezTo>
                  <a:cubicBezTo>
                    <a:pt x="3628" y="28"/>
                    <a:pt x="3635" y="35"/>
                    <a:pt x="3644" y="35"/>
                  </a:cubicBezTo>
                  <a:cubicBezTo>
                    <a:pt x="3652" y="35"/>
                    <a:pt x="3659" y="28"/>
                    <a:pt x="3659" y="20"/>
                  </a:cubicBezTo>
                  <a:cubicBezTo>
                    <a:pt x="3659" y="12"/>
                    <a:pt x="3652" y="5"/>
                    <a:pt x="3644" y="5"/>
                  </a:cubicBezTo>
                  <a:close/>
                  <a:moveTo>
                    <a:pt x="3757" y="4"/>
                  </a:moveTo>
                  <a:cubicBezTo>
                    <a:pt x="3748" y="4"/>
                    <a:pt x="3741" y="11"/>
                    <a:pt x="3741" y="20"/>
                  </a:cubicBezTo>
                  <a:cubicBezTo>
                    <a:pt x="3741" y="29"/>
                    <a:pt x="3748" y="36"/>
                    <a:pt x="3757" y="36"/>
                  </a:cubicBezTo>
                  <a:cubicBezTo>
                    <a:pt x="3766" y="36"/>
                    <a:pt x="3773" y="29"/>
                    <a:pt x="3773" y="20"/>
                  </a:cubicBezTo>
                  <a:cubicBezTo>
                    <a:pt x="3773" y="11"/>
                    <a:pt x="3766" y="4"/>
                    <a:pt x="3757" y="4"/>
                  </a:cubicBezTo>
                  <a:close/>
                  <a:moveTo>
                    <a:pt x="3870" y="4"/>
                  </a:moveTo>
                  <a:cubicBezTo>
                    <a:pt x="3861" y="4"/>
                    <a:pt x="3854" y="11"/>
                    <a:pt x="3854" y="20"/>
                  </a:cubicBezTo>
                  <a:cubicBezTo>
                    <a:pt x="3854" y="29"/>
                    <a:pt x="3861" y="36"/>
                    <a:pt x="3870" y="36"/>
                  </a:cubicBezTo>
                  <a:cubicBezTo>
                    <a:pt x="3879" y="36"/>
                    <a:pt x="3887" y="29"/>
                    <a:pt x="3887" y="20"/>
                  </a:cubicBezTo>
                  <a:cubicBezTo>
                    <a:pt x="3887" y="11"/>
                    <a:pt x="3879" y="4"/>
                    <a:pt x="3870" y="4"/>
                  </a:cubicBezTo>
                  <a:close/>
                  <a:moveTo>
                    <a:pt x="3984" y="5"/>
                  </a:moveTo>
                  <a:cubicBezTo>
                    <a:pt x="3975" y="5"/>
                    <a:pt x="3969" y="12"/>
                    <a:pt x="3969" y="20"/>
                  </a:cubicBezTo>
                  <a:cubicBezTo>
                    <a:pt x="3969" y="28"/>
                    <a:pt x="3975" y="35"/>
                    <a:pt x="3984" y="35"/>
                  </a:cubicBezTo>
                  <a:cubicBezTo>
                    <a:pt x="3992" y="35"/>
                    <a:pt x="3999" y="28"/>
                    <a:pt x="3999" y="20"/>
                  </a:cubicBezTo>
                  <a:cubicBezTo>
                    <a:pt x="3999" y="12"/>
                    <a:pt x="3992" y="5"/>
                    <a:pt x="3984" y="5"/>
                  </a:cubicBezTo>
                  <a:close/>
                  <a:moveTo>
                    <a:pt x="4097" y="4"/>
                  </a:moveTo>
                  <a:cubicBezTo>
                    <a:pt x="4088" y="4"/>
                    <a:pt x="4081" y="11"/>
                    <a:pt x="4081" y="20"/>
                  </a:cubicBezTo>
                  <a:cubicBezTo>
                    <a:pt x="4081" y="29"/>
                    <a:pt x="4088" y="36"/>
                    <a:pt x="4097" y="36"/>
                  </a:cubicBezTo>
                  <a:cubicBezTo>
                    <a:pt x="4106" y="36"/>
                    <a:pt x="4113" y="29"/>
                    <a:pt x="4113" y="20"/>
                  </a:cubicBezTo>
                  <a:cubicBezTo>
                    <a:pt x="4113" y="11"/>
                    <a:pt x="4106" y="4"/>
                    <a:pt x="4097" y="4"/>
                  </a:cubicBezTo>
                  <a:close/>
                  <a:moveTo>
                    <a:pt x="4210" y="3"/>
                  </a:moveTo>
                  <a:cubicBezTo>
                    <a:pt x="4201" y="3"/>
                    <a:pt x="4194" y="11"/>
                    <a:pt x="4194" y="20"/>
                  </a:cubicBezTo>
                  <a:cubicBezTo>
                    <a:pt x="4194" y="29"/>
                    <a:pt x="4201" y="36"/>
                    <a:pt x="4210" y="36"/>
                  </a:cubicBezTo>
                  <a:cubicBezTo>
                    <a:pt x="4220" y="36"/>
                    <a:pt x="4227" y="29"/>
                    <a:pt x="4227" y="20"/>
                  </a:cubicBezTo>
                  <a:cubicBezTo>
                    <a:pt x="4227" y="11"/>
                    <a:pt x="4220" y="3"/>
                    <a:pt x="4210" y="3"/>
                  </a:cubicBezTo>
                  <a:close/>
                  <a:moveTo>
                    <a:pt x="4324" y="3"/>
                  </a:moveTo>
                  <a:cubicBezTo>
                    <a:pt x="4314" y="3"/>
                    <a:pt x="4307" y="11"/>
                    <a:pt x="4307" y="20"/>
                  </a:cubicBezTo>
                  <a:cubicBezTo>
                    <a:pt x="4307" y="29"/>
                    <a:pt x="4314" y="37"/>
                    <a:pt x="4324" y="37"/>
                  </a:cubicBezTo>
                  <a:cubicBezTo>
                    <a:pt x="4333" y="37"/>
                    <a:pt x="4341" y="29"/>
                    <a:pt x="4341" y="20"/>
                  </a:cubicBezTo>
                  <a:cubicBezTo>
                    <a:pt x="4341" y="11"/>
                    <a:pt x="4333" y="3"/>
                    <a:pt x="4324" y="3"/>
                  </a:cubicBezTo>
                  <a:close/>
                  <a:moveTo>
                    <a:pt x="4437" y="2"/>
                  </a:moveTo>
                  <a:cubicBezTo>
                    <a:pt x="4428" y="2"/>
                    <a:pt x="4420" y="10"/>
                    <a:pt x="4420" y="20"/>
                  </a:cubicBezTo>
                  <a:cubicBezTo>
                    <a:pt x="4420" y="30"/>
                    <a:pt x="4428" y="37"/>
                    <a:pt x="4437" y="37"/>
                  </a:cubicBezTo>
                  <a:cubicBezTo>
                    <a:pt x="4447" y="37"/>
                    <a:pt x="4455" y="30"/>
                    <a:pt x="4455" y="20"/>
                  </a:cubicBezTo>
                  <a:cubicBezTo>
                    <a:pt x="4455" y="10"/>
                    <a:pt x="4447" y="2"/>
                    <a:pt x="4437" y="2"/>
                  </a:cubicBezTo>
                  <a:close/>
                  <a:moveTo>
                    <a:pt x="4551" y="4"/>
                  </a:moveTo>
                  <a:cubicBezTo>
                    <a:pt x="4542" y="4"/>
                    <a:pt x="4534" y="11"/>
                    <a:pt x="4534" y="20"/>
                  </a:cubicBezTo>
                  <a:cubicBezTo>
                    <a:pt x="4534" y="29"/>
                    <a:pt x="4542" y="36"/>
                    <a:pt x="4551" y="36"/>
                  </a:cubicBezTo>
                  <a:cubicBezTo>
                    <a:pt x="4560" y="36"/>
                    <a:pt x="4567" y="29"/>
                    <a:pt x="4567" y="20"/>
                  </a:cubicBezTo>
                  <a:cubicBezTo>
                    <a:pt x="4567" y="11"/>
                    <a:pt x="4560" y="4"/>
                    <a:pt x="4551" y="4"/>
                  </a:cubicBezTo>
                  <a:close/>
                  <a:moveTo>
                    <a:pt x="4664" y="5"/>
                  </a:moveTo>
                  <a:cubicBezTo>
                    <a:pt x="4656" y="5"/>
                    <a:pt x="4649" y="12"/>
                    <a:pt x="4649" y="20"/>
                  </a:cubicBezTo>
                  <a:cubicBezTo>
                    <a:pt x="4649" y="28"/>
                    <a:pt x="4656" y="35"/>
                    <a:pt x="4664" y="35"/>
                  </a:cubicBezTo>
                  <a:cubicBezTo>
                    <a:pt x="4672" y="35"/>
                    <a:pt x="4679" y="28"/>
                    <a:pt x="4679" y="20"/>
                  </a:cubicBezTo>
                  <a:cubicBezTo>
                    <a:pt x="4679" y="12"/>
                    <a:pt x="4672" y="5"/>
                    <a:pt x="4664" y="5"/>
                  </a:cubicBezTo>
                  <a:close/>
                  <a:moveTo>
                    <a:pt x="4777" y="5"/>
                  </a:moveTo>
                  <a:cubicBezTo>
                    <a:pt x="4769" y="5"/>
                    <a:pt x="4763" y="12"/>
                    <a:pt x="4763" y="20"/>
                  </a:cubicBezTo>
                  <a:cubicBezTo>
                    <a:pt x="4763" y="28"/>
                    <a:pt x="4769" y="35"/>
                    <a:pt x="4777" y="35"/>
                  </a:cubicBezTo>
                  <a:cubicBezTo>
                    <a:pt x="4785" y="35"/>
                    <a:pt x="4792" y="28"/>
                    <a:pt x="4792" y="20"/>
                  </a:cubicBezTo>
                  <a:cubicBezTo>
                    <a:pt x="4792" y="12"/>
                    <a:pt x="4785" y="5"/>
                    <a:pt x="4777" y="5"/>
                  </a:cubicBezTo>
                  <a:close/>
                  <a:moveTo>
                    <a:pt x="4891" y="4"/>
                  </a:moveTo>
                  <a:cubicBezTo>
                    <a:pt x="4882" y="4"/>
                    <a:pt x="4874" y="11"/>
                    <a:pt x="4874" y="20"/>
                  </a:cubicBezTo>
                  <a:cubicBezTo>
                    <a:pt x="4874" y="29"/>
                    <a:pt x="4882" y="36"/>
                    <a:pt x="4891" y="36"/>
                  </a:cubicBezTo>
                  <a:cubicBezTo>
                    <a:pt x="4900" y="36"/>
                    <a:pt x="4907" y="29"/>
                    <a:pt x="4907" y="20"/>
                  </a:cubicBezTo>
                  <a:cubicBezTo>
                    <a:pt x="4907" y="11"/>
                    <a:pt x="4900" y="4"/>
                    <a:pt x="4891" y="4"/>
                  </a:cubicBezTo>
                  <a:close/>
                  <a:moveTo>
                    <a:pt x="5004" y="4"/>
                  </a:moveTo>
                  <a:cubicBezTo>
                    <a:pt x="4995" y="4"/>
                    <a:pt x="4988" y="11"/>
                    <a:pt x="4988" y="20"/>
                  </a:cubicBezTo>
                  <a:cubicBezTo>
                    <a:pt x="4988" y="29"/>
                    <a:pt x="4995" y="36"/>
                    <a:pt x="5004" y="36"/>
                  </a:cubicBezTo>
                  <a:cubicBezTo>
                    <a:pt x="5013" y="36"/>
                    <a:pt x="5020" y="29"/>
                    <a:pt x="5020" y="20"/>
                  </a:cubicBezTo>
                  <a:cubicBezTo>
                    <a:pt x="5020" y="11"/>
                    <a:pt x="5013" y="4"/>
                    <a:pt x="5004" y="4"/>
                  </a:cubicBezTo>
                  <a:close/>
                  <a:moveTo>
                    <a:pt x="5118" y="4"/>
                  </a:moveTo>
                  <a:cubicBezTo>
                    <a:pt x="5109" y="4"/>
                    <a:pt x="5102" y="11"/>
                    <a:pt x="5102" y="20"/>
                  </a:cubicBezTo>
                  <a:cubicBezTo>
                    <a:pt x="5102" y="28"/>
                    <a:pt x="5109" y="35"/>
                    <a:pt x="5118" y="35"/>
                  </a:cubicBezTo>
                  <a:cubicBezTo>
                    <a:pt x="5126" y="35"/>
                    <a:pt x="5133" y="28"/>
                    <a:pt x="5133" y="20"/>
                  </a:cubicBezTo>
                  <a:cubicBezTo>
                    <a:pt x="5133" y="11"/>
                    <a:pt x="5126" y="4"/>
                    <a:pt x="5118" y="4"/>
                  </a:cubicBezTo>
                  <a:close/>
                  <a:moveTo>
                    <a:pt x="5231" y="4"/>
                  </a:moveTo>
                  <a:cubicBezTo>
                    <a:pt x="5222" y="4"/>
                    <a:pt x="5215" y="11"/>
                    <a:pt x="5215" y="20"/>
                  </a:cubicBezTo>
                  <a:cubicBezTo>
                    <a:pt x="5215" y="29"/>
                    <a:pt x="5222" y="36"/>
                    <a:pt x="5231" y="36"/>
                  </a:cubicBezTo>
                  <a:cubicBezTo>
                    <a:pt x="5240" y="36"/>
                    <a:pt x="5247" y="29"/>
                    <a:pt x="5247" y="20"/>
                  </a:cubicBezTo>
                  <a:cubicBezTo>
                    <a:pt x="5247" y="11"/>
                    <a:pt x="5240" y="4"/>
                    <a:pt x="5231" y="4"/>
                  </a:cubicBezTo>
                  <a:close/>
                  <a:moveTo>
                    <a:pt x="5344" y="3"/>
                  </a:moveTo>
                  <a:cubicBezTo>
                    <a:pt x="5335" y="3"/>
                    <a:pt x="5328" y="11"/>
                    <a:pt x="5328" y="20"/>
                  </a:cubicBezTo>
                  <a:cubicBezTo>
                    <a:pt x="5328" y="29"/>
                    <a:pt x="5335" y="37"/>
                    <a:pt x="5344" y="37"/>
                  </a:cubicBezTo>
                  <a:cubicBezTo>
                    <a:pt x="5353" y="37"/>
                    <a:pt x="5361" y="29"/>
                    <a:pt x="5361" y="20"/>
                  </a:cubicBezTo>
                  <a:cubicBezTo>
                    <a:pt x="5361" y="11"/>
                    <a:pt x="5353" y="3"/>
                    <a:pt x="5344" y="3"/>
                  </a:cubicBezTo>
                  <a:close/>
                  <a:moveTo>
                    <a:pt x="5458" y="2"/>
                  </a:moveTo>
                  <a:cubicBezTo>
                    <a:pt x="5448" y="2"/>
                    <a:pt x="5440" y="10"/>
                    <a:pt x="5440" y="20"/>
                  </a:cubicBezTo>
                  <a:cubicBezTo>
                    <a:pt x="5440" y="30"/>
                    <a:pt x="5448" y="37"/>
                    <a:pt x="5458" y="37"/>
                  </a:cubicBezTo>
                  <a:cubicBezTo>
                    <a:pt x="5467" y="37"/>
                    <a:pt x="5475" y="30"/>
                    <a:pt x="5475" y="20"/>
                  </a:cubicBezTo>
                  <a:cubicBezTo>
                    <a:pt x="5475" y="10"/>
                    <a:pt x="5467" y="2"/>
                    <a:pt x="5458" y="2"/>
                  </a:cubicBezTo>
                  <a:close/>
                  <a:moveTo>
                    <a:pt x="5571" y="2"/>
                  </a:moveTo>
                  <a:cubicBezTo>
                    <a:pt x="5561" y="2"/>
                    <a:pt x="5553" y="10"/>
                    <a:pt x="5553" y="20"/>
                  </a:cubicBezTo>
                  <a:cubicBezTo>
                    <a:pt x="5553" y="30"/>
                    <a:pt x="5561" y="38"/>
                    <a:pt x="5571" y="38"/>
                  </a:cubicBezTo>
                  <a:cubicBezTo>
                    <a:pt x="5581" y="38"/>
                    <a:pt x="5589" y="30"/>
                    <a:pt x="5589" y="20"/>
                  </a:cubicBezTo>
                  <a:cubicBezTo>
                    <a:pt x="5589" y="10"/>
                    <a:pt x="5581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4" y="0"/>
                    <a:pt x="5665" y="9"/>
                    <a:pt x="5665" y="20"/>
                  </a:cubicBezTo>
                  <a:cubicBezTo>
                    <a:pt x="5665" y="31"/>
                    <a:pt x="5674" y="39"/>
                    <a:pt x="5684" y="39"/>
                  </a:cubicBezTo>
                  <a:cubicBezTo>
                    <a:pt x="5695" y="39"/>
                    <a:pt x="5704" y="31"/>
                    <a:pt x="5704" y="20"/>
                  </a:cubicBezTo>
                  <a:cubicBezTo>
                    <a:pt x="5704" y="9"/>
                    <a:pt x="5695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7" y="1"/>
                    <a:pt x="5779" y="9"/>
                    <a:pt x="5779" y="20"/>
                  </a:cubicBezTo>
                  <a:cubicBezTo>
                    <a:pt x="5779" y="31"/>
                    <a:pt x="5787" y="39"/>
                    <a:pt x="5798" y="39"/>
                  </a:cubicBezTo>
                  <a:cubicBezTo>
                    <a:pt x="5808" y="39"/>
                    <a:pt x="5817" y="31"/>
                    <a:pt x="5817" y="20"/>
                  </a:cubicBezTo>
                  <a:cubicBezTo>
                    <a:pt x="5817" y="9"/>
                    <a:pt x="5808" y="1"/>
                    <a:pt x="5798" y="1"/>
                  </a:cubicBezTo>
                  <a:close/>
                  <a:moveTo>
                    <a:pt x="5911" y="1"/>
                  </a:moveTo>
                  <a:cubicBezTo>
                    <a:pt x="5901" y="1"/>
                    <a:pt x="5892" y="10"/>
                    <a:pt x="5892" y="20"/>
                  </a:cubicBezTo>
                  <a:cubicBezTo>
                    <a:pt x="5892" y="30"/>
                    <a:pt x="5901" y="39"/>
                    <a:pt x="5911" y="39"/>
                  </a:cubicBezTo>
                  <a:cubicBezTo>
                    <a:pt x="5922" y="39"/>
                    <a:pt x="5930" y="30"/>
                    <a:pt x="5930" y="20"/>
                  </a:cubicBezTo>
                  <a:cubicBezTo>
                    <a:pt x="5930" y="10"/>
                    <a:pt x="5922" y="1"/>
                    <a:pt x="5911" y="1"/>
                  </a:cubicBezTo>
                  <a:close/>
                  <a:moveTo>
                    <a:pt x="6025" y="2"/>
                  </a:moveTo>
                  <a:cubicBezTo>
                    <a:pt x="6015" y="2"/>
                    <a:pt x="6007" y="10"/>
                    <a:pt x="6007" y="20"/>
                  </a:cubicBezTo>
                  <a:cubicBezTo>
                    <a:pt x="6007" y="30"/>
                    <a:pt x="6015" y="38"/>
                    <a:pt x="6025" y="38"/>
                  </a:cubicBezTo>
                  <a:cubicBezTo>
                    <a:pt x="6034" y="38"/>
                    <a:pt x="6043" y="30"/>
                    <a:pt x="6043" y="20"/>
                  </a:cubicBezTo>
                  <a:cubicBezTo>
                    <a:pt x="6043" y="10"/>
                    <a:pt x="6034" y="2"/>
                    <a:pt x="6025" y="2"/>
                  </a:cubicBezTo>
                  <a:close/>
                  <a:moveTo>
                    <a:pt x="6138" y="3"/>
                  </a:moveTo>
                  <a:cubicBezTo>
                    <a:pt x="6129" y="3"/>
                    <a:pt x="6121" y="11"/>
                    <a:pt x="6121" y="20"/>
                  </a:cubicBezTo>
                  <a:cubicBezTo>
                    <a:pt x="6121" y="29"/>
                    <a:pt x="6129" y="37"/>
                    <a:pt x="6138" y="37"/>
                  </a:cubicBezTo>
                  <a:cubicBezTo>
                    <a:pt x="6147" y="37"/>
                    <a:pt x="6155" y="29"/>
                    <a:pt x="6155" y="20"/>
                  </a:cubicBezTo>
                  <a:cubicBezTo>
                    <a:pt x="6155" y="11"/>
                    <a:pt x="6147" y="3"/>
                    <a:pt x="6138" y="3"/>
                  </a:cubicBezTo>
                  <a:close/>
                  <a:moveTo>
                    <a:pt x="6251" y="3"/>
                  </a:moveTo>
                  <a:cubicBezTo>
                    <a:pt x="6242" y="3"/>
                    <a:pt x="6235" y="11"/>
                    <a:pt x="6235" y="20"/>
                  </a:cubicBezTo>
                  <a:cubicBezTo>
                    <a:pt x="6235" y="29"/>
                    <a:pt x="6242" y="37"/>
                    <a:pt x="6251" y="37"/>
                  </a:cubicBezTo>
                  <a:cubicBezTo>
                    <a:pt x="6261" y="37"/>
                    <a:pt x="6268" y="29"/>
                    <a:pt x="6268" y="20"/>
                  </a:cubicBezTo>
                  <a:cubicBezTo>
                    <a:pt x="6268" y="11"/>
                    <a:pt x="6261" y="3"/>
                    <a:pt x="6251" y="3"/>
                  </a:cubicBezTo>
                  <a:close/>
                  <a:moveTo>
                    <a:pt x="6365" y="2"/>
                  </a:moveTo>
                  <a:cubicBezTo>
                    <a:pt x="6355" y="2"/>
                    <a:pt x="6347" y="10"/>
                    <a:pt x="6347" y="20"/>
                  </a:cubicBezTo>
                  <a:cubicBezTo>
                    <a:pt x="6347" y="30"/>
                    <a:pt x="6355" y="38"/>
                    <a:pt x="6365" y="38"/>
                  </a:cubicBezTo>
                  <a:cubicBezTo>
                    <a:pt x="6375" y="38"/>
                    <a:pt x="6383" y="30"/>
                    <a:pt x="6383" y="20"/>
                  </a:cubicBezTo>
                  <a:cubicBezTo>
                    <a:pt x="6383" y="10"/>
                    <a:pt x="6375" y="2"/>
                    <a:pt x="6365" y="2"/>
                  </a:cubicBezTo>
                  <a:close/>
                  <a:moveTo>
                    <a:pt x="6478" y="3"/>
                  </a:moveTo>
                  <a:cubicBezTo>
                    <a:pt x="6469" y="3"/>
                    <a:pt x="6461" y="10"/>
                    <a:pt x="6461" y="20"/>
                  </a:cubicBezTo>
                  <a:cubicBezTo>
                    <a:pt x="6461" y="30"/>
                    <a:pt x="6469" y="37"/>
                    <a:pt x="6478" y="37"/>
                  </a:cubicBezTo>
                  <a:cubicBezTo>
                    <a:pt x="6488" y="37"/>
                    <a:pt x="6496" y="30"/>
                    <a:pt x="6496" y="20"/>
                  </a:cubicBezTo>
                  <a:cubicBezTo>
                    <a:pt x="6496" y="10"/>
                    <a:pt x="6488" y="3"/>
                    <a:pt x="6478" y="3"/>
                  </a:cubicBezTo>
                  <a:close/>
                  <a:moveTo>
                    <a:pt x="6592" y="4"/>
                  </a:moveTo>
                  <a:cubicBezTo>
                    <a:pt x="6583" y="4"/>
                    <a:pt x="6575" y="11"/>
                    <a:pt x="6575" y="20"/>
                  </a:cubicBezTo>
                  <a:cubicBezTo>
                    <a:pt x="6575" y="29"/>
                    <a:pt x="6583" y="36"/>
                    <a:pt x="6592" y="36"/>
                  </a:cubicBezTo>
                  <a:cubicBezTo>
                    <a:pt x="6601" y="36"/>
                    <a:pt x="6608" y="29"/>
                    <a:pt x="6608" y="20"/>
                  </a:cubicBezTo>
                  <a:cubicBezTo>
                    <a:pt x="6608" y="11"/>
                    <a:pt x="6601" y="4"/>
                    <a:pt x="6592" y="4"/>
                  </a:cubicBezTo>
                  <a:close/>
                  <a:moveTo>
                    <a:pt x="6705" y="4"/>
                  </a:moveTo>
                  <a:cubicBezTo>
                    <a:pt x="6696" y="4"/>
                    <a:pt x="6689" y="11"/>
                    <a:pt x="6689" y="20"/>
                  </a:cubicBezTo>
                  <a:cubicBezTo>
                    <a:pt x="6689" y="29"/>
                    <a:pt x="6696" y="36"/>
                    <a:pt x="6705" y="36"/>
                  </a:cubicBezTo>
                  <a:cubicBezTo>
                    <a:pt x="6714" y="36"/>
                    <a:pt x="6721" y="29"/>
                    <a:pt x="6721" y="20"/>
                  </a:cubicBezTo>
                  <a:cubicBezTo>
                    <a:pt x="6721" y="11"/>
                    <a:pt x="6714" y="4"/>
                    <a:pt x="6705" y="4"/>
                  </a:cubicBezTo>
                  <a:close/>
                  <a:moveTo>
                    <a:pt x="6818" y="5"/>
                  </a:moveTo>
                  <a:cubicBezTo>
                    <a:pt x="6810" y="5"/>
                    <a:pt x="6803" y="12"/>
                    <a:pt x="6803" y="20"/>
                  </a:cubicBezTo>
                  <a:cubicBezTo>
                    <a:pt x="6803" y="28"/>
                    <a:pt x="6810" y="35"/>
                    <a:pt x="6818" y="35"/>
                  </a:cubicBezTo>
                  <a:cubicBezTo>
                    <a:pt x="6827" y="35"/>
                    <a:pt x="6834" y="28"/>
                    <a:pt x="6834" y="20"/>
                  </a:cubicBezTo>
                  <a:cubicBezTo>
                    <a:pt x="6834" y="12"/>
                    <a:pt x="6827" y="5"/>
                    <a:pt x="6818" y="5"/>
                  </a:cubicBezTo>
                  <a:close/>
                  <a:moveTo>
                    <a:pt x="6932" y="4"/>
                  </a:moveTo>
                  <a:cubicBezTo>
                    <a:pt x="6923" y="4"/>
                    <a:pt x="6916" y="11"/>
                    <a:pt x="6916" y="20"/>
                  </a:cubicBezTo>
                  <a:cubicBezTo>
                    <a:pt x="6916" y="29"/>
                    <a:pt x="6923" y="36"/>
                    <a:pt x="6932" y="36"/>
                  </a:cubicBezTo>
                  <a:cubicBezTo>
                    <a:pt x="6941" y="36"/>
                    <a:pt x="6948" y="29"/>
                    <a:pt x="6948" y="20"/>
                  </a:cubicBezTo>
                  <a:cubicBezTo>
                    <a:pt x="6948" y="11"/>
                    <a:pt x="6941" y="4"/>
                    <a:pt x="6932" y="4"/>
                  </a:cubicBezTo>
                  <a:close/>
                  <a:moveTo>
                    <a:pt x="7045" y="4"/>
                  </a:moveTo>
                  <a:cubicBezTo>
                    <a:pt x="7036" y="4"/>
                    <a:pt x="7029" y="11"/>
                    <a:pt x="7029" y="20"/>
                  </a:cubicBezTo>
                  <a:cubicBezTo>
                    <a:pt x="7029" y="29"/>
                    <a:pt x="7036" y="36"/>
                    <a:pt x="7045" y="36"/>
                  </a:cubicBezTo>
                  <a:cubicBezTo>
                    <a:pt x="7054" y="36"/>
                    <a:pt x="7061" y="29"/>
                    <a:pt x="7061" y="20"/>
                  </a:cubicBezTo>
                  <a:cubicBezTo>
                    <a:pt x="7061" y="11"/>
                    <a:pt x="7054" y="4"/>
                    <a:pt x="7045" y="4"/>
                  </a:cubicBezTo>
                  <a:close/>
                  <a:moveTo>
                    <a:pt x="7158" y="5"/>
                  </a:moveTo>
                  <a:cubicBezTo>
                    <a:pt x="7150" y="5"/>
                    <a:pt x="7144" y="12"/>
                    <a:pt x="7144" y="20"/>
                  </a:cubicBezTo>
                  <a:cubicBezTo>
                    <a:pt x="7144" y="28"/>
                    <a:pt x="7150" y="35"/>
                    <a:pt x="7158" y="35"/>
                  </a:cubicBezTo>
                  <a:cubicBezTo>
                    <a:pt x="7167" y="35"/>
                    <a:pt x="7173" y="28"/>
                    <a:pt x="7173" y="20"/>
                  </a:cubicBezTo>
                  <a:cubicBezTo>
                    <a:pt x="7173" y="12"/>
                    <a:pt x="7167" y="5"/>
                    <a:pt x="7158" y="5"/>
                  </a:cubicBezTo>
                  <a:close/>
                  <a:moveTo>
                    <a:pt x="7272" y="5"/>
                  </a:moveTo>
                  <a:cubicBezTo>
                    <a:pt x="7264" y="5"/>
                    <a:pt x="7257" y="12"/>
                    <a:pt x="7257" y="20"/>
                  </a:cubicBezTo>
                  <a:cubicBezTo>
                    <a:pt x="7257" y="28"/>
                    <a:pt x="7264" y="35"/>
                    <a:pt x="7272" y="35"/>
                  </a:cubicBezTo>
                  <a:cubicBezTo>
                    <a:pt x="7280" y="35"/>
                    <a:pt x="7287" y="28"/>
                    <a:pt x="7287" y="20"/>
                  </a:cubicBezTo>
                  <a:cubicBezTo>
                    <a:pt x="7287" y="12"/>
                    <a:pt x="7280" y="5"/>
                    <a:pt x="7272" y="5"/>
                  </a:cubicBezTo>
                  <a:close/>
                  <a:moveTo>
                    <a:pt x="7385" y="4"/>
                  </a:moveTo>
                  <a:cubicBezTo>
                    <a:pt x="7377" y="4"/>
                    <a:pt x="7370" y="11"/>
                    <a:pt x="7370" y="20"/>
                  </a:cubicBezTo>
                  <a:cubicBezTo>
                    <a:pt x="7370" y="29"/>
                    <a:pt x="7377" y="36"/>
                    <a:pt x="7385" y="36"/>
                  </a:cubicBezTo>
                  <a:cubicBezTo>
                    <a:pt x="7394" y="36"/>
                    <a:pt x="7401" y="29"/>
                    <a:pt x="7401" y="20"/>
                  </a:cubicBezTo>
                  <a:cubicBezTo>
                    <a:pt x="7401" y="11"/>
                    <a:pt x="7394" y="4"/>
                    <a:pt x="7385" y="4"/>
                  </a:cubicBezTo>
                  <a:close/>
                  <a:moveTo>
                    <a:pt x="7499" y="4"/>
                  </a:moveTo>
                  <a:cubicBezTo>
                    <a:pt x="7490" y="4"/>
                    <a:pt x="7483" y="11"/>
                    <a:pt x="7483" y="20"/>
                  </a:cubicBezTo>
                  <a:cubicBezTo>
                    <a:pt x="7483" y="29"/>
                    <a:pt x="7490" y="36"/>
                    <a:pt x="7499" y="36"/>
                  </a:cubicBezTo>
                  <a:cubicBezTo>
                    <a:pt x="7507" y="36"/>
                    <a:pt x="7515" y="29"/>
                    <a:pt x="7515" y="20"/>
                  </a:cubicBezTo>
                  <a:cubicBezTo>
                    <a:pt x="7515" y="11"/>
                    <a:pt x="7507" y="4"/>
                    <a:pt x="7499" y="4"/>
                  </a:cubicBezTo>
                  <a:close/>
                  <a:moveTo>
                    <a:pt x="7612" y="5"/>
                  </a:moveTo>
                  <a:cubicBezTo>
                    <a:pt x="7604" y="5"/>
                    <a:pt x="7597" y="12"/>
                    <a:pt x="7597" y="20"/>
                  </a:cubicBezTo>
                  <a:cubicBezTo>
                    <a:pt x="7597" y="28"/>
                    <a:pt x="7604" y="35"/>
                    <a:pt x="7612" y="35"/>
                  </a:cubicBezTo>
                  <a:cubicBezTo>
                    <a:pt x="7620" y="35"/>
                    <a:pt x="7627" y="28"/>
                    <a:pt x="7627" y="20"/>
                  </a:cubicBezTo>
                  <a:cubicBezTo>
                    <a:pt x="7627" y="12"/>
                    <a:pt x="7620" y="5"/>
                    <a:pt x="7612" y="5"/>
                  </a:cubicBezTo>
                  <a:close/>
                  <a:moveTo>
                    <a:pt x="7725" y="5"/>
                  </a:moveTo>
                  <a:cubicBezTo>
                    <a:pt x="7717" y="5"/>
                    <a:pt x="7710" y="12"/>
                    <a:pt x="7710" y="20"/>
                  </a:cubicBezTo>
                  <a:cubicBezTo>
                    <a:pt x="7710" y="28"/>
                    <a:pt x="7717" y="35"/>
                    <a:pt x="7725" y="35"/>
                  </a:cubicBezTo>
                  <a:cubicBezTo>
                    <a:pt x="7734" y="35"/>
                    <a:pt x="7740" y="28"/>
                    <a:pt x="7740" y="20"/>
                  </a:cubicBezTo>
                  <a:cubicBezTo>
                    <a:pt x="7740" y="12"/>
                    <a:pt x="7734" y="5"/>
                    <a:pt x="7725" y="5"/>
                  </a:cubicBezTo>
                  <a:close/>
                  <a:moveTo>
                    <a:pt x="7839" y="3"/>
                  </a:moveTo>
                  <a:cubicBezTo>
                    <a:pt x="7830" y="3"/>
                    <a:pt x="7822" y="11"/>
                    <a:pt x="7822" y="20"/>
                  </a:cubicBezTo>
                  <a:cubicBezTo>
                    <a:pt x="7822" y="29"/>
                    <a:pt x="7830" y="36"/>
                    <a:pt x="7839" y="36"/>
                  </a:cubicBezTo>
                  <a:cubicBezTo>
                    <a:pt x="7848" y="36"/>
                    <a:pt x="7855" y="29"/>
                    <a:pt x="7855" y="20"/>
                  </a:cubicBezTo>
                  <a:cubicBezTo>
                    <a:pt x="7855" y="11"/>
                    <a:pt x="7848" y="3"/>
                    <a:pt x="7839" y="3"/>
                  </a:cubicBezTo>
                  <a:close/>
                  <a:moveTo>
                    <a:pt x="7952" y="4"/>
                  </a:moveTo>
                  <a:cubicBezTo>
                    <a:pt x="7943" y="4"/>
                    <a:pt x="7936" y="11"/>
                    <a:pt x="7936" y="20"/>
                  </a:cubicBezTo>
                  <a:cubicBezTo>
                    <a:pt x="7936" y="29"/>
                    <a:pt x="7943" y="36"/>
                    <a:pt x="7952" y="36"/>
                  </a:cubicBezTo>
                  <a:cubicBezTo>
                    <a:pt x="7961" y="36"/>
                    <a:pt x="7968" y="29"/>
                    <a:pt x="7968" y="20"/>
                  </a:cubicBezTo>
                  <a:cubicBezTo>
                    <a:pt x="7968" y="11"/>
                    <a:pt x="7961" y="4"/>
                    <a:pt x="7952" y="4"/>
                  </a:cubicBezTo>
                  <a:close/>
                  <a:moveTo>
                    <a:pt x="8066" y="5"/>
                  </a:moveTo>
                  <a:cubicBezTo>
                    <a:pt x="8057" y="5"/>
                    <a:pt x="8050" y="12"/>
                    <a:pt x="8050" y="20"/>
                  </a:cubicBezTo>
                  <a:cubicBezTo>
                    <a:pt x="8050" y="28"/>
                    <a:pt x="8057" y="35"/>
                    <a:pt x="8066" y="35"/>
                  </a:cubicBezTo>
                  <a:cubicBezTo>
                    <a:pt x="8074" y="35"/>
                    <a:pt x="8081" y="28"/>
                    <a:pt x="8081" y="20"/>
                  </a:cubicBezTo>
                  <a:cubicBezTo>
                    <a:pt x="8081" y="12"/>
                    <a:pt x="8074" y="5"/>
                    <a:pt x="8066" y="5"/>
                  </a:cubicBezTo>
                  <a:close/>
                  <a:moveTo>
                    <a:pt x="8179" y="5"/>
                  </a:moveTo>
                  <a:cubicBezTo>
                    <a:pt x="8171" y="5"/>
                    <a:pt x="8164" y="12"/>
                    <a:pt x="8164" y="20"/>
                  </a:cubicBezTo>
                  <a:cubicBezTo>
                    <a:pt x="8164" y="28"/>
                    <a:pt x="8171" y="35"/>
                    <a:pt x="8179" y="35"/>
                  </a:cubicBezTo>
                  <a:cubicBezTo>
                    <a:pt x="8187" y="35"/>
                    <a:pt x="8194" y="28"/>
                    <a:pt x="8194" y="20"/>
                  </a:cubicBezTo>
                  <a:cubicBezTo>
                    <a:pt x="8194" y="12"/>
                    <a:pt x="8187" y="5"/>
                    <a:pt x="8179" y="5"/>
                  </a:cubicBezTo>
                  <a:close/>
                  <a:moveTo>
                    <a:pt x="8292" y="4"/>
                  </a:moveTo>
                  <a:cubicBezTo>
                    <a:pt x="8284" y="4"/>
                    <a:pt x="8277" y="11"/>
                    <a:pt x="8277" y="20"/>
                  </a:cubicBezTo>
                  <a:cubicBezTo>
                    <a:pt x="8277" y="28"/>
                    <a:pt x="8284" y="35"/>
                    <a:pt x="8292" y="35"/>
                  </a:cubicBezTo>
                  <a:cubicBezTo>
                    <a:pt x="8301" y="35"/>
                    <a:pt x="8308" y="28"/>
                    <a:pt x="8308" y="20"/>
                  </a:cubicBezTo>
                  <a:cubicBezTo>
                    <a:pt x="8308" y="11"/>
                    <a:pt x="8301" y="4"/>
                    <a:pt x="8292" y="4"/>
                  </a:cubicBezTo>
                  <a:close/>
                  <a:moveTo>
                    <a:pt x="8406" y="5"/>
                  </a:moveTo>
                  <a:cubicBezTo>
                    <a:pt x="8397" y="5"/>
                    <a:pt x="8391" y="12"/>
                    <a:pt x="8391" y="20"/>
                  </a:cubicBezTo>
                  <a:cubicBezTo>
                    <a:pt x="8391" y="28"/>
                    <a:pt x="8397" y="35"/>
                    <a:pt x="8406" y="35"/>
                  </a:cubicBezTo>
                  <a:cubicBezTo>
                    <a:pt x="8414" y="35"/>
                    <a:pt x="8421" y="28"/>
                    <a:pt x="8421" y="20"/>
                  </a:cubicBezTo>
                  <a:cubicBezTo>
                    <a:pt x="8421" y="12"/>
                    <a:pt x="8414" y="5"/>
                    <a:pt x="8406" y="5"/>
                  </a:cubicBezTo>
                  <a:close/>
                  <a:moveTo>
                    <a:pt x="8519" y="4"/>
                  </a:moveTo>
                  <a:cubicBezTo>
                    <a:pt x="8510" y="4"/>
                    <a:pt x="8503" y="11"/>
                    <a:pt x="8503" y="20"/>
                  </a:cubicBezTo>
                  <a:cubicBezTo>
                    <a:pt x="8503" y="29"/>
                    <a:pt x="8510" y="36"/>
                    <a:pt x="8519" y="36"/>
                  </a:cubicBezTo>
                  <a:cubicBezTo>
                    <a:pt x="8528" y="36"/>
                    <a:pt x="8535" y="29"/>
                    <a:pt x="8535" y="20"/>
                  </a:cubicBezTo>
                  <a:cubicBezTo>
                    <a:pt x="8535" y="11"/>
                    <a:pt x="8528" y="4"/>
                    <a:pt x="8519" y="4"/>
                  </a:cubicBezTo>
                  <a:close/>
                  <a:moveTo>
                    <a:pt x="8633" y="4"/>
                  </a:moveTo>
                  <a:cubicBezTo>
                    <a:pt x="8624" y="4"/>
                    <a:pt x="8616" y="11"/>
                    <a:pt x="8616" y="20"/>
                  </a:cubicBezTo>
                  <a:cubicBezTo>
                    <a:pt x="8616" y="29"/>
                    <a:pt x="8624" y="36"/>
                    <a:pt x="8633" y="36"/>
                  </a:cubicBezTo>
                  <a:cubicBezTo>
                    <a:pt x="8641" y="36"/>
                    <a:pt x="8649" y="29"/>
                    <a:pt x="8649" y="20"/>
                  </a:cubicBezTo>
                  <a:cubicBezTo>
                    <a:pt x="8649" y="11"/>
                    <a:pt x="8641" y="4"/>
                    <a:pt x="8633" y="4"/>
                  </a:cubicBezTo>
                  <a:close/>
                  <a:moveTo>
                    <a:pt x="8746" y="3"/>
                  </a:moveTo>
                  <a:cubicBezTo>
                    <a:pt x="8737" y="3"/>
                    <a:pt x="8729" y="11"/>
                    <a:pt x="8729" y="20"/>
                  </a:cubicBezTo>
                  <a:cubicBezTo>
                    <a:pt x="8729" y="29"/>
                    <a:pt x="8737" y="36"/>
                    <a:pt x="8746" y="36"/>
                  </a:cubicBezTo>
                  <a:cubicBezTo>
                    <a:pt x="8755" y="36"/>
                    <a:pt x="8762" y="29"/>
                    <a:pt x="8762" y="20"/>
                  </a:cubicBezTo>
                  <a:cubicBezTo>
                    <a:pt x="8762" y="11"/>
                    <a:pt x="8755" y="3"/>
                    <a:pt x="8746" y="3"/>
                  </a:cubicBezTo>
                  <a:close/>
                  <a:moveTo>
                    <a:pt x="8859" y="2"/>
                  </a:moveTo>
                  <a:cubicBezTo>
                    <a:pt x="8850" y="2"/>
                    <a:pt x="8842" y="10"/>
                    <a:pt x="8842" y="20"/>
                  </a:cubicBezTo>
                  <a:cubicBezTo>
                    <a:pt x="8842" y="30"/>
                    <a:pt x="8850" y="37"/>
                    <a:pt x="8859" y="37"/>
                  </a:cubicBezTo>
                  <a:cubicBezTo>
                    <a:pt x="8869" y="37"/>
                    <a:pt x="8877" y="30"/>
                    <a:pt x="8877" y="20"/>
                  </a:cubicBezTo>
                  <a:cubicBezTo>
                    <a:pt x="8877" y="10"/>
                    <a:pt x="8869" y="2"/>
                    <a:pt x="8859" y="2"/>
                  </a:cubicBezTo>
                  <a:close/>
                  <a:moveTo>
                    <a:pt x="8973" y="2"/>
                  </a:moveTo>
                  <a:cubicBezTo>
                    <a:pt x="8963" y="2"/>
                    <a:pt x="8954" y="10"/>
                    <a:pt x="8954" y="20"/>
                  </a:cubicBezTo>
                  <a:cubicBezTo>
                    <a:pt x="8954" y="30"/>
                    <a:pt x="8963" y="38"/>
                    <a:pt x="8973" y="38"/>
                  </a:cubicBezTo>
                  <a:cubicBezTo>
                    <a:pt x="8983" y="38"/>
                    <a:pt x="8991" y="30"/>
                    <a:pt x="8991" y="20"/>
                  </a:cubicBezTo>
                  <a:cubicBezTo>
                    <a:pt x="8991" y="10"/>
                    <a:pt x="8983" y="2"/>
                    <a:pt x="8973" y="2"/>
                  </a:cubicBezTo>
                  <a:close/>
                  <a:moveTo>
                    <a:pt x="9086" y="2"/>
                  </a:moveTo>
                  <a:cubicBezTo>
                    <a:pt x="9076" y="2"/>
                    <a:pt x="9068" y="10"/>
                    <a:pt x="9068" y="20"/>
                  </a:cubicBezTo>
                  <a:cubicBezTo>
                    <a:pt x="9068" y="30"/>
                    <a:pt x="9076" y="38"/>
                    <a:pt x="9086" y="38"/>
                  </a:cubicBezTo>
                  <a:cubicBezTo>
                    <a:pt x="9096" y="38"/>
                    <a:pt x="9104" y="30"/>
                    <a:pt x="9104" y="20"/>
                  </a:cubicBezTo>
                  <a:cubicBezTo>
                    <a:pt x="9104" y="10"/>
                    <a:pt x="9096" y="2"/>
                    <a:pt x="9086" y="2"/>
                  </a:cubicBezTo>
                  <a:close/>
                  <a:moveTo>
                    <a:pt x="9199" y="3"/>
                  </a:moveTo>
                  <a:cubicBezTo>
                    <a:pt x="9190" y="3"/>
                    <a:pt x="9182" y="11"/>
                    <a:pt x="9182" y="20"/>
                  </a:cubicBezTo>
                  <a:cubicBezTo>
                    <a:pt x="9182" y="29"/>
                    <a:pt x="9190" y="37"/>
                    <a:pt x="9199" y="37"/>
                  </a:cubicBezTo>
                  <a:cubicBezTo>
                    <a:pt x="9209" y="37"/>
                    <a:pt x="9216" y="29"/>
                    <a:pt x="9216" y="20"/>
                  </a:cubicBezTo>
                  <a:cubicBezTo>
                    <a:pt x="9216" y="11"/>
                    <a:pt x="9209" y="3"/>
                    <a:pt x="9199" y="3"/>
                  </a:cubicBezTo>
                  <a:close/>
                  <a:moveTo>
                    <a:pt x="9313" y="2"/>
                  </a:moveTo>
                  <a:cubicBezTo>
                    <a:pt x="9303" y="2"/>
                    <a:pt x="9295" y="10"/>
                    <a:pt x="9295" y="20"/>
                  </a:cubicBezTo>
                  <a:cubicBezTo>
                    <a:pt x="9295" y="30"/>
                    <a:pt x="9303" y="38"/>
                    <a:pt x="9313" y="38"/>
                  </a:cubicBezTo>
                  <a:cubicBezTo>
                    <a:pt x="9323" y="38"/>
                    <a:pt x="9331" y="30"/>
                    <a:pt x="9331" y="20"/>
                  </a:cubicBezTo>
                  <a:cubicBezTo>
                    <a:pt x="9331" y="10"/>
                    <a:pt x="9323" y="2"/>
                    <a:pt x="9313" y="2"/>
                  </a:cubicBezTo>
                  <a:close/>
                  <a:moveTo>
                    <a:pt x="9426" y="3"/>
                  </a:moveTo>
                  <a:cubicBezTo>
                    <a:pt x="9417" y="3"/>
                    <a:pt x="9410" y="11"/>
                    <a:pt x="9410" y="20"/>
                  </a:cubicBezTo>
                  <a:cubicBezTo>
                    <a:pt x="9410" y="29"/>
                    <a:pt x="9417" y="37"/>
                    <a:pt x="9426" y="37"/>
                  </a:cubicBezTo>
                  <a:cubicBezTo>
                    <a:pt x="9435" y="37"/>
                    <a:pt x="9443" y="29"/>
                    <a:pt x="9443" y="20"/>
                  </a:cubicBezTo>
                  <a:cubicBezTo>
                    <a:pt x="9443" y="11"/>
                    <a:pt x="9435" y="3"/>
                    <a:pt x="9426" y="3"/>
                  </a:cubicBezTo>
                  <a:close/>
                  <a:moveTo>
                    <a:pt x="9540" y="4"/>
                  </a:moveTo>
                  <a:cubicBezTo>
                    <a:pt x="9531" y="4"/>
                    <a:pt x="9524" y="11"/>
                    <a:pt x="9524" y="20"/>
                  </a:cubicBezTo>
                  <a:cubicBezTo>
                    <a:pt x="9524" y="29"/>
                    <a:pt x="9531" y="36"/>
                    <a:pt x="9540" y="36"/>
                  </a:cubicBezTo>
                  <a:cubicBezTo>
                    <a:pt x="9548" y="36"/>
                    <a:pt x="9556" y="29"/>
                    <a:pt x="9556" y="20"/>
                  </a:cubicBezTo>
                  <a:cubicBezTo>
                    <a:pt x="9556" y="11"/>
                    <a:pt x="9548" y="4"/>
                    <a:pt x="9540" y="4"/>
                  </a:cubicBezTo>
                  <a:close/>
                  <a:moveTo>
                    <a:pt x="9653" y="4"/>
                  </a:moveTo>
                  <a:cubicBezTo>
                    <a:pt x="9644" y="4"/>
                    <a:pt x="9637" y="11"/>
                    <a:pt x="9637" y="20"/>
                  </a:cubicBezTo>
                  <a:cubicBezTo>
                    <a:pt x="9637" y="29"/>
                    <a:pt x="9644" y="36"/>
                    <a:pt x="9653" y="36"/>
                  </a:cubicBezTo>
                  <a:cubicBezTo>
                    <a:pt x="9662" y="36"/>
                    <a:pt x="9669" y="29"/>
                    <a:pt x="9669" y="20"/>
                  </a:cubicBezTo>
                  <a:cubicBezTo>
                    <a:pt x="9669" y="11"/>
                    <a:pt x="9662" y="4"/>
                    <a:pt x="9653" y="4"/>
                  </a:cubicBezTo>
                  <a:close/>
                  <a:moveTo>
                    <a:pt x="9766" y="5"/>
                  </a:moveTo>
                  <a:cubicBezTo>
                    <a:pt x="9758" y="5"/>
                    <a:pt x="9751" y="12"/>
                    <a:pt x="9751" y="20"/>
                  </a:cubicBezTo>
                  <a:cubicBezTo>
                    <a:pt x="9751" y="28"/>
                    <a:pt x="9758" y="35"/>
                    <a:pt x="9766" y="35"/>
                  </a:cubicBezTo>
                  <a:cubicBezTo>
                    <a:pt x="9775" y="35"/>
                    <a:pt x="9782" y="28"/>
                    <a:pt x="9782" y="20"/>
                  </a:cubicBezTo>
                  <a:cubicBezTo>
                    <a:pt x="9782" y="12"/>
                    <a:pt x="9775" y="5"/>
                    <a:pt x="9766" y="5"/>
                  </a:cubicBezTo>
                  <a:close/>
                  <a:moveTo>
                    <a:pt x="9880" y="4"/>
                  </a:moveTo>
                  <a:cubicBezTo>
                    <a:pt x="9871" y="4"/>
                    <a:pt x="9863" y="11"/>
                    <a:pt x="9863" y="20"/>
                  </a:cubicBezTo>
                  <a:cubicBezTo>
                    <a:pt x="9863" y="29"/>
                    <a:pt x="9871" y="36"/>
                    <a:pt x="9880" y="36"/>
                  </a:cubicBezTo>
                  <a:cubicBezTo>
                    <a:pt x="9889" y="36"/>
                    <a:pt x="9896" y="29"/>
                    <a:pt x="9896" y="20"/>
                  </a:cubicBezTo>
                  <a:cubicBezTo>
                    <a:pt x="9896" y="11"/>
                    <a:pt x="9889" y="4"/>
                    <a:pt x="9880" y="4"/>
                  </a:cubicBezTo>
                  <a:close/>
                  <a:moveTo>
                    <a:pt x="9993" y="4"/>
                  </a:moveTo>
                  <a:cubicBezTo>
                    <a:pt x="9984" y="4"/>
                    <a:pt x="9977" y="11"/>
                    <a:pt x="9977" y="20"/>
                  </a:cubicBezTo>
                  <a:cubicBezTo>
                    <a:pt x="9977" y="29"/>
                    <a:pt x="9984" y="36"/>
                    <a:pt x="9993" y="36"/>
                  </a:cubicBezTo>
                  <a:cubicBezTo>
                    <a:pt x="10002" y="36"/>
                    <a:pt x="10009" y="29"/>
                    <a:pt x="10009" y="20"/>
                  </a:cubicBezTo>
                  <a:cubicBezTo>
                    <a:pt x="10009" y="11"/>
                    <a:pt x="10002" y="4"/>
                    <a:pt x="9993" y="4"/>
                  </a:cubicBezTo>
                  <a:close/>
                  <a:moveTo>
                    <a:pt x="10107" y="5"/>
                  </a:moveTo>
                  <a:cubicBezTo>
                    <a:pt x="10098" y="5"/>
                    <a:pt x="10091" y="11"/>
                    <a:pt x="10091" y="20"/>
                  </a:cubicBezTo>
                  <a:cubicBezTo>
                    <a:pt x="10091" y="28"/>
                    <a:pt x="10098" y="35"/>
                    <a:pt x="10107" y="35"/>
                  </a:cubicBezTo>
                  <a:cubicBezTo>
                    <a:pt x="10115" y="35"/>
                    <a:pt x="10122" y="28"/>
                    <a:pt x="10122" y="20"/>
                  </a:cubicBezTo>
                  <a:cubicBezTo>
                    <a:pt x="10122" y="11"/>
                    <a:pt x="10115" y="5"/>
                    <a:pt x="10107" y="5"/>
                  </a:cubicBezTo>
                  <a:close/>
                  <a:moveTo>
                    <a:pt x="10220" y="5"/>
                  </a:moveTo>
                  <a:cubicBezTo>
                    <a:pt x="10212" y="5"/>
                    <a:pt x="10205" y="12"/>
                    <a:pt x="10205" y="20"/>
                  </a:cubicBezTo>
                  <a:cubicBezTo>
                    <a:pt x="10205" y="28"/>
                    <a:pt x="10212" y="35"/>
                    <a:pt x="10220" y="35"/>
                  </a:cubicBezTo>
                  <a:cubicBezTo>
                    <a:pt x="10228" y="35"/>
                    <a:pt x="10235" y="28"/>
                    <a:pt x="10235" y="20"/>
                  </a:cubicBezTo>
                  <a:cubicBezTo>
                    <a:pt x="10235" y="12"/>
                    <a:pt x="10228" y="5"/>
                    <a:pt x="10220" y="5"/>
                  </a:cubicBezTo>
                  <a:close/>
                  <a:moveTo>
                    <a:pt x="10333" y="4"/>
                  </a:moveTo>
                  <a:cubicBezTo>
                    <a:pt x="10325" y="4"/>
                    <a:pt x="10318" y="11"/>
                    <a:pt x="10318" y="20"/>
                  </a:cubicBezTo>
                  <a:cubicBezTo>
                    <a:pt x="10318" y="29"/>
                    <a:pt x="10325" y="36"/>
                    <a:pt x="10333" y="36"/>
                  </a:cubicBezTo>
                  <a:cubicBezTo>
                    <a:pt x="10342" y="36"/>
                    <a:pt x="10349" y="29"/>
                    <a:pt x="10349" y="20"/>
                  </a:cubicBezTo>
                  <a:cubicBezTo>
                    <a:pt x="10349" y="11"/>
                    <a:pt x="10342" y="4"/>
                    <a:pt x="10333" y="4"/>
                  </a:cubicBezTo>
                  <a:close/>
                  <a:moveTo>
                    <a:pt x="10447" y="4"/>
                  </a:moveTo>
                  <a:cubicBezTo>
                    <a:pt x="10438" y="4"/>
                    <a:pt x="10431" y="11"/>
                    <a:pt x="10431" y="20"/>
                  </a:cubicBezTo>
                  <a:cubicBezTo>
                    <a:pt x="10431" y="29"/>
                    <a:pt x="10438" y="36"/>
                    <a:pt x="10447" y="36"/>
                  </a:cubicBezTo>
                  <a:cubicBezTo>
                    <a:pt x="10455" y="36"/>
                    <a:pt x="10463" y="29"/>
                    <a:pt x="10463" y="20"/>
                  </a:cubicBezTo>
                  <a:cubicBezTo>
                    <a:pt x="10463" y="11"/>
                    <a:pt x="10455" y="4"/>
                    <a:pt x="10447" y="4"/>
                  </a:cubicBezTo>
                  <a:close/>
                  <a:moveTo>
                    <a:pt x="10560" y="4"/>
                  </a:moveTo>
                  <a:cubicBezTo>
                    <a:pt x="10551" y="4"/>
                    <a:pt x="10544" y="11"/>
                    <a:pt x="10544" y="20"/>
                  </a:cubicBezTo>
                  <a:cubicBezTo>
                    <a:pt x="10544" y="29"/>
                    <a:pt x="10551" y="36"/>
                    <a:pt x="10560" y="36"/>
                  </a:cubicBezTo>
                  <a:cubicBezTo>
                    <a:pt x="10569" y="36"/>
                    <a:pt x="10576" y="29"/>
                    <a:pt x="10576" y="20"/>
                  </a:cubicBezTo>
                  <a:cubicBezTo>
                    <a:pt x="10576" y="11"/>
                    <a:pt x="10569" y="4"/>
                    <a:pt x="10560" y="4"/>
                  </a:cubicBezTo>
                  <a:close/>
                  <a:moveTo>
                    <a:pt x="10673" y="4"/>
                  </a:moveTo>
                  <a:cubicBezTo>
                    <a:pt x="10665" y="4"/>
                    <a:pt x="10657" y="11"/>
                    <a:pt x="10657" y="20"/>
                  </a:cubicBezTo>
                  <a:cubicBezTo>
                    <a:pt x="10657" y="29"/>
                    <a:pt x="10665" y="36"/>
                    <a:pt x="10673" y="36"/>
                  </a:cubicBezTo>
                  <a:cubicBezTo>
                    <a:pt x="10682" y="36"/>
                    <a:pt x="10690" y="29"/>
                    <a:pt x="10690" y="20"/>
                  </a:cubicBezTo>
                  <a:cubicBezTo>
                    <a:pt x="10690" y="11"/>
                    <a:pt x="10682" y="4"/>
                    <a:pt x="10673" y="4"/>
                  </a:cubicBezTo>
                  <a:close/>
                  <a:moveTo>
                    <a:pt x="10787" y="4"/>
                  </a:moveTo>
                  <a:cubicBezTo>
                    <a:pt x="10778" y="4"/>
                    <a:pt x="10771" y="11"/>
                    <a:pt x="10771" y="20"/>
                  </a:cubicBezTo>
                  <a:cubicBezTo>
                    <a:pt x="10771" y="29"/>
                    <a:pt x="10778" y="36"/>
                    <a:pt x="10787" y="36"/>
                  </a:cubicBezTo>
                  <a:cubicBezTo>
                    <a:pt x="10795" y="36"/>
                    <a:pt x="10803" y="29"/>
                    <a:pt x="10803" y="20"/>
                  </a:cubicBezTo>
                  <a:cubicBezTo>
                    <a:pt x="10803" y="11"/>
                    <a:pt x="10795" y="4"/>
                    <a:pt x="10787" y="4"/>
                  </a:cubicBezTo>
                  <a:close/>
                  <a:moveTo>
                    <a:pt x="10900" y="5"/>
                  </a:moveTo>
                  <a:cubicBezTo>
                    <a:pt x="10892" y="5"/>
                    <a:pt x="10885" y="12"/>
                    <a:pt x="10885" y="20"/>
                  </a:cubicBezTo>
                  <a:cubicBezTo>
                    <a:pt x="10885" y="28"/>
                    <a:pt x="10892" y="35"/>
                    <a:pt x="10900" y="35"/>
                  </a:cubicBezTo>
                  <a:cubicBezTo>
                    <a:pt x="10909" y="35"/>
                    <a:pt x="10916" y="28"/>
                    <a:pt x="10916" y="20"/>
                  </a:cubicBezTo>
                  <a:cubicBezTo>
                    <a:pt x="10916" y="12"/>
                    <a:pt x="10909" y="5"/>
                    <a:pt x="10900" y="5"/>
                  </a:cubicBezTo>
                  <a:close/>
                  <a:moveTo>
                    <a:pt x="11014" y="5"/>
                  </a:moveTo>
                  <a:cubicBezTo>
                    <a:pt x="11005" y="5"/>
                    <a:pt x="10998" y="11"/>
                    <a:pt x="10998" y="20"/>
                  </a:cubicBezTo>
                  <a:cubicBezTo>
                    <a:pt x="10998" y="28"/>
                    <a:pt x="11005" y="35"/>
                    <a:pt x="11014" y="35"/>
                  </a:cubicBezTo>
                  <a:cubicBezTo>
                    <a:pt x="11022" y="35"/>
                    <a:pt x="11029" y="28"/>
                    <a:pt x="11029" y="20"/>
                  </a:cubicBezTo>
                  <a:cubicBezTo>
                    <a:pt x="11029" y="11"/>
                    <a:pt x="11022" y="5"/>
                    <a:pt x="11014" y="5"/>
                  </a:cubicBezTo>
                  <a:close/>
                  <a:moveTo>
                    <a:pt x="11127" y="4"/>
                  </a:moveTo>
                  <a:cubicBezTo>
                    <a:pt x="11118" y="4"/>
                    <a:pt x="11111" y="11"/>
                    <a:pt x="11111" y="20"/>
                  </a:cubicBezTo>
                  <a:cubicBezTo>
                    <a:pt x="11111" y="29"/>
                    <a:pt x="11118" y="36"/>
                    <a:pt x="11127" y="36"/>
                  </a:cubicBezTo>
                  <a:cubicBezTo>
                    <a:pt x="11136" y="36"/>
                    <a:pt x="11143" y="29"/>
                    <a:pt x="11143" y="20"/>
                  </a:cubicBezTo>
                  <a:cubicBezTo>
                    <a:pt x="11143" y="11"/>
                    <a:pt x="11136" y="4"/>
                    <a:pt x="11127" y="4"/>
                  </a:cubicBezTo>
                  <a:close/>
                  <a:moveTo>
                    <a:pt x="11240" y="4"/>
                  </a:moveTo>
                  <a:cubicBezTo>
                    <a:pt x="11231" y="4"/>
                    <a:pt x="11224" y="11"/>
                    <a:pt x="11224" y="20"/>
                  </a:cubicBezTo>
                  <a:cubicBezTo>
                    <a:pt x="11224" y="29"/>
                    <a:pt x="11231" y="36"/>
                    <a:pt x="11240" y="36"/>
                  </a:cubicBezTo>
                  <a:cubicBezTo>
                    <a:pt x="11249" y="36"/>
                    <a:pt x="11257" y="29"/>
                    <a:pt x="11257" y="20"/>
                  </a:cubicBezTo>
                  <a:cubicBezTo>
                    <a:pt x="11257" y="11"/>
                    <a:pt x="11249" y="4"/>
                    <a:pt x="11240" y="4"/>
                  </a:cubicBezTo>
                  <a:close/>
                  <a:moveTo>
                    <a:pt x="11354" y="3"/>
                  </a:moveTo>
                  <a:cubicBezTo>
                    <a:pt x="11344" y="3"/>
                    <a:pt x="11337" y="11"/>
                    <a:pt x="11337" y="20"/>
                  </a:cubicBezTo>
                  <a:cubicBezTo>
                    <a:pt x="11337" y="29"/>
                    <a:pt x="11344" y="37"/>
                    <a:pt x="11354" y="37"/>
                  </a:cubicBezTo>
                  <a:cubicBezTo>
                    <a:pt x="11363" y="37"/>
                    <a:pt x="11371" y="29"/>
                    <a:pt x="11371" y="20"/>
                  </a:cubicBezTo>
                  <a:cubicBezTo>
                    <a:pt x="11371" y="11"/>
                    <a:pt x="11363" y="3"/>
                    <a:pt x="11354" y="3"/>
                  </a:cubicBezTo>
                  <a:close/>
                  <a:moveTo>
                    <a:pt x="11467" y="4"/>
                  </a:moveTo>
                  <a:cubicBezTo>
                    <a:pt x="11458" y="4"/>
                    <a:pt x="11451" y="11"/>
                    <a:pt x="11451" y="20"/>
                  </a:cubicBezTo>
                  <a:cubicBezTo>
                    <a:pt x="11451" y="29"/>
                    <a:pt x="11458" y="36"/>
                    <a:pt x="11467" y="36"/>
                  </a:cubicBezTo>
                  <a:cubicBezTo>
                    <a:pt x="11476" y="36"/>
                    <a:pt x="11483" y="29"/>
                    <a:pt x="11483" y="20"/>
                  </a:cubicBezTo>
                  <a:cubicBezTo>
                    <a:pt x="11483" y="11"/>
                    <a:pt x="11476" y="4"/>
                    <a:pt x="11467" y="4"/>
                  </a:cubicBezTo>
                  <a:close/>
                  <a:moveTo>
                    <a:pt x="11581" y="4"/>
                  </a:moveTo>
                  <a:cubicBezTo>
                    <a:pt x="11572" y="4"/>
                    <a:pt x="11564" y="11"/>
                    <a:pt x="11564" y="20"/>
                  </a:cubicBezTo>
                  <a:cubicBezTo>
                    <a:pt x="11564" y="29"/>
                    <a:pt x="11572" y="36"/>
                    <a:pt x="11581" y="36"/>
                  </a:cubicBezTo>
                  <a:cubicBezTo>
                    <a:pt x="11589" y="36"/>
                    <a:pt x="11597" y="29"/>
                    <a:pt x="11597" y="20"/>
                  </a:cubicBezTo>
                  <a:cubicBezTo>
                    <a:pt x="11597" y="11"/>
                    <a:pt x="11589" y="4"/>
                    <a:pt x="11581" y="4"/>
                  </a:cubicBezTo>
                  <a:close/>
                  <a:moveTo>
                    <a:pt x="11694" y="5"/>
                  </a:moveTo>
                  <a:cubicBezTo>
                    <a:pt x="11685" y="5"/>
                    <a:pt x="11679" y="12"/>
                    <a:pt x="11679" y="20"/>
                  </a:cubicBezTo>
                  <a:cubicBezTo>
                    <a:pt x="11679" y="28"/>
                    <a:pt x="11685" y="35"/>
                    <a:pt x="11694" y="35"/>
                  </a:cubicBezTo>
                  <a:cubicBezTo>
                    <a:pt x="11702" y="35"/>
                    <a:pt x="11709" y="28"/>
                    <a:pt x="11709" y="20"/>
                  </a:cubicBezTo>
                  <a:cubicBezTo>
                    <a:pt x="11709" y="12"/>
                    <a:pt x="11702" y="5"/>
                    <a:pt x="11694" y="5"/>
                  </a:cubicBezTo>
                  <a:close/>
                  <a:moveTo>
                    <a:pt x="11807" y="2"/>
                  </a:moveTo>
                  <a:cubicBezTo>
                    <a:pt x="11797" y="2"/>
                    <a:pt x="11789" y="10"/>
                    <a:pt x="11789" y="20"/>
                  </a:cubicBezTo>
                  <a:cubicBezTo>
                    <a:pt x="11789" y="30"/>
                    <a:pt x="11797" y="38"/>
                    <a:pt x="11807" y="38"/>
                  </a:cubicBezTo>
                  <a:cubicBezTo>
                    <a:pt x="11817" y="38"/>
                    <a:pt x="11826" y="30"/>
                    <a:pt x="11826" y="20"/>
                  </a:cubicBezTo>
                  <a:cubicBezTo>
                    <a:pt x="11826" y="10"/>
                    <a:pt x="11817" y="2"/>
                    <a:pt x="11807" y="2"/>
                  </a:cubicBezTo>
                  <a:close/>
                  <a:moveTo>
                    <a:pt x="11921" y="3"/>
                  </a:moveTo>
                  <a:cubicBezTo>
                    <a:pt x="11911" y="3"/>
                    <a:pt x="11904" y="11"/>
                    <a:pt x="11904" y="20"/>
                  </a:cubicBezTo>
                  <a:cubicBezTo>
                    <a:pt x="11904" y="29"/>
                    <a:pt x="11911" y="37"/>
                    <a:pt x="11921" y="37"/>
                  </a:cubicBezTo>
                  <a:cubicBezTo>
                    <a:pt x="11930" y="37"/>
                    <a:pt x="11938" y="29"/>
                    <a:pt x="11938" y="20"/>
                  </a:cubicBezTo>
                  <a:cubicBezTo>
                    <a:pt x="11938" y="11"/>
                    <a:pt x="11930" y="3"/>
                    <a:pt x="11921" y="3"/>
                  </a:cubicBezTo>
                  <a:close/>
                  <a:moveTo>
                    <a:pt x="12034" y="3"/>
                  </a:moveTo>
                  <a:cubicBezTo>
                    <a:pt x="12025" y="3"/>
                    <a:pt x="12017" y="11"/>
                    <a:pt x="12017" y="20"/>
                  </a:cubicBezTo>
                  <a:cubicBezTo>
                    <a:pt x="12017" y="29"/>
                    <a:pt x="12025" y="37"/>
                    <a:pt x="12034" y="37"/>
                  </a:cubicBezTo>
                  <a:cubicBezTo>
                    <a:pt x="12043" y="37"/>
                    <a:pt x="12051" y="29"/>
                    <a:pt x="12051" y="20"/>
                  </a:cubicBezTo>
                  <a:cubicBezTo>
                    <a:pt x="12051" y="11"/>
                    <a:pt x="12043" y="3"/>
                    <a:pt x="12034" y="3"/>
                  </a:cubicBezTo>
                  <a:close/>
                  <a:moveTo>
                    <a:pt x="12147" y="2"/>
                  </a:moveTo>
                  <a:cubicBezTo>
                    <a:pt x="12138" y="2"/>
                    <a:pt x="12129" y="10"/>
                    <a:pt x="12129" y="20"/>
                  </a:cubicBezTo>
                  <a:cubicBezTo>
                    <a:pt x="12129" y="30"/>
                    <a:pt x="12138" y="38"/>
                    <a:pt x="12147" y="38"/>
                  </a:cubicBezTo>
                  <a:cubicBezTo>
                    <a:pt x="12157" y="38"/>
                    <a:pt x="12166" y="30"/>
                    <a:pt x="12166" y="20"/>
                  </a:cubicBezTo>
                  <a:cubicBezTo>
                    <a:pt x="12166" y="10"/>
                    <a:pt x="12157" y="2"/>
                    <a:pt x="12147" y="2"/>
                  </a:cubicBezTo>
                  <a:close/>
                  <a:moveTo>
                    <a:pt x="12261" y="1"/>
                  </a:moveTo>
                  <a:cubicBezTo>
                    <a:pt x="12250" y="1"/>
                    <a:pt x="12242" y="9"/>
                    <a:pt x="12242" y="20"/>
                  </a:cubicBezTo>
                  <a:cubicBezTo>
                    <a:pt x="12242" y="30"/>
                    <a:pt x="12250" y="39"/>
                    <a:pt x="12261" y="39"/>
                  </a:cubicBezTo>
                  <a:cubicBezTo>
                    <a:pt x="12271" y="39"/>
                    <a:pt x="12280" y="30"/>
                    <a:pt x="12280" y="20"/>
                  </a:cubicBezTo>
                  <a:cubicBezTo>
                    <a:pt x="12280" y="9"/>
                    <a:pt x="12271" y="1"/>
                    <a:pt x="12261" y="1"/>
                  </a:cubicBezTo>
                  <a:close/>
                  <a:moveTo>
                    <a:pt x="12374" y="1"/>
                  </a:moveTo>
                  <a:cubicBezTo>
                    <a:pt x="12364" y="1"/>
                    <a:pt x="12356" y="10"/>
                    <a:pt x="12356" y="20"/>
                  </a:cubicBezTo>
                  <a:cubicBezTo>
                    <a:pt x="12356" y="30"/>
                    <a:pt x="12364" y="38"/>
                    <a:pt x="12374" y="38"/>
                  </a:cubicBezTo>
                  <a:cubicBezTo>
                    <a:pt x="12384" y="38"/>
                    <a:pt x="12393" y="30"/>
                    <a:pt x="12393" y="20"/>
                  </a:cubicBezTo>
                  <a:cubicBezTo>
                    <a:pt x="12393" y="10"/>
                    <a:pt x="12384" y="1"/>
                    <a:pt x="12374" y="1"/>
                  </a:cubicBezTo>
                  <a:close/>
                  <a:moveTo>
                    <a:pt x="12488" y="3"/>
                  </a:moveTo>
                  <a:cubicBezTo>
                    <a:pt x="12478" y="3"/>
                    <a:pt x="12470" y="10"/>
                    <a:pt x="12470" y="20"/>
                  </a:cubicBezTo>
                  <a:cubicBezTo>
                    <a:pt x="12470" y="29"/>
                    <a:pt x="12478" y="37"/>
                    <a:pt x="12488" y="37"/>
                  </a:cubicBezTo>
                  <a:cubicBezTo>
                    <a:pt x="12497" y="37"/>
                    <a:pt x="12505" y="29"/>
                    <a:pt x="12505" y="20"/>
                  </a:cubicBezTo>
                  <a:cubicBezTo>
                    <a:pt x="12505" y="10"/>
                    <a:pt x="12497" y="3"/>
                    <a:pt x="12488" y="3"/>
                  </a:cubicBezTo>
                  <a:close/>
                  <a:moveTo>
                    <a:pt x="12601" y="3"/>
                  </a:moveTo>
                  <a:cubicBezTo>
                    <a:pt x="12592" y="3"/>
                    <a:pt x="12584" y="11"/>
                    <a:pt x="12584" y="20"/>
                  </a:cubicBezTo>
                  <a:cubicBezTo>
                    <a:pt x="12584" y="29"/>
                    <a:pt x="12592" y="37"/>
                    <a:pt x="12601" y="37"/>
                  </a:cubicBezTo>
                  <a:cubicBezTo>
                    <a:pt x="12610" y="37"/>
                    <a:pt x="12618" y="29"/>
                    <a:pt x="12618" y="20"/>
                  </a:cubicBezTo>
                  <a:cubicBezTo>
                    <a:pt x="12618" y="11"/>
                    <a:pt x="12610" y="3"/>
                    <a:pt x="12601" y="3"/>
                  </a:cubicBezTo>
                  <a:close/>
                  <a:moveTo>
                    <a:pt x="12714" y="4"/>
                  </a:moveTo>
                  <a:cubicBezTo>
                    <a:pt x="12706" y="4"/>
                    <a:pt x="12698" y="11"/>
                    <a:pt x="12698" y="20"/>
                  </a:cubicBezTo>
                  <a:cubicBezTo>
                    <a:pt x="12698" y="29"/>
                    <a:pt x="12706" y="36"/>
                    <a:pt x="12714" y="36"/>
                  </a:cubicBezTo>
                  <a:cubicBezTo>
                    <a:pt x="12723" y="36"/>
                    <a:pt x="12730" y="29"/>
                    <a:pt x="12730" y="20"/>
                  </a:cubicBezTo>
                  <a:cubicBezTo>
                    <a:pt x="12730" y="11"/>
                    <a:pt x="12723" y="4"/>
                    <a:pt x="12714" y="4"/>
                  </a:cubicBezTo>
                  <a:close/>
                  <a:moveTo>
                    <a:pt x="12828" y="3"/>
                  </a:moveTo>
                  <a:cubicBezTo>
                    <a:pt x="12819" y="3"/>
                    <a:pt x="12811" y="11"/>
                    <a:pt x="12811" y="20"/>
                  </a:cubicBezTo>
                  <a:cubicBezTo>
                    <a:pt x="12811" y="29"/>
                    <a:pt x="12819" y="37"/>
                    <a:pt x="12828" y="37"/>
                  </a:cubicBezTo>
                  <a:cubicBezTo>
                    <a:pt x="12837" y="37"/>
                    <a:pt x="12845" y="29"/>
                    <a:pt x="12845" y="20"/>
                  </a:cubicBezTo>
                  <a:cubicBezTo>
                    <a:pt x="12845" y="11"/>
                    <a:pt x="12837" y="3"/>
                    <a:pt x="12828" y="3"/>
                  </a:cubicBezTo>
                  <a:close/>
                  <a:moveTo>
                    <a:pt x="12941" y="4"/>
                  </a:moveTo>
                  <a:cubicBezTo>
                    <a:pt x="12932" y="4"/>
                    <a:pt x="12925" y="11"/>
                    <a:pt x="12925" y="20"/>
                  </a:cubicBezTo>
                  <a:cubicBezTo>
                    <a:pt x="12925" y="29"/>
                    <a:pt x="12932" y="36"/>
                    <a:pt x="12941" y="36"/>
                  </a:cubicBezTo>
                  <a:cubicBezTo>
                    <a:pt x="12950" y="36"/>
                    <a:pt x="12957" y="29"/>
                    <a:pt x="12957" y="20"/>
                  </a:cubicBezTo>
                  <a:cubicBezTo>
                    <a:pt x="12957" y="11"/>
                    <a:pt x="12950" y="4"/>
                    <a:pt x="12941" y="4"/>
                  </a:cubicBezTo>
                  <a:close/>
                  <a:moveTo>
                    <a:pt x="13055" y="4"/>
                  </a:moveTo>
                  <a:cubicBezTo>
                    <a:pt x="13046" y="4"/>
                    <a:pt x="13039" y="11"/>
                    <a:pt x="13039" y="20"/>
                  </a:cubicBezTo>
                  <a:cubicBezTo>
                    <a:pt x="13039" y="29"/>
                    <a:pt x="13046" y="36"/>
                    <a:pt x="13055" y="36"/>
                  </a:cubicBezTo>
                  <a:cubicBezTo>
                    <a:pt x="13063" y="36"/>
                    <a:pt x="13070" y="29"/>
                    <a:pt x="13070" y="20"/>
                  </a:cubicBezTo>
                  <a:cubicBezTo>
                    <a:pt x="13070" y="11"/>
                    <a:pt x="13063" y="4"/>
                    <a:pt x="13055" y="4"/>
                  </a:cubicBezTo>
                  <a:close/>
                  <a:moveTo>
                    <a:pt x="13168" y="4"/>
                  </a:moveTo>
                  <a:cubicBezTo>
                    <a:pt x="13159" y="4"/>
                    <a:pt x="13152" y="11"/>
                    <a:pt x="13152" y="20"/>
                  </a:cubicBezTo>
                  <a:cubicBezTo>
                    <a:pt x="13152" y="29"/>
                    <a:pt x="13159" y="36"/>
                    <a:pt x="13168" y="36"/>
                  </a:cubicBezTo>
                  <a:cubicBezTo>
                    <a:pt x="13177" y="36"/>
                    <a:pt x="13184" y="29"/>
                    <a:pt x="13184" y="20"/>
                  </a:cubicBezTo>
                  <a:cubicBezTo>
                    <a:pt x="13184" y="11"/>
                    <a:pt x="13177" y="4"/>
                    <a:pt x="13168" y="4"/>
                  </a:cubicBezTo>
                  <a:close/>
                  <a:moveTo>
                    <a:pt x="13281" y="4"/>
                  </a:moveTo>
                  <a:cubicBezTo>
                    <a:pt x="13272" y="4"/>
                    <a:pt x="13265" y="11"/>
                    <a:pt x="13265" y="20"/>
                  </a:cubicBezTo>
                  <a:cubicBezTo>
                    <a:pt x="13265" y="29"/>
                    <a:pt x="13272" y="36"/>
                    <a:pt x="13281" y="36"/>
                  </a:cubicBezTo>
                  <a:cubicBezTo>
                    <a:pt x="13290" y="36"/>
                    <a:pt x="13297" y="29"/>
                    <a:pt x="13297" y="20"/>
                  </a:cubicBezTo>
                  <a:cubicBezTo>
                    <a:pt x="13297" y="11"/>
                    <a:pt x="13290" y="4"/>
                    <a:pt x="13281" y="4"/>
                  </a:cubicBezTo>
                  <a:close/>
                  <a:moveTo>
                    <a:pt x="13395" y="4"/>
                  </a:moveTo>
                  <a:cubicBezTo>
                    <a:pt x="13386" y="4"/>
                    <a:pt x="13379" y="11"/>
                    <a:pt x="13379" y="20"/>
                  </a:cubicBezTo>
                  <a:cubicBezTo>
                    <a:pt x="13379" y="29"/>
                    <a:pt x="13386" y="36"/>
                    <a:pt x="13395" y="36"/>
                  </a:cubicBezTo>
                  <a:cubicBezTo>
                    <a:pt x="13403" y="36"/>
                    <a:pt x="13410" y="29"/>
                    <a:pt x="13410" y="20"/>
                  </a:cubicBezTo>
                  <a:cubicBezTo>
                    <a:pt x="13410" y="11"/>
                    <a:pt x="13403" y="4"/>
                    <a:pt x="13395" y="4"/>
                  </a:cubicBezTo>
                  <a:close/>
                  <a:moveTo>
                    <a:pt x="13508" y="4"/>
                  </a:moveTo>
                  <a:cubicBezTo>
                    <a:pt x="13500" y="4"/>
                    <a:pt x="13493" y="11"/>
                    <a:pt x="13493" y="20"/>
                  </a:cubicBezTo>
                  <a:cubicBezTo>
                    <a:pt x="13493" y="28"/>
                    <a:pt x="13500" y="35"/>
                    <a:pt x="13508" y="35"/>
                  </a:cubicBezTo>
                  <a:cubicBezTo>
                    <a:pt x="13517" y="35"/>
                    <a:pt x="13524" y="28"/>
                    <a:pt x="13524" y="20"/>
                  </a:cubicBezTo>
                  <a:cubicBezTo>
                    <a:pt x="13524" y="11"/>
                    <a:pt x="13517" y="4"/>
                    <a:pt x="13508" y="4"/>
                  </a:cubicBezTo>
                  <a:close/>
                  <a:moveTo>
                    <a:pt x="13621" y="5"/>
                  </a:moveTo>
                  <a:cubicBezTo>
                    <a:pt x="13613" y="5"/>
                    <a:pt x="13606" y="12"/>
                    <a:pt x="13606" y="20"/>
                  </a:cubicBezTo>
                  <a:cubicBezTo>
                    <a:pt x="13606" y="28"/>
                    <a:pt x="13613" y="35"/>
                    <a:pt x="13621" y="35"/>
                  </a:cubicBezTo>
                  <a:cubicBezTo>
                    <a:pt x="13630" y="35"/>
                    <a:pt x="13637" y="28"/>
                    <a:pt x="13637" y="20"/>
                  </a:cubicBezTo>
                  <a:cubicBezTo>
                    <a:pt x="13637" y="12"/>
                    <a:pt x="13630" y="5"/>
                    <a:pt x="13621" y="5"/>
                  </a:cubicBezTo>
                  <a:close/>
                  <a:moveTo>
                    <a:pt x="13735" y="5"/>
                  </a:moveTo>
                  <a:cubicBezTo>
                    <a:pt x="13726" y="5"/>
                    <a:pt x="13720" y="12"/>
                    <a:pt x="13720" y="20"/>
                  </a:cubicBezTo>
                  <a:cubicBezTo>
                    <a:pt x="13720" y="28"/>
                    <a:pt x="13726" y="35"/>
                    <a:pt x="13735" y="35"/>
                  </a:cubicBezTo>
                  <a:cubicBezTo>
                    <a:pt x="13743" y="35"/>
                    <a:pt x="13750" y="28"/>
                    <a:pt x="13750" y="20"/>
                  </a:cubicBezTo>
                  <a:cubicBezTo>
                    <a:pt x="13750" y="12"/>
                    <a:pt x="13743" y="5"/>
                    <a:pt x="13735" y="5"/>
                  </a:cubicBezTo>
                  <a:close/>
                  <a:moveTo>
                    <a:pt x="13848" y="5"/>
                  </a:moveTo>
                  <a:cubicBezTo>
                    <a:pt x="13840" y="5"/>
                    <a:pt x="13833" y="12"/>
                    <a:pt x="13833" y="20"/>
                  </a:cubicBezTo>
                  <a:cubicBezTo>
                    <a:pt x="13833" y="28"/>
                    <a:pt x="13840" y="35"/>
                    <a:pt x="13848" y="35"/>
                  </a:cubicBezTo>
                  <a:cubicBezTo>
                    <a:pt x="13857" y="35"/>
                    <a:pt x="13863" y="28"/>
                    <a:pt x="13863" y="20"/>
                  </a:cubicBezTo>
                  <a:cubicBezTo>
                    <a:pt x="13863" y="12"/>
                    <a:pt x="13857" y="5"/>
                    <a:pt x="13848" y="5"/>
                  </a:cubicBezTo>
                  <a:close/>
                  <a:moveTo>
                    <a:pt x="13962" y="5"/>
                  </a:moveTo>
                  <a:cubicBezTo>
                    <a:pt x="13953" y="5"/>
                    <a:pt x="13947" y="12"/>
                    <a:pt x="13947" y="20"/>
                  </a:cubicBezTo>
                  <a:cubicBezTo>
                    <a:pt x="13947" y="28"/>
                    <a:pt x="13953" y="35"/>
                    <a:pt x="13962" y="35"/>
                  </a:cubicBezTo>
                  <a:cubicBezTo>
                    <a:pt x="13970" y="35"/>
                    <a:pt x="13977" y="28"/>
                    <a:pt x="13977" y="20"/>
                  </a:cubicBezTo>
                  <a:cubicBezTo>
                    <a:pt x="13977" y="12"/>
                    <a:pt x="13970" y="5"/>
                    <a:pt x="13962" y="5"/>
                  </a:cubicBezTo>
                  <a:close/>
                  <a:moveTo>
                    <a:pt x="14075" y="5"/>
                  </a:moveTo>
                  <a:cubicBezTo>
                    <a:pt x="14067" y="5"/>
                    <a:pt x="14060" y="12"/>
                    <a:pt x="14060" y="20"/>
                  </a:cubicBezTo>
                  <a:cubicBezTo>
                    <a:pt x="14060" y="28"/>
                    <a:pt x="14067" y="35"/>
                    <a:pt x="14075" y="35"/>
                  </a:cubicBezTo>
                  <a:cubicBezTo>
                    <a:pt x="14083" y="35"/>
                    <a:pt x="14090" y="28"/>
                    <a:pt x="14090" y="20"/>
                  </a:cubicBezTo>
                  <a:cubicBezTo>
                    <a:pt x="14090" y="12"/>
                    <a:pt x="14083" y="5"/>
                    <a:pt x="14075" y="5"/>
                  </a:cubicBezTo>
                  <a:close/>
                </a:path>
              </a:pathLst>
            </a:custGeom>
            <a:grpFill/>
            <a:ln w="15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0"/>
            <p:cNvSpPr>
              <a:spLocks noEditPoints="1"/>
            </p:cNvSpPr>
            <p:nvPr/>
          </p:nvSpPr>
          <p:spPr bwMode="auto">
            <a:xfrm>
              <a:off x="-3979863" y="2339975"/>
              <a:ext cx="18821400" cy="55563"/>
            </a:xfrm>
            <a:custGeom>
              <a:avLst/>
              <a:gdLst>
                <a:gd name="T0" fmla="*/ 14188 w 14317"/>
                <a:gd name="T1" fmla="*/ 6 h 42"/>
                <a:gd name="T2" fmla="*/ 129 w 14317"/>
                <a:gd name="T3" fmla="*/ 6 h 42"/>
                <a:gd name="T4" fmla="*/ 355 w 14317"/>
                <a:gd name="T5" fmla="*/ 6 h 42"/>
                <a:gd name="T6" fmla="*/ 582 w 14317"/>
                <a:gd name="T7" fmla="*/ 5 h 42"/>
                <a:gd name="T8" fmla="*/ 809 w 14317"/>
                <a:gd name="T9" fmla="*/ 5 h 42"/>
                <a:gd name="T10" fmla="*/ 1036 w 14317"/>
                <a:gd name="T11" fmla="*/ 5 h 42"/>
                <a:gd name="T12" fmla="*/ 1262 w 14317"/>
                <a:gd name="T13" fmla="*/ 4 h 42"/>
                <a:gd name="T14" fmla="*/ 1489 w 14317"/>
                <a:gd name="T15" fmla="*/ 3 h 42"/>
                <a:gd name="T16" fmla="*/ 1716 w 14317"/>
                <a:gd name="T17" fmla="*/ 5 h 42"/>
                <a:gd name="T18" fmla="*/ 1943 w 14317"/>
                <a:gd name="T19" fmla="*/ 5 h 42"/>
                <a:gd name="T20" fmla="*/ 2170 w 14317"/>
                <a:gd name="T21" fmla="*/ 5 h 42"/>
                <a:gd name="T22" fmla="*/ 2396 w 14317"/>
                <a:gd name="T23" fmla="*/ 3 h 42"/>
                <a:gd name="T24" fmla="*/ 2623 w 14317"/>
                <a:gd name="T25" fmla="*/ 4 h 42"/>
                <a:gd name="T26" fmla="*/ 2850 w 14317"/>
                <a:gd name="T27" fmla="*/ 6 h 42"/>
                <a:gd name="T28" fmla="*/ 3077 w 14317"/>
                <a:gd name="T29" fmla="*/ 4 h 42"/>
                <a:gd name="T30" fmla="*/ 3303 w 14317"/>
                <a:gd name="T31" fmla="*/ 6 h 42"/>
                <a:gd name="T32" fmla="*/ 3530 w 14317"/>
                <a:gd name="T33" fmla="*/ 5 h 42"/>
                <a:gd name="T34" fmla="*/ 3757 w 14317"/>
                <a:gd name="T35" fmla="*/ 4 h 42"/>
                <a:gd name="T36" fmla="*/ 3984 w 14317"/>
                <a:gd name="T37" fmla="*/ 5 h 42"/>
                <a:gd name="T38" fmla="*/ 4210 w 14317"/>
                <a:gd name="T39" fmla="*/ 4 h 42"/>
                <a:gd name="T40" fmla="*/ 4437 w 14317"/>
                <a:gd name="T41" fmla="*/ 2 h 42"/>
                <a:gd name="T42" fmla="*/ 4664 w 14317"/>
                <a:gd name="T43" fmla="*/ 5 h 42"/>
                <a:gd name="T44" fmla="*/ 4891 w 14317"/>
                <a:gd name="T45" fmla="*/ 4 h 42"/>
                <a:gd name="T46" fmla="*/ 5118 w 14317"/>
                <a:gd name="T47" fmla="*/ 5 h 42"/>
                <a:gd name="T48" fmla="*/ 5344 w 14317"/>
                <a:gd name="T49" fmla="*/ 3 h 42"/>
                <a:gd name="T50" fmla="*/ 5571 w 14317"/>
                <a:gd name="T51" fmla="*/ 1 h 42"/>
                <a:gd name="T52" fmla="*/ 5798 w 14317"/>
                <a:gd name="T53" fmla="*/ 0 h 42"/>
                <a:gd name="T54" fmla="*/ 6025 w 14317"/>
                <a:gd name="T55" fmla="*/ 2 h 42"/>
                <a:gd name="T56" fmla="*/ 6251 w 14317"/>
                <a:gd name="T57" fmla="*/ 3 h 42"/>
                <a:gd name="T58" fmla="*/ 6478 w 14317"/>
                <a:gd name="T59" fmla="*/ 2 h 42"/>
                <a:gd name="T60" fmla="*/ 6705 w 14317"/>
                <a:gd name="T61" fmla="*/ 4 h 42"/>
                <a:gd name="T62" fmla="*/ 6932 w 14317"/>
                <a:gd name="T63" fmla="*/ 4 h 42"/>
                <a:gd name="T64" fmla="*/ 7158 w 14317"/>
                <a:gd name="T65" fmla="*/ 6 h 42"/>
                <a:gd name="T66" fmla="*/ 7385 w 14317"/>
                <a:gd name="T67" fmla="*/ 5 h 42"/>
                <a:gd name="T68" fmla="*/ 7612 w 14317"/>
                <a:gd name="T69" fmla="*/ 5 h 42"/>
                <a:gd name="T70" fmla="*/ 7839 w 14317"/>
                <a:gd name="T71" fmla="*/ 4 h 42"/>
                <a:gd name="T72" fmla="*/ 8066 w 14317"/>
                <a:gd name="T73" fmla="*/ 5 h 42"/>
                <a:gd name="T74" fmla="*/ 8292 w 14317"/>
                <a:gd name="T75" fmla="*/ 5 h 42"/>
                <a:gd name="T76" fmla="*/ 8519 w 14317"/>
                <a:gd name="T77" fmla="*/ 5 h 42"/>
                <a:gd name="T78" fmla="*/ 8746 w 14317"/>
                <a:gd name="T79" fmla="*/ 4 h 42"/>
                <a:gd name="T80" fmla="*/ 8973 w 14317"/>
                <a:gd name="T81" fmla="*/ 1 h 42"/>
                <a:gd name="T82" fmla="*/ 9199 w 14317"/>
                <a:gd name="T83" fmla="*/ 3 h 42"/>
                <a:gd name="T84" fmla="*/ 9426 w 14317"/>
                <a:gd name="T85" fmla="*/ 3 h 42"/>
                <a:gd name="T86" fmla="*/ 9653 w 14317"/>
                <a:gd name="T87" fmla="*/ 5 h 42"/>
                <a:gd name="T88" fmla="*/ 9880 w 14317"/>
                <a:gd name="T89" fmla="*/ 4 h 42"/>
                <a:gd name="T90" fmla="*/ 10107 w 14317"/>
                <a:gd name="T91" fmla="*/ 5 h 42"/>
                <a:gd name="T92" fmla="*/ 10333 w 14317"/>
                <a:gd name="T93" fmla="*/ 5 h 42"/>
                <a:gd name="T94" fmla="*/ 10560 w 14317"/>
                <a:gd name="T95" fmla="*/ 4 h 42"/>
                <a:gd name="T96" fmla="*/ 10787 w 14317"/>
                <a:gd name="T97" fmla="*/ 5 h 42"/>
                <a:gd name="T98" fmla="*/ 11014 w 14317"/>
                <a:gd name="T99" fmla="*/ 5 h 42"/>
                <a:gd name="T100" fmla="*/ 11240 w 14317"/>
                <a:gd name="T101" fmla="*/ 4 h 42"/>
                <a:gd name="T102" fmla="*/ 11467 w 14317"/>
                <a:gd name="T103" fmla="*/ 4 h 42"/>
                <a:gd name="T104" fmla="*/ 11694 w 14317"/>
                <a:gd name="T105" fmla="*/ 5 h 42"/>
                <a:gd name="T106" fmla="*/ 11921 w 14317"/>
                <a:gd name="T107" fmla="*/ 3 h 42"/>
                <a:gd name="T108" fmla="*/ 12147 w 14317"/>
                <a:gd name="T109" fmla="*/ 2 h 42"/>
                <a:gd name="T110" fmla="*/ 12374 w 14317"/>
                <a:gd name="T111" fmla="*/ 1 h 42"/>
                <a:gd name="T112" fmla="*/ 12601 w 14317"/>
                <a:gd name="T113" fmla="*/ 3 h 42"/>
                <a:gd name="T114" fmla="*/ 12828 w 14317"/>
                <a:gd name="T115" fmla="*/ 3 h 42"/>
                <a:gd name="T116" fmla="*/ 13055 w 14317"/>
                <a:gd name="T117" fmla="*/ 5 h 42"/>
                <a:gd name="T118" fmla="*/ 13281 w 14317"/>
                <a:gd name="T119" fmla="*/ 4 h 42"/>
                <a:gd name="T120" fmla="*/ 13508 w 14317"/>
                <a:gd name="T121" fmla="*/ 5 h 42"/>
                <a:gd name="T122" fmla="*/ 13735 w 14317"/>
                <a:gd name="T123" fmla="*/ 5 h 42"/>
                <a:gd name="T124" fmla="*/ 13962 w 14317"/>
                <a:gd name="T125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42">
                  <a:moveTo>
                    <a:pt x="14302" y="6"/>
                  </a:moveTo>
                  <a:cubicBezTo>
                    <a:pt x="14294" y="6"/>
                    <a:pt x="14287" y="13"/>
                    <a:pt x="14287" y="21"/>
                  </a:cubicBezTo>
                  <a:cubicBezTo>
                    <a:pt x="14287" y="29"/>
                    <a:pt x="14294" y="36"/>
                    <a:pt x="14302" y="36"/>
                  </a:cubicBezTo>
                  <a:cubicBezTo>
                    <a:pt x="14310" y="36"/>
                    <a:pt x="14317" y="29"/>
                    <a:pt x="14317" y="21"/>
                  </a:cubicBezTo>
                  <a:cubicBezTo>
                    <a:pt x="14317" y="13"/>
                    <a:pt x="14310" y="6"/>
                    <a:pt x="14302" y="6"/>
                  </a:cubicBezTo>
                  <a:close/>
                  <a:moveTo>
                    <a:pt x="14188" y="6"/>
                  </a:moveTo>
                  <a:cubicBezTo>
                    <a:pt x="14180" y="6"/>
                    <a:pt x="14173" y="12"/>
                    <a:pt x="14173" y="21"/>
                  </a:cubicBezTo>
                  <a:cubicBezTo>
                    <a:pt x="14173" y="29"/>
                    <a:pt x="14180" y="36"/>
                    <a:pt x="14188" y="36"/>
                  </a:cubicBezTo>
                  <a:cubicBezTo>
                    <a:pt x="14197" y="36"/>
                    <a:pt x="14203" y="29"/>
                    <a:pt x="14203" y="21"/>
                  </a:cubicBezTo>
                  <a:cubicBezTo>
                    <a:pt x="14203" y="12"/>
                    <a:pt x="14197" y="6"/>
                    <a:pt x="14188" y="6"/>
                  </a:cubicBezTo>
                  <a:close/>
                  <a:moveTo>
                    <a:pt x="30" y="21"/>
                  </a:moveTo>
                  <a:cubicBezTo>
                    <a:pt x="30" y="29"/>
                    <a:pt x="23" y="36"/>
                    <a:pt x="15" y="36"/>
                  </a:cubicBezTo>
                  <a:cubicBezTo>
                    <a:pt x="7" y="36"/>
                    <a:pt x="0" y="29"/>
                    <a:pt x="0" y="21"/>
                  </a:cubicBezTo>
                  <a:cubicBezTo>
                    <a:pt x="0" y="13"/>
                    <a:pt x="7" y="6"/>
                    <a:pt x="15" y="6"/>
                  </a:cubicBezTo>
                  <a:cubicBezTo>
                    <a:pt x="23" y="6"/>
                    <a:pt x="30" y="13"/>
                    <a:pt x="30" y="21"/>
                  </a:cubicBezTo>
                  <a:close/>
                  <a:moveTo>
                    <a:pt x="129" y="6"/>
                  </a:moveTo>
                  <a:cubicBezTo>
                    <a:pt x="120" y="6"/>
                    <a:pt x="114" y="13"/>
                    <a:pt x="114" y="21"/>
                  </a:cubicBezTo>
                  <a:cubicBezTo>
                    <a:pt x="114" y="29"/>
                    <a:pt x="120" y="36"/>
                    <a:pt x="129" y="36"/>
                  </a:cubicBezTo>
                  <a:cubicBezTo>
                    <a:pt x="137" y="36"/>
                    <a:pt x="143" y="29"/>
                    <a:pt x="143" y="21"/>
                  </a:cubicBezTo>
                  <a:cubicBezTo>
                    <a:pt x="143" y="13"/>
                    <a:pt x="137" y="6"/>
                    <a:pt x="129" y="6"/>
                  </a:cubicBezTo>
                  <a:close/>
                  <a:moveTo>
                    <a:pt x="242" y="6"/>
                  </a:moveTo>
                  <a:cubicBezTo>
                    <a:pt x="234" y="6"/>
                    <a:pt x="227" y="12"/>
                    <a:pt x="227" y="21"/>
                  </a:cubicBezTo>
                  <a:cubicBezTo>
                    <a:pt x="227" y="29"/>
                    <a:pt x="234" y="36"/>
                    <a:pt x="242" y="36"/>
                  </a:cubicBezTo>
                  <a:cubicBezTo>
                    <a:pt x="250" y="36"/>
                    <a:pt x="257" y="29"/>
                    <a:pt x="257" y="21"/>
                  </a:cubicBezTo>
                  <a:cubicBezTo>
                    <a:pt x="257" y="12"/>
                    <a:pt x="250" y="6"/>
                    <a:pt x="242" y="6"/>
                  </a:cubicBezTo>
                  <a:close/>
                  <a:moveTo>
                    <a:pt x="355" y="6"/>
                  </a:moveTo>
                  <a:cubicBezTo>
                    <a:pt x="347" y="6"/>
                    <a:pt x="340" y="12"/>
                    <a:pt x="340" y="21"/>
                  </a:cubicBezTo>
                  <a:cubicBezTo>
                    <a:pt x="340" y="29"/>
                    <a:pt x="347" y="36"/>
                    <a:pt x="355" y="36"/>
                  </a:cubicBezTo>
                  <a:cubicBezTo>
                    <a:pt x="364" y="36"/>
                    <a:pt x="370" y="29"/>
                    <a:pt x="370" y="21"/>
                  </a:cubicBezTo>
                  <a:cubicBezTo>
                    <a:pt x="370" y="12"/>
                    <a:pt x="364" y="6"/>
                    <a:pt x="355" y="6"/>
                  </a:cubicBezTo>
                  <a:close/>
                  <a:moveTo>
                    <a:pt x="469" y="6"/>
                  </a:moveTo>
                  <a:cubicBezTo>
                    <a:pt x="461" y="6"/>
                    <a:pt x="454" y="13"/>
                    <a:pt x="454" y="21"/>
                  </a:cubicBezTo>
                  <a:cubicBezTo>
                    <a:pt x="454" y="29"/>
                    <a:pt x="461" y="35"/>
                    <a:pt x="469" y="35"/>
                  </a:cubicBezTo>
                  <a:cubicBezTo>
                    <a:pt x="477" y="35"/>
                    <a:pt x="483" y="29"/>
                    <a:pt x="483" y="21"/>
                  </a:cubicBezTo>
                  <a:cubicBezTo>
                    <a:pt x="483" y="13"/>
                    <a:pt x="477" y="6"/>
                    <a:pt x="469" y="6"/>
                  </a:cubicBezTo>
                  <a:close/>
                  <a:moveTo>
                    <a:pt x="582" y="5"/>
                  </a:moveTo>
                  <a:cubicBezTo>
                    <a:pt x="574" y="5"/>
                    <a:pt x="567" y="12"/>
                    <a:pt x="567" y="21"/>
                  </a:cubicBezTo>
                  <a:cubicBezTo>
                    <a:pt x="567" y="29"/>
                    <a:pt x="574" y="36"/>
                    <a:pt x="582" y="36"/>
                  </a:cubicBezTo>
                  <a:cubicBezTo>
                    <a:pt x="591" y="36"/>
                    <a:pt x="597" y="29"/>
                    <a:pt x="597" y="21"/>
                  </a:cubicBezTo>
                  <a:cubicBezTo>
                    <a:pt x="597" y="12"/>
                    <a:pt x="591" y="5"/>
                    <a:pt x="582" y="5"/>
                  </a:cubicBezTo>
                  <a:close/>
                  <a:moveTo>
                    <a:pt x="695" y="5"/>
                  </a:moveTo>
                  <a:cubicBezTo>
                    <a:pt x="687" y="5"/>
                    <a:pt x="680" y="12"/>
                    <a:pt x="680" y="21"/>
                  </a:cubicBezTo>
                  <a:cubicBezTo>
                    <a:pt x="680" y="29"/>
                    <a:pt x="687" y="36"/>
                    <a:pt x="695" y="36"/>
                  </a:cubicBezTo>
                  <a:cubicBezTo>
                    <a:pt x="704" y="36"/>
                    <a:pt x="711" y="29"/>
                    <a:pt x="711" y="21"/>
                  </a:cubicBezTo>
                  <a:cubicBezTo>
                    <a:pt x="711" y="12"/>
                    <a:pt x="704" y="5"/>
                    <a:pt x="695" y="5"/>
                  </a:cubicBezTo>
                  <a:close/>
                  <a:moveTo>
                    <a:pt x="809" y="5"/>
                  </a:moveTo>
                  <a:cubicBezTo>
                    <a:pt x="800" y="5"/>
                    <a:pt x="793" y="12"/>
                    <a:pt x="793" y="21"/>
                  </a:cubicBezTo>
                  <a:cubicBezTo>
                    <a:pt x="793" y="29"/>
                    <a:pt x="800" y="36"/>
                    <a:pt x="809" y="36"/>
                  </a:cubicBezTo>
                  <a:cubicBezTo>
                    <a:pt x="818" y="36"/>
                    <a:pt x="825" y="29"/>
                    <a:pt x="825" y="21"/>
                  </a:cubicBezTo>
                  <a:cubicBezTo>
                    <a:pt x="825" y="12"/>
                    <a:pt x="818" y="5"/>
                    <a:pt x="809" y="5"/>
                  </a:cubicBezTo>
                  <a:close/>
                  <a:moveTo>
                    <a:pt x="922" y="6"/>
                  </a:moveTo>
                  <a:cubicBezTo>
                    <a:pt x="914" y="6"/>
                    <a:pt x="908" y="13"/>
                    <a:pt x="908" y="21"/>
                  </a:cubicBezTo>
                  <a:cubicBezTo>
                    <a:pt x="908" y="29"/>
                    <a:pt x="914" y="35"/>
                    <a:pt x="922" y="35"/>
                  </a:cubicBezTo>
                  <a:cubicBezTo>
                    <a:pt x="930" y="35"/>
                    <a:pt x="937" y="29"/>
                    <a:pt x="937" y="21"/>
                  </a:cubicBezTo>
                  <a:cubicBezTo>
                    <a:pt x="937" y="13"/>
                    <a:pt x="930" y="6"/>
                    <a:pt x="922" y="6"/>
                  </a:cubicBezTo>
                  <a:close/>
                  <a:moveTo>
                    <a:pt x="1036" y="5"/>
                  </a:moveTo>
                  <a:cubicBezTo>
                    <a:pt x="1027" y="5"/>
                    <a:pt x="1020" y="12"/>
                    <a:pt x="1020" y="21"/>
                  </a:cubicBezTo>
                  <a:cubicBezTo>
                    <a:pt x="1020" y="29"/>
                    <a:pt x="1027" y="36"/>
                    <a:pt x="1036" y="36"/>
                  </a:cubicBezTo>
                  <a:cubicBezTo>
                    <a:pt x="1044" y="36"/>
                    <a:pt x="1051" y="29"/>
                    <a:pt x="1051" y="21"/>
                  </a:cubicBezTo>
                  <a:cubicBezTo>
                    <a:pt x="1051" y="12"/>
                    <a:pt x="1044" y="5"/>
                    <a:pt x="1036" y="5"/>
                  </a:cubicBezTo>
                  <a:close/>
                  <a:moveTo>
                    <a:pt x="1149" y="5"/>
                  </a:moveTo>
                  <a:cubicBezTo>
                    <a:pt x="1140" y="5"/>
                    <a:pt x="1133" y="12"/>
                    <a:pt x="1133" y="21"/>
                  </a:cubicBezTo>
                  <a:cubicBezTo>
                    <a:pt x="1133" y="30"/>
                    <a:pt x="1140" y="37"/>
                    <a:pt x="1149" y="37"/>
                  </a:cubicBezTo>
                  <a:cubicBezTo>
                    <a:pt x="1158" y="37"/>
                    <a:pt x="1165" y="30"/>
                    <a:pt x="1165" y="21"/>
                  </a:cubicBezTo>
                  <a:cubicBezTo>
                    <a:pt x="1165" y="12"/>
                    <a:pt x="1158" y="5"/>
                    <a:pt x="1149" y="5"/>
                  </a:cubicBezTo>
                  <a:close/>
                  <a:moveTo>
                    <a:pt x="1262" y="4"/>
                  </a:moveTo>
                  <a:cubicBezTo>
                    <a:pt x="1253" y="4"/>
                    <a:pt x="1246" y="12"/>
                    <a:pt x="1246" y="21"/>
                  </a:cubicBezTo>
                  <a:cubicBezTo>
                    <a:pt x="1246" y="30"/>
                    <a:pt x="1253" y="37"/>
                    <a:pt x="1262" y="37"/>
                  </a:cubicBezTo>
                  <a:cubicBezTo>
                    <a:pt x="1272" y="37"/>
                    <a:pt x="1279" y="30"/>
                    <a:pt x="1279" y="21"/>
                  </a:cubicBezTo>
                  <a:cubicBezTo>
                    <a:pt x="1279" y="12"/>
                    <a:pt x="1272" y="4"/>
                    <a:pt x="1262" y="4"/>
                  </a:cubicBezTo>
                  <a:close/>
                  <a:moveTo>
                    <a:pt x="1376" y="3"/>
                  </a:moveTo>
                  <a:cubicBezTo>
                    <a:pt x="1366" y="3"/>
                    <a:pt x="1359" y="11"/>
                    <a:pt x="1359" y="21"/>
                  </a:cubicBezTo>
                  <a:cubicBezTo>
                    <a:pt x="1359" y="30"/>
                    <a:pt x="1366" y="38"/>
                    <a:pt x="1376" y="38"/>
                  </a:cubicBezTo>
                  <a:cubicBezTo>
                    <a:pt x="1385" y="38"/>
                    <a:pt x="1393" y="30"/>
                    <a:pt x="1393" y="21"/>
                  </a:cubicBezTo>
                  <a:cubicBezTo>
                    <a:pt x="1393" y="11"/>
                    <a:pt x="1385" y="3"/>
                    <a:pt x="1376" y="3"/>
                  </a:cubicBezTo>
                  <a:close/>
                  <a:moveTo>
                    <a:pt x="1489" y="3"/>
                  </a:moveTo>
                  <a:cubicBezTo>
                    <a:pt x="1480" y="3"/>
                    <a:pt x="1472" y="11"/>
                    <a:pt x="1472" y="21"/>
                  </a:cubicBezTo>
                  <a:cubicBezTo>
                    <a:pt x="1472" y="30"/>
                    <a:pt x="1480" y="38"/>
                    <a:pt x="1489" y="38"/>
                  </a:cubicBezTo>
                  <a:cubicBezTo>
                    <a:pt x="1499" y="38"/>
                    <a:pt x="1506" y="30"/>
                    <a:pt x="1506" y="21"/>
                  </a:cubicBezTo>
                  <a:cubicBezTo>
                    <a:pt x="1506" y="11"/>
                    <a:pt x="1499" y="3"/>
                    <a:pt x="1489" y="3"/>
                  </a:cubicBezTo>
                  <a:close/>
                  <a:moveTo>
                    <a:pt x="1603" y="4"/>
                  </a:moveTo>
                  <a:cubicBezTo>
                    <a:pt x="1594" y="4"/>
                    <a:pt x="1586" y="12"/>
                    <a:pt x="1586" y="21"/>
                  </a:cubicBezTo>
                  <a:cubicBezTo>
                    <a:pt x="1586" y="30"/>
                    <a:pt x="1594" y="37"/>
                    <a:pt x="1603" y="37"/>
                  </a:cubicBezTo>
                  <a:cubicBezTo>
                    <a:pt x="1612" y="37"/>
                    <a:pt x="1619" y="30"/>
                    <a:pt x="1619" y="21"/>
                  </a:cubicBezTo>
                  <a:cubicBezTo>
                    <a:pt x="1619" y="12"/>
                    <a:pt x="1612" y="4"/>
                    <a:pt x="1603" y="4"/>
                  </a:cubicBezTo>
                  <a:close/>
                  <a:moveTo>
                    <a:pt x="1716" y="5"/>
                  </a:moveTo>
                  <a:cubicBezTo>
                    <a:pt x="1707" y="5"/>
                    <a:pt x="1701" y="12"/>
                    <a:pt x="1701" y="21"/>
                  </a:cubicBezTo>
                  <a:cubicBezTo>
                    <a:pt x="1701" y="29"/>
                    <a:pt x="1707" y="36"/>
                    <a:pt x="1716" y="36"/>
                  </a:cubicBezTo>
                  <a:cubicBezTo>
                    <a:pt x="1725" y="36"/>
                    <a:pt x="1731" y="29"/>
                    <a:pt x="1731" y="21"/>
                  </a:cubicBezTo>
                  <a:cubicBezTo>
                    <a:pt x="1731" y="12"/>
                    <a:pt x="1725" y="5"/>
                    <a:pt x="1716" y="5"/>
                  </a:cubicBezTo>
                  <a:close/>
                  <a:moveTo>
                    <a:pt x="1829" y="4"/>
                  </a:moveTo>
                  <a:cubicBezTo>
                    <a:pt x="1820" y="4"/>
                    <a:pt x="1813" y="12"/>
                    <a:pt x="1813" y="21"/>
                  </a:cubicBezTo>
                  <a:cubicBezTo>
                    <a:pt x="1813" y="30"/>
                    <a:pt x="1820" y="37"/>
                    <a:pt x="1829" y="37"/>
                  </a:cubicBezTo>
                  <a:cubicBezTo>
                    <a:pt x="1838" y="37"/>
                    <a:pt x="1846" y="30"/>
                    <a:pt x="1846" y="21"/>
                  </a:cubicBezTo>
                  <a:cubicBezTo>
                    <a:pt x="1846" y="12"/>
                    <a:pt x="1838" y="4"/>
                    <a:pt x="1829" y="4"/>
                  </a:cubicBezTo>
                  <a:close/>
                  <a:moveTo>
                    <a:pt x="1943" y="5"/>
                  </a:moveTo>
                  <a:cubicBezTo>
                    <a:pt x="1934" y="5"/>
                    <a:pt x="1927" y="12"/>
                    <a:pt x="1927" y="21"/>
                  </a:cubicBezTo>
                  <a:cubicBezTo>
                    <a:pt x="1927" y="30"/>
                    <a:pt x="1934" y="37"/>
                    <a:pt x="1943" y="37"/>
                  </a:cubicBezTo>
                  <a:cubicBezTo>
                    <a:pt x="1952" y="37"/>
                    <a:pt x="1959" y="30"/>
                    <a:pt x="1959" y="21"/>
                  </a:cubicBezTo>
                  <a:cubicBezTo>
                    <a:pt x="1959" y="12"/>
                    <a:pt x="1952" y="5"/>
                    <a:pt x="1943" y="5"/>
                  </a:cubicBezTo>
                  <a:close/>
                  <a:moveTo>
                    <a:pt x="2056" y="5"/>
                  </a:moveTo>
                  <a:cubicBezTo>
                    <a:pt x="2047" y="5"/>
                    <a:pt x="2040" y="12"/>
                    <a:pt x="2040" y="21"/>
                  </a:cubicBezTo>
                  <a:cubicBezTo>
                    <a:pt x="2040" y="29"/>
                    <a:pt x="2047" y="37"/>
                    <a:pt x="2056" y="37"/>
                  </a:cubicBezTo>
                  <a:cubicBezTo>
                    <a:pt x="2065" y="37"/>
                    <a:pt x="2072" y="29"/>
                    <a:pt x="2072" y="21"/>
                  </a:cubicBezTo>
                  <a:cubicBezTo>
                    <a:pt x="2072" y="12"/>
                    <a:pt x="2065" y="5"/>
                    <a:pt x="2056" y="5"/>
                  </a:cubicBezTo>
                  <a:close/>
                  <a:moveTo>
                    <a:pt x="2170" y="5"/>
                  </a:moveTo>
                  <a:cubicBezTo>
                    <a:pt x="2161" y="5"/>
                    <a:pt x="2154" y="12"/>
                    <a:pt x="2154" y="21"/>
                  </a:cubicBezTo>
                  <a:cubicBezTo>
                    <a:pt x="2154" y="29"/>
                    <a:pt x="2161" y="36"/>
                    <a:pt x="2170" y="36"/>
                  </a:cubicBezTo>
                  <a:cubicBezTo>
                    <a:pt x="2178" y="36"/>
                    <a:pt x="2185" y="29"/>
                    <a:pt x="2185" y="21"/>
                  </a:cubicBezTo>
                  <a:cubicBezTo>
                    <a:pt x="2185" y="12"/>
                    <a:pt x="2178" y="5"/>
                    <a:pt x="2170" y="5"/>
                  </a:cubicBezTo>
                  <a:close/>
                  <a:moveTo>
                    <a:pt x="2283" y="4"/>
                  </a:moveTo>
                  <a:cubicBezTo>
                    <a:pt x="2274" y="4"/>
                    <a:pt x="2267" y="12"/>
                    <a:pt x="2267" y="21"/>
                  </a:cubicBezTo>
                  <a:cubicBezTo>
                    <a:pt x="2267" y="30"/>
                    <a:pt x="2274" y="37"/>
                    <a:pt x="2283" y="37"/>
                  </a:cubicBezTo>
                  <a:cubicBezTo>
                    <a:pt x="2292" y="37"/>
                    <a:pt x="2299" y="30"/>
                    <a:pt x="2299" y="21"/>
                  </a:cubicBezTo>
                  <a:cubicBezTo>
                    <a:pt x="2299" y="12"/>
                    <a:pt x="2292" y="4"/>
                    <a:pt x="2283" y="4"/>
                  </a:cubicBezTo>
                  <a:close/>
                  <a:moveTo>
                    <a:pt x="2396" y="3"/>
                  </a:moveTo>
                  <a:cubicBezTo>
                    <a:pt x="2387" y="3"/>
                    <a:pt x="2379" y="11"/>
                    <a:pt x="2379" y="21"/>
                  </a:cubicBezTo>
                  <a:cubicBezTo>
                    <a:pt x="2379" y="30"/>
                    <a:pt x="2387" y="38"/>
                    <a:pt x="2396" y="38"/>
                  </a:cubicBezTo>
                  <a:cubicBezTo>
                    <a:pt x="2406" y="38"/>
                    <a:pt x="2414" y="30"/>
                    <a:pt x="2414" y="21"/>
                  </a:cubicBezTo>
                  <a:cubicBezTo>
                    <a:pt x="2414" y="11"/>
                    <a:pt x="2406" y="3"/>
                    <a:pt x="2396" y="3"/>
                  </a:cubicBezTo>
                  <a:close/>
                  <a:moveTo>
                    <a:pt x="2510" y="3"/>
                  </a:moveTo>
                  <a:cubicBezTo>
                    <a:pt x="2500" y="3"/>
                    <a:pt x="2492" y="11"/>
                    <a:pt x="2492" y="21"/>
                  </a:cubicBezTo>
                  <a:cubicBezTo>
                    <a:pt x="2492" y="31"/>
                    <a:pt x="2500" y="39"/>
                    <a:pt x="2510" y="39"/>
                  </a:cubicBezTo>
                  <a:cubicBezTo>
                    <a:pt x="2520" y="39"/>
                    <a:pt x="2528" y="31"/>
                    <a:pt x="2528" y="21"/>
                  </a:cubicBezTo>
                  <a:cubicBezTo>
                    <a:pt x="2528" y="11"/>
                    <a:pt x="2520" y="3"/>
                    <a:pt x="2510" y="3"/>
                  </a:cubicBezTo>
                  <a:close/>
                  <a:moveTo>
                    <a:pt x="2623" y="4"/>
                  </a:moveTo>
                  <a:cubicBezTo>
                    <a:pt x="2614" y="4"/>
                    <a:pt x="2606" y="12"/>
                    <a:pt x="2606" y="21"/>
                  </a:cubicBezTo>
                  <a:cubicBezTo>
                    <a:pt x="2606" y="30"/>
                    <a:pt x="2614" y="37"/>
                    <a:pt x="2623" y="37"/>
                  </a:cubicBezTo>
                  <a:cubicBezTo>
                    <a:pt x="2632" y="37"/>
                    <a:pt x="2640" y="30"/>
                    <a:pt x="2640" y="21"/>
                  </a:cubicBezTo>
                  <a:cubicBezTo>
                    <a:pt x="2640" y="12"/>
                    <a:pt x="2632" y="4"/>
                    <a:pt x="2623" y="4"/>
                  </a:cubicBezTo>
                  <a:close/>
                  <a:moveTo>
                    <a:pt x="2736" y="5"/>
                  </a:moveTo>
                  <a:cubicBezTo>
                    <a:pt x="2728" y="5"/>
                    <a:pt x="2721" y="12"/>
                    <a:pt x="2721" y="21"/>
                  </a:cubicBezTo>
                  <a:cubicBezTo>
                    <a:pt x="2721" y="29"/>
                    <a:pt x="2728" y="36"/>
                    <a:pt x="2736" y="36"/>
                  </a:cubicBezTo>
                  <a:cubicBezTo>
                    <a:pt x="2745" y="36"/>
                    <a:pt x="2752" y="29"/>
                    <a:pt x="2752" y="21"/>
                  </a:cubicBezTo>
                  <a:cubicBezTo>
                    <a:pt x="2752" y="12"/>
                    <a:pt x="2745" y="5"/>
                    <a:pt x="2736" y="5"/>
                  </a:cubicBezTo>
                  <a:close/>
                  <a:moveTo>
                    <a:pt x="2850" y="6"/>
                  </a:moveTo>
                  <a:cubicBezTo>
                    <a:pt x="2842" y="6"/>
                    <a:pt x="2835" y="13"/>
                    <a:pt x="2835" y="21"/>
                  </a:cubicBezTo>
                  <a:cubicBezTo>
                    <a:pt x="2835" y="29"/>
                    <a:pt x="2842" y="35"/>
                    <a:pt x="2850" y="35"/>
                  </a:cubicBezTo>
                  <a:cubicBezTo>
                    <a:pt x="2858" y="35"/>
                    <a:pt x="2865" y="29"/>
                    <a:pt x="2865" y="21"/>
                  </a:cubicBezTo>
                  <a:cubicBezTo>
                    <a:pt x="2865" y="13"/>
                    <a:pt x="2858" y="6"/>
                    <a:pt x="2850" y="6"/>
                  </a:cubicBezTo>
                  <a:close/>
                  <a:moveTo>
                    <a:pt x="2963" y="5"/>
                  </a:moveTo>
                  <a:cubicBezTo>
                    <a:pt x="2954" y="5"/>
                    <a:pt x="2947" y="12"/>
                    <a:pt x="2947" y="21"/>
                  </a:cubicBezTo>
                  <a:cubicBezTo>
                    <a:pt x="2947" y="30"/>
                    <a:pt x="2954" y="37"/>
                    <a:pt x="2963" y="37"/>
                  </a:cubicBezTo>
                  <a:cubicBezTo>
                    <a:pt x="2972" y="37"/>
                    <a:pt x="2979" y="30"/>
                    <a:pt x="2979" y="21"/>
                  </a:cubicBezTo>
                  <a:cubicBezTo>
                    <a:pt x="2979" y="12"/>
                    <a:pt x="2972" y="5"/>
                    <a:pt x="2963" y="5"/>
                  </a:cubicBezTo>
                  <a:close/>
                  <a:moveTo>
                    <a:pt x="3077" y="4"/>
                  </a:moveTo>
                  <a:cubicBezTo>
                    <a:pt x="3068" y="4"/>
                    <a:pt x="3060" y="12"/>
                    <a:pt x="3060" y="21"/>
                  </a:cubicBezTo>
                  <a:cubicBezTo>
                    <a:pt x="3060" y="30"/>
                    <a:pt x="3068" y="37"/>
                    <a:pt x="3077" y="37"/>
                  </a:cubicBezTo>
                  <a:cubicBezTo>
                    <a:pt x="3086" y="37"/>
                    <a:pt x="3093" y="30"/>
                    <a:pt x="3093" y="21"/>
                  </a:cubicBezTo>
                  <a:cubicBezTo>
                    <a:pt x="3093" y="12"/>
                    <a:pt x="3086" y="4"/>
                    <a:pt x="3077" y="4"/>
                  </a:cubicBezTo>
                  <a:close/>
                  <a:moveTo>
                    <a:pt x="3190" y="5"/>
                  </a:moveTo>
                  <a:cubicBezTo>
                    <a:pt x="3181" y="5"/>
                    <a:pt x="3174" y="12"/>
                    <a:pt x="3174" y="21"/>
                  </a:cubicBezTo>
                  <a:cubicBezTo>
                    <a:pt x="3174" y="29"/>
                    <a:pt x="3181" y="37"/>
                    <a:pt x="3190" y="37"/>
                  </a:cubicBezTo>
                  <a:cubicBezTo>
                    <a:pt x="3199" y="37"/>
                    <a:pt x="3206" y="29"/>
                    <a:pt x="3206" y="21"/>
                  </a:cubicBezTo>
                  <a:cubicBezTo>
                    <a:pt x="3206" y="12"/>
                    <a:pt x="3199" y="5"/>
                    <a:pt x="3190" y="5"/>
                  </a:cubicBezTo>
                  <a:close/>
                  <a:moveTo>
                    <a:pt x="3303" y="6"/>
                  </a:moveTo>
                  <a:cubicBezTo>
                    <a:pt x="3295" y="6"/>
                    <a:pt x="3289" y="13"/>
                    <a:pt x="3289" y="21"/>
                  </a:cubicBezTo>
                  <a:cubicBezTo>
                    <a:pt x="3289" y="29"/>
                    <a:pt x="3295" y="35"/>
                    <a:pt x="3303" y="35"/>
                  </a:cubicBezTo>
                  <a:cubicBezTo>
                    <a:pt x="3312" y="35"/>
                    <a:pt x="3318" y="29"/>
                    <a:pt x="3318" y="21"/>
                  </a:cubicBezTo>
                  <a:cubicBezTo>
                    <a:pt x="3318" y="13"/>
                    <a:pt x="3312" y="6"/>
                    <a:pt x="3303" y="6"/>
                  </a:cubicBezTo>
                  <a:close/>
                  <a:moveTo>
                    <a:pt x="3417" y="5"/>
                  </a:moveTo>
                  <a:cubicBezTo>
                    <a:pt x="3408" y="5"/>
                    <a:pt x="3401" y="12"/>
                    <a:pt x="3401" y="21"/>
                  </a:cubicBezTo>
                  <a:cubicBezTo>
                    <a:pt x="3401" y="29"/>
                    <a:pt x="3408" y="36"/>
                    <a:pt x="3417" y="36"/>
                  </a:cubicBezTo>
                  <a:cubicBezTo>
                    <a:pt x="3425" y="36"/>
                    <a:pt x="3432" y="29"/>
                    <a:pt x="3432" y="21"/>
                  </a:cubicBezTo>
                  <a:cubicBezTo>
                    <a:pt x="3432" y="12"/>
                    <a:pt x="3425" y="5"/>
                    <a:pt x="3417" y="5"/>
                  </a:cubicBezTo>
                  <a:close/>
                  <a:moveTo>
                    <a:pt x="3530" y="5"/>
                  </a:moveTo>
                  <a:cubicBezTo>
                    <a:pt x="3522" y="5"/>
                    <a:pt x="3515" y="12"/>
                    <a:pt x="3515" y="21"/>
                  </a:cubicBezTo>
                  <a:cubicBezTo>
                    <a:pt x="3515" y="29"/>
                    <a:pt x="3522" y="36"/>
                    <a:pt x="3530" y="36"/>
                  </a:cubicBezTo>
                  <a:cubicBezTo>
                    <a:pt x="3539" y="36"/>
                    <a:pt x="3546" y="29"/>
                    <a:pt x="3546" y="21"/>
                  </a:cubicBezTo>
                  <a:cubicBezTo>
                    <a:pt x="3546" y="12"/>
                    <a:pt x="3539" y="5"/>
                    <a:pt x="3530" y="5"/>
                  </a:cubicBezTo>
                  <a:close/>
                  <a:moveTo>
                    <a:pt x="3644" y="5"/>
                  </a:moveTo>
                  <a:cubicBezTo>
                    <a:pt x="3635" y="5"/>
                    <a:pt x="3628" y="12"/>
                    <a:pt x="3628" y="21"/>
                  </a:cubicBezTo>
                  <a:cubicBezTo>
                    <a:pt x="3628" y="29"/>
                    <a:pt x="3635" y="36"/>
                    <a:pt x="3644" y="36"/>
                  </a:cubicBezTo>
                  <a:cubicBezTo>
                    <a:pt x="3652" y="36"/>
                    <a:pt x="3659" y="29"/>
                    <a:pt x="3659" y="21"/>
                  </a:cubicBezTo>
                  <a:cubicBezTo>
                    <a:pt x="3659" y="12"/>
                    <a:pt x="3652" y="5"/>
                    <a:pt x="3644" y="5"/>
                  </a:cubicBezTo>
                  <a:close/>
                  <a:moveTo>
                    <a:pt x="3757" y="4"/>
                  </a:moveTo>
                  <a:cubicBezTo>
                    <a:pt x="3748" y="4"/>
                    <a:pt x="3741" y="12"/>
                    <a:pt x="3741" y="21"/>
                  </a:cubicBezTo>
                  <a:cubicBezTo>
                    <a:pt x="3741" y="30"/>
                    <a:pt x="3748" y="37"/>
                    <a:pt x="3757" y="37"/>
                  </a:cubicBezTo>
                  <a:cubicBezTo>
                    <a:pt x="3766" y="37"/>
                    <a:pt x="3773" y="30"/>
                    <a:pt x="3773" y="21"/>
                  </a:cubicBezTo>
                  <a:cubicBezTo>
                    <a:pt x="3773" y="12"/>
                    <a:pt x="3766" y="4"/>
                    <a:pt x="3757" y="4"/>
                  </a:cubicBezTo>
                  <a:close/>
                  <a:moveTo>
                    <a:pt x="3870" y="4"/>
                  </a:moveTo>
                  <a:cubicBezTo>
                    <a:pt x="3861" y="4"/>
                    <a:pt x="3854" y="11"/>
                    <a:pt x="3854" y="21"/>
                  </a:cubicBezTo>
                  <a:cubicBezTo>
                    <a:pt x="3854" y="30"/>
                    <a:pt x="3861" y="38"/>
                    <a:pt x="3870" y="38"/>
                  </a:cubicBezTo>
                  <a:cubicBezTo>
                    <a:pt x="3880" y="38"/>
                    <a:pt x="3887" y="30"/>
                    <a:pt x="3887" y="21"/>
                  </a:cubicBezTo>
                  <a:cubicBezTo>
                    <a:pt x="3887" y="11"/>
                    <a:pt x="3880" y="4"/>
                    <a:pt x="3870" y="4"/>
                  </a:cubicBezTo>
                  <a:close/>
                  <a:moveTo>
                    <a:pt x="3984" y="5"/>
                  </a:moveTo>
                  <a:cubicBezTo>
                    <a:pt x="3975" y="5"/>
                    <a:pt x="3968" y="12"/>
                    <a:pt x="3968" y="21"/>
                  </a:cubicBezTo>
                  <a:cubicBezTo>
                    <a:pt x="3968" y="29"/>
                    <a:pt x="3975" y="36"/>
                    <a:pt x="3984" y="36"/>
                  </a:cubicBezTo>
                  <a:cubicBezTo>
                    <a:pt x="3992" y="36"/>
                    <a:pt x="3999" y="29"/>
                    <a:pt x="3999" y="21"/>
                  </a:cubicBezTo>
                  <a:cubicBezTo>
                    <a:pt x="3999" y="12"/>
                    <a:pt x="3992" y="5"/>
                    <a:pt x="3984" y="5"/>
                  </a:cubicBezTo>
                  <a:close/>
                  <a:moveTo>
                    <a:pt x="4097" y="5"/>
                  </a:moveTo>
                  <a:cubicBezTo>
                    <a:pt x="4088" y="5"/>
                    <a:pt x="4081" y="12"/>
                    <a:pt x="4081" y="21"/>
                  </a:cubicBezTo>
                  <a:cubicBezTo>
                    <a:pt x="4081" y="30"/>
                    <a:pt x="4088" y="37"/>
                    <a:pt x="4097" y="37"/>
                  </a:cubicBezTo>
                  <a:cubicBezTo>
                    <a:pt x="4106" y="37"/>
                    <a:pt x="4113" y="30"/>
                    <a:pt x="4113" y="21"/>
                  </a:cubicBezTo>
                  <a:cubicBezTo>
                    <a:pt x="4113" y="12"/>
                    <a:pt x="4106" y="5"/>
                    <a:pt x="4097" y="5"/>
                  </a:cubicBezTo>
                  <a:close/>
                  <a:moveTo>
                    <a:pt x="4210" y="4"/>
                  </a:moveTo>
                  <a:cubicBezTo>
                    <a:pt x="4201" y="4"/>
                    <a:pt x="4193" y="11"/>
                    <a:pt x="4193" y="21"/>
                  </a:cubicBezTo>
                  <a:cubicBezTo>
                    <a:pt x="4193" y="30"/>
                    <a:pt x="4201" y="38"/>
                    <a:pt x="4210" y="38"/>
                  </a:cubicBezTo>
                  <a:cubicBezTo>
                    <a:pt x="4220" y="38"/>
                    <a:pt x="4228" y="30"/>
                    <a:pt x="4228" y="21"/>
                  </a:cubicBezTo>
                  <a:cubicBezTo>
                    <a:pt x="4228" y="11"/>
                    <a:pt x="4220" y="4"/>
                    <a:pt x="4210" y="4"/>
                  </a:cubicBezTo>
                  <a:close/>
                  <a:moveTo>
                    <a:pt x="4324" y="3"/>
                  </a:moveTo>
                  <a:cubicBezTo>
                    <a:pt x="4314" y="3"/>
                    <a:pt x="4306" y="11"/>
                    <a:pt x="4306" y="21"/>
                  </a:cubicBezTo>
                  <a:cubicBezTo>
                    <a:pt x="4306" y="30"/>
                    <a:pt x="4314" y="38"/>
                    <a:pt x="4324" y="38"/>
                  </a:cubicBezTo>
                  <a:cubicBezTo>
                    <a:pt x="4334" y="38"/>
                    <a:pt x="4342" y="30"/>
                    <a:pt x="4342" y="21"/>
                  </a:cubicBezTo>
                  <a:cubicBezTo>
                    <a:pt x="4342" y="11"/>
                    <a:pt x="4334" y="3"/>
                    <a:pt x="4324" y="3"/>
                  </a:cubicBezTo>
                  <a:close/>
                  <a:moveTo>
                    <a:pt x="4437" y="2"/>
                  </a:moveTo>
                  <a:cubicBezTo>
                    <a:pt x="4427" y="2"/>
                    <a:pt x="4419" y="11"/>
                    <a:pt x="4419" y="21"/>
                  </a:cubicBezTo>
                  <a:cubicBezTo>
                    <a:pt x="4419" y="31"/>
                    <a:pt x="4427" y="39"/>
                    <a:pt x="4437" y="39"/>
                  </a:cubicBezTo>
                  <a:cubicBezTo>
                    <a:pt x="4447" y="39"/>
                    <a:pt x="4456" y="31"/>
                    <a:pt x="4456" y="21"/>
                  </a:cubicBezTo>
                  <a:cubicBezTo>
                    <a:pt x="4456" y="11"/>
                    <a:pt x="4447" y="2"/>
                    <a:pt x="4437" y="2"/>
                  </a:cubicBezTo>
                  <a:close/>
                  <a:moveTo>
                    <a:pt x="4551" y="4"/>
                  </a:moveTo>
                  <a:cubicBezTo>
                    <a:pt x="4541" y="4"/>
                    <a:pt x="4534" y="11"/>
                    <a:pt x="4534" y="21"/>
                  </a:cubicBezTo>
                  <a:cubicBezTo>
                    <a:pt x="4534" y="30"/>
                    <a:pt x="4541" y="38"/>
                    <a:pt x="4551" y="38"/>
                  </a:cubicBezTo>
                  <a:cubicBezTo>
                    <a:pt x="4560" y="38"/>
                    <a:pt x="4567" y="30"/>
                    <a:pt x="4567" y="21"/>
                  </a:cubicBezTo>
                  <a:cubicBezTo>
                    <a:pt x="4567" y="11"/>
                    <a:pt x="4560" y="4"/>
                    <a:pt x="4551" y="4"/>
                  </a:cubicBezTo>
                  <a:close/>
                  <a:moveTo>
                    <a:pt x="4664" y="5"/>
                  </a:moveTo>
                  <a:cubicBezTo>
                    <a:pt x="4655" y="5"/>
                    <a:pt x="4648" y="12"/>
                    <a:pt x="4648" y="21"/>
                  </a:cubicBezTo>
                  <a:cubicBezTo>
                    <a:pt x="4648" y="29"/>
                    <a:pt x="4655" y="36"/>
                    <a:pt x="4664" y="36"/>
                  </a:cubicBezTo>
                  <a:cubicBezTo>
                    <a:pt x="4673" y="36"/>
                    <a:pt x="4680" y="29"/>
                    <a:pt x="4680" y="21"/>
                  </a:cubicBezTo>
                  <a:cubicBezTo>
                    <a:pt x="4680" y="12"/>
                    <a:pt x="4673" y="5"/>
                    <a:pt x="4664" y="5"/>
                  </a:cubicBezTo>
                  <a:close/>
                  <a:moveTo>
                    <a:pt x="4777" y="6"/>
                  </a:moveTo>
                  <a:cubicBezTo>
                    <a:pt x="4769" y="6"/>
                    <a:pt x="4763" y="13"/>
                    <a:pt x="4763" y="21"/>
                  </a:cubicBezTo>
                  <a:cubicBezTo>
                    <a:pt x="4763" y="29"/>
                    <a:pt x="4769" y="35"/>
                    <a:pt x="4777" y="35"/>
                  </a:cubicBezTo>
                  <a:cubicBezTo>
                    <a:pt x="4786" y="35"/>
                    <a:pt x="4792" y="29"/>
                    <a:pt x="4792" y="21"/>
                  </a:cubicBezTo>
                  <a:cubicBezTo>
                    <a:pt x="4792" y="13"/>
                    <a:pt x="4786" y="6"/>
                    <a:pt x="4777" y="6"/>
                  </a:cubicBezTo>
                  <a:close/>
                  <a:moveTo>
                    <a:pt x="4891" y="4"/>
                  </a:moveTo>
                  <a:cubicBezTo>
                    <a:pt x="4881" y="4"/>
                    <a:pt x="4874" y="11"/>
                    <a:pt x="4874" y="21"/>
                  </a:cubicBezTo>
                  <a:cubicBezTo>
                    <a:pt x="4874" y="30"/>
                    <a:pt x="4881" y="38"/>
                    <a:pt x="4891" y="38"/>
                  </a:cubicBezTo>
                  <a:cubicBezTo>
                    <a:pt x="4900" y="38"/>
                    <a:pt x="4908" y="30"/>
                    <a:pt x="4908" y="21"/>
                  </a:cubicBezTo>
                  <a:cubicBezTo>
                    <a:pt x="4908" y="11"/>
                    <a:pt x="4900" y="4"/>
                    <a:pt x="4891" y="4"/>
                  </a:cubicBezTo>
                  <a:close/>
                  <a:moveTo>
                    <a:pt x="5004" y="4"/>
                  </a:moveTo>
                  <a:cubicBezTo>
                    <a:pt x="4995" y="4"/>
                    <a:pt x="4988" y="12"/>
                    <a:pt x="4988" y="21"/>
                  </a:cubicBezTo>
                  <a:cubicBezTo>
                    <a:pt x="4988" y="30"/>
                    <a:pt x="4995" y="37"/>
                    <a:pt x="5004" y="37"/>
                  </a:cubicBezTo>
                  <a:cubicBezTo>
                    <a:pt x="5013" y="37"/>
                    <a:pt x="5021" y="30"/>
                    <a:pt x="5021" y="21"/>
                  </a:cubicBezTo>
                  <a:cubicBezTo>
                    <a:pt x="5021" y="12"/>
                    <a:pt x="5013" y="4"/>
                    <a:pt x="5004" y="4"/>
                  </a:cubicBezTo>
                  <a:close/>
                  <a:moveTo>
                    <a:pt x="5118" y="5"/>
                  </a:moveTo>
                  <a:cubicBezTo>
                    <a:pt x="5109" y="5"/>
                    <a:pt x="5102" y="12"/>
                    <a:pt x="5102" y="21"/>
                  </a:cubicBezTo>
                  <a:cubicBezTo>
                    <a:pt x="5102" y="29"/>
                    <a:pt x="5109" y="37"/>
                    <a:pt x="5118" y="37"/>
                  </a:cubicBezTo>
                  <a:cubicBezTo>
                    <a:pt x="5126" y="37"/>
                    <a:pt x="5133" y="29"/>
                    <a:pt x="5133" y="21"/>
                  </a:cubicBezTo>
                  <a:cubicBezTo>
                    <a:pt x="5133" y="12"/>
                    <a:pt x="5126" y="5"/>
                    <a:pt x="5118" y="5"/>
                  </a:cubicBezTo>
                  <a:close/>
                  <a:moveTo>
                    <a:pt x="5231" y="4"/>
                  </a:moveTo>
                  <a:cubicBezTo>
                    <a:pt x="5222" y="4"/>
                    <a:pt x="5214" y="12"/>
                    <a:pt x="5214" y="21"/>
                  </a:cubicBezTo>
                  <a:cubicBezTo>
                    <a:pt x="5214" y="30"/>
                    <a:pt x="5222" y="37"/>
                    <a:pt x="5231" y="37"/>
                  </a:cubicBezTo>
                  <a:cubicBezTo>
                    <a:pt x="5240" y="37"/>
                    <a:pt x="5248" y="30"/>
                    <a:pt x="5248" y="21"/>
                  </a:cubicBezTo>
                  <a:cubicBezTo>
                    <a:pt x="5248" y="12"/>
                    <a:pt x="5240" y="4"/>
                    <a:pt x="5231" y="4"/>
                  </a:cubicBezTo>
                  <a:close/>
                  <a:moveTo>
                    <a:pt x="5344" y="3"/>
                  </a:moveTo>
                  <a:cubicBezTo>
                    <a:pt x="5335" y="3"/>
                    <a:pt x="5327" y="11"/>
                    <a:pt x="5327" y="21"/>
                  </a:cubicBezTo>
                  <a:cubicBezTo>
                    <a:pt x="5327" y="30"/>
                    <a:pt x="5335" y="38"/>
                    <a:pt x="5344" y="38"/>
                  </a:cubicBezTo>
                  <a:cubicBezTo>
                    <a:pt x="5354" y="38"/>
                    <a:pt x="5362" y="30"/>
                    <a:pt x="5362" y="21"/>
                  </a:cubicBezTo>
                  <a:cubicBezTo>
                    <a:pt x="5362" y="11"/>
                    <a:pt x="5354" y="3"/>
                    <a:pt x="5344" y="3"/>
                  </a:cubicBezTo>
                  <a:close/>
                  <a:moveTo>
                    <a:pt x="5458" y="2"/>
                  </a:moveTo>
                  <a:cubicBezTo>
                    <a:pt x="5448" y="2"/>
                    <a:pt x="5439" y="11"/>
                    <a:pt x="5439" y="21"/>
                  </a:cubicBezTo>
                  <a:cubicBezTo>
                    <a:pt x="5439" y="31"/>
                    <a:pt x="5448" y="39"/>
                    <a:pt x="5458" y="39"/>
                  </a:cubicBezTo>
                  <a:cubicBezTo>
                    <a:pt x="5468" y="39"/>
                    <a:pt x="5476" y="31"/>
                    <a:pt x="5476" y="21"/>
                  </a:cubicBezTo>
                  <a:cubicBezTo>
                    <a:pt x="5476" y="11"/>
                    <a:pt x="5468" y="2"/>
                    <a:pt x="5458" y="2"/>
                  </a:cubicBezTo>
                  <a:close/>
                  <a:moveTo>
                    <a:pt x="5571" y="1"/>
                  </a:moveTo>
                  <a:cubicBezTo>
                    <a:pt x="5560" y="1"/>
                    <a:pt x="5552" y="10"/>
                    <a:pt x="5552" y="21"/>
                  </a:cubicBezTo>
                  <a:cubicBezTo>
                    <a:pt x="5552" y="31"/>
                    <a:pt x="5560" y="40"/>
                    <a:pt x="5571" y="40"/>
                  </a:cubicBezTo>
                  <a:cubicBezTo>
                    <a:pt x="5582" y="40"/>
                    <a:pt x="5590" y="31"/>
                    <a:pt x="5590" y="21"/>
                  </a:cubicBezTo>
                  <a:cubicBezTo>
                    <a:pt x="5590" y="10"/>
                    <a:pt x="5582" y="1"/>
                    <a:pt x="5571" y="1"/>
                  </a:cubicBezTo>
                  <a:close/>
                  <a:moveTo>
                    <a:pt x="5684" y="0"/>
                  </a:moveTo>
                  <a:cubicBezTo>
                    <a:pt x="5673" y="0"/>
                    <a:pt x="5664" y="9"/>
                    <a:pt x="5664" y="21"/>
                  </a:cubicBezTo>
                  <a:cubicBezTo>
                    <a:pt x="5664" y="32"/>
                    <a:pt x="5673" y="42"/>
                    <a:pt x="5684" y="42"/>
                  </a:cubicBezTo>
                  <a:cubicBezTo>
                    <a:pt x="5696" y="42"/>
                    <a:pt x="5705" y="32"/>
                    <a:pt x="5705" y="21"/>
                  </a:cubicBezTo>
                  <a:cubicBezTo>
                    <a:pt x="5705" y="9"/>
                    <a:pt x="5696" y="0"/>
                    <a:pt x="5684" y="0"/>
                  </a:cubicBezTo>
                  <a:close/>
                  <a:moveTo>
                    <a:pt x="5798" y="0"/>
                  </a:moveTo>
                  <a:cubicBezTo>
                    <a:pt x="5787" y="0"/>
                    <a:pt x="5777" y="9"/>
                    <a:pt x="5777" y="21"/>
                  </a:cubicBezTo>
                  <a:cubicBezTo>
                    <a:pt x="5777" y="32"/>
                    <a:pt x="5787" y="41"/>
                    <a:pt x="5798" y="41"/>
                  </a:cubicBezTo>
                  <a:cubicBezTo>
                    <a:pt x="5809" y="41"/>
                    <a:pt x="5818" y="32"/>
                    <a:pt x="5818" y="21"/>
                  </a:cubicBezTo>
                  <a:cubicBezTo>
                    <a:pt x="5818" y="9"/>
                    <a:pt x="5809" y="0"/>
                    <a:pt x="5798" y="0"/>
                  </a:cubicBezTo>
                  <a:close/>
                  <a:moveTo>
                    <a:pt x="5911" y="1"/>
                  </a:moveTo>
                  <a:cubicBezTo>
                    <a:pt x="5900" y="1"/>
                    <a:pt x="5891" y="10"/>
                    <a:pt x="5891" y="21"/>
                  </a:cubicBezTo>
                  <a:cubicBezTo>
                    <a:pt x="5891" y="32"/>
                    <a:pt x="5900" y="41"/>
                    <a:pt x="5911" y="41"/>
                  </a:cubicBezTo>
                  <a:cubicBezTo>
                    <a:pt x="5922" y="41"/>
                    <a:pt x="5931" y="32"/>
                    <a:pt x="5931" y="21"/>
                  </a:cubicBezTo>
                  <a:cubicBezTo>
                    <a:pt x="5931" y="10"/>
                    <a:pt x="5922" y="1"/>
                    <a:pt x="5911" y="1"/>
                  </a:cubicBezTo>
                  <a:close/>
                  <a:moveTo>
                    <a:pt x="6025" y="2"/>
                  </a:moveTo>
                  <a:cubicBezTo>
                    <a:pt x="6014" y="2"/>
                    <a:pt x="6006" y="10"/>
                    <a:pt x="6006" y="21"/>
                  </a:cubicBezTo>
                  <a:cubicBezTo>
                    <a:pt x="6006" y="31"/>
                    <a:pt x="6014" y="40"/>
                    <a:pt x="6025" y="40"/>
                  </a:cubicBezTo>
                  <a:cubicBezTo>
                    <a:pt x="6035" y="40"/>
                    <a:pt x="6043" y="31"/>
                    <a:pt x="6043" y="21"/>
                  </a:cubicBezTo>
                  <a:cubicBezTo>
                    <a:pt x="6043" y="10"/>
                    <a:pt x="6035" y="2"/>
                    <a:pt x="6025" y="2"/>
                  </a:cubicBezTo>
                  <a:close/>
                  <a:moveTo>
                    <a:pt x="6138" y="3"/>
                  </a:moveTo>
                  <a:cubicBezTo>
                    <a:pt x="6128" y="3"/>
                    <a:pt x="6120" y="11"/>
                    <a:pt x="6120" y="21"/>
                  </a:cubicBezTo>
                  <a:cubicBezTo>
                    <a:pt x="6120" y="31"/>
                    <a:pt x="6128" y="38"/>
                    <a:pt x="6138" y="38"/>
                  </a:cubicBezTo>
                  <a:cubicBezTo>
                    <a:pt x="6148" y="38"/>
                    <a:pt x="6156" y="31"/>
                    <a:pt x="6156" y="21"/>
                  </a:cubicBezTo>
                  <a:cubicBezTo>
                    <a:pt x="6156" y="11"/>
                    <a:pt x="6148" y="3"/>
                    <a:pt x="6138" y="3"/>
                  </a:cubicBezTo>
                  <a:close/>
                  <a:moveTo>
                    <a:pt x="6251" y="3"/>
                  </a:moveTo>
                  <a:cubicBezTo>
                    <a:pt x="6242" y="3"/>
                    <a:pt x="6234" y="11"/>
                    <a:pt x="6234" y="21"/>
                  </a:cubicBezTo>
                  <a:cubicBezTo>
                    <a:pt x="6234" y="30"/>
                    <a:pt x="6242" y="38"/>
                    <a:pt x="6251" y="38"/>
                  </a:cubicBezTo>
                  <a:cubicBezTo>
                    <a:pt x="6261" y="38"/>
                    <a:pt x="6269" y="30"/>
                    <a:pt x="6269" y="21"/>
                  </a:cubicBezTo>
                  <a:cubicBezTo>
                    <a:pt x="6269" y="11"/>
                    <a:pt x="6261" y="3"/>
                    <a:pt x="6251" y="3"/>
                  </a:cubicBezTo>
                  <a:close/>
                  <a:moveTo>
                    <a:pt x="6365" y="2"/>
                  </a:moveTo>
                  <a:cubicBezTo>
                    <a:pt x="6355" y="2"/>
                    <a:pt x="6346" y="10"/>
                    <a:pt x="6346" y="21"/>
                  </a:cubicBezTo>
                  <a:cubicBezTo>
                    <a:pt x="6346" y="31"/>
                    <a:pt x="6355" y="39"/>
                    <a:pt x="6365" y="39"/>
                  </a:cubicBezTo>
                  <a:cubicBezTo>
                    <a:pt x="6375" y="39"/>
                    <a:pt x="6383" y="31"/>
                    <a:pt x="6383" y="21"/>
                  </a:cubicBezTo>
                  <a:cubicBezTo>
                    <a:pt x="6383" y="10"/>
                    <a:pt x="6375" y="2"/>
                    <a:pt x="6365" y="2"/>
                  </a:cubicBezTo>
                  <a:close/>
                  <a:moveTo>
                    <a:pt x="6478" y="2"/>
                  </a:moveTo>
                  <a:cubicBezTo>
                    <a:pt x="6468" y="2"/>
                    <a:pt x="6460" y="11"/>
                    <a:pt x="6460" y="21"/>
                  </a:cubicBezTo>
                  <a:cubicBezTo>
                    <a:pt x="6460" y="31"/>
                    <a:pt x="6468" y="39"/>
                    <a:pt x="6478" y="39"/>
                  </a:cubicBezTo>
                  <a:cubicBezTo>
                    <a:pt x="6488" y="39"/>
                    <a:pt x="6496" y="31"/>
                    <a:pt x="6496" y="21"/>
                  </a:cubicBezTo>
                  <a:cubicBezTo>
                    <a:pt x="6496" y="11"/>
                    <a:pt x="6488" y="2"/>
                    <a:pt x="6478" y="2"/>
                  </a:cubicBezTo>
                  <a:close/>
                  <a:moveTo>
                    <a:pt x="6592" y="4"/>
                  </a:moveTo>
                  <a:cubicBezTo>
                    <a:pt x="6582" y="4"/>
                    <a:pt x="6575" y="11"/>
                    <a:pt x="6575" y="21"/>
                  </a:cubicBezTo>
                  <a:cubicBezTo>
                    <a:pt x="6575" y="30"/>
                    <a:pt x="6582" y="38"/>
                    <a:pt x="6592" y="38"/>
                  </a:cubicBezTo>
                  <a:cubicBezTo>
                    <a:pt x="6601" y="38"/>
                    <a:pt x="6609" y="30"/>
                    <a:pt x="6609" y="21"/>
                  </a:cubicBezTo>
                  <a:cubicBezTo>
                    <a:pt x="6609" y="11"/>
                    <a:pt x="6601" y="4"/>
                    <a:pt x="6592" y="4"/>
                  </a:cubicBezTo>
                  <a:close/>
                  <a:moveTo>
                    <a:pt x="6705" y="4"/>
                  </a:moveTo>
                  <a:cubicBezTo>
                    <a:pt x="6696" y="4"/>
                    <a:pt x="6688" y="12"/>
                    <a:pt x="6688" y="21"/>
                  </a:cubicBezTo>
                  <a:cubicBezTo>
                    <a:pt x="6688" y="30"/>
                    <a:pt x="6696" y="37"/>
                    <a:pt x="6705" y="37"/>
                  </a:cubicBezTo>
                  <a:cubicBezTo>
                    <a:pt x="6714" y="37"/>
                    <a:pt x="6722" y="30"/>
                    <a:pt x="6722" y="21"/>
                  </a:cubicBezTo>
                  <a:cubicBezTo>
                    <a:pt x="6722" y="12"/>
                    <a:pt x="6714" y="4"/>
                    <a:pt x="6705" y="4"/>
                  </a:cubicBezTo>
                  <a:close/>
                  <a:moveTo>
                    <a:pt x="6818" y="5"/>
                  </a:moveTo>
                  <a:cubicBezTo>
                    <a:pt x="6810" y="5"/>
                    <a:pt x="6803" y="12"/>
                    <a:pt x="6803" y="21"/>
                  </a:cubicBezTo>
                  <a:cubicBezTo>
                    <a:pt x="6803" y="29"/>
                    <a:pt x="6810" y="36"/>
                    <a:pt x="6818" y="36"/>
                  </a:cubicBezTo>
                  <a:cubicBezTo>
                    <a:pt x="6827" y="36"/>
                    <a:pt x="6834" y="29"/>
                    <a:pt x="6834" y="21"/>
                  </a:cubicBezTo>
                  <a:cubicBezTo>
                    <a:pt x="6834" y="12"/>
                    <a:pt x="6827" y="5"/>
                    <a:pt x="6818" y="5"/>
                  </a:cubicBezTo>
                  <a:close/>
                  <a:moveTo>
                    <a:pt x="6932" y="4"/>
                  </a:moveTo>
                  <a:cubicBezTo>
                    <a:pt x="6923" y="4"/>
                    <a:pt x="6915" y="12"/>
                    <a:pt x="6915" y="21"/>
                  </a:cubicBezTo>
                  <a:cubicBezTo>
                    <a:pt x="6915" y="30"/>
                    <a:pt x="6923" y="37"/>
                    <a:pt x="6932" y="37"/>
                  </a:cubicBezTo>
                  <a:cubicBezTo>
                    <a:pt x="6941" y="37"/>
                    <a:pt x="6948" y="30"/>
                    <a:pt x="6948" y="21"/>
                  </a:cubicBezTo>
                  <a:cubicBezTo>
                    <a:pt x="6948" y="12"/>
                    <a:pt x="6941" y="4"/>
                    <a:pt x="6932" y="4"/>
                  </a:cubicBezTo>
                  <a:close/>
                  <a:moveTo>
                    <a:pt x="7045" y="5"/>
                  </a:moveTo>
                  <a:cubicBezTo>
                    <a:pt x="7036" y="5"/>
                    <a:pt x="7029" y="12"/>
                    <a:pt x="7029" y="21"/>
                  </a:cubicBezTo>
                  <a:cubicBezTo>
                    <a:pt x="7029" y="30"/>
                    <a:pt x="7036" y="37"/>
                    <a:pt x="7045" y="37"/>
                  </a:cubicBezTo>
                  <a:cubicBezTo>
                    <a:pt x="7054" y="37"/>
                    <a:pt x="7061" y="30"/>
                    <a:pt x="7061" y="21"/>
                  </a:cubicBezTo>
                  <a:cubicBezTo>
                    <a:pt x="7061" y="12"/>
                    <a:pt x="7054" y="5"/>
                    <a:pt x="7045" y="5"/>
                  </a:cubicBezTo>
                  <a:close/>
                  <a:moveTo>
                    <a:pt x="7158" y="6"/>
                  </a:moveTo>
                  <a:cubicBezTo>
                    <a:pt x="7150" y="6"/>
                    <a:pt x="7144" y="13"/>
                    <a:pt x="7144" y="21"/>
                  </a:cubicBezTo>
                  <a:cubicBezTo>
                    <a:pt x="7144" y="29"/>
                    <a:pt x="7150" y="36"/>
                    <a:pt x="7158" y="36"/>
                  </a:cubicBezTo>
                  <a:cubicBezTo>
                    <a:pt x="7167" y="36"/>
                    <a:pt x="7173" y="29"/>
                    <a:pt x="7173" y="21"/>
                  </a:cubicBezTo>
                  <a:cubicBezTo>
                    <a:pt x="7173" y="13"/>
                    <a:pt x="7167" y="6"/>
                    <a:pt x="7158" y="6"/>
                  </a:cubicBezTo>
                  <a:close/>
                  <a:moveTo>
                    <a:pt x="7272" y="5"/>
                  </a:moveTo>
                  <a:cubicBezTo>
                    <a:pt x="7263" y="5"/>
                    <a:pt x="7257" y="12"/>
                    <a:pt x="7257" y="21"/>
                  </a:cubicBezTo>
                  <a:cubicBezTo>
                    <a:pt x="7257" y="29"/>
                    <a:pt x="7263" y="36"/>
                    <a:pt x="7272" y="36"/>
                  </a:cubicBezTo>
                  <a:cubicBezTo>
                    <a:pt x="7280" y="36"/>
                    <a:pt x="7287" y="29"/>
                    <a:pt x="7287" y="21"/>
                  </a:cubicBezTo>
                  <a:cubicBezTo>
                    <a:pt x="7287" y="12"/>
                    <a:pt x="7280" y="5"/>
                    <a:pt x="7272" y="5"/>
                  </a:cubicBezTo>
                  <a:close/>
                  <a:moveTo>
                    <a:pt x="7385" y="5"/>
                  </a:moveTo>
                  <a:cubicBezTo>
                    <a:pt x="7376" y="5"/>
                    <a:pt x="7369" y="12"/>
                    <a:pt x="7369" y="21"/>
                  </a:cubicBezTo>
                  <a:cubicBezTo>
                    <a:pt x="7369" y="29"/>
                    <a:pt x="7376" y="37"/>
                    <a:pt x="7385" y="37"/>
                  </a:cubicBezTo>
                  <a:cubicBezTo>
                    <a:pt x="7394" y="37"/>
                    <a:pt x="7401" y="29"/>
                    <a:pt x="7401" y="21"/>
                  </a:cubicBezTo>
                  <a:cubicBezTo>
                    <a:pt x="7401" y="12"/>
                    <a:pt x="7394" y="5"/>
                    <a:pt x="7385" y="5"/>
                  </a:cubicBezTo>
                  <a:close/>
                  <a:moveTo>
                    <a:pt x="7499" y="4"/>
                  </a:moveTo>
                  <a:cubicBezTo>
                    <a:pt x="7490" y="4"/>
                    <a:pt x="7482" y="12"/>
                    <a:pt x="7482" y="21"/>
                  </a:cubicBezTo>
                  <a:cubicBezTo>
                    <a:pt x="7482" y="30"/>
                    <a:pt x="7490" y="37"/>
                    <a:pt x="7499" y="37"/>
                  </a:cubicBezTo>
                  <a:cubicBezTo>
                    <a:pt x="7508" y="37"/>
                    <a:pt x="7515" y="30"/>
                    <a:pt x="7515" y="21"/>
                  </a:cubicBezTo>
                  <a:cubicBezTo>
                    <a:pt x="7515" y="12"/>
                    <a:pt x="7508" y="4"/>
                    <a:pt x="7499" y="4"/>
                  </a:cubicBezTo>
                  <a:close/>
                  <a:moveTo>
                    <a:pt x="7612" y="5"/>
                  </a:moveTo>
                  <a:cubicBezTo>
                    <a:pt x="7604" y="5"/>
                    <a:pt x="7597" y="12"/>
                    <a:pt x="7597" y="21"/>
                  </a:cubicBezTo>
                  <a:cubicBezTo>
                    <a:pt x="7597" y="29"/>
                    <a:pt x="7604" y="36"/>
                    <a:pt x="7612" y="36"/>
                  </a:cubicBezTo>
                  <a:cubicBezTo>
                    <a:pt x="7621" y="36"/>
                    <a:pt x="7627" y="29"/>
                    <a:pt x="7627" y="21"/>
                  </a:cubicBezTo>
                  <a:cubicBezTo>
                    <a:pt x="7627" y="12"/>
                    <a:pt x="7621" y="5"/>
                    <a:pt x="7612" y="5"/>
                  </a:cubicBezTo>
                  <a:close/>
                  <a:moveTo>
                    <a:pt x="7725" y="6"/>
                  </a:moveTo>
                  <a:cubicBezTo>
                    <a:pt x="7717" y="6"/>
                    <a:pt x="7710" y="12"/>
                    <a:pt x="7710" y="21"/>
                  </a:cubicBezTo>
                  <a:cubicBezTo>
                    <a:pt x="7710" y="29"/>
                    <a:pt x="7717" y="36"/>
                    <a:pt x="7725" y="36"/>
                  </a:cubicBezTo>
                  <a:cubicBezTo>
                    <a:pt x="7734" y="36"/>
                    <a:pt x="7741" y="29"/>
                    <a:pt x="7741" y="21"/>
                  </a:cubicBezTo>
                  <a:cubicBezTo>
                    <a:pt x="7741" y="12"/>
                    <a:pt x="7734" y="6"/>
                    <a:pt x="7725" y="6"/>
                  </a:cubicBezTo>
                  <a:close/>
                  <a:moveTo>
                    <a:pt x="7839" y="4"/>
                  </a:moveTo>
                  <a:cubicBezTo>
                    <a:pt x="7829" y="4"/>
                    <a:pt x="7822" y="11"/>
                    <a:pt x="7822" y="21"/>
                  </a:cubicBezTo>
                  <a:cubicBezTo>
                    <a:pt x="7822" y="30"/>
                    <a:pt x="7829" y="38"/>
                    <a:pt x="7839" y="38"/>
                  </a:cubicBezTo>
                  <a:cubicBezTo>
                    <a:pt x="7848" y="38"/>
                    <a:pt x="7856" y="30"/>
                    <a:pt x="7856" y="21"/>
                  </a:cubicBezTo>
                  <a:cubicBezTo>
                    <a:pt x="7856" y="11"/>
                    <a:pt x="7848" y="4"/>
                    <a:pt x="7839" y="4"/>
                  </a:cubicBezTo>
                  <a:close/>
                  <a:moveTo>
                    <a:pt x="7952" y="4"/>
                  </a:moveTo>
                  <a:cubicBezTo>
                    <a:pt x="7943" y="4"/>
                    <a:pt x="7936" y="12"/>
                    <a:pt x="7936" y="21"/>
                  </a:cubicBezTo>
                  <a:cubicBezTo>
                    <a:pt x="7936" y="30"/>
                    <a:pt x="7943" y="37"/>
                    <a:pt x="7952" y="37"/>
                  </a:cubicBezTo>
                  <a:cubicBezTo>
                    <a:pt x="7961" y="37"/>
                    <a:pt x="7969" y="30"/>
                    <a:pt x="7969" y="21"/>
                  </a:cubicBezTo>
                  <a:cubicBezTo>
                    <a:pt x="7969" y="12"/>
                    <a:pt x="7961" y="4"/>
                    <a:pt x="7952" y="4"/>
                  </a:cubicBezTo>
                  <a:close/>
                  <a:moveTo>
                    <a:pt x="8066" y="5"/>
                  </a:moveTo>
                  <a:cubicBezTo>
                    <a:pt x="8057" y="5"/>
                    <a:pt x="8050" y="12"/>
                    <a:pt x="8050" y="21"/>
                  </a:cubicBezTo>
                  <a:cubicBezTo>
                    <a:pt x="8050" y="29"/>
                    <a:pt x="8057" y="36"/>
                    <a:pt x="8066" y="36"/>
                  </a:cubicBezTo>
                  <a:cubicBezTo>
                    <a:pt x="8074" y="36"/>
                    <a:pt x="8081" y="29"/>
                    <a:pt x="8081" y="21"/>
                  </a:cubicBezTo>
                  <a:cubicBezTo>
                    <a:pt x="8081" y="12"/>
                    <a:pt x="8074" y="5"/>
                    <a:pt x="8066" y="5"/>
                  </a:cubicBezTo>
                  <a:close/>
                  <a:moveTo>
                    <a:pt x="8179" y="6"/>
                  </a:moveTo>
                  <a:cubicBezTo>
                    <a:pt x="8171" y="6"/>
                    <a:pt x="8164" y="13"/>
                    <a:pt x="8164" y="21"/>
                  </a:cubicBezTo>
                  <a:cubicBezTo>
                    <a:pt x="8164" y="29"/>
                    <a:pt x="8171" y="36"/>
                    <a:pt x="8179" y="36"/>
                  </a:cubicBezTo>
                  <a:cubicBezTo>
                    <a:pt x="8187" y="36"/>
                    <a:pt x="8194" y="29"/>
                    <a:pt x="8194" y="21"/>
                  </a:cubicBezTo>
                  <a:cubicBezTo>
                    <a:pt x="8194" y="13"/>
                    <a:pt x="8187" y="6"/>
                    <a:pt x="8179" y="6"/>
                  </a:cubicBezTo>
                  <a:close/>
                  <a:moveTo>
                    <a:pt x="8292" y="5"/>
                  </a:moveTo>
                  <a:cubicBezTo>
                    <a:pt x="8284" y="5"/>
                    <a:pt x="8277" y="12"/>
                    <a:pt x="8277" y="21"/>
                  </a:cubicBezTo>
                  <a:cubicBezTo>
                    <a:pt x="8277" y="29"/>
                    <a:pt x="8284" y="37"/>
                    <a:pt x="8292" y="37"/>
                  </a:cubicBezTo>
                  <a:cubicBezTo>
                    <a:pt x="8301" y="37"/>
                    <a:pt x="8308" y="29"/>
                    <a:pt x="8308" y="21"/>
                  </a:cubicBezTo>
                  <a:cubicBezTo>
                    <a:pt x="8308" y="12"/>
                    <a:pt x="8301" y="5"/>
                    <a:pt x="8292" y="5"/>
                  </a:cubicBezTo>
                  <a:close/>
                  <a:moveTo>
                    <a:pt x="8406" y="5"/>
                  </a:moveTo>
                  <a:cubicBezTo>
                    <a:pt x="8397" y="5"/>
                    <a:pt x="8390" y="12"/>
                    <a:pt x="8390" y="21"/>
                  </a:cubicBezTo>
                  <a:cubicBezTo>
                    <a:pt x="8390" y="29"/>
                    <a:pt x="8397" y="36"/>
                    <a:pt x="8406" y="36"/>
                  </a:cubicBezTo>
                  <a:cubicBezTo>
                    <a:pt x="8414" y="36"/>
                    <a:pt x="8421" y="29"/>
                    <a:pt x="8421" y="21"/>
                  </a:cubicBezTo>
                  <a:cubicBezTo>
                    <a:pt x="8421" y="12"/>
                    <a:pt x="8414" y="5"/>
                    <a:pt x="8406" y="5"/>
                  </a:cubicBezTo>
                  <a:close/>
                  <a:moveTo>
                    <a:pt x="8519" y="5"/>
                  </a:moveTo>
                  <a:cubicBezTo>
                    <a:pt x="8510" y="5"/>
                    <a:pt x="8503" y="12"/>
                    <a:pt x="8503" y="21"/>
                  </a:cubicBezTo>
                  <a:cubicBezTo>
                    <a:pt x="8503" y="30"/>
                    <a:pt x="8510" y="37"/>
                    <a:pt x="8519" y="37"/>
                  </a:cubicBezTo>
                  <a:cubicBezTo>
                    <a:pt x="8528" y="37"/>
                    <a:pt x="8535" y="30"/>
                    <a:pt x="8535" y="21"/>
                  </a:cubicBezTo>
                  <a:cubicBezTo>
                    <a:pt x="8535" y="12"/>
                    <a:pt x="8528" y="5"/>
                    <a:pt x="8519" y="5"/>
                  </a:cubicBezTo>
                  <a:close/>
                  <a:moveTo>
                    <a:pt x="8633" y="4"/>
                  </a:moveTo>
                  <a:cubicBezTo>
                    <a:pt x="8623" y="4"/>
                    <a:pt x="8616" y="11"/>
                    <a:pt x="8616" y="21"/>
                  </a:cubicBezTo>
                  <a:cubicBezTo>
                    <a:pt x="8616" y="30"/>
                    <a:pt x="8623" y="38"/>
                    <a:pt x="8633" y="38"/>
                  </a:cubicBezTo>
                  <a:cubicBezTo>
                    <a:pt x="8642" y="38"/>
                    <a:pt x="8649" y="30"/>
                    <a:pt x="8649" y="21"/>
                  </a:cubicBezTo>
                  <a:cubicBezTo>
                    <a:pt x="8649" y="11"/>
                    <a:pt x="8642" y="4"/>
                    <a:pt x="8633" y="4"/>
                  </a:cubicBezTo>
                  <a:close/>
                  <a:moveTo>
                    <a:pt x="8746" y="4"/>
                  </a:moveTo>
                  <a:cubicBezTo>
                    <a:pt x="8736" y="4"/>
                    <a:pt x="8729" y="11"/>
                    <a:pt x="8729" y="21"/>
                  </a:cubicBezTo>
                  <a:cubicBezTo>
                    <a:pt x="8729" y="30"/>
                    <a:pt x="8736" y="38"/>
                    <a:pt x="8746" y="38"/>
                  </a:cubicBezTo>
                  <a:cubicBezTo>
                    <a:pt x="8755" y="38"/>
                    <a:pt x="8763" y="30"/>
                    <a:pt x="8763" y="21"/>
                  </a:cubicBezTo>
                  <a:cubicBezTo>
                    <a:pt x="8763" y="11"/>
                    <a:pt x="8755" y="4"/>
                    <a:pt x="8746" y="4"/>
                  </a:cubicBezTo>
                  <a:close/>
                  <a:moveTo>
                    <a:pt x="8859" y="2"/>
                  </a:moveTo>
                  <a:cubicBezTo>
                    <a:pt x="8849" y="2"/>
                    <a:pt x="8841" y="11"/>
                    <a:pt x="8841" y="21"/>
                  </a:cubicBezTo>
                  <a:cubicBezTo>
                    <a:pt x="8841" y="31"/>
                    <a:pt x="8849" y="39"/>
                    <a:pt x="8859" y="39"/>
                  </a:cubicBezTo>
                  <a:cubicBezTo>
                    <a:pt x="8869" y="39"/>
                    <a:pt x="8878" y="31"/>
                    <a:pt x="8878" y="21"/>
                  </a:cubicBezTo>
                  <a:cubicBezTo>
                    <a:pt x="8878" y="11"/>
                    <a:pt x="8869" y="2"/>
                    <a:pt x="8859" y="2"/>
                  </a:cubicBezTo>
                  <a:close/>
                  <a:moveTo>
                    <a:pt x="8973" y="1"/>
                  </a:moveTo>
                  <a:cubicBezTo>
                    <a:pt x="8962" y="1"/>
                    <a:pt x="8953" y="10"/>
                    <a:pt x="8953" y="21"/>
                  </a:cubicBezTo>
                  <a:cubicBezTo>
                    <a:pt x="8953" y="31"/>
                    <a:pt x="8962" y="40"/>
                    <a:pt x="8973" y="40"/>
                  </a:cubicBezTo>
                  <a:cubicBezTo>
                    <a:pt x="8983" y="40"/>
                    <a:pt x="8992" y="31"/>
                    <a:pt x="8992" y="21"/>
                  </a:cubicBezTo>
                  <a:cubicBezTo>
                    <a:pt x="8992" y="10"/>
                    <a:pt x="8983" y="1"/>
                    <a:pt x="8973" y="1"/>
                  </a:cubicBezTo>
                  <a:close/>
                  <a:moveTo>
                    <a:pt x="9086" y="2"/>
                  </a:moveTo>
                  <a:cubicBezTo>
                    <a:pt x="9076" y="2"/>
                    <a:pt x="9067" y="10"/>
                    <a:pt x="9067" y="21"/>
                  </a:cubicBezTo>
                  <a:cubicBezTo>
                    <a:pt x="9067" y="31"/>
                    <a:pt x="9076" y="40"/>
                    <a:pt x="9086" y="40"/>
                  </a:cubicBezTo>
                  <a:cubicBezTo>
                    <a:pt x="9097" y="40"/>
                    <a:pt x="9105" y="31"/>
                    <a:pt x="9105" y="21"/>
                  </a:cubicBezTo>
                  <a:cubicBezTo>
                    <a:pt x="9105" y="10"/>
                    <a:pt x="9097" y="2"/>
                    <a:pt x="9086" y="2"/>
                  </a:cubicBezTo>
                  <a:close/>
                  <a:moveTo>
                    <a:pt x="9199" y="3"/>
                  </a:moveTo>
                  <a:cubicBezTo>
                    <a:pt x="9190" y="3"/>
                    <a:pt x="9182" y="11"/>
                    <a:pt x="9182" y="21"/>
                  </a:cubicBezTo>
                  <a:cubicBezTo>
                    <a:pt x="9182" y="31"/>
                    <a:pt x="9190" y="38"/>
                    <a:pt x="9199" y="38"/>
                  </a:cubicBezTo>
                  <a:cubicBezTo>
                    <a:pt x="9209" y="38"/>
                    <a:pt x="9217" y="31"/>
                    <a:pt x="9217" y="21"/>
                  </a:cubicBezTo>
                  <a:cubicBezTo>
                    <a:pt x="9217" y="11"/>
                    <a:pt x="9209" y="3"/>
                    <a:pt x="9199" y="3"/>
                  </a:cubicBezTo>
                  <a:close/>
                  <a:moveTo>
                    <a:pt x="9313" y="2"/>
                  </a:moveTo>
                  <a:cubicBezTo>
                    <a:pt x="9303" y="2"/>
                    <a:pt x="9294" y="10"/>
                    <a:pt x="9294" y="21"/>
                  </a:cubicBezTo>
                  <a:cubicBezTo>
                    <a:pt x="9294" y="31"/>
                    <a:pt x="9303" y="39"/>
                    <a:pt x="9313" y="39"/>
                  </a:cubicBezTo>
                  <a:cubicBezTo>
                    <a:pt x="9323" y="39"/>
                    <a:pt x="9331" y="31"/>
                    <a:pt x="9331" y="21"/>
                  </a:cubicBezTo>
                  <a:cubicBezTo>
                    <a:pt x="9331" y="10"/>
                    <a:pt x="9323" y="2"/>
                    <a:pt x="9313" y="2"/>
                  </a:cubicBezTo>
                  <a:close/>
                  <a:moveTo>
                    <a:pt x="9426" y="3"/>
                  </a:moveTo>
                  <a:cubicBezTo>
                    <a:pt x="9417" y="3"/>
                    <a:pt x="9409" y="11"/>
                    <a:pt x="9409" y="21"/>
                  </a:cubicBezTo>
                  <a:cubicBezTo>
                    <a:pt x="9409" y="30"/>
                    <a:pt x="9417" y="38"/>
                    <a:pt x="9426" y="38"/>
                  </a:cubicBezTo>
                  <a:cubicBezTo>
                    <a:pt x="9436" y="38"/>
                    <a:pt x="9443" y="30"/>
                    <a:pt x="9443" y="21"/>
                  </a:cubicBezTo>
                  <a:cubicBezTo>
                    <a:pt x="9443" y="11"/>
                    <a:pt x="9436" y="3"/>
                    <a:pt x="9426" y="3"/>
                  </a:cubicBezTo>
                  <a:close/>
                  <a:moveTo>
                    <a:pt x="9540" y="4"/>
                  </a:moveTo>
                  <a:cubicBezTo>
                    <a:pt x="9531" y="4"/>
                    <a:pt x="9523" y="12"/>
                    <a:pt x="9523" y="21"/>
                  </a:cubicBezTo>
                  <a:cubicBezTo>
                    <a:pt x="9523" y="30"/>
                    <a:pt x="9531" y="37"/>
                    <a:pt x="9540" y="37"/>
                  </a:cubicBezTo>
                  <a:cubicBezTo>
                    <a:pt x="9549" y="37"/>
                    <a:pt x="9556" y="30"/>
                    <a:pt x="9556" y="21"/>
                  </a:cubicBezTo>
                  <a:cubicBezTo>
                    <a:pt x="9556" y="12"/>
                    <a:pt x="9549" y="4"/>
                    <a:pt x="9540" y="4"/>
                  </a:cubicBezTo>
                  <a:close/>
                  <a:moveTo>
                    <a:pt x="9653" y="5"/>
                  </a:moveTo>
                  <a:cubicBezTo>
                    <a:pt x="9644" y="5"/>
                    <a:pt x="9637" y="12"/>
                    <a:pt x="9637" y="21"/>
                  </a:cubicBezTo>
                  <a:cubicBezTo>
                    <a:pt x="9637" y="29"/>
                    <a:pt x="9644" y="37"/>
                    <a:pt x="9653" y="37"/>
                  </a:cubicBezTo>
                  <a:cubicBezTo>
                    <a:pt x="9662" y="37"/>
                    <a:pt x="9669" y="29"/>
                    <a:pt x="9669" y="21"/>
                  </a:cubicBezTo>
                  <a:cubicBezTo>
                    <a:pt x="9669" y="12"/>
                    <a:pt x="9662" y="5"/>
                    <a:pt x="9653" y="5"/>
                  </a:cubicBezTo>
                  <a:close/>
                  <a:moveTo>
                    <a:pt x="9766" y="5"/>
                  </a:moveTo>
                  <a:cubicBezTo>
                    <a:pt x="9758" y="5"/>
                    <a:pt x="9751" y="12"/>
                    <a:pt x="9751" y="21"/>
                  </a:cubicBezTo>
                  <a:cubicBezTo>
                    <a:pt x="9751" y="29"/>
                    <a:pt x="9758" y="36"/>
                    <a:pt x="9766" y="36"/>
                  </a:cubicBezTo>
                  <a:cubicBezTo>
                    <a:pt x="9775" y="36"/>
                    <a:pt x="9782" y="29"/>
                    <a:pt x="9782" y="21"/>
                  </a:cubicBezTo>
                  <a:cubicBezTo>
                    <a:pt x="9782" y="12"/>
                    <a:pt x="9775" y="5"/>
                    <a:pt x="9766" y="5"/>
                  </a:cubicBezTo>
                  <a:close/>
                  <a:moveTo>
                    <a:pt x="9880" y="4"/>
                  </a:moveTo>
                  <a:cubicBezTo>
                    <a:pt x="9870" y="4"/>
                    <a:pt x="9863" y="11"/>
                    <a:pt x="9863" y="21"/>
                  </a:cubicBezTo>
                  <a:cubicBezTo>
                    <a:pt x="9863" y="30"/>
                    <a:pt x="9870" y="38"/>
                    <a:pt x="9880" y="38"/>
                  </a:cubicBezTo>
                  <a:cubicBezTo>
                    <a:pt x="9889" y="38"/>
                    <a:pt x="9897" y="30"/>
                    <a:pt x="9897" y="21"/>
                  </a:cubicBezTo>
                  <a:cubicBezTo>
                    <a:pt x="9897" y="11"/>
                    <a:pt x="9889" y="4"/>
                    <a:pt x="9880" y="4"/>
                  </a:cubicBezTo>
                  <a:close/>
                  <a:moveTo>
                    <a:pt x="9993" y="5"/>
                  </a:moveTo>
                  <a:cubicBezTo>
                    <a:pt x="9984" y="5"/>
                    <a:pt x="9977" y="12"/>
                    <a:pt x="9977" y="21"/>
                  </a:cubicBezTo>
                  <a:cubicBezTo>
                    <a:pt x="9977" y="30"/>
                    <a:pt x="9984" y="37"/>
                    <a:pt x="9993" y="37"/>
                  </a:cubicBezTo>
                  <a:cubicBezTo>
                    <a:pt x="10002" y="37"/>
                    <a:pt x="10009" y="30"/>
                    <a:pt x="10009" y="21"/>
                  </a:cubicBezTo>
                  <a:cubicBezTo>
                    <a:pt x="10009" y="12"/>
                    <a:pt x="10002" y="5"/>
                    <a:pt x="9993" y="5"/>
                  </a:cubicBezTo>
                  <a:close/>
                  <a:moveTo>
                    <a:pt x="10107" y="5"/>
                  </a:moveTo>
                  <a:cubicBezTo>
                    <a:pt x="10098" y="5"/>
                    <a:pt x="10091" y="12"/>
                    <a:pt x="10091" y="21"/>
                  </a:cubicBezTo>
                  <a:cubicBezTo>
                    <a:pt x="10091" y="29"/>
                    <a:pt x="10098" y="36"/>
                    <a:pt x="10107" y="36"/>
                  </a:cubicBezTo>
                  <a:cubicBezTo>
                    <a:pt x="10115" y="36"/>
                    <a:pt x="10122" y="29"/>
                    <a:pt x="10122" y="21"/>
                  </a:cubicBezTo>
                  <a:cubicBezTo>
                    <a:pt x="10122" y="12"/>
                    <a:pt x="10115" y="5"/>
                    <a:pt x="10107" y="5"/>
                  </a:cubicBezTo>
                  <a:close/>
                  <a:moveTo>
                    <a:pt x="10220" y="5"/>
                  </a:moveTo>
                  <a:cubicBezTo>
                    <a:pt x="10211" y="5"/>
                    <a:pt x="10204" y="12"/>
                    <a:pt x="10204" y="21"/>
                  </a:cubicBezTo>
                  <a:cubicBezTo>
                    <a:pt x="10204" y="29"/>
                    <a:pt x="10211" y="36"/>
                    <a:pt x="10220" y="36"/>
                  </a:cubicBezTo>
                  <a:cubicBezTo>
                    <a:pt x="10228" y="36"/>
                    <a:pt x="10235" y="29"/>
                    <a:pt x="10235" y="21"/>
                  </a:cubicBezTo>
                  <a:cubicBezTo>
                    <a:pt x="10235" y="12"/>
                    <a:pt x="10228" y="5"/>
                    <a:pt x="10220" y="5"/>
                  </a:cubicBezTo>
                  <a:close/>
                  <a:moveTo>
                    <a:pt x="10333" y="5"/>
                  </a:moveTo>
                  <a:cubicBezTo>
                    <a:pt x="10325" y="5"/>
                    <a:pt x="10317" y="12"/>
                    <a:pt x="10317" y="21"/>
                  </a:cubicBezTo>
                  <a:cubicBezTo>
                    <a:pt x="10317" y="29"/>
                    <a:pt x="10325" y="37"/>
                    <a:pt x="10333" y="37"/>
                  </a:cubicBezTo>
                  <a:cubicBezTo>
                    <a:pt x="10342" y="37"/>
                    <a:pt x="10349" y="29"/>
                    <a:pt x="10349" y="21"/>
                  </a:cubicBezTo>
                  <a:cubicBezTo>
                    <a:pt x="10349" y="12"/>
                    <a:pt x="10342" y="5"/>
                    <a:pt x="10333" y="5"/>
                  </a:cubicBezTo>
                  <a:close/>
                  <a:moveTo>
                    <a:pt x="10447" y="4"/>
                  </a:moveTo>
                  <a:cubicBezTo>
                    <a:pt x="10438" y="4"/>
                    <a:pt x="10430" y="12"/>
                    <a:pt x="10430" y="21"/>
                  </a:cubicBezTo>
                  <a:cubicBezTo>
                    <a:pt x="10430" y="30"/>
                    <a:pt x="10438" y="37"/>
                    <a:pt x="10447" y="37"/>
                  </a:cubicBezTo>
                  <a:cubicBezTo>
                    <a:pt x="10456" y="37"/>
                    <a:pt x="10463" y="30"/>
                    <a:pt x="10463" y="21"/>
                  </a:cubicBezTo>
                  <a:cubicBezTo>
                    <a:pt x="10463" y="12"/>
                    <a:pt x="10456" y="4"/>
                    <a:pt x="10447" y="4"/>
                  </a:cubicBezTo>
                  <a:close/>
                  <a:moveTo>
                    <a:pt x="10560" y="4"/>
                  </a:moveTo>
                  <a:cubicBezTo>
                    <a:pt x="10551" y="4"/>
                    <a:pt x="10543" y="11"/>
                    <a:pt x="10543" y="21"/>
                  </a:cubicBezTo>
                  <a:cubicBezTo>
                    <a:pt x="10543" y="30"/>
                    <a:pt x="10551" y="38"/>
                    <a:pt x="10560" y="38"/>
                  </a:cubicBezTo>
                  <a:cubicBezTo>
                    <a:pt x="10569" y="38"/>
                    <a:pt x="10577" y="30"/>
                    <a:pt x="10577" y="21"/>
                  </a:cubicBezTo>
                  <a:cubicBezTo>
                    <a:pt x="10577" y="11"/>
                    <a:pt x="10569" y="4"/>
                    <a:pt x="10560" y="4"/>
                  </a:cubicBezTo>
                  <a:close/>
                  <a:moveTo>
                    <a:pt x="10673" y="4"/>
                  </a:moveTo>
                  <a:cubicBezTo>
                    <a:pt x="10664" y="4"/>
                    <a:pt x="10657" y="12"/>
                    <a:pt x="10657" y="21"/>
                  </a:cubicBezTo>
                  <a:cubicBezTo>
                    <a:pt x="10657" y="30"/>
                    <a:pt x="10664" y="37"/>
                    <a:pt x="10673" y="37"/>
                  </a:cubicBezTo>
                  <a:cubicBezTo>
                    <a:pt x="10683" y="37"/>
                    <a:pt x="10690" y="30"/>
                    <a:pt x="10690" y="21"/>
                  </a:cubicBezTo>
                  <a:cubicBezTo>
                    <a:pt x="10690" y="12"/>
                    <a:pt x="10683" y="4"/>
                    <a:pt x="10673" y="4"/>
                  </a:cubicBezTo>
                  <a:close/>
                  <a:moveTo>
                    <a:pt x="10787" y="5"/>
                  </a:moveTo>
                  <a:cubicBezTo>
                    <a:pt x="10778" y="5"/>
                    <a:pt x="10771" y="12"/>
                    <a:pt x="10771" y="21"/>
                  </a:cubicBezTo>
                  <a:cubicBezTo>
                    <a:pt x="10771" y="30"/>
                    <a:pt x="10778" y="37"/>
                    <a:pt x="10787" y="37"/>
                  </a:cubicBezTo>
                  <a:cubicBezTo>
                    <a:pt x="10796" y="37"/>
                    <a:pt x="10803" y="30"/>
                    <a:pt x="10803" y="21"/>
                  </a:cubicBezTo>
                  <a:cubicBezTo>
                    <a:pt x="10803" y="12"/>
                    <a:pt x="10796" y="5"/>
                    <a:pt x="10787" y="5"/>
                  </a:cubicBezTo>
                  <a:close/>
                  <a:moveTo>
                    <a:pt x="10900" y="5"/>
                  </a:moveTo>
                  <a:cubicBezTo>
                    <a:pt x="10892" y="5"/>
                    <a:pt x="10885" y="12"/>
                    <a:pt x="10885" y="21"/>
                  </a:cubicBezTo>
                  <a:cubicBezTo>
                    <a:pt x="10885" y="29"/>
                    <a:pt x="10892" y="36"/>
                    <a:pt x="10900" y="36"/>
                  </a:cubicBezTo>
                  <a:cubicBezTo>
                    <a:pt x="10909" y="36"/>
                    <a:pt x="10916" y="29"/>
                    <a:pt x="10916" y="21"/>
                  </a:cubicBezTo>
                  <a:cubicBezTo>
                    <a:pt x="10916" y="12"/>
                    <a:pt x="10909" y="5"/>
                    <a:pt x="10900" y="5"/>
                  </a:cubicBezTo>
                  <a:close/>
                  <a:moveTo>
                    <a:pt x="11014" y="5"/>
                  </a:moveTo>
                  <a:cubicBezTo>
                    <a:pt x="11005" y="5"/>
                    <a:pt x="10998" y="12"/>
                    <a:pt x="10998" y="21"/>
                  </a:cubicBezTo>
                  <a:cubicBezTo>
                    <a:pt x="10998" y="29"/>
                    <a:pt x="11005" y="36"/>
                    <a:pt x="11014" y="36"/>
                  </a:cubicBezTo>
                  <a:cubicBezTo>
                    <a:pt x="11022" y="36"/>
                    <a:pt x="11029" y="29"/>
                    <a:pt x="11029" y="21"/>
                  </a:cubicBezTo>
                  <a:cubicBezTo>
                    <a:pt x="11029" y="12"/>
                    <a:pt x="11022" y="5"/>
                    <a:pt x="11014" y="5"/>
                  </a:cubicBezTo>
                  <a:close/>
                  <a:moveTo>
                    <a:pt x="11127" y="4"/>
                  </a:moveTo>
                  <a:cubicBezTo>
                    <a:pt x="11118" y="4"/>
                    <a:pt x="11111" y="12"/>
                    <a:pt x="11111" y="21"/>
                  </a:cubicBezTo>
                  <a:cubicBezTo>
                    <a:pt x="11111" y="30"/>
                    <a:pt x="11118" y="37"/>
                    <a:pt x="11127" y="37"/>
                  </a:cubicBezTo>
                  <a:cubicBezTo>
                    <a:pt x="11136" y="37"/>
                    <a:pt x="11143" y="30"/>
                    <a:pt x="11143" y="21"/>
                  </a:cubicBezTo>
                  <a:cubicBezTo>
                    <a:pt x="11143" y="12"/>
                    <a:pt x="11136" y="4"/>
                    <a:pt x="11127" y="4"/>
                  </a:cubicBezTo>
                  <a:close/>
                  <a:moveTo>
                    <a:pt x="11240" y="4"/>
                  </a:moveTo>
                  <a:cubicBezTo>
                    <a:pt x="11231" y="4"/>
                    <a:pt x="11224" y="12"/>
                    <a:pt x="11224" y="21"/>
                  </a:cubicBezTo>
                  <a:cubicBezTo>
                    <a:pt x="11224" y="30"/>
                    <a:pt x="11231" y="37"/>
                    <a:pt x="11240" y="37"/>
                  </a:cubicBezTo>
                  <a:cubicBezTo>
                    <a:pt x="11250" y="37"/>
                    <a:pt x="11257" y="30"/>
                    <a:pt x="11257" y="21"/>
                  </a:cubicBezTo>
                  <a:cubicBezTo>
                    <a:pt x="11257" y="12"/>
                    <a:pt x="11250" y="4"/>
                    <a:pt x="11240" y="4"/>
                  </a:cubicBezTo>
                  <a:close/>
                  <a:moveTo>
                    <a:pt x="11354" y="3"/>
                  </a:moveTo>
                  <a:cubicBezTo>
                    <a:pt x="11344" y="3"/>
                    <a:pt x="11336" y="11"/>
                    <a:pt x="11336" y="21"/>
                  </a:cubicBezTo>
                  <a:cubicBezTo>
                    <a:pt x="11336" y="31"/>
                    <a:pt x="11344" y="39"/>
                    <a:pt x="11354" y="39"/>
                  </a:cubicBezTo>
                  <a:cubicBezTo>
                    <a:pt x="11364" y="39"/>
                    <a:pt x="11372" y="31"/>
                    <a:pt x="11372" y="21"/>
                  </a:cubicBezTo>
                  <a:cubicBezTo>
                    <a:pt x="11372" y="11"/>
                    <a:pt x="11364" y="3"/>
                    <a:pt x="11354" y="3"/>
                  </a:cubicBezTo>
                  <a:close/>
                  <a:moveTo>
                    <a:pt x="11467" y="4"/>
                  </a:moveTo>
                  <a:cubicBezTo>
                    <a:pt x="11458" y="4"/>
                    <a:pt x="11450" y="11"/>
                    <a:pt x="11450" y="21"/>
                  </a:cubicBezTo>
                  <a:cubicBezTo>
                    <a:pt x="11450" y="30"/>
                    <a:pt x="11458" y="38"/>
                    <a:pt x="11467" y="38"/>
                  </a:cubicBezTo>
                  <a:cubicBezTo>
                    <a:pt x="11476" y="38"/>
                    <a:pt x="11484" y="30"/>
                    <a:pt x="11484" y="21"/>
                  </a:cubicBezTo>
                  <a:cubicBezTo>
                    <a:pt x="11484" y="11"/>
                    <a:pt x="11476" y="4"/>
                    <a:pt x="11467" y="4"/>
                  </a:cubicBezTo>
                  <a:close/>
                  <a:moveTo>
                    <a:pt x="11581" y="4"/>
                  </a:moveTo>
                  <a:cubicBezTo>
                    <a:pt x="11571" y="4"/>
                    <a:pt x="11564" y="12"/>
                    <a:pt x="11564" y="21"/>
                  </a:cubicBezTo>
                  <a:cubicBezTo>
                    <a:pt x="11564" y="30"/>
                    <a:pt x="11571" y="37"/>
                    <a:pt x="11581" y="37"/>
                  </a:cubicBezTo>
                  <a:cubicBezTo>
                    <a:pt x="11590" y="37"/>
                    <a:pt x="11597" y="30"/>
                    <a:pt x="11597" y="21"/>
                  </a:cubicBezTo>
                  <a:cubicBezTo>
                    <a:pt x="11597" y="12"/>
                    <a:pt x="11590" y="4"/>
                    <a:pt x="11581" y="4"/>
                  </a:cubicBezTo>
                  <a:close/>
                  <a:moveTo>
                    <a:pt x="11694" y="5"/>
                  </a:moveTo>
                  <a:cubicBezTo>
                    <a:pt x="11685" y="5"/>
                    <a:pt x="11678" y="12"/>
                    <a:pt x="11678" y="21"/>
                  </a:cubicBezTo>
                  <a:cubicBezTo>
                    <a:pt x="11678" y="29"/>
                    <a:pt x="11685" y="36"/>
                    <a:pt x="11694" y="36"/>
                  </a:cubicBezTo>
                  <a:cubicBezTo>
                    <a:pt x="11703" y="36"/>
                    <a:pt x="11710" y="29"/>
                    <a:pt x="11710" y="21"/>
                  </a:cubicBezTo>
                  <a:cubicBezTo>
                    <a:pt x="11710" y="12"/>
                    <a:pt x="11703" y="5"/>
                    <a:pt x="11694" y="5"/>
                  </a:cubicBezTo>
                  <a:close/>
                  <a:moveTo>
                    <a:pt x="11807" y="1"/>
                  </a:moveTo>
                  <a:cubicBezTo>
                    <a:pt x="11797" y="1"/>
                    <a:pt x="11788" y="10"/>
                    <a:pt x="11788" y="21"/>
                  </a:cubicBezTo>
                  <a:cubicBezTo>
                    <a:pt x="11788" y="31"/>
                    <a:pt x="11797" y="40"/>
                    <a:pt x="11807" y="40"/>
                  </a:cubicBezTo>
                  <a:cubicBezTo>
                    <a:pt x="11818" y="40"/>
                    <a:pt x="11827" y="31"/>
                    <a:pt x="11827" y="21"/>
                  </a:cubicBezTo>
                  <a:cubicBezTo>
                    <a:pt x="11827" y="10"/>
                    <a:pt x="11818" y="1"/>
                    <a:pt x="11807" y="1"/>
                  </a:cubicBezTo>
                  <a:close/>
                  <a:moveTo>
                    <a:pt x="11921" y="3"/>
                  </a:moveTo>
                  <a:cubicBezTo>
                    <a:pt x="11911" y="3"/>
                    <a:pt x="11903" y="11"/>
                    <a:pt x="11903" y="21"/>
                  </a:cubicBezTo>
                  <a:cubicBezTo>
                    <a:pt x="11903" y="31"/>
                    <a:pt x="11911" y="39"/>
                    <a:pt x="11921" y="39"/>
                  </a:cubicBezTo>
                  <a:cubicBezTo>
                    <a:pt x="11931" y="39"/>
                    <a:pt x="11939" y="31"/>
                    <a:pt x="11939" y="21"/>
                  </a:cubicBezTo>
                  <a:cubicBezTo>
                    <a:pt x="11939" y="11"/>
                    <a:pt x="11931" y="3"/>
                    <a:pt x="11921" y="3"/>
                  </a:cubicBezTo>
                  <a:close/>
                  <a:moveTo>
                    <a:pt x="12034" y="3"/>
                  </a:moveTo>
                  <a:cubicBezTo>
                    <a:pt x="12024" y="3"/>
                    <a:pt x="12016" y="11"/>
                    <a:pt x="12016" y="21"/>
                  </a:cubicBezTo>
                  <a:cubicBezTo>
                    <a:pt x="12016" y="30"/>
                    <a:pt x="12024" y="38"/>
                    <a:pt x="12034" y="38"/>
                  </a:cubicBezTo>
                  <a:cubicBezTo>
                    <a:pt x="12044" y="38"/>
                    <a:pt x="12052" y="30"/>
                    <a:pt x="12052" y="21"/>
                  </a:cubicBezTo>
                  <a:cubicBezTo>
                    <a:pt x="12052" y="11"/>
                    <a:pt x="12044" y="3"/>
                    <a:pt x="12034" y="3"/>
                  </a:cubicBezTo>
                  <a:close/>
                  <a:moveTo>
                    <a:pt x="12147" y="2"/>
                  </a:moveTo>
                  <a:cubicBezTo>
                    <a:pt x="12137" y="2"/>
                    <a:pt x="12128" y="10"/>
                    <a:pt x="12128" y="21"/>
                  </a:cubicBezTo>
                  <a:cubicBezTo>
                    <a:pt x="12128" y="31"/>
                    <a:pt x="12137" y="40"/>
                    <a:pt x="12147" y="40"/>
                  </a:cubicBezTo>
                  <a:cubicBezTo>
                    <a:pt x="12158" y="40"/>
                    <a:pt x="12166" y="31"/>
                    <a:pt x="12166" y="21"/>
                  </a:cubicBezTo>
                  <a:cubicBezTo>
                    <a:pt x="12166" y="10"/>
                    <a:pt x="12158" y="2"/>
                    <a:pt x="12147" y="2"/>
                  </a:cubicBezTo>
                  <a:close/>
                  <a:moveTo>
                    <a:pt x="12261" y="0"/>
                  </a:moveTo>
                  <a:cubicBezTo>
                    <a:pt x="12250" y="0"/>
                    <a:pt x="12241" y="10"/>
                    <a:pt x="12241" y="21"/>
                  </a:cubicBezTo>
                  <a:cubicBezTo>
                    <a:pt x="12241" y="32"/>
                    <a:pt x="12250" y="41"/>
                    <a:pt x="12261" y="41"/>
                  </a:cubicBezTo>
                  <a:cubicBezTo>
                    <a:pt x="12272" y="41"/>
                    <a:pt x="12281" y="32"/>
                    <a:pt x="12281" y="21"/>
                  </a:cubicBezTo>
                  <a:cubicBezTo>
                    <a:pt x="12281" y="10"/>
                    <a:pt x="12272" y="0"/>
                    <a:pt x="12261" y="0"/>
                  </a:cubicBezTo>
                  <a:close/>
                  <a:moveTo>
                    <a:pt x="12374" y="1"/>
                  </a:moveTo>
                  <a:cubicBezTo>
                    <a:pt x="12363" y="1"/>
                    <a:pt x="12355" y="10"/>
                    <a:pt x="12355" y="21"/>
                  </a:cubicBezTo>
                  <a:cubicBezTo>
                    <a:pt x="12355" y="32"/>
                    <a:pt x="12363" y="40"/>
                    <a:pt x="12374" y="40"/>
                  </a:cubicBezTo>
                  <a:cubicBezTo>
                    <a:pt x="12385" y="40"/>
                    <a:pt x="12394" y="32"/>
                    <a:pt x="12394" y="21"/>
                  </a:cubicBezTo>
                  <a:cubicBezTo>
                    <a:pt x="12394" y="10"/>
                    <a:pt x="12385" y="1"/>
                    <a:pt x="12374" y="1"/>
                  </a:cubicBezTo>
                  <a:close/>
                  <a:moveTo>
                    <a:pt x="12488" y="3"/>
                  </a:moveTo>
                  <a:cubicBezTo>
                    <a:pt x="12478" y="3"/>
                    <a:pt x="12470" y="11"/>
                    <a:pt x="12470" y="21"/>
                  </a:cubicBezTo>
                  <a:cubicBezTo>
                    <a:pt x="12470" y="31"/>
                    <a:pt x="12478" y="39"/>
                    <a:pt x="12488" y="39"/>
                  </a:cubicBezTo>
                  <a:cubicBezTo>
                    <a:pt x="12498" y="39"/>
                    <a:pt x="12506" y="31"/>
                    <a:pt x="12506" y="21"/>
                  </a:cubicBezTo>
                  <a:cubicBezTo>
                    <a:pt x="12506" y="11"/>
                    <a:pt x="12498" y="3"/>
                    <a:pt x="12488" y="3"/>
                  </a:cubicBezTo>
                  <a:close/>
                  <a:moveTo>
                    <a:pt x="12601" y="3"/>
                  </a:moveTo>
                  <a:cubicBezTo>
                    <a:pt x="12591" y="3"/>
                    <a:pt x="12583" y="11"/>
                    <a:pt x="12583" y="21"/>
                  </a:cubicBezTo>
                  <a:cubicBezTo>
                    <a:pt x="12583" y="31"/>
                    <a:pt x="12591" y="38"/>
                    <a:pt x="12601" y="38"/>
                  </a:cubicBezTo>
                  <a:cubicBezTo>
                    <a:pt x="12611" y="38"/>
                    <a:pt x="12619" y="31"/>
                    <a:pt x="12619" y="21"/>
                  </a:cubicBezTo>
                  <a:cubicBezTo>
                    <a:pt x="12619" y="11"/>
                    <a:pt x="12611" y="3"/>
                    <a:pt x="12601" y="3"/>
                  </a:cubicBezTo>
                  <a:close/>
                  <a:moveTo>
                    <a:pt x="12714" y="4"/>
                  </a:moveTo>
                  <a:cubicBezTo>
                    <a:pt x="12705" y="4"/>
                    <a:pt x="12698" y="12"/>
                    <a:pt x="12698" y="21"/>
                  </a:cubicBezTo>
                  <a:cubicBezTo>
                    <a:pt x="12698" y="30"/>
                    <a:pt x="12705" y="37"/>
                    <a:pt x="12714" y="37"/>
                  </a:cubicBezTo>
                  <a:cubicBezTo>
                    <a:pt x="12723" y="37"/>
                    <a:pt x="12731" y="30"/>
                    <a:pt x="12731" y="21"/>
                  </a:cubicBezTo>
                  <a:cubicBezTo>
                    <a:pt x="12731" y="12"/>
                    <a:pt x="12723" y="4"/>
                    <a:pt x="12714" y="4"/>
                  </a:cubicBezTo>
                  <a:close/>
                  <a:moveTo>
                    <a:pt x="12828" y="3"/>
                  </a:moveTo>
                  <a:cubicBezTo>
                    <a:pt x="12818" y="3"/>
                    <a:pt x="12810" y="11"/>
                    <a:pt x="12810" y="21"/>
                  </a:cubicBezTo>
                  <a:cubicBezTo>
                    <a:pt x="12810" y="30"/>
                    <a:pt x="12818" y="38"/>
                    <a:pt x="12828" y="38"/>
                  </a:cubicBezTo>
                  <a:cubicBezTo>
                    <a:pt x="12837" y="38"/>
                    <a:pt x="12845" y="30"/>
                    <a:pt x="12845" y="21"/>
                  </a:cubicBezTo>
                  <a:cubicBezTo>
                    <a:pt x="12845" y="11"/>
                    <a:pt x="12837" y="3"/>
                    <a:pt x="12828" y="3"/>
                  </a:cubicBezTo>
                  <a:close/>
                  <a:moveTo>
                    <a:pt x="12941" y="4"/>
                  </a:moveTo>
                  <a:cubicBezTo>
                    <a:pt x="12932" y="4"/>
                    <a:pt x="12925" y="12"/>
                    <a:pt x="12925" y="21"/>
                  </a:cubicBezTo>
                  <a:cubicBezTo>
                    <a:pt x="12925" y="30"/>
                    <a:pt x="12932" y="37"/>
                    <a:pt x="12941" y="37"/>
                  </a:cubicBezTo>
                  <a:cubicBezTo>
                    <a:pt x="12950" y="37"/>
                    <a:pt x="12958" y="30"/>
                    <a:pt x="12958" y="21"/>
                  </a:cubicBezTo>
                  <a:cubicBezTo>
                    <a:pt x="12958" y="12"/>
                    <a:pt x="12950" y="4"/>
                    <a:pt x="12941" y="4"/>
                  </a:cubicBezTo>
                  <a:close/>
                  <a:moveTo>
                    <a:pt x="13055" y="5"/>
                  </a:moveTo>
                  <a:cubicBezTo>
                    <a:pt x="13046" y="5"/>
                    <a:pt x="13039" y="12"/>
                    <a:pt x="13039" y="21"/>
                  </a:cubicBezTo>
                  <a:cubicBezTo>
                    <a:pt x="13039" y="29"/>
                    <a:pt x="13046" y="37"/>
                    <a:pt x="13055" y="37"/>
                  </a:cubicBezTo>
                  <a:cubicBezTo>
                    <a:pt x="13063" y="37"/>
                    <a:pt x="13070" y="29"/>
                    <a:pt x="13070" y="21"/>
                  </a:cubicBezTo>
                  <a:cubicBezTo>
                    <a:pt x="13070" y="12"/>
                    <a:pt x="13063" y="5"/>
                    <a:pt x="13055" y="5"/>
                  </a:cubicBezTo>
                  <a:close/>
                  <a:moveTo>
                    <a:pt x="13168" y="4"/>
                  </a:moveTo>
                  <a:cubicBezTo>
                    <a:pt x="13159" y="4"/>
                    <a:pt x="13152" y="12"/>
                    <a:pt x="13152" y="21"/>
                  </a:cubicBezTo>
                  <a:cubicBezTo>
                    <a:pt x="13152" y="30"/>
                    <a:pt x="13159" y="37"/>
                    <a:pt x="13168" y="37"/>
                  </a:cubicBezTo>
                  <a:cubicBezTo>
                    <a:pt x="13177" y="37"/>
                    <a:pt x="13184" y="30"/>
                    <a:pt x="13184" y="21"/>
                  </a:cubicBezTo>
                  <a:cubicBezTo>
                    <a:pt x="13184" y="12"/>
                    <a:pt x="13177" y="4"/>
                    <a:pt x="13168" y="4"/>
                  </a:cubicBezTo>
                  <a:close/>
                  <a:moveTo>
                    <a:pt x="13281" y="4"/>
                  </a:moveTo>
                  <a:cubicBezTo>
                    <a:pt x="13272" y="4"/>
                    <a:pt x="13265" y="12"/>
                    <a:pt x="13265" y="21"/>
                  </a:cubicBezTo>
                  <a:cubicBezTo>
                    <a:pt x="13265" y="30"/>
                    <a:pt x="13272" y="37"/>
                    <a:pt x="13281" y="37"/>
                  </a:cubicBezTo>
                  <a:cubicBezTo>
                    <a:pt x="13290" y="37"/>
                    <a:pt x="13298" y="30"/>
                    <a:pt x="13298" y="21"/>
                  </a:cubicBezTo>
                  <a:cubicBezTo>
                    <a:pt x="13298" y="12"/>
                    <a:pt x="13290" y="4"/>
                    <a:pt x="13281" y="4"/>
                  </a:cubicBezTo>
                  <a:close/>
                  <a:moveTo>
                    <a:pt x="13395" y="5"/>
                  </a:moveTo>
                  <a:cubicBezTo>
                    <a:pt x="13386" y="5"/>
                    <a:pt x="13379" y="12"/>
                    <a:pt x="13379" y="21"/>
                  </a:cubicBezTo>
                  <a:cubicBezTo>
                    <a:pt x="13379" y="30"/>
                    <a:pt x="13386" y="37"/>
                    <a:pt x="13395" y="37"/>
                  </a:cubicBezTo>
                  <a:cubicBezTo>
                    <a:pt x="13404" y="37"/>
                    <a:pt x="13411" y="30"/>
                    <a:pt x="13411" y="21"/>
                  </a:cubicBezTo>
                  <a:cubicBezTo>
                    <a:pt x="13411" y="12"/>
                    <a:pt x="13404" y="5"/>
                    <a:pt x="13395" y="5"/>
                  </a:cubicBezTo>
                  <a:close/>
                  <a:moveTo>
                    <a:pt x="13508" y="5"/>
                  </a:moveTo>
                  <a:cubicBezTo>
                    <a:pt x="13499" y="5"/>
                    <a:pt x="13492" y="12"/>
                    <a:pt x="13492" y="21"/>
                  </a:cubicBezTo>
                  <a:cubicBezTo>
                    <a:pt x="13492" y="29"/>
                    <a:pt x="13499" y="37"/>
                    <a:pt x="13508" y="37"/>
                  </a:cubicBezTo>
                  <a:cubicBezTo>
                    <a:pt x="13517" y="37"/>
                    <a:pt x="13524" y="29"/>
                    <a:pt x="13524" y="21"/>
                  </a:cubicBezTo>
                  <a:cubicBezTo>
                    <a:pt x="13524" y="12"/>
                    <a:pt x="13517" y="5"/>
                    <a:pt x="13508" y="5"/>
                  </a:cubicBezTo>
                  <a:close/>
                  <a:moveTo>
                    <a:pt x="13621" y="5"/>
                  </a:moveTo>
                  <a:cubicBezTo>
                    <a:pt x="13613" y="5"/>
                    <a:pt x="13606" y="12"/>
                    <a:pt x="13606" y="21"/>
                  </a:cubicBezTo>
                  <a:cubicBezTo>
                    <a:pt x="13606" y="29"/>
                    <a:pt x="13613" y="36"/>
                    <a:pt x="13621" y="36"/>
                  </a:cubicBezTo>
                  <a:cubicBezTo>
                    <a:pt x="13630" y="36"/>
                    <a:pt x="13637" y="29"/>
                    <a:pt x="13637" y="21"/>
                  </a:cubicBezTo>
                  <a:cubicBezTo>
                    <a:pt x="13637" y="12"/>
                    <a:pt x="13630" y="5"/>
                    <a:pt x="13621" y="5"/>
                  </a:cubicBezTo>
                  <a:close/>
                  <a:moveTo>
                    <a:pt x="13735" y="5"/>
                  </a:moveTo>
                  <a:cubicBezTo>
                    <a:pt x="13726" y="5"/>
                    <a:pt x="13719" y="12"/>
                    <a:pt x="13719" y="21"/>
                  </a:cubicBezTo>
                  <a:cubicBezTo>
                    <a:pt x="13719" y="29"/>
                    <a:pt x="13726" y="36"/>
                    <a:pt x="13735" y="36"/>
                  </a:cubicBezTo>
                  <a:cubicBezTo>
                    <a:pt x="13743" y="36"/>
                    <a:pt x="13751" y="29"/>
                    <a:pt x="13751" y="21"/>
                  </a:cubicBezTo>
                  <a:cubicBezTo>
                    <a:pt x="13751" y="12"/>
                    <a:pt x="13743" y="5"/>
                    <a:pt x="13735" y="5"/>
                  </a:cubicBezTo>
                  <a:close/>
                  <a:moveTo>
                    <a:pt x="13848" y="5"/>
                  </a:moveTo>
                  <a:cubicBezTo>
                    <a:pt x="13840" y="5"/>
                    <a:pt x="13833" y="12"/>
                    <a:pt x="13833" y="21"/>
                  </a:cubicBezTo>
                  <a:cubicBezTo>
                    <a:pt x="13833" y="29"/>
                    <a:pt x="13840" y="36"/>
                    <a:pt x="13848" y="36"/>
                  </a:cubicBezTo>
                  <a:cubicBezTo>
                    <a:pt x="13857" y="36"/>
                    <a:pt x="13864" y="29"/>
                    <a:pt x="13864" y="21"/>
                  </a:cubicBezTo>
                  <a:cubicBezTo>
                    <a:pt x="13864" y="12"/>
                    <a:pt x="13857" y="5"/>
                    <a:pt x="13848" y="5"/>
                  </a:cubicBezTo>
                  <a:close/>
                  <a:moveTo>
                    <a:pt x="13962" y="6"/>
                  </a:moveTo>
                  <a:cubicBezTo>
                    <a:pt x="13953" y="6"/>
                    <a:pt x="13947" y="12"/>
                    <a:pt x="13947" y="21"/>
                  </a:cubicBezTo>
                  <a:cubicBezTo>
                    <a:pt x="13947" y="29"/>
                    <a:pt x="13953" y="36"/>
                    <a:pt x="13962" y="36"/>
                  </a:cubicBezTo>
                  <a:cubicBezTo>
                    <a:pt x="13970" y="36"/>
                    <a:pt x="13977" y="29"/>
                    <a:pt x="13977" y="21"/>
                  </a:cubicBezTo>
                  <a:cubicBezTo>
                    <a:pt x="13977" y="12"/>
                    <a:pt x="13970" y="6"/>
                    <a:pt x="13962" y="6"/>
                  </a:cubicBezTo>
                  <a:close/>
                  <a:moveTo>
                    <a:pt x="14075" y="6"/>
                  </a:moveTo>
                  <a:cubicBezTo>
                    <a:pt x="14067" y="6"/>
                    <a:pt x="14060" y="12"/>
                    <a:pt x="14060" y="21"/>
                  </a:cubicBezTo>
                  <a:cubicBezTo>
                    <a:pt x="14060" y="29"/>
                    <a:pt x="14067" y="36"/>
                    <a:pt x="14075" y="36"/>
                  </a:cubicBezTo>
                  <a:cubicBezTo>
                    <a:pt x="14083" y="36"/>
                    <a:pt x="14090" y="29"/>
                    <a:pt x="14090" y="21"/>
                  </a:cubicBezTo>
                  <a:cubicBezTo>
                    <a:pt x="14090" y="12"/>
                    <a:pt x="14083" y="6"/>
                    <a:pt x="14075" y="6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1"/>
            <p:cNvSpPr>
              <a:spLocks noEditPoints="1"/>
            </p:cNvSpPr>
            <p:nvPr/>
          </p:nvSpPr>
          <p:spPr bwMode="auto">
            <a:xfrm>
              <a:off x="-3979863" y="2493963"/>
              <a:ext cx="18821400" cy="58738"/>
            </a:xfrm>
            <a:custGeom>
              <a:avLst/>
              <a:gdLst>
                <a:gd name="T0" fmla="*/ 14188 w 14317"/>
                <a:gd name="T1" fmla="*/ 7 h 45"/>
                <a:gd name="T2" fmla="*/ 129 w 14317"/>
                <a:gd name="T3" fmla="*/ 7 h 45"/>
                <a:gd name="T4" fmla="*/ 355 w 14317"/>
                <a:gd name="T5" fmla="*/ 7 h 45"/>
                <a:gd name="T6" fmla="*/ 582 w 14317"/>
                <a:gd name="T7" fmla="*/ 7 h 45"/>
                <a:gd name="T8" fmla="*/ 809 w 14317"/>
                <a:gd name="T9" fmla="*/ 6 h 45"/>
                <a:gd name="T10" fmla="*/ 1036 w 14317"/>
                <a:gd name="T11" fmla="*/ 7 h 45"/>
                <a:gd name="T12" fmla="*/ 1262 w 14317"/>
                <a:gd name="T13" fmla="*/ 5 h 45"/>
                <a:gd name="T14" fmla="*/ 1489 w 14317"/>
                <a:gd name="T15" fmla="*/ 5 h 45"/>
                <a:gd name="T16" fmla="*/ 1716 w 14317"/>
                <a:gd name="T17" fmla="*/ 7 h 45"/>
                <a:gd name="T18" fmla="*/ 1943 w 14317"/>
                <a:gd name="T19" fmla="*/ 6 h 45"/>
                <a:gd name="T20" fmla="*/ 2170 w 14317"/>
                <a:gd name="T21" fmla="*/ 7 h 45"/>
                <a:gd name="T22" fmla="*/ 2396 w 14317"/>
                <a:gd name="T23" fmla="*/ 5 h 45"/>
                <a:gd name="T24" fmla="*/ 2623 w 14317"/>
                <a:gd name="T25" fmla="*/ 5 h 45"/>
                <a:gd name="T26" fmla="*/ 2850 w 14317"/>
                <a:gd name="T27" fmla="*/ 8 h 45"/>
                <a:gd name="T28" fmla="*/ 3077 w 14317"/>
                <a:gd name="T29" fmla="*/ 6 h 45"/>
                <a:gd name="T30" fmla="*/ 3303 w 14317"/>
                <a:gd name="T31" fmla="*/ 8 h 45"/>
                <a:gd name="T32" fmla="*/ 3530 w 14317"/>
                <a:gd name="T33" fmla="*/ 7 h 45"/>
                <a:gd name="T34" fmla="*/ 3757 w 14317"/>
                <a:gd name="T35" fmla="*/ 6 h 45"/>
                <a:gd name="T36" fmla="*/ 3984 w 14317"/>
                <a:gd name="T37" fmla="*/ 7 h 45"/>
                <a:gd name="T38" fmla="*/ 4210 w 14317"/>
                <a:gd name="T39" fmla="*/ 5 h 45"/>
                <a:gd name="T40" fmla="*/ 4437 w 14317"/>
                <a:gd name="T41" fmla="*/ 3 h 45"/>
                <a:gd name="T42" fmla="*/ 4664 w 14317"/>
                <a:gd name="T43" fmla="*/ 7 h 45"/>
                <a:gd name="T44" fmla="*/ 4891 w 14317"/>
                <a:gd name="T45" fmla="*/ 5 h 45"/>
                <a:gd name="T46" fmla="*/ 5118 w 14317"/>
                <a:gd name="T47" fmla="*/ 6 h 45"/>
                <a:gd name="T48" fmla="*/ 5344 w 14317"/>
                <a:gd name="T49" fmla="*/ 5 h 45"/>
                <a:gd name="T50" fmla="*/ 5571 w 14317"/>
                <a:gd name="T51" fmla="*/ 2 h 45"/>
                <a:gd name="T52" fmla="*/ 5798 w 14317"/>
                <a:gd name="T53" fmla="*/ 1 h 45"/>
                <a:gd name="T54" fmla="*/ 6025 w 14317"/>
                <a:gd name="T55" fmla="*/ 3 h 45"/>
                <a:gd name="T56" fmla="*/ 6251 w 14317"/>
                <a:gd name="T57" fmla="*/ 4 h 45"/>
                <a:gd name="T58" fmla="*/ 6478 w 14317"/>
                <a:gd name="T59" fmla="*/ 3 h 45"/>
                <a:gd name="T60" fmla="*/ 6705 w 14317"/>
                <a:gd name="T61" fmla="*/ 5 h 45"/>
                <a:gd name="T62" fmla="*/ 6932 w 14317"/>
                <a:gd name="T63" fmla="*/ 5 h 45"/>
                <a:gd name="T64" fmla="*/ 7158 w 14317"/>
                <a:gd name="T65" fmla="*/ 7 h 45"/>
                <a:gd name="T66" fmla="*/ 7385 w 14317"/>
                <a:gd name="T67" fmla="*/ 6 h 45"/>
                <a:gd name="T68" fmla="*/ 7612 w 14317"/>
                <a:gd name="T69" fmla="*/ 7 h 45"/>
                <a:gd name="T70" fmla="*/ 7839 w 14317"/>
                <a:gd name="T71" fmla="*/ 5 h 45"/>
                <a:gd name="T72" fmla="*/ 8066 w 14317"/>
                <a:gd name="T73" fmla="*/ 7 h 45"/>
                <a:gd name="T74" fmla="*/ 8292 w 14317"/>
                <a:gd name="T75" fmla="*/ 6 h 45"/>
                <a:gd name="T76" fmla="*/ 8519 w 14317"/>
                <a:gd name="T77" fmla="*/ 6 h 45"/>
                <a:gd name="T78" fmla="*/ 8746 w 14317"/>
                <a:gd name="T79" fmla="*/ 5 h 45"/>
                <a:gd name="T80" fmla="*/ 8973 w 14317"/>
                <a:gd name="T81" fmla="*/ 2 h 45"/>
                <a:gd name="T82" fmla="*/ 9199 w 14317"/>
                <a:gd name="T83" fmla="*/ 4 h 45"/>
                <a:gd name="T84" fmla="*/ 9426 w 14317"/>
                <a:gd name="T85" fmla="*/ 5 h 45"/>
                <a:gd name="T86" fmla="*/ 9653 w 14317"/>
                <a:gd name="T87" fmla="*/ 6 h 45"/>
                <a:gd name="T88" fmla="*/ 9880 w 14317"/>
                <a:gd name="T89" fmla="*/ 5 h 45"/>
                <a:gd name="T90" fmla="*/ 10107 w 14317"/>
                <a:gd name="T91" fmla="*/ 6 h 45"/>
                <a:gd name="T92" fmla="*/ 10333 w 14317"/>
                <a:gd name="T93" fmla="*/ 6 h 45"/>
                <a:gd name="T94" fmla="*/ 10560 w 14317"/>
                <a:gd name="T95" fmla="*/ 5 h 45"/>
                <a:gd name="T96" fmla="*/ 10787 w 14317"/>
                <a:gd name="T97" fmla="*/ 6 h 45"/>
                <a:gd name="T98" fmla="*/ 11014 w 14317"/>
                <a:gd name="T99" fmla="*/ 6 h 45"/>
                <a:gd name="T100" fmla="*/ 11240 w 14317"/>
                <a:gd name="T101" fmla="*/ 5 h 45"/>
                <a:gd name="T102" fmla="*/ 11467 w 14317"/>
                <a:gd name="T103" fmla="*/ 5 h 45"/>
                <a:gd name="T104" fmla="*/ 11694 w 14317"/>
                <a:gd name="T105" fmla="*/ 7 h 45"/>
                <a:gd name="T106" fmla="*/ 11921 w 14317"/>
                <a:gd name="T107" fmla="*/ 4 h 45"/>
                <a:gd name="T108" fmla="*/ 12147 w 14317"/>
                <a:gd name="T109" fmla="*/ 2 h 45"/>
                <a:gd name="T110" fmla="*/ 12374 w 14317"/>
                <a:gd name="T111" fmla="*/ 2 h 45"/>
                <a:gd name="T112" fmla="*/ 12601 w 14317"/>
                <a:gd name="T113" fmla="*/ 4 h 45"/>
                <a:gd name="T114" fmla="*/ 12828 w 14317"/>
                <a:gd name="T115" fmla="*/ 4 h 45"/>
                <a:gd name="T116" fmla="*/ 13055 w 14317"/>
                <a:gd name="T117" fmla="*/ 6 h 45"/>
                <a:gd name="T118" fmla="*/ 13281 w 14317"/>
                <a:gd name="T119" fmla="*/ 5 h 45"/>
                <a:gd name="T120" fmla="*/ 13508 w 14317"/>
                <a:gd name="T121" fmla="*/ 6 h 45"/>
                <a:gd name="T122" fmla="*/ 13735 w 14317"/>
                <a:gd name="T123" fmla="*/ 7 h 45"/>
                <a:gd name="T124" fmla="*/ 13962 w 14317"/>
                <a:gd name="T12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45">
                  <a:moveTo>
                    <a:pt x="14302" y="7"/>
                  </a:moveTo>
                  <a:cubicBezTo>
                    <a:pt x="14294" y="7"/>
                    <a:pt x="14287" y="14"/>
                    <a:pt x="14287" y="22"/>
                  </a:cubicBezTo>
                  <a:cubicBezTo>
                    <a:pt x="14287" y="31"/>
                    <a:pt x="14294" y="37"/>
                    <a:pt x="14302" y="37"/>
                  </a:cubicBezTo>
                  <a:cubicBezTo>
                    <a:pt x="14310" y="37"/>
                    <a:pt x="14317" y="31"/>
                    <a:pt x="14317" y="22"/>
                  </a:cubicBezTo>
                  <a:cubicBezTo>
                    <a:pt x="14317" y="14"/>
                    <a:pt x="14310" y="7"/>
                    <a:pt x="14302" y="7"/>
                  </a:cubicBezTo>
                  <a:close/>
                  <a:moveTo>
                    <a:pt x="14188" y="7"/>
                  </a:moveTo>
                  <a:cubicBezTo>
                    <a:pt x="14180" y="7"/>
                    <a:pt x="14173" y="14"/>
                    <a:pt x="14173" y="22"/>
                  </a:cubicBezTo>
                  <a:cubicBezTo>
                    <a:pt x="14173" y="31"/>
                    <a:pt x="14180" y="38"/>
                    <a:pt x="14188" y="38"/>
                  </a:cubicBezTo>
                  <a:cubicBezTo>
                    <a:pt x="14197" y="38"/>
                    <a:pt x="14204" y="31"/>
                    <a:pt x="14204" y="22"/>
                  </a:cubicBezTo>
                  <a:cubicBezTo>
                    <a:pt x="14204" y="14"/>
                    <a:pt x="14197" y="7"/>
                    <a:pt x="14188" y="7"/>
                  </a:cubicBezTo>
                  <a:close/>
                  <a:moveTo>
                    <a:pt x="30" y="22"/>
                  </a:moveTo>
                  <a:cubicBezTo>
                    <a:pt x="30" y="31"/>
                    <a:pt x="23" y="37"/>
                    <a:pt x="15" y="37"/>
                  </a:cubicBezTo>
                  <a:cubicBezTo>
                    <a:pt x="7" y="37"/>
                    <a:pt x="0" y="31"/>
                    <a:pt x="0" y="22"/>
                  </a:cubicBezTo>
                  <a:cubicBezTo>
                    <a:pt x="0" y="14"/>
                    <a:pt x="7" y="7"/>
                    <a:pt x="15" y="7"/>
                  </a:cubicBezTo>
                  <a:cubicBezTo>
                    <a:pt x="23" y="7"/>
                    <a:pt x="30" y="14"/>
                    <a:pt x="30" y="22"/>
                  </a:cubicBezTo>
                  <a:close/>
                  <a:moveTo>
                    <a:pt x="129" y="7"/>
                  </a:moveTo>
                  <a:cubicBezTo>
                    <a:pt x="120" y="7"/>
                    <a:pt x="114" y="14"/>
                    <a:pt x="114" y="22"/>
                  </a:cubicBezTo>
                  <a:cubicBezTo>
                    <a:pt x="114" y="31"/>
                    <a:pt x="120" y="37"/>
                    <a:pt x="129" y="37"/>
                  </a:cubicBezTo>
                  <a:cubicBezTo>
                    <a:pt x="137" y="37"/>
                    <a:pt x="144" y="31"/>
                    <a:pt x="144" y="22"/>
                  </a:cubicBezTo>
                  <a:cubicBezTo>
                    <a:pt x="144" y="14"/>
                    <a:pt x="137" y="7"/>
                    <a:pt x="129" y="7"/>
                  </a:cubicBezTo>
                  <a:close/>
                  <a:moveTo>
                    <a:pt x="242" y="7"/>
                  </a:moveTo>
                  <a:cubicBezTo>
                    <a:pt x="234" y="7"/>
                    <a:pt x="227" y="14"/>
                    <a:pt x="227" y="22"/>
                  </a:cubicBezTo>
                  <a:cubicBezTo>
                    <a:pt x="227" y="31"/>
                    <a:pt x="234" y="38"/>
                    <a:pt x="242" y="38"/>
                  </a:cubicBezTo>
                  <a:cubicBezTo>
                    <a:pt x="250" y="38"/>
                    <a:pt x="257" y="31"/>
                    <a:pt x="257" y="22"/>
                  </a:cubicBezTo>
                  <a:cubicBezTo>
                    <a:pt x="257" y="14"/>
                    <a:pt x="250" y="7"/>
                    <a:pt x="242" y="7"/>
                  </a:cubicBezTo>
                  <a:close/>
                  <a:moveTo>
                    <a:pt x="355" y="7"/>
                  </a:moveTo>
                  <a:cubicBezTo>
                    <a:pt x="347" y="7"/>
                    <a:pt x="340" y="14"/>
                    <a:pt x="340" y="22"/>
                  </a:cubicBezTo>
                  <a:cubicBezTo>
                    <a:pt x="340" y="31"/>
                    <a:pt x="347" y="38"/>
                    <a:pt x="355" y="38"/>
                  </a:cubicBezTo>
                  <a:cubicBezTo>
                    <a:pt x="364" y="38"/>
                    <a:pt x="371" y="31"/>
                    <a:pt x="371" y="22"/>
                  </a:cubicBezTo>
                  <a:cubicBezTo>
                    <a:pt x="371" y="14"/>
                    <a:pt x="364" y="7"/>
                    <a:pt x="355" y="7"/>
                  </a:cubicBezTo>
                  <a:close/>
                  <a:moveTo>
                    <a:pt x="469" y="8"/>
                  </a:moveTo>
                  <a:cubicBezTo>
                    <a:pt x="461" y="8"/>
                    <a:pt x="454" y="14"/>
                    <a:pt x="454" y="22"/>
                  </a:cubicBezTo>
                  <a:cubicBezTo>
                    <a:pt x="454" y="31"/>
                    <a:pt x="461" y="37"/>
                    <a:pt x="469" y="37"/>
                  </a:cubicBezTo>
                  <a:cubicBezTo>
                    <a:pt x="477" y="37"/>
                    <a:pt x="484" y="31"/>
                    <a:pt x="484" y="22"/>
                  </a:cubicBezTo>
                  <a:cubicBezTo>
                    <a:pt x="484" y="14"/>
                    <a:pt x="477" y="8"/>
                    <a:pt x="469" y="8"/>
                  </a:cubicBezTo>
                  <a:close/>
                  <a:moveTo>
                    <a:pt x="582" y="7"/>
                  </a:moveTo>
                  <a:cubicBezTo>
                    <a:pt x="573" y="7"/>
                    <a:pt x="566" y="14"/>
                    <a:pt x="566" y="22"/>
                  </a:cubicBezTo>
                  <a:cubicBezTo>
                    <a:pt x="566" y="31"/>
                    <a:pt x="573" y="38"/>
                    <a:pt x="582" y="38"/>
                  </a:cubicBezTo>
                  <a:cubicBezTo>
                    <a:pt x="591" y="38"/>
                    <a:pt x="598" y="31"/>
                    <a:pt x="598" y="22"/>
                  </a:cubicBezTo>
                  <a:cubicBezTo>
                    <a:pt x="598" y="14"/>
                    <a:pt x="591" y="7"/>
                    <a:pt x="582" y="7"/>
                  </a:cubicBezTo>
                  <a:close/>
                  <a:moveTo>
                    <a:pt x="695" y="7"/>
                  </a:moveTo>
                  <a:cubicBezTo>
                    <a:pt x="687" y="7"/>
                    <a:pt x="680" y="14"/>
                    <a:pt x="680" y="22"/>
                  </a:cubicBezTo>
                  <a:cubicBezTo>
                    <a:pt x="680" y="31"/>
                    <a:pt x="687" y="38"/>
                    <a:pt x="695" y="38"/>
                  </a:cubicBezTo>
                  <a:cubicBezTo>
                    <a:pt x="704" y="38"/>
                    <a:pt x="711" y="31"/>
                    <a:pt x="711" y="22"/>
                  </a:cubicBezTo>
                  <a:cubicBezTo>
                    <a:pt x="711" y="14"/>
                    <a:pt x="704" y="7"/>
                    <a:pt x="695" y="7"/>
                  </a:cubicBezTo>
                  <a:close/>
                  <a:moveTo>
                    <a:pt x="809" y="6"/>
                  </a:moveTo>
                  <a:cubicBezTo>
                    <a:pt x="800" y="6"/>
                    <a:pt x="793" y="14"/>
                    <a:pt x="793" y="22"/>
                  </a:cubicBezTo>
                  <a:cubicBezTo>
                    <a:pt x="793" y="31"/>
                    <a:pt x="800" y="39"/>
                    <a:pt x="809" y="39"/>
                  </a:cubicBezTo>
                  <a:cubicBezTo>
                    <a:pt x="818" y="39"/>
                    <a:pt x="825" y="31"/>
                    <a:pt x="825" y="22"/>
                  </a:cubicBezTo>
                  <a:cubicBezTo>
                    <a:pt x="825" y="14"/>
                    <a:pt x="818" y="6"/>
                    <a:pt x="809" y="6"/>
                  </a:cubicBezTo>
                  <a:close/>
                  <a:moveTo>
                    <a:pt x="922" y="8"/>
                  </a:moveTo>
                  <a:cubicBezTo>
                    <a:pt x="914" y="8"/>
                    <a:pt x="907" y="14"/>
                    <a:pt x="907" y="22"/>
                  </a:cubicBezTo>
                  <a:cubicBezTo>
                    <a:pt x="907" y="31"/>
                    <a:pt x="914" y="37"/>
                    <a:pt x="922" y="37"/>
                  </a:cubicBezTo>
                  <a:cubicBezTo>
                    <a:pt x="930" y="37"/>
                    <a:pt x="937" y="31"/>
                    <a:pt x="937" y="22"/>
                  </a:cubicBezTo>
                  <a:cubicBezTo>
                    <a:pt x="937" y="14"/>
                    <a:pt x="930" y="8"/>
                    <a:pt x="922" y="8"/>
                  </a:cubicBezTo>
                  <a:close/>
                  <a:moveTo>
                    <a:pt x="1036" y="7"/>
                  </a:moveTo>
                  <a:cubicBezTo>
                    <a:pt x="1027" y="7"/>
                    <a:pt x="1020" y="14"/>
                    <a:pt x="1020" y="22"/>
                  </a:cubicBezTo>
                  <a:cubicBezTo>
                    <a:pt x="1020" y="31"/>
                    <a:pt x="1027" y="38"/>
                    <a:pt x="1036" y="38"/>
                  </a:cubicBezTo>
                  <a:cubicBezTo>
                    <a:pt x="1044" y="38"/>
                    <a:pt x="1051" y="31"/>
                    <a:pt x="1051" y="22"/>
                  </a:cubicBezTo>
                  <a:cubicBezTo>
                    <a:pt x="1051" y="14"/>
                    <a:pt x="1044" y="7"/>
                    <a:pt x="1036" y="7"/>
                  </a:cubicBezTo>
                  <a:close/>
                  <a:moveTo>
                    <a:pt x="1149" y="6"/>
                  </a:moveTo>
                  <a:cubicBezTo>
                    <a:pt x="1140" y="6"/>
                    <a:pt x="1133" y="13"/>
                    <a:pt x="1133" y="22"/>
                  </a:cubicBezTo>
                  <a:cubicBezTo>
                    <a:pt x="1133" y="32"/>
                    <a:pt x="1140" y="39"/>
                    <a:pt x="1149" y="39"/>
                  </a:cubicBezTo>
                  <a:cubicBezTo>
                    <a:pt x="1158" y="39"/>
                    <a:pt x="1165" y="32"/>
                    <a:pt x="1165" y="22"/>
                  </a:cubicBezTo>
                  <a:cubicBezTo>
                    <a:pt x="1165" y="13"/>
                    <a:pt x="1158" y="6"/>
                    <a:pt x="1149" y="6"/>
                  </a:cubicBezTo>
                  <a:close/>
                  <a:moveTo>
                    <a:pt x="1262" y="5"/>
                  </a:moveTo>
                  <a:cubicBezTo>
                    <a:pt x="1253" y="5"/>
                    <a:pt x="1245" y="13"/>
                    <a:pt x="1245" y="22"/>
                  </a:cubicBezTo>
                  <a:cubicBezTo>
                    <a:pt x="1245" y="32"/>
                    <a:pt x="1253" y="40"/>
                    <a:pt x="1262" y="40"/>
                  </a:cubicBezTo>
                  <a:cubicBezTo>
                    <a:pt x="1272" y="40"/>
                    <a:pt x="1280" y="32"/>
                    <a:pt x="1280" y="22"/>
                  </a:cubicBezTo>
                  <a:cubicBezTo>
                    <a:pt x="1280" y="13"/>
                    <a:pt x="1272" y="5"/>
                    <a:pt x="1262" y="5"/>
                  </a:cubicBezTo>
                  <a:close/>
                  <a:moveTo>
                    <a:pt x="1376" y="5"/>
                  </a:moveTo>
                  <a:cubicBezTo>
                    <a:pt x="1366" y="5"/>
                    <a:pt x="1358" y="13"/>
                    <a:pt x="1358" y="22"/>
                  </a:cubicBezTo>
                  <a:cubicBezTo>
                    <a:pt x="1358" y="32"/>
                    <a:pt x="1366" y="40"/>
                    <a:pt x="1376" y="40"/>
                  </a:cubicBezTo>
                  <a:cubicBezTo>
                    <a:pt x="1386" y="40"/>
                    <a:pt x="1394" y="32"/>
                    <a:pt x="1394" y="22"/>
                  </a:cubicBezTo>
                  <a:cubicBezTo>
                    <a:pt x="1394" y="13"/>
                    <a:pt x="1386" y="5"/>
                    <a:pt x="1376" y="5"/>
                  </a:cubicBezTo>
                  <a:close/>
                  <a:moveTo>
                    <a:pt x="1489" y="5"/>
                  </a:moveTo>
                  <a:cubicBezTo>
                    <a:pt x="1479" y="5"/>
                    <a:pt x="1471" y="13"/>
                    <a:pt x="1471" y="22"/>
                  </a:cubicBezTo>
                  <a:cubicBezTo>
                    <a:pt x="1471" y="32"/>
                    <a:pt x="1479" y="40"/>
                    <a:pt x="1489" y="40"/>
                  </a:cubicBezTo>
                  <a:cubicBezTo>
                    <a:pt x="1499" y="40"/>
                    <a:pt x="1507" y="32"/>
                    <a:pt x="1507" y="22"/>
                  </a:cubicBezTo>
                  <a:cubicBezTo>
                    <a:pt x="1507" y="13"/>
                    <a:pt x="1499" y="5"/>
                    <a:pt x="1489" y="5"/>
                  </a:cubicBezTo>
                  <a:close/>
                  <a:moveTo>
                    <a:pt x="1603" y="6"/>
                  </a:moveTo>
                  <a:cubicBezTo>
                    <a:pt x="1593" y="6"/>
                    <a:pt x="1586" y="13"/>
                    <a:pt x="1586" y="22"/>
                  </a:cubicBezTo>
                  <a:cubicBezTo>
                    <a:pt x="1586" y="32"/>
                    <a:pt x="1593" y="39"/>
                    <a:pt x="1603" y="39"/>
                  </a:cubicBezTo>
                  <a:cubicBezTo>
                    <a:pt x="1612" y="39"/>
                    <a:pt x="1620" y="32"/>
                    <a:pt x="1620" y="22"/>
                  </a:cubicBezTo>
                  <a:cubicBezTo>
                    <a:pt x="1620" y="13"/>
                    <a:pt x="1612" y="6"/>
                    <a:pt x="1603" y="6"/>
                  </a:cubicBezTo>
                  <a:close/>
                  <a:moveTo>
                    <a:pt x="1716" y="7"/>
                  </a:moveTo>
                  <a:cubicBezTo>
                    <a:pt x="1707" y="7"/>
                    <a:pt x="1700" y="14"/>
                    <a:pt x="1700" y="22"/>
                  </a:cubicBezTo>
                  <a:cubicBezTo>
                    <a:pt x="1700" y="31"/>
                    <a:pt x="1707" y="38"/>
                    <a:pt x="1716" y="38"/>
                  </a:cubicBezTo>
                  <a:cubicBezTo>
                    <a:pt x="1725" y="38"/>
                    <a:pt x="1732" y="31"/>
                    <a:pt x="1732" y="22"/>
                  </a:cubicBezTo>
                  <a:cubicBezTo>
                    <a:pt x="1732" y="14"/>
                    <a:pt x="1725" y="7"/>
                    <a:pt x="1716" y="7"/>
                  </a:cubicBezTo>
                  <a:close/>
                  <a:moveTo>
                    <a:pt x="1829" y="6"/>
                  </a:moveTo>
                  <a:cubicBezTo>
                    <a:pt x="1820" y="6"/>
                    <a:pt x="1813" y="13"/>
                    <a:pt x="1813" y="22"/>
                  </a:cubicBezTo>
                  <a:cubicBezTo>
                    <a:pt x="1813" y="32"/>
                    <a:pt x="1820" y="39"/>
                    <a:pt x="1829" y="39"/>
                  </a:cubicBezTo>
                  <a:cubicBezTo>
                    <a:pt x="1839" y="39"/>
                    <a:pt x="1846" y="32"/>
                    <a:pt x="1846" y="22"/>
                  </a:cubicBezTo>
                  <a:cubicBezTo>
                    <a:pt x="1846" y="13"/>
                    <a:pt x="1839" y="6"/>
                    <a:pt x="1829" y="6"/>
                  </a:cubicBezTo>
                  <a:close/>
                  <a:moveTo>
                    <a:pt x="1943" y="6"/>
                  </a:moveTo>
                  <a:cubicBezTo>
                    <a:pt x="1934" y="6"/>
                    <a:pt x="1926" y="13"/>
                    <a:pt x="1926" y="22"/>
                  </a:cubicBezTo>
                  <a:cubicBezTo>
                    <a:pt x="1926" y="32"/>
                    <a:pt x="1934" y="39"/>
                    <a:pt x="1943" y="39"/>
                  </a:cubicBezTo>
                  <a:cubicBezTo>
                    <a:pt x="1952" y="39"/>
                    <a:pt x="1959" y="32"/>
                    <a:pt x="1959" y="22"/>
                  </a:cubicBezTo>
                  <a:cubicBezTo>
                    <a:pt x="1959" y="13"/>
                    <a:pt x="1952" y="6"/>
                    <a:pt x="1943" y="6"/>
                  </a:cubicBezTo>
                  <a:close/>
                  <a:moveTo>
                    <a:pt x="2056" y="6"/>
                  </a:moveTo>
                  <a:cubicBezTo>
                    <a:pt x="2047" y="6"/>
                    <a:pt x="2040" y="14"/>
                    <a:pt x="2040" y="22"/>
                  </a:cubicBezTo>
                  <a:cubicBezTo>
                    <a:pt x="2040" y="31"/>
                    <a:pt x="2047" y="39"/>
                    <a:pt x="2056" y="39"/>
                  </a:cubicBezTo>
                  <a:cubicBezTo>
                    <a:pt x="2065" y="39"/>
                    <a:pt x="2072" y="31"/>
                    <a:pt x="2072" y="22"/>
                  </a:cubicBezTo>
                  <a:cubicBezTo>
                    <a:pt x="2072" y="14"/>
                    <a:pt x="2065" y="6"/>
                    <a:pt x="2056" y="6"/>
                  </a:cubicBezTo>
                  <a:close/>
                  <a:moveTo>
                    <a:pt x="2170" y="7"/>
                  </a:moveTo>
                  <a:cubicBezTo>
                    <a:pt x="2161" y="7"/>
                    <a:pt x="2154" y="14"/>
                    <a:pt x="2154" y="22"/>
                  </a:cubicBezTo>
                  <a:cubicBezTo>
                    <a:pt x="2154" y="31"/>
                    <a:pt x="2161" y="38"/>
                    <a:pt x="2170" y="38"/>
                  </a:cubicBezTo>
                  <a:cubicBezTo>
                    <a:pt x="2178" y="38"/>
                    <a:pt x="2185" y="31"/>
                    <a:pt x="2185" y="22"/>
                  </a:cubicBezTo>
                  <a:cubicBezTo>
                    <a:pt x="2185" y="14"/>
                    <a:pt x="2178" y="7"/>
                    <a:pt x="2170" y="7"/>
                  </a:cubicBezTo>
                  <a:close/>
                  <a:moveTo>
                    <a:pt x="2283" y="6"/>
                  </a:moveTo>
                  <a:cubicBezTo>
                    <a:pt x="2274" y="6"/>
                    <a:pt x="2266" y="13"/>
                    <a:pt x="2266" y="22"/>
                  </a:cubicBezTo>
                  <a:cubicBezTo>
                    <a:pt x="2266" y="32"/>
                    <a:pt x="2274" y="39"/>
                    <a:pt x="2283" y="39"/>
                  </a:cubicBezTo>
                  <a:cubicBezTo>
                    <a:pt x="2292" y="39"/>
                    <a:pt x="2300" y="32"/>
                    <a:pt x="2300" y="22"/>
                  </a:cubicBezTo>
                  <a:cubicBezTo>
                    <a:pt x="2300" y="13"/>
                    <a:pt x="2292" y="6"/>
                    <a:pt x="2283" y="6"/>
                  </a:cubicBezTo>
                  <a:close/>
                  <a:moveTo>
                    <a:pt x="2396" y="5"/>
                  </a:moveTo>
                  <a:cubicBezTo>
                    <a:pt x="2386" y="5"/>
                    <a:pt x="2378" y="13"/>
                    <a:pt x="2378" y="22"/>
                  </a:cubicBezTo>
                  <a:cubicBezTo>
                    <a:pt x="2378" y="32"/>
                    <a:pt x="2386" y="40"/>
                    <a:pt x="2396" y="40"/>
                  </a:cubicBezTo>
                  <a:cubicBezTo>
                    <a:pt x="2406" y="40"/>
                    <a:pt x="2414" y="32"/>
                    <a:pt x="2414" y="22"/>
                  </a:cubicBezTo>
                  <a:cubicBezTo>
                    <a:pt x="2414" y="13"/>
                    <a:pt x="2406" y="5"/>
                    <a:pt x="2396" y="5"/>
                  </a:cubicBezTo>
                  <a:close/>
                  <a:moveTo>
                    <a:pt x="2510" y="4"/>
                  </a:moveTo>
                  <a:cubicBezTo>
                    <a:pt x="2499" y="4"/>
                    <a:pt x="2491" y="12"/>
                    <a:pt x="2491" y="22"/>
                  </a:cubicBezTo>
                  <a:cubicBezTo>
                    <a:pt x="2491" y="33"/>
                    <a:pt x="2499" y="41"/>
                    <a:pt x="2510" y="41"/>
                  </a:cubicBezTo>
                  <a:cubicBezTo>
                    <a:pt x="2520" y="41"/>
                    <a:pt x="2529" y="33"/>
                    <a:pt x="2529" y="22"/>
                  </a:cubicBezTo>
                  <a:cubicBezTo>
                    <a:pt x="2529" y="12"/>
                    <a:pt x="2520" y="4"/>
                    <a:pt x="2510" y="4"/>
                  </a:cubicBezTo>
                  <a:close/>
                  <a:moveTo>
                    <a:pt x="2623" y="5"/>
                  </a:moveTo>
                  <a:cubicBezTo>
                    <a:pt x="2614" y="5"/>
                    <a:pt x="2606" y="13"/>
                    <a:pt x="2606" y="22"/>
                  </a:cubicBezTo>
                  <a:cubicBezTo>
                    <a:pt x="2606" y="32"/>
                    <a:pt x="2614" y="40"/>
                    <a:pt x="2623" y="40"/>
                  </a:cubicBezTo>
                  <a:cubicBezTo>
                    <a:pt x="2633" y="40"/>
                    <a:pt x="2640" y="32"/>
                    <a:pt x="2640" y="22"/>
                  </a:cubicBezTo>
                  <a:cubicBezTo>
                    <a:pt x="2640" y="13"/>
                    <a:pt x="2633" y="5"/>
                    <a:pt x="2623" y="5"/>
                  </a:cubicBezTo>
                  <a:close/>
                  <a:moveTo>
                    <a:pt x="2736" y="7"/>
                  </a:moveTo>
                  <a:cubicBezTo>
                    <a:pt x="2728" y="7"/>
                    <a:pt x="2721" y="14"/>
                    <a:pt x="2721" y="22"/>
                  </a:cubicBezTo>
                  <a:cubicBezTo>
                    <a:pt x="2721" y="31"/>
                    <a:pt x="2728" y="38"/>
                    <a:pt x="2736" y="38"/>
                  </a:cubicBezTo>
                  <a:cubicBezTo>
                    <a:pt x="2745" y="38"/>
                    <a:pt x="2752" y="31"/>
                    <a:pt x="2752" y="22"/>
                  </a:cubicBezTo>
                  <a:cubicBezTo>
                    <a:pt x="2752" y="14"/>
                    <a:pt x="2745" y="7"/>
                    <a:pt x="2736" y="7"/>
                  </a:cubicBezTo>
                  <a:close/>
                  <a:moveTo>
                    <a:pt x="2850" y="8"/>
                  </a:moveTo>
                  <a:cubicBezTo>
                    <a:pt x="2842" y="8"/>
                    <a:pt x="2835" y="14"/>
                    <a:pt x="2835" y="22"/>
                  </a:cubicBezTo>
                  <a:cubicBezTo>
                    <a:pt x="2835" y="31"/>
                    <a:pt x="2842" y="37"/>
                    <a:pt x="2850" y="37"/>
                  </a:cubicBezTo>
                  <a:cubicBezTo>
                    <a:pt x="2858" y="37"/>
                    <a:pt x="2865" y="31"/>
                    <a:pt x="2865" y="22"/>
                  </a:cubicBezTo>
                  <a:cubicBezTo>
                    <a:pt x="2865" y="14"/>
                    <a:pt x="2858" y="8"/>
                    <a:pt x="2850" y="8"/>
                  </a:cubicBezTo>
                  <a:close/>
                  <a:moveTo>
                    <a:pt x="2963" y="6"/>
                  </a:moveTo>
                  <a:cubicBezTo>
                    <a:pt x="2954" y="6"/>
                    <a:pt x="2947" y="13"/>
                    <a:pt x="2947" y="22"/>
                  </a:cubicBezTo>
                  <a:cubicBezTo>
                    <a:pt x="2947" y="32"/>
                    <a:pt x="2954" y="39"/>
                    <a:pt x="2963" y="39"/>
                  </a:cubicBezTo>
                  <a:cubicBezTo>
                    <a:pt x="2972" y="39"/>
                    <a:pt x="2980" y="32"/>
                    <a:pt x="2980" y="22"/>
                  </a:cubicBezTo>
                  <a:cubicBezTo>
                    <a:pt x="2980" y="13"/>
                    <a:pt x="2972" y="6"/>
                    <a:pt x="2963" y="6"/>
                  </a:cubicBezTo>
                  <a:close/>
                  <a:moveTo>
                    <a:pt x="3077" y="6"/>
                  </a:moveTo>
                  <a:cubicBezTo>
                    <a:pt x="3067" y="6"/>
                    <a:pt x="3060" y="13"/>
                    <a:pt x="3060" y="22"/>
                  </a:cubicBezTo>
                  <a:cubicBezTo>
                    <a:pt x="3060" y="32"/>
                    <a:pt x="3067" y="39"/>
                    <a:pt x="3077" y="39"/>
                  </a:cubicBezTo>
                  <a:cubicBezTo>
                    <a:pt x="3086" y="39"/>
                    <a:pt x="3093" y="32"/>
                    <a:pt x="3093" y="22"/>
                  </a:cubicBezTo>
                  <a:cubicBezTo>
                    <a:pt x="3093" y="13"/>
                    <a:pt x="3086" y="6"/>
                    <a:pt x="3077" y="6"/>
                  </a:cubicBezTo>
                  <a:close/>
                  <a:moveTo>
                    <a:pt x="3190" y="6"/>
                  </a:moveTo>
                  <a:cubicBezTo>
                    <a:pt x="3181" y="6"/>
                    <a:pt x="3174" y="14"/>
                    <a:pt x="3174" y="22"/>
                  </a:cubicBezTo>
                  <a:cubicBezTo>
                    <a:pt x="3174" y="31"/>
                    <a:pt x="3181" y="39"/>
                    <a:pt x="3190" y="39"/>
                  </a:cubicBezTo>
                  <a:cubicBezTo>
                    <a:pt x="3199" y="39"/>
                    <a:pt x="3206" y="31"/>
                    <a:pt x="3206" y="22"/>
                  </a:cubicBezTo>
                  <a:cubicBezTo>
                    <a:pt x="3206" y="14"/>
                    <a:pt x="3199" y="6"/>
                    <a:pt x="3190" y="6"/>
                  </a:cubicBezTo>
                  <a:close/>
                  <a:moveTo>
                    <a:pt x="3303" y="8"/>
                  </a:moveTo>
                  <a:cubicBezTo>
                    <a:pt x="3295" y="8"/>
                    <a:pt x="3288" y="14"/>
                    <a:pt x="3288" y="22"/>
                  </a:cubicBezTo>
                  <a:cubicBezTo>
                    <a:pt x="3288" y="31"/>
                    <a:pt x="3295" y="37"/>
                    <a:pt x="3303" y="37"/>
                  </a:cubicBezTo>
                  <a:cubicBezTo>
                    <a:pt x="3312" y="37"/>
                    <a:pt x="3318" y="31"/>
                    <a:pt x="3318" y="22"/>
                  </a:cubicBezTo>
                  <a:cubicBezTo>
                    <a:pt x="3318" y="14"/>
                    <a:pt x="3312" y="8"/>
                    <a:pt x="3303" y="8"/>
                  </a:cubicBezTo>
                  <a:close/>
                  <a:moveTo>
                    <a:pt x="3417" y="7"/>
                  </a:moveTo>
                  <a:cubicBezTo>
                    <a:pt x="3408" y="7"/>
                    <a:pt x="3401" y="14"/>
                    <a:pt x="3401" y="22"/>
                  </a:cubicBezTo>
                  <a:cubicBezTo>
                    <a:pt x="3401" y="31"/>
                    <a:pt x="3408" y="38"/>
                    <a:pt x="3417" y="38"/>
                  </a:cubicBezTo>
                  <a:cubicBezTo>
                    <a:pt x="3425" y="38"/>
                    <a:pt x="3432" y="31"/>
                    <a:pt x="3432" y="22"/>
                  </a:cubicBezTo>
                  <a:cubicBezTo>
                    <a:pt x="3432" y="14"/>
                    <a:pt x="3425" y="7"/>
                    <a:pt x="3417" y="7"/>
                  </a:cubicBezTo>
                  <a:close/>
                  <a:moveTo>
                    <a:pt x="3530" y="7"/>
                  </a:moveTo>
                  <a:cubicBezTo>
                    <a:pt x="3521" y="7"/>
                    <a:pt x="3514" y="14"/>
                    <a:pt x="3514" y="22"/>
                  </a:cubicBezTo>
                  <a:cubicBezTo>
                    <a:pt x="3514" y="31"/>
                    <a:pt x="3521" y="38"/>
                    <a:pt x="3530" y="38"/>
                  </a:cubicBezTo>
                  <a:cubicBezTo>
                    <a:pt x="3539" y="38"/>
                    <a:pt x="3546" y="31"/>
                    <a:pt x="3546" y="22"/>
                  </a:cubicBezTo>
                  <a:cubicBezTo>
                    <a:pt x="3546" y="14"/>
                    <a:pt x="3539" y="7"/>
                    <a:pt x="3530" y="7"/>
                  </a:cubicBezTo>
                  <a:close/>
                  <a:moveTo>
                    <a:pt x="3644" y="7"/>
                  </a:moveTo>
                  <a:cubicBezTo>
                    <a:pt x="3635" y="7"/>
                    <a:pt x="3628" y="14"/>
                    <a:pt x="3628" y="22"/>
                  </a:cubicBezTo>
                  <a:cubicBezTo>
                    <a:pt x="3628" y="31"/>
                    <a:pt x="3635" y="38"/>
                    <a:pt x="3644" y="38"/>
                  </a:cubicBezTo>
                  <a:cubicBezTo>
                    <a:pt x="3652" y="38"/>
                    <a:pt x="3659" y="31"/>
                    <a:pt x="3659" y="22"/>
                  </a:cubicBezTo>
                  <a:cubicBezTo>
                    <a:pt x="3659" y="14"/>
                    <a:pt x="3652" y="7"/>
                    <a:pt x="3644" y="7"/>
                  </a:cubicBezTo>
                  <a:close/>
                  <a:moveTo>
                    <a:pt x="3757" y="6"/>
                  </a:moveTo>
                  <a:cubicBezTo>
                    <a:pt x="3748" y="6"/>
                    <a:pt x="3740" y="13"/>
                    <a:pt x="3740" y="22"/>
                  </a:cubicBezTo>
                  <a:cubicBezTo>
                    <a:pt x="3740" y="32"/>
                    <a:pt x="3748" y="39"/>
                    <a:pt x="3757" y="39"/>
                  </a:cubicBezTo>
                  <a:cubicBezTo>
                    <a:pt x="3766" y="39"/>
                    <a:pt x="3774" y="32"/>
                    <a:pt x="3774" y="22"/>
                  </a:cubicBezTo>
                  <a:cubicBezTo>
                    <a:pt x="3774" y="13"/>
                    <a:pt x="3766" y="6"/>
                    <a:pt x="3757" y="6"/>
                  </a:cubicBezTo>
                  <a:close/>
                  <a:moveTo>
                    <a:pt x="3870" y="5"/>
                  </a:moveTo>
                  <a:cubicBezTo>
                    <a:pt x="3861" y="5"/>
                    <a:pt x="3853" y="13"/>
                    <a:pt x="3853" y="22"/>
                  </a:cubicBezTo>
                  <a:cubicBezTo>
                    <a:pt x="3853" y="32"/>
                    <a:pt x="3861" y="40"/>
                    <a:pt x="3870" y="40"/>
                  </a:cubicBezTo>
                  <a:cubicBezTo>
                    <a:pt x="3880" y="40"/>
                    <a:pt x="3888" y="32"/>
                    <a:pt x="3888" y="22"/>
                  </a:cubicBezTo>
                  <a:cubicBezTo>
                    <a:pt x="3888" y="13"/>
                    <a:pt x="3880" y="5"/>
                    <a:pt x="3870" y="5"/>
                  </a:cubicBezTo>
                  <a:close/>
                  <a:moveTo>
                    <a:pt x="3984" y="7"/>
                  </a:moveTo>
                  <a:cubicBezTo>
                    <a:pt x="3975" y="7"/>
                    <a:pt x="3968" y="14"/>
                    <a:pt x="3968" y="22"/>
                  </a:cubicBezTo>
                  <a:cubicBezTo>
                    <a:pt x="3968" y="31"/>
                    <a:pt x="3975" y="38"/>
                    <a:pt x="3984" y="38"/>
                  </a:cubicBezTo>
                  <a:cubicBezTo>
                    <a:pt x="3992" y="38"/>
                    <a:pt x="3999" y="31"/>
                    <a:pt x="3999" y="22"/>
                  </a:cubicBezTo>
                  <a:cubicBezTo>
                    <a:pt x="3999" y="14"/>
                    <a:pt x="3992" y="7"/>
                    <a:pt x="3984" y="7"/>
                  </a:cubicBezTo>
                  <a:close/>
                  <a:moveTo>
                    <a:pt x="4097" y="6"/>
                  </a:moveTo>
                  <a:cubicBezTo>
                    <a:pt x="4088" y="6"/>
                    <a:pt x="4080" y="13"/>
                    <a:pt x="4080" y="22"/>
                  </a:cubicBezTo>
                  <a:cubicBezTo>
                    <a:pt x="4080" y="32"/>
                    <a:pt x="4088" y="39"/>
                    <a:pt x="4097" y="39"/>
                  </a:cubicBezTo>
                  <a:cubicBezTo>
                    <a:pt x="4106" y="39"/>
                    <a:pt x="4114" y="32"/>
                    <a:pt x="4114" y="22"/>
                  </a:cubicBezTo>
                  <a:cubicBezTo>
                    <a:pt x="4114" y="13"/>
                    <a:pt x="4106" y="6"/>
                    <a:pt x="4097" y="6"/>
                  </a:cubicBezTo>
                  <a:close/>
                  <a:moveTo>
                    <a:pt x="4210" y="5"/>
                  </a:moveTo>
                  <a:cubicBezTo>
                    <a:pt x="4201" y="5"/>
                    <a:pt x="4193" y="13"/>
                    <a:pt x="4193" y="22"/>
                  </a:cubicBezTo>
                  <a:cubicBezTo>
                    <a:pt x="4193" y="32"/>
                    <a:pt x="4201" y="40"/>
                    <a:pt x="4210" y="40"/>
                  </a:cubicBezTo>
                  <a:cubicBezTo>
                    <a:pt x="4220" y="40"/>
                    <a:pt x="4228" y="32"/>
                    <a:pt x="4228" y="22"/>
                  </a:cubicBezTo>
                  <a:cubicBezTo>
                    <a:pt x="4228" y="13"/>
                    <a:pt x="4220" y="5"/>
                    <a:pt x="4210" y="5"/>
                  </a:cubicBezTo>
                  <a:close/>
                  <a:moveTo>
                    <a:pt x="4324" y="4"/>
                  </a:moveTo>
                  <a:cubicBezTo>
                    <a:pt x="4314" y="4"/>
                    <a:pt x="4305" y="12"/>
                    <a:pt x="4305" y="22"/>
                  </a:cubicBezTo>
                  <a:cubicBezTo>
                    <a:pt x="4305" y="33"/>
                    <a:pt x="4314" y="41"/>
                    <a:pt x="4324" y="41"/>
                  </a:cubicBezTo>
                  <a:cubicBezTo>
                    <a:pt x="4334" y="41"/>
                    <a:pt x="4342" y="33"/>
                    <a:pt x="4342" y="22"/>
                  </a:cubicBezTo>
                  <a:cubicBezTo>
                    <a:pt x="4342" y="12"/>
                    <a:pt x="4334" y="4"/>
                    <a:pt x="4324" y="4"/>
                  </a:cubicBezTo>
                  <a:close/>
                  <a:moveTo>
                    <a:pt x="4437" y="3"/>
                  </a:moveTo>
                  <a:cubicBezTo>
                    <a:pt x="4427" y="3"/>
                    <a:pt x="4418" y="12"/>
                    <a:pt x="4418" y="22"/>
                  </a:cubicBezTo>
                  <a:cubicBezTo>
                    <a:pt x="4418" y="33"/>
                    <a:pt x="4427" y="42"/>
                    <a:pt x="4437" y="42"/>
                  </a:cubicBezTo>
                  <a:cubicBezTo>
                    <a:pt x="4448" y="42"/>
                    <a:pt x="4456" y="33"/>
                    <a:pt x="4456" y="22"/>
                  </a:cubicBezTo>
                  <a:cubicBezTo>
                    <a:pt x="4456" y="12"/>
                    <a:pt x="4448" y="3"/>
                    <a:pt x="4437" y="3"/>
                  </a:cubicBezTo>
                  <a:close/>
                  <a:moveTo>
                    <a:pt x="4551" y="5"/>
                  </a:moveTo>
                  <a:cubicBezTo>
                    <a:pt x="4541" y="5"/>
                    <a:pt x="4533" y="13"/>
                    <a:pt x="4533" y="22"/>
                  </a:cubicBezTo>
                  <a:cubicBezTo>
                    <a:pt x="4533" y="32"/>
                    <a:pt x="4541" y="40"/>
                    <a:pt x="4551" y="40"/>
                  </a:cubicBezTo>
                  <a:cubicBezTo>
                    <a:pt x="4560" y="40"/>
                    <a:pt x="4568" y="32"/>
                    <a:pt x="4568" y="22"/>
                  </a:cubicBezTo>
                  <a:cubicBezTo>
                    <a:pt x="4568" y="13"/>
                    <a:pt x="4560" y="5"/>
                    <a:pt x="4551" y="5"/>
                  </a:cubicBezTo>
                  <a:close/>
                  <a:moveTo>
                    <a:pt x="4664" y="7"/>
                  </a:moveTo>
                  <a:cubicBezTo>
                    <a:pt x="4655" y="7"/>
                    <a:pt x="4648" y="14"/>
                    <a:pt x="4648" y="22"/>
                  </a:cubicBezTo>
                  <a:cubicBezTo>
                    <a:pt x="4648" y="31"/>
                    <a:pt x="4655" y="38"/>
                    <a:pt x="4664" y="38"/>
                  </a:cubicBezTo>
                  <a:cubicBezTo>
                    <a:pt x="4673" y="38"/>
                    <a:pt x="4680" y="31"/>
                    <a:pt x="4680" y="22"/>
                  </a:cubicBezTo>
                  <a:cubicBezTo>
                    <a:pt x="4680" y="14"/>
                    <a:pt x="4673" y="7"/>
                    <a:pt x="4664" y="7"/>
                  </a:cubicBezTo>
                  <a:close/>
                  <a:moveTo>
                    <a:pt x="4777" y="8"/>
                  </a:moveTo>
                  <a:cubicBezTo>
                    <a:pt x="4769" y="8"/>
                    <a:pt x="4763" y="14"/>
                    <a:pt x="4763" y="22"/>
                  </a:cubicBezTo>
                  <a:cubicBezTo>
                    <a:pt x="4763" y="31"/>
                    <a:pt x="4769" y="37"/>
                    <a:pt x="4777" y="37"/>
                  </a:cubicBezTo>
                  <a:cubicBezTo>
                    <a:pt x="4786" y="37"/>
                    <a:pt x="4792" y="31"/>
                    <a:pt x="4792" y="22"/>
                  </a:cubicBezTo>
                  <a:cubicBezTo>
                    <a:pt x="4792" y="14"/>
                    <a:pt x="4786" y="8"/>
                    <a:pt x="4777" y="8"/>
                  </a:cubicBezTo>
                  <a:close/>
                  <a:moveTo>
                    <a:pt x="4891" y="5"/>
                  </a:moveTo>
                  <a:cubicBezTo>
                    <a:pt x="4881" y="5"/>
                    <a:pt x="4873" y="13"/>
                    <a:pt x="4873" y="22"/>
                  </a:cubicBezTo>
                  <a:cubicBezTo>
                    <a:pt x="4873" y="32"/>
                    <a:pt x="4881" y="40"/>
                    <a:pt x="4891" y="40"/>
                  </a:cubicBezTo>
                  <a:cubicBezTo>
                    <a:pt x="4900" y="40"/>
                    <a:pt x="4908" y="32"/>
                    <a:pt x="4908" y="22"/>
                  </a:cubicBezTo>
                  <a:cubicBezTo>
                    <a:pt x="4908" y="13"/>
                    <a:pt x="4900" y="5"/>
                    <a:pt x="4891" y="5"/>
                  </a:cubicBezTo>
                  <a:close/>
                  <a:moveTo>
                    <a:pt x="5004" y="6"/>
                  </a:moveTo>
                  <a:cubicBezTo>
                    <a:pt x="4995" y="6"/>
                    <a:pt x="4987" y="13"/>
                    <a:pt x="4987" y="22"/>
                  </a:cubicBezTo>
                  <a:cubicBezTo>
                    <a:pt x="4987" y="32"/>
                    <a:pt x="4995" y="39"/>
                    <a:pt x="5004" y="39"/>
                  </a:cubicBezTo>
                  <a:cubicBezTo>
                    <a:pt x="5013" y="39"/>
                    <a:pt x="5021" y="32"/>
                    <a:pt x="5021" y="22"/>
                  </a:cubicBezTo>
                  <a:cubicBezTo>
                    <a:pt x="5021" y="13"/>
                    <a:pt x="5013" y="6"/>
                    <a:pt x="5004" y="6"/>
                  </a:cubicBezTo>
                  <a:close/>
                  <a:moveTo>
                    <a:pt x="5118" y="6"/>
                  </a:moveTo>
                  <a:cubicBezTo>
                    <a:pt x="5109" y="6"/>
                    <a:pt x="5101" y="14"/>
                    <a:pt x="5101" y="22"/>
                  </a:cubicBezTo>
                  <a:cubicBezTo>
                    <a:pt x="5101" y="31"/>
                    <a:pt x="5109" y="39"/>
                    <a:pt x="5118" y="39"/>
                  </a:cubicBezTo>
                  <a:cubicBezTo>
                    <a:pt x="5126" y="39"/>
                    <a:pt x="5134" y="31"/>
                    <a:pt x="5134" y="22"/>
                  </a:cubicBezTo>
                  <a:cubicBezTo>
                    <a:pt x="5134" y="14"/>
                    <a:pt x="5126" y="6"/>
                    <a:pt x="5118" y="6"/>
                  </a:cubicBezTo>
                  <a:close/>
                  <a:moveTo>
                    <a:pt x="5231" y="5"/>
                  </a:moveTo>
                  <a:cubicBezTo>
                    <a:pt x="5221" y="5"/>
                    <a:pt x="5214" y="13"/>
                    <a:pt x="5214" y="22"/>
                  </a:cubicBezTo>
                  <a:cubicBezTo>
                    <a:pt x="5214" y="32"/>
                    <a:pt x="5221" y="40"/>
                    <a:pt x="5231" y="40"/>
                  </a:cubicBezTo>
                  <a:cubicBezTo>
                    <a:pt x="5240" y="40"/>
                    <a:pt x="5248" y="32"/>
                    <a:pt x="5248" y="22"/>
                  </a:cubicBezTo>
                  <a:cubicBezTo>
                    <a:pt x="5248" y="13"/>
                    <a:pt x="5240" y="5"/>
                    <a:pt x="5231" y="5"/>
                  </a:cubicBezTo>
                  <a:close/>
                  <a:moveTo>
                    <a:pt x="5344" y="5"/>
                  </a:moveTo>
                  <a:cubicBezTo>
                    <a:pt x="5334" y="5"/>
                    <a:pt x="5326" y="13"/>
                    <a:pt x="5326" y="22"/>
                  </a:cubicBezTo>
                  <a:cubicBezTo>
                    <a:pt x="5326" y="32"/>
                    <a:pt x="5334" y="40"/>
                    <a:pt x="5344" y="40"/>
                  </a:cubicBezTo>
                  <a:cubicBezTo>
                    <a:pt x="5354" y="40"/>
                    <a:pt x="5362" y="32"/>
                    <a:pt x="5362" y="22"/>
                  </a:cubicBezTo>
                  <a:cubicBezTo>
                    <a:pt x="5362" y="13"/>
                    <a:pt x="5354" y="5"/>
                    <a:pt x="5344" y="5"/>
                  </a:cubicBezTo>
                  <a:close/>
                  <a:moveTo>
                    <a:pt x="5458" y="3"/>
                  </a:moveTo>
                  <a:cubicBezTo>
                    <a:pt x="5447" y="3"/>
                    <a:pt x="5439" y="12"/>
                    <a:pt x="5439" y="22"/>
                  </a:cubicBezTo>
                  <a:cubicBezTo>
                    <a:pt x="5439" y="33"/>
                    <a:pt x="5447" y="42"/>
                    <a:pt x="5458" y="42"/>
                  </a:cubicBezTo>
                  <a:cubicBezTo>
                    <a:pt x="5468" y="42"/>
                    <a:pt x="5477" y="33"/>
                    <a:pt x="5477" y="22"/>
                  </a:cubicBezTo>
                  <a:cubicBezTo>
                    <a:pt x="5477" y="12"/>
                    <a:pt x="5468" y="3"/>
                    <a:pt x="5458" y="3"/>
                  </a:cubicBezTo>
                  <a:close/>
                  <a:moveTo>
                    <a:pt x="5571" y="2"/>
                  </a:moveTo>
                  <a:cubicBezTo>
                    <a:pt x="5560" y="2"/>
                    <a:pt x="5551" y="11"/>
                    <a:pt x="5551" y="22"/>
                  </a:cubicBezTo>
                  <a:cubicBezTo>
                    <a:pt x="5551" y="34"/>
                    <a:pt x="5560" y="43"/>
                    <a:pt x="5571" y="43"/>
                  </a:cubicBezTo>
                  <a:cubicBezTo>
                    <a:pt x="5582" y="43"/>
                    <a:pt x="5592" y="34"/>
                    <a:pt x="5592" y="22"/>
                  </a:cubicBezTo>
                  <a:cubicBezTo>
                    <a:pt x="5592" y="11"/>
                    <a:pt x="5582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2" y="0"/>
                    <a:pt x="5662" y="10"/>
                    <a:pt x="5662" y="22"/>
                  </a:cubicBezTo>
                  <a:cubicBezTo>
                    <a:pt x="5662" y="35"/>
                    <a:pt x="5672" y="45"/>
                    <a:pt x="5684" y="45"/>
                  </a:cubicBezTo>
                  <a:cubicBezTo>
                    <a:pt x="5697" y="45"/>
                    <a:pt x="5707" y="35"/>
                    <a:pt x="5707" y="22"/>
                  </a:cubicBezTo>
                  <a:cubicBezTo>
                    <a:pt x="5707" y="10"/>
                    <a:pt x="5697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6" y="1"/>
                    <a:pt x="5776" y="11"/>
                    <a:pt x="5776" y="22"/>
                  </a:cubicBezTo>
                  <a:cubicBezTo>
                    <a:pt x="5776" y="34"/>
                    <a:pt x="5786" y="44"/>
                    <a:pt x="5798" y="44"/>
                  </a:cubicBezTo>
                  <a:cubicBezTo>
                    <a:pt x="5810" y="44"/>
                    <a:pt x="5820" y="34"/>
                    <a:pt x="5820" y="22"/>
                  </a:cubicBezTo>
                  <a:cubicBezTo>
                    <a:pt x="5820" y="11"/>
                    <a:pt x="5810" y="1"/>
                    <a:pt x="5798" y="1"/>
                  </a:cubicBezTo>
                  <a:close/>
                  <a:moveTo>
                    <a:pt x="5911" y="1"/>
                  </a:moveTo>
                  <a:cubicBezTo>
                    <a:pt x="5900" y="1"/>
                    <a:pt x="5890" y="11"/>
                    <a:pt x="5890" y="22"/>
                  </a:cubicBezTo>
                  <a:cubicBezTo>
                    <a:pt x="5890" y="34"/>
                    <a:pt x="5900" y="44"/>
                    <a:pt x="5911" y="44"/>
                  </a:cubicBezTo>
                  <a:cubicBezTo>
                    <a:pt x="5923" y="44"/>
                    <a:pt x="5932" y="34"/>
                    <a:pt x="5932" y="22"/>
                  </a:cubicBezTo>
                  <a:cubicBezTo>
                    <a:pt x="5932" y="11"/>
                    <a:pt x="5923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4" y="3"/>
                    <a:pt x="6005" y="12"/>
                    <a:pt x="6005" y="22"/>
                  </a:cubicBezTo>
                  <a:cubicBezTo>
                    <a:pt x="6005" y="33"/>
                    <a:pt x="6014" y="42"/>
                    <a:pt x="6025" y="42"/>
                  </a:cubicBezTo>
                  <a:cubicBezTo>
                    <a:pt x="6036" y="42"/>
                    <a:pt x="6044" y="33"/>
                    <a:pt x="6044" y="22"/>
                  </a:cubicBezTo>
                  <a:cubicBezTo>
                    <a:pt x="6044" y="12"/>
                    <a:pt x="6036" y="3"/>
                    <a:pt x="6025" y="3"/>
                  </a:cubicBezTo>
                  <a:close/>
                  <a:moveTo>
                    <a:pt x="6138" y="4"/>
                  </a:moveTo>
                  <a:cubicBezTo>
                    <a:pt x="6128" y="4"/>
                    <a:pt x="6120" y="12"/>
                    <a:pt x="6120" y="22"/>
                  </a:cubicBezTo>
                  <a:cubicBezTo>
                    <a:pt x="6120" y="33"/>
                    <a:pt x="6128" y="41"/>
                    <a:pt x="6138" y="41"/>
                  </a:cubicBezTo>
                  <a:cubicBezTo>
                    <a:pt x="6148" y="41"/>
                    <a:pt x="6157" y="33"/>
                    <a:pt x="6157" y="22"/>
                  </a:cubicBezTo>
                  <a:cubicBezTo>
                    <a:pt x="6157" y="12"/>
                    <a:pt x="6148" y="4"/>
                    <a:pt x="6138" y="4"/>
                  </a:cubicBezTo>
                  <a:close/>
                  <a:moveTo>
                    <a:pt x="6251" y="4"/>
                  </a:moveTo>
                  <a:cubicBezTo>
                    <a:pt x="6241" y="4"/>
                    <a:pt x="6233" y="12"/>
                    <a:pt x="6233" y="22"/>
                  </a:cubicBezTo>
                  <a:cubicBezTo>
                    <a:pt x="6233" y="33"/>
                    <a:pt x="6241" y="41"/>
                    <a:pt x="6251" y="41"/>
                  </a:cubicBezTo>
                  <a:cubicBezTo>
                    <a:pt x="6261" y="41"/>
                    <a:pt x="6270" y="33"/>
                    <a:pt x="6270" y="22"/>
                  </a:cubicBezTo>
                  <a:cubicBezTo>
                    <a:pt x="6270" y="12"/>
                    <a:pt x="6261" y="4"/>
                    <a:pt x="6251" y="4"/>
                  </a:cubicBezTo>
                  <a:close/>
                  <a:moveTo>
                    <a:pt x="6365" y="3"/>
                  </a:moveTo>
                  <a:cubicBezTo>
                    <a:pt x="6354" y="3"/>
                    <a:pt x="6345" y="12"/>
                    <a:pt x="6345" y="22"/>
                  </a:cubicBezTo>
                  <a:cubicBezTo>
                    <a:pt x="6345" y="33"/>
                    <a:pt x="6354" y="42"/>
                    <a:pt x="6365" y="42"/>
                  </a:cubicBezTo>
                  <a:cubicBezTo>
                    <a:pt x="6376" y="42"/>
                    <a:pt x="6384" y="33"/>
                    <a:pt x="6384" y="22"/>
                  </a:cubicBezTo>
                  <a:cubicBezTo>
                    <a:pt x="6384" y="12"/>
                    <a:pt x="6376" y="3"/>
                    <a:pt x="6365" y="3"/>
                  </a:cubicBezTo>
                  <a:close/>
                  <a:moveTo>
                    <a:pt x="6478" y="3"/>
                  </a:moveTo>
                  <a:cubicBezTo>
                    <a:pt x="6468" y="3"/>
                    <a:pt x="6459" y="12"/>
                    <a:pt x="6459" y="22"/>
                  </a:cubicBezTo>
                  <a:cubicBezTo>
                    <a:pt x="6459" y="33"/>
                    <a:pt x="6468" y="42"/>
                    <a:pt x="6478" y="42"/>
                  </a:cubicBezTo>
                  <a:cubicBezTo>
                    <a:pt x="6489" y="42"/>
                    <a:pt x="6497" y="33"/>
                    <a:pt x="6497" y="22"/>
                  </a:cubicBezTo>
                  <a:cubicBezTo>
                    <a:pt x="6497" y="12"/>
                    <a:pt x="6489" y="3"/>
                    <a:pt x="6478" y="3"/>
                  </a:cubicBezTo>
                  <a:close/>
                  <a:moveTo>
                    <a:pt x="6592" y="5"/>
                  </a:moveTo>
                  <a:cubicBezTo>
                    <a:pt x="6582" y="5"/>
                    <a:pt x="6574" y="13"/>
                    <a:pt x="6574" y="22"/>
                  </a:cubicBezTo>
                  <a:cubicBezTo>
                    <a:pt x="6574" y="32"/>
                    <a:pt x="6582" y="40"/>
                    <a:pt x="6592" y="40"/>
                  </a:cubicBezTo>
                  <a:cubicBezTo>
                    <a:pt x="6601" y="40"/>
                    <a:pt x="6609" y="32"/>
                    <a:pt x="6609" y="22"/>
                  </a:cubicBezTo>
                  <a:cubicBezTo>
                    <a:pt x="6609" y="13"/>
                    <a:pt x="6601" y="5"/>
                    <a:pt x="6592" y="5"/>
                  </a:cubicBezTo>
                  <a:close/>
                  <a:moveTo>
                    <a:pt x="6705" y="5"/>
                  </a:moveTo>
                  <a:cubicBezTo>
                    <a:pt x="6696" y="5"/>
                    <a:pt x="6688" y="13"/>
                    <a:pt x="6688" y="22"/>
                  </a:cubicBezTo>
                  <a:cubicBezTo>
                    <a:pt x="6688" y="32"/>
                    <a:pt x="6696" y="40"/>
                    <a:pt x="6705" y="40"/>
                  </a:cubicBezTo>
                  <a:cubicBezTo>
                    <a:pt x="6714" y="40"/>
                    <a:pt x="6722" y="32"/>
                    <a:pt x="6722" y="22"/>
                  </a:cubicBezTo>
                  <a:cubicBezTo>
                    <a:pt x="6722" y="13"/>
                    <a:pt x="6714" y="5"/>
                    <a:pt x="6705" y="5"/>
                  </a:cubicBezTo>
                  <a:close/>
                  <a:moveTo>
                    <a:pt x="6818" y="7"/>
                  </a:moveTo>
                  <a:cubicBezTo>
                    <a:pt x="6810" y="7"/>
                    <a:pt x="6802" y="14"/>
                    <a:pt x="6802" y="22"/>
                  </a:cubicBezTo>
                  <a:cubicBezTo>
                    <a:pt x="6802" y="31"/>
                    <a:pt x="6810" y="38"/>
                    <a:pt x="6818" y="38"/>
                  </a:cubicBezTo>
                  <a:cubicBezTo>
                    <a:pt x="6827" y="38"/>
                    <a:pt x="6834" y="31"/>
                    <a:pt x="6834" y="22"/>
                  </a:cubicBezTo>
                  <a:cubicBezTo>
                    <a:pt x="6834" y="14"/>
                    <a:pt x="6827" y="7"/>
                    <a:pt x="6818" y="7"/>
                  </a:cubicBezTo>
                  <a:close/>
                  <a:moveTo>
                    <a:pt x="6932" y="5"/>
                  </a:moveTo>
                  <a:cubicBezTo>
                    <a:pt x="6922" y="5"/>
                    <a:pt x="6914" y="13"/>
                    <a:pt x="6914" y="22"/>
                  </a:cubicBezTo>
                  <a:cubicBezTo>
                    <a:pt x="6914" y="32"/>
                    <a:pt x="6922" y="40"/>
                    <a:pt x="6932" y="40"/>
                  </a:cubicBezTo>
                  <a:cubicBezTo>
                    <a:pt x="6941" y="40"/>
                    <a:pt x="6949" y="32"/>
                    <a:pt x="6949" y="22"/>
                  </a:cubicBezTo>
                  <a:cubicBezTo>
                    <a:pt x="6949" y="13"/>
                    <a:pt x="6941" y="5"/>
                    <a:pt x="6932" y="5"/>
                  </a:cubicBezTo>
                  <a:close/>
                  <a:moveTo>
                    <a:pt x="7045" y="6"/>
                  </a:moveTo>
                  <a:cubicBezTo>
                    <a:pt x="7036" y="6"/>
                    <a:pt x="7029" y="13"/>
                    <a:pt x="7029" y="22"/>
                  </a:cubicBezTo>
                  <a:cubicBezTo>
                    <a:pt x="7029" y="32"/>
                    <a:pt x="7036" y="39"/>
                    <a:pt x="7045" y="39"/>
                  </a:cubicBezTo>
                  <a:cubicBezTo>
                    <a:pt x="7054" y="39"/>
                    <a:pt x="7061" y="32"/>
                    <a:pt x="7061" y="22"/>
                  </a:cubicBezTo>
                  <a:cubicBezTo>
                    <a:pt x="7061" y="13"/>
                    <a:pt x="7054" y="6"/>
                    <a:pt x="7045" y="6"/>
                  </a:cubicBezTo>
                  <a:close/>
                  <a:moveTo>
                    <a:pt x="7158" y="7"/>
                  </a:moveTo>
                  <a:cubicBezTo>
                    <a:pt x="7150" y="7"/>
                    <a:pt x="7143" y="14"/>
                    <a:pt x="7143" y="22"/>
                  </a:cubicBezTo>
                  <a:cubicBezTo>
                    <a:pt x="7143" y="31"/>
                    <a:pt x="7150" y="37"/>
                    <a:pt x="7158" y="37"/>
                  </a:cubicBezTo>
                  <a:cubicBezTo>
                    <a:pt x="7167" y="37"/>
                    <a:pt x="7173" y="31"/>
                    <a:pt x="7173" y="22"/>
                  </a:cubicBezTo>
                  <a:cubicBezTo>
                    <a:pt x="7173" y="14"/>
                    <a:pt x="7167" y="7"/>
                    <a:pt x="7158" y="7"/>
                  </a:cubicBezTo>
                  <a:close/>
                  <a:moveTo>
                    <a:pt x="7272" y="7"/>
                  </a:moveTo>
                  <a:cubicBezTo>
                    <a:pt x="7263" y="7"/>
                    <a:pt x="7256" y="14"/>
                    <a:pt x="7256" y="22"/>
                  </a:cubicBezTo>
                  <a:cubicBezTo>
                    <a:pt x="7256" y="31"/>
                    <a:pt x="7263" y="38"/>
                    <a:pt x="7272" y="38"/>
                  </a:cubicBezTo>
                  <a:cubicBezTo>
                    <a:pt x="7280" y="38"/>
                    <a:pt x="7288" y="31"/>
                    <a:pt x="7288" y="22"/>
                  </a:cubicBezTo>
                  <a:cubicBezTo>
                    <a:pt x="7288" y="14"/>
                    <a:pt x="7280" y="7"/>
                    <a:pt x="7272" y="7"/>
                  </a:cubicBezTo>
                  <a:close/>
                  <a:moveTo>
                    <a:pt x="7385" y="6"/>
                  </a:moveTo>
                  <a:cubicBezTo>
                    <a:pt x="7376" y="6"/>
                    <a:pt x="7369" y="14"/>
                    <a:pt x="7369" y="22"/>
                  </a:cubicBezTo>
                  <a:cubicBezTo>
                    <a:pt x="7369" y="31"/>
                    <a:pt x="7376" y="39"/>
                    <a:pt x="7385" y="39"/>
                  </a:cubicBezTo>
                  <a:cubicBezTo>
                    <a:pt x="7394" y="39"/>
                    <a:pt x="7402" y="31"/>
                    <a:pt x="7402" y="22"/>
                  </a:cubicBezTo>
                  <a:cubicBezTo>
                    <a:pt x="7402" y="14"/>
                    <a:pt x="7394" y="6"/>
                    <a:pt x="7385" y="6"/>
                  </a:cubicBezTo>
                  <a:close/>
                  <a:moveTo>
                    <a:pt x="7499" y="5"/>
                  </a:moveTo>
                  <a:cubicBezTo>
                    <a:pt x="7489" y="5"/>
                    <a:pt x="7482" y="13"/>
                    <a:pt x="7482" y="22"/>
                  </a:cubicBezTo>
                  <a:cubicBezTo>
                    <a:pt x="7482" y="32"/>
                    <a:pt x="7489" y="40"/>
                    <a:pt x="7499" y="40"/>
                  </a:cubicBezTo>
                  <a:cubicBezTo>
                    <a:pt x="7508" y="40"/>
                    <a:pt x="7516" y="32"/>
                    <a:pt x="7516" y="22"/>
                  </a:cubicBezTo>
                  <a:cubicBezTo>
                    <a:pt x="7516" y="13"/>
                    <a:pt x="7508" y="5"/>
                    <a:pt x="7499" y="5"/>
                  </a:cubicBezTo>
                  <a:close/>
                  <a:moveTo>
                    <a:pt x="7612" y="7"/>
                  </a:moveTo>
                  <a:cubicBezTo>
                    <a:pt x="7603" y="7"/>
                    <a:pt x="7596" y="14"/>
                    <a:pt x="7596" y="22"/>
                  </a:cubicBezTo>
                  <a:cubicBezTo>
                    <a:pt x="7596" y="31"/>
                    <a:pt x="7603" y="38"/>
                    <a:pt x="7612" y="38"/>
                  </a:cubicBezTo>
                  <a:cubicBezTo>
                    <a:pt x="7621" y="38"/>
                    <a:pt x="7628" y="31"/>
                    <a:pt x="7628" y="22"/>
                  </a:cubicBezTo>
                  <a:cubicBezTo>
                    <a:pt x="7628" y="14"/>
                    <a:pt x="7621" y="7"/>
                    <a:pt x="7612" y="7"/>
                  </a:cubicBezTo>
                  <a:close/>
                  <a:moveTo>
                    <a:pt x="7725" y="7"/>
                  </a:moveTo>
                  <a:cubicBezTo>
                    <a:pt x="7717" y="7"/>
                    <a:pt x="7710" y="14"/>
                    <a:pt x="7710" y="22"/>
                  </a:cubicBezTo>
                  <a:cubicBezTo>
                    <a:pt x="7710" y="31"/>
                    <a:pt x="7717" y="38"/>
                    <a:pt x="7725" y="38"/>
                  </a:cubicBezTo>
                  <a:cubicBezTo>
                    <a:pt x="7734" y="38"/>
                    <a:pt x="7741" y="31"/>
                    <a:pt x="7741" y="22"/>
                  </a:cubicBezTo>
                  <a:cubicBezTo>
                    <a:pt x="7741" y="14"/>
                    <a:pt x="7734" y="7"/>
                    <a:pt x="7725" y="7"/>
                  </a:cubicBezTo>
                  <a:close/>
                  <a:moveTo>
                    <a:pt x="7839" y="5"/>
                  </a:moveTo>
                  <a:cubicBezTo>
                    <a:pt x="7829" y="5"/>
                    <a:pt x="7821" y="13"/>
                    <a:pt x="7821" y="22"/>
                  </a:cubicBezTo>
                  <a:cubicBezTo>
                    <a:pt x="7821" y="32"/>
                    <a:pt x="7829" y="40"/>
                    <a:pt x="7839" y="40"/>
                  </a:cubicBezTo>
                  <a:cubicBezTo>
                    <a:pt x="7849" y="40"/>
                    <a:pt x="7856" y="32"/>
                    <a:pt x="7856" y="22"/>
                  </a:cubicBezTo>
                  <a:cubicBezTo>
                    <a:pt x="7856" y="13"/>
                    <a:pt x="7849" y="5"/>
                    <a:pt x="7839" y="5"/>
                  </a:cubicBezTo>
                  <a:close/>
                  <a:moveTo>
                    <a:pt x="7952" y="5"/>
                  </a:moveTo>
                  <a:cubicBezTo>
                    <a:pt x="7943" y="5"/>
                    <a:pt x="7935" y="13"/>
                    <a:pt x="7935" y="22"/>
                  </a:cubicBezTo>
                  <a:cubicBezTo>
                    <a:pt x="7935" y="32"/>
                    <a:pt x="7943" y="40"/>
                    <a:pt x="7952" y="40"/>
                  </a:cubicBezTo>
                  <a:cubicBezTo>
                    <a:pt x="7962" y="40"/>
                    <a:pt x="7969" y="32"/>
                    <a:pt x="7969" y="22"/>
                  </a:cubicBezTo>
                  <a:cubicBezTo>
                    <a:pt x="7969" y="13"/>
                    <a:pt x="7962" y="5"/>
                    <a:pt x="7952" y="5"/>
                  </a:cubicBezTo>
                  <a:close/>
                  <a:moveTo>
                    <a:pt x="8066" y="7"/>
                  </a:moveTo>
                  <a:cubicBezTo>
                    <a:pt x="8057" y="7"/>
                    <a:pt x="8050" y="14"/>
                    <a:pt x="8050" y="22"/>
                  </a:cubicBezTo>
                  <a:cubicBezTo>
                    <a:pt x="8050" y="31"/>
                    <a:pt x="8057" y="38"/>
                    <a:pt x="8066" y="38"/>
                  </a:cubicBezTo>
                  <a:cubicBezTo>
                    <a:pt x="8074" y="38"/>
                    <a:pt x="8081" y="31"/>
                    <a:pt x="8081" y="22"/>
                  </a:cubicBezTo>
                  <a:cubicBezTo>
                    <a:pt x="8081" y="14"/>
                    <a:pt x="8074" y="7"/>
                    <a:pt x="8066" y="7"/>
                  </a:cubicBezTo>
                  <a:close/>
                  <a:moveTo>
                    <a:pt x="8179" y="7"/>
                  </a:moveTo>
                  <a:cubicBezTo>
                    <a:pt x="8171" y="7"/>
                    <a:pt x="8164" y="14"/>
                    <a:pt x="8164" y="22"/>
                  </a:cubicBezTo>
                  <a:cubicBezTo>
                    <a:pt x="8164" y="31"/>
                    <a:pt x="8171" y="37"/>
                    <a:pt x="8179" y="37"/>
                  </a:cubicBezTo>
                  <a:cubicBezTo>
                    <a:pt x="8187" y="37"/>
                    <a:pt x="8194" y="31"/>
                    <a:pt x="8194" y="22"/>
                  </a:cubicBezTo>
                  <a:cubicBezTo>
                    <a:pt x="8194" y="14"/>
                    <a:pt x="8187" y="7"/>
                    <a:pt x="8179" y="7"/>
                  </a:cubicBezTo>
                  <a:close/>
                  <a:moveTo>
                    <a:pt x="8292" y="6"/>
                  </a:moveTo>
                  <a:cubicBezTo>
                    <a:pt x="8283" y="6"/>
                    <a:pt x="8276" y="14"/>
                    <a:pt x="8276" y="22"/>
                  </a:cubicBezTo>
                  <a:cubicBezTo>
                    <a:pt x="8276" y="31"/>
                    <a:pt x="8283" y="39"/>
                    <a:pt x="8292" y="39"/>
                  </a:cubicBezTo>
                  <a:cubicBezTo>
                    <a:pt x="8301" y="39"/>
                    <a:pt x="8309" y="31"/>
                    <a:pt x="8309" y="22"/>
                  </a:cubicBezTo>
                  <a:cubicBezTo>
                    <a:pt x="8309" y="14"/>
                    <a:pt x="8301" y="6"/>
                    <a:pt x="8292" y="6"/>
                  </a:cubicBezTo>
                  <a:close/>
                  <a:moveTo>
                    <a:pt x="8406" y="7"/>
                  </a:moveTo>
                  <a:cubicBezTo>
                    <a:pt x="8397" y="7"/>
                    <a:pt x="8390" y="14"/>
                    <a:pt x="8390" y="22"/>
                  </a:cubicBezTo>
                  <a:cubicBezTo>
                    <a:pt x="8390" y="31"/>
                    <a:pt x="8397" y="38"/>
                    <a:pt x="8406" y="38"/>
                  </a:cubicBezTo>
                  <a:cubicBezTo>
                    <a:pt x="8414" y="38"/>
                    <a:pt x="8421" y="31"/>
                    <a:pt x="8421" y="22"/>
                  </a:cubicBezTo>
                  <a:cubicBezTo>
                    <a:pt x="8421" y="14"/>
                    <a:pt x="8414" y="7"/>
                    <a:pt x="8406" y="7"/>
                  </a:cubicBezTo>
                  <a:close/>
                  <a:moveTo>
                    <a:pt x="8519" y="6"/>
                  </a:moveTo>
                  <a:cubicBezTo>
                    <a:pt x="8510" y="6"/>
                    <a:pt x="8503" y="13"/>
                    <a:pt x="8503" y="22"/>
                  </a:cubicBezTo>
                  <a:cubicBezTo>
                    <a:pt x="8503" y="32"/>
                    <a:pt x="8510" y="39"/>
                    <a:pt x="8519" y="39"/>
                  </a:cubicBezTo>
                  <a:cubicBezTo>
                    <a:pt x="8528" y="39"/>
                    <a:pt x="8536" y="32"/>
                    <a:pt x="8536" y="22"/>
                  </a:cubicBezTo>
                  <a:cubicBezTo>
                    <a:pt x="8536" y="13"/>
                    <a:pt x="8528" y="6"/>
                    <a:pt x="8519" y="6"/>
                  </a:cubicBezTo>
                  <a:close/>
                  <a:moveTo>
                    <a:pt x="8633" y="5"/>
                  </a:moveTo>
                  <a:cubicBezTo>
                    <a:pt x="8623" y="5"/>
                    <a:pt x="8615" y="13"/>
                    <a:pt x="8615" y="22"/>
                  </a:cubicBezTo>
                  <a:cubicBezTo>
                    <a:pt x="8615" y="32"/>
                    <a:pt x="8623" y="40"/>
                    <a:pt x="8633" y="40"/>
                  </a:cubicBezTo>
                  <a:cubicBezTo>
                    <a:pt x="8642" y="40"/>
                    <a:pt x="8650" y="32"/>
                    <a:pt x="8650" y="22"/>
                  </a:cubicBezTo>
                  <a:cubicBezTo>
                    <a:pt x="8650" y="13"/>
                    <a:pt x="8642" y="5"/>
                    <a:pt x="8633" y="5"/>
                  </a:cubicBezTo>
                  <a:close/>
                  <a:moveTo>
                    <a:pt x="8746" y="5"/>
                  </a:moveTo>
                  <a:cubicBezTo>
                    <a:pt x="8736" y="5"/>
                    <a:pt x="8728" y="13"/>
                    <a:pt x="8728" y="22"/>
                  </a:cubicBezTo>
                  <a:cubicBezTo>
                    <a:pt x="8728" y="32"/>
                    <a:pt x="8736" y="40"/>
                    <a:pt x="8746" y="40"/>
                  </a:cubicBezTo>
                  <a:cubicBezTo>
                    <a:pt x="8756" y="40"/>
                    <a:pt x="8764" y="32"/>
                    <a:pt x="8764" y="22"/>
                  </a:cubicBezTo>
                  <a:cubicBezTo>
                    <a:pt x="8764" y="13"/>
                    <a:pt x="8756" y="5"/>
                    <a:pt x="8746" y="5"/>
                  </a:cubicBezTo>
                  <a:close/>
                  <a:moveTo>
                    <a:pt x="8859" y="3"/>
                  </a:moveTo>
                  <a:cubicBezTo>
                    <a:pt x="8849" y="3"/>
                    <a:pt x="8840" y="12"/>
                    <a:pt x="8840" y="22"/>
                  </a:cubicBezTo>
                  <a:cubicBezTo>
                    <a:pt x="8840" y="33"/>
                    <a:pt x="8849" y="42"/>
                    <a:pt x="8859" y="42"/>
                  </a:cubicBezTo>
                  <a:cubicBezTo>
                    <a:pt x="8870" y="42"/>
                    <a:pt x="8878" y="33"/>
                    <a:pt x="8878" y="22"/>
                  </a:cubicBezTo>
                  <a:cubicBezTo>
                    <a:pt x="8878" y="12"/>
                    <a:pt x="8870" y="3"/>
                    <a:pt x="8859" y="3"/>
                  </a:cubicBezTo>
                  <a:close/>
                  <a:moveTo>
                    <a:pt x="8973" y="2"/>
                  </a:moveTo>
                  <a:cubicBezTo>
                    <a:pt x="8961" y="2"/>
                    <a:pt x="8952" y="11"/>
                    <a:pt x="8952" y="22"/>
                  </a:cubicBezTo>
                  <a:cubicBezTo>
                    <a:pt x="8952" y="34"/>
                    <a:pt x="8961" y="43"/>
                    <a:pt x="8973" y="43"/>
                  </a:cubicBezTo>
                  <a:cubicBezTo>
                    <a:pt x="8984" y="43"/>
                    <a:pt x="8993" y="34"/>
                    <a:pt x="8993" y="22"/>
                  </a:cubicBezTo>
                  <a:cubicBezTo>
                    <a:pt x="8993" y="11"/>
                    <a:pt x="8984" y="2"/>
                    <a:pt x="8973" y="2"/>
                  </a:cubicBezTo>
                  <a:close/>
                  <a:moveTo>
                    <a:pt x="9086" y="2"/>
                  </a:moveTo>
                  <a:cubicBezTo>
                    <a:pt x="9075" y="2"/>
                    <a:pt x="9066" y="11"/>
                    <a:pt x="9066" y="22"/>
                  </a:cubicBezTo>
                  <a:cubicBezTo>
                    <a:pt x="9066" y="34"/>
                    <a:pt x="9075" y="42"/>
                    <a:pt x="9086" y="42"/>
                  </a:cubicBezTo>
                  <a:cubicBezTo>
                    <a:pt x="9097" y="42"/>
                    <a:pt x="9106" y="34"/>
                    <a:pt x="9106" y="22"/>
                  </a:cubicBezTo>
                  <a:cubicBezTo>
                    <a:pt x="9106" y="11"/>
                    <a:pt x="9097" y="2"/>
                    <a:pt x="9086" y="2"/>
                  </a:cubicBezTo>
                  <a:close/>
                  <a:moveTo>
                    <a:pt x="9199" y="4"/>
                  </a:moveTo>
                  <a:cubicBezTo>
                    <a:pt x="9189" y="4"/>
                    <a:pt x="9181" y="12"/>
                    <a:pt x="9181" y="22"/>
                  </a:cubicBezTo>
                  <a:cubicBezTo>
                    <a:pt x="9181" y="33"/>
                    <a:pt x="9189" y="41"/>
                    <a:pt x="9199" y="41"/>
                  </a:cubicBezTo>
                  <a:cubicBezTo>
                    <a:pt x="9210" y="41"/>
                    <a:pt x="9218" y="33"/>
                    <a:pt x="9218" y="22"/>
                  </a:cubicBezTo>
                  <a:cubicBezTo>
                    <a:pt x="9218" y="12"/>
                    <a:pt x="9210" y="4"/>
                    <a:pt x="9199" y="4"/>
                  </a:cubicBezTo>
                  <a:close/>
                  <a:moveTo>
                    <a:pt x="9313" y="3"/>
                  </a:moveTo>
                  <a:cubicBezTo>
                    <a:pt x="9302" y="3"/>
                    <a:pt x="9293" y="12"/>
                    <a:pt x="9293" y="22"/>
                  </a:cubicBezTo>
                  <a:cubicBezTo>
                    <a:pt x="9293" y="33"/>
                    <a:pt x="9302" y="42"/>
                    <a:pt x="9313" y="42"/>
                  </a:cubicBezTo>
                  <a:cubicBezTo>
                    <a:pt x="9324" y="42"/>
                    <a:pt x="9332" y="33"/>
                    <a:pt x="9332" y="22"/>
                  </a:cubicBezTo>
                  <a:cubicBezTo>
                    <a:pt x="9332" y="12"/>
                    <a:pt x="9324" y="3"/>
                    <a:pt x="9313" y="3"/>
                  </a:cubicBezTo>
                  <a:close/>
                  <a:moveTo>
                    <a:pt x="9426" y="5"/>
                  </a:moveTo>
                  <a:cubicBezTo>
                    <a:pt x="9416" y="5"/>
                    <a:pt x="9408" y="13"/>
                    <a:pt x="9408" y="22"/>
                  </a:cubicBezTo>
                  <a:cubicBezTo>
                    <a:pt x="9408" y="32"/>
                    <a:pt x="9416" y="40"/>
                    <a:pt x="9426" y="40"/>
                  </a:cubicBezTo>
                  <a:cubicBezTo>
                    <a:pt x="9436" y="40"/>
                    <a:pt x="9444" y="32"/>
                    <a:pt x="9444" y="22"/>
                  </a:cubicBezTo>
                  <a:cubicBezTo>
                    <a:pt x="9444" y="13"/>
                    <a:pt x="9436" y="5"/>
                    <a:pt x="9426" y="5"/>
                  </a:cubicBezTo>
                  <a:close/>
                  <a:moveTo>
                    <a:pt x="9540" y="6"/>
                  </a:moveTo>
                  <a:cubicBezTo>
                    <a:pt x="9530" y="6"/>
                    <a:pt x="9523" y="13"/>
                    <a:pt x="9523" y="22"/>
                  </a:cubicBezTo>
                  <a:cubicBezTo>
                    <a:pt x="9523" y="32"/>
                    <a:pt x="9530" y="39"/>
                    <a:pt x="9540" y="39"/>
                  </a:cubicBezTo>
                  <a:cubicBezTo>
                    <a:pt x="9549" y="39"/>
                    <a:pt x="9557" y="32"/>
                    <a:pt x="9557" y="22"/>
                  </a:cubicBezTo>
                  <a:cubicBezTo>
                    <a:pt x="9557" y="13"/>
                    <a:pt x="9549" y="6"/>
                    <a:pt x="9540" y="6"/>
                  </a:cubicBezTo>
                  <a:close/>
                  <a:moveTo>
                    <a:pt x="9653" y="6"/>
                  </a:moveTo>
                  <a:cubicBezTo>
                    <a:pt x="9644" y="6"/>
                    <a:pt x="9637" y="14"/>
                    <a:pt x="9637" y="22"/>
                  </a:cubicBezTo>
                  <a:cubicBezTo>
                    <a:pt x="9637" y="31"/>
                    <a:pt x="9644" y="39"/>
                    <a:pt x="9653" y="39"/>
                  </a:cubicBezTo>
                  <a:cubicBezTo>
                    <a:pt x="9662" y="39"/>
                    <a:pt x="9669" y="31"/>
                    <a:pt x="9669" y="22"/>
                  </a:cubicBezTo>
                  <a:cubicBezTo>
                    <a:pt x="9669" y="14"/>
                    <a:pt x="9662" y="6"/>
                    <a:pt x="9653" y="6"/>
                  </a:cubicBezTo>
                  <a:close/>
                  <a:moveTo>
                    <a:pt x="9766" y="7"/>
                  </a:moveTo>
                  <a:cubicBezTo>
                    <a:pt x="9758" y="7"/>
                    <a:pt x="9750" y="14"/>
                    <a:pt x="9750" y="22"/>
                  </a:cubicBezTo>
                  <a:cubicBezTo>
                    <a:pt x="9750" y="31"/>
                    <a:pt x="9758" y="38"/>
                    <a:pt x="9766" y="38"/>
                  </a:cubicBezTo>
                  <a:cubicBezTo>
                    <a:pt x="9775" y="38"/>
                    <a:pt x="9782" y="31"/>
                    <a:pt x="9782" y="22"/>
                  </a:cubicBezTo>
                  <a:cubicBezTo>
                    <a:pt x="9782" y="14"/>
                    <a:pt x="9775" y="7"/>
                    <a:pt x="9766" y="7"/>
                  </a:cubicBezTo>
                  <a:close/>
                  <a:moveTo>
                    <a:pt x="9880" y="5"/>
                  </a:moveTo>
                  <a:cubicBezTo>
                    <a:pt x="9870" y="5"/>
                    <a:pt x="9862" y="13"/>
                    <a:pt x="9862" y="22"/>
                  </a:cubicBezTo>
                  <a:cubicBezTo>
                    <a:pt x="9862" y="32"/>
                    <a:pt x="9870" y="40"/>
                    <a:pt x="9880" y="40"/>
                  </a:cubicBezTo>
                  <a:cubicBezTo>
                    <a:pt x="9889" y="40"/>
                    <a:pt x="9897" y="32"/>
                    <a:pt x="9897" y="22"/>
                  </a:cubicBezTo>
                  <a:cubicBezTo>
                    <a:pt x="9897" y="13"/>
                    <a:pt x="9889" y="5"/>
                    <a:pt x="9880" y="5"/>
                  </a:cubicBezTo>
                  <a:close/>
                  <a:moveTo>
                    <a:pt x="9993" y="6"/>
                  </a:moveTo>
                  <a:cubicBezTo>
                    <a:pt x="9984" y="6"/>
                    <a:pt x="9977" y="13"/>
                    <a:pt x="9977" y="22"/>
                  </a:cubicBezTo>
                  <a:cubicBezTo>
                    <a:pt x="9977" y="32"/>
                    <a:pt x="9984" y="39"/>
                    <a:pt x="9993" y="39"/>
                  </a:cubicBezTo>
                  <a:cubicBezTo>
                    <a:pt x="10002" y="39"/>
                    <a:pt x="10010" y="32"/>
                    <a:pt x="10010" y="22"/>
                  </a:cubicBezTo>
                  <a:cubicBezTo>
                    <a:pt x="10010" y="13"/>
                    <a:pt x="10002" y="6"/>
                    <a:pt x="9993" y="6"/>
                  </a:cubicBezTo>
                  <a:close/>
                  <a:moveTo>
                    <a:pt x="10107" y="6"/>
                  </a:moveTo>
                  <a:cubicBezTo>
                    <a:pt x="10098" y="6"/>
                    <a:pt x="10090" y="14"/>
                    <a:pt x="10090" y="22"/>
                  </a:cubicBezTo>
                  <a:cubicBezTo>
                    <a:pt x="10090" y="31"/>
                    <a:pt x="10098" y="39"/>
                    <a:pt x="10107" y="39"/>
                  </a:cubicBezTo>
                  <a:cubicBezTo>
                    <a:pt x="10115" y="39"/>
                    <a:pt x="10123" y="31"/>
                    <a:pt x="10123" y="22"/>
                  </a:cubicBezTo>
                  <a:cubicBezTo>
                    <a:pt x="10123" y="14"/>
                    <a:pt x="10115" y="6"/>
                    <a:pt x="10107" y="6"/>
                  </a:cubicBezTo>
                  <a:close/>
                  <a:moveTo>
                    <a:pt x="10220" y="7"/>
                  </a:moveTo>
                  <a:cubicBezTo>
                    <a:pt x="10211" y="7"/>
                    <a:pt x="10204" y="14"/>
                    <a:pt x="10204" y="22"/>
                  </a:cubicBezTo>
                  <a:cubicBezTo>
                    <a:pt x="10204" y="31"/>
                    <a:pt x="10211" y="38"/>
                    <a:pt x="10220" y="38"/>
                  </a:cubicBezTo>
                  <a:cubicBezTo>
                    <a:pt x="10229" y="38"/>
                    <a:pt x="10236" y="31"/>
                    <a:pt x="10236" y="22"/>
                  </a:cubicBezTo>
                  <a:cubicBezTo>
                    <a:pt x="10236" y="14"/>
                    <a:pt x="10229" y="7"/>
                    <a:pt x="10220" y="7"/>
                  </a:cubicBezTo>
                  <a:close/>
                  <a:moveTo>
                    <a:pt x="10333" y="6"/>
                  </a:moveTo>
                  <a:cubicBezTo>
                    <a:pt x="10324" y="6"/>
                    <a:pt x="10317" y="14"/>
                    <a:pt x="10317" y="22"/>
                  </a:cubicBezTo>
                  <a:cubicBezTo>
                    <a:pt x="10317" y="31"/>
                    <a:pt x="10324" y="39"/>
                    <a:pt x="10333" y="39"/>
                  </a:cubicBezTo>
                  <a:cubicBezTo>
                    <a:pt x="10342" y="39"/>
                    <a:pt x="10350" y="31"/>
                    <a:pt x="10350" y="22"/>
                  </a:cubicBezTo>
                  <a:cubicBezTo>
                    <a:pt x="10350" y="14"/>
                    <a:pt x="10342" y="6"/>
                    <a:pt x="10333" y="6"/>
                  </a:cubicBezTo>
                  <a:close/>
                  <a:moveTo>
                    <a:pt x="10447" y="6"/>
                  </a:moveTo>
                  <a:cubicBezTo>
                    <a:pt x="10437" y="6"/>
                    <a:pt x="10430" y="13"/>
                    <a:pt x="10430" y="22"/>
                  </a:cubicBezTo>
                  <a:cubicBezTo>
                    <a:pt x="10430" y="32"/>
                    <a:pt x="10437" y="39"/>
                    <a:pt x="10447" y="39"/>
                  </a:cubicBezTo>
                  <a:cubicBezTo>
                    <a:pt x="10456" y="39"/>
                    <a:pt x="10464" y="32"/>
                    <a:pt x="10464" y="22"/>
                  </a:cubicBezTo>
                  <a:cubicBezTo>
                    <a:pt x="10464" y="13"/>
                    <a:pt x="10456" y="6"/>
                    <a:pt x="10447" y="6"/>
                  </a:cubicBezTo>
                  <a:close/>
                  <a:moveTo>
                    <a:pt x="10560" y="5"/>
                  </a:moveTo>
                  <a:cubicBezTo>
                    <a:pt x="10550" y="5"/>
                    <a:pt x="10543" y="13"/>
                    <a:pt x="10543" y="22"/>
                  </a:cubicBezTo>
                  <a:cubicBezTo>
                    <a:pt x="10543" y="32"/>
                    <a:pt x="10550" y="40"/>
                    <a:pt x="10560" y="40"/>
                  </a:cubicBezTo>
                  <a:cubicBezTo>
                    <a:pt x="10570" y="40"/>
                    <a:pt x="10578" y="32"/>
                    <a:pt x="10578" y="22"/>
                  </a:cubicBezTo>
                  <a:cubicBezTo>
                    <a:pt x="10578" y="13"/>
                    <a:pt x="10570" y="5"/>
                    <a:pt x="10560" y="5"/>
                  </a:cubicBezTo>
                  <a:close/>
                  <a:moveTo>
                    <a:pt x="10673" y="5"/>
                  </a:moveTo>
                  <a:cubicBezTo>
                    <a:pt x="10664" y="5"/>
                    <a:pt x="10656" y="13"/>
                    <a:pt x="10656" y="22"/>
                  </a:cubicBezTo>
                  <a:cubicBezTo>
                    <a:pt x="10656" y="32"/>
                    <a:pt x="10664" y="40"/>
                    <a:pt x="10673" y="40"/>
                  </a:cubicBezTo>
                  <a:cubicBezTo>
                    <a:pt x="10683" y="40"/>
                    <a:pt x="10691" y="32"/>
                    <a:pt x="10691" y="22"/>
                  </a:cubicBezTo>
                  <a:cubicBezTo>
                    <a:pt x="10691" y="13"/>
                    <a:pt x="10683" y="5"/>
                    <a:pt x="10673" y="5"/>
                  </a:cubicBezTo>
                  <a:close/>
                  <a:moveTo>
                    <a:pt x="10787" y="6"/>
                  </a:moveTo>
                  <a:cubicBezTo>
                    <a:pt x="10778" y="6"/>
                    <a:pt x="10770" y="13"/>
                    <a:pt x="10770" y="22"/>
                  </a:cubicBezTo>
                  <a:cubicBezTo>
                    <a:pt x="10770" y="32"/>
                    <a:pt x="10778" y="39"/>
                    <a:pt x="10787" y="39"/>
                  </a:cubicBezTo>
                  <a:cubicBezTo>
                    <a:pt x="10796" y="39"/>
                    <a:pt x="10803" y="32"/>
                    <a:pt x="10803" y="22"/>
                  </a:cubicBezTo>
                  <a:cubicBezTo>
                    <a:pt x="10803" y="13"/>
                    <a:pt x="10796" y="6"/>
                    <a:pt x="10787" y="6"/>
                  </a:cubicBezTo>
                  <a:close/>
                  <a:moveTo>
                    <a:pt x="10900" y="7"/>
                  </a:moveTo>
                  <a:cubicBezTo>
                    <a:pt x="10891" y="7"/>
                    <a:pt x="10884" y="14"/>
                    <a:pt x="10884" y="22"/>
                  </a:cubicBezTo>
                  <a:cubicBezTo>
                    <a:pt x="10884" y="31"/>
                    <a:pt x="10891" y="38"/>
                    <a:pt x="10900" y="38"/>
                  </a:cubicBezTo>
                  <a:cubicBezTo>
                    <a:pt x="10909" y="38"/>
                    <a:pt x="10916" y="31"/>
                    <a:pt x="10916" y="22"/>
                  </a:cubicBezTo>
                  <a:cubicBezTo>
                    <a:pt x="10916" y="14"/>
                    <a:pt x="10909" y="7"/>
                    <a:pt x="10900" y="7"/>
                  </a:cubicBezTo>
                  <a:close/>
                  <a:moveTo>
                    <a:pt x="11014" y="6"/>
                  </a:moveTo>
                  <a:cubicBezTo>
                    <a:pt x="11005" y="6"/>
                    <a:pt x="10998" y="14"/>
                    <a:pt x="10998" y="22"/>
                  </a:cubicBezTo>
                  <a:cubicBezTo>
                    <a:pt x="10998" y="31"/>
                    <a:pt x="11005" y="39"/>
                    <a:pt x="11014" y="39"/>
                  </a:cubicBezTo>
                  <a:cubicBezTo>
                    <a:pt x="11022" y="39"/>
                    <a:pt x="11030" y="31"/>
                    <a:pt x="11030" y="22"/>
                  </a:cubicBezTo>
                  <a:cubicBezTo>
                    <a:pt x="11030" y="14"/>
                    <a:pt x="11022" y="6"/>
                    <a:pt x="11014" y="6"/>
                  </a:cubicBezTo>
                  <a:close/>
                  <a:moveTo>
                    <a:pt x="11127" y="6"/>
                  </a:moveTo>
                  <a:cubicBezTo>
                    <a:pt x="11118" y="6"/>
                    <a:pt x="11110" y="13"/>
                    <a:pt x="11110" y="22"/>
                  </a:cubicBezTo>
                  <a:cubicBezTo>
                    <a:pt x="11110" y="32"/>
                    <a:pt x="11118" y="39"/>
                    <a:pt x="11127" y="39"/>
                  </a:cubicBezTo>
                  <a:cubicBezTo>
                    <a:pt x="11136" y="39"/>
                    <a:pt x="11144" y="32"/>
                    <a:pt x="11144" y="22"/>
                  </a:cubicBezTo>
                  <a:cubicBezTo>
                    <a:pt x="11144" y="13"/>
                    <a:pt x="11136" y="6"/>
                    <a:pt x="11127" y="6"/>
                  </a:cubicBezTo>
                  <a:close/>
                  <a:moveTo>
                    <a:pt x="11240" y="5"/>
                  </a:moveTo>
                  <a:cubicBezTo>
                    <a:pt x="11231" y="5"/>
                    <a:pt x="11223" y="13"/>
                    <a:pt x="11223" y="22"/>
                  </a:cubicBezTo>
                  <a:cubicBezTo>
                    <a:pt x="11223" y="32"/>
                    <a:pt x="11231" y="40"/>
                    <a:pt x="11240" y="40"/>
                  </a:cubicBezTo>
                  <a:cubicBezTo>
                    <a:pt x="11250" y="40"/>
                    <a:pt x="11258" y="32"/>
                    <a:pt x="11258" y="22"/>
                  </a:cubicBezTo>
                  <a:cubicBezTo>
                    <a:pt x="11258" y="13"/>
                    <a:pt x="11250" y="5"/>
                    <a:pt x="11240" y="5"/>
                  </a:cubicBezTo>
                  <a:close/>
                  <a:moveTo>
                    <a:pt x="11354" y="4"/>
                  </a:moveTo>
                  <a:cubicBezTo>
                    <a:pt x="11344" y="4"/>
                    <a:pt x="11335" y="12"/>
                    <a:pt x="11335" y="22"/>
                  </a:cubicBezTo>
                  <a:cubicBezTo>
                    <a:pt x="11335" y="33"/>
                    <a:pt x="11344" y="41"/>
                    <a:pt x="11354" y="41"/>
                  </a:cubicBezTo>
                  <a:cubicBezTo>
                    <a:pt x="11364" y="41"/>
                    <a:pt x="11372" y="33"/>
                    <a:pt x="11372" y="22"/>
                  </a:cubicBezTo>
                  <a:cubicBezTo>
                    <a:pt x="11372" y="12"/>
                    <a:pt x="11364" y="4"/>
                    <a:pt x="11354" y="4"/>
                  </a:cubicBezTo>
                  <a:close/>
                  <a:moveTo>
                    <a:pt x="11467" y="5"/>
                  </a:moveTo>
                  <a:cubicBezTo>
                    <a:pt x="11458" y="5"/>
                    <a:pt x="11450" y="13"/>
                    <a:pt x="11450" y="22"/>
                  </a:cubicBezTo>
                  <a:cubicBezTo>
                    <a:pt x="11450" y="32"/>
                    <a:pt x="11458" y="40"/>
                    <a:pt x="11467" y="40"/>
                  </a:cubicBezTo>
                  <a:cubicBezTo>
                    <a:pt x="11477" y="40"/>
                    <a:pt x="11485" y="32"/>
                    <a:pt x="11485" y="22"/>
                  </a:cubicBezTo>
                  <a:cubicBezTo>
                    <a:pt x="11485" y="13"/>
                    <a:pt x="11477" y="5"/>
                    <a:pt x="11467" y="5"/>
                  </a:cubicBezTo>
                  <a:close/>
                  <a:moveTo>
                    <a:pt x="11581" y="5"/>
                  </a:moveTo>
                  <a:cubicBezTo>
                    <a:pt x="11571" y="5"/>
                    <a:pt x="11563" y="13"/>
                    <a:pt x="11563" y="22"/>
                  </a:cubicBezTo>
                  <a:cubicBezTo>
                    <a:pt x="11563" y="32"/>
                    <a:pt x="11571" y="40"/>
                    <a:pt x="11581" y="40"/>
                  </a:cubicBezTo>
                  <a:cubicBezTo>
                    <a:pt x="11590" y="40"/>
                    <a:pt x="11598" y="32"/>
                    <a:pt x="11598" y="22"/>
                  </a:cubicBezTo>
                  <a:cubicBezTo>
                    <a:pt x="11598" y="13"/>
                    <a:pt x="11590" y="5"/>
                    <a:pt x="11581" y="5"/>
                  </a:cubicBezTo>
                  <a:close/>
                  <a:moveTo>
                    <a:pt x="11694" y="7"/>
                  </a:moveTo>
                  <a:cubicBezTo>
                    <a:pt x="11685" y="7"/>
                    <a:pt x="11678" y="14"/>
                    <a:pt x="11678" y="22"/>
                  </a:cubicBezTo>
                  <a:cubicBezTo>
                    <a:pt x="11678" y="31"/>
                    <a:pt x="11685" y="38"/>
                    <a:pt x="11694" y="38"/>
                  </a:cubicBezTo>
                  <a:cubicBezTo>
                    <a:pt x="11703" y="38"/>
                    <a:pt x="11710" y="31"/>
                    <a:pt x="11710" y="22"/>
                  </a:cubicBezTo>
                  <a:cubicBezTo>
                    <a:pt x="11710" y="14"/>
                    <a:pt x="11703" y="7"/>
                    <a:pt x="11694" y="7"/>
                  </a:cubicBezTo>
                  <a:close/>
                  <a:moveTo>
                    <a:pt x="11807" y="2"/>
                  </a:moveTo>
                  <a:cubicBezTo>
                    <a:pt x="11796" y="2"/>
                    <a:pt x="11787" y="11"/>
                    <a:pt x="11787" y="22"/>
                  </a:cubicBezTo>
                  <a:cubicBezTo>
                    <a:pt x="11787" y="34"/>
                    <a:pt x="11796" y="43"/>
                    <a:pt x="11807" y="43"/>
                  </a:cubicBezTo>
                  <a:cubicBezTo>
                    <a:pt x="11819" y="43"/>
                    <a:pt x="11828" y="34"/>
                    <a:pt x="11828" y="22"/>
                  </a:cubicBezTo>
                  <a:cubicBezTo>
                    <a:pt x="11828" y="11"/>
                    <a:pt x="11819" y="2"/>
                    <a:pt x="11807" y="2"/>
                  </a:cubicBezTo>
                  <a:close/>
                  <a:moveTo>
                    <a:pt x="11921" y="4"/>
                  </a:moveTo>
                  <a:cubicBezTo>
                    <a:pt x="11910" y="4"/>
                    <a:pt x="11902" y="12"/>
                    <a:pt x="11902" y="22"/>
                  </a:cubicBezTo>
                  <a:cubicBezTo>
                    <a:pt x="11902" y="33"/>
                    <a:pt x="11910" y="41"/>
                    <a:pt x="11921" y="41"/>
                  </a:cubicBezTo>
                  <a:cubicBezTo>
                    <a:pt x="11931" y="41"/>
                    <a:pt x="11939" y="33"/>
                    <a:pt x="11939" y="22"/>
                  </a:cubicBezTo>
                  <a:cubicBezTo>
                    <a:pt x="11939" y="12"/>
                    <a:pt x="11931" y="4"/>
                    <a:pt x="11921" y="4"/>
                  </a:cubicBezTo>
                  <a:close/>
                  <a:moveTo>
                    <a:pt x="12034" y="4"/>
                  </a:moveTo>
                  <a:cubicBezTo>
                    <a:pt x="12024" y="4"/>
                    <a:pt x="12016" y="12"/>
                    <a:pt x="12016" y="22"/>
                  </a:cubicBezTo>
                  <a:cubicBezTo>
                    <a:pt x="12016" y="33"/>
                    <a:pt x="12024" y="41"/>
                    <a:pt x="12034" y="41"/>
                  </a:cubicBezTo>
                  <a:cubicBezTo>
                    <a:pt x="12044" y="41"/>
                    <a:pt x="12052" y="33"/>
                    <a:pt x="12052" y="22"/>
                  </a:cubicBezTo>
                  <a:cubicBezTo>
                    <a:pt x="12052" y="12"/>
                    <a:pt x="12044" y="4"/>
                    <a:pt x="12034" y="4"/>
                  </a:cubicBezTo>
                  <a:close/>
                  <a:moveTo>
                    <a:pt x="12147" y="2"/>
                  </a:moveTo>
                  <a:cubicBezTo>
                    <a:pt x="12136" y="2"/>
                    <a:pt x="12127" y="11"/>
                    <a:pt x="12127" y="22"/>
                  </a:cubicBezTo>
                  <a:cubicBezTo>
                    <a:pt x="12127" y="34"/>
                    <a:pt x="12136" y="42"/>
                    <a:pt x="12147" y="42"/>
                  </a:cubicBezTo>
                  <a:cubicBezTo>
                    <a:pt x="12159" y="42"/>
                    <a:pt x="12167" y="34"/>
                    <a:pt x="12167" y="22"/>
                  </a:cubicBezTo>
                  <a:cubicBezTo>
                    <a:pt x="12167" y="11"/>
                    <a:pt x="12159" y="2"/>
                    <a:pt x="12147" y="2"/>
                  </a:cubicBezTo>
                  <a:close/>
                  <a:moveTo>
                    <a:pt x="12261" y="1"/>
                  </a:moveTo>
                  <a:cubicBezTo>
                    <a:pt x="12249" y="1"/>
                    <a:pt x="12239" y="11"/>
                    <a:pt x="12239" y="22"/>
                  </a:cubicBezTo>
                  <a:cubicBezTo>
                    <a:pt x="12239" y="34"/>
                    <a:pt x="12249" y="44"/>
                    <a:pt x="12261" y="44"/>
                  </a:cubicBezTo>
                  <a:cubicBezTo>
                    <a:pt x="12273" y="44"/>
                    <a:pt x="12282" y="34"/>
                    <a:pt x="12282" y="22"/>
                  </a:cubicBezTo>
                  <a:cubicBezTo>
                    <a:pt x="12282" y="11"/>
                    <a:pt x="12273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3" y="2"/>
                    <a:pt x="12353" y="11"/>
                    <a:pt x="12353" y="22"/>
                  </a:cubicBezTo>
                  <a:cubicBezTo>
                    <a:pt x="12353" y="34"/>
                    <a:pt x="12363" y="43"/>
                    <a:pt x="12374" y="43"/>
                  </a:cubicBezTo>
                  <a:cubicBezTo>
                    <a:pt x="12386" y="43"/>
                    <a:pt x="12395" y="34"/>
                    <a:pt x="12395" y="22"/>
                  </a:cubicBezTo>
                  <a:cubicBezTo>
                    <a:pt x="12395" y="11"/>
                    <a:pt x="12386" y="2"/>
                    <a:pt x="12374" y="2"/>
                  </a:cubicBezTo>
                  <a:close/>
                  <a:moveTo>
                    <a:pt x="12488" y="4"/>
                  </a:moveTo>
                  <a:cubicBezTo>
                    <a:pt x="12477" y="4"/>
                    <a:pt x="12469" y="12"/>
                    <a:pt x="12469" y="22"/>
                  </a:cubicBezTo>
                  <a:cubicBezTo>
                    <a:pt x="12469" y="33"/>
                    <a:pt x="12477" y="41"/>
                    <a:pt x="12488" y="41"/>
                  </a:cubicBezTo>
                  <a:cubicBezTo>
                    <a:pt x="12498" y="41"/>
                    <a:pt x="12506" y="33"/>
                    <a:pt x="12506" y="22"/>
                  </a:cubicBezTo>
                  <a:cubicBezTo>
                    <a:pt x="12506" y="12"/>
                    <a:pt x="12498" y="4"/>
                    <a:pt x="12488" y="4"/>
                  </a:cubicBezTo>
                  <a:close/>
                  <a:moveTo>
                    <a:pt x="12601" y="4"/>
                  </a:moveTo>
                  <a:cubicBezTo>
                    <a:pt x="12591" y="4"/>
                    <a:pt x="12582" y="12"/>
                    <a:pt x="12582" y="22"/>
                  </a:cubicBezTo>
                  <a:cubicBezTo>
                    <a:pt x="12582" y="33"/>
                    <a:pt x="12591" y="41"/>
                    <a:pt x="12601" y="41"/>
                  </a:cubicBezTo>
                  <a:cubicBezTo>
                    <a:pt x="12611" y="41"/>
                    <a:pt x="12620" y="33"/>
                    <a:pt x="12620" y="22"/>
                  </a:cubicBezTo>
                  <a:cubicBezTo>
                    <a:pt x="12620" y="12"/>
                    <a:pt x="12611" y="4"/>
                    <a:pt x="12601" y="4"/>
                  </a:cubicBezTo>
                  <a:close/>
                  <a:moveTo>
                    <a:pt x="12714" y="6"/>
                  </a:moveTo>
                  <a:cubicBezTo>
                    <a:pt x="12705" y="6"/>
                    <a:pt x="12697" y="13"/>
                    <a:pt x="12697" y="22"/>
                  </a:cubicBezTo>
                  <a:cubicBezTo>
                    <a:pt x="12697" y="32"/>
                    <a:pt x="12705" y="39"/>
                    <a:pt x="12714" y="39"/>
                  </a:cubicBezTo>
                  <a:cubicBezTo>
                    <a:pt x="12724" y="39"/>
                    <a:pt x="12731" y="32"/>
                    <a:pt x="12731" y="22"/>
                  </a:cubicBezTo>
                  <a:cubicBezTo>
                    <a:pt x="12731" y="13"/>
                    <a:pt x="12724" y="6"/>
                    <a:pt x="12714" y="6"/>
                  </a:cubicBezTo>
                  <a:close/>
                  <a:moveTo>
                    <a:pt x="12828" y="4"/>
                  </a:moveTo>
                  <a:cubicBezTo>
                    <a:pt x="12818" y="4"/>
                    <a:pt x="12810" y="13"/>
                    <a:pt x="12810" y="22"/>
                  </a:cubicBezTo>
                  <a:cubicBezTo>
                    <a:pt x="12810" y="32"/>
                    <a:pt x="12818" y="41"/>
                    <a:pt x="12828" y="41"/>
                  </a:cubicBezTo>
                  <a:cubicBezTo>
                    <a:pt x="12838" y="41"/>
                    <a:pt x="12846" y="32"/>
                    <a:pt x="12846" y="22"/>
                  </a:cubicBezTo>
                  <a:cubicBezTo>
                    <a:pt x="12846" y="13"/>
                    <a:pt x="12838" y="4"/>
                    <a:pt x="12828" y="4"/>
                  </a:cubicBezTo>
                  <a:close/>
                  <a:moveTo>
                    <a:pt x="12941" y="6"/>
                  </a:moveTo>
                  <a:cubicBezTo>
                    <a:pt x="12932" y="6"/>
                    <a:pt x="12924" y="13"/>
                    <a:pt x="12924" y="22"/>
                  </a:cubicBezTo>
                  <a:cubicBezTo>
                    <a:pt x="12924" y="32"/>
                    <a:pt x="12932" y="39"/>
                    <a:pt x="12941" y="39"/>
                  </a:cubicBezTo>
                  <a:cubicBezTo>
                    <a:pt x="12950" y="39"/>
                    <a:pt x="12958" y="32"/>
                    <a:pt x="12958" y="22"/>
                  </a:cubicBezTo>
                  <a:cubicBezTo>
                    <a:pt x="12958" y="13"/>
                    <a:pt x="12950" y="6"/>
                    <a:pt x="12941" y="6"/>
                  </a:cubicBezTo>
                  <a:close/>
                  <a:moveTo>
                    <a:pt x="13055" y="6"/>
                  </a:moveTo>
                  <a:cubicBezTo>
                    <a:pt x="13046" y="6"/>
                    <a:pt x="13038" y="14"/>
                    <a:pt x="13038" y="22"/>
                  </a:cubicBezTo>
                  <a:cubicBezTo>
                    <a:pt x="13038" y="31"/>
                    <a:pt x="13046" y="39"/>
                    <a:pt x="13055" y="39"/>
                  </a:cubicBezTo>
                  <a:cubicBezTo>
                    <a:pt x="13064" y="39"/>
                    <a:pt x="13071" y="31"/>
                    <a:pt x="13071" y="22"/>
                  </a:cubicBezTo>
                  <a:cubicBezTo>
                    <a:pt x="13071" y="14"/>
                    <a:pt x="13064" y="6"/>
                    <a:pt x="13055" y="6"/>
                  </a:cubicBezTo>
                  <a:close/>
                  <a:moveTo>
                    <a:pt x="13168" y="6"/>
                  </a:moveTo>
                  <a:cubicBezTo>
                    <a:pt x="13159" y="6"/>
                    <a:pt x="13151" y="13"/>
                    <a:pt x="13151" y="22"/>
                  </a:cubicBezTo>
                  <a:cubicBezTo>
                    <a:pt x="13151" y="32"/>
                    <a:pt x="13159" y="39"/>
                    <a:pt x="13168" y="39"/>
                  </a:cubicBezTo>
                  <a:cubicBezTo>
                    <a:pt x="13177" y="39"/>
                    <a:pt x="13185" y="32"/>
                    <a:pt x="13185" y="22"/>
                  </a:cubicBezTo>
                  <a:cubicBezTo>
                    <a:pt x="13185" y="13"/>
                    <a:pt x="13177" y="6"/>
                    <a:pt x="13168" y="6"/>
                  </a:cubicBezTo>
                  <a:close/>
                  <a:moveTo>
                    <a:pt x="13281" y="5"/>
                  </a:moveTo>
                  <a:cubicBezTo>
                    <a:pt x="13272" y="5"/>
                    <a:pt x="13264" y="13"/>
                    <a:pt x="13264" y="22"/>
                  </a:cubicBezTo>
                  <a:cubicBezTo>
                    <a:pt x="13264" y="32"/>
                    <a:pt x="13272" y="40"/>
                    <a:pt x="13281" y="40"/>
                  </a:cubicBezTo>
                  <a:cubicBezTo>
                    <a:pt x="13291" y="40"/>
                    <a:pt x="13298" y="32"/>
                    <a:pt x="13298" y="22"/>
                  </a:cubicBezTo>
                  <a:cubicBezTo>
                    <a:pt x="13298" y="13"/>
                    <a:pt x="13291" y="5"/>
                    <a:pt x="13281" y="5"/>
                  </a:cubicBezTo>
                  <a:close/>
                  <a:moveTo>
                    <a:pt x="13395" y="6"/>
                  </a:moveTo>
                  <a:cubicBezTo>
                    <a:pt x="13386" y="6"/>
                    <a:pt x="13378" y="13"/>
                    <a:pt x="13378" y="22"/>
                  </a:cubicBezTo>
                  <a:cubicBezTo>
                    <a:pt x="13378" y="32"/>
                    <a:pt x="13386" y="39"/>
                    <a:pt x="13395" y="39"/>
                  </a:cubicBezTo>
                  <a:cubicBezTo>
                    <a:pt x="13404" y="39"/>
                    <a:pt x="13411" y="32"/>
                    <a:pt x="13411" y="22"/>
                  </a:cubicBezTo>
                  <a:cubicBezTo>
                    <a:pt x="13411" y="13"/>
                    <a:pt x="13404" y="6"/>
                    <a:pt x="13395" y="6"/>
                  </a:cubicBezTo>
                  <a:close/>
                  <a:moveTo>
                    <a:pt x="13508" y="6"/>
                  </a:moveTo>
                  <a:cubicBezTo>
                    <a:pt x="13499" y="6"/>
                    <a:pt x="13492" y="14"/>
                    <a:pt x="13492" y="22"/>
                  </a:cubicBezTo>
                  <a:cubicBezTo>
                    <a:pt x="13492" y="31"/>
                    <a:pt x="13499" y="39"/>
                    <a:pt x="13508" y="39"/>
                  </a:cubicBezTo>
                  <a:cubicBezTo>
                    <a:pt x="13517" y="39"/>
                    <a:pt x="13524" y="31"/>
                    <a:pt x="13524" y="22"/>
                  </a:cubicBezTo>
                  <a:cubicBezTo>
                    <a:pt x="13524" y="14"/>
                    <a:pt x="13517" y="6"/>
                    <a:pt x="13508" y="6"/>
                  </a:cubicBezTo>
                  <a:close/>
                  <a:moveTo>
                    <a:pt x="13621" y="7"/>
                  </a:moveTo>
                  <a:cubicBezTo>
                    <a:pt x="13613" y="7"/>
                    <a:pt x="13606" y="14"/>
                    <a:pt x="13606" y="22"/>
                  </a:cubicBezTo>
                  <a:cubicBezTo>
                    <a:pt x="13606" y="31"/>
                    <a:pt x="13613" y="38"/>
                    <a:pt x="13621" y="38"/>
                  </a:cubicBezTo>
                  <a:cubicBezTo>
                    <a:pt x="13630" y="38"/>
                    <a:pt x="13637" y="31"/>
                    <a:pt x="13637" y="22"/>
                  </a:cubicBezTo>
                  <a:cubicBezTo>
                    <a:pt x="13637" y="14"/>
                    <a:pt x="13630" y="7"/>
                    <a:pt x="13621" y="7"/>
                  </a:cubicBezTo>
                  <a:close/>
                  <a:moveTo>
                    <a:pt x="13735" y="7"/>
                  </a:moveTo>
                  <a:cubicBezTo>
                    <a:pt x="13726" y="7"/>
                    <a:pt x="13719" y="14"/>
                    <a:pt x="13719" y="22"/>
                  </a:cubicBezTo>
                  <a:cubicBezTo>
                    <a:pt x="13719" y="31"/>
                    <a:pt x="13726" y="38"/>
                    <a:pt x="13735" y="38"/>
                  </a:cubicBezTo>
                  <a:cubicBezTo>
                    <a:pt x="13744" y="38"/>
                    <a:pt x="13751" y="31"/>
                    <a:pt x="13751" y="22"/>
                  </a:cubicBezTo>
                  <a:cubicBezTo>
                    <a:pt x="13751" y="14"/>
                    <a:pt x="13744" y="7"/>
                    <a:pt x="13735" y="7"/>
                  </a:cubicBezTo>
                  <a:close/>
                  <a:moveTo>
                    <a:pt x="13848" y="7"/>
                  </a:moveTo>
                  <a:cubicBezTo>
                    <a:pt x="13840" y="7"/>
                    <a:pt x="13833" y="14"/>
                    <a:pt x="13833" y="22"/>
                  </a:cubicBezTo>
                  <a:cubicBezTo>
                    <a:pt x="13833" y="31"/>
                    <a:pt x="13840" y="38"/>
                    <a:pt x="13848" y="38"/>
                  </a:cubicBezTo>
                  <a:cubicBezTo>
                    <a:pt x="13857" y="38"/>
                    <a:pt x="13864" y="31"/>
                    <a:pt x="13864" y="22"/>
                  </a:cubicBezTo>
                  <a:cubicBezTo>
                    <a:pt x="13864" y="14"/>
                    <a:pt x="13857" y="7"/>
                    <a:pt x="13848" y="7"/>
                  </a:cubicBezTo>
                  <a:close/>
                  <a:moveTo>
                    <a:pt x="13962" y="7"/>
                  </a:moveTo>
                  <a:cubicBezTo>
                    <a:pt x="13953" y="7"/>
                    <a:pt x="13946" y="14"/>
                    <a:pt x="13946" y="22"/>
                  </a:cubicBezTo>
                  <a:cubicBezTo>
                    <a:pt x="13946" y="31"/>
                    <a:pt x="13953" y="38"/>
                    <a:pt x="13962" y="38"/>
                  </a:cubicBezTo>
                  <a:cubicBezTo>
                    <a:pt x="13970" y="38"/>
                    <a:pt x="13977" y="31"/>
                    <a:pt x="13977" y="22"/>
                  </a:cubicBezTo>
                  <a:cubicBezTo>
                    <a:pt x="13977" y="14"/>
                    <a:pt x="13970" y="7"/>
                    <a:pt x="13962" y="7"/>
                  </a:cubicBezTo>
                  <a:close/>
                  <a:moveTo>
                    <a:pt x="14075" y="7"/>
                  </a:moveTo>
                  <a:cubicBezTo>
                    <a:pt x="14067" y="7"/>
                    <a:pt x="14060" y="14"/>
                    <a:pt x="14060" y="22"/>
                  </a:cubicBezTo>
                  <a:cubicBezTo>
                    <a:pt x="14060" y="31"/>
                    <a:pt x="14067" y="38"/>
                    <a:pt x="14075" y="38"/>
                  </a:cubicBezTo>
                  <a:cubicBezTo>
                    <a:pt x="14083" y="38"/>
                    <a:pt x="14090" y="31"/>
                    <a:pt x="14090" y="22"/>
                  </a:cubicBezTo>
                  <a:cubicBezTo>
                    <a:pt x="14090" y="14"/>
                    <a:pt x="14083" y="7"/>
                    <a:pt x="14075" y="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2"/>
            <p:cNvSpPr>
              <a:spLocks noEditPoints="1"/>
            </p:cNvSpPr>
            <p:nvPr/>
          </p:nvSpPr>
          <p:spPr bwMode="auto">
            <a:xfrm>
              <a:off x="-3979863" y="2649538"/>
              <a:ext cx="18821400" cy="61913"/>
            </a:xfrm>
            <a:custGeom>
              <a:avLst/>
              <a:gdLst>
                <a:gd name="T0" fmla="*/ 14188 w 14317"/>
                <a:gd name="T1" fmla="*/ 8 h 47"/>
                <a:gd name="T2" fmla="*/ 129 w 14317"/>
                <a:gd name="T3" fmla="*/ 8 h 47"/>
                <a:gd name="T4" fmla="*/ 355 w 14317"/>
                <a:gd name="T5" fmla="*/ 8 h 47"/>
                <a:gd name="T6" fmla="*/ 582 w 14317"/>
                <a:gd name="T7" fmla="*/ 7 h 47"/>
                <a:gd name="T8" fmla="*/ 809 w 14317"/>
                <a:gd name="T9" fmla="*/ 7 h 47"/>
                <a:gd name="T10" fmla="*/ 1036 w 14317"/>
                <a:gd name="T11" fmla="*/ 7 h 47"/>
                <a:gd name="T12" fmla="*/ 1262 w 14317"/>
                <a:gd name="T13" fmla="*/ 6 h 47"/>
                <a:gd name="T14" fmla="*/ 1489 w 14317"/>
                <a:gd name="T15" fmla="*/ 5 h 47"/>
                <a:gd name="T16" fmla="*/ 1716 w 14317"/>
                <a:gd name="T17" fmla="*/ 7 h 47"/>
                <a:gd name="T18" fmla="*/ 1943 w 14317"/>
                <a:gd name="T19" fmla="*/ 6 h 47"/>
                <a:gd name="T20" fmla="*/ 2170 w 14317"/>
                <a:gd name="T21" fmla="*/ 7 h 47"/>
                <a:gd name="T22" fmla="*/ 2396 w 14317"/>
                <a:gd name="T23" fmla="*/ 5 h 47"/>
                <a:gd name="T24" fmla="*/ 2623 w 14317"/>
                <a:gd name="T25" fmla="*/ 5 h 47"/>
                <a:gd name="T26" fmla="*/ 2850 w 14317"/>
                <a:gd name="T27" fmla="*/ 8 h 47"/>
                <a:gd name="T28" fmla="*/ 3077 w 14317"/>
                <a:gd name="T29" fmla="*/ 6 h 47"/>
                <a:gd name="T30" fmla="*/ 3303 w 14317"/>
                <a:gd name="T31" fmla="*/ 8 h 47"/>
                <a:gd name="T32" fmla="*/ 3530 w 14317"/>
                <a:gd name="T33" fmla="*/ 7 h 47"/>
                <a:gd name="T34" fmla="*/ 3757 w 14317"/>
                <a:gd name="T35" fmla="*/ 6 h 47"/>
                <a:gd name="T36" fmla="*/ 3984 w 14317"/>
                <a:gd name="T37" fmla="*/ 7 h 47"/>
                <a:gd name="T38" fmla="*/ 4210 w 14317"/>
                <a:gd name="T39" fmla="*/ 5 h 47"/>
                <a:gd name="T40" fmla="*/ 4437 w 14317"/>
                <a:gd name="T41" fmla="*/ 3 h 47"/>
                <a:gd name="T42" fmla="*/ 4664 w 14317"/>
                <a:gd name="T43" fmla="*/ 7 h 47"/>
                <a:gd name="T44" fmla="*/ 4891 w 14317"/>
                <a:gd name="T45" fmla="*/ 5 h 47"/>
                <a:gd name="T46" fmla="*/ 5118 w 14317"/>
                <a:gd name="T47" fmla="*/ 7 h 47"/>
                <a:gd name="T48" fmla="*/ 5344 w 14317"/>
                <a:gd name="T49" fmla="*/ 5 h 47"/>
                <a:gd name="T50" fmla="*/ 5571 w 14317"/>
                <a:gd name="T51" fmla="*/ 2 h 47"/>
                <a:gd name="T52" fmla="*/ 5798 w 14317"/>
                <a:gd name="T53" fmla="*/ 0 h 47"/>
                <a:gd name="T54" fmla="*/ 6025 w 14317"/>
                <a:gd name="T55" fmla="*/ 3 h 47"/>
                <a:gd name="T56" fmla="*/ 6251 w 14317"/>
                <a:gd name="T57" fmla="*/ 4 h 47"/>
                <a:gd name="T58" fmla="*/ 6478 w 14317"/>
                <a:gd name="T59" fmla="*/ 3 h 47"/>
                <a:gd name="T60" fmla="*/ 6705 w 14317"/>
                <a:gd name="T61" fmla="*/ 6 h 47"/>
                <a:gd name="T62" fmla="*/ 6932 w 14317"/>
                <a:gd name="T63" fmla="*/ 5 h 47"/>
                <a:gd name="T64" fmla="*/ 7158 w 14317"/>
                <a:gd name="T65" fmla="*/ 8 h 47"/>
                <a:gd name="T66" fmla="*/ 7385 w 14317"/>
                <a:gd name="T67" fmla="*/ 7 h 47"/>
                <a:gd name="T68" fmla="*/ 7612 w 14317"/>
                <a:gd name="T69" fmla="*/ 7 h 47"/>
                <a:gd name="T70" fmla="*/ 7839 w 14317"/>
                <a:gd name="T71" fmla="*/ 5 h 47"/>
                <a:gd name="T72" fmla="*/ 8066 w 14317"/>
                <a:gd name="T73" fmla="*/ 7 h 47"/>
                <a:gd name="T74" fmla="*/ 8292 w 14317"/>
                <a:gd name="T75" fmla="*/ 7 h 47"/>
                <a:gd name="T76" fmla="*/ 8519 w 14317"/>
                <a:gd name="T77" fmla="*/ 6 h 47"/>
                <a:gd name="T78" fmla="*/ 8746 w 14317"/>
                <a:gd name="T79" fmla="*/ 5 h 47"/>
                <a:gd name="T80" fmla="*/ 8973 w 14317"/>
                <a:gd name="T81" fmla="*/ 2 h 47"/>
                <a:gd name="T82" fmla="*/ 9199 w 14317"/>
                <a:gd name="T83" fmla="*/ 4 h 47"/>
                <a:gd name="T84" fmla="*/ 9426 w 14317"/>
                <a:gd name="T85" fmla="*/ 5 h 47"/>
                <a:gd name="T86" fmla="*/ 9653 w 14317"/>
                <a:gd name="T87" fmla="*/ 7 h 47"/>
                <a:gd name="T88" fmla="*/ 9880 w 14317"/>
                <a:gd name="T89" fmla="*/ 5 h 47"/>
                <a:gd name="T90" fmla="*/ 10107 w 14317"/>
                <a:gd name="T91" fmla="*/ 7 h 47"/>
                <a:gd name="T92" fmla="*/ 10333 w 14317"/>
                <a:gd name="T93" fmla="*/ 7 h 47"/>
                <a:gd name="T94" fmla="*/ 10560 w 14317"/>
                <a:gd name="T95" fmla="*/ 5 h 47"/>
                <a:gd name="T96" fmla="*/ 10787 w 14317"/>
                <a:gd name="T97" fmla="*/ 6 h 47"/>
                <a:gd name="T98" fmla="*/ 11014 w 14317"/>
                <a:gd name="T99" fmla="*/ 7 h 47"/>
                <a:gd name="T100" fmla="*/ 11240 w 14317"/>
                <a:gd name="T101" fmla="*/ 5 h 47"/>
                <a:gd name="T102" fmla="*/ 11467 w 14317"/>
                <a:gd name="T103" fmla="*/ 5 h 47"/>
                <a:gd name="T104" fmla="*/ 11694 w 14317"/>
                <a:gd name="T105" fmla="*/ 7 h 47"/>
                <a:gd name="T106" fmla="*/ 11921 w 14317"/>
                <a:gd name="T107" fmla="*/ 4 h 47"/>
                <a:gd name="T108" fmla="*/ 12147 w 14317"/>
                <a:gd name="T109" fmla="*/ 2 h 47"/>
                <a:gd name="T110" fmla="*/ 12374 w 14317"/>
                <a:gd name="T111" fmla="*/ 1 h 47"/>
                <a:gd name="T112" fmla="*/ 12601 w 14317"/>
                <a:gd name="T113" fmla="*/ 4 h 47"/>
                <a:gd name="T114" fmla="*/ 12828 w 14317"/>
                <a:gd name="T115" fmla="*/ 4 h 47"/>
                <a:gd name="T116" fmla="*/ 13055 w 14317"/>
                <a:gd name="T117" fmla="*/ 7 h 47"/>
                <a:gd name="T118" fmla="*/ 13281 w 14317"/>
                <a:gd name="T119" fmla="*/ 6 h 47"/>
                <a:gd name="T120" fmla="*/ 13508 w 14317"/>
                <a:gd name="T121" fmla="*/ 7 h 47"/>
                <a:gd name="T122" fmla="*/ 13735 w 14317"/>
                <a:gd name="T123" fmla="*/ 7 h 47"/>
                <a:gd name="T124" fmla="*/ 13962 w 14317"/>
                <a:gd name="T125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47">
                  <a:moveTo>
                    <a:pt x="14302" y="8"/>
                  </a:moveTo>
                  <a:cubicBezTo>
                    <a:pt x="14293" y="8"/>
                    <a:pt x="14287" y="15"/>
                    <a:pt x="14287" y="23"/>
                  </a:cubicBezTo>
                  <a:cubicBezTo>
                    <a:pt x="14287" y="32"/>
                    <a:pt x="14293" y="38"/>
                    <a:pt x="14302" y="38"/>
                  </a:cubicBezTo>
                  <a:cubicBezTo>
                    <a:pt x="14310" y="38"/>
                    <a:pt x="14317" y="32"/>
                    <a:pt x="14317" y="23"/>
                  </a:cubicBezTo>
                  <a:cubicBezTo>
                    <a:pt x="14317" y="15"/>
                    <a:pt x="14310" y="8"/>
                    <a:pt x="14302" y="8"/>
                  </a:cubicBezTo>
                  <a:close/>
                  <a:moveTo>
                    <a:pt x="14188" y="8"/>
                  </a:moveTo>
                  <a:cubicBezTo>
                    <a:pt x="14180" y="8"/>
                    <a:pt x="14173" y="15"/>
                    <a:pt x="14173" y="23"/>
                  </a:cubicBezTo>
                  <a:cubicBezTo>
                    <a:pt x="14173" y="32"/>
                    <a:pt x="14180" y="39"/>
                    <a:pt x="14188" y="39"/>
                  </a:cubicBezTo>
                  <a:cubicBezTo>
                    <a:pt x="14197" y="39"/>
                    <a:pt x="14204" y="32"/>
                    <a:pt x="14204" y="23"/>
                  </a:cubicBezTo>
                  <a:cubicBezTo>
                    <a:pt x="14204" y="15"/>
                    <a:pt x="14197" y="8"/>
                    <a:pt x="14188" y="8"/>
                  </a:cubicBezTo>
                  <a:close/>
                  <a:moveTo>
                    <a:pt x="30" y="23"/>
                  </a:moveTo>
                  <a:cubicBezTo>
                    <a:pt x="30" y="32"/>
                    <a:pt x="24" y="38"/>
                    <a:pt x="15" y="38"/>
                  </a:cubicBezTo>
                  <a:cubicBezTo>
                    <a:pt x="7" y="38"/>
                    <a:pt x="0" y="32"/>
                    <a:pt x="0" y="23"/>
                  </a:cubicBezTo>
                  <a:cubicBezTo>
                    <a:pt x="0" y="15"/>
                    <a:pt x="7" y="8"/>
                    <a:pt x="15" y="8"/>
                  </a:cubicBezTo>
                  <a:cubicBezTo>
                    <a:pt x="24" y="8"/>
                    <a:pt x="30" y="15"/>
                    <a:pt x="30" y="23"/>
                  </a:cubicBezTo>
                  <a:close/>
                  <a:moveTo>
                    <a:pt x="129" y="8"/>
                  </a:moveTo>
                  <a:cubicBezTo>
                    <a:pt x="120" y="8"/>
                    <a:pt x="113" y="15"/>
                    <a:pt x="113" y="23"/>
                  </a:cubicBezTo>
                  <a:cubicBezTo>
                    <a:pt x="113" y="32"/>
                    <a:pt x="120" y="38"/>
                    <a:pt x="129" y="38"/>
                  </a:cubicBezTo>
                  <a:cubicBezTo>
                    <a:pt x="137" y="38"/>
                    <a:pt x="144" y="32"/>
                    <a:pt x="144" y="23"/>
                  </a:cubicBezTo>
                  <a:cubicBezTo>
                    <a:pt x="144" y="15"/>
                    <a:pt x="137" y="8"/>
                    <a:pt x="129" y="8"/>
                  </a:cubicBezTo>
                  <a:close/>
                  <a:moveTo>
                    <a:pt x="242" y="8"/>
                  </a:moveTo>
                  <a:cubicBezTo>
                    <a:pt x="234" y="8"/>
                    <a:pt x="227" y="15"/>
                    <a:pt x="227" y="23"/>
                  </a:cubicBezTo>
                  <a:cubicBezTo>
                    <a:pt x="227" y="32"/>
                    <a:pt x="234" y="39"/>
                    <a:pt x="242" y="39"/>
                  </a:cubicBezTo>
                  <a:cubicBezTo>
                    <a:pt x="250" y="39"/>
                    <a:pt x="257" y="32"/>
                    <a:pt x="257" y="23"/>
                  </a:cubicBezTo>
                  <a:cubicBezTo>
                    <a:pt x="257" y="15"/>
                    <a:pt x="250" y="8"/>
                    <a:pt x="242" y="8"/>
                  </a:cubicBezTo>
                  <a:close/>
                  <a:moveTo>
                    <a:pt x="355" y="8"/>
                  </a:moveTo>
                  <a:cubicBezTo>
                    <a:pt x="347" y="8"/>
                    <a:pt x="340" y="15"/>
                    <a:pt x="340" y="23"/>
                  </a:cubicBezTo>
                  <a:cubicBezTo>
                    <a:pt x="340" y="32"/>
                    <a:pt x="347" y="39"/>
                    <a:pt x="355" y="39"/>
                  </a:cubicBezTo>
                  <a:cubicBezTo>
                    <a:pt x="364" y="39"/>
                    <a:pt x="371" y="32"/>
                    <a:pt x="371" y="23"/>
                  </a:cubicBezTo>
                  <a:cubicBezTo>
                    <a:pt x="371" y="15"/>
                    <a:pt x="364" y="8"/>
                    <a:pt x="355" y="8"/>
                  </a:cubicBezTo>
                  <a:close/>
                  <a:moveTo>
                    <a:pt x="469" y="8"/>
                  </a:moveTo>
                  <a:cubicBezTo>
                    <a:pt x="460" y="8"/>
                    <a:pt x="454" y="15"/>
                    <a:pt x="454" y="23"/>
                  </a:cubicBezTo>
                  <a:cubicBezTo>
                    <a:pt x="454" y="32"/>
                    <a:pt x="460" y="38"/>
                    <a:pt x="469" y="38"/>
                  </a:cubicBezTo>
                  <a:cubicBezTo>
                    <a:pt x="477" y="38"/>
                    <a:pt x="484" y="32"/>
                    <a:pt x="484" y="23"/>
                  </a:cubicBezTo>
                  <a:cubicBezTo>
                    <a:pt x="484" y="15"/>
                    <a:pt x="477" y="8"/>
                    <a:pt x="469" y="8"/>
                  </a:cubicBezTo>
                  <a:close/>
                  <a:moveTo>
                    <a:pt x="582" y="7"/>
                  </a:moveTo>
                  <a:cubicBezTo>
                    <a:pt x="573" y="7"/>
                    <a:pt x="566" y="14"/>
                    <a:pt x="566" y="23"/>
                  </a:cubicBezTo>
                  <a:cubicBezTo>
                    <a:pt x="566" y="32"/>
                    <a:pt x="573" y="39"/>
                    <a:pt x="582" y="39"/>
                  </a:cubicBezTo>
                  <a:cubicBezTo>
                    <a:pt x="591" y="39"/>
                    <a:pt x="598" y="32"/>
                    <a:pt x="598" y="23"/>
                  </a:cubicBezTo>
                  <a:cubicBezTo>
                    <a:pt x="598" y="14"/>
                    <a:pt x="591" y="7"/>
                    <a:pt x="582" y="7"/>
                  </a:cubicBezTo>
                  <a:close/>
                  <a:moveTo>
                    <a:pt x="695" y="7"/>
                  </a:moveTo>
                  <a:cubicBezTo>
                    <a:pt x="687" y="7"/>
                    <a:pt x="679" y="14"/>
                    <a:pt x="679" y="23"/>
                  </a:cubicBezTo>
                  <a:cubicBezTo>
                    <a:pt x="679" y="32"/>
                    <a:pt x="687" y="39"/>
                    <a:pt x="695" y="39"/>
                  </a:cubicBezTo>
                  <a:cubicBezTo>
                    <a:pt x="704" y="39"/>
                    <a:pt x="712" y="32"/>
                    <a:pt x="712" y="23"/>
                  </a:cubicBezTo>
                  <a:cubicBezTo>
                    <a:pt x="712" y="14"/>
                    <a:pt x="704" y="7"/>
                    <a:pt x="695" y="7"/>
                  </a:cubicBezTo>
                  <a:close/>
                  <a:moveTo>
                    <a:pt x="809" y="7"/>
                  </a:moveTo>
                  <a:cubicBezTo>
                    <a:pt x="800" y="7"/>
                    <a:pt x="792" y="14"/>
                    <a:pt x="792" y="23"/>
                  </a:cubicBezTo>
                  <a:cubicBezTo>
                    <a:pt x="792" y="32"/>
                    <a:pt x="800" y="40"/>
                    <a:pt x="809" y="40"/>
                  </a:cubicBezTo>
                  <a:cubicBezTo>
                    <a:pt x="818" y="40"/>
                    <a:pt x="825" y="32"/>
                    <a:pt x="825" y="23"/>
                  </a:cubicBezTo>
                  <a:cubicBezTo>
                    <a:pt x="825" y="14"/>
                    <a:pt x="818" y="7"/>
                    <a:pt x="809" y="7"/>
                  </a:cubicBezTo>
                  <a:close/>
                  <a:moveTo>
                    <a:pt x="922" y="8"/>
                  </a:moveTo>
                  <a:cubicBezTo>
                    <a:pt x="914" y="8"/>
                    <a:pt x="907" y="15"/>
                    <a:pt x="907" y="23"/>
                  </a:cubicBezTo>
                  <a:cubicBezTo>
                    <a:pt x="907" y="32"/>
                    <a:pt x="914" y="38"/>
                    <a:pt x="922" y="38"/>
                  </a:cubicBezTo>
                  <a:cubicBezTo>
                    <a:pt x="931" y="38"/>
                    <a:pt x="937" y="32"/>
                    <a:pt x="937" y="23"/>
                  </a:cubicBezTo>
                  <a:cubicBezTo>
                    <a:pt x="937" y="15"/>
                    <a:pt x="931" y="8"/>
                    <a:pt x="922" y="8"/>
                  </a:cubicBezTo>
                  <a:close/>
                  <a:moveTo>
                    <a:pt x="1036" y="7"/>
                  </a:moveTo>
                  <a:cubicBezTo>
                    <a:pt x="1027" y="7"/>
                    <a:pt x="1020" y="14"/>
                    <a:pt x="1020" y="23"/>
                  </a:cubicBezTo>
                  <a:cubicBezTo>
                    <a:pt x="1020" y="32"/>
                    <a:pt x="1027" y="39"/>
                    <a:pt x="1036" y="39"/>
                  </a:cubicBezTo>
                  <a:cubicBezTo>
                    <a:pt x="1044" y="39"/>
                    <a:pt x="1052" y="32"/>
                    <a:pt x="1052" y="23"/>
                  </a:cubicBezTo>
                  <a:cubicBezTo>
                    <a:pt x="1052" y="14"/>
                    <a:pt x="1044" y="7"/>
                    <a:pt x="1036" y="7"/>
                  </a:cubicBezTo>
                  <a:close/>
                  <a:moveTo>
                    <a:pt x="1149" y="6"/>
                  </a:moveTo>
                  <a:cubicBezTo>
                    <a:pt x="1140" y="6"/>
                    <a:pt x="1132" y="14"/>
                    <a:pt x="1132" y="23"/>
                  </a:cubicBezTo>
                  <a:cubicBezTo>
                    <a:pt x="1132" y="32"/>
                    <a:pt x="1140" y="40"/>
                    <a:pt x="1149" y="40"/>
                  </a:cubicBezTo>
                  <a:cubicBezTo>
                    <a:pt x="1158" y="40"/>
                    <a:pt x="1166" y="32"/>
                    <a:pt x="1166" y="23"/>
                  </a:cubicBezTo>
                  <a:cubicBezTo>
                    <a:pt x="1166" y="14"/>
                    <a:pt x="1158" y="6"/>
                    <a:pt x="1149" y="6"/>
                  </a:cubicBezTo>
                  <a:close/>
                  <a:moveTo>
                    <a:pt x="1262" y="6"/>
                  </a:moveTo>
                  <a:cubicBezTo>
                    <a:pt x="1253" y="6"/>
                    <a:pt x="1245" y="14"/>
                    <a:pt x="1245" y="23"/>
                  </a:cubicBezTo>
                  <a:cubicBezTo>
                    <a:pt x="1245" y="33"/>
                    <a:pt x="1253" y="41"/>
                    <a:pt x="1262" y="41"/>
                  </a:cubicBezTo>
                  <a:cubicBezTo>
                    <a:pt x="1272" y="41"/>
                    <a:pt x="1280" y="33"/>
                    <a:pt x="1280" y="23"/>
                  </a:cubicBezTo>
                  <a:cubicBezTo>
                    <a:pt x="1280" y="14"/>
                    <a:pt x="1272" y="6"/>
                    <a:pt x="1262" y="6"/>
                  </a:cubicBezTo>
                  <a:close/>
                  <a:moveTo>
                    <a:pt x="1376" y="5"/>
                  </a:moveTo>
                  <a:cubicBezTo>
                    <a:pt x="1366" y="5"/>
                    <a:pt x="1357" y="13"/>
                    <a:pt x="1357" y="23"/>
                  </a:cubicBezTo>
                  <a:cubicBezTo>
                    <a:pt x="1357" y="33"/>
                    <a:pt x="1366" y="42"/>
                    <a:pt x="1376" y="42"/>
                  </a:cubicBezTo>
                  <a:cubicBezTo>
                    <a:pt x="1386" y="42"/>
                    <a:pt x="1394" y="33"/>
                    <a:pt x="1394" y="23"/>
                  </a:cubicBezTo>
                  <a:cubicBezTo>
                    <a:pt x="1394" y="13"/>
                    <a:pt x="1386" y="5"/>
                    <a:pt x="1376" y="5"/>
                  </a:cubicBezTo>
                  <a:close/>
                  <a:moveTo>
                    <a:pt x="1489" y="5"/>
                  </a:moveTo>
                  <a:cubicBezTo>
                    <a:pt x="1479" y="5"/>
                    <a:pt x="1471" y="13"/>
                    <a:pt x="1471" y="23"/>
                  </a:cubicBezTo>
                  <a:cubicBezTo>
                    <a:pt x="1471" y="33"/>
                    <a:pt x="1479" y="42"/>
                    <a:pt x="1489" y="42"/>
                  </a:cubicBezTo>
                  <a:cubicBezTo>
                    <a:pt x="1499" y="42"/>
                    <a:pt x="1508" y="33"/>
                    <a:pt x="1508" y="23"/>
                  </a:cubicBezTo>
                  <a:cubicBezTo>
                    <a:pt x="1508" y="13"/>
                    <a:pt x="1499" y="5"/>
                    <a:pt x="1489" y="5"/>
                  </a:cubicBezTo>
                  <a:close/>
                  <a:moveTo>
                    <a:pt x="1603" y="6"/>
                  </a:moveTo>
                  <a:cubicBezTo>
                    <a:pt x="1593" y="6"/>
                    <a:pt x="1585" y="14"/>
                    <a:pt x="1585" y="23"/>
                  </a:cubicBezTo>
                  <a:cubicBezTo>
                    <a:pt x="1585" y="33"/>
                    <a:pt x="1593" y="41"/>
                    <a:pt x="1603" y="41"/>
                  </a:cubicBezTo>
                  <a:cubicBezTo>
                    <a:pt x="1612" y="41"/>
                    <a:pt x="1620" y="33"/>
                    <a:pt x="1620" y="23"/>
                  </a:cubicBezTo>
                  <a:cubicBezTo>
                    <a:pt x="1620" y="14"/>
                    <a:pt x="1612" y="6"/>
                    <a:pt x="1603" y="6"/>
                  </a:cubicBezTo>
                  <a:close/>
                  <a:moveTo>
                    <a:pt x="1716" y="7"/>
                  </a:moveTo>
                  <a:cubicBezTo>
                    <a:pt x="1707" y="7"/>
                    <a:pt x="1700" y="14"/>
                    <a:pt x="1700" y="23"/>
                  </a:cubicBezTo>
                  <a:cubicBezTo>
                    <a:pt x="1700" y="32"/>
                    <a:pt x="1707" y="39"/>
                    <a:pt x="1716" y="39"/>
                  </a:cubicBezTo>
                  <a:cubicBezTo>
                    <a:pt x="1725" y="39"/>
                    <a:pt x="1732" y="32"/>
                    <a:pt x="1732" y="23"/>
                  </a:cubicBezTo>
                  <a:cubicBezTo>
                    <a:pt x="1732" y="14"/>
                    <a:pt x="1725" y="7"/>
                    <a:pt x="1716" y="7"/>
                  </a:cubicBezTo>
                  <a:close/>
                  <a:moveTo>
                    <a:pt x="1829" y="6"/>
                  </a:moveTo>
                  <a:cubicBezTo>
                    <a:pt x="1820" y="6"/>
                    <a:pt x="1812" y="14"/>
                    <a:pt x="1812" y="23"/>
                  </a:cubicBezTo>
                  <a:cubicBezTo>
                    <a:pt x="1812" y="33"/>
                    <a:pt x="1820" y="40"/>
                    <a:pt x="1829" y="40"/>
                  </a:cubicBezTo>
                  <a:cubicBezTo>
                    <a:pt x="1839" y="40"/>
                    <a:pt x="1846" y="33"/>
                    <a:pt x="1846" y="23"/>
                  </a:cubicBezTo>
                  <a:cubicBezTo>
                    <a:pt x="1846" y="14"/>
                    <a:pt x="1839" y="6"/>
                    <a:pt x="1829" y="6"/>
                  </a:cubicBezTo>
                  <a:close/>
                  <a:moveTo>
                    <a:pt x="1943" y="6"/>
                  </a:moveTo>
                  <a:cubicBezTo>
                    <a:pt x="1933" y="6"/>
                    <a:pt x="1926" y="14"/>
                    <a:pt x="1926" y="23"/>
                  </a:cubicBezTo>
                  <a:cubicBezTo>
                    <a:pt x="1926" y="33"/>
                    <a:pt x="1933" y="40"/>
                    <a:pt x="1943" y="40"/>
                  </a:cubicBezTo>
                  <a:cubicBezTo>
                    <a:pt x="1952" y="40"/>
                    <a:pt x="1960" y="33"/>
                    <a:pt x="1960" y="23"/>
                  </a:cubicBezTo>
                  <a:cubicBezTo>
                    <a:pt x="1960" y="14"/>
                    <a:pt x="1952" y="6"/>
                    <a:pt x="1943" y="6"/>
                  </a:cubicBezTo>
                  <a:close/>
                  <a:moveTo>
                    <a:pt x="2056" y="7"/>
                  </a:moveTo>
                  <a:cubicBezTo>
                    <a:pt x="2047" y="7"/>
                    <a:pt x="2039" y="14"/>
                    <a:pt x="2039" y="23"/>
                  </a:cubicBezTo>
                  <a:cubicBezTo>
                    <a:pt x="2039" y="32"/>
                    <a:pt x="2047" y="40"/>
                    <a:pt x="2056" y="40"/>
                  </a:cubicBezTo>
                  <a:cubicBezTo>
                    <a:pt x="2065" y="40"/>
                    <a:pt x="2073" y="32"/>
                    <a:pt x="2073" y="23"/>
                  </a:cubicBezTo>
                  <a:cubicBezTo>
                    <a:pt x="2073" y="14"/>
                    <a:pt x="2065" y="7"/>
                    <a:pt x="2056" y="7"/>
                  </a:cubicBezTo>
                  <a:close/>
                  <a:moveTo>
                    <a:pt x="2170" y="7"/>
                  </a:moveTo>
                  <a:cubicBezTo>
                    <a:pt x="2161" y="7"/>
                    <a:pt x="2154" y="14"/>
                    <a:pt x="2154" y="23"/>
                  </a:cubicBezTo>
                  <a:cubicBezTo>
                    <a:pt x="2154" y="32"/>
                    <a:pt x="2161" y="39"/>
                    <a:pt x="2170" y="39"/>
                  </a:cubicBezTo>
                  <a:cubicBezTo>
                    <a:pt x="2178" y="39"/>
                    <a:pt x="2186" y="32"/>
                    <a:pt x="2186" y="23"/>
                  </a:cubicBezTo>
                  <a:cubicBezTo>
                    <a:pt x="2186" y="14"/>
                    <a:pt x="2178" y="7"/>
                    <a:pt x="2170" y="7"/>
                  </a:cubicBezTo>
                  <a:close/>
                  <a:moveTo>
                    <a:pt x="2283" y="6"/>
                  </a:moveTo>
                  <a:cubicBezTo>
                    <a:pt x="2273" y="6"/>
                    <a:pt x="2266" y="14"/>
                    <a:pt x="2266" y="23"/>
                  </a:cubicBezTo>
                  <a:cubicBezTo>
                    <a:pt x="2266" y="33"/>
                    <a:pt x="2273" y="40"/>
                    <a:pt x="2283" y="40"/>
                  </a:cubicBezTo>
                  <a:cubicBezTo>
                    <a:pt x="2292" y="40"/>
                    <a:pt x="2300" y="33"/>
                    <a:pt x="2300" y="23"/>
                  </a:cubicBezTo>
                  <a:cubicBezTo>
                    <a:pt x="2300" y="14"/>
                    <a:pt x="2292" y="6"/>
                    <a:pt x="2283" y="6"/>
                  </a:cubicBezTo>
                  <a:close/>
                  <a:moveTo>
                    <a:pt x="2396" y="5"/>
                  </a:moveTo>
                  <a:cubicBezTo>
                    <a:pt x="2386" y="5"/>
                    <a:pt x="2378" y="13"/>
                    <a:pt x="2378" y="23"/>
                  </a:cubicBezTo>
                  <a:cubicBezTo>
                    <a:pt x="2378" y="34"/>
                    <a:pt x="2386" y="42"/>
                    <a:pt x="2396" y="42"/>
                  </a:cubicBezTo>
                  <a:cubicBezTo>
                    <a:pt x="2407" y="42"/>
                    <a:pt x="2415" y="34"/>
                    <a:pt x="2415" y="23"/>
                  </a:cubicBezTo>
                  <a:cubicBezTo>
                    <a:pt x="2415" y="13"/>
                    <a:pt x="2407" y="5"/>
                    <a:pt x="2396" y="5"/>
                  </a:cubicBezTo>
                  <a:close/>
                  <a:moveTo>
                    <a:pt x="2510" y="4"/>
                  </a:moveTo>
                  <a:cubicBezTo>
                    <a:pt x="2499" y="4"/>
                    <a:pt x="2490" y="12"/>
                    <a:pt x="2490" y="23"/>
                  </a:cubicBezTo>
                  <a:cubicBezTo>
                    <a:pt x="2490" y="34"/>
                    <a:pt x="2499" y="43"/>
                    <a:pt x="2510" y="43"/>
                  </a:cubicBezTo>
                  <a:cubicBezTo>
                    <a:pt x="2520" y="43"/>
                    <a:pt x="2529" y="34"/>
                    <a:pt x="2529" y="23"/>
                  </a:cubicBezTo>
                  <a:cubicBezTo>
                    <a:pt x="2529" y="12"/>
                    <a:pt x="2520" y="4"/>
                    <a:pt x="2510" y="4"/>
                  </a:cubicBezTo>
                  <a:close/>
                  <a:moveTo>
                    <a:pt x="2623" y="5"/>
                  </a:moveTo>
                  <a:cubicBezTo>
                    <a:pt x="2613" y="5"/>
                    <a:pt x="2605" y="13"/>
                    <a:pt x="2605" y="23"/>
                  </a:cubicBezTo>
                  <a:cubicBezTo>
                    <a:pt x="2605" y="33"/>
                    <a:pt x="2613" y="41"/>
                    <a:pt x="2623" y="41"/>
                  </a:cubicBezTo>
                  <a:cubicBezTo>
                    <a:pt x="2633" y="41"/>
                    <a:pt x="2641" y="33"/>
                    <a:pt x="2641" y="23"/>
                  </a:cubicBezTo>
                  <a:cubicBezTo>
                    <a:pt x="2641" y="13"/>
                    <a:pt x="2633" y="5"/>
                    <a:pt x="2623" y="5"/>
                  </a:cubicBezTo>
                  <a:close/>
                  <a:moveTo>
                    <a:pt x="2736" y="7"/>
                  </a:moveTo>
                  <a:cubicBezTo>
                    <a:pt x="2728" y="7"/>
                    <a:pt x="2721" y="15"/>
                    <a:pt x="2721" y="23"/>
                  </a:cubicBezTo>
                  <a:cubicBezTo>
                    <a:pt x="2721" y="32"/>
                    <a:pt x="2728" y="39"/>
                    <a:pt x="2736" y="39"/>
                  </a:cubicBezTo>
                  <a:cubicBezTo>
                    <a:pt x="2745" y="39"/>
                    <a:pt x="2752" y="32"/>
                    <a:pt x="2752" y="23"/>
                  </a:cubicBezTo>
                  <a:cubicBezTo>
                    <a:pt x="2752" y="15"/>
                    <a:pt x="2745" y="7"/>
                    <a:pt x="2736" y="7"/>
                  </a:cubicBezTo>
                  <a:close/>
                  <a:moveTo>
                    <a:pt x="2850" y="8"/>
                  </a:moveTo>
                  <a:cubicBezTo>
                    <a:pt x="2842" y="8"/>
                    <a:pt x="2835" y="15"/>
                    <a:pt x="2835" y="23"/>
                  </a:cubicBezTo>
                  <a:cubicBezTo>
                    <a:pt x="2835" y="32"/>
                    <a:pt x="2842" y="38"/>
                    <a:pt x="2850" y="38"/>
                  </a:cubicBezTo>
                  <a:cubicBezTo>
                    <a:pt x="2858" y="38"/>
                    <a:pt x="2865" y="32"/>
                    <a:pt x="2865" y="23"/>
                  </a:cubicBezTo>
                  <a:cubicBezTo>
                    <a:pt x="2865" y="15"/>
                    <a:pt x="2858" y="8"/>
                    <a:pt x="2850" y="8"/>
                  </a:cubicBezTo>
                  <a:close/>
                  <a:moveTo>
                    <a:pt x="2963" y="6"/>
                  </a:moveTo>
                  <a:cubicBezTo>
                    <a:pt x="2954" y="6"/>
                    <a:pt x="2946" y="14"/>
                    <a:pt x="2946" y="23"/>
                  </a:cubicBezTo>
                  <a:cubicBezTo>
                    <a:pt x="2946" y="33"/>
                    <a:pt x="2954" y="40"/>
                    <a:pt x="2963" y="40"/>
                  </a:cubicBezTo>
                  <a:cubicBezTo>
                    <a:pt x="2973" y="40"/>
                    <a:pt x="2980" y="33"/>
                    <a:pt x="2980" y="23"/>
                  </a:cubicBezTo>
                  <a:cubicBezTo>
                    <a:pt x="2980" y="14"/>
                    <a:pt x="2973" y="6"/>
                    <a:pt x="2963" y="6"/>
                  </a:cubicBezTo>
                  <a:close/>
                  <a:moveTo>
                    <a:pt x="3077" y="6"/>
                  </a:moveTo>
                  <a:cubicBezTo>
                    <a:pt x="3067" y="6"/>
                    <a:pt x="3059" y="14"/>
                    <a:pt x="3059" y="23"/>
                  </a:cubicBezTo>
                  <a:cubicBezTo>
                    <a:pt x="3059" y="33"/>
                    <a:pt x="3067" y="41"/>
                    <a:pt x="3077" y="41"/>
                  </a:cubicBezTo>
                  <a:cubicBezTo>
                    <a:pt x="3086" y="41"/>
                    <a:pt x="3094" y="33"/>
                    <a:pt x="3094" y="23"/>
                  </a:cubicBezTo>
                  <a:cubicBezTo>
                    <a:pt x="3094" y="14"/>
                    <a:pt x="3086" y="6"/>
                    <a:pt x="3077" y="6"/>
                  </a:cubicBezTo>
                  <a:close/>
                  <a:moveTo>
                    <a:pt x="3190" y="7"/>
                  </a:moveTo>
                  <a:cubicBezTo>
                    <a:pt x="3181" y="7"/>
                    <a:pt x="3173" y="14"/>
                    <a:pt x="3173" y="23"/>
                  </a:cubicBezTo>
                  <a:cubicBezTo>
                    <a:pt x="3173" y="32"/>
                    <a:pt x="3181" y="40"/>
                    <a:pt x="3190" y="40"/>
                  </a:cubicBezTo>
                  <a:cubicBezTo>
                    <a:pt x="3199" y="40"/>
                    <a:pt x="3207" y="32"/>
                    <a:pt x="3207" y="23"/>
                  </a:cubicBezTo>
                  <a:cubicBezTo>
                    <a:pt x="3207" y="14"/>
                    <a:pt x="3199" y="7"/>
                    <a:pt x="3190" y="7"/>
                  </a:cubicBezTo>
                  <a:close/>
                  <a:moveTo>
                    <a:pt x="3303" y="8"/>
                  </a:moveTo>
                  <a:cubicBezTo>
                    <a:pt x="3295" y="8"/>
                    <a:pt x="3288" y="15"/>
                    <a:pt x="3288" y="23"/>
                  </a:cubicBezTo>
                  <a:cubicBezTo>
                    <a:pt x="3288" y="32"/>
                    <a:pt x="3295" y="38"/>
                    <a:pt x="3303" y="38"/>
                  </a:cubicBezTo>
                  <a:cubicBezTo>
                    <a:pt x="3312" y="38"/>
                    <a:pt x="3318" y="32"/>
                    <a:pt x="3318" y="23"/>
                  </a:cubicBezTo>
                  <a:cubicBezTo>
                    <a:pt x="3318" y="15"/>
                    <a:pt x="3312" y="8"/>
                    <a:pt x="3303" y="8"/>
                  </a:cubicBezTo>
                  <a:close/>
                  <a:moveTo>
                    <a:pt x="3417" y="7"/>
                  </a:moveTo>
                  <a:cubicBezTo>
                    <a:pt x="3408" y="7"/>
                    <a:pt x="3401" y="15"/>
                    <a:pt x="3401" y="23"/>
                  </a:cubicBezTo>
                  <a:cubicBezTo>
                    <a:pt x="3401" y="32"/>
                    <a:pt x="3408" y="39"/>
                    <a:pt x="3417" y="39"/>
                  </a:cubicBezTo>
                  <a:cubicBezTo>
                    <a:pt x="3425" y="39"/>
                    <a:pt x="3433" y="32"/>
                    <a:pt x="3433" y="23"/>
                  </a:cubicBezTo>
                  <a:cubicBezTo>
                    <a:pt x="3433" y="15"/>
                    <a:pt x="3425" y="7"/>
                    <a:pt x="3417" y="7"/>
                  </a:cubicBezTo>
                  <a:close/>
                  <a:moveTo>
                    <a:pt x="3530" y="7"/>
                  </a:moveTo>
                  <a:cubicBezTo>
                    <a:pt x="3521" y="7"/>
                    <a:pt x="3514" y="14"/>
                    <a:pt x="3514" y="23"/>
                  </a:cubicBezTo>
                  <a:cubicBezTo>
                    <a:pt x="3514" y="32"/>
                    <a:pt x="3521" y="39"/>
                    <a:pt x="3530" y="39"/>
                  </a:cubicBezTo>
                  <a:cubicBezTo>
                    <a:pt x="3539" y="39"/>
                    <a:pt x="3546" y="32"/>
                    <a:pt x="3546" y="23"/>
                  </a:cubicBezTo>
                  <a:cubicBezTo>
                    <a:pt x="3546" y="14"/>
                    <a:pt x="3539" y="7"/>
                    <a:pt x="3530" y="7"/>
                  </a:cubicBezTo>
                  <a:close/>
                  <a:moveTo>
                    <a:pt x="3644" y="7"/>
                  </a:moveTo>
                  <a:cubicBezTo>
                    <a:pt x="3635" y="7"/>
                    <a:pt x="3628" y="15"/>
                    <a:pt x="3628" y="23"/>
                  </a:cubicBezTo>
                  <a:cubicBezTo>
                    <a:pt x="3628" y="32"/>
                    <a:pt x="3635" y="39"/>
                    <a:pt x="3644" y="39"/>
                  </a:cubicBezTo>
                  <a:cubicBezTo>
                    <a:pt x="3652" y="39"/>
                    <a:pt x="3659" y="32"/>
                    <a:pt x="3659" y="23"/>
                  </a:cubicBezTo>
                  <a:cubicBezTo>
                    <a:pt x="3659" y="15"/>
                    <a:pt x="3652" y="7"/>
                    <a:pt x="3644" y="7"/>
                  </a:cubicBezTo>
                  <a:close/>
                  <a:moveTo>
                    <a:pt x="3757" y="6"/>
                  </a:moveTo>
                  <a:cubicBezTo>
                    <a:pt x="3747" y="6"/>
                    <a:pt x="3740" y="14"/>
                    <a:pt x="3740" y="23"/>
                  </a:cubicBezTo>
                  <a:cubicBezTo>
                    <a:pt x="3740" y="33"/>
                    <a:pt x="3747" y="40"/>
                    <a:pt x="3757" y="40"/>
                  </a:cubicBezTo>
                  <a:cubicBezTo>
                    <a:pt x="3766" y="40"/>
                    <a:pt x="3774" y="33"/>
                    <a:pt x="3774" y="23"/>
                  </a:cubicBezTo>
                  <a:cubicBezTo>
                    <a:pt x="3774" y="14"/>
                    <a:pt x="3766" y="6"/>
                    <a:pt x="3757" y="6"/>
                  </a:cubicBezTo>
                  <a:close/>
                  <a:moveTo>
                    <a:pt x="3870" y="5"/>
                  </a:moveTo>
                  <a:cubicBezTo>
                    <a:pt x="3860" y="5"/>
                    <a:pt x="3852" y="13"/>
                    <a:pt x="3852" y="23"/>
                  </a:cubicBezTo>
                  <a:cubicBezTo>
                    <a:pt x="3852" y="33"/>
                    <a:pt x="3860" y="41"/>
                    <a:pt x="3870" y="41"/>
                  </a:cubicBezTo>
                  <a:cubicBezTo>
                    <a:pt x="3880" y="41"/>
                    <a:pt x="3888" y="33"/>
                    <a:pt x="3888" y="23"/>
                  </a:cubicBezTo>
                  <a:cubicBezTo>
                    <a:pt x="3888" y="13"/>
                    <a:pt x="3880" y="5"/>
                    <a:pt x="3870" y="5"/>
                  </a:cubicBezTo>
                  <a:close/>
                  <a:moveTo>
                    <a:pt x="3984" y="7"/>
                  </a:moveTo>
                  <a:cubicBezTo>
                    <a:pt x="3975" y="7"/>
                    <a:pt x="3968" y="14"/>
                    <a:pt x="3968" y="23"/>
                  </a:cubicBezTo>
                  <a:cubicBezTo>
                    <a:pt x="3968" y="32"/>
                    <a:pt x="3975" y="39"/>
                    <a:pt x="3984" y="39"/>
                  </a:cubicBezTo>
                  <a:cubicBezTo>
                    <a:pt x="3992" y="39"/>
                    <a:pt x="4000" y="32"/>
                    <a:pt x="4000" y="23"/>
                  </a:cubicBezTo>
                  <a:cubicBezTo>
                    <a:pt x="4000" y="14"/>
                    <a:pt x="3992" y="7"/>
                    <a:pt x="3984" y="7"/>
                  </a:cubicBezTo>
                  <a:close/>
                  <a:moveTo>
                    <a:pt x="4097" y="6"/>
                  </a:moveTo>
                  <a:cubicBezTo>
                    <a:pt x="4088" y="6"/>
                    <a:pt x="4080" y="14"/>
                    <a:pt x="4080" y="23"/>
                  </a:cubicBezTo>
                  <a:cubicBezTo>
                    <a:pt x="4080" y="33"/>
                    <a:pt x="4088" y="40"/>
                    <a:pt x="4097" y="40"/>
                  </a:cubicBezTo>
                  <a:cubicBezTo>
                    <a:pt x="4106" y="40"/>
                    <a:pt x="4114" y="33"/>
                    <a:pt x="4114" y="23"/>
                  </a:cubicBezTo>
                  <a:cubicBezTo>
                    <a:pt x="4114" y="14"/>
                    <a:pt x="4106" y="6"/>
                    <a:pt x="4097" y="6"/>
                  </a:cubicBezTo>
                  <a:close/>
                  <a:moveTo>
                    <a:pt x="4210" y="5"/>
                  </a:moveTo>
                  <a:cubicBezTo>
                    <a:pt x="4200" y="5"/>
                    <a:pt x="4192" y="13"/>
                    <a:pt x="4192" y="23"/>
                  </a:cubicBezTo>
                  <a:cubicBezTo>
                    <a:pt x="4192" y="33"/>
                    <a:pt x="4200" y="42"/>
                    <a:pt x="4210" y="42"/>
                  </a:cubicBezTo>
                  <a:cubicBezTo>
                    <a:pt x="4221" y="42"/>
                    <a:pt x="4229" y="33"/>
                    <a:pt x="4229" y="23"/>
                  </a:cubicBezTo>
                  <a:cubicBezTo>
                    <a:pt x="4229" y="13"/>
                    <a:pt x="4221" y="5"/>
                    <a:pt x="4210" y="5"/>
                  </a:cubicBezTo>
                  <a:close/>
                  <a:moveTo>
                    <a:pt x="4324" y="4"/>
                  </a:moveTo>
                  <a:cubicBezTo>
                    <a:pt x="4313" y="4"/>
                    <a:pt x="4305" y="13"/>
                    <a:pt x="4305" y="23"/>
                  </a:cubicBezTo>
                  <a:cubicBezTo>
                    <a:pt x="4305" y="34"/>
                    <a:pt x="4313" y="42"/>
                    <a:pt x="4324" y="42"/>
                  </a:cubicBezTo>
                  <a:cubicBezTo>
                    <a:pt x="4334" y="42"/>
                    <a:pt x="4343" y="34"/>
                    <a:pt x="4343" y="23"/>
                  </a:cubicBezTo>
                  <a:cubicBezTo>
                    <a:pt x="4343" y="13"/>
                    <a:pt x="4334" y="4"/>
                    <a:pt x="4324" y="4"/>
                  </a:cubicBezTo>
                  <a:close/>
                  <a:moveTo>
                    <a:pt x="4437" y="3"/>
                  </a:moveTo>
                  <a:cubicBezTo>
                    <a:pt x="4426" y="3"/>
                    <a:pt x="4417" y="12"/>
                    <a:pt x="4417" y="23"/>
                  </a:cubicBezTo>
                  <a:cubicBezTo>
                    <a:pt x="4417" y="34"/>
                    <a:pt x="4426" y="43"/>
                    <a:pt x="4437" y="43"/>
                  </a:cubicBezTo>
                  <a:cubicBezTo>
                    <a:pt x="4448" y="43"/>
                    <a:pt x="4457" y="34"/>
                    <a:pt x="4457" y="23"/>
                  </a:cubicBezTo>
                  <a:cubicBezTo>
                    <a:pt x="4457" y="12"/>
                    <a:pt x="4448" y="3"/>
                    <a:pt x="4437" y="3"/>
                  </a:cubicBezTo>
                  <a:close/>
                  <a:moveTo>
                    <a:pt x="4551" y="5"/>
                  </a:moveTo>
                  <a:cubicBezTo>
                    <a:pt x="4541" y="5"/>
                    <a:pt x="4533" y="13"/>
                    <a:pt x="4533" y="23"/>
                  </a:cubicBezTo>
                  <a:cubicBezTo>
                    <a:pt x="4533" y="33"/>
                    <a:pt x="4541" y="41"/>
                    <a:pt x="4551" y="41"/>
                  </a:cubicBezTo>
                  <a:cubicBezTo>
                    <a:pt x="4560" y="41"/>
                    <a:pt x="4569" y="33"/>
                    <a:pt x="4569" y="23"/>
                  </a:cubicBezTo>
                  <a:cubicBezTo>
                    <a:pt x="4569" y="13"/>
                    <a:pt x="4560" y="5"/>
                    <a:pt x="4551" y="5"/>
                  </a:cubicBezTo>
                  <a:close/>
                  <a:moveTo>
                    <a:pt x="4664" y="7"/>
                  </a:moveTo>
                  <a:cubicBezTo>
                    <a:pt x="4655" y="7"/>
                    <a:pt x="4648" y="14"/>
                    <a:pt x="4648" y="23"/>
                  </a:cubicBezTo>
                  <a:cubicBezTo>
                    <a:pt x="4648" y="32"/>
                    <a:pt x="4655" y="39"/>
                    <a:pt x="4664" y="39"/>
                  </a:cubicBezTo>
                  <a:cubicBezTo>
                    <a:pt x="4673" y="39"/>
                    <a:pt x="4680" y="32"/>
                    <a:pt x="4680" y="23"/>
                  </a:cubicBezTo>
                  <a:cubicBezTo>
                    <a:pt x="4680" y="14"/>
                    <a:pt x="4673" y="7"/>
                    <a:pt x="4664" y="7"/>
                  </a:cubicBezTo>
                  <a:close/>
                  <a:moveTo>
                    <a:pt x="4777" y="8"/>
                  </a:moveTo>
                  <a:cubicBezTo>
                    <a:pt x="4769" y="8"/>
                    <a:pt x="4762" y="15"/>
                    <a:pt x="4762" y="23"/>
                  </a:cubicBezTo>
                  <a:cubicBezTo>
                    <a:pt x="4762" y="32"/>
                    <a:pt x="4769" y="38"/>
                    <a:pt x="4777" y="38"/>
                  </a:cubicBezTo>
                  <a:cubicBezTo>
                    <a:pt x="4786" y="38"/>
                    <a:pt x="4792" y="32"/>
                    <a:pt x="4792" y="23"/>
                  </a:cubicBezTo>
                  <a:cubicBezTo>
                    <a:pt x="4792" y="15"/>
                    <a:pt x="4786" y="8"/>
                    <a:pt x="4777" y="8"/>
                  </a:cubicBezTo>
                  <a:close/>
                  <a:moveTo>
                    <a:pt x="4891" y="5"/>
                  </a:moveTo>
                  <a:cubicBezTo>
                    <a:pt x="4881" y="5"/>
                    <a:pt x="4873" y="13"/>
                    <a:pt x="4873" y="23"/>
                  </a:cubicBezTo>
                  <a:cubicBezTo>
                    <a:pt x="4873" y="33"/>
                    <a:pt x="4881" y="41"/>
                    <a:pt x="4891" y="41"/>
                  </a:cubicBezTo>
                  <a:cubicBezTo>
                    <a:pt x="4901" y="41"/>
                    <a:pt x="4909" y="33"/>
                    <a:pt x="4909" y="23"/>
                  </a:cubicBezTo>
                  <a:cubicBezTo>
                    <a:pt x="4909" y="13"/>
                    <a:pt x="4901" y="5"/>
                    <a:pt x="4891" y="5"/>
                  </a:cubicBezTo>
                  <a:close/>
                  <a:moveTo>
                    <a:pt x="5004" y="6"/>
                  </a:moveTo>
                  <a:cubicBezTo>
                    <a:pt x="4995" y="6"/>
                    <a:pt x="4987" y="14"/>
                    <a:pt x="4987" y="23"/>
                  </a:cubicBezTo>
                  <a:cubicBezTo>
                    <a:pt x="4987" y="33"/>
                    <a:pt x="4995" y="41"/>
                    <a:pt x="5004" y="41"/>
                  </a:cubicBezTo>
                  <a:cubicBezTo>
                    <a:pt x="5014" y="41"/>
                    <a:pt x="5021" y="33"/>
                    <a:pt x="5021" y="23"/>
                  </a:cubicBezTo>
                  <a:cubicBezTo>
                    <a:pt x="5021" y="14"/>
                    <a:pt x="5014" y="6"/>
                    <a:pt x="5004" y="6"/>
                  </a:cubicBezTo>
                  <a:close/>
                  <a:moveTo>
                    <a:pt x="5118" y="7"/>
                  </a:moveTo>
                  <a:cubicBezTo>
                    <a:pt x="5108" y="7"/>
                    <a:pt x="5101" y="14"/>
                    <a:pt x="5101" y="23"/>
                  </a:cubicBezTo>
                  <a:cubicBezTo>
                    <a:pt x="5101" y="32"/>
                    <a:pt x="5108" y="40"/>
                    <a:pt x="5118" y="40"/>
                  </a:cubicBezTo>
                  <a:cubicBezTo>
                    <a:pt x="5127" y="40"/>
                    <a:pt x="5134" y="32"/>
                    <a:pt x="5134" y="23"/>
                  </a:cubicBezTo>
                  <a:cubicBezTo>
                    <a:pt x="5134" y="14"/>
                    <a:pt x="5127" y="7"/>
                    <a:pt x="5118" y="7"/>
                  </a:cubicBezTo>
                  <a:close/>
                  <a:moveTo>
                    <a:pt x="5231" y="5"/>
                  </a:moveTo>
                  <a:cubicBezTo>
                    <a:pt x="5221" y="5"/>
                    <a:pt x="5213" y="13"/>
                    <a:pt x="5213" y="23"/>
                  </a:cubicBezTo>
                  <a:cubicBezTo>
                    <a:pt x="5213" y="33"/>
                    <a:pt x="5221" y="41"/>
                    <a:pt x="5231" y="41"/>
                  </a:cubicBezTo>
                  <a:cubicBezTo>
                    <a:pt x="5241" y="41"/>
                    <a:pt x="5249" y="33"/>
                    <a:pt x="5249" y="23"/>
                  </a:cubicBezTo>
                  <a:cubicBezTo>
                    <a:pt x="5249" y="13"/>
                    <a:pt x="5241" y="5"/>
                    <a:pt x="5231" y="5"/>
                  </a:cubicBezTo>
                  <a:close/>
                  <a:moveTo>
                    <a:pt x="5344" y="5"/>
                  </a:moveTo>
                  <a:cubicBezTo>
                    <a:pt x="5334" y="5"/>
                    <a:pt x="5326" y="13"/>
                    <a:pt x="5326" y="23"/>
                  </a:cubicBezTo>
                  <a:cubicBezTo>
                    <a:pt x="5326" y="33"/>
                    <a:pt x="5334" y="42"/>
                    <a:pt x="5344" y="42"/>
                  </a:cubicBezTo>
                  <a:cubicBezTo>
                    <a:pt x="5355" y="42"/>
                    <a:pt x="5363" y="33"/>
                    <a:pt x="5363" y="23"/>
                  </a:cubicBezTo>
                  <a:cubicBezTo>
                    <a:pt x="5363" y="13"/>
                    <a:pt x="5355" y="5"/>
                    <a:pt x="5344" y="5"/>
                  </a:cubicBezTo>
                  <a:close/>
                  <a:moveTo>
                    <a:pt x="5458" y="3"/>
                  </a:moveTo>
                  <a:cubicBezTo>
                    <a:pt x="5447" y="3"/>
                    <a:pt x="5438" y="12"/>
                    <a:pt x="5438" y="23"/>
                  </a:cubicBezTo>
                  <a:cubicBezTo>
                    <a:pt x="5438" y="34"/>
                    <a:pt x="5447" y="43"/>
                    <a:pt x="5458" y="43"/>
                  </a:cubicBezTo>
                  <a:cubicBezTo>
                    <a:pt x="5469" y="43"/>
                    <a:pt x="5478" y="34"/>
                    <a:pt x="5478" y="23"/>
                  </a:cubicBezTo>
                  <a:cubicBezTo>
                    <a:pt x="5478" y="12"/>
                    <a:pt x="5469" y="3"/>
                    <a:pt x="5458" y="3"/>
                  </a:cubicBezTo>
                  <a:close/>
                  <a:moveTo>
                    <a:pt x="5571" y="2"/>
                  </a:moveTo>
                  <a:cubicBezTo>
                    <a:pt x="5559" y="2"/>
                    <a:pt x="5550" y="11"/>
                    <a:pt x="5550" y="23"/>
                  </a:cubicBezTo>
                  <a:cubicBezTo>
                    <a:pt x="5550" y="35"/>
                    <a:pt x="5559" y="45"/>
                    <a:pt x="5571" y="45"/>
                  </a:cubicBezTo>
                  <a:cubicBezTo>
                    <a:pt x="5583" y="45"/>
                    <a:pt x="5593" y="35"/>
                    <a:pt x="5593" y="23"/>
                  </a:cubicBezTo>
                  <a:cubicBezTo>
                    <a:pt x="5593" y="11"/>
                    <a:pt x="5583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2" y="0"/>
                    <a:pt x="5661" y="10"/>
                    <a:pt x="5661" y="23"/>
                  </a:cubicBezTo>
                  <a:cubicBezTo>
                    <a:pt x="5661" y="36"/>
                    <a:pt x="5672" y="47"/>
                    <a:pt x="5684" y="47"/>
                  </a:cubicBezTo>
                  <a:cubicBezTo>
                    <a:pt x="5697" y="47"/>
                    <a:pt x="5708" y="36"/>
                    <a:pt x="5708" y="23"/>
                  </a:cubicBezTo>
                  <a:cubicBezTo>
                    <a:pt x="5708" y="10"/>
                    <a:pt x="5697" y="0"/>
                    <a:pt x="5684" y="0"/>
                  </a:cubicBezTo>
                  <a:close/>
                  <a:moveTo>
                    <a:pt x="5798" y="0"/>
                  </a:moveTo>
                  <a:cubicBezTo>
                    <a:pt x="5785" y="0"/>
                    <a:pt x="5775" y="11"/>
                    <a:pt x="5775" y="23"/>
                  </a:cubicBezTo>
                  <a:cubicBezTo>
                    <a:pt x="5775" y="36"/>
                    <a:pt x="5785" y="46"/>
                    <a:pt x="5798" y="46"/>
                  </a:cubicBezTo>
                  <a:cubicBezTo>
                    <a:pt x="5811" y="46"/>
                    <a:pt x="5821" y="36"/>
                    <a:pt x="5821" y="23"/>
                  </a:cubicBezTo>
                  <a:cubicBezTo>
                    <a:pt x="5821" y="11"/>
                    <a:pt x="5811" y="0"/>
                    <a:pt x="5798" y="0"/>
                  </a:cubicBezTo>
                  <a:close/>
                  <a:moveTo>
                    <a:pt x="5911" y="1"/>
                  </a:moveTo>
                  <a:cubicBezTo>
                    <a:pt x="5899" y="1"/>
                    <a:pt x="5889" y="11"/>
                    <a:pt x="5889" y="23"/>
                  </a:cubicBezTo>
                  <a:cubicBezTo>
                    <a:pt x="5889" y="36"/>
                    <a:pt x="5899" y="46"/>
                    <a:pt x="5911" y="46"/>
                  </a:cubicBezTo>
                  <a:cubicBezTo>
                    <a:pt x="5924" y="46"/>
                    <a:pt x="5934" y="36"/>
                    <a:pt x="5934" y="23"/>
                  </a:cubicBezTo>
                  <a:cubicBezTo>
                    <a:pt x="5934" y="11"/>
                    <a:pt x="5924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3" y="3"/>
                    <a:pt x="6004" y="12"/>
                    <a:pt x="6004" y="23"/>
                  </a:cubicBezTo>
                  <a:cubicBezTo>
                    <a:pt x="6004" y="35"/>
                    <a:pt x="6013" y="44"/>
                    <a:pt x="6025" y="44"/>
                  </a:cubicBezTo>
                  <a:cubicBezTo>
                    <a:pt x="6036" y="44"/>
                    <a:pt x="6045" y="35"/>
                    <a:pt x="6045" y="23"/>
                  </a:cubicBezTo>
                  <a:cubicBezTo>
                    <a:pt x="6045" y="12"/>
                    <a:pt x="6036" y="3"/>
                    <a:pt x="6025" y="3"/>
                  </a:cubicBezTo>
                  <a:close/>
                  <a:moveTo>
                    <a:pt x="6138" y="4"/>
                  </a:moveTo>
                  <a:cubicBezTo>
                    <a:pt x="6127" y="4"/>
                    <a:pt x="6119" y="13"/>
                    <a:pt x="6119" y="23"/>
                  </a:cubicBezTo>
                  <a:cubicBezTo>
                    <a:pt x="6119" y="34"/>
                    <a:pt x="6127" y="43"/>
                    <a:pt x="6138" y="43"/>
                  </a:cubicBezTo>
                  <a:cubicBezTo>
                    <a:pt x="6149" y="43"/>
                    <a:pt x="6157" y="34"/>
                    <a:pt x="6157" y="23"/>
                  </a:cubicBezTo>
                  <a:cubicBezTo>
                    <a:pt x="6157" y="13"/>
                    <a:pt x="6149" y="4"/>
                    <a:pt x="6138" y="4"/>
                  </a:cubicBezTo>
                  <a:close/>
                  <a:moveTo>
                    <a:pt x="6251" y="4"/>
                  </a:moveTo>
                  <a:cubicBezTo>
                    <a:pt x="6241" y="4"/>
                    <a:pt x="6233" y="13"/>
                    <a:pt x="6233" y="23"/>
                  </a:cubicBezTo>
                  <a:cubicBezTo>
                    <a:pt x="6233" y="34"/>
                    <a:pt x="6241" y="42"/>
                    <a:pt x="6251" y="42"/>
                  </a:cubicBezTo>
                  <a:cubicBezTo>
                    <a:pt x="6262" y="42"/>
                    <a:pt x="6270" y="34"/>
                    <a:pt x="6270" y="23"/>
                  </a:cubicBezTo>
                  <a:cubicBezTo>
                    <a:pt x="6270" y="13"/>
                    <a:pt x="6262" y="4"/>
                    <a:pt x="6251" y="4"/>
                  </a:cubicBezTo>
                  <a:close/>
                  <a:moveTo>
                    <a:pt x="6365" y="3"/>
                  </a:moveTo>
                  <a:cubicBezTo>
                    <a:pt x="6353" y="3"/>
                    <a:pt x="6344" y="12"/>
                    <a:pt x="6344" y="23"/>
                  </a:cubicBezTo>
                  <a:cubicBezTo>
                    <a:pt x="6344" y="35"/>
                    <a:pt x="6353" y="44"/>
                    <a:pt x="6365" y="44"/>
                  </a:cubicBezTo>
                  <a:cubicBezTo>
                    <a:pt x="6376" y="44"/>
                    <a:pt x="6385" y="35"/>
                    <a:pt x="6385" y="23"/>
                  </a:cubicBezTo>
                  <a:cubicBezTo>
                    <a:pt x="6385" y="12"/>
                    <a:pt x="6376" y="3"/>
                    <a:pt x="6365" y="3"/>
                  </a:cubicBezTo>
                  <a:close/>
                  <a:moveTo>
                    <a:pt x="6478" y="3"/>
                  </a:moveTo>
                  <a:cubicBezTo>
                    <a:pt x="6467" y="3"/>
                    <a:pt x="6458" y="12"/>
                    <a:pt x="6458" y="23"/>
                  </a:cubicBezTo>
                  <a:cubicBezTo>
                    <a:pt x="6458" y="34"/>
                    <a:pt x="6467" y="43"/>
                    <a:pt x="6478" y="43"/>
                  </a:cubicBezTo>
                  <a:cubicBezTo>
                    <a:pt x="6489" y="43"/>
                    <a:pt x="6498" y="34"/>
                    <a:pt x="6498" y="23"/>
                  </a:cubicBezTo>
                  <a:cubicBezTo>
                    <a:pt x="6498" y="12"/>
                    <a:pt x="6489" y="3"/>
                    <a:pt x="6478" y="3"/>
                  </a:cubicBezTo>
                  <a:close/>
                  <a:moveTo>
                    <a:pt x="6592" y="5"/>
                  </a:moveTo>
                  <a:cubicBezTo>
                    <a:pt x="6582" y="5"/>
                    <a:pt x="6573" y="13"/>
                    <a:pt x="6573" y="23"/>
                  </a:cubicBezTo>
                  <a:cubicBezTo>
                    <a:pt x="6573" y="33"/>
                    <a:pt x="6582" y="41"/>
                    <a:pt x="6592" y="41"/>
                  </a:cubicBezTo>
                  <a:cubicBezTo>
                    <a:pt x="6602" y="41"/>
                    <a:pt x="6610" y="33"/>
                    <a:pt x="6610" y="23"/>
                  </a:cubicBezTo>
                  <a:cubicBezTo>
                    <a:pt x="6610" y="13"/>
                    <a:pt x="6602" y="5"/>
                    <a:pt x="6592" y="5"/>
                  </a:cubicBezTo>
                  <a:close/>
                  <a:moveTo>
                    <a:pt x="6705" y="6"/>
                  </a:moveTo>
                  <a:cubicBezTo>
                    <a:pt x="6695" y="6"/>
                    <a:pt x="6687" y="14"/>
                    <a:pt x="6687" y="23"/>
                  </a:cubicBezTo>
                  <a:cubicBezTo>
                    <a:pt x="6687" y="33"/>
                    <a:pt x="6695" y="41"/>
                    <a:pt x="6705" y="41"/>
                  </a:cubicBezTo>
                  <a:cubicBezTo>
                    <a:pt x="6715" y="41"/>
                    <a:pt x="6723" y="33"/>
                    <a:pt x="6723" y="23"/>
                  </a:cubicBezTo>
                  <a:cubicBezTo>
                    <a:pt x="6723" y="14"/>
                    <a:pt x="6715" y="6"/>
                    <a:pt x="6705" y="6"/>
                  </a:cubicBezTo>
                  <a:close/>
                  <a:moveTo>
                    <a:pt x="6818" y="7"/>
                  </a:moveTo>
                  <a:cubicBezTo>
                    <a:pt x="6809" y="7"/>
                    <a:pt x="6802" y="14"/>
                    <a:pt x="6802" y="23"/>
                  </a:cubicBezTo>
                  <a:cubicBezTo>
                    <a:pt x="6802" y="32"/>
                    <a:pt x="6809" y="40"/>
                    <a:pt x="6818" y="40"/>
                  </a:cubicBezTo>
                  <a:cubicBezTo>
                    <a:pt x="6827" y="40"/>
                    <a:pt x="6835" y="32"/>
                    <a:pt x="6835" y="23"/>
                  </a:cubicBezTo>
                  <a:cubicBezTo>
                    <a:pt x="6835" y="14"/>
                    <a:pt x="6827" y="7"/>
                    <a:pt x="6818" y="7"/>
                  </a:cubicBezTo>
                  <a:close/>
                  <a:moveTo>
                    <a:pt x="6932" y="5"/>
                  </a:moveTo>
                  <a:cubicBezTo>
                    <a:pt x="6922" y="5"/>
                    <a:pt x="6914" y="13"/>
                    <a:pt x="6914" y="23"/>
                  </a:cubicBezTo>
                  <a:cubicBezTo>
                    <a:pt x="6914" y="33"/>
                    <a:pt x="6922" y="41"/>
                    <a:pt x="6932" y="41"/>
                  </a:cubicBezTo>
                  <a:cubicBezTo>
                    <a:pt x="6942" y="41"/>
                    <a:pt x="6949" y="33"/>
                    <a:pt x="6949" y="23"/>
                  </a:cubicBezTo>
                  <a:cubicBezTo>
                    <a:pt x="6949" y="13"/>
                    <a:pt x="6942" y="5"/>
                    <a:pt x="6932" y="5"/>
                  </a:cubicBezTo>
                  <a:close/>
                  <a:moveTo>
                    <a:pt x="7045" y="6"/>
                  </a:moveTo>
                  <a:cubicBezTo>
                    <a:pt x="7036" y="6"/>
                    <a:pt x="7028" y="14"/>
                    <a:pt x="7028" y="23"/>
                  </a:cubicBezTo>
                  <a:cubicBezTo>
                    <a:pt x="7028" y="32"/>
                    <a:pt x="7036" y="40"/>
                    <a:pt x="7045" y="40"/>
                  </a:cubicBezTo>
                  <a:cubicBezTo>
                    <a:pt x="7054" y="40"/>
                    <a:pt x="7062" y="32"/>
                    <a:pt x="7062" y="23"/>
                  </a:cubicBezTo>
                  <a:cubicBezTo>
                    <a:pt x="7062" y="14"/>
                    <a:pt x="7054" y="6"/>
                    <a:pt x="7045" y="6"/>
                  </a:cubicBezTo>
                  <a:close/>
                  <a:moveTo>
                    <a:pt x="7158" y="8"/>
                  </a:moveTo>
                  <a:cubicBezTo>
                    <a:pt x="7150" y="8"/>
                    <a:pt x="7143" y="15"/>
                    <a:pt x="7143" y="23"/>
                  </a:cubicBezTo>
                  <a:cubicBezTo>
                    <a:pt x="7143" y="32"/>
                    <a:pt x="7150" y="38"/>
                    <a:pt x="7158" y="38"/>
                  </a:cubicBezTo>
                  <a:cubicBezTo>
                    <a:pt x="7167" y="38"/>
                    <a:pt x="7174" y="32"/>
                    <a:pt x="7174" y="23"/>
                  </a:cubicBezTo>
                  <a:cubicBezTo>
                    <a:pt x="7174" y="15"/>
                    <a:pt x="7167" y="8"/>
                    <a:pt x="7158" y="8"/>
                  </a:cubicBezTo>
                  <a:close/>
                  <a:moveTo>
                    <a:pt x="7272" y="7"/>
                  </a:moveTo>
                  <a:cubicBezTo>
                    <a:pt x="7263" y="7"/>
                    <a:pt x="7256" y="14"/>
                    <a:pt x="7256" y="23"/>
                  </a:cubicBezTo>
                  <a:cubicBezTo>
                    <a:pt x="7256" y="32"/>
                    <a:pt x="7263" y="39"/>
                    <a:pt x="7272" y="39"/>
                  </a:cubicBezTo>
                  <a:cubicBezTo>
                    <a:pt x="7281" y="39"/>
                    <a:pt x="7288" y="32"/>
                    <a:pt x="7288" y="23"/>
                  </a:cubicBezTo>
                  <a:cubicBezTo>
                    <a:pt x="7288" y="14"/>
                    <a:pt x="7281" y="7"/>
                    <a:pt x="7272" y="7"/>
                  </a:cubicBezTo>
                  <a:close/>
                  <a:moveTo>
                    <a:pt x="7385" y="7"/>
                  </a:moveTo>
                  <a:cubicBezTo>
                    <a:pt x="7376" y="7"/>
                    <a:pt x="7369" y="14"/>
                    <a:pt x="7369" y="23"/>
                  </a:cubicBezTo>
                  <a:cubicBezTo>
                    <a:pt x="7369" y="32"/>
                    <a:pt x="7376" y="40"/>
                    <a:pt x="7385" y="40"/>
                  </a:cubicBezTo>
                  <a:cubicBezTo>
                    <a:pt x="7394" y="40"/>
                    <a:pt x="7402" y="32"/>
                    <a:pt x="7402" y="23"/>
                  </a:cubicBezTo>
                  <a:cubicBezTo>
                    <a:pt x="7402" y="14"/>
                    <a:pt x="7394" y="7"/>
                    <a:pt x="7385" y="7"/>
                  </a:cubicBezTo>
                  <a:close/>
                  <a:moveTo>
                    <a:pt x="7499" y="6"/>
                  </a:moveTo>
                  <a:cubicBezTo>
                    <a:pt x="7489" y="6"/>
                    <a:pt x="7481" y="14"/>
                    <a:pt x="7481" y="23"/>
                  </a:cubicBezTo>
                  <a:cubicBezTo>
                    <a:pt x="7481" y="33"/>
                    <a:pt x="7489" y="41"/>
                    <a:pt x="7499" y="41"/>
                  </a:cubicBezTo>
                  <a:cubicBezTo>
                    <a:pt x="7508" y="41"/>
                    <a:pt x="7516" y="33"/>
                    <a:pt x="7516" y="23"/>
                  </a:cubicBezTo>
                  <a:cubicBezTo>
                    <a:pt x="7516" y="14"/>
                    <a:pt x="7508" y="6"/>
                    <a:pt x="7499" y="6"/>
                  </a:cubicBezTo>
                  <a:close/>
                  <a:moveTo>
                    <a:pt x="7612" y="7"/>
                  </a:moveTo>
                  <a:cubicBezTo>
                    <a:pt x="7603" y="7"/>
                    <a:pt x="7596" y="14"/>
                    <a:pt x="7596" y="23"/>
                  </a:cubicBezTo>
                  <a:cubicBezTo>
                    <a:pt x="7596" y="32"/>
                    <a:pt x="7603" y="39"/>
                    <a:pt x="7612" y="39"/>
                  </a:cubicBezTo>
                  <a:cubicBezTo>
                    <a:pt x="7621" y="39"/>
                    <a:pt x="7628" y="32"/>
                    <a:pt x="7628" y="23"/>
                  </a:cubicBezTo>
                  <a:cubicBezTo>
                    <a:pt x="7628" y="14"/>
                    <a:pt x="7621" y="7"/>
                    <a:pt x="7612" y="7"/>
                  </a:cubicBezTo>
                  <a:close/>
                  <a:moveTo>
                    <a:pt x="7725" y="8"/>
                  </a:moveTo>
                  <a:cubicBezTo>
                    <a:pt x="7717" y="8"/>
                    <a:pt x="7710" y="15"/>
                    <a:pt x="7710" y="23"/>
                  </a:cubicBezTo>
                  <a:cubicBezTo>
                    <a:pt x="7710" y="32"/>
                    <a:pt x="7717" y="39"/>
                    <a:pt x="7725" y="39"/>
                  </a:cubicBezTo>
                  <a:cubicBezTo>
                    <a:pt x="7734" y="39"/>
                    <a:pt x="7741" y="32"/>
                    <a:pt x="7741" y="23"/>
                  </a:cubicBezTo>
                  <a:cubicBezTo>
                    <a:pt x="7741" y="15"/>
                    <a:pt x="7734" y="8"/>
                    <a:pt x="7725" y="8"/>
                  </a:cubicBezTo>
                  <a:close/>
                  <a:moveTo>
                    <a:pt x="7839" y="5"/>
                  </a:moveTo>
                  <a:cubicBezTo>
                    <a:pt x="7829" y="5"/>
                    <a:pt x="7821" y="13"/>
                    <a:pt x="7821" y="23"/>
                  </a:cubicBezTo>
                  <a:cubicBezTo>
                    <a:pt x="7821" y="33"/>
                    <a:pt x="7829" y="42"/>
                    <a:pt x="7839" y="42"/>
                  </a:cubicBezTo>
                  <a:cubicBezTo>
                    <a:pt x="7849" y="42"/>
                    <a:pt x="7857" y="33"/>
                    <a:pt x="7857" y="23"/>
                  </a:cubicBezTo>
                  <a:cubicBezTo>
                    <a:pt x="7857" y="13"/>
                    <a:pt x="7849" y="5"/>
                    <a:pt x="7839" y="5"/>
                  </a:cubicBezTo>
                  <a:close/>
                  <a:moveTo>
                    <a:pt x="7952" y="6"/>
                  </a:moveTo>
                  <a:cubicBezTo>
                    <a:pt x="7943" y="6"/>
                    <a:pt x="7935" y="14"/>
                    <a:pt x="7935" y="23"/>
                  </a:cubicBezTo>
                  <a:cubicBezTo>
                    <a:pt x="7935" y="33"/>
                    <a:pt x="7943" y="41"/>
                    <a:pt x="7952" y="41"/>
                  </a:cubicBezTo>
                  <a:cubicBezTo>
                    <a:pt x="7962" y="41"/>
                    <a:pt x="7970" y="33"/>
                    <a:pt x="7970" y="23"/>
                  </a:cubicBezTo>
                  <a:cubicBezTo>
                    <a:pt x="7970" y="14"/>
                    <a:pt x="7962" y="6"/>
                    <a:pt x="7952" y="6"/>
                  </a:cubicBezTo>
                  <a:close/>
                  <a:moveTo>
                    <a:pt x="8066" y="7"/>
                  </a:moveTo>
                  <a:cubicBezTo>
                    <a:pt x="8057" y="7"/>
                    <a:pt x="8050" y="14"/>
                    <a:pt x="8050" y="23"/>
                  </a:cubicBezTo>
                  <a:cubicBezTo>
                    <a:pt x="8050" y="32"/>
                    <a:pt x="8057" y="39"/>
                    <a:pt x="8066" y="39"/>
                  </a:cubicBezTo>
                  <a:cubicBezTo>
                    <a:pt x="8074" y="39"/>
                    <a:pt x="8081" y="32"/>
                    <a:pt x="8081" y="23"/>
                  </a:cubicBezTo>
                  <a:cubicBezTo>
                    <a:pt x="8081" y="14"/>
                    <a:pt x="8074" y="7"/>
                    <a:pt x="8066" y="7"/>
                  </a:cubicBezTo>
                  <a:close/>
                  <a:moveTo>
                    <a:pt x="8179" y="8"/>
                  </a:moveTo>
                  <a:cubicBezTo>
                    <a:pt x="8171" y="8"/>
                    <a:pt x="8164" y="15"/>
                    <a:pt x="8164" y="23"/>
                  </a:cubicBezTo>
                  <a:cubicBezTo>
                    <a:pt x="8164" y="32"/>
                    <a:pt x="8171" y="38"/>
                    <a:pt x="8179" y="38"/>
                  </a:cubicBezTo>
                  <a:cubicBezTo>
                    <a:pt x="8187" y="38"/>
                    <a:pt x="8194" y="32"/>
                    <a:pt x="8194" y="23"/>
                  </a:cubicBezTo>
                  <a:cubicBezTo>
                    <a:pt x="8194" y="15"/>
                    <a:pt x="8187" y="8"/>
                    <a:pt x="8179" y="8"/>
                  </a:cubicBezTo>
                  <a:close/>
                  <a:moveTo>
                    <a:pt x="8292" y="7"/>
                  </a:moveTo>
                  <a:cubicBezTo>
                    <a:pt x="8283" y="7"/>
                    <a:pt x="8276" y="14"/>
                    <a:pt x="8276" y="23"/>
                  </a:cubicBezTo>
                  <a:cubicBezTo>
                    <a:pt x="8276" y="32"/>
                    <a:pt x="8283" y="40"/>
                    <a:pt x="8292" y="40"/>
                  </a:cubicBezTo>
                  <a:cubicBezTo>
                    <a:pt x="8301" y="40"/>
                    <a:pt x="8309" y="32"/>
                    <a:pt x="8309" y="23"/>
                  </a:cubicBezTo>
                  <a:cubicBezTo>
                    <a:pt x="8309" y="14"/>
                    <a:pt x="8301" y="7"/>
                    <a:pt x="8292" y="7"/>
                  </a:cubicBezTo>
                  <a:close/>
                  <a:moveTo>
                    <a:pt x="8406" y="7"/>
                  </a:moveTo>
                  <a:cubicBezTo>
                    <a:pt x="8397" y="7"/>
                    <a:pt x="8390" y="14"/>
                    <a:pt x="8390" y="23"/>
                  </a:cubicBezTo>
                  <a:cubicBezTo>
                    <a:pt x="8390" y="32"/>
                    <a:pt x="8397" y="39"/>
                    <a:pt x="8406" y="39"/>
                  </a:cubicBezTo>
                  <a:cubicBezTo>
                    <a:pt x="8415" y="39"/>
                    <a:pt x="8422" y="32"/>
                    <a:pt x="8422" y="23"/>
                  </a:cubicBezTo>
                  <a:cubicBezTo>
                    <a:pt x="8422" y="14"/>
                    <a:pt x="8415" y="7"/>
                    <a:pt x="8406" y="7"/>
                  </a:cubicBezTo>
                  <a:close/>
                  <a:moveTo>
                    <a:pt x="8519" y="6"/>
                  </a:moveTo>
                  <a:cubicBezTo>
                    <a:pt x="8510" y="6"/>
                    <a:pt x="8502" y="14"/>
                    <a:pt x="8502" y="23"/>
                  </a:cubicBezTo>
                  <a:cubicBezTo>
                    <a:pt x="8502" y="33"/>
                    <a:pt x="8510" y="40"/>
                    <a:pt x="8519" y="40"/>
                  </a:cubicBezTo>
                  <a:cubicBezTo>
                    <a:pt x="8528" y="40"/>
                    <a:pt x="8536" y="33"/>
                    <a:pt x="8536" y="23"/>
                  </a:cubicBezTo>
                  <a:cubicBezTo>
                    <a:pt x="8536" y="14"/>
                    <a:pt x="8528" y="6"/>
                    <a:pt x="8519" y="6"/>
                  </a:cubicBezTo>
                  <a:close/>
                  <a:moveTo>
                    <a:pt x="8633" y="5"/>
                  </a:moveTo>
                  <a:cubicBezTo>
                    <a:pt x="8623" y="5"/>
                    <a:pt x="8615" y="13"/>
                    <a:pt x="8615" y="23"/>
                  </a:cubicBezTo>
                  <a:cubicBezTo>
                    <a:pt x="8615" y="33"/>
                    <a:pt x="8623" y="41"/>
                    <a:pt x="8633" y="41"/>
                  </a:cubicBezTo>
                  <a:cubicBezTo>
                    <a:pt x="8642" y="41"/>
                    <a:pt x="8650" y="33"/>
                    <a:pt x="8650" y="23"/>
                  </a:cubicBezTo>
                  <a:cubicBezTo>
                    <a:pt x="8650" y="13"/>
                    <a:pt x="8642" y="5"/>
                    <a:pt x="8633" y="5"/>
                  </a:cubicBezTo>
                  <a:close/>
                  <a:moveTo>
                    <a:pt x="8746" y="5"/>
                  </a:moveTo>
                  <a:cubicBezTo>
                    <a:pt x="8736" y="5"/>
                    <a:pt x="8728" y="13"/>
                    <a:pt x="8728" y="23"/>
                  </a:cubicBezTo>
                  <a:cubicBezTo>
                    <a:pt x="8728" y="33"/>
                    <a:pt x="8736" y="42"/>
                    <a:pt x="8746" y="42"/>
                  </a:cubicBezTo>
                  <a:cubicBezTo>
                    <a:pt x="8756" y="42"/>
                    <a:pt x="8764" y="33"/>
                    <a:pt x="8764" y="23"/>
                  </a:cubicBezTo>
                  <a:cubicBezTo>
                    <a:pt x="8764" y="13"/>
                    <a:pt x="8756" y="5"/>
                    <a:pt x="8746" y="5"/>
                  </a:cubicBezTo>
                  <a:close/>
                  <a:moveTo>
                    <a:pt x="8859" y="3"/>
                  </a:moveTo>
                  <a:cubicBezTo>
                    <a:pt x="8848" y="3"/>
                    <a:pt x="8839" y="12"/>
                    <a:pt x="8839" y="23"/>
                  </a:cubicBezTo>
                  <a:cubicBezTo>
                    <a:pt x="8839" y="34"/>
                    <a:pt x="8848" y="43"/>
                    <a:pt x="8859" y="43"/>
                  </a:cubicBezTo>
                  <a:cubicBezTo>
                    <a:pt x="8870" y="43"/>
                    <a:pt x="8879" y="34"/>
                    <a:pt x="8879" y="23"/>
                  </a:cubicBezTo>
                  <a:cubicBezTo>
                    <a:pt x="8879" y="12"/>
                    <a:pt x="8870" y="3"/>
                    <a:pt x="8859" y="3"/>
                  </a:cubicBezTo>
                  <a:close/>
                  <a:moveTo>
                    <a:pt x="8973" y="2"/>
                  </a:moveTo>
                  <a:cubicBezTo>
                    <a:pt x="8961" y="2"/>
                    <a:pt x="8951" y="11"/>
                    <a:pt x="8951" y="23"/>
                  </a:cubicBezTo>
                  <a:cubicBezTo>
                    <a:pt x="8951" y="35"/>
                    <a:pt x="8961" y="45"/>
                    <a:pt x="8973" y="45"/>
                  </a:cubicBezTo>
                  <a:cubicBezTo>
                    <a:pt x="8984" y="45"/>
                    <a:pt x="8994" y="35"/>
                    <a:pt x="8994" y="23"/>
                  </a:cubicBezTo>
                  <a:cubicBezTo>
                    <a:pt x="8994" y="11"/>
                    <a:pt x="8984" y="2"/>
                    <a:pt x="8973" y="2"/>
                  </a:cubicBezTo>
                  <a:close/>
                  <a:moveTo>
                    <a:pt x="9086" y="2"/>
                  </a:moveTo>
                  <a:cubicBezTo>
                    <a:pt x="9074" y="2"/>
                    <a:pt x="9065" y="12"/>
                    <a:pt x="9065" y="23"/>
                  </a:cubicBezTo>
                  <a:cubicBezTo>
                    <a:pt x="9065" y="35"/>
                    <a:pt x="9074" y="44"/>
                    <a:pt x="9086" y="44"/>
                  </a:cubicBezTo>
                  <a:cubicBezTo>
                    <a:pt x="9098" y="44"/>
                    <a:pt x="9107" y="35"/>
                    <a:pt x="9107" y="23"/>
                  </a:cubicBezTo>
                  <a:cubicBezTo>
                    <a:pt x="9107" y="12"/>
                    <a:pt x="9098" y="2"/>
                    <a:pt x="9086" y="2"/>
                  </a:cubicBezTo>
                  <a:close/>
                  <a:moveTo>
                    <a:pt x="9199" y="4"/>
                  </a:moveTo>
                  <a:cubicBezTo>
                    <a:pt x="9189" y="4"/>
                    <a:pt x="9180" y="13"/>
                    <a:pt x="9180" y="23"/>
                  </a:cubicBezTo>
                  <a:cubicBezTo>
                    <a:pt x="9180" y="34"/>
                    <a:pt x="9189" y="43"/>
                    <a:pt x="9199" y="43"/>
                  </a:cubicBezTo>
                  <a:cubicBezTo>
                    <a:pt x="9210" y="43"/>
                    <a:pt x="9219" y="34"/>
                    <a:pt x="9219" y="23"/>
                  </a:cubicBezTo>
                  <a:cubicBezTo>
                    <a:pt x="9219" y="13"/>
                    <a:pt x="9210" y="4"/>
                    <a:pt x="9199" y="4"/>
                  </a:cubicBezTo>
                  <a:close/>
                  <a:moveTo>
                    <a:pt x="9313" y="3"/>
                  </a:moveTo>
                  <a:cubicBezTo>
                    <a:pt x="9302" y="3"/>
                    <a:pt x="9292" y="12"/>
                    <a:pt x="9292" y="23"/>
                  </a:cubicBezTo>
                  <a:cubicBezTo>
                    <a:pt x="9292" y="34"/>
                    <a:pt x="9302" y="44"/>
                    <a:pt x="9313" y="44"/>
                  </a:cubicBezTo>
                  <a:cubicBezTo>
                    <a:pt x="9324" y="44"/>
                    <a:pt x="9333" y="34"/>
                    <a:pt x="9333" y="23"/>
                  </a:cubicBezTo>
                  <a:cubicBezTo>
                    <a:pt x="9333" y="12"/>
                    <a:pt x="9324" y="3"/>
                    <a:pt x="9313" y="3"/>
                  </a:cubicBezTo>
                  <a:close/>
                  <a:moveTo>
                    <a:pt x="9426" y="5"/>
                  </a:moveTo>
                  <a:cubicBezTo>
                    <a:pt x="9416" y="5"/>
                    <a:pt x="9408" y="13"/>
                    <a:pt x="9408" y="23"/>
                  </a:cubicBezTo>
                  <a:cubicBezTo>
                    <a:pt x="9408" y="33"/>
                    <a:pt x="9416" y="42"/>
                    <a:pt x="9426" y="42"/>
                  </a:cubicBezTo>
                  <a:cubicBezTo>
                    <a:pt x="9436" y="42"/>
                    <a:pt x="9445" y="33"/>
                    <a:pt x="9445" y="23"/>
                  </a:cubicBezTo>
                  <a:cubicBezTo>
                    <a:pt x="9445" y="13"/>
                    <a:pt x="9436" y="5"/>
                    <a:pt x="9426" y="5"/>
                  </a:cubicBezTo>
                  <a:close/>
                  <a:moveTo>
                    <a:pt x="9540" y="6"/>
                  </a:moveTo>
                  <a:cubicBezTo>
                    <a:pt x="9530" y="6"/>
                    <a:pt x="9522" y="14"/>
                    <a:pt x="9522" y="23"/>
                  </a:cubicBezTo>
                  <a:cubicBezTo>
                    <a:pt x="9522" y="33"/>
                    <a:pt x="9530" y="41"/>
                    <a:pt x="9540" y="41"/>
                  </a:cubicBezTo>
                  <a:cubicBezTo>
                    <a:pt x="9549" y="41"/>
                    <a:pt x="9557" y="33"/>
                    <a:pt x="9557" y="23"/>
                  </a:cubicBezTo>
                  <a:cubicBezTo>
                    <a:pt x="9557" y="14"/>
                    <a:pt x="9549" y="6"/>
                    <a:pt x="9540" y="6"/>
                  </a:cubicBezTo>
                  <a:close/>
                  <a:moveTo>
                    <a:pt x="9653" y="7"/>
                  </a:moveTo>
                  <a:cubicBezTo>
                    <a:pt x="9644" y="7"/>
                    <a:pt x="9636" y="14"/>
                    <a:pt x="9636" y="23"/>
                  </a:cubicBezTo>
                  <a:cubicBezTo>
                    <a:pt x="9636" y="32"/>
                    <a:pt x="9644" y="40"/>
                    <a:pt x="9653" y="40"/>
                  </a:cubicBezTo>
                  <a:cubicBezTo>
                    <a:pt x="9662" y="40"/>
                    <a:pt x="9670" y="32"/>
                    <a:pt x="9670" y="23"/>
                  </a:cubicBezTo>
                  <a:cubicBezTo>
                    <a:pt x="9670" y="14"/>
                    <a:pt x="9662" y="7"/>
                    <a:pt x="9653" y="7"/>
                  </a:cubicBezTo>
                  <a:close/>
                  <a:moveTo>
                    <a:pt x="9766" y="7"/>
                  </a:moveTo>
                  <a:cubicBezTo>
                    <a:pt x="9757" y="7"/>
                    <a:pt x="9750" y="14"/>
                    <a:pt x="9750" y="23"/>
                  </a:cubicBezTo>
                  <a:cubicBezTo>
                    <a:pt x="9750" y="32"/>
                    <a:pt x="9757" y="40"/>
                    <a:pt x="9766" y="40"/>
                  </a:cubicBezTo>
                  <a:cubicBezTo>
                    <a:pt x="9775" y="40"/>
                    <a:pt x="9783" y="32"/>
                    <a:pt x="9783" y="23"/>
                  </a:cubicBezTo>
                  <a:cubicBezTo>
                    <a:pt x="9783" y="14"/>
                    <a:pt x="9775" y="7"/>
                    <a:pt x="9766" y="7"/>
                  </a:cubicBezTo>
                  <a:close/>
                  <a:moveTo>
                    <a:pt x="9880" y="5"/>
                  </a:moveTo>
                  <a:cubicBezTo>
                    <a:pt x="9870" y="5"/>
                    <a:pt x="9862" y="13"/>
                    <a:pt x="9862" y="23"/>
                  </a:cubicBezTo>
                  <a:cubicBezTo>
                    <a:pt x="9862" y="33"/>
                    <a:pt x="9870" y="41"/>
                    <a:pt x="9880" y="41"/>
                  </a:cubicBezTo>
                  <a:cubicBezTo>
                    <a:pt x="9890" y="41"/>
                    <a:pt x="9898" y="33"/>
                    <a:pt x="9898" y="23"/>
                  </a:cubicBezTo>
                  <a:cubicBezTo>
                    <a:pt x="9898" y="13"/>
                    <a:pt x="9890" y="5"/>
                    <a:pt x="9880" y="5"/>
                  </a:cubicBezTo>
                  <a:close/>
                  <a:moveTo>
                    <a:pt x="9993" y="6"/>
                  </a:moveTo>
                  <a:cubicBezTo>
                    <a:pt x="9984" y="6"/>
                    <a:pt x="9976" y="14"/>
                    <a:pt x="9976" y="23"/>
                  </a:cubicBezTo>
                  <a:cubicBezTo>
                    <a:pt x="9976" y="33"/>
                    <a:pt x="9984" y="40"/>
                    <a:pt x="9993" y="40"/>
                  </a:cubicBezTo>
                  <a:cubicBezTo>
                    <a:pt x="10002" y="40"/>
                    <a:pt x="10010" y="33"/>
                    <a:pt x="10010" y="23"/>
                  </a:cubicBezTo>
                  <a:cubicBezTo>
                    <a:pt x="10010" y="14"/>
                    <a:pt x="10002" y="6"/>
                    <a:pt x="9993" y="6"/>
                  </a:cubicBezTo>
                  <a:close/>
                  <a:moveTo>
                    <a:pt x="10107" y="7"/>
                  </a:moveTo>
                  <a:cubicBezTo>
                    <a:pt x="10097" y="7"/>
                    <a:pt x="10090" y="14"/>
                    <a:pt x="10090" y="23"/>
                  </a:cubicBezTo>
                  <a:cubicBezTo>
                    <a:pt x="10090" y="32"/>
                    <a:pt x="10097" y="40"/>
                    <a:pt x="10107" y="40"/>
                  </a:cubicBezTo>
                  <a:cubicBezTo>
                    <a:pt x="10116" y="40"/>
                    <a:pt x="10123" y="32"/>
                    <a:pt x="10123" y="23"/>
                  </a:cubicBezTo>
                  <a:cubicBezTo>
                    <a:pt x="10123" y="14"/>
                    <a:pt x="10116" y="7"/>
                    <a:pt x="10107" y="7"/>
                  </a:cubicBezTo>
                  <a:close/>
                  <a:moveTo>
                    <a:pt x="10220" y="7"/>
                  </a:moveTo>
                  <a:cubicBezTo>
                    <a:pt x="10211" y="7"/>
                    <a:pt x="10204" y="14"/>
                    <a:pt x="10204" y="23"/>
                  </a:cubicBezTo>
                  <a:cubicBezTo>
                    <a:pt x="10204" y="32"/>
                    <a:pt x="10211" y="39"/>
                    <a:pt x="10220" y="39"/>
                  </a:cubicBezTo>
                  <a:cubicBezTo>
                    <a:pt x="10229" y="39"/>
                    <a:pt x="10236" y="32"/>
                    <a:pt x="10236" y="23"/>
                  </a:cubicBezTo>
                  <a:cubicBezTo>
                    <a:pt x="10236" y="14"/>
                    <a:pt x="10229" y="7"/>
                    <a:pt x="10220" y="7"/>
                  </a:cubicBezTo>
                  <a:close/>
                  <a:moveTo>
                    <a:pt x="10333" y="7"/>
                  </a:moveTo>
                  <a:cubicBezTo>
                    <a:pt x="10324" y="7"/>
                    <a:pt x="10317" y="14"/>
                    <a:pt x="10317" y="23"/>
                  </a:cubicBezTo>
                  <a:cubicBezTo>
                    <a:pt x="10317" y="32"/>
                    <a:pt x="10324" y="40"/>
                    <a:pt x="10333" y="40"/>
                  </a:cubicBezTo>
                  <a:cubicBezTo>
                    <a:pt x="10342" y="40"/>
                    <a:pt x="10350" y="32"/>
                    <a:pt x="10350" y="23"/>
                  </a:cubicBezTo>
                  <a:cubicBezTo>
                    <a:pt x="10350" y="14"/>
                    <a:pt x="10342" y="7"/>
                    <a:pt x="10333" y="7"/>
                  </a:cubicBezTo>
                  <a:close/>
                  <a:moveTo>
                    <a:pt x="10447" y="6"/>
                  </a:moveTo>
                  <a:cubicBezTo>
                    <a:pt x="10437" y="6"/>
                    <a:pt x="10429" y="14"/>
                    <a:pt x="10429" y="23"/>
                  </a:cubicBezTo>
                  <a:cubicBezTo>
                    <a:pt x="10429" y="33"/>
                    <a:pt x="10437" y="41"/>
                    <a:pt x="10447" y="41"/>
                  </a:cubicBezTo>
                  <a:cubicBezTo>
                    <a:pt x="10456" y="41"/>
                    <a:pt x="10464" y="33"/>
                    <a:pt x="10464" y="23"/>
                  </a:cubicBezTo>
                  <a:cubicBezTo>
                    <a:pt x="10464" y="14"/>
                    <a:pt x="10456" y="6"/>
                    <a:pt x="10447" y="6"/>
                  </a:cubicBezTo>
                  <a:close/>
                  <a:moveTo>
                    <a:pt x="10560" y="5"/>
                  </a:moveTo>
                  <a:cubicBezTo>
                    <a:pt x="10550" y="5"/>
                    <a:pt x="10542" y="13"/>
                    <a:pt x="10542" y="23"/>
                  </a:cubicBezTo>
                  <a:cubicBezTo>
                    <a:pt x="10542" y="33"/>
                    <a:pt x="10550" y="41"/>
                    <a:pt x="10560" y="41"/>
                  </a:cubicBezTo>
                  <a:cubicBezTo>
                    <a:pt x="10570" y="41"/>
                    <a:pt x="10578" y="33"/>
                    <a:pt x="10578" y="23"/>
                  </a:cubicBezTo>
                  <a:cubicBezTo>
                    <a:pt x="10578" y="13"/>
                    <a:pt x="10570" y="5"/>
                    <a:pt x="10560" y="5"/>
                  </a:cubicBezTo>
                  <a:close/>
                  <a:moveTo>
                    <a:pt x="10673" y="5"/>
                  </a:moveTo>
                  <a:cubicBezTo>
                    <a:pt x="10664" y="5"/>
                    <a:pt x="10656" y="13"/>
                    <a:pt x="10656" y="23"/>
                  </a:cubicBezTo>
                  <a:cubicBezTo>
                    <a:pt x="10656" y="33"/>
                    <a:pt x="10664" y="41"/>
                    <a:pt x="10673" y="41"/>
                  </a:cubicBezTo>
                  <a:cubicBezTo>
                    <a:pt x="10683" y="41"/>
                    <a:pt x="10691" y="33"/>
                    <a:pt x="10691" y="23"/>
                  </a:cubicBezTo>
                  <a:cubicBezTo>
                    <a:pt x="10691" y="13"/>
                    <a:pt x="10683" y="5"/>
                    <a:pt x="10673" y="5"/>
                  </a:cubicBezTo>
                  <a:close/>
                  <a:moveTo>
                    <a:pt x="10787" y="6"/>
                  </a:moveTo>
                  <a:cubicBezTo>
                    <a:pt x="10778" y="6"/>
                    <a:pt x="10770" y="14"/>
                    <a:pt x="10770" y="23"/>
                  </a:cubicBezTo>
                  <a:cubicBezTo>
                    <a:pt x="10770" y="33"/>
                    <a:pt x="10778" y="40"/>
                    <a:pt x="10787" y="40"/>
                  </a:cubicBezTo>
                  <a:cubicBezTo>
                    <a:pt x="10796" y="40"/>
                    <a:pt x="10804" y="33"/>
                    <a:pt x="10804" y="23"/>
                  </a:cubicBezTo>
                  <a:cubicBezTo>
                    <a:pt x="10804" y="14"/>
                    <a:pt x="10796" y="6"/>
                    <a:pt x="10787" y="6"/>
                  </a:cubicBezTo>
                  <a:close/>
                  <a:moveTo>
                    <a:pt x="10900" y="7"/>
                  </a:moveTo>
                  <a:cubicBezTo>
                    <a:pt x="10891" y="7"/>
                    <a:pt x="10884" y="14"/>
                    <a:pt x="10884" y="23"/>
                  </a:cubicBezTo>
                  <a:cubicBezTo>
                    <a:pt x="10884" y="32"/>
                    <a:pt x="10891" y="40"/>
                    <a:pt x="10900" y="40"/>
                  </a:cubicBezTo>
                  <a:cubicBezTo>
                    <a:pt x="10909" y="40"/>
                    <a:pt x="10916" y="32"/>
                    <a:pt x="10916" y="23"/>
                  </a:cubicBezTo>
                  <a:cubicBezTo>
                    <a:pt x="10916" y="14"/>
                    <a:pt x="10909" y="7"/>
                    <a:pt x="10900" y="7"/>
                  </a:cubicBezTo>
                  <a:close/>
                  <a:moveTo>
                    <a:pt x="11014" y="7"/>
                  </a:moveTo>
                  <a:cubicBezTo>
                    <a:pt x="11005" y="7"/>
                    <a:pt x="10997" y="14"/>
                    <a:pt x="10997" y="23"/>
                  </a:cubicBezTo>
                  <a:cubicBezTo>
                    <a:pt x="10997" y="32"/>
                    <a:pt x="11005" y="40"/>
                    <a:pt x="11014" y="40"/>
                  </a:cubicBezTo>
                  <a:cubicBezTo>
                    <a:pt x="11023" y="40"/>
                    <a:pt x="11030" y="32"/>
                    <a:pt x="11030" y="23"/>
                  </a:cubicBezTo>
                  <a:cubicBezTo>
                    <a:pt x="11030" y="14"/>
                    <a:pt x="11023" y="7"/>
                    <a:pt x="11014" y="7"/>
                  </a:cubicBezTo>
                  <a:close/>
                  <a:moveTo>
                    <a:pt x="11127" y="6"/>
                  </a:moveTo>
                  <a:cubicBezTo>
                    <a:pt x="11117" y="6"/>
                    <a:pt x="11110" y="14"/>
                    <a:pt x="11110" y="23"/>
                  </a:cubicBezTo>
                  <a:cubicBezTo>
                    <a:pt x="11110" y="33"/>
                    <a:pt x="11117" y="41"/>
                    <a:pt x="11127" y="41"/>
                  </a:cubicBezTo>
                  <a:cubicBezTo>
                    <a:pt x="11137" y="41"/>
                    <a:pt x="11144" y="33"/>
                    <a:pt x="11144" y="23"/>
                  </a:cubicBezTo>
                  <a:cubicBezTo>
                    <a:pt x="11144" y="14"/>
                    <a:pt x="11137" y="6"/>
                    <a:pt x="11127" y="6"/>
                  </a:cubicBezTo>
                  <a:close/>
                  <a:moveTo>
                    <a:pt x="11240" y="5"/>
                  </a:moveTo>
                  <a:cubicBezTo>
                    <a:pt x="11231" y="5"/>
                    <a:pt x="11223" y="13"/>
                    <a:pt x="11223" y="23"/>
                  </a:cubicBezTo>
                  <a:cubicBezTo>
                    <a:pt x="11223" y="33"/>
                    <a:pt x="11231" y="41"/>
                    <a:pt x="11240" y="41"/>
                  </a:cubicBezTo>
                  <a:cubicBezTo>
                    <a:pt x="11250" y="41"/>
                    <a:pt x="11258" y="33"/>
                    <a:pt x="11258" y="23"/>
                  </a:cubicBezTo>
                  <a:cubicBezTo>
                    <a:pt x="11258" y="13"/>
                    <a:pt x="11250" y="5"/>
                    <a:pt x="11240" y="5"/>
                  </a:cubicBezTo>
                  <a:close/>
                  <a:moveTo>
                    <a:pt x="11354" y="4"/>
                  </a:moveTo>
                  <a:cubicBezTo>
                    <a:pt x="11343" y="4"/>
                    <a:pt x="11334" y="13"/>
                    <a:pt x="11334" y="23"/>
                  </a:cubicBezTo>
                  <a:cubicBezTo>
                    <a:pt x="11334" y="34"/>
                    <a:pt x="11343" y="43"/>
                    <a:pt x="11354" y="43"/>
                  </a:cubicBezTo>
                  <a:cubicBezTo>
                    <a:pt x="11364" y="43"/>
                    <a:pt x="11373" y="34"/>
                    <a:pt x="11373" y="23"/>
                  </a:cubicBezTo>
                  <a:cubicBezTo>
                    <a:pt x="11373" y="13"/>
                    <a:pt x="11364" y="4"/>
                    <a:pt x="11354" y="4"/>
                  </a:cubicBezTo>
                  <a:close/>
                  <a:moveTo>
                    <a:pt x="11467" y="5"/>
                  </a:moveTo>
                  <a:cubicBezTo>
                    <a:pt x="11457" y="5"/>
                    <a:pt x="11449" y="13"/>
                    <a:pt x="11449" y="23"/>
                  </a:cubicBezTo>
                  <a:cubicBezTo>
                    <a:pt x="11449" y="33"/>
                    <a:pt x="11457" y="41"/>
                    <a:pt x="11467" y="41"/>
                  </a:cubicBezTo>
                  <a:cubicBezTo>
                    <a:pt x="11477" y="41"/>
                    <a:pt x="11485" y="33"/>
                    <a:pt x="11485" y="23"/>
                  </a:cubicBezTo>
                  <a:cubicBezTo>
                    <a:pt x="11485" y="13"/>
                    <a:pt x="11477" y="5"/>
                    <a:pt x="11467" y="5"/>
                  </a:cubicBezTo>
                  <a:close/>
                  <a:moveTo>
                    <a:pt x="11581" y="6"/>
                  </a:moveTo>
                  <a:cubicBezTo>
                    <a:pt x="11571" y="6"/>
                    <a:pt x="11563" y="14"/>
                    <a:pt x="11563" y="23"/>
                  </a:cubicBezTo>
                  <a:cubicBezTo>
                    <a:pt x="11563" y="33"/>
                    <a:pt x="11571" y="41"/>
                    <a:pt x="11581" y="41"/>
                  </a:cubicBezTo>
                  <a:cubicBezTo>
                    <a:pt x="11590" y="41"/>
                    <a:pt x="11598" y="33"/>
                    <a:pt x="11598" y="23"/>
                  </a:cubicBezTo>
                  <a:cubicBezTo>
                    <a:pt x="11598" y="14"/>
                    <a:pt x="11590" y="6"/>
                    <a:pt x="11581" y="6"/>
                  </a:cubicBezTo>
                  <a:close/>
                  <a:moveTo>
                    <a:pt x="11694" y="7"/>
                  </a:moveTo>
                  <a:cubicBezTo>
                    <a:pt x="11685" y="7"/>
                    <a:pt x="11678" y="14"/>
                    <a:pt x="11678" y="23"/>
                  </a:cubicBezTo>
                  <a:cubicBezTo>
                    <a:pt x="11678" y="32"/>
                    <a:pt x="11685" y="40"/>
                    <a:pt x="11694" y="40"/>
                  </a:cubicBezTo>
                  <a:cubicBezTo>
                    <a:pt x="11703" y="40"/>
                    <a:pt x="11710" y="32"/>
                    <a:pt x="11710" y="23"/>
                  </a:cubicBezTo>
                  <a:cubicBezTo>
                    <a:pt x="11710" y="14"/>
                    <a:pt x="11703" y="7"/>
                    <a:pt x="11694" y="7"/>
                  </a:cubicBezTo>
                  <a:close/>
                  <a:moveTo>
                    <a:pt x="11807" y="2"/>
                  </a:moveTo>
                  <a:cubicBezTo>
                    <a:pt x="11796" y="2"/>
                    <a:pt x="11786" y="11"/>
                    <a:pt x="11786" y="23"/>
                  </a:cubicBezTo>
                  <a:cubicBezTo>
                    <a:pt x="11786" y="35"/>
                    <a:pt x="11796" y="45"/>
                    <a:pt x="11807" y="45"/>
                  </a:cubicBezTo>
                  <a:cubicBezTo>
                    <a:pt x="11819" y="45"/>
                    <a:pt x="11829" y="35"/>
                    <a:pt x="11829" y="23"/>
                  </a:cubicBezTo>
                  <a:cubicBezTo>
                    <a:pt x="11829" y="11"/>
                    <a:pt x="11819" y="2"/>
                    <a:pt x="11807" y="2"/>
                  </a:cubicBezTo>
                  <a:close/>
                  <a:moveTo>
                    <a:pt x="11921" y="4"/>
                  </a:moveTo>
                  <a:cubicBezTo>
                    <a:pt x="11910" y="4"/>
                    <a:pt x="11901" y="13"/>
                    <a:pt x="11901" y="23"/>
                  </a:cubicBezTo>
                  <a:cubicBezTo>
                    <a:pt x="11901" y="34"/>
                    <a:pt x="11910" y="43"/>
                    <a:pt x="11921" y="43"/>
                  </a:cubicBezTo>
                  <a:cubicBezTo>
                    <a:pt x="11931" y="43"/>
                    <a:pt x="11940" y="34"/>
                    <a:pt x="11940" y="23"/>
                  </a:cubicBezTo>
                  <a:cubicBezTo>
                    <a:pt x="11940" y="13"/>
                    <a:pt x="11931" y="4"/>
                    <a:pt x="11921" y="4"/>
                  </a:cubicBezTo>
                  <a:close/>
                  <a:moveTo>
                    <a:pt x="12034" y="4"/>
                  </a:moveTo>
                  <a:cubicBezTo>
                    <a:pt x="12024" y="4"/>
                    <a:pt x="12015" y="13"/>
                    <a:pt x="12015" y="23"/>
                  </a:cubicBezTo>
                  <a:cubicBezTo>
                    <a:pt x="12015" y="34"/>
                    <a:pt x="12024" y="42"/>
                    <a:pt x="12034" y="42"/>
                  </a:cubicBezTo>
                  <a:cubicBezTo>
                    <a:pt x="12045" y="42"/>
                    <a:pt x="12053" y="34"/>
                    <a:pt x="12053" y="23"/>
                  </a:cubicBezTo>
                  <a:cubicBezTo>
                    <a:pt x="12053" y="13"/>
                    <a:pt x="12045" y="4"/>
                    <a:pt x="12034" y="4"/>
                  </a:cubicBezTo>
                  <a:close/>
                  <a:moveTo>
                    <a:pt x="12147" y="2"/>
                  </a:moveTo>
                  <a:cubicBezTo>
                    <a:pt x="12136" y="2"/>
                    <a:pt x="12126" y="12"/>
                    <a:pt x="12126" y="23"/>
                  </a:cubicBezTo>
                  <a:cubicBezTo>
                    <a:pt x="12126" y="35"/>
                    <a:pt x="12136" y="44"/>
                    <a:pt x="12147" y="44"/>
                  </a:cubicBezTo>
                  <a:cubicBezTo>
                    <a:pt x="12159" y="44"/>
                    <a:pt x="12168" y="35"/>
                    <a:pt x="12168" y="23"/>
                  </a:cubicBezTo>
                  <a:cubicBezTo>
                    <a:pt x="12168" y="12"/>
                    <a:pt x="12159" y="2"/>
                    <a:pt x="12147" y="2"/>
                  </a:cubicBezTo>
                  <a:close/>
                  <a:moveTo>
                    <a:pt x="12261" y="1"/>
                  </a:moveTo>
                  <a:cubicBezTo>
                    <a:pt x="12248" y="1"/>
                    <a:pt x="12238" y="11"/>
                    <a:pt x="12238" y="23"/>
                  </a:cubicBezTo>
                  <a:cubicBezTo>
                    <a:pt x="12238" y="36"/>
                    <a:pt x="12248" y="46"/>
                    <a:pt x="12261" y="46"/>
                  </a:cubicBezTo>
                  <a:cubicBezTo>
                    <a:pt x="12273" y="46"/>
                    <a:pt x="12284" y="36"/>
                    <a:pt x="12284" y="23"/>
                  </a:cubicBezTo>
                  <a:cubicBezTo>
                    <a:pt x="12284" y="11"/>
                    <a:pt x="12273" y="1"/>
                    <a:pt x="12261" y="1"/>
                  </a:cubicBezTo>
                  <a:close/>
                  <a:moveTo>
                    <a:pt x="12374" y="1"/>
                  </a:moveTo>
                  <a:cubicBezTo>
                    <a:pt x="12362" y="1"/>
                    <a:pt x="12352" y="11"/>
                    <a:pt x="12352" y="23"/>
                  </a:cubicBezTo>
                  <a:cubicBezTo>
                    <a:pt x="12352" y="35"/>
                    <a:pt x="12362" y="45"/>
                    <a:pt x="12374" y="45"/>
                  </a:cubicBezTo>
                  <a:cubicBezTo>
                    <a:pt x="12386" y="45"/>
                    <a:pt x="12396" y="35"/>
                    <a:pt x="12396" y="23"/>
                  </a:cubicBezTo>
                  <a:cubicBezTo>
                    <a:pt x="12396" y="11"/>
                    <a:pt x="12386" y="1"/>
                    <a:pt x="12374" y="1"/>
                  </a:cubicBezTo>
                  <a:close/>
                  <a:moveTo>
                    <a:pt x="12488" y="4"/>
                  </a:moveTo>
                  <a:cubicBezTo>
                    <a:pt x="12477" y="4"/>
                    <a:pt x="12468" y="12"/>
                    <a:pt x="12468" y="23"/>
                  </a:cubicBezTo>
                  <a:cubicBezTo>
                    <a:pt x="12468" y="34"/>
                    <a:pt x="12477" y="43"/>
                    <a:pt x="12488" y="43"/>
                  </a:cubicBezTo>
                  <a:cubicBezTo>
                    <a:pt x="12498" y="43"/>
                    <a:pt x="12507" y="34"/>
                    <a:pt x="12507" y="23"/>
                  </a:cubicBezTo>
                  <a:cubicBezTo>
                    <a:pt x="12507" y="12"/>
                    <a:pt x="12498" y="4"/>
                    <a:pt x="12488" y="4"/>
                  </a:cubicBezTo>
                  <a:close/>
                  <a:moveTo>
                    <a:pt x="12601" y="4"/>
                  </a:moveTo>
                  <a:cubicBezTo>
                    <a:pt x="12590" y="4"/>
                    <a:pt x="12582" y="13"/>
                    <a:pt x="12582" y="23"/>
                  </a:cubicBezTo>
                  <a:cubicBezTo>
                    <a:pt x="12582" y="34"/>
                    <a:pt x="12590" y="43"/>
                    <a:pt x="12601" y="43"/>
                  </a:cubicBezTo>
                  <a:cubicBezTo>
                    <a:pt x="12612" y="43"/>
                    <a:pt x="12620" y="34"/>
                    <a:pt x="12620" y="23"/>
                  </a:cubicBezTo>
                  <a:cubicBezTo>
                    <a:pt x="12620" y="13"/>
                    <a:pt x="12612" y="4"/>
                    <a:pt x="12601" y="4"/>
                  </a:cubicBezTo>
                  <a:close/>
                  <a:moveTo>
                    <a:pt x="12714" y="6"/>
                  </a:moveTo>
                  <a:cubicBezTo>
                    <a:pt x="12705" y="6"/>
                    <a:pt x="12697" y="14"/>
                    <a:pt x="12697" y="23"/>
                  </a:cubicBezTo>
                  <a:cubicBezTo>
                    <a:pt x="12697" y="33"/>
                    <a:pt x="12705" y="41"/>
                    <a:pt x="12714" y="41"/>
                  </a:cubicBezTo>
                  <a:cubicBezTo>
                    <a:pt x="12724" y="41"/>
                    <a:pt x="12732" y="33"/>
                    <a:pt x="12732" y="23"/>
                  </a:cubicBezTo>
                  <a:cubicBezTo>
                    <a:pt x="12732" y="14"/>
                    <a:pt x="12724" y="6"/>
                    <a:pt x="12714" y="6"/>
                  </a:cubicBezTo>
                  <a:close/>
                  <a:moveTo>
                    <a:pt x="12828" y="4"/>
                  </a:moveTo>
                  <a:cubicBezTo>
                    <a:pt x="12817" y="4"/>
                    <a:pt x="12809" y="13"/>
                    <a:pt x="12809" y="23"/>
                  </a:cubicBezTo>
                  <a:cubicBezTo>
                    <a:pt x="12809" y="34"/>
                    <a:pt x="12817" y="42"/>
                    <a:pt x="12828" y="42"/>
                  </a:cubicBezTo>
                  <a:cubicBezTo>
                    <a:pt x="12838" y="42"/>
                    <a:pt x="12847" y="34"/>
                    <a:pt x="12847" y="23"/>
                  </a:cubicBezTo>
                  <a:cubicBezTo>
                    <a:pt x="12847" y="13"/>
                    <a:pt x="12838" y="4"/>
                    <a:pt x="12828" y="4"/>
                  </a:cubicBezTo>
                  <a:close/>
                  <a:moveTo>
                    <a:pt x="12941" y="6"/>
                  </a:moveTo>
                  <a:cubicBezTo>
                    <a:pt x="12932" y="6"/>
                    <a:pt x="12924" y="14"/>
                    <a:pt x="12924" y="23"/>
                  </a:cubicBezTo>
                  <a:cubicBezTo>
                    <a:pt x="12924" y="33"/>
                    <a:pt x="12932" y="41"/>
                    <a:pt x="12941" y="41"/>
                  </a:cubicBezTo>
                  <a:cubicBezTo>
                    <a:pt x="12951" y="41"/>
                    <a:pt x="12959" y="33"/>
                    <a:pt x="12959" y="23"/>
                  </a:cubicBezTo>
                  <a:cubicBezTo>
                    <a:pt x="12959" y="14"/>
                    <a:pt x="12951" y="6"/>
                    <a:pt x="12941" y="6"/>
                  </a:cubicBezTo>
                  <a:close/>
                  <a:moveTo>
                    <a:pt x="13055" y="7"/>
                  </a:moveTo>
                  <a:cubicBezTo>
                    <a:pt x="13045" y="7"/>
                    <a:pt x="13038" y="14"/>
                    <a:pt x="13038" y="23"/>
                  </a:cubicBezTo>
                  <a:cubicBezTo>
                    <a:pt x="13038" y="32"/>
                    <a:pt x="13045" y="40"/>
                    <a:pt x="13055" y="40"/>
                  </a:cubicBezTo>
                  <a:cubicBezTo>
                    <a:pt x="13064" y="40"/>
                    <a:pt x="13071" y="32"/>
                    <a:pt x="13071" y="23"/>
                  </a:cubicBezTo>
                  <a:cubicBezTo>
                    <a:pt x="13071" y="14"/>
                    <a:pt x="13064" y="7"/>
                    <a:pt x="13055" y="7"/>
                  </a:cubicBezTo>
                  <a:close/>
                  <a:moveTo>
                    <a:pt x="13168" y="6"/>
                  </a:moveTo>
                  <a:cubicBezTo>
                    <a:pt x="13158" y="6"/>
                    <a:pt x="13151" y="14"/>
                    <a:pt x="13151" y="23"/>
                  </a:cubicBezTo>
                  <a:cubicBezTo>
                    <a:pt x="13151" y="33"/>
                    <a:pt x="13158" y="40"/>
                    <a:pt x="13168" y="40"/>
                  </a:cubicBezTo>
                  <a:cubicBezTo>
                    <a:pt x="13177" y="40"/>
                    <a:pt x="13185" y="33"/>
                    <a:pt x="13185" y="23"/>
                  </a:cubicBezTo>
                  <a:cubicBezTo>
                    <a:pt x="13185" y="14"/>
                    <a:pt x="13177" y="6"/>
                    <a:pt x="13168" y="6"/>
                  </a:cubicBezTo>
                  <a:close/>
                  <a:moveTo>
                    <a:pt x="13281" y="6"/>
                  </a:moveTo>
                  <a:cubicBezTo>
                    <a:pt x="13272" y="6"/>
                    <a:pt x="13264" y="14"/>
                    <a:pt x="13264" y="23"/>
                  </a:cubicBezTo>
                  <a:cubicBezTo>
                    <a:pt x="13264" y="33"/>
                    <a:pt x="13272" y="41"/>
                    <a:pt x="13281" y="41"/>
                  </a:cubicBezTo>
                  <a:cubicBezTo>
                    <a:pt x="13291" y="41"/>
                    <a:pt x="13299" y="33"/>
                    <a:pt x="13299" y="23"/>
                  </a:cubicBezTo>
                  <a:cubicBezTo>
                    <a:pt x="13299" y="14"/>
                    <a:pt x="13291" y="6"/>
                    <a:pt x="13281" y="6"/>
                  </a:cubicBezTo>
                  <a:close/>
                  <a:moveTo>
                    <a:pt x="13395" y="6"/>
                  </a:moveTo>
                  <a:cubicBezTo>
                    <a:pt x="13385" y="6"/>
                    <a:pt x="13378" y="14"/>
                    <a:pt x="13378" y="23"/>
                  </a:cubicBezTo>
                  <a:cubicBezTo>
                    <a:pt x="13378" y="33"/>
                    <a:pt x="13385" y="40"/>
                    <a:pt x="13395" y="40"/>
                  </a:cubicBezTo>
                  <a:cubicBezTo>
                    <a:pt x="13404" y="40"/>
                    <a:pt x="13412" y="33"/>
                    <a:pt x="13412" y="23"/>
                  </a:cubicBezTo>
                  <a:cubicBezTo>
                    <a:pt x="13412" y="14"/>
                    <a:pt x="13404" y="6"/>
                    <a:pt x="13395" y="6"/>
                  </a:cubicBezTo>
                  <a:close/>
                  <a:moveTo>
                    <a:pt x="13508" y="7"/>
                  </a:moveTo>
                  <a:cubicBezTo>
                    <a:pt x="13499" y="7"/>
                    <a:pt x="13492" y="14"/>
                    <a:pt x="13492" y="23"/>
                  </a:cubicBezTo>
                  <a:cubicBezTo>
                    <a:pt x="13492" y="32"/>
                    <a:pt x="13499" y="40"/>
                    <a:pt x="13508" y="40"/>
                  </a:cubicBezTo>
                  <a:cubicBezTo>
                    <a:pt x="13517" y="40"/>
                    <a:pt x="13525" y="32"/>
                    <a:pt x="13525" y="23"/>
                  </a:cubicBezTo>
                  <a:cubicBezTo>
                    <a:pt x="13525" y="14"/>
                    <a:pt x="13517" y="7"/>
                    <a:pt x="13508" y="7"/>
                  </a:cubicBezTo>
                  <a:close/>
                  <a:moveTo>
                    <a:pt x="13621" y="7"/>
                  </a:moveTo>
                  <a:cubicBezTo>
                    <a:pt x="13613" y="7"/>
                    <a:pt x="13605" y="14"/>
                    <a:pt x="13605" y="23"/>
                  </a:cubicBezTo>
                  <a:cubicBezTo>
                    <a:pt x="13605" y="32"/>
                    <a:pt x="13613" y="39"/>
                    <a:pt x="13621" y="39"/>
                  </a:cubicBezTo>
                  <a:cubicBezTo>
                    <a:pt x="13630" y="39"/>
                    <a:pt x="13638" y="32"/>
                    <a:pt x="13638" y="23"/>
                  </a:cubicBezTo>
                  <a:cubicBezTo>
                    <a:pt x="13638" y="14"/>
                    <a:pt x="13630" y="7"/>
                    <a:pt x="13621" y="7"/>
                  </a:cubicBezTo>
                  <a:close/>
                  <a:moveTo>
                    <a:pt x="13735" y="7"/>
                  </a:moveTo>
                  <a:cubicBezTo>
                    <a:pt x="13726" y="7"/>
                    <a:pt x="13719" y="14"/>
                    <a:pt x="13719" y="23"/>
                  </a:cubicBezTo>
                  <a:cubicBezTo>
                    <a:pt x="13719" y="32"/>
                    <a:pt x="13726" y="40"/>
                    <a:pt x="13735" y="40"/>
                  </a:cubicBezTo>
                  <a:cubicBezTo>
                    <a:pt x="13744" y="40"/>
                    <a:pt x="13751" y="32"/>
                    <a:pt x="13751" y="23"/>
                  </a:cubicBezTo>
                  <a:cubicBezTo>
                    <a:pt x="13751" y="14"/>
                    <a:pt x="13744" y="7"/>
                    <a:pt x="13735" y="7"/>
                  </a:cubicBezTo>
                  <a:close/>
                  <a:moveTo>
                    <a:pt x="13848" y="7"/>
                  </a:moveTo>
                  <a:cubicBezTo>
                    <a:pt x="13839" y="7"/>
                    <a:pt x="13832" y="14"/>
                    <a:pt x="13832" y="23"/>
                  </a:cubicBezTo>
                  <a:cubicBezTo>
                    <a:pt x="13832" y="32"/>
                    <a:pt x="13839" y="39"/>
                    <a:pt x="13848" y="39"/>
                  </a:cubicBezTo>
                  <a:cubicBezTo>
                    <a:pt x="13857" y="39"/>
                    <a:pt x="13864" y="32"/>
                    <a:pt x="13864" y="23"/>
                  </a:cubicBezTo>
                  <a:cubicBezTo>
                    <a:pt x="13864" y="14"/>
                    <a:pt x="13857" y="7"/>
                    <a:pt x="13848" y="7"/>
                  </a:cubicBezTo>
                  <a:close/>
                  <a:moveTo>
                    <a:pt x="13962" y="8"/>
                  </a:moveTo>
                  <a:cubicBezTo>
                    <a:pt x="13953" y="8"/>
                    <a:pt x="13946" y="15"/>
                    <a:pt x="13946" y="23"/>
                  </a:cubicBezTo>
                  <a:cubicBezTo>
                    <a:pt x="13946" y="32"/>
                    <a:pt x="13953" y="39"/>
                    <a:pt x="13962" y="39"/>
                  </a:cubicBezTo>
                  <a:cubicBezTo>
                    <a:pt x="13970" y="39"/>
                    <a:pt x="13977" y="32"/>
                    <a:pt x="13977" y="23"/>
                  </a:cubicBezTo>
                  <a:cubicBezTo>
                    <a:pt x="13977" y="15"/>
                    <a:pt x="13970" y="8"/>
                    <a:pt x="13962" y="8"/>
                  </a:cubicBezTo>
                  <a:close/>
                  <a:moveTo>
                    <a:pt x="14075" y="8"/>
                  </a:moveTo>
                  <a:cubicBezTo>
                    <a:pt x="14067" y="8"/>
                    <a:pt x="14060" y="15"/>
                    <a:pt x="14060" y="23"/>
                  </a:cubicBezTo>
                  <a:cubicBezTo>
                    <a:pt x="14060" y="32"/>
                    <a:pt x="14067" y="39"/>
                    <a:pt x="14075" y="39"/>
                  </a:cubicBezTo>
                  <a:cubicBezTo>
                    <a:pt x="14083" y="39"/>
                    <a:pt x="14090" y="32"/>
                    <a:pt x="14090" y="23"/>
                  </a:cubicBezTo>
                  <a:cubicBezTo>
                    <a:pt x="14090" y="15"/>
                    <a:pt x="14083" y="8"/>
                    <a:pt x="14075" y="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3"/>
            <p:cNvSpPr>
              <a:spLocks noEditPoints="1"/>
            </p:cNvSpPr>
            <p:nvPr/>
          </p:nvSpPr>
          <p:spPr bwMode="auto">
            <a:xfrm>
              <a:off x="-3979863" y="2803525"/>
              <a:ext cx="18821400" cy="65088"/>
            </a:xfrm>
            <a:custGeom>
              <a:avLst/>
              <a:gdLst>
                <a:gd name="T0" fmla="*/ 14188 w 14317"/>
                <a:gd name="T1" fmla="*/ 10 h 50"/>
                <a:gd name="T2" fmla="*/ 129 w 14317"/>
                <a:gd name="T3" fmla="*/ 10 h 50"/>
                <a:gd name="T4" fmla="*/ 355 w 14317"/>
                <a:gd name="T5" fmla="*/ 9 h 50"/>
                <a:gd name="T6" fmla="*/ 582 w 14317"/>
                <a:gd name="T7" fmla="*/ 9 h 50"/>
                <a:gd name="T8" fmla="*/ 809 w 14317"/>
                <a:gd name="T9" fmla="*/ 8 h 50"/>
                <a:gd name="T10" fmla="*/ 1036 w 14317"/>
                <a:gd name="T11" fmla="*/ 9 h 50"/>
                <a:gd name="T12" fmla="*/ 1262 w 14317"/>
                <a:gd name="T13" fmla="*/ 7 h 50"/>
                <a:gd name="T14" fmla="*/ 1489 w 14317"/>
                <a:gd name="T15" fmla="*/ 6 h 50"/>
                <a:gd name="T16" fmla="*/ 1716 w 14317"/>
                <a:gd name="T17" fmla="*/ 9 h 50"/>
                <a:gd name="T18" fmla="*/ 1943 w 14317"/>
                <a:gd name="T19" fmla="*/ 8 h 50"/>
                <a:gd name="T20" fmla="*/ 2170 w 14317"/>
                <a:gd name="T21" fmla="*/ 9 h 50"/>
                <a:gd name="T22" fmla="*/ 2396 w 14317"/>
                <a:gd name="T23" fmla="*/ 6 h 50"/>
                <a:gd name="T24" fmla="*/ 2623 w 14317"/>
                <a:gd name="T25" fmla="*/ 7 h 50"/>
                <a:gd name="T26" fmla="*/ 2850 w 14317"/>
                <a:gd name="T27" fmla="*/ 10 h 50"/>
                <a:gd name="T28" fmla="*/ 3077 w 14317"/>
                <a:gd name="T29" fmla="*/ 7 h 50"/>
                <a:gd name="T30" fmla="*/ 3303 w 14317"/>
                <a:gd name="T31" fmla="*/ 10 h 50"/>
                <a:gd name="T32" fmla="*/ 3530 w 14317"/>
                <a:gd name="T33" fmla="*/ 9 h 50"/>
                <a:gd name="T34" fmla="*/ 3757 w 14317"/>
                <a:gd name="T35" fmla="*/ 7 h 50"/>
                <a:gd name="T36" fmla="*/ 3984 w 14317"/>
                <a:gd name="T37" fmla="*/ 9 h 50"/>
                <a:gd name="T38" fmla="*/ 4210 w 14317"/>
                <a:gd name="T39" fmla="*/ 6 h 50"/>
                <a:gd name="T40" fmla="*/ 4437 w 14317"/>
                <a:gd name="T41" fmla="*/ 4 h 50"/>
                <a:gd name="T42" fmla="*/ 4664 w 14317"/>
                <a:gd name="T43" fmla="*/ 9 h 50"/>
                <a:gd name="T44" fmla="*/ 4891 w 14317"/>
                <a:gd name="T45" fmla="*/ 6 h 50"/>
                <a:gd name="T46" fmla="*/ 5118 w 14317"/>
                <a:gd name="T47" fmla="*/ 8 h 50"/>
                <a:gd name="T48" fmla="*/ 5344 w 14317"/>
                <a:gd name="T49" fmla="*/ 6 h 50"/>
                <a:gd name="T50" fmla="*/ 5571 w 14317"/>
                <a:gd name="T51" fmla="*/ 2 h 50"/>
                <a:gd name="T52" fmla="*/ 5798 w 14317"/>
                <a:gd name="T53" fmla="*/ 1 h 50"/>
                <a:gd name="T54" fmla="*/ 6025 w 14317"/>
                <a:gd name="T55" fmla="*/ 3 h 50"/>
                <a:gd name="T56" fmla="*/ 6251 w 14317"/>
                <a:gd name="T57" fmla="*/ 5 h 50"/>
                <a:gd name="T58" fmla="*/ 6478 w 14317"/>
                <a:gd name="T59" fmla="*/ 4 h 50"/>
                <a:gd name="T60" fmla="*/ 6705 w 14317"/>
                <a:gd name="T61" fmla="*/ 7 h 50"/>
                <a:gd name="T62" fmla="*/ 6932 w 14317"/>
                <a:gd name="T63" fmla="*/ 7 h 50"/>
                <a:gd name="T64" fmla="*/ 7158 w 14317"/>
                <a:gd name="T65" fmla="*/ 10 h 50"/>
                <a:gd name="T66" fmla="*/ 7385 w 14317"/>
                <a:gd name="T67" fmla="*/ 8 h 50"/>
                <a:gd name="T68" fmla="*/ 7612 w 14317"/>
                <a:gd name="T69" fmla="*/ 9 h 50"/>
                <a:gd name="T70" fmla="*/ 7839 w 14317"/>
                <a:gd name="T71" fmla="*/ 6 h 50"/>
                <a:gd name="T72" fmla="*/ 8066 w 14317"/>
                <a:gd name="T73" fmla="*/ 9 h 50"/>
                <a:gd name="T74" fmla="*/ 8292 w 14317"/>
                <a:gd name="T75" fmla="*/ 8 h 50"/>
                <a:gd name="T76" fmla="*/ 8519 w 14317"/>
                <a:gd name="T77" fmla="*/ 8 h 50"/>
                <a:gd name="T78" fmla="*/ 8746 w 14317"/>
                <a:gd name="T79" fmla="*/ 6 h 50"/>
                <a:gd name="T80" fmla="*/ 8973 w 14317"/>
                <a:gd name="T81" fmla="*/ 3 h 50"/>
                <a:gd name="T82" fmla="*/ 9199 w 14317"/>
                <a:gd name="T83" fmla="*/ 5 h 50"/>
                <a:gd name="T84" fmla="*/ 9426 w 14317"/>
                <a:gd name="T85" fmla="*/ 6 h 50"/>
                <a:gd name="T86" fmla="*/ 9653 w 14317"/>
                <a:gd name="T87" fmla="*/ 8 h 50"/>
                <a:gd name="T88" fmla="*/ 9880 w 14317"/>
                <a:gd name="T89" fmla="*/ 7 h 50"/>
                <a:gd name="T90" fmla="*/ 10107 w 14317"/>
                <a:gd name="T91" fmla="*/ 8 h 50"/>
                <a:gd name="T92" fmla="*/ 10333 w 14317"/>
                <a:gd name="T93" fmla="*/ 8 h 50"/>
                <a:gd name="T94" fmla="*/ 10560 w 14317"/>
                <a:gd name="T95" fmla="*/ 6 h 50"/>
                <a:gd name="T96" fmla="*/ 10787 w 14317"/>
                <a:gd name="T97" fmla="*/ 8 h 50"/>
                <a:gd name="T98" fmla="*/ 11014 w 14317"/>
                <a:gd name="T99" fmla="*/ 8 h 50"/>
                <a:gd name="T100" fmla="*/ 11240 w 14317"/>
                <a:gd name="T101" fmla="*/ 7 h 50"/>
                <a:gd name="T102" fmla="*/ 11467 w 14317"/>
                <a:gd name="T103" fmla="*/ 6 h 50"/>
                <a:gd name="T104" fmla="*/ 11694 w 14317"/>
                <a:gd name="T105" fmla="*/ 8 h 50"/>
                <a:gd name="T106" fmla="*/ 11921 w 14317"/>
                <a:gd name="T107" fmla="*/ 5 h 50"/>
                <a:gd name="T108" fmla="*/ 12147 w 14317"/>
                <a:gd name="T109" fmla="*/ 3 h 50"/>
                <a:gd name="T110" fmla="*/ 12374 w 14317"/>
                <a:gd name="T111" fmla="*/ 2 h 50"/>
                <a:gd name="T112" fmla="*/ 12601 w 14317"/>
                <a:gd name="T113" fmla="*/ 5 h 50"/>
                <a:gd name="T114" fmla="*/ 12828 w 14317"/>
                <a:gd name="T115" fmla="*/ 6 h 50"/>
                <a:gd name="T116" fmla="*/ 13055 w 14317"/>
                <a:gd name="T117" fmla="*/ 8 h 50"/>
                <a:gd name="T118" fmla="*/ 13281 w 14317"/>
                <a:gd name="T119" fmla="*/ 7 h 50"/>
                <a:gd name="T120" fmla="*/ 13508 w 14317"/>
                <a:gd name="T121" fmla="*/ 8 h 50"/>
                <a:gd name="T122" fmla="*/ 13735 w 14317"/>
                <a:gd name="T123" fmla="*/ 8 h 50"/>
                <a:gd name="T124" fmla="*/ 13962 w 14317"/>
                <a:gd name="T125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50">
                  <a:moveTo>
                    <a:pt x="14302" y="10"/>
                  </a:moveTo>
                  <a:cubicBezTo>
                    <a:pt x="14293" y="10"/>
                    <a:pt x="14287" y="17"/>
                    <a:pt x="14287" y="25"/>
                  </a:cubicBezTo>
                  <a:cubicBezTo>
                    <a:pt x="14287" y="33"/>
                    <a:pt x="14293" y="40"/>
                    <a:pt x="14302" y="40"/>
                  </a:cubicBezTo>
                  <a:cubicBezTo>
                    <a:pt x="14310" y="40"/>
                    <a:pt x="14317" y="33"/>
                    <a:pt x="14317" y="25"/>
                  </a:cubicBezTo>
                  <a:cubicBezTo>
                    <a:pt x="14317" y="17"/>
                    <a:pt x="14310" y="10"/>
                    <a:pt x="14302" y="10"/>
                  </a:cubicBezTo>
                  <a:close/>
                  <a:moveTo>
                    <a:pt x="14188" y="10"/>
                  </a:moveTo>
                  <a:cubicBezTo>
                    <a:pt x="14180" y="10"/>
                    <a:pt x="14173" y="17"/>
                    <a:pt x="14173" y="25"/>
                  </a:cubicBezTo>
                  <a:cubicBezTo>
                    <a:pt x="14173" y="34"/>
                    <a:pt x="14180" y="40"/>
                    <a:pt x="14188" y="40"/>
                  </a:cubicBezTo>
                  <a:cubicBezTo>
                    <a:pt x="14197" y="40"/>
                    <a:pt x="14204" y="34"/>
                    <a:pt x="14204" y="25"/>
                  </a:cubicBezTo>
                  <a:cubicBezTo>
                    <a:pt x="14204" y="17"/>
                    <a:pt x="14197" y="10"/>
                    <a:pt x="14188" y="10"/>
                  </a:cubicBezTo>
                  <a:close/>
                  <a:moveTo>
                    <a:pt x="30" y="25"/>
                  </a:moveTo>
                  <a:cubicBezTo>
                    <a:pt x="30" y="33"/>
                    <a:pt x="24" y="40"/>
                    <a:pt x="15" y="40"/>
                  </a:cubicBezTo>
                  <a:cubicBezTo>
                    <a:pt x="7" y="40"/>
                    <a:pt x="0" y="33"/>
                    <a:pt x="0" y="25"/>
                  </a:cubicBezTo>
                  <a:cubicBezTo>
                    <a:pt x="0" y="17"/>
                    <a:pt x="7" y="10"/>
                    <a:pt x="15" y="10"/>
                  </a:cubicBezTo>
                  <a:cubicBezTo>
                    <a:pt x="24" y="10"/>
                    <a:pt x="30" y="17"/>
                    <a:pt x="30" y="25"/>
                  </a:cubicBezTo>
                  <a:close/>
                  <a:moveTo>
                    <a:pt x="129" y="10"/>
                  </a:moveTo>
                  <a:cubicBezTo>
                    <a:pt x="120" y="10"/>
                    <a:pt x="113" y="17"/>
                    <a:pt x="113" y="25"/>
                  </a:cubicBezTo>
                  <a:cubicBezTo>
                    <a:pt x="113" y="33"/>
                    <a:pt x="120" y="40"/>
                    <a:pt x="129" y="40"/>
                  </a:cubicBezTo>
                  <a:cubicBezTo>
                    <a:pt x="137" y="40"/>
                    <a:pt x="144" y="33"/>
                    <a:pt x="144" y="25"/>
                  </a:cubicBezTo>
                  <a:cubicBezTo>
                    <a:pt x="144" y="17"/>
                    <a:pt x="137" y="10"/>
                    <a:pt x="129" y="10"/>
                  </a:cubicBezTo>
                  <a:close/>
                  <a:moveTo>
                    <a:pt x="242" y="10"/>
                  </a:moveTo>
                  <a:cubicBezTo>
                    <a:pt x="233" y="10"/>
                    <a:pt x="227" y="17"/>
                    <a:pt x="227" y="25"/>
                  </a:cubicBezTo>
                  <a:cubicBezTo>
                    <a:pt x="227" y="34"/>
                    <a:pt x="233" y="40"/>
                    <a:pt x="242" y="40"/>
                  </a:cubicBezTo>
                  <a:cubicBezTo>
                    <a:pt x="250" y="40"/>
                    <a:pt x="257" y="34"/>
                    <a:pt x="257" y="25"/>
                  </a:cubicBezTo>
                  <a:cubicBezTo>
                    <a:pt x="257" y="17"/>
                    <a:pt x="250" y="10"/>
                    <a:pt x="242" y="10"/>
                  </a:cubicBezTo>
                  <a:close/>
                  <a:moveTo>
                    <a:pt x="355" y="9"/>
                  </a:moveTo>
                  <a:cubicBezTo>
                    <a:pt x="347" y="9"/>
                    <a:pt x="340" y="16"/>
                    <a:pt x="340" y="25"/>
                  </a:cubicBezTo>
                  <a:cubicBezTo>
                    <a:pt x="340" y="34"/>
                    <a:pt x="347" y="41"/>
                    <a:pt x="355" y="41"/>
                  </a:cubicBezTo>
                  <a:cubicBezTo>
                    <a:pt x="364" y="41"/>
                    <a:pt x="371" y="34"/>
                    <a:pt x="371" y="25"/>
                  </a:cubicBezTo>
                  <a:cubicBezTo>
                    <a:pt x="371" y="16"/>
                    <a:pt x="364" y="9"/>
                    <a:pt x="355" y="9"/>
                  </a:cubicBezTo>
                  <a:close/>
                  <a:moveTo>
                    <a:pt x="469" y="10"/>
                  </a:moveTo>
                  <a:cubicBezTo>
                    <a:pt x="460" y="10"/>
                    <a:pt x="454" y="17"/>
                    <a:pt x="454" y="25"/>
                  </a:cubicBezTo>
                  <a:cubicBezTo>
                    <a:pt x="454" y="33"/>
                    <a:pt x="460" y="40"/>
                    <a:pt x="469" y="40"/>
                  </a:cubicBezTo>
                  <a:cubicBezTo>
                    <a:pt x="477" y="40"/>
                    <a:pt x="484" y="33"/>
                    <a:pt x="484" y="25"/>
                  </a:cubicBezTo>
                  <a:cubicBezTo>
                    <a:pt x="484" y="17"/>
                    <a:pt x="477" y="10"/>
                    <a:pt x="469" y="10"/>
                  </a:cubicBezTo>
                  <a:close/>
                  <a:moveTo>
                    <a:pt x="582" y="9"/>
                  </a:moveTo>
                  <a:cubicBezTo>
                    <a:pt x="573" y="9"/>
                    <a:pt x="566" y="16"/>
                    <a:pt x="566" y="25"/>
                  </a:cubicBezTo>
                  <a:cubicBezTo>
                    <a:pt x="566" y="34"/>
                    <a:pt x="573" y="41"/>
                    <a:pt x="582" y="41"/>
                  </a:cubicBezTo>
                  <a:cubicBezTo>
                    <a:pt x="591" y="41"/>
                    <a:pt x="598" y="34"/>
                    <a:pt x="598" y="25"/>
                  </a:cubicBezTo>
                  <a:cubicBezTo>
                    <a:pt x="598" y="16"/>
                    <a:pt x="591" y="9"/>
                    <a:pt x="582" y="9"/>
                  </a:cubicBezTo>
                  <a:close/>
                  <a:moveTo>
                    <a:pt x="695" y="9"/>
                  </a:moveTo>
                  <a:cubicBezTo>
                    <a:pt x="686" y="9"/>
                    <a:pt x="679" y="16"/>
                    <a:pt x="679" y="25"/>
                  </a:cubicBezTo>
                  <a:cubicBezTo>
                    <a:pt x="679" y="34"/>
                    <a:pt x="686" y="41"/>
                    <a:pt x="695" y="41"/>
                  </a:cubicBezTo>
                  <a:cubicBezTo>
                    <a:pt x="705" y="41"/>
                    <a:pt x="712" y="34"/>
                    <a:pt x="712" y="25"/>
                  </a:cubicBezTo>
                  <a:cubicBezTo>
                    <a:pt x="712" y="16"/>
                    <a:pt x="705" y="9"/>
                    <a:pt x="695" y="9"/>
                  </a:cubicBezTo>
                  <a:close/>
                  <a:moveTo>
                    <a:pt x="809" y="8"/>
                  </a:moveTo>
                  <a:cubicBezTo>
                    <a:pt x="800" y="8"/>
                    <a:pt x="792" y="16"/>
                    <a:pt x="792" y="25"/>
                  </a:cubicBezTo>
                  <a:cubicBezTo>
                    <a:pt x="792" y="34"/>
                    <a:pt x="800" y="42"/>
                    <a:pt x="809" y="42"/>
                  </a:cubicBezTo>
                  <a:cubicBezTo>
                    <a:pt x="818" y="42"/>
                    <a:pt x="826" y="34"/>
                    <a:pt x="826" y="25"/>
                  </a:cubicBezTo>
                  <a:cubicBezTo>
                    <a:pt x="826" y="16"/>
                    <a:pt x="818" y="8"/>
                    <a:pt x="809" y="8"/>
                  </a:cubicBezTo>
                  <a:close/>
                  <a:moveTo>
                    <a:pt x="922" y="10"/>
                  </a:moveTo>
                  <a:cubicBezTo>
                    <a:pt x="914" y="10"/>
                    <a:pt x="907" y="17"/>
                    <a:pt x="907" y="25"/>
                  </a:cubicBezTo>
                  <a:cubicBezTo>
                    <a:pt x="907" y="33"/>
                    <a:pt x="914" y="40"/>
                    <a:pt x="922" y="40"/>
                  </a:cubicBezTo>
                  <a:cubicBezTo>
                    <a:pt x="931" y="40"/>
                    <a:pt x="937" y="33"/>
                    <a:pt x="937" y="25"/>
                  </a:cubicBezTo>
                  <a:cubicBezTo>
                    <a:pt x="937" y="17"/>
                    <a:pt x="931" y="10"/>
                    <a:pt x="922" y="10"/>
                  </a:cubicBezTo>
                  <a:close/>
                  <a:moveTo>
                    <a:pt x="1036" y="9"/>
                  </a:moveTo>
                  <a:cubicBezTo>
                    <a:pt x="1027" y="9"/>
                    <a:pt x="1020" y="16"/>
                    <a:pt x="1020" y="25"/>
                  </a:cubicBezTo>
                  <a:cubicBezTo>
                    <a:pt x="1020" y="34"/>
                    <a:pt x="1027" y="41"/>
                    <a:pt x="1036" y="41"/>
                  </a:cubicBezTo>
                  <a:cubicBezTo>
                    <a:pt x="1045" y="41"/>
                    <a:pt x="1052" y="34"/>
                    <a:pt x="1052" y="25"/>
                  </a:cubicBezTo>
                  <a:cubicBezTo>
                    <a:pt x="1052" y="16"/>
                    <a:pt x="1045" y="9"/>
                    <a:pt x="1036" y="9"/>
                  </a:cubicBezTo>
                  <a:close/>
                  <a:moveTo>
                    <a:pt x="1149" y="8"/>
                  </a:moveTo>
                  <a:cubicBezTo>
                    <a:pt x="1140" y="8"/>
                    <a:pt x="1132" y="16"/>
                    <a:pt x="1132" y="25"/>
                  </a:cubicBezTo>
                  <a:cubicBezTo>
                    <a:pt x="1132" y="34"/>
                    <a:pt x="1140" y="42"/>
                    <a:pt x="1149" y="42"/>
                  </a:cubicBezTo>
                  <a:cubicBezTo>
                    <a:pt x="1158" y="42"/>
                    <a:pt x="1166" y="34"/>
                    <a:pt x="1166" y="25"/>
                  </a:cubicBezTo>
                  <a:cubicBezTo>
                    <a:pt x="1166" y="16"/>
                    <a:pt x="1158" y="8"/>
                    <a:pt x="1149" y="8"/>
                  </a:cubicBezTo>
                  <a:close/>
                  <a:moveTo>
                    <a:pt x="1262" y="7"/>
                  </a:moveTo>
                  <a:cubicBezTo>
                    <a:pt x="1252" y="7"/>
                    <a:pt x="1244" y="15"/>
                    <a:pt x="1244" y="25"/>
                  </a:cubicBezTo>
                  <a:cubicBezTo>
                    <a:pt x="1244" y="35"/>
                    <a:pt x="1252" y="43"/>
                    <a:pt x="1262" y="43"/>
                  </a:cubicBezTo>
                  <a:cubicBezTo>
                    <a:pt x="1272" y="43"/>
                    <a:pt x="1281" y="35"/>
                    <a:pt x="1281" y="25"/>
                  </a:cubicBezTo>
                  <a:cubicBezTo>
                    <a:pt x="1281" y="15"/>
                    <a:pt x="1272" y="7"/>
                    <a:pt x="1262" y="7"/>
                  </a:cubicBezTo>
                  <a:close/>
                  <a:moveTo>
                    <a:pt x="1376" y="6"/>
                  </a:moveTo>
                  <a:cubicBezTo>
                    <a:pt x="1365" y="6"/>
                    <a:pt x="1357" y="14"/>
                    <a:pt x="1357" y="25"/>
                  </a:cubicBezTo>
                  <a:cubicBezTo>
                    <a:pt x="1357" y="36"/>
                    <a:pt x="1365" y="44"/>
                    <a:pt x="1376" y="44"/>
                  </a:cubicBezTo>
                  <a:cubicBezTo>
                    <a:pt x="1386" y="44"/>
                    <a:pt x="1395" y="36"/>
                    <a:pt x="1395" y="25"/>
                  </a:cubicBezTo>
                  <a:cubicBezTo>
                    <a:pt x="1395" y="14"/>
                    <a:pt x="1386" y="6"/>
                    <a:pt x="1376" y="6"/>
                  </a:cubicBezTo>
                  <a:close/>
                  <a:moveTo>
                    <a:pt x="1489" y="6"/>
                  </a:moveTo>
                  <a:cubicBezTo>
                    <a:pt x="1479" y="6"/>
                    <a:pt x="1470" y="14"/>
                    <a:pt x="1470" y="25"/>
                  </a:cubicBezTo>
                  <a:cubicBezTo>
                    <a:pt x="1470" y="36"/>
                    <a:pt x="1479" y="44"/>
                    <a:pt x="1489" y="44"/>
                  </a:cubicBezTo>
                  <a:cubicBezTo>
                    <a:pt x="1500" y="44"/>
                    <a:pt x="1508" y="36"/>
                    <a:pt x="1508" y="25"/>
                  </a:cubicBezTo>
                  <a:cubicBezTo>
                    <a:pt x="1508" y="14"/>
                    <a:pt x="1500" y="6"/>
                    <a:pt x="1489" y="6"/>
                  </a:cubicBezTo>
                  <a:close/>
                  <a:moveTo>
                    <a:pt x="1603" y="7"/>
                  </a:moveTo>
                  <a:cubicBezTo>
                    <a:pt x="1593" y="7"/>
                    <a:pt x="1585" y="15"/>
                    <a:pt x="1585" y="25"/>
                  </a:cubicBezTo>
                  <a:cubicBezTo>
                    <a:pt x="1585" y="35"/>
                    <a:pt x="1593" y="43"/>
                    <a:pt x="1603" y="43"/>
                  </a:cubicBezTo>
                  <a:cubicBezTo>
                    <a:pt x="1612" y="43"/>
                    <a:pt x="1620" y="35"/>
                    <a:pt x="1620" y="25"/>
                  </a:cubicBezTo>
                  <a:cubicBezTo>
                    <a:pt x="1620" y="15"/>
                    <a:pt x="1612" y="7"/>
                    <a:pt x="1603" y="7"/>
                  </a:cubicBezTo>
                  <a:close/>
                  <a:moveTo>
                    <a:pt x="1716" y="9"/>
                  </a:moveTo>
                  <a:cubicBezTo>
                    <a:pt x="1707" y="9"/>
                    <a:pt x="1700" y="16"/>
                    <a:pt x="1700" y="25"/>
                  </a:cubicBezTo>
                  <a:cubicBezTo>
                    <a:pt x="1700" y="34"/>
                    <a:pt x="1707" y="41"/>
                    <a:pt x="1716" y="41"/>
                  </a:cubicBezTo>
                  <a:cubicBezTo>
                    <a:pt x="1725" y="41"/>
                    <a:pt x="1732" y="34"/>
                    <a:pt x="1732" y="25"/>
                  </a:cubicBezTo>
                  <a:cubicBezTo>
                    <a:pt x="1732" y="16"/>
                    <a:pt x="1725" y="9"/>
                    <a:pt x="1716" y="9"/>
                  </a:cubicBezTo>
                  <a:close/>
                  <a:moveTo>
                    <a:pt x="1829" y="7"/>
                  </a:moveTo>
                  <a:cubicBezTo>
                    <a:pt x="1820" y="7"/>
                    <a:pt x="1812" y="15"/>
                    <a:pt x="1812" y="25"/>
                  </a:cubicBezTo>
                  <a:cubicBezTo>
                    <a:pt x="1812" y="35"/>
                    <a:pt x="1820" y="43"/>
                    <a:pt x="1829" y="43"/>
                  </a:cubicBezTo>
                  <a:cubicBezTo>
                    <a:pt x="1839" y="43"/>
                    <a:pt x="1847" y="35"/>
                    <a:pt x="1847" y="25"/>
                  </a:cubicBezTo>
                  <a:cubicBezTo>
                    <a:pt x="1847" y="15"/>
                    <a:pt x="1839" y="7"/>
                    <a:pt x="1829" y="7"/>
                  </a:cubicBezTo>
                  <a:close/>
                  <a:moveTo>
                    <a:pt x="1943" y="8"/>
                  </a:moveTo>
                  <a:cubicBezTo>
                    <a:pt x="1933" y="8"/>
                    <a:pt x="1925" y="15"/>
                    <a:pt x="1925" y="25"/>
                  </a:cubicBezTo>
                  <a:cubicBezTo>
                    <a:pt x="1925" y="35"/>
                    <a:pt x="1933" y="42"/>
                    <a:pt x="1943" y="42"/>
                  </a:cubicBezTo>
                  <a:cubicBezTo>
                    <a:pt x="1952" y="42"/>
                    <a:pt x="1960" y="35"/>
                    <a:pt x="1960" y="25"/>
                  </a:cubicBezTo>
                  <a:cubicBezTo>
                    <a:pt x="1960" y="15"/>
                    <a:pt x="1952" y="8"/>
                    <a:pt x="1943" y="8"/>
                  </a:cubicBezTo>
                  <a:close/>
                  <a:moveTo>
                    <a:pt x="2056" y="8"/>
                  </a:moveTo>
                  <a:cubicBezTo>
                    <a:pt x="2047" y="8"/>
                    <a:pt x="2039" y="16"/>
                    <a:pt x="2039" y="25"/>
                  </a:cubicBezTo>
                  <a:cubicBezTo>
                    <a:pt x="2039" y="34"/>
                    <a:pt x="2047" y="42"/>
                    <a:pt x="2056" y="42"/>
                  </a:cubicBezTo>
                  <a:cubicBezTo>
                    <a:pt x="2066" y="42"/>
                    <a:pt x="2073" y="34"/>
                    <a:pt x="2073" y="25"/>
                  </a:cubicBezTo>
                  <a:cubicBezTo>
                    <a:pt x="2073" y="16"/>
                    <a:pt x="2066" y="8"/>
                    <a:pt x="2056" y="8"/>
                  </a:cubicBezTo>
                  <a:close/>
                  <a:moveTo>
                    <a:pt x="2170" y="9"/>
                  </a:moveTo>
                  <a:cubicBezTo>
                    <a:pt x="2161" y="9"/>
                    <a:pt x="2153" y="16"/>
                    <a:pt x="2153" y="25"/>
                  </a:cubicBezTo>
                  <a:cubicBezTo>
                    <a:pt x="2153" y="34"/>
                    <a:pt x="2161" y="41"/>
                    <a:pt x="2170" y="41"/>
                  </a:cubicBezTo>
                  <a:cubicBezTo>
                    <a:pt x="2178" y="41"/>
                    <a:pt x="2186" y="34"/>
                    <a:pt x="2186" y="25"/>
                  </a:cubicBezTo>
                  <a:cubicBezTo>
                    <a:pt x="2186" y="16"/>
                    <a:pt x="2178" y="9"/>
                    <a:pt x="2170" y="9"/>
                  </a:cubicBezTo>
                  <a:close/>
                  <a:moveTo>
                    <a:pt x="2283" y="7"/>
                  </a:moveTo>
                  <a:cubicBezTo>
                    <a:pt x="2273" y="7"/>
                    <a:pt x="2265" y="15"/>
                    <a:pt x="2265" y="25"/>
                  </a:cubicBezTo>
                  <a:cubicBezTo>
                    <a:pt x="2265" y="35"/>
                    <a:pt x="2273" y="43"/>
                    <a:pt x="2283" y="43"/>
                  </a:cubicBezTo>
                  <a:cubicBezTo>
                    <a:pt x="2293" y="43"/>
                    <a:pt x="2300" y="35"/>
                    <a:pt x="2300" y="25"/>
                  </a:cubicBezTo>
                  <a:cubicBezTo>
                    <a:pt x="2300" y="15"/>
                    <a:pt x="2293" y="7"/>
                    <a:pt x="2283" y="7"/>
                  </a:cubicBezTo>
                  <a:close/>
                  <a:moveTo>
                    <a:pt x="2396" y="6"/>
                  </a:moveTo>
                  <a:cubicBezTo>
                    <a:pt x="2386" y="6"/>
                    <a:pt x="2377" y="14"/>
                    <a:pt x="2377" y="25"/>
                  </a:cubicBezTo>
                  <a:cubicBezTo>
                    <a:pt x="2377" y="36"/>
                    <a:pt x="2386" y="44"/>
                    <a:pt x="2396" y="44"/>
                  </a:cubicBezTo>
                  <a:cubicBezTo>
                    <a:pt x="2407" y="44"/>
                    <a:pt x="2416" y="36"/>
                    <a:pt x="2416" y="25"/>
                  </a:cubicBezTo>
                  <a:cubicBezTo>
                    <a:pt x="2416" y="14"/>
                    <a:pt x="2407" y="6"/>
                    <a:pt x="2396" y="6"/>
                  </a:cubicBezTo>
                  <a:close/>
                  <a:moveTo>
                    <a:pt x="2510" y="5"/>
                  </a:moveTo>
                  <a:cubicBezTo>
                    <a:pt x="2498" y="5"/>
                    <a:pt x="2489" y="14"/>
                    <a:pt x="2489" y="25"/>
                  </a:cubicBezTo>
                  <a:cubicBezTo>
                    <a:pt x="2489" y="36"/>
                    <a:pt x="2498" y="45"/>
                    <a:pt x="2510" y="45"/>
                  </a:cubicBezTo>
                  <a:cubicBezTo>
                    <a:pt x="2521" y="45"/>
                    <a:pt x="2530" y="36"/>
                    <a:pt x="2530" y="25"/>
                  </a:cubicBezTo>
                  <a:cubicBezTo>
                    <a:pt x="2530" y="14"/>
                    <a:pt x="2521" y="5"/>
                    <a:pt x="2510" y="5"/>
                  </a:cubicBezTo>
                  <a:close/>
                  <a:moveTo>
                    <a:pt x="2623" y="7"/>
                  </a:moveTo>
                  <a:cubicBezTo>
                    <a:pt x="2613" y="7"/>
                    <a:pt x="2605" y="15"/>
                    <a:pt x="2605" y="25"/>
                  </a:cubicBezTo>
                  <a:cubicBezTo>
                    <a:pt x="2605" y="35"/>
                    <a:pt x="2613" y="43"/>
                    <a:pt x="2623" y="43"/>
                  </a:cubicBezTo>
                  <a:cubicBezTo>
                    <a:pt x="2633" y="43"/>
                    <a:pt x="2641" y="35"/>
                    <a:pt x="2641" y="25"/>
                  </a:cubicBezTo>
                  <a:cubicBezTo>
                    <a:pt x="2641" y="15"/>
                    <a:pt x="2633" y="7"/>
                    <a:pt x="2623" y="7"/>
                  </a:cubicBezTo>
                  <a:close/>
                  <a:moveTo>
                    <a:pt x="2736" y="9"/>
                  </a:moveTo>
                  <a:cubicBezTo>
                    <a:pt x="2728" y="9"/>
                    <a:pt x="2720" y="16"/>
                    <a:pt x="2720" y="25"/>
                  </a:cubicBezTo>
                  <a:cubicBezTo>
                    <a:pt x="2720" y="34"/>
                    <a:pt x="2728" y="41"/>
                    <a:pt x="2736" y="41"/>
                  </a:cubicBezTo>
                  <a:cubicBezTo>
                    <a:pt x="2745" y="41"/>
                    <a:pt x="2752" y="34"/>
                    <a:pt x="2752" y="25"/>
                  </a:cubicBezTo>
                  <a:cubicBezTo>
                    <a:pt x="2752" y="16"/>
                    <a:pt x="2745" y="9"/>
                    <a:pt x="2736" y="9"/>
                  </a:cubicBezTo>
                  <a:close/>
                  <a:moveTo>
                    <a:pt x="2850" y="10"/>
                  </a:moveTo>
                  <a:cubicBezTo>
                    <a:pt x="2841" y="10"/>
                    <a:pt x="2835" y="17"/>
                    <a:pt x="2835" y="25"/>
                  </a:cubicBezTo>
                  <a:cubicBezTo>
                    <a:pt x="2835" y="33"/>
                    <a:pt x="2841" y="40"/>
                    <a:pt x="2850" y="40"/>
                  </a:cubicBezTo>
                  <a:cubicBezTo>
                    <a:pt x="2858" y="40"/>
                    <a:pt x="2865" y="33"/>
                    <a:pt x="2865" y="25"/>
                  </a:cubicBezTo>
                  <a:cubicBezTo>
                    <a:pt x="2865" y="17"/>
                    <a:pt x="2858" y="10"/>
                    <a:pt x="2850" y="10"/>
                  </a:cubicBezTo>
                  <a:close/>
                  <a:moveTo>
                    <a:pt x="2963" y="8"/>
                  </a:moveTo>
                  <a:cubicBezTo>
                    <a:pt x="2954" y="8"/>
                    <a:pt x="2946" y="15"/>
                    <a:pt x="2946" y="25"/>
                  </a:cubicBezTo>
                  <a:cubicBezTo>
                    <a:pt x="2946" y="35"/>
                    <a:pt x="2954" y="42"/>
                    <a:pt x="2963" y="42"/>
                  </a:cubicBezTo>
                  <a:cubicBezTo>
                    <a:pt x="2973" y="42"/>
                    <a:pt x="2981" y="35"/>
                    <a:pt x="2981" y="25"/>
                  </a:cubicBezTo>
                  <a:cubicBezTo>
                    <a:pt x="2981" y="15"/>
                    <a:pt x="2973" y="8"/>
                    <a:pt x="2963" y="8"/>
                  </a:cubicBezTo>
                  <a:close/>
                  <a:moveTo>
                    <a:pt x="3077" y="7"/>
                  </a:moveTo>
                  <a:cubicBezTo>
                    <a:pt x="3067" y="7"/>
                    <a:pt x="3059" y="15"/>
                    <a:pt x="3059" y="25"/>
                  </a:cubicBezTo>
                  <a:cubicBezTo>
                    <a:pt x="3059" y="35"/>
                    <a:pt x="3067" y="43"/>
                    <a:pt x="3077" y="43"/>
                  </a:cubicBezTo>
                  <a:cubicBezTo>
                    <a:pt x="3086" y="43"/>
                    <a:pt x="3094" y="35"/>
                    <a:pt x="3094" y="25"/>
                  </a:cubicBezTo>
                  <a:cubicBezTo>
                    <a:pt x="3094" y="15"/>
                    <a:pt x="3086" y="7"/>
                    <a:pt x="3077" y="7"/>
                  </a:cubicBezTo>
                  <a:close/>
                  <a:moveTo>
                    <a:pt x="3190" y="8"/>
                  </a:moveTo>
                  <a:cubicBezTo>
                    <a:pt x="3181" y="8"/>
                    <a:pt x="3173" y="16"/>
                    <a:pt x="3173" y="25"/>
                  </a:cubicBezTo>
                  <a:cubicBezTo>
                    <a:pt x="3173" y="34"/>
                    <a:pt x="3181" y="42"/>
                    <a:pt x="3190" y="42"/>
                  </a:cubicBezTo>
                  <a:cubicBezTo>
                    <a:pt x="3199" y="42"/>
                    <a:pt x="3207" y="34"/>
                    <a:pt x="3207" y="25"/>
                  </a:cubicBezTo>
                  <a:cubicBezTo>
                    <a:pt x="3207" y="16"/>
                    <a:pt x="3199" y="8"/>
                    <a:pt x="3190" y="8"/>
                  </a:cubicBezTo>
                  <a:close/>
                  <a:moveTo>
                    <a:pt x="3303" y="10"/>
                  </a:moveTo>
                  <a:cubicBezTo>
                    <a:pt x="3295" y="10"/>
                    <a:pt x="3288" y="17"/>
                    <a:pt x="3288" y="25"/>
                  </a:cubicBezTo>
                  <a:cubicBezTo>
                    <a:pt x="3288" y="33"/>
                    <a:pt x="3295" y="40"/>
                    <a:pt x="3303" y="40"/>
                  </a:cubicBezTo>
                  <a:cubicBezTo>
                    <a:pt x="3312" y="40"/>
                    <a:pt x="3319" y="33"/>
                    <a:pt x="3319" y="25"/>
                  </a:cubicBezTo>
                  <a:cubicBezTo>
                    <a:pt x="3319" y="17"/>
                    <a:pt x="3312" y="10"/>
                    <a:pt x="3303" y="10"/>
                  </a:cubicBezTo>
                  <a:close/>
                  <a:moveTo>
                    <a:pt x="3417" y="9"/>
                  </a:moveTo>
                  <a:cubicBezTo>
                    <a:pt x="3408" y="9"/>
                    <a:pt x="3401" y="16"/>
                    <a:pt x="3401" y="25"/>
                  </a:cubicBezTo>
                  <a:cubicBezTo>
                    <a:pt x="3401" y="34"/>
                    <a:pt x="3408" y="41"/>
                    <a:pt x="3417" y="41"/>
                  </a:cubicBezTo>
                  <a:cubicBezTo>
                    <a:pt x="3426" y="41"/>
                    <a:pt x="3433" y="34"/>
                    <a:pt x="3433" y="25"/>
                  </a:cubicBezTo>
                  <a:cubicBezTo>
                    <a:pt x="3433" y="16"/>
                    <a:pt x="3426" y="9"/>
                    <a:pt x="3417" y="9"/>
                  </a:cubicBezTo>
                  <a:close/>
                  <a:moveTo>
                    <a:pt x="3530" y="9"/>
                  </a:moveTo>
                  <a:cubicBezTo>
                    <a:pt x="3521" y="9"/>
                    <a:pt x="3514" y="16"/>
                    <a:pt x="3514" y="25"/>
                  </a:cubicBezTo>
                  <a:cubicBezTo>
                    <a:pt x="3514" y="34"/>
                    <a:pt x="3521" y="41"/>
                    <a:pt x="3530" y="41"/>
                  </a:cubicBezTo>
                  <a:cubicBezTo>
                    <a:pt x="3539" y="41"/>
                    <a:pt x="3547" y="34"/>
                    <a:pt x="3547" y="25"/>
                  </a:cubicBezTo>
                  <a:cubicBezTo>
                    <a:pt x="3547" y="16"/>
                    <a:pt x="3539" y="9"/>
                    <a:pt x="3530" y="9"/>
                  </a:cubicBezTo>
                  <a:close/>
                  <a:moveTo>
                    <a:pt x="3644" y="9"/>
                  </a:moveTo>
                  <a:cubicBezTo>
                    <a:pt x="3635" y="9"/>
                    <a:pt x="3628" y="16"/>
                    <a:pt x="3628" y="25"/>
                  </a:cubicBezTo>
                  <a:cubicBezTo>
                    <a:pt x="3628" y="34"/>
                    <a:pt x="3635" y="41"/>
                    <a:pt x="3644" y="41"/>
                  </a:cubicBezTo>
                  <a:cubicBezTo>
                    <a:pt x="3652" y="41"/>
                    <a:pt x="3660" y="34"/>
                    <a:pt x="3660" y="25"/>
                  </a:cubicBezTo>
                  <a:cubicBezTo>
                    <a:pt x="3660" y="16"/>
                    <a:pt x="3652" y="9"/>
                    <a:pt x="3644" y="9"/>
                  </a:cubicBezTo>
                  <a:close/>
                  <a:moveTo>
                    <a:pt x="3757" y="7"/>
                  </a:moveTo>
                  <a:cubicBezTo>
                    <a:pt x="3747" y="7"/>
                    <a:pt x="3739" y="15"/>
                    <a:pt x="3739" y="25"/>
                  </a:cubicBezTo>
                  <a:cubicBezTo>
                    <a:pt x="3739" y="35"/>
                    <a:pt x="3747" y="43"/>
                    <a:pt x="3757" y="43"/>
                  </a:cubicBezTo>
                  <a:cubicBezTo>
                    <a:pt x="3767" y="43"/>
                    <a:pt x="3774" y="35"/>
                    <a:pt x="3774" y="25"/>
                  </a:cubicBezTo>
                  <a:cubicBezTo>
                    <a:pt x="3774" y="15"/>
                    <a:pt x="3767" y="7"/>
                    <a:pt x="3757" y="7"/>
                  </a:cubicBezTo>
                  <a:close/>
                  <a:moveTo>
                    <a:pt x="3870" y="7"/>
                  </a:moveTo>
                  <a:cubicBezTo>
                    <a:pt x="3860" y="7"/>
                    <a:pt x="3852" y="15"/>
                    <a:pt x="3852" y="25"/>
                  </a:cubicBezTo>
                  <a:cubicBezTo>
                    <a:pt x="3852" y="35"/>
                    <a:pt x="3860" y="43"/>
                    <a:pt x="3870" y="43"/>
                  </a:cubicBezTo>
                  <a:cubicBezTo>
                    <a:pt x="3880" y="43"/>
                    <a:pt x="3889" y="35"/>
                    <a:pt x="3889" y="25"/>
                  </a:cubicBezTo>
                  <a:cubicBezTo>
                    <a:pt x="3889" y="15"/>
                    <a:pt x="3880" y="7"/>
                    <a:pt x="3870" y="7"/>
                  </a:cubicBezTo>
                  <a:close/>
                  <a:moveTo>
                    <a:pt x="3984" y="9"/>
                  </a:moveTo>
                  <a:cubicBezTo>
                    <a:pt x="3975" y="9"/>
                    <a:pt x="3968" y="16"/>
                    <a:pt x="3968" y="25"/>
                  </a:cubicBezTo>
                  <a:cubicBezTo>
                    <a:pt x="3968" y="34"/>
                    <a:pt x="3975" y="41"/>
                    <a:pt x="3984" y="41"/>
                  </a:cubicBezTo>
                  <a:cubicBezTo>
                    <a:pt x="3993" y="41"/>
                    <a:pt x="4000" y="34"/>
                    <a:pt x="4000" y="25"/>
                  </a:cubicBezTo>
                  <a:cubicBezTo>
                    <a:pt x="4000" y="16"/>
                    <a:pt x="3993" y="9"/>
                    <a:pt x="3984" y="9"/>
                  </a:cubicBezTo>
                  <a:close/>
                  <a:moveTo>
                    <a:pt x="4097" y="8"/>
                  </a:moveTo>
                  <a:cubicBezTo>
                    <a:pt x="4087" y="8"/>
                    <a:pt x="4080" y="15"/>
                    <a:pt x="4080" y="25"/>
                  </a:cubicBezTo>
                  <a:cubicBezTo>
                    <a:pt x="4080" y="35"/>
                    <a:pt x="4087" y="42"/>
                    <a:pt x="4097" y="42"/>
                  </a:cubicBezTo>
                  <a:cubicBezTo>
                    <a:pt x="4107" y="42"/>
                    <a:pt x="4115" y="35"/>
                    <a:pt x="4115" y="25"/>
                  </a:cubicBezTo>
                  <a:cubicBezTo>
                    <a:pt x="4115" y="15"/>
                    <a:pt x="4107" y="8"/>
                    <a:pt x="4097" y="8"/>
                  </a:cubicBezTo>
                  <a:close/>
                  <a:moveTo>
                    <a:pt x="4210" y="6"/>
                  </a:moveTo>
                  <a:cubicBezTo>
                    <a:pt x="4200" y="6"/>
                    <a:pt x="4192" y="15"/>
                    <a:pt x="4192" y="25"/>
                  </a:cubicBezTo>
                  <a:cubicBezTo>
                    <a:pt x="4192" y="35"/>
                    <a:pt x="4200" y="44"/>
                    <a:pt x="4210" y="44"/>
                  </a:cubicBezTo>
                  <a:cubicBezTo>
                    <a:pt x="4221" y="44"/>
                    <a:pt x="4229" y="35"/>
                    <a:pt x="4229" y="25"/>
                  </a:cubicBezTo>
                  <a:cubicBezTo>
                    <a:pt x="4229" y="15"/>
                    <a:pt x="4221" y="6"/>
                    <a:pt x="4210" y="6"/>
                  </a:cubicBezTo>
                  <a:close/>
                  <a:moveTo>
                    <a:pt x="4324" y="5"/>
                  </a:moveTo>
                  <a:cubicBezTo>
                    <a:pt x="4313" y="5"/>
                    <a:pt x="4304" y="14"/>
                    <a:pt x="4304" y="25"/>
                  </a:cubicBezTo>
                  <a:cubicBezTo>
                    <a:pt x="4304" y="36"/>
                    <a:pt x="4313" y="45"/>
                    <a:pt x="4324" y="45"/>
                  </a:cubicBezTo>
                  <a:cubicBezTo>
                    <a:pt x="4335" y="45"/>
                    <a:pt x="4344" y="36"/>
                    <a:pt x="4344" y="25"/>
                  </a:cubicBezTo>
                  <a:cubicBezTo>
                    <a:pt x="4344" y="14"/>
                    <a:pt x="4335" y="5"/>
                    <a:pt x="4324" y="5"/>
                  </a:cubicBezTo>
                  <a:close/>
                  <a:moveTo>
                    <a:pt x="4437" y="4"/>
                  </a:moveTo>
                  <a:cubicBezTo>
                    <a:pt x="4426" y="4"/>
                    <a:pt x="4416" y="14"/>
                    <a:pt x="4416" y="25"/>
                  </a:cubicBezTo>
                  <a:cubicBezTo>
                    <a:pt x="4416" y="37"/>
                    <a:pt x="4426" y="46"/>
                    <a:pt x="4437" y="46"/>
                  </a:cubicBezTo>
                  <a:cubicBezTo>
                    <a:pt x="4449" y="46"/>
                    <a:pt x="4458" y="37"/>
                    <a:pt x="4458" y="25"/>
                  </a:cubicBezTo>
                  <a:cubicBezTo>
                    <a:pt x="4458" y="14"/>
                    <a:pt x="4449" y="4"/>
                    <a:pt x="4437" y="4"/>
                  </a:cubicBezTo>
                  <a:close/>
                  <a:moveTo>
                    <a:pt x="4551" y="7"/>
                  </a:moveTo>
                  <a:cubicBezTo>
                    <a:pt x="4540" y="7"/>
                    <a:pt x="4532" y="15"/>
                    <a:pt x="4532" y="25"/>
                  </a:cubicBezTo>
                  <a:cubicBezTo>
                    <a:pt x="4532" y="35"/>
                    <a:pt x="4540" y="43"/>
                    <a:pt x="4551" y="43"/>
                  </a:cubicBezTo>
                  <a:cubicBezTo>
                    <a:pt x="4561" y="43"/>
                    <a:pt x="4569" y="35"/>
                    <a:pt x="4569" y="25"/>
                  </a:cubicBezTo>
                  <a:cubicBezTo>
                    <a:pt x="4569" y="15"/>
                    <a:pt x="4561" y="7"/>
                    <a:pt x="4551" y="7"/>
                  </a:cubicBezTo>
                  <a:close/>
                  <a:moveTo>
                    <a:pt x="4664" y="9"/>
                  </a:moveTo>
                  <a:cubicBezTo>
                    <a:pt x="4655" y="9"/>
                    <a:pt x="4648" y="16"/>
                    <a:pt x="4648" y="25"/>
                  </a:cubicBezTo>
                  <a:cubicBezTo>
                    <a:pt x="4648" y="34"/>
                    <a:pt x="4655" y="41"/>
                    <a:pt x="4664" y="41"/>
                  </a:cubicBezTo>
                  <a:cubicBezTo>
                    <a:pt x="4673" y="41"/>
                    <a:pt x="4680" y="34"/>
                    <a:pt x="4680" y="25"/>
                  </a:cubicBezTo>
                  <a:cubicBezTo>
                    <a:pt x="4680" y="16"/>
                    <a:pt x="4673" y="9"/>
                    <a:pt x="4664" y="9"/>
                  </a:cubicBezTo>
                  <a:close/>
                  <a:moveTo>
                    <a:pt x="4777" y="10"/>
                  </a:moveTo>
                  <a:cubicBezTo>
                    <a:pt x="4769" y="10"/>
                    <a:pt x="4762" y="17"/>
                    <a:pt x="4762" y="25"/>
                  </a:cubicBezTo>
                  <a:cubicBezTo>
                    <a:pt x="4762" y="33"/>
                    <a:pt x="4769" y="40"/>
                    <a:pt x="4777" y="40"/>
                  </a:cubicBezTo>
                  <a:cubicBezTo>
                    <a:pt x="4786" y="40"/>
                    <a:pt x="4793" y="33"/>
                    <a:pt x="4793" y="25"/>
                  </a:cubicBezTo>
                  <a:cubicBezTo>
                    <a:pt x="4793" y="17"/>
                    <a:pt x="4786" y="10"/>
                    <a:pt x="4777" y="10"/>
                  </a:cubicBezTo>
                  <a:close/>
                  <a:moveTo>
                    <a:pt x="4891" y="6"/>
                  </a:moveTo>
                  <a:cubicBezTo>
                    <a:pt x="4881" y="6"/>
                    <a:pt x="4872" y="15"/>
                    <a:pt x="4872" y="25"/>
                  </a:cubicBezTo>
                  <a:cubicBezTo>
                    <a:pt x="4872" y="35"/>
                    <a:pt x="4881" y="44"/>
                    <a:pt x="4891" y="44"/>
                  </a:cubicBezTo>
                  <a:cubicBezTo>
                    <a:pt x="4901" y="44"/>
                    <a:pt x="4909" y="35"/>
                    <a:pt x="4909" y="25"/>
                  </a:cubicBezTo>
                  <a:cubicBezTo>
                    <a:pt x="4909" y="15"/>
                    <a:pt x="4901" y="6"/>
                    <a:pt x="4891" y="6"/>
                  </a:cubicBezTo>
                  <a:close/>
                  <a:moveTo>
                    <a:pt x="5004" y="7"/>
                  </a:moveTo>
                  <a:cubicBezTo>
                    <a:pt x="4994" y="7"/>
                    <a:pt x="4986" y="15"/>
                    <a:pt x="4986" y="25"/>
                  </a:cubicBezTo>
                  <a:cubicBezTo>
                    <a:pt x="4986" y="35"/>
                    <a:pt x="4994" y="43"/>
                    <a:pt x="5004" y="43"/>
                  </a:cubicBezTo>
                  <a:cubicBezTo>
                    <a:pt x="5014" y="43"/>
                    <a:pt x="5022" y="35"/>
                    <a:pt x="5022" y="25"/>
                  </a:cubicBezTo>
                  <a:cubicBezTo>
                    <a:pt x="5022" y="15"/>
                    <a:pt x="5014" y="7"/>
                    <a:pt x="5004" y="7"/>
                  </a:cubicBezTo>
                  <a:close/>
                  <a:moveTo>
                    <a:pt x="5118" y="8"/>
                  </a:moveTo>
                  <a:cubicBezTo>
                    <a:pt x="5108" y="8"/>
                    <a:pt x="5101" y="16"/>
                    <a:pt x="5101" y="25"/>
                  </a:cubicBezTo>
                  <a:cubicBezTo>
                    <a:pt x="5101" y="34"/>
                    <a:pt x="5108" y="42"/>
                    <a:pt x="5118" y="42"/>
                  </a:cubicBezTo>
                  <a:cubicBezTo>
                    <a:pt x="5127" y="42"/>
                    <a:pt x="5134" y="34"/>
                    <a:pt x="5134" y="25"/>
                  </a:cubicBezTo>
                  <a:cubicBezTo>
                    <a:pt x="5134" y="16"/>
                    <a:pt x="5127" y="8"/>
                    <a:pt x="5118" y="8"/>
                  </a:cubicBezTo>
                  <a:close/>
                  <a:moveTo>
                    <a:pt x="5231" y="7"/>
                  </a:moveTo>
                  <a:cubicBezTo>
                    <a:pt x="5221" y="7"/>
                    <a:pt x="5213" y="15"/>
                    <a:pt x="5213" y="25"/>
                  </a:cubicBezTo>
                  <a:cubicBezTo>
                    <a:pt x="5213" y="35"/>
                    <a:pt x="5221" y="43"/>
                    <a:pt x="5231" y="43"/>
                  </a:cubicBezTo>
                  <a:cubicBezTo>
                    <a:pt x="5241" y="43"/>
                    <a:pt x="5249" y="35"/>
                    <a:pt x="5249" y="25"/>
                  </a:cubicBezTo>
                  <a:cubicBezTo>
                    <a:pt x="5249" y="15"/>
                    <a:pt x="5241" y="7"/>
                    <a:pt x="5231" y="7"/>
                  </a:cubicBezTo>
                  <a:close/>
                  <a:moveTo>
                    <a:pt x="5344" y="6"/>
                  </a:moveTo>
                  <a:cubicBezTo>
                    <a:pt x="5334" y="6"/>
                    <a:pt x="5325" y="14"/>
                    <a:pt x="5325" y="25"/>
                  </a:cubicBezTo>
                  <a:cubicBezTo>
                    <a:pt x="5325" y="36"/>
                    <a:pt x="5334" y="44"/>
                    <a:pt x="5344" y="44"/>
                  </a:cubicBezTo>
                  <a:cubicBezTo>
                    <a:pt x="5355" y="44"/>
                    <a:pt x="5363" y="36"/>
                    <a:pt x="5363" y="25"/>
                  </a:cubicBezTo>
                  <a:cubicBezTo>
                    <a:pt x="5363" y="14"/>
                    <a:pt x="5355" y="6"/>
                    <a:pt x="5344" y="6"/>
                  </a:cubicBezTo>
                  <a:close/>
                  <a:moveTo>
                    <a:pt x="5458" y="4"/>
                  </a:moveTo>
                  <a:cubicBezTo>
                    <a:pt x="5446" y="4"/>
                    <a:pt x="5437" y="14"/>
                    <a:pt x="5437" y="25"/>
                  </a:cubicBezTo>
                  <a:cubicBezTo>
                    <a:pt x="5437" y="37"/>
                    <a:pt x="5446" y="46"/>
                    <a:pt x="5458" y="46"/>
                  </a:cubicBezTo>
                  <a:cubicBezTo>
                    <a:pt x="5469" y="46"/>
                    <a:pt x="5479" y="37"/>
                    <a:pt x="5479" y="25"/>
                  </a:cubicBezTo>
                  <a:cubicBezTo>
                    <a:pt x="5479" y="14"/>
                    <a:pt x="5469" y="4"/>
                    <a:pt x="5458" y="4"/>
                  </a:cubicBezTo>
                  <a:close/>
                  <a:moveTo>
                    <a:pt x="5571" y="2"/>
                  </a:moveTo>
                  <a:cubicBezTo>
                    <a:pt x="5559" y="2"/>
                    <a:pt x="5549" y="13"/>
                    <a:pt x="5549" y="25"/>
                  </a:cubicBezTo>
                  <a:cubicBezTo>
                    <a:pt x="5549" y="37"/>
                    <a:pt x="5559" y="48"/>
                    <a:pt x="5571" y="48"/>
                  </a:cubicBezTo>
                  <a:cubicBezTo>
                    <a:pt x="5584" y="48"/>
                    <a:pt x="5594" y="37"/>
                    <a:pt x="5594" y="25"/>
                  </a:cubicBezTo>
                  <a:cubicBezTo>
                    <a:pt x="5594" y="13"/>
                    <a:pt x="5584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1" y="0"/>
                    <a:pt x="5660" y="11"/>
                    <a:pt x="5660" y="25"/>
                  </a:cubicBezTo>
                  <a:cubicBezTo>
                    <a:pt x="5660" y="39"/>
                    <a:pt x="5671" y="50"/>
                    <a:pt x="5684" y="50"/>
                  </a:cubicBezTo>
                  <a:cubicBezTo>
                    <a:pt x="5698" y="50"/>
                    <a:pt x="5709" y="39"/>
                    <a:pt x="5709" y="25"/>
                  </a:cubicBezTo>
                  <a:cubicBezTo>
                    <a:pt x="5709" y="11"/>
                    <a:pt x="5698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4" y="1"/>
                    <a:pt x="5774" y="12"/>
                    <a:pt x="5774" y="25"/>
                  </a:cubicBezTo>
                  <a:cubicBezTo>
                    <a:pt x="5774" y="38"/>
                    <a:pt x="5784" y="49"/>
                    <a:pt x="5798" y="49"/>
                  </a:cubicBezTo>
                  <a:cubicBezTo>
                    <a:pt x="5811" y="49"/>
                    <a:pt x="5822" y="38"/>
                    <a:pt x="5822" y="25"/>
                  </a:cubicBezTo>
                  <a:cubicBezTo>
                    <a:pt x="5822" y="12"/>
                    <a:pt x="5811" y="1"/>
                    <a:pt x="5798" y="1"/>
                  </a:cubicBezTo>
                  <a:close/>
                  <a:moveTo>
                    <a:pt x="5911" y="1"/>
                  </a:moveTo>
                  <a:cubicBezTo>
                    <a:pt x="5898" y="1"/>
                    <a:pt x="5888" y="12"/>
                    <a:pt x="5888" y="25"/>
                  </a:cubicBezTo>
                  <a:cubicBezTo>
                    <a:pt x="5888" y="38"/>
                    <a:pt x="5898" y="49"/>
                    <a:pt x="5911" y="49"/>
                  </a:cubicBezTo>
                  <a:cubicBezTo>
                    <a:pt x="5924" y="49"/>
                    <a:pt x="5935" y="38"/>
                    <a:pt x="5935" y="25"/>
                  </a:cubicBezTo>
                  <a:cubicBezTo>
                    <a:pt x="5935" y="12"/>
                    <a:pt x="5924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3" y="3"/>
                    <a:pt x="6003" y="13"/>
                    <a:pt x="6003" y="25"/>
                  </a:cubicBezTo>
                  <a:cubicBezTo>
                    <a:pt x="6003" y="37"/>
                    <a:pt x="6013" y="47"/>
                    <a:pt x="6025" y="47"/>
                  </a:cubicBezTo>
                  <a:cubicBezTo>
                    <a:pt x="6037" y="47"/>
                    <a:pt x="6046" y="37"/>
                    <a:pt x="6046" y="25"/>
                  </a:cubicBezTo>
                  <a:cubicBezTo>
                    <a:pt x="6046" y="13"/>
                    <a:pt x="6037" y="3"/>
                    <a:pt x="6025" y="3"/>
                  </a:cubicBezTo>
                  <a:close/>
                  <a:moveTo>
                    <a:pt x="6138" y="5"/>
                  </a:moveTo>
                  <a:cubicBezTo>
                    <a:pt x="6127" y="5"/>
                    <a:pt x="6118" y="14"/>
                    <a:pt x="6118" y="25"/>
                  </a:cubicBezTo>
                  <a:cubicBezTo>
                    <a:pt x="6118" y="36"/>
                    <a:pt x="6127" y="45"/>
                    <a:pt x="6138" y="45"/>
                  </a:cubicBezTo>
                  <a:cubicBezTo>
                    <a:pt x="6149" y="45"/>
                    <a:pt x="6158" y="36"/>
                    <a:pt x="6158" y="25"/>
                  </a:cubicBezTo>
                  <a:cubicBezTo>
                    <a:pt x="6158" y="14"/>
                    <a:pt x="6149" y="5"/>
                    <a:pt x="6138" y="5"/>
                  </a:cubicBezTo>
                  <a:close/>
                  <a:moveTo>
                    <a:pt x="6251" y="5"/>
                  </a:moveTo>
                  <a:cubicBezTo>
                    <a:pt x="6241" y="5"/>
                    <a:pt x="6232" y="14"/>
                    <a:pt x="6232" y="25"/>
                  </a:cubicBezTo>
                  <a:cubicBezTo>
                    <a:pt x="6232" y="36"/>
                    <a:pt x="6241" y="45"/>
                    <a:pt x="6251" y="45"/>
                  </a:cubicBezTo>
                  <a:cubicBezTo>
                    <a:pt x="6262" y="45"/>
                    <a:pt x="6271" y="36"/>
                    <a:pt x="6271" y="25"/>
                  </a:cubicBezTo>
                  <a:cubicBezTo>
                    <a:pt x="6271" y="14"/>
                    <a:pt x="6262" y="5"/>
                    <a:pt x="6251" y="5"/>
                  </a:cubicBezTo>
                  <a:close/>
                  <a:moveTo>
                    <a:pt x="6365" y="4"/>
                  </a:moveTo>
                  <a:cubicBezTo>
                    <a:pt x="6353" y="4"/>
                    <a:pt x="6343" y="13"/>
                    <a:pt x="6343" y="25"/>
                  </a:cubicBezTo>
                  <a:cubicBezTo>
                    <a:pt x="6343" y="37"/>
                    <a:pt x="6353" y="46"/>
                    <a:pt x="6365" y="46"/>
                  </a:cubicBezTo>
                  <a:cubicBezTo>
                    <a:pt x="6377" y="46"/>
                    <a:pt x="6386" y="37"/>
                    <a:pt x="6386" y="25"/>
                  </a:cubicBezTo>
                  <a:cubicBezTo>
                    <a:pt x="6386" y="13"/>
                    <a:pt x="6377" y="4"/>
                    <a:pt x="6365" y="4"/>
                  </a:cubicBezTo>
                  <a:close/>
                  <a:moveTo>
                    <a:pt x="6478" y="4"/>
                  </a:moveTo>
                  <a:cubicBezTo>
                    <a:pt x="6467" y="4"/>
                    <a:pt x="6457" y="14"/>
                    <a:pt x="6457" y="25"/>
                  </a:cubicBezTo>
                  <a:cubicBezTo>
                    <a:pt x="6457" y="36"/>
                    <a:pt x="6467" y="46"/>
                    <a:pt x="6478" y="46"/>
                  </a:cubicBezTo>
                  <a:cubicBezTo>
                    <a:pt x="6490" y="46"/>
                    <a:pt x="6499" y="36"/>
                    <a:pt x="6499" y="25"/>
                  </a:cubicBezTo>
                  <a:cubicBezTo>
                    <a:pt x="6499" y="14"/>
                    <a:pt x="6490" y="4"/>
                    <a:pt x="6478" y="4"/>
                  </a:cubicBezTo>
                  <a:close/>
                  <a:moveTo>
                    <a:pt x="6592" y="6"/>
                  </a:moveTo>
                  <a:cubicBezTo>
                    <a:pt x="6581" y="6"/>
                    <a:pt x="6573" y="15"/>
                    <a:pt x="6573" y="25"/>
                  </a:cubicBezTo>
                  <a:cubicBezTo>
                    <a:pt x="6573" y="35"/>
                    <a:pt x="6581" y="44"/>
                    <a:pt x="6592" y="44"/>
                  </a:cubicBezTo>
                  <a:cubicBezTo>
                    <a:pt x="6602" y="44"/>
                    <a:pt x="6610" y="35"/>
                    <a:pt x="6610" y="25"/>
                  </a:cubicBezTo>
                  <a:cubicBezTo>
                    <a:pt x="6610" y="15"/>
                    <a:pt x="6602" y="6"/>
                    <a:pt x="6592" y="6"/>
                  </a:cubicBezTo>
                  <a:close/>
                  <a:moveTo>
                    <a:pt x="6705" y="7"/>
                  </a:moveTo>
                  <a:cubicBezTo>
                    <a:pt x="6695" y="7"/>
                    <a:pt x="6687" y="15"/>
                    <a:pt x="6687" y="25"/>
                  </a:cubicBezTo>
                  <a:cubicBezTo>
                    <a:pt x="6687" y="35"/>
                    <a:pt x="6695" y="43"/>
                    <a:pt x="6705" y="43"/>
                  </a:cubicBezTo>
                  <a:cubicBezTo>
                    <a:pt x="6715" y="43"/>
                    <a:pt x="6723" y="35"/>
                    <a:pt x="6723" y="25"/>
                  </a:cubicBezTo>
                  <a:cubicBezTo>
                    <a:pt x="6723" y="15"/>
                    <a:pt x="6715" y="7"/>
                    <a:pt x="6705" y="7"/>
                  </a:cubicBezTo>
                  <a:close/>
                  <a:moveTo>
                    <a:pt x="6818" y="8"/>
                  </a:moveTo>
                  <a:cubicBezTo>
                    <a:pt x="6809" y="8"/>
                    <a:pt x="6802" y="16"/>
                    <a:pt x="6802" y="25"/>
                  </a:cubicBezTo>
                  <a:cubicBezTo>
                    <a:pt x="6802" y="34"/>
                    <a:pt x="6809" y="42"/>
                    <a:pt x="6818" y="42"/>
                  </a:cubicBezTo>
                  <a:cubicBezTo>
                    <a:pt x="6827" y="42"/>
                    <a:pt x="6835" y="34"/>
                    <a:pt x="6835" y="25"/>
                  </a:cubicBezTo>
                  <a:cubicBezTo>
                    <a:pt x="6835" y="16"/>
                    <a:pt x="6827" y="8"/>
                    <a:pt x="6818" y="8"/>
                  </a:cubicBezTo>
                  <a:close/>
                  <a:moveTo>
                    <a:pt x="6932" y="7"/>
                  </a:moveTo>
                  <a:cubicBezTo>
                    <a:pt x="6922" y="7"/>
                    <a:pt x="6913" y="15"/>
                    <a:pt x="6913" y="25"/>
                  </a:cubicBezTo>
                  <a:cubicBezTo>
                    <a:pt x="6913" y="35"/>
                    <a:pt x="6922" y="43"/>
                    <a:pt x="6932" y="43"/>
                  </a:cubicBezTo>
                  <a:cubicBezTo>
                    <a:pt x="6942" y="43"/>
                    <a:pt x="6950" y="35"/>
                    <a:pt x="6950" y="25"/>
                  </a:cubicBezTo>
                  <a:cubicBezTo>
                    <a:pt x="6950" y="15"/>
                    <a:pt x="6942" y="7"/>
                    <a:pt x="6932" y="7"/>
                  </a:cubicBezTo>
                  <a:close/>
                  <a:moveTo>
                    <a:pt x="7045" y="8"/>
                  </a:moveTo>
                  <a:cubicBezTo>
                    <a:pt x="7036" y="8"/>
                    <a:pt x="7028" y="16"/>
                    <a:pt x="7028" y="25"/>
                  </a:cubicBezTo>
                  <a:cubicBezTo>
                    <a:pt x="7028" y="34"/>
                    <a:pt x="7036" y="42"/>
                    <a:pt x="7045" y="42"/>
                  </a:cubicBezTo>
                  <a:cubicBezTo>
                    <a:pt x="7055" y="42"/>
                    <a:pt x="7062" y="34"/>
                    <a:pt x="7062" y="25"/>
                  </a:cubicBezTo>
                  <a:cubicBezTo>
                    <a:pt x="7062" y="16"/>
                    <a:pt x="7055" y="8"/>
                    <a:pt x="7045" y="8"/>
                  </a:cubicBezTo>
                  <a:close/>
                  <a:moveTo>
                    <a:pt x="7158" y="10"/>
                  </a:moveTo>
                  <a:cubicBezTo>
                    <a:pt x="7150" y="10"/>
                    <a:pt x="7143" y="17"/>
                    <a:pt x="7143" y="25"/>
                  </a:cubicBezTo>
                  <a:cubicBezTo>
                    <a:pt x="7143" y="33"/>
                    <a:pt x="7150" y="40"/>
                    <a:pt x="7158" y="40"/>
                  </a:cubicBezTo>
                  <a:cubicBezTo>
                    <a:pt x="7167" y="40"/>
                    <a:pt x="7174" y="33"/>
                    <a:pt x="7174" y="25"/>
                  </a:cubicBezTo>
                  <a:cubicBezTo>
                    <a:pt x="7174" y="17"/>
                    <a:pt x="7167" y="10"/>
                    <a:pt x="7158" y="10"/>
                  </a:cubicBezTo>
                  <a:close/>
                  <a:moveTo>
                    <a:pt x="7272" y="9"/>
                  </a:moveTo>
                  <a:cubicBezTo>
                    <a:pt x="7263" y="9"/>
                    <a:pt x="7256" y="16"/>
                    <a:pt x="7256" y="25"/>
                  </a:cubicBezTo>
                  <a:cubicBezTo>
                    <a:pt x="7256" y="34"/>
                    <a:pt x="7263" y="41"/>
                    <a:pt x="7272" y="41"/>
                  </a:cubicBezTo>
                  <a:cubicBezTo>
                    <a:pt x="7281" y="41"/>
                    <a:pt x="7288" y="34"/>
                    <a:pt x="7288" y="25"/>
                  </a:cubicBezTo>
                  <a:cubicBezTo>
                    <a:pt x="7288" y="16"/>
                    <a:pt x="7281" y="9"/>
                    <a:pt x="7272" y="9"/>
                  </a:cubicBezTo>
                  <a:close/>
                  <a:moveTo>
                    <a:pt x="7385" y="8"/>
                  </a:moveTo>
                  <a:cubicBezTo>
                    <a:pt x="7376" y="8"/>
                    <a:pt x="7368" y="16"/>
                    <a:pt x="7368" y="25"/>
                  </a:cubicBezTo>
                  <a:cubicBezTo>
                    <a:pt x="7368" y="34"/>
                    <a:pt x="7376" y="42"/>
                    <a:pt x="7385" y="42"/>
                  </a:cubicBezTo>
                  <a:cubicBezTo>
                    <a:pt x="7395" y="42"/>
                    <a:pt x="7402" y="34"/>
                    <a:pt x="7402" y="25"/>
                  </a:cubicBezTo>
                  <a:cubicBezTo>
                    <a:pt x="7402" y="16"/>
                    <a:pt x="7395" y="8"/>
                    <a:pt x="7385" y="8"/>
                  </a:cubicBezTo>
                  <a:close/>
                  <a:moveTo>
                    <a:pt x="7499" y="7"/>
                  </a:moveTo>
                  <a:cubicBezTo>
                    <a:pt x="7489" y="7"/>
                    <a:pt x="7481" y="15"/>
                    <a:pt x="7481" y="25"/>
                  </a:cubicBezTo>
                  <a:cubicBezTo>
                    <a:pt x="7481" y="35"/>
                    <a:pt x="7489" y="43"/>
                    <a:pt x="7499" y="43"/>
                  </a:cubicBezTo>
                  <a:cubicBezTo>
                    <a:pt x="7509" y="43"/>
                    <a:pt x="7517" y="35"/>
                    <a:pt x="7517" y="25"/>
                  </a:cubicBezTo>
                  <a:cubicBezTo>
                    <a:pt x="7517" y="15"/>
                    <a:pt x="7509" y="7"/>
                    <a:pt x="7499" y="7"/>
                  </a:cubicBezTo>
                  <a:close/>
                  <a:moveTo>
                    <a:pt x="7612" y="9"/>
                  </a:moveTo>
                  <a:cubicBezTo>
                    <a:pt x="7603" y="9"/>
                    <a:pt x="7596" y="16"/>
                    <a:pt x="7596" y="25"/>
                  </a:cubicBezTo>
                  <a:cubicBezTo>
                    <a:pt x="7596" y="34"/>
                    <a:pt x="7603" y="41"/>
                    <a:pt x="7612" y="41"/>
                  </a:cubicBezTo>
                  <a:cubicBezTo>
                    <a:pt x="7621" y="41"/>
                    <a:pt x="7628" y="34"/>
                    <a:pt x="7628" y="25"/>
                  </a:cubicBezTo>
                  <a:cubicBezTo>
                    <a:pt x="7628" y="16"/>
                    <a:pt x="7621" y="9"/>
                    <a:pt x="7612" y="9"/>
                  </a:cubicBezTo>
                  <a:close/>
                  <a:moveTo>
                    <a:pt x="7725" y="9"/>
                  </a:moveTo>
                  <a:cubicBezTo>
                    <a:pt x="7717" y="9"/>
                    <a:pt x="7710" y="16"/>
                    <a:pt x="7710" y="25"/>
                  </a:cubicBezTo>
                  <a:cubicBezTo>
                    <a:pt x="7710" y="34"/>
                    <a:pt x="7717" y="41"/>
                    <a:pt x="7725" y="41"/>
                  </a:cubicBezTo>
                  <a:cubicBezTo>
                    <a:pt x="7734" y="41"/>
                    <a:pt x="7741" y="34"/>
                    <a:pt x="7741" y="25"/>
                  </a:cubicBezTo>
                  <a:cubicBezTo>
                    <a:pt x="7741" y="16"/>
                    <a:pt x="7734" y="9"/>
                    <a:pt x="7725" y="9"/>
                  </a:cubicBezTo>
                  <a:close/>
                  <a:moveTo>
                    <a:pt x="7839" y="6"/>
                  </a:moveTo>
                  <a:cubicBezTo>
                    <a:pt x="7828" y="6"/>
                    <a:pt x="7820" y="15"/>
                    <a:pt x="7820" y="25"/>
                  </a:cubicBezTo>
                  <a:cubicBezTo>
                    <a:pt x="7820" y="35"/>
                    <a:pt x="7828" y="44"/>
                    <a:pt x="7839" y="44"/>
                  </a:cubicBezTo>
                  <a:cubicBezTo>
                    <a:pt x="7849" y="44"/>
                    <a:pt x="7858" y="35"/>
                    <a:pt x="7858" y="25"/>
                  </a:cubicBezTo>
                  <a:cubicBezTo>
                    <a:pt x="7858" y="15"/>
                    <a:pt x="7849" y="6"/>
                    <a:pt x="7839" y="6"/>
                  </a:cubicBezTo>
                  <a:close/>
                  <a:moveTo>
                    <a:pt x="7952" y="7"/>
                  </a:moveTo>
                  <a:cubicBezTo>
                    <a:pt x="7942" y="7"/>
                    <a:pt x="7934" y="15"/>
                    <a:pt x="7934" y="25"/>
                  </a:cubicBezTo>
                  <a:cubicBezTo>
                    <a:pt x="7934" y="35"/>
                    <a:pt x="7942" y="43"/>
                    <a:pt x="7952" y="43"/>
                  </a:cubicBezTo>
                  <a:cubicBezTo>
                    <a:pt x="7962" y="43"/>
                    <a:pt x="7970" y="35"/>
                    <a:pt x="7970" y="25"/>
                  </a:cubicBezTo>
                  <a:cubicBezTo>
                    <a:pt x="7970" y="15"/>
                    <a:pt x="7962" y="7"/>
                    <a:pt x="7952" y="7"/>
                  </a:cubicBezTo>
                  <a:close/>
                  <a:moveTo>
                    <a:pt x="8066" y="9"/>
                  </a:moveTo>
                  <a:cubicBezTo>
                    <a:pt x="8057" y="9"/>
                    <a:pt x="8049" y="16"/>
                    <a:pt x="8049" y="25"/>
                  </a:cubicBezTo>
                  <a:cubicBezTo>
                    <a:pt x="8049" y="34"/>
                    <a:pt x="8057" y="41"/>
                    <a:pt x="8066" y="41"/>
                  </a:cubicBezTo>
                  <a:cubicBezTo>
                    <a:pt x="8074" y="41"/>
                    <a:pt x="8082" y="34"/>
                    <a:pt x="8082" y="25"/>
                  </a:cubicBezTo>
                  <a:cubicBezTo>
                    <a:pt x="8082" y="16"/>
                    <a:pt x="8074" y="9"/>
                    <a:pt x="8066" y="9"/>
                  </a:cubicBezTo>
                  <a:close/>
                  <a:moveTo>
                    <a:pt x="8179" y="10"/>
                  </a:moveTo>
                  <a:cubicBezTo>
                    <a:pt x="8171" y="10"/>
                    <a:pt x="8164" y="17"/>
                    <a:pt x="8164" y="25"/>
                  </a:cubicBezTo>
                  <a:cubicBezTo>
                    <a:pt x="8164" y="33"/>
                    <a:pt x="8171" y="40"/>
                    <a:pt x="8179" y="40"/>
                  </a:cubicBezTo>
                  <a:cubicBezTo>
                    <a:pt x="8187" y="40"/>
                    <a:pt x="8194" y="33"/>
                    <a:pt x="8194" y="25"/>
                  </a:cubicBezTo>
                  <a:cubicBezTo>
                    <a:pt x="8194" y="17"/>
                    <a:pt x="8187" y="10"/>
                    <a:pt x="8179" y="10"/>
                  </a:cubicBezTo>
                  <a:close/>
                  <a:moveTo>
                    <a:pt x="8292" y="8"/>
                  </a:moveTo>
                  <a:cubicBezTo>
                    <a:pt x="8283" y="8"/>
                    <a:pt x="8275" y="16"/>
                    <a:pt x="8275" y="25"/>
                  </a:cubicBezTo>
                  <a:cubicBezTo>
                    <a:pt x="8275" y="34"/>
                    <a:pt x="8283" y="42"/>
                    <a:pt x="8292" y="42"/>
                  </a:cubicBezTo>
                  <a:cubicBezTo>
                    <a:pt x="8302" y="42"/>
                    <a:pt x="8309" y="34"/>
                    <a:pt x="8309" y="25"/>
                  </a:cubicBezTo>
                  <a:cubicBezTo>
                    <a:pt x="8309" y="16"/>
                    <a:pt x="8302" y="8"/>
                    <a:pt x="8292" y="8"/>
                  </a:cubicBezTo>
                  <a:close/>
                  <a:moveTo>
                    <a:pt x="8406" y="9"/>
                  </a:moveTo>
                  <a:cubicBezTo>
                    <a:pt x="8397" y="9"/>
                    <a:pt x="8389" y="16"/>
                    <a:pt x="8389" y="25"/>
                  </a:cubicBezTo>
                  <a:cubicBezTo>
                    <a:pt x="8389" y="34"/>
                    <a:pt x="8397" y="41"/>
                    <a:pt x="8406" y="41"/>
                  </a:cubicBezTo>
                  <a:cubicBezTo>
                    <a:pt x="8415" y="41"/>
                    <a:pt x="8422" y="34"/>
                    <a:pt x="8422" y="25"/>
                  </a:cubicBezTo>
                  <a:cubicBezTo>
                    <a:pt x="8422" y="16"/>
                    <a:pt x="8415" y="9"/>
                    <a:pt x="8406" y="9"/>
                  </a:cubicBezTo>
                  <a:close/>
                  <a:moveTo>
                    <a:pt x="8519" y="8"/>
                  </a:moveTo>
                  <a:cubicBezTo>
                    <a:pt x="8510" y="8"/>
                    <a:pt x="8502" y="15"/>
                    <a:pt x="8502" y="25"/>
                  </a:cubicBezTo>
                  <a:cubicBezTo>
                    <a:pt x="8502" y="35"/>
                    <a:pt x="8510" y="42"/>
                    <a:pt x="8519" y="42"/>
                  </a:cubicBezTo>
                  <a:cubicBezTo>
                    <a:pt x="8529" y="42"/>
                    <a:pt x="8536" y="35"/>
                    <a:pt x="8536" y="25"/>
                  </a:cubicBezTo>
                  <a:cubicBezTo>
                    <a:pt x="8536" y="15"/>
                    <a:pt x="8529" y="8"/>
                    <a:pt x="8519" y="8"/>
                  </a:cubicBezTo>
                  <a:close/>
                  <a:moveTo>
                    <a:pt x="8633" y="7"/>
                  </a:moveTo>
                  <a:cubicBezTo>
                    <a:pt x="8622" y="7"/>
                    <a:pt x="8614" y="15"/>
                    <a:pt x="8614" y="25"/>
                  </a:cubicBezTo>
                  <a:cubicBezTo>
                    <a:pt x="8614" y="35"/>
                    <a:pt x="8622" y="43"/>
                    <a:pt x="8633" y="43"/>
                  </a:cubicBezTo>
                  <a:cubicBezTo>
                    <a:pt x="8643" y="43"/>
                    <a:pt x="8651" y="35"/>
                    <a:pt x="8651" y="25"/>
                  </a:cubicBezTo>
                  <a:cubicBezTo>
                    <a:pt x="8651" y="15"/>
                    <a:pt x="8643" y="7"/>
                    <a:pt x="8633" y="7"/>
                  </a:cubicBezTo>
                  <a:close/>
                  <a:moveTo>
                    <a:pt x="8746" y="6"/>
                  </a:moveTo>
                  <a:cubicBezTo>
                    <a:pt x="8736" y="6"/>
                    <a:pt x="8727" y="15"/>
                    <a:pt x="8727" y="25"/>
                  </a:cubicBezTo>
                  <a:cubicBezTo>
                    <a:pt x="8727" y="35"/>
                    <a:pt x="8736" y="44"/>
                    <a:pt x="8746" y="44"/>
                  </a:cubicBezTo>
                  <a:cubicBezTo>
                    <a:pt x="8756" y="44"/>
                    <a:pt x="8765" y="35"/>
                    <a:pt x="8765" y="25"/>
                  </a:cubicBezTo>
                  <a:cubicBezTo>
                    <a:pt x="8765" y="15"/>
                    <a:pt x="8756" y="6"/>
                    <a:pt x="8746" y="6"/>
                  </a:cubicBezTo>
                  <a:close/>
                  <a:moveTo>
                    <a:pt x="8859" y="4"/>
                  </a:moveTo>
                  <a:cubicBezTo>
                    <a:pt x="8848" y="4"/>
                    <a:pt x="8838" y="14"/>
                    <a:pt x="8838" y="25"/>
                  </a:cubicBezTo>
                  <a:cubicBezTo>
                    <a:pt x="8838" y="37"/>
                    <a:pt x="8848" y="46"/>
                    <a:pt x="8859" y="46"/>
                  </a:cubicBezTo>
                  <a:cubicBezTo>
                    <a:pt x="8871" y="46"/>
                    <a:pt x="8880" y="37"/>
                    <a:pt x="8880" y="25"/>
                  </a:cubicBezTo>
                  <a:cubicBezTo>
                    <a:pt x="8880" y="14"/>
                    <a:pt x="8871" y="4"/>
                    <a:pt x="8859" y="4"/>
                  </a:cubicBezTo>
                  <a:close/>
                  <a:moveTo>
                    <a:pt x="8973" y="3"/>
                  </a:moveTo>
                  <a:cubicBezTo>
                    <a:pt x="8960" y="3"/>
                    <a:pt x="8950" y="13"/>
                    <a:pt x="8950" y="25"/>
                  </a:cubicBezTo>
                  <a:cubicBezTo>
                    <a:pt x="8950" y="37"/>
                    <a:pt x="8960" y="47"/>
                    <a:pt x="8973" y="47"/>
                  </a:cubicBezTo>
                  <a:cubicBezTo>
                    <a:pt x="8985" y="47"/>
                    <a:pt x="8995" y="37"/>
                    <a:pt x="8995" y="25"/>
                  </a:cubicBezTo>
                  <a:cubicBezTo>
                    <a:pt x="8995" y="13"/>
                    <a:pt x="8985" y="3"/>
                    <a:pt x="8973" y="3"/>
                  </a:cubicBezTo>
                  <a:close/>
                  <a:moveTo>
                    <a:pt x="9086" y="3"/>
                  </a:moveTo>
                  <a:cubicBezTo>
                    <a:pt x="9074" y="3"/>
                    <a:pt x="9064" y="13"/>
                    <a:pt x="9064" y="25"/>
                  </a:cubicBezTo>
                  <a:cubicBezTo>
                    <a:pt x="9064" y="37"/>
                    <a:pt x="9074" y="47"/>
                    <a:pt x="9086" y="47"/>
                  </a:cubicBezTo>
                  <a:cubicBezTo>
                    <a:pt x="9098" y="47"/>
                    <a:pt x="9108" y="37"/>
                    <a:pt x="9108" y="25"/>
                  </a:cubicBezTo>
                  <a:cubicBezTo>
                    <a:pt x="9108" y="13"/>
                    <a:pt x="9098" y="3"/>
                    <a:pt x="9086" y="3"/>
                  </a:cubicBezTo>
                  <a:close/>
                  <a:moveTo>
                    <a:pt x="9199" y="5"/>
                  </a:moveTo>
                  <a:cubicBezTo>
                    <a:pt x="9188" y="5"/>
                    <a:pt x="9179" y="14"/>
                    <a:pt x="9179" y="25"/>
                  </a:cubicBezTo>
                  <a:cubicBezTo>
                    <a:pt x="9179" y="36"/>
                    <a:pt x="9188" y="45"/>
                    <a:pt x="9199" y="45"/>
                  </a:cubicBezTo>
                  <a:cubicBezTo>
                    <a:pt x="9210" y="45"/>
                    <a:pt x="9219" y="36"/>
                    <a:pt x="9219" y="25"/>
                  </a:cubicBezTo>
                  <a:cubicBezTo>
                    <a:pt x="9219" y="14"/>
                    <a:pt x="9210" y="5"/>
                    <a:pt x="9199" y="5"/>
                  </a:cubicBezTo>
                  <a:close/>
                  <a:moveTo>
                    <a:pt x="9313" y="4"/>
                  </a:moveTo>
                  <a:cubicBezTo>
                    <a:pt x="9301" y="4"/>
                    <a:pt x="9292" y="13"/>
                    <a:pt x="9292" y="25"/>
                  </a:cubicBezTo>
                  <a:cubicBezTo>
                    <a:pt x="9292" y="37"/>
                    <a:pt x="9301" y="46"/>
                    <a:pt x="9313" y="46"/>
                  </a:cubicBezTo>
                  <a:cubicBezTo>
                    <a:pt x="9325" y="46"/>
                    <a:pt x="9334" y="37"/>
                    <a:pt x="9334" y="25"/>
                  </a:cubicBezTo>
                  <a:cubicBezTo>
                    <a:pt x="9334" y="13"/>
                    <a:pt x="9325" y="4"/>
                    <a:pt x="9313" y="4"/>
                  </a:cubicBezTo>
                  <a:close/>
                  <a:moveTo>
                    <a:pt x="9426" y="6"/>
                  </a:moveTo>
                  <a:cubicBezTo>
                    <a:pt x="9416" y="6"/>
                    <a:pt x="9407" y="14"/>
                    <a:pt x="9407" y="25"/>
                  </a:cubicBezTo>
                  <a:cubicBezTo>
                    <a:pt x="9407" y="36"/>
                    <a:pt x="9416" y="44"/>
                    <a:pt x="9426" y="44"/>
                  </a:cubicBezTo>
                  <a:cubicBezTo>
                    <a:pt x="9437" y="44"/>
                    <a:pt x="9445" y="36"/>
                    <a:pt x="9445" y="25"/>
                  </a:cubicBezTo>
                  <a:cubicBezTo>
                    <a:pt x="9445" y="14"/>
                    <a:pt x="9437" y="6"/>
                    <a:pt x="9426" y="6"/>
                  </a:cubicBezTo>
                  <a:close/>
                  <a:moveTo>
                    <a:pt x="9540" y="7"/>
                  </a:moveTo>
                  <a:cubicBezTo>
                    <a:pt x="9530" y="7"/>
                    <a:pt x="9522" y="15"/>
                    <a:pt x="9522" y="25"/>
                  </a:cubicBezTo>
                  <a:cubicBezTo>
                    <a:pt x="9522" y="35"/>
                    <a:pt x="9530" y="43"/>
                    <a:pt x="9540" y="43"/>
                  </a:cubicBezTo>
                  <a:cubicBezTo>
                    <a:pt x="9549" y="43"/>
                    <a:pt x="9557" y="35"/>
                    <a:pt x="9557" y="25"/>
                  </a:cubicBezTo>
                  <a:cubicBezTo>
                    <a:pt x="9557" y="15"/>
                    <a:pt x="9549" y="7"/>
                    <a:pt x="9540" y="7"/>
                  </a:cubicBezTo>
                  <a:close/>
                  <a:moveTo>
                    <a:pt x="9653" y="8"/>
                  </a:moveTo>
                  <a:cubicBezTo>
                    <a:pt x="9644" y="8"/>
                    <a:pt x="9636" y="16"/>
                    <a:pt x="9636" y="25"/>
                  </a:cubicBezTo>
                  <a:cubicBezTo>
                    <a:pt x="9636" y="34"/>
                    <a:pt x="9644" y="42"/>
                    <a:pt x="9653" y="42"/>
                  </a:cubicBezTo>
                  <a:cubicBezTo>
                    <a:pt x="9662" y="42"/>
                    <a:pt x="9670" y="34"/>
                    <a:pt x="9670" y="25"/>
                  </a:cubicBezTo>
                  <a:cubicBezTo>
                    <a:pt x="9670" y="16"/>
                    <a:pt x="9662" y="8"/>
                    <a:pt x="9653" y="8"/>
                  </a:cubicBezTo>
                  <a:close/>
                  <a:moveTo>
                    <a:pt x="9766" y="8"/>
                  </a:moveTo>
                  <a:cubicBezTo>
                    <a:pt x="9757" y="8"/>
                    <a:pt x="9750" y="16"/>
                    <a:pt x="9750" y="25"/>
                  </a:cubicBezTo>
                  <a:cubicBezTo>
                    <a:pt x="9750" y="34"/>
                    <a:pt x="9757" y="42"/>
                    <a:pt x="9766" y="42"/>
                  </a:cubicBezTo>
                  <a:cubicBezTo>
                    <a:pt x="9776" y="42"/>
                    <a:pt x="9783" y="34"/>
                    <a:pt x="9783" y="25"/>
                  </a:cubicBezTo>
                  <a:cubicBezTo>
                    <a:pt x="9783" y="16"/>
                    <a:pt x="9776" y="8"/>
                    <a:pt x="9766" y="8"/>
                  </a:cubicBezTo>
                  <a:close/>
                  <a:moveTo>
                    <a:pt x="9880" y="7"/>
                  </a:moveTo>
                  <a:cubicBezTo>
                    <a:pt x="9870" y="7"/>
                    <a:pt x="9861" y="15"/>
                    <a:pt x="9861" y="25"/>
                  </a:cubicBezTo>
                  <a:cubicBezTo>
                    <a:pt x="9861" y="35"/>
                    <a:pt x="9870" y="43"/>
                    <a:pt x="9880" y="43"/>
                  </a:cubicBezTo>
                  <a:cubicBezTo>
                    <a:pt x="9890" y="43"/>
                    <a:pt x="9898" y="35"/>
                    <a:pt x="9898" y="25"/>
                  </a:cubicBezTo>
                  <a:cubicBezTo>
                    <a:pt x="9898" y="15"/>
                    <a:pt x="9890" y="7"/>
                    <a:pt x="9880" y="7"/>
                  </a:cubicBezTo>
                  <a:close/>
                  <a:moveTo>
                    <a:pt x="9993" y="8"/>
                  </a:moveTo>
                  <a:cubicBezTo>
                    <a:pt x="9984" y="8"/>
                    <a:pt x="9976" y="15"/>
                    <a:pt x="9976" y="25"/>
                  </a:cubicBezTo>
                  <a:cubicBezTo>
                    <a:pt x="9976" y="35"/>
                    <a:pt x="9984" y="42"/>
                    <a:pt x="9993" y="42"/>
                  </a:cubicBezTo>
                  <a:cubicBezTo>
                    <a:pt x="10003" y="42"/>
                    <a:pt x="10010" y="35"/>
                    <a:pt x="10010" y="25"/>
                  </a:cubicBezTo>
                  <a:cubicBezTo>
                    <a:pt x="10010" y="15"/>
                    <a:pt x="10003" y="8"/>
                    <a:pt x="9993" y="8"/>
                  </a:cubicBezTo>
                  <a:close/>
                  <a:moveTo>
                    <a:pt x="10107" y="8"/>
                  </a:moveTo>
                  <a:cubicBezTo>
                    <a:pt x="10097" y="8"/>
                    <a:pt x="10090" y="16"/>
                    <a:pt x="10090" y="25"/>
                  </a:cubicBezTo>
                  <a:cubicBezTo>
                    <a:pt x="10090" y="34"/>
                    <a:pt x="10097" y="42"/>
                    <a:pt x="10107" y="42"/>
                  </a:cubicBezTo>
                  <a:cubicBezTo>
                    <a:pt x="10116" y="42"/>
                    <a:pt x="10123" y="34"/>
                    <a:pt x="10123" y="25"/>
                  </a:cubicBezTo>
                  <a:cubicBezTo>
                    <a:pt x="10123" y="16"/>
                    <a:pt x="10116" y="8"/>
                    <a:pt x="10107" y="8"/>
                  </a:cubicBezTo>
                  <a:close/>
                  <a:moveTo>
                    <a:pt x="10220" y="9"/>
                  </a:moveTo>
                  <a:cubicBezTo>
                    <a:pt x="10211" y="9"/>
                    <a:pt x="10204" y="16"/>
                    <a:pt x="10204" y="25"/>
                  </a:cubicBezTo>
                  <a:cubicBezTo>
                    <a:pt x="10204" y="34"/>
                    <a:pt x="10211" y="41"/>
                    <a:pt x="10220" y="41"/>
                  </a:cubicBezTo>
                  <a:cubicBezTo>
                    <a:pt x="10229" y="41"/>
                    <a:pt x="10236" y="34"/>
                    <a:pt x="10236" y="25"/>
                  </a:cubicBezTo>
                  <a:cubicBezTo>
                    <a:pt x="10236" y="16"/>
                    <a:pt x="10229" y="9"/>
                    <a:pt x="10220" y="9"/>
                  </a:cubicBezTo>
                  <a:close/>
                  <a:moveTo>
                    <a:pt x="10333" y="8"/>
                  </a:moveTo>
                  <a:cubicBezTo>
                    <a:pt x="10324" y="8"/>
                    <a:pt x="10316" y="16"/>
                    <a:pt x="10316" y="25"/>
                  </a:cubicBezTo>
                  <a:cubicBezTo>
                    <a:pt x="10316" y="34"/>
                    <a:pt x="10324" y="42"/>
                    <a:pt x="10333" y="42"/>
                  </a:cubicBezTo>
                  <a:cubicBezTo>
                    <a:pt x="10343" y="42"/>
                    <a:pt x="10350" y="34"/>
                    <a:pt x="10350" y="25"/>
                  </a:cubicBezTo>
                  <a:cubicBezTo>
                    <a:pt x="10350" y="16"/>
                    <a:pt x="10343" y="8"/>
                    <a:pt x="10333" y="8"/>
                  </a:cubicBezTo>
                  <a:close/>
                  <a:moveTo>
                    <a:pt x="10447" y="7"/>
                  </a:moveTo>
                  <a:cubicBezTo>
                    <a:pt x="10437" y="7"/>
                    <a:pt x="10429" y="15"/>
                    <a:pt x="10429" y="25"/>
                  </a:cubicBezTo>
                  <a:cubicBezTo>
                    <a:pt x="10429" y="35"/>
                    <a:pt x="10437" y="43"/>
                    <a:pt x="10447" y="43"/>
                  </a:cubicBezTo>
                  <a:cubicBezTo>
                    <a:pt x="10457" y="43"/>
                    <a:pt x="10465" y="35"/>
                    <a:pt x="10465" y="25"/>
                  </a:cubicBezTo>
                  <a:cubicBezTo>
                    <a:pt x="10465" y="15"/>
                    <a:pt x="10457" y="7"/>
                    <a:pt x="10447" y="7"/>
                  </a:cubicBezTo>
                  <a:close/>
                  <a:moveTo>
                    <a:pt x="10560" y="6"/>
                  </a:moveTo>
                  <a:cubicBezTo>
                    <a:pt x="10550" y="6"/>
                    <a:pt x="10542" y="15"/>
                    <a:pt x="10542" y="25"/>
                  </a:cubicBezTo>
                  <a:cubicBezTo>
                    <a:pt x="10542" y="35"/>
                    <a:pt x="10550" y="44"/>
                    <a:pt x="10560" y="44"/>
                  </a:cubicBezTo>
                  <a:cubicBezTo>
                    <a:pt x="10570" y="44"/>
                    <a:pt x="10579" y="35"/>
                    <a:pt x="10579" y="25"/>
                  </a:cubicBezTo>
                  <a:cubicBezTo>
                    <a:pt x="10579" y="15"/>
                    <a:pt x="10570" y="6"/>
                    <a:pt x="10560" y="6"/>
                  </a:cubicBezTo>
                  <a:close/>
                  <a:moveTo>
                    <a:pt x="10673" y="7"/>
                  </a:moveTo>
                  <a:cubicBezTo>
                    <a:pt x="10663" y="7"/>
                    <a:pt x="10655" y="15"/>
                    <a:pt x="10655" y="25"/>
                  </a:cubicBezTo>
                  <a:cubicBezTo>
                    <a:pt x="10655" y="35"/>
                    <a:pt x="10663" y="43"/>
                    <a:pt x="10673" y="43"/>
                  </a:cubicBezTo>
                  <a:cubicBezTo>
                    <a:pt x="10684" y="43"/>
                    <a:pt x="10692" y="35"/>
                    <a:pt x="10692" y="25"/>
                  </a:cubicBezTo>
                  <a:cubicBezTo>
                    <a:pt x="10692" y="15"/>
                    <a:pt x="10684" y="7"/>
                    <a:pt x="10673" y="7"/>
                  </a:cubicBezTo>
                  <a:close/>
                  <a:moveTo>
                    <a:pt x="10787" y="8"/>
                  </a:moveTo>
                  <a:cubicBezTo>
                    <a:pt x="10777" y="8"/>
                    <a:pt x="10770" y="15"/>
                    <a:pt x="10770" y="25"/>
                  </a:cubicBezTo>
                  <a:cubicBezTo>
                    <a:pt x="10770" y="35"/>
                    <a:pt x="10777" y="42"/>
                    <a:pt x="10787" y="42"/>
                  </a:cubicBezTo>
                  <a:cubicBezTo>
                    <a:pt x="10796" y="42"/>
                    <a:pt x="10804" y="35"/>
                    <a:pt x="10804" y="25"/>
                  </a:cubicBezTo>
                  <a:cubicBezTo>
                    <a:pt x="10804" y="15"/>
                    <a:pt x="10796" y="8"/>
                    <a:pt x="10787" y="8"/>
                  </a:cubicBezTo>
                  <a:close/>
                  <a:moveTo>
                    <a:pt x="10900" y="8"/>
                  </a:moveTo>
                  <a:cubicBezTo>
                    <a:pt x="10891" y="8"/>
                    <a:pt x="10884" y="16"/>
                    <a:pt x="10884" y="25"/>
                  </a:cubicBezTo>
                  <a:cubicBezTo>
                    <a:pt x="10884" y="34"/>
                    <a:pt x="10891" y="42"/>
                    <a:pt x="10900" y="42"/>
                  </a:cubicBezTo>
                  <a:cubicBezTo>
                    <a:pt x="10909" y="42"/>
                    <a:pt x="10917" y="34"/>
                    <a:pt x="10917" y="25"/>
                  </a:cubicBezTo>
                  <a:cubicBezTo>
                    <a:pt x="10917" y="16"/>
                    <a:pt x="10909" y="8"/>
                    <a:pt x="10900" y="8"/>
                  </a:cubicBezTo>
                  <a:close/>
                  <a:moveTo>
                    <a:pt x="11014" y="8"/>
                  </a:moveTo>
                  <a:cubicBezTo>
                    <a:pt x="11004" y="8"/>
                    <a:pt x="10997" y="16"/>
                    <a:pt x="10997" y="25"/>
                  </a:cubicBezTo>
                  <a:cubicBezTo>
                    <a:pt x="10997" y="34"/>
                    <a:pt x="11004" y="42"/>
                    <a:pt x="11014" y="42"/>
                  </a:cubicBezTo>
                  <a:cubicBezTo>
                    <a:pt x="11023" y="42"/>
                    <a:pt x="11030" y="34"/>
                    <a:pt x="11030" y="25"/>
                  </a:cubicBezTo>
                  <a:cubicBezTo>
                    <a:pt x="11030" y="16"/>
                    <a:pt x="11023" y="8"/>
                    <a:pt x="11014" y="8"/>
                  </a:cubicBezTo>
                  <a:close/>
                  <a:moveTo>
                    <a:pt x="11127" y="7"/>
                  </a:moveTo>
                  <a:cubicBezTo>
                    <a:pt x="11117" y="7"/>
                    <a:pt x="11109" y="15"/>
                    <a:pt x="11109" y="25"/>
                  </a:cubicBezTo>
                  <a:cubicBezTo>
                    <a:pt x="11109" y="35"/>
                    <a:pt x="11117" y="43"/>
                    <a:pt x="11127" y="43"/>
                  </a:cubicBezTo>
                  <a:cubicBezTo>
                    <a:pt x="11137" y="43"/>
                    <a:pt x="11145" y="35"/>
                    <a:pt x="11145" y="25"/>
                  </a:cubicBezTo>
                  <a:cubicBezTo>
                    <a:pt x="11145" y="15"/>
                    <a:pt x="11137" y="7"/>
                    <a:pt x="11127" y="7"/>
                  </a:cubicBezTo>
                  <a:close/>
                  <a:moveTo>
                    <a:pt x="11240" y="7"/>
                  </a:moveTo>
                  <a:cubicBezTo>
                    <a:pt x="11230" y="7"/>
                    <a:pt x="11222" y="15"/>
                    <a:pt x="11222" y="25"/>
                  </a:cubicBezTo>
                  <a:cubicBezTo>
                    <a:pt x="11222" y="35"/>
                    <a:pt x="11230" y="43"/>
                    <a:pt x="11240" y="43"/>
                  </a:cubicBezTo>
                  <a:cubicBezTo>
                    <a:pt x="11250" y="43"/>
                    <a:pt x="11259" y="35"/>
                    <a:pt x="11259" y="25"/>
                  </a:cubicBezTo>
                  <a:cubicBezTo>
                    <a:pt x="11259" y="15"/>
                    <a:pt x="11250" y="7"/>
                    <a:pt x="11240" y="7"/>
                  </a:cubicBezTo>
                  <a:close/>
                  <a:moveTo>
                    <a:pt x="11354" y="5"/>
                  </a:moveTo>
                  <a:cubicBezTo>
                    <a:pt x="11343" y="5"/>
                    <a:pt x="11334" y="14"/>
                    <a:pt x="11334" y="25"/>
                  </a:cubicBezTo>
                  <a:cubicBezTo>
                    <a:pt x="11334" y="36"/>
                    <a:pt x="11343" y="45"/>
                    <a:pt x="11354" y="45"/>
                  </a:cubicBezTo>
                  <a:cubicBezTo>
                    <a:pt x="11365" y="45"/>
                    <a:pt x="11374" y="36"/>
                    <a:pt x="11374" y="25"/>
                  </a:cubicBezTo>
                  <a:cubicBezTo>
                    <a:pt x="11374" y="14"/>
                    <a:pt x="11365" y="5"/>
                    <a:pt x="11354" y="5"/>
                  </a:cubicBezTo>
                  <a:close/>
                  <a:moveTo>
                    <a:pt x="11467" y="6"/>
                  </a:moveTo>
                  <a:cubicBezTo>
                    <a:pt x="11457" y="6"/>
                    <a:pt x="11449" y="15"/>
                    <a:pt x="11449" y="25"/>
                  </a:cubicBezTo>
                  <a:cubicBezTo>
                    <a:pt x="11449" y="35"/>
                    <a:pt x="11457" y="44"/>
                    <a:pt x="11467" y="44"/>
                  </a:cubicBezTo>
                  <a:cubicBezTo>
                    <a:pt x="11477" y="44"/>
                    <a:pt x="11486" y="35"/>
                    <a:pt x="11486" y="25"/>
                  </a:cubicBezTo>
                  <a:cubicBezTo>
                    <a:pt x="11486" y="15"/>
                    <a:pt x="11477" y="6"/>
                    <a:pt x="11467" y="6"/>
                  </a:cubicBezTo>
                  <a:close/>
                  <a:moveTo>
                    <a:pt x="11581" y="7"/>
                  </a:moveTo>
                  <a:cubicBezTo>
                    <a:pt x="11571" y="7"/>
                    <a:pt x="11562" y="15"/>
                    <a:pt x="11562" y="25"/>
                  </a:cubicBezTo>
                  <a:cubicBezTo>
                    <a:pt x="11562" y="35"/>
                    <a:pt x="11571" y="43"/>
                    <a:pt x="11581" y="43"/>
                  </a:cubicBezTo>
                  <a:cubicBezTo>
                    <a:pt x="11591" y="43"/>
                    <a:pt x="11599" y="35"/>
                    <a:pt x="11599" y="25"/>
                  </a:cubicBezTo>
                  <a:cubicBezTo>
                    <a:pt x="11599" y="15"/>
                    <a:pt x="11591" y="7"/>
                    <a:pt x="11581" y="7"/>
                  </a:cubicBezTo>
                  <a:close/>
                  <a:moveTo>
                    <a:pt x="11694" y="8"/>
                  </a:moveTo>
                  <a:cubicBezTo>
                    <a:pt x="11685" y="8"/>
                    <a:pt x="11677" y="16"/>
                    <a:pt x="11677" y="25"/>
                  </a:cubicBezTo>
                  <a:cubicBezTo>
                    <a:pt x="11677" y="34"/>
                    <a:pt x="11685" y="42"/>
                    <a:pt x="11694" y="42"/>
                  </a:cubicBezTo>
                  <a:cubicBezTo>
                    <a:pt x="11703" y="42"/>
                    <a:pt x="11711" y="34"/>
                    <a:pt x="11711" y="25"/>
                  </a:cubicBezTo>
                  <a:cubicBezTo>
                    <a:pt x="11711" y="16"/>
                    <a:pt x="11703" y="8"/>
                    <a:pt x="11694" y="8"/>
                  </a:cubicBezTo>
                  <a:close/>
                  <a:moveTo>
                    <a:pt x="11807" y="3"/>
                  </a:moveTo>
                  <a:cubicBezTo>
                    <a:pt x="11795" y="3"/>
                    <a:pt x="11785" y="13"/>
                    <a:pt x="11785" y="25"/>
                  </a:cubicBezTo>
                  <a:cubicBezTo>
                    <a:pt x="11785" y="37"/>
                    <a:pt x="11795" y="47"/>
                    <a:pt x="11807" y="47"/>
                  </a:cubicBezTo>
                  <a:cubicBezTo>
                    <a:pt x="11820" y="47"/>
                    <a:pt x="11830" y="37"/>
                    <a:pt x="11830" y="25"/>
                  </a:cubicBezTo>
                  <a:cubicBezTo>
                    <a:pt x="11830" y="13"/>
                    <a:pt x="11820" y="3"/>
                    <a:pt x="11807" y="3"/>
                  </a:cubicBezTo>
                  <a:close/>
                  <a:moveTo>
                    <a:pt x="11921" y="5"/>
                  </a:moveTo>
                  <a:cubicBezTo>
                    <a:pt x="11910" y="5"/>
                    <a:pt x="11901" y="14"/>
                    <a:pt x="11901" y="25"/>
                  </a:cubicBezTo>
                  <a:cubicBezTo>
                    <a:pt x="11901" y="36"/>
                    <a:pt x="11910" y="45"/>
                    <a:pt x="11921" y="45"/>
                  </a:cubicBezTo>
                  <a:cubicBezTo>
                    <a:pt x="11932" y="45"/>
                    <a:pt x="11941" y="36"/>
                    <a:pt x="11941" y="25"/>
                  </a:cubicBezTo>
                  <a:cubicBezTo>
                    <a:pt x="11941" y="14"/>
                    <a:pt x="11932" y="5"/>
                    <a:pt x="11921" y="5"/>
                  </a:cubicBezTo>
                  <a:close/>
                  <a:moveTo>
                    <a:pt x="12034" y="5"/>
                  </a:moveTo>
                  <a:cubicBezTo>
                    <a:pt x="12023" y="5"/>
                    <a:pt x="12014" y="14"/>
                    <a:pt x="12014" y="25"/>
                  </a:cubicBezTo>
                  <a:cubicBezTo>
                    <a:pt x="12014" y="36"/>
                    <a:pt x="12023" y="45"/>
                    <a:pt x="12034" y="45"/>
                  </a:cubicBezTo>
                  <a:cubicBezTo>
                    <a:pt x="12045" y="45"/>
                    <a:pt x="12054" y="36"/>
                    <a:pt x="12054" y="25"/>
                  </a:cubicBezTo>
                  <a:cubicBezTo>
                    <a:pt x="12054" y="14"/>
                    <a:pt x="12045" y="5"/>
                    <a:pt x="12034" y="5"/>
                  </a:cubicBezTo>
                  <a:close/>
                  <a:moveTo>
                    <a:pt x="12147" y="3"/>
                  </a:moveTo>
                  <a:cubicBezTo>
                    <a:pt x="12135" y="3"/>
                    <a:pt x="12125" y="13"/>
                    <a:pt x="12125" y="25"/>
                  </a:cubicBezTo>
                  <a:cubicBezTo>
                    <a:pt x="12125" y="37"/>
                    <a:pt x="12135" y="47"/>
                    <a:pt x="12147" y="47"/>
                  </a:cubicBezTo>
                  <a:cubicBezTo>
                    <a:pt x="12160" y="47"/>
                    <a:pt x="12169" y="37"/>
                    <a:pt x="12169" y="25"/>
                  </a:cubicBezTo>
                  <a:cubicBezTo>
                    <a:pt x="12169" y="13"/>
                    <a:pt x="12160" y="3"/>
                    <a:pt x="12147" y="3"/>
                  </a:cubicBezTo>
                  <a:close/>
                  <a:moveTo>
                    <a:pt x="12261" y="1"/>
                  </a:moveTo>
                  <a:cubicBezTo>
                    <a:pt x="12248" y="1"/>
                    <a:pt x="12237" y="12"/>
                    <a:pt x="12237" y="25"/>
                  </a:cubicBezTo>
                  <a:cubicBezTo>
                    <a:pt x="12237" y="38"/>
                    <a:pt x="12248" y="49"/>
                    <a:pt x="12261" y="49"/>
                  </a:cubicBezTo>
                  <a:cubicBezTo>
                    <a:pt x="12274" y="49"/>
                    <a:pt x="12285" y="38"/>
                    <a:pt x="12285" y="25"/>
                  </a:cubicBezTo>
                  <a:cubicBezTo>
                    <a:pt x="12285" y="12"/>
                    <a:pt x="12274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2" y="2"/>
                    <a:pt x="12351" y="12"/>
                    <a:pt x="12351" y="25"/>
                  </a:cubicBezTo>
                  <a:cubicBezTo>
                    <a:pt x="12351" y="38"/>
                    <a:pt x="12362" y="48"/>
                    <a:pt x="12374" y="48"/>
                  </a:cubicBezTo>
                  <a:cubicBezTo>
                    <a:pt x="12387" y="48"/>
                    <a:pt x="12397" y="38"/>
                    <a:pt x="12397" y="25"/>
                  </a:cubicBezTo>
                  <a:cubicBezTo>
                    <a:pt x="12397" y="12"/>
                    <a:pt x="12387" y="2"/>
                    <a:pt x="12374" y="2"/>
                  </a:cubicBezTo>
                  <a:close/>
                  <a:moveTo>
                    <a:pt x="12488" y="5"/>
                  </a:moveTo>
                  <a:cubicBezTo>
                    <a:pt x="12476" y="5"/>
                    <a:pt x="12467" y="14"/>
                    <a:pt x="12467" y="25"/>
                  </a:cubicBezTo>
                  <a:cubicBezTo>
                    <a:pt x="12467" y="36"/>
                    <a:pt x="12476" y="45"/>
                    <a:pt x="12488" y="45"/>
                  </a:cubicBezTo>
                  <a:cubicBezTo>
                    <a:pt x="12499" y="45"/>
                    <a:pt x="12508" y="36"/>
                    <a:pt x="12508" y="25"/>
                  </a:cubicBezTo>
                  <a:cubicBezTo>
                    <a:pt x="12508" y="14"/>
                    <a:pt x="12499" y="5"/>
                    <a:pt x="12488" y="5"/>
                  </a:cubicBezTo>
                  <a:close/>
                  <a:moveTo>
                    <a:pt x="12601" y="5"/>
                  </a:moveTo>
                  <a:cubicBezTo>
                    <a:pt x="12590" y="5"/>
                    <a:pt x="12581" y="14"/>
                    <a:pt x="12581" y="25"/>
                  </a:cubicBezTo>
                  <a:cubicBezTo>
                    <a:pt x="12581" y="36"/>
                    <a:pt x="12590" y="45"/>
                    <a:pt x="12601" y="45"/>
                  </a:cubicBezTo>
                  <a:cubicBezTo>
                    <a:pt x="12612" y="45"/>
                    <a:pt x="12621" y="36"/>
                    <a:pt x="12621" y="25"/>
                  </a:cubicBezTo>
                  <a:cubicBezTo>
                    <a:pt x="12621" y="14"/>
                    <a:pt x="12612" y="5"/>
                    <a:pt x="12601" y="5"/>
                  </a:cubicBezTo>
                  <a:close/>
                  <a:moveTo>
                    <a:pt x="12714" y="7"/>
                  </a:moveTo>
                  <a:cubicBezTo>
                    <a:pt x="12705" y="7"/>
                    <a:pt x="12697" y="15"/>
                    <a:pt x="12697" y="25"/>
                  </a:cubicBezTo>
                  <a:cubicBezTo>
                    <a:pt x="12697" y="35"/>
                    <a:pt x="12705" y="43"/>
                    <a:pt x="12714" y="43"/>
                  </a:cubicBezTo>
                  <a:cubicBezTo>
                    <a:pt x="12724" y="43"/>
                    <a:pt x="12732" y="35"/>
                    <a:pt x="12732" y="25"/>
                  </a:cubicBezTo>
                  <a:cubicBezTo>
                    <a:pt x="12732" y="15"/>
                    <a:pt x="12724" y="7"/>
                    <a:pt x="12714" y="7"/>
                  </a:cubicBezTo>
                  <a:close/>
                  <a:moveTo>
                    <a:pt x="12828" y="6"/>
                  </a:moveTo>
                  <a:cubicBezTo>
                    <a:pt x="12817" y="6"/>
                    <a:pt x="12808" y="14"/>
                    <a:pt x="12808" y="25"/>
                  </a:cubicBezTo>
                  <a:cubicBezTo>
                    <a:pt x="12808" y="36"/>
                    <a:pt x="12817" y="44"/>
                    <a:pt x="12828" y="44"/>
                  </a:cubicBezTo>
                  <a:cubicBezTo>
                    <a:pt x="12838" y="44"/>
                    <a:pt x="12847" y="36"/>
                    <a:pt x="12847" y="25"/>
                  </a:cubicBezTo>
                  <a:cubicBezTo>
                    <a:pt x="12847" y="14"/>
                    <a:pt x="12838" y="6"/>
                    <a:pt x="12828" y="6"/>
                  </a:cubicBezTo>
                  <a:close/>
                  <a:moveTo>
                    <a:pt x="12941" y="7"/>
                  </a:moveTo>
                  <a:cubicBezTo>
                    <a:pt x="12931" y="7"/>
                    <a:pt x="12923" y="15"/>
                    <a:pt x="12923" y="25"/>
                  </a:cubicBezTo>
                  <a:cubicBezTo>
                    <a:pt x="12923" y="35"/>
                    <a:pt x="12931" y="43"/>
                    <a:pt x="12941" y="43"/>
                  </a:cubicBezTo>
                  <a:cubicBezTo>
                    <a:pt x="12951" y="43"/>
                    <a:pt x="12959" y="35"/>
                    <a:pt x="12959" y="25"/>
                  </a:cubicBezTo>
                  <a:cubicBezTo>
                    <a:pt x="12959" y="15"/>
                    <a:pt x="12951" y="7"/>
                    <a:pt x="12941" y="7"/>
                  </a:cubicBezTo>
                  <a:close/>
                  <a:moveTo>
                    <a:pt x="13055" y="8"/>
                  </a:moveTo>
                  <a:cubicBezTo>
                    <a:pt x="13045" y="8"/>
                    <a:pt x="13038" y="16"/>
                    <a:pt x="13038" y="25"/>
                  </a:cubicBezTo>
                  <a:cubicBezTo>
                    <a:pt x="13038" y="34"/>
                    <a:pt x="13045" y="42"/>
                    <a:pt x="13055" y="42"/>
                  </a:cubicBezTo>
                  <a:cubicBezTo>
                    <a:pt x="13064" y="42"/>
                    <a:pt x="13072" y="34"/>
                    <a:pt x="13072" y="25"/>
                  </a:cubicBezTo>
                  <a:cubicBezTo>
                    <a:pt x="13072" y="16"/>
                    <a:pt x="13064" y="8"/>
                    <a:pt x="13055" y="8"/>
                  </a:cubicBezTo>
                  <a:close/>
                  <a:moveTo>
                    <a:pt x="13168" y="7"/>
                  </a:moveTo>
                  <a:cubicBezTo>
                    <a:pt x="13158" y="7"/>
                    <a:pt x="13150" y="15"/>
                    <a:pt x="13150" y="25"/>
                  </a:cubicBezTo>
                  <a:cubicBezTo>
                    <a:pt x="13150" y="35"/>
                    <a:pt x="13158" y="43"/>
                    <a:pt x="13168" y="43"/>
                  </a:cubicBezTo>
                  <a:cubicBezTo>
                    <a:pt x="13178" y="43"/>
                    <a:pt x="13186" y="35"/>
                    <a:pt x="13186" y="25"/>
                  </a:cubicBezTo>
                  <a:cubicBezTo>
                    <a:pt x="13186" y="15"/>
                    <a:pt x="13178" y="7"/>
                    <a:pt x="13168" y="7"/>
                  </a:cubicBezTo>
                  <a:close/>
                  <a:moveTo>
                    <a:pt x="13281" y="7"/>
                  </a:moveTo>
                  <a:cubicBezTo>
                    <a:pt x="13271" y="7"/>
                    <a:pt x="13263" y="15"/>
                    <a:pt x="13263" y="25"/>
                  </a:cubicBezTo>
                  <a:cubicBezTo>
                    <a:pt x="13263" y="35"/>
                    <a:pt x="13271" y="43"/>
                    <a:pt x="13281" y="43"/>
                  </a:cubicBezTo>
                  <a:cubicBezTo>
                    <a:pt x="13291" y="43"/>
                    <a:pt x="13299" y="35"/>
                    <a:pt x="13299" y="25"/>
                  </a:cubicBezTo>
                  <a:cubicBezTo>
                    <a:pt x="13299" y="15"/>
                    <a:pt x="13291" y="7"/>
                    <a:pt x="13281" y="7"/>
                  </a:cubicBezTo>
                  <a:close/>
                  <a:moveTo>
                    <a:pt x="13395" y="8"/>
                  </a:moveTo>
                  <a:cubicBezTo>
                    <a:pt x="13385" y="8"/>
                    <a:pt x="13377" y="15"/>
                    <a:pt x="13377" y="25"/>
                  </a:cubicBezTo>
                  <a:cubicBezTo>
                    <a:pt x="13377" y="35"/>
                    <a:pt x="13385" y="42"/>
                    <a:pt x="13395" y="42"/>
                  </a:cubicBezTo>
                  <a:cubicBezTo>
                    <a:pt x="13404" y="42"/>
                    <a:pt x="13412" y="35"/>
                    <a:pt x="13412" y="25"/>
                  </a:cubicBezTo>
                  <a:cubicBezTo>
                    <a:pt x="13412" y="15"/>
                    <a:pt x="13404" y="8"/>
                    <a:pt x="13395" y="8"/>
                  </a:cubicBezTo>
                  <a:close/>
                  <a:moveTo>
                    <a:pt x="13508" y="8"/>
                  </a:moveTo>
                  <a:cubicBezTo>
                    <a:pt x="13499" y="8"/>
                    <a:pt x="13491" y="16"/>
                    <a:pt x="13491" y="25"/>
                  </a:cubicBezTo>
                  <a:cubicBezTo>
                    <a:pt x="13491" y="34"/>
                    <a:pt x="13499" y="42"/>
                    <a:pt x="13508" y="42"/>
                  </a:cubicBezTo>
                  <a:cubicBezTo>
                    <a:pt x="13517" y="42"/>
                    <a:pt x="13525" y="34"/>
                    <a:pt x="13525" y="25"/>
                  </a:cubicBezTo>
                  <a:cubicBezTo>
                    <a:pt x="13525" y="16"/>
                    <a:pt x="13517" y="8"/>
                    <a:pt x="13508" y="8"/>
                  </a:cubicBezTo>
                  <a:close/>
                  <a:moveTo>
                    <a:pt x="13621" y="9"/>
                  </a:moveTo>
                  <a:cubicBezTo>
                    <a:pt x="13613" y="9"/>
                    <a:pt x="13605" y="16"/>
                    <a:pt x="13605" y="25"/>
                  </a:cubicBezTo>
                  <a:cubicBezTo>
                    <a:pt x="13605" y="34"/>
                    <a:pt x="13613" y="41"/>
                    <a:pt x="13621" y="41"/>
                  </a:cubicBezTo>
                  <a:cubicBezTo>
                    <a:pt x="13630" y="41"/>
                    <a:pt x="13638" y="34"/>
                    <a:pt x="13638" y="25"/>
                  </a:cubicBezTo>
                  <a:cubicBezTo>
                    <a:pt x="13638" y="16"/>
                    <a:pt x="13630" y="9"/>
                    <a:pt x="13621" y="9"/>
                  </a:cubicBezTo>
                  <a:close/>
                  <a:moveTo>
                    <a:pt x="13735" y="8"/>
                  </a:moveTo>
                  <a:cubicBezTo>
                    <a:pt x="13726" y="8"/>
                    <a:pt x="13718" y="16"/>
                    <a:pt x="13718" y="25"/>
                  </a:cubicBezTo>
                  <a:cubicBezTo>
                    <a:pt x="13718" y="34"/>
                    <a:pt x="13726" y="42"/>
                    <a:pt x="13735" y="42"/>
                  </a:cubicBezTo>
                  <a:cubicBezTo>
                    <a:pt x="13744" y="42"/>
                    <a:pt x="13751" y="34"/>
                    <a:pt x="13751" y="25"/>
                  </a:cubicBezTo>
                  <a:cubicBezTo>
                    <a:pt x="13751" y="16"/>
                    <a:pt x="13744" y="8"/>
                    <a:pt x="13735" y="8"/>
                  </a:cubicBezTo>
                  <a:close/>
                  <a:moveTo>
                    <a:pt x="13848" y="9"/>
                  </a:moveTo>
                  <a:cubicBezTo>
                    <a:pt x="13839" y="9"/>
                    <a:pt x="13832" y="16"/>
                    <a:pt x="13832" y="25"/>
                  </a:cubicBezTo>
                  <a:cubicBezTo>
                    <a:pt x="13832" y="34"/>
                    <a:pt x="13839" y="41"/>
                    <a:pt x="13848" y="41"/>
                  </a:cubicBezTo>
                  <a:cubicBezTo>
                    <a:pt x="13857" y="41"/>
                    <a:pt x="13864" y="34"/>
                    <a:pt x="13864" y="25"/>
                  </a:cubicBezTo>
                  <a:cubicBezTo>
                    <a:pt x="13864" y="16"/>
                    <a:pt x="13857" y="9"/>
                    <a:pt x="13848" y="9"/>
                  </a:cubicBezTo>
                  <a:close/>
                  <a:moveTo>
                    <a:pt x="13962" y="9"/>
                  </a:moveTo>
                  <a:cubicBezTo>
                    <a:pt x="13953" y="9"/>
                    <a:pt x="13946" y="16"/>
                    <a:pt x="13946" y="25"/>
                  </a:cubicBezTo>
                  <a:cubicBezTo>
                    <a:pt x="13946" y="34"/>
                    <a:pt x="13953" y="41"/>
                    <a:pt x="13962" y="41"/>
                  </a:cubicBezTo>
                  <a:cubicBezTo>
                    <a:pt x="13970" y="41"/>
                    <a:pt x="13977" y="34"/>
                    <a:pt x="13977" y="25"/>
                  </a:cubicBezTo>
                  <a:cubicBezTo>
                    <a:pt x="13977" y="16"/>
                    <a:pt x="13970" y="9"/>
                    <a:pt x="13962" y="9"/>
                  </a:cubicBezTo>
                  <a:close/>
                  <a:moveTo>
                    <a:pt x="14075" y="10"/>
                  </a:moveTo>
                  <a:cubicBezTo>
                    <a:pt x="14067" y="10"/>
                    <a:pt x="14060" y="17"/>
                    <a:pt x="14060" y="25"/>
                  </a:cubicBezTo>
                  <a:cubicBezTo>
                    <a:pt x="14060" y="34"/>
                    <a:pt x="14067" y="40"/>
                    <a:pt x="14075" y="40"/>
                  </a:cubicBezTo>
                  <a:cubicBezTo>
                    <a:pt x="14084" y="40"/>
                    <a:pt x="14090" y="34"/>
                    <a:pt x="14090" y="25"/>
                  </a:cubicBezTo>
                  <a:cubicBezTo>
                    <a:pt x="14090" y="17"/>
                    <a:pt x="14084" y="10"/>
                    <a:pt x="14075" y="1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4"/>
            <p:cNvSpPr>
              <a:spLocks noEditPoints="1"/>
            </p:cNvSpPr>
            <p:nvPr/>
          </p:nvSpPr>
          <p:spPr bwMode="auto">
            <a:xfrm>
              <a:off x="-3979863" y="2957513"/>
              <a:ext cx="18821400" cy="69850"/>
            </a:xfrm>
            <a:custGeom>
              <a:avLst/>
              <a:gdLst>
                <a:gd name="T0" fmla="*/ 14188 w 14317"/>
                <a:gd name="T1" fmla="*/ 10 h 52"/>
                <a:gd name="T2" fmla="*/ 129 w 14317"/>
                <a:gd name="T3" fmla="*/ 10 h 52"/>
                <a:gd name="T4" fmla="*/ 355 w 14317"/>
                <a:gd name="T5" fmla="*/ 10 h 52"/>
                <a:gd name="T6" fmla="*/ 582 w 14317"/>
                <a:gd name="T7" fmla="*/ 9 h 52"/>
                <a:gd name="T8" fmla="*/ 809 w 14317"/>
                <a:gd name="T9" fmla="*/ 9 h 52"/>
                <a:gd name="T10" fmla="*/ 1036 w 14317"/>
                <a:gd name="T11" fmla="*/ 9 h 52"/>
                <a:gd name="T12" fmla="*/ 1262 w 14317"/>
                <a:gd name="T13" fmla="*/ 7 h 52"/>
                <a:gd name="T14" fmla="*/ 1489 w 14317"/>
                <a:gd name="T15" fmla="*/ 6 h 52"/>
                <a:gd name="T16" fmla="*/ 1716 w 14317"/>
                <a:gd name="T17" fmla="*/ 9 h 52"/>
                <a:gd name="T18" fmla="*/ 1943 w 14317"/>
                <a:gd name="T19" fmla="*/ 8 h 52"/>
                <a:gd name="T20" fmla="*/ 2170 w 14317"/>
                <a:gd name="T21" fmla="*/ 9 h 52"/>
                <a:gd name="T22" fmla="*/ 2396 w 14317"/>
                <a:gd name="T23" fmla="*/ 6 h 52"/>
                <a:gd name="T24" fmla="*/ 2623 w 14317"/>
                <a:gd name="T25" fmla="*/ 7 h 52"/>
                <a:gd name="T26" fmla="*/ 2850 w 14317"/>
                <a:gd name="T27" fmla="*/ 10 h 52"/>
                <a:gd name="T28" fmla="*/ 3077 w 14317"/>
                <a:gd name="T29" fmla="*/ 8 h 52"/>
                <a:gd name="T30" fmla="*/ 3303 w 14317"/>
                <a:gd name="T31" fmla="*/ 10 h 52"/>
                <a:gd name="T32" fmla="*/ 3530 w 14317"/>
                <a:gd name="T33" fmla="*/ 9 h 52"/>
                <a:gd name="T34" fmla="*/ 3757 w 14317"/>
                <a:gd name="T35" fmla="*/ 8 h 52"/>
                <a:gd name="T36" fmla="*/ 3984 w 14317"/>
                <a:gd name="T37" fmla="*/ 9 h 52"/>
                <a:gd name="T38" fmla="*/ 4210 w 14317"/>
                <a:gd name="T39" fmla="*/ 6 h 52"/>
                <a:gd name="T40" fmla="*/ 4437 w 14317"/>
                <a:gd name="T41" fmla="*/ 4 h 52"/>
                <a:gd name="T42" fmla="*/ 4664 w 14317"/>
                <a:gd name="T43" fmla="*/ 9 h 52"/>
                <a:gd name="T44" fmla="*/ 4891 w 14317"/>
                <a:gd name="T45" fmla="*/ 7 h 52"/>
                <a:gd name="T46" fmla="*/ 5118 w 14317"/>
                <a:gd name="T47" fmla="*/ 9 h 52"/>
                <a:gd name="T48" fmla="*/ 5344 w 14317"/>
                <a:gd name="T49" fmla="*/ 6 h 52"/>
                <a:gd name="T50" fmla="*/ 5571 w 14317"/>
                <a:gd name="T51" fmla="*/ 2 h 52"/>
                <a:gd name="T52" fmla="*/ 5798 w 14317"/>
                <a:gd name="T53" fmla="*/ 0 h 52"/>
                <a:gd name="T54" fmla="*/ 6025 w 14317"/>
                <a:gd name="T55" fmla="*/ 3 h 52"/>
                <a:gd name="T56" fmla="*/ 6251 w 14317"/>
                <a:gd name="T57" fmla="*/ 6 h 52"/>
                <a:gd name="T58" fmla="*/ 6478 w 14317"/>
                <a:gd name="T59" fmla="*/ 4 h 52"/>
                <a:gd name="T60" fmla="*/ 6705 w 14317"/>
                <a:gd name="T61" fmla="*/ 7 h 52"/>
                <a:gd name="T62" fmla="*/ 6932 w 14317"/>
                <a:gd name="T63" fmla="*/ 7 h 52"/>
                <a:gd name="T64" fmla="*/ 7158 w 14317"/>
                <a:gd name="T65" fmla="*/ 10 h 52"/>
                <a:gd name="T66" fmla="*/ 7385 w 14317"/>
                <a:gd name="T67" fmla="*/ 8 h 52"/>
                <a:gd name="T68" fmla="*/ 7612 w 14317"/>
                <a:gd name="T69" fmla="*/ 9 h 52"/>
                <a:gd name="T70" fmla="*/ 7839 w 14317"/>
                <a:gd name="T71" fmla="*/ 6 h 52"/>
                <a:gd name="T72" fmla="*/ 8066 w 14317"/>
                <a:gd name="T73" fmla="*/ 9 h 52"/>
                <a:gd name="T74" fmla="*/ 8292 w 14317"/>
                <a:gd name="T75" fmla="*/ 9 h 52"/>
                <a:gd name="T76" fmla="*/ 8519 w 14317"/>
                <a:gd name="T77" fmla="*/ 8 h 52"/>
                <a:gd name="T78" fmla="*/ 8746 w 14317"/>
                <a:gd name="T79" fmla="*/ 6 h 52"/>
                <a:gd name="T80" fmla="*/ 8973 w 14317"/>
                <a:gd name="T81" fmla="*/ 2 h 52"/>
                <a:gd name="T82" fmla="*/ 9199 w 14317"/>
                <a:gd name="T83" fmla="*/ 5 h 52"/>
                <a:gd name="T84" fmla="*/ 9426 w 14317"/>
                <a:gd name="T85" fmla="*/ 6 h 52"/>
                <a:gd name="T86" fmla="*/ 9653 w 14317"/>
                <a:gd name="T87" fmla="*/ 8 h 52"/>
                <a:gd name="T88" fmla="*/ 9880 w 14317"/>
                <a:gd name="T89" fmla="*/ 7 h 52"/>
                <a:gd name="T90" fmla="*/ 10107 w 14317"/>
                <a:gd name="T91" fmla="*/ 9 h 52"/>
                <a:gd name="T92" fmla="*/ 10333 w 14317"/>
                <a:gd name="T93" fmla="*/ 8 h 52"/>
                <a:gd name="T94" fmla="*/ 10560 w 14317"/>
                <a:gd name="T95" fmla="*/ 7 h 52"/>
                <a:gd name="T96" fmla="*/ 10787 w 14317"/>
                <a:gd name="T97" fmla="*/ 8 h 52"/>
                <a:gd name="T98" fmla="*/ 11014 w 14317"/>
                <a:gd name="T99" fmla="*/ 9 h 52"/>
                <a:gd name="T100" fmla="*/ 11240 w 14317"/>
                <a:gd name="T101" fmla="*/ 7 h 52"/>
                <a:gd name="T102" fmla="*/ 11467 w 14317"/>
                <a:gd name="T103" fmla="*/ 7 h 52"/>
                <a:gd name="T104" fmla="*/ 11694 w 14317"/>
                <a:gd name="T105" fmla="*/ 9 h 52"/>
                <a:gd name="T106" fmla="*/ 11921 w 14317"/>
                <a:gd name="T107" fmla="*/ 5 h 52"/>
                <a:gd name="T108" fmla="*/ 12147 w 14317"/>
                <a:gd name="T109" fmla="*/ 3 h 52"/>
                <a:gd name="T110" fmla="*/ 12374 w 14317"/>
                <a:gd name="T111" fmla="*/ 2 h 52"/>
                <a:gd name="T112" fmla="*/ 12601 w 14317"/>
                <a:gd name="T113" fmla="*/ 5 h 52"/>
                <a:gd name="T114" fmla="*/ 12828 w 14317"/>
                <a:gd name="T115" fmla="*/ 6 h 52"/>
                <a:gd name="T116" fmla="*/ 13055 w 14317"/>
                <a:gd name="T117" fmla="*/ 8 h 52"/>
                <a:gd name="T118" fmla="*/ 13281 w 14317"/>
                <a:gd name="T119" fmla="*/ 7 h 52"/>
                <a:gd name="T120" fmla="*/ 13508 w 14317"/>
                <a:gd name="T121" fmla="*/ 9 h 52"/>
                <a:gd name="T122" fmla="*/ 13735 w 14317"/>
                <a:gd name="T123" fmla="*/ 9 h 52"/>
                <a:gd name="T124" fmla="*/ 13962 w 14317"/>
                <a:gd name="T125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52">
                  <a:moveTo>
                    <a:pt x="14302" y="10"/>
                  </a:moveTo>
                  <a:cubicBezTo>
                    <a:pt x="14293" y="10"/>
                    <a:pt x="14286" y="17"/>
                    <a:pt x="14286" y="26"/>
                  </a:cubicBezTo>
                  <a:cubicBezTo>
                    <a:pt x="14286" y="34"/>
                    <a:pt x="14293" y="41"/>
                    <a:pt x="14302" y="41"/>
                  </a:cubicBezTo>
                  <a:cubicBezTo>
                    <a:pt x="14310" y="41"/>
                    <a:pt x="14317" y="34"/>
                    <a:pt x="14317" y="26"/>
                  </a:cubicBezTo>
                  <a:cubicBezTo>
                    <a:pt x="14317" y="17"/>
                    <a:pt x="14310" y="10"/>
                    <a:pt x="14302" y="10"/>
                  </a:cubicBezTo>
                  <a:close/>
                  <a:moveTo>
                    <a:pt x="14188" y="10"/>
                  </a:moveTo>
                  <a:cubicBezTo>
                    <a:pt x="14180" y="10"/>
                    <a:pt x="14173" y="17"/>
                    <a:pt x="14173" y="26"/>
                  </a:cubicBezTo>
                  <a:cubicBezTo>
                    <a:pt x="14173" y="34"/>
                    <a:pt x="14180" y="41"/>
                    <a:pt x="14188" y="41"/>
                  </a:cubicBezTo>
                  <a:cubicBezTo>
                    <a:pt x="14197" y="41"/>
                    <a:pt x="14204" y="34"/>
                    <a:pt x="14204" y="26"/>
                  </a:cubicBezTo>
                  <a:cubicBezTo>
                    <a:pt x="14204" y="17"/>
                    <a:pt x="14197" y="10"/>
                    <a:pt x="14188" y="10"/>
                  </a:cubicBezTo>
                  <a:close/>
                  <a:moveTo>
                    <a:pt x="31" y="26"/>
                  </a:moveTo>
                  <a:cubicBezTo>
                    <a:pt x="31" y="34"/>
                    <a:pt x="24" y="41"/>
                    <a:pt x="15" y="41"/>
                  </a:cubicBezTo>
                  <a:cubicBezTo>
                    <a:pt x="7" y="41"/>
                    <a:pt x="0" y="34"/>
                    <a:pt x="0" y="26"/>
                  </a:cubicBezTo>
                  <a:cubicBezTo>
                    <a:pt x="0" y="17"/>
                    <a:pt x="7" y="10"/>
                    <a:pt x="15" y="10"/>
                  </a:cubicBezTo>
                  <a:cubicBezTo>
                    <a:pt x="24" y="10"/>
                    <a:pt x="31" y="17"/>
                    <a:pt x="31" y="26"/>
                  </a:cubicBezTo>
                  <a:close/>
                  <a:moveTo>
                    <a:pt x="129" y="10"/>
                  </a:moveTo>
                  <a:cubicBezTo>
                    <a:pt x="120" y="10"/>
                    <a:pt x="113" y="17"/>
                    <a:pt x="113" y="26"/>
                  </a:cubicBezTo>
                  <a:cubicBezTo>
                    <a:pt x="113" y="34"/>
                    <a:pt x="120" y="41"/>
                    <a:pt x="129" y="41"/>
                  </a:cubicBezTo>
                  <a:cubicBezTo>
                    <a:pt x="137" y="41"/>
                    <a:pt x="144" y="34"/>
                    <a:pt x="144" y="26"/>
                  </a:cubicBezTo>
                  <a:cubicBezTo>
                    <a:pt x="144" y="17"/>
                    <a:pt x="137" y="10"/>
                    <a:pt x="129" y="10"/>
                  </a:cubicBezTo>
                  <a:close/>
                  <a:moveTo>
                    <a:pt x="242" y="10"/>
                  </a:moveTo>
                  <a:cubicBezTo>
                    <a:pt x="233" y="10"/>
                    <a:pt x="226" y="17"/>
                    <a:pt x="226" y="26"/>
                  </a:cubicBezTo>
                  <a:cubicBezTo>
                    <a:pt x="226" y="34"/>
                    <a:pt x="233" y="41"/>
                    <a:pt x="242" y="41"/>
                  </a:cubicBezTo>
                  <a:cubicBezTo>
                    <a:pt x="251" y="41"/>
                    <a:pt x="258" y="34"/>
                    <a:pt x="258" y="26"/>
                  </a:cubicBezTo>
                  <a:cubicBezTo>
                    <a:pt x="258" y="17"/>
                    <a:pt x="251" y="10"/>
                    <a:pt x="242" y="10"/>
                  </a:cubicBezTo>
                  <a:close/>
                  <a:moveTo>
                    <a:pt x="355" y="10"/>
                  </a:moveTo>
                  <a:cubicBezTo>
                    <a:pt x="347" y="10"/>
                    <a:pt x="339" y="17"/>
                    <a:pt x="339" y="26"/>
                  </a:cubicBezTo>
                  <a:cubicBezTo>
                    <a:pt x="339" y="35"/>
                    <a:pt x="347" y="42"/>
                    <a:pt x="355" y="42"/>
                  </a:cubicBezTo>
                  <a:cubicBezTo>
                    <a:pt x="364" y="42"/>
                    <a:pt x="371" y="35"/>
                    <a:pt x="371" y="26"/>
                  </a:cubicBezTo>
                  <a:cubicBezTo>
                    <a:pt x="371" y="17"/>
                    <a:pt x="364" y="10"/>
                    <a:pt x="355" y="10"/>
                  </a:cubicBezTo>
                  <a:close/>
                  <a:moveTo>
                    <a:pt x="469" y="10"/>
                  </a:moveTo>
                  <a:cubicBezTo>
                    <a:pt x="460" y="10"/>
                    <a:pt x="453" y="17"/>
                    <a:pt x="453" y="26"/>
                  </a:cubicBezTo>
                  <a:cubicBezTo>
                    <a:pt x="453" y="34"/>
                    <a:pt x="460" y="41"/>
                    <a:pt x="469" y="41"/>
                  </a:cubicBezTo>
                  <a:cubicBezTo>
                    <a:pt x="477" y="41"/>
                    <a:pt x="484" y="34"/>
                    <a:pt x="484" y="26"/>
                  </a:cubicBezTo>
                  <a:cubicBezTo>
                    <a:pt x="484" y="17"/>
                    <a:pt x="477" y="10"/>
                    <a:pt x="469" y="10"/>
                  </a:cubicBezTo>
                  <a:close/>
                  <a:moveTo>
                    <a:pt x="582" y="9"/>
                  </a:moveTo>
                  <a:cubicBezTo>
                    <a:pt x="573" y="9"/>
                    <a:pt x="566" y="17"/>
                    <a:pt x="566" y="26"/>
                  </a:cubicBezTo>
                  <a:cubicBezTo>
                    <a:pt x="566" y="35"/>
                    <a:pt x="573" y="42"/>
                    <a:pt x="582" y="42"/>
                  </a:cubicBezTo>
                  <a:cubicBezTo>
                    <a:pt x="591" y="42"/>
                    <a:pt x="599" y="35"/>
                    <a:pt x="599" y="26"/>
                  </a:cubicBezTo>
                  <a:cubicBezTo>
                    <a:pt x="599" y="17"/>
                    <a:pt x="591" y="9"/>
                    <a:pt x="582" y="9"/>
                  </a:cubicBezTo>
                  <a:close/>
                  <a:moveTo>
                    <a:pt x="695" y="9"/>
                  </a:moveTo>
                  <a:cubicBezTo>
                    <a:pt x="686" y="9"/>
                    <a:pt x="679" y="17"/>
                    <a:pt x="679" y="26"/>
                  </a:cubicBezTo>
                  <a:cubicBezTo>
                    <a:pt x="679" y="35"/>
                    <a:pt x="686" y="43"/>
                    <a:pt x="695" y="43"/>
                  </a:cubicBezTo>
                  <a:cubicBezTo>
                    <a:pt x="705" y="43"/>
                    <a:pt x="712" y="35"/>
                    <a:pt x="712" y="26"/>
                  </a:cubicBezTo>
                  <a:cubicBezTo>
                    <a:pt x="712" y="17"/>
                    <a:pt x="705" y="9"/>
                    <a:pt x="695" y="9"/>
                  </a:cubicBezTo>
                  <a:close/>
                  <a:moveTo>
                    <a:pt x="809" y="9"/>
                  </a:moveTo>
                  <a:cubicBezTo>
                    <a:pt x="799" y="9"/>
                    <a:pt x="792" y="16"/>
                    <a:pt x="792" y="26"/>
                  </a:cubicBezTo>
                  <a:cubicBezTo>
                    <a:pt x="792" y="35"/>
                    <a:pt x="799" y="43"/>
                    <a:pt x="809" y="43"/>
                  </a:cubicBezTo>
                  <a:cubicBezTo>
                    <a:pt x="818" y="43"/>
                    <a:pt x="826" y="35"/>
                    <a:pt x="826" y="26"/>
                  </a:cubicBezTo>
                  <a:cubicBezTo>
                    <a:pt x="826" y="16"/>
                    <a:pt x="818" y="9"/>
                    <a:pt x="809" y="9"/>
                  </a:cubicBezTo>
                  <a:close/>
                  <a:moveTo>
                    <a:pt x="922" y="10"/>
                  </a:moveTo>
                  <a:cubicBezTo>
                    <a:pt x="914" y="10"/>
                    <a:pt x="907" y="17"/>
                    <a:pt x="907" y="26"/>
                  </a:cubicBezTo>
                  <a:cubicBezTo>
                    <a:pt x="907" y="34"/>
                    <a:pt x="914" y="41"/>
                    <a:pt x="922" y="41"/>
                  </a:cubicBezTo>
                  <a:cubicBezTo>
                    <a:pt x="931" y="41"/>
                    <a:pt x="938" y="34"/>
                    <a:pt x="938" y="26"/>
                  </a:cubicBezTo>
                  <a:cubicBezTo>
                    <a:pt x="938" y="17"/>
                    <a:pt x="931" y="10"/>
                    <a:pt x="922" y="10"/>
                  </a:cubicBezTo>
                  <a:close/>
                  <a:moveTo>
                    <a:pt x="1036" y="9"/>
                  </a:moveTo>
                  <a:cubicBezTo>
                    <a:pt x="1027" y="9"/>
                    <a:pt x="1019" y="17"/>
                    <a:pt x="1019" y="26"/>
                  </a:cubicBezTo>
                  <a:cubicBezTo>
                    <a:pt x="1019" y="35"/>
                    <a:pt x="1027" y="42"/>
                    <a:pt x="1036" y="42"/>
                  </a:cubicBezTo>
                  <a:cubicBezTo>
                    <a:pt x="1045" y="42"/>
                    <a:pt x="1052" y="35"/>
                    <a:pt x="1052" y="26"/>
                  </a:cubicBezTo>
                  <a:cubicBezTo>
                    <a:pt x="1052" y="17"/>
                    <a:pt x="1045" y="9"/>
                    <a:pt x="1036" y="9"/>
                  </a:cubicBezTo>
                  <a:close/>
                  <a:moveTo>
                    <a:pt x="1149" y="8"/>
                  </a:moveTo>
                  <a:cubicBezTo>
                    <a:pt x="1139" y="8"/>
                    <a:pt x="1132" y="16"/>
                    <a:pt x="1132" y="26"/>
                  </a:cubicBezTo>
                  <a:cubicBezTo>
                    <a:pt x="1132" y="35"/>
                    <a:pt x="1139" y="43"/>
                    <a:pt x="1149" y="43"/>
                  </a:cubicBezTo>
                  <a:cubicBezTo>
                    <a:pt x="1159" y="43"/>
                    <a:pt x="1167" y="35"/>
                    <a:pt x="1167" y="26"/>
                  </a:cubicBezTo>
                  <a:cubicBezTo>
                    <a:pt x="1167" y="16"/>
                    <a:pt x="1159" y="8"/>
                    <a:pt x="1149" y="8"/>
                  </a:cubicBezTo>
                  <a:close/>
                  <a:moveTo>
                    <a:pt x="1262" y="7"/>
                  </a:moveTo>
                  <a:cubicBezTo>
                    <a:pt x="1252" y="7"/>
                    <a:pt x="1244" y="16"/>
                    <a:pt x="1244" y="26"/>
                  </a:cubicBezTo>
                  <a:cubicBezTo>
                    <a:pt x="1244" y="36"/>
                    <a:pt x="1252" y="44"/>
                    <a:pt x="1262" y="44"/>
                  </a:cubicBezTo>
                  <a:cubicBezTo>
                    <a:pt x="1273" y="44"/>
                    <a:pt x="1281" y="36"/>
                    <a:pt x="1281" y="26"/>
                  </a:cubicBezTo>
                  <a:cubicBezTo>
                    <a:pt x="1281" y="16"/>
                    <a:pt x="1273" y="7"/>
                    <a:pt x="1262" y="7"/>
                  </a:cubicBezTo>
                  <a:close/>
                  <a:moveTo>
                    <a:pt x="1376" y="6"/>
                  </a:moveTo>
                  <a:cubicBezTo>
                    <a:pt x="1365" y="6"/>
                    <a:pt x="1356" y="15"/>
                    <a:pt x="1356" y="26"/>
                  </a:cubicBezTo>
                  <a:cubicBezTo>
                    <a:pt x="1356" y="37"/>
                    <a:pt x="1365" y="46"/>
                    <a:pt x="1376" y="46"/>
                  </a:cubicBezTo>
                  <a:cubicBezTo>
                    <a:pt x="1387" y="46"/>
                    <a:pt x="1396" y="37"/>
                    <a:pt x="1396" y="26"/>
                  </a:cubicBezTo>
                  <a:cubicBezTo>
                    <a:pt x="1396" y="15"/>
                    <a:pt x="1387" y="6"/>
                    <a:pt x="1376" y="6"/>
                  </a:cubicBezTo>
                  <a:close/>
                  <a:moveTo>
                    <a:pt x="1489" y="6"/>
                  </a:moveTo>
                  <a:cubicBezTo>
                    <a:pt x="1478" y="6"/>
                    <a:pt x="1469" y="15"/>
                    <a:pt x="1469" y="26"/>
                  </a:cubicBezTo>
                  <a:cubicBezTo>
                    <a:pt x="1469" y="37"/>
                    <a:pt x="1478" y="46"/>
                    <a:pt x="1489" y="46"/>
                  </a:cubicBezTo>
                  <a:cubicBezTo>
                    <a:pt x="1500" y="46"/>
                    <a:pt x="1509" y="37"/>
                    <a:pt x="1509" y="26"/>
                  </a:cubicBezTo>
                  <a:cubicBezTo>
                    <a:pt x="1509" y="15"/>
                    <a:pt x="1500" y="6"/>
                    <a:pt x="1489" y="6"/>
                  </a:cubicBezTo>
                  <a:close/>
                  <a:moveTo>
                    <a:pt x="1603" y="7"/>
                  </a:moveTo>
                  <a:cubicBezTo>
                    <a:pt x="1592" y="7"/>
                    <a:pt x="1584" y="16"/>
                    <a:pt x="1584" y="26"/>
                  </a:cubicBezTo>
                  <a:cubicBezTo>
                    <a:pt x="1584" y="36"/>
                    <a:pt x="1592" y="44"/>
                    <a:pt x="1603" y="44"/>
                  </a:cubicBezTo>
                  <a:cubicBezTo>
                    <a:pt x="1613" y="44"/>
                    <a:pt x="1621" y="36"/>
                    <a:pt x="1621" y="26"/>
                  </a:cubicBezTo>
                  <a:cubicBezTo>
                    <a:pt x="1621" y="16"/>
                    <a:pt x="1613" y="7"/>
                    <a:pt x="1603" y="7"/>
                  </a:cubicBezTo>
                  <a:close/>
                  <a:moveTo>
                    <a:pt x="1716" y="9"/>
                  </a:moveTo>
                  <a:cubicBezTo>
                    <a:pt x="1707" y="9"/>
                    <a:pt x="1699" y="17"/>
                    <a:pt x="1699" y="26"/>
                  </a:cubicBezTo>
                  <a:cubicBezTo>
                    <a:pt x="1699" y="35"/>
                    <a:pt x="1707" y="42"/>
                    <a:pt x="1716" y="42"/>
                  </a:cubicBezTo>
                  <a:cubicBezTo>
                    <a:pt x="1725" y="42"/>
                    <a:pt x="1733" y="35"/>
                    <a:pt x="1733" y="26"/>
                  </a:cubicBezTo>
                  <a:cubicBezTo>
                    <a:pt x="1733" y="17"/>
                    <a:pt x="1725" y="9"/>
                    <a:pt x="1716" y="9"/>
                  </a:cubicBezTo>
                  <a:close/>
                  <a:moveTo>
                    <a:pt x="1829" y="8"/>
                  </a:moveTo>
                  <a:cubicBezTo>
                    <a:pt x="1819" y="8"/>
                    <a:pt x="1811" y="16"/>
                    <a:pt x="1811" y="26"/>
                  </a:cubicBezTo>
                  <a:cubicBezTo>
                    <a:pt x="1811" y="36"/>
                    <a:pt x="1819" y="44"/>
                    <a:pt x="1829" y="44"/>
                  </a:cubicBezTo>
                  <a:cubicBezTo>
                    <a:pt x="1839" y="44"/>
                    <a:pt x="1847" y="36"/>
                    <a:pt x="1847" y="26"/>
                  </a:cubicBezTo>
                  <a:cubicBezTo>
                    <a:pt x="1847" y="16"/>
                    <a:pt x="1839" y="8"/>
                    <a:pt x="1829" y="8"/>
                  </a:cubicBezTo>
                  <a:close/>
                  <a:moveTo>
                    <a:pt x="1943" y="8"/>
                  </a:moveTo>
                  <a:cubicBezTo>
                    <a:pt x="1933" y="8"/>
                    <a:pt x="1925" y="16"/>
                    <a:pt x="1925" y="26"/>
                  </a:cubicBezTo>
                  <a:cubicBezTo>
                    <a:pt x="1925" y="36"/>
                    <a:pt x="1933" y="44"/>
                    <a:pt x="1943" y="44"/>
                  </a:cubicBezTo>
                  <a:cubicBezTo>
                    <a:pt x="1953" y="44"/>
                    <a:pt x="1961" y="36"/>
                    <a:pt x="1961" y="26"/>
                  </a:cubicBezTo>
                  <a:cubicBezTo>
                    <a:pt x="1961" y="16"/>
                    <a:pt x="1953" y="8"/>
                    <a:pt x="1943" y="8"/>
                  </a:cubicBezTo>
                  <a:close/>
                  <a:moveTo>
                    <a:pt x="2056" y="8"/>
                  </a:moveTo>
                  <a:cubicBezTo>
                    <a:pt x="2047" y="8"/>
                    <a:pt x="2039" y="16"/>
                    <a:pt x="2039" y="26"/>
                  </a:cubicBezTo>
                  <a:cubicBezTo>
                    <a:pt x="2039" y="35"/>
                    <a:pt x="2047" y="43"/>
                    <a:pt x="2056" y="43"/>
                  </a:cubicBezTo>
                  <a:cubicBezTo>
                    <a:pt x="2066" y="43"/>
                    <a:pt x="2073" y="35"/>
                    <a:pt x="2073" y="26"/>
                  </a:cubicBezTo>
                  <a:cubicBezTo>
                    <a:pt x="2073" y="16"/>
                    <a:pt x="2066" y="8"/>
                    <a:pt x="2056" y="8"/>
                  </a:cubicBezTo>
                  <a:close/>
                  <a:moveTo>
                    <a:pt x="2170" y="9"/>
                  </a:moveTo>
                  <a:cubicBezTo>
                    <a:pt x="2160" y="9"/>
                    <a:pt x="2153" y="17"/>
                    <a:pt x="2153" y="26"/>
                  </a:cubicBezTo>
                  <a:cubicBezTo>
                    <a:pt x="2153" y="35"/>
                    <a:pt x="2160" y="42"/>
                    <a:pt x="2170" y="42"/>
                  </a:cubicBezTo>
                  <a:cubicBezTo>
                    <a:pt x="2179" y="42"/>
                    <a:pt x="2186" y="35"/>
                    <a:pt x="2186" y="26"/>
                  </a:cubicBezTo>
                  <a:cubicBezTo>
                    <a:pt x="2186" y="17"/>
                    <a:pt x="2179" y="9"/>
                    <a:pt x="2170" y="9"/>
                  </a:cubicBezTo>
                  <a:close/>
                  <a:moveTo>
                    <a:pt x="2283" y="8"/>
                  </a:moveTo>
                  <a:cubicBezTo>
                    <a:pt x="2273" y="8"/>
                    <a:pt x="2265" y="16"/>
                    <a:pt x="2265" y="26"/>
                  </a:cubicBezTo>
                  <a:cubicBezTo>
                    <a:pt x="2265" y="36"/>
                    <a:pt x="2273" y="44"/>
                    <a:pt x="2283" y="44"/>
                  </a:cubicBezTo>
                  <a:cubicBezTo>
                    <a:pt x="2293" y="44"/>
                    <a:pt x="2301" y="36"/>
                    <a:pt x="2301" y="26"/>
                  </a:cubicBezTo>
                  <a:cubicBezTo>
                    <a:pt x="2301" y="16"/>
                    <a:pt x="2293" y="8"/>
                    <a:pt x="2283" y="8"/>
                  </a:cubicBezTo>
                  <a:close/>
                  <a:moveTo>
                    <a:pt x="2396" y="6"/>
                  </a:moveTo>
                  <a:cubicBezTo>
                    <a:pt x="2385" y="6"/>
                    <a:pt x="2376" y="15"/>
                    <a:pt x="2376" y="26"/>
                  </a:cubicBezTo>
                  <a:cubicBezTo>
                    <a:pt x="2376" y="37"/>
                    <a:pt x="2385" y="46"/>
                    <a:pt x="2396" y="46"/>
                  </a:cubicBezTo>
                  <a:cubicBezTo>
                    <a:pt x="2407" y="46"/>
                    <a:pt x="2416" y="37"/>
                    <a:pt x="2416" y="26"/>
                  </a:cubicBezTo>
                  <a:cubicBezTo>
                    <a:pt x="2416" y="15"/>
                    <a:pt x="2407" y="6"/>
                    <a:pt x="2396" y="6"/>
                  </a:cubicBezTo>
                  <a:close/>
                  <a:moveTo>
                    <a:pt x="2510" y="5"/>
                  </a:moveTo>
                  <a:cubicBezTo>
                    <a:pt x="2498" y="5"/>
                    <a:pt x="2488" y="14"/>
                    <a:pt x="2488" y="26"/>
                  </a:cubicBezTo>
                  <a:cubicBezTo>
                    <a:pt x="2488" y="37"/>
                    <a:pt x="2498" y="47"/>
                    <a:pt x="2510" y="47"/>
                  </a:cubicBezTo>
                  <a:cubicBezTo>
                    <a:pt x="2521" y="47"/>
                    <a:pt x="2531" y="37"/>
                    <a:pt x="2531" y="26"/>
                  </a:cubicBezTo>
                  <a:cubicBezTo>
                    <a:pt x="2531" y="14"/>
                    <a:pt x="2521" y="5"/>
                    <a:pt x="2510" y="5"/>
                  </a:cubicBezTo>
                  <a:close/>
                  <a:moveTo>
                    <a:pt x="2623" y="7"/>
                  </a:moveTo>
                  <a:cubicBezTo>
                    <a:pt x="2613" y="7"/>
                    <a:pt x="2604" y="15"/>
                    <a:pt x="2604" y="26"/>
                  </a:cubicBezTo>
                  <a:cubicBezTo>
                    <a:pt x="2604" y="36"/>
                    <a:pt x="2613" y="45"/>
                    <a:pt x="2623" y="45"/>
                  </a:cubicBezTo>
                  <a:cubicBezTo>
                    <a:pt x="2633" y="45"/>
                    <a:pt x="2642" y="36"/>
                    <a:pt x="2642" y="26"/>
                  </a:cubicBezTo>
                  <a:cubicBezTo>
                    <a:pt x="2642" y="15"/>
                    <a:pt x="2633" y="7"/>
                    <a:pt x="2623" y="7"/>
                  </a:cubicBezTo>
                  <a:close/>
                  <a:moveTo>
                    <a:pt x="2736" y="10"/>
                  </a:moveTo>
                  <a:cubicBezTo>
                    <a:pt x="2727" y="10"/>
                    <a:pt x="2720" y="17"/>
                    <a:pt x="2720" y="26"/>
                  </a:cubicBezTo>
                  <a:cubicBezTo>
                    <a:pt x="2720" y="35"/>
                    <a:pt x="2727" y="42"/>
                    <a:pt x="2736" y="42"/>
                  </a:cubicBezTo>
                  <a:cubicBezTo>
                    <a:pt x="2745" y="42"/>
                    <a:pt x="2753" y="35"/>
                    <a:pt x="2753" y="26"/>
                  </a:cubicBezTo>
                  <a:cubicBezTo>
                    <a:pt x="2753" y="17"/>
                    <a:pt x="2745" y="10"/>
                    <a:pt x="2736" y="10"/>
                  </a:cubicBezTo>
                  <a:close/>
                  <a:moveTo>
                    <a:pt x="2850" y="10"/>
                  </a:moveTo>
                  <a:cubicBezTo>
                    <a:pt x="2841" y="10"/>
                    <a:pt x="2835" y="17"/>
                    <a:pt x="2835" y="26"/>
                  </a:cubicBezTo>
                  <a:cubicBezTo>
                    <a:pt x="2835" y="34"/>
                    <a:pt x="2841" y="41"/>
                    <a:pt x="2850" y="41"/>
                  </a:cubicBezTo>
                  <a:cubicBezTo>
                    <a:pt x="2858" y="41"/>
                    <a:pt x="2865" y="34"/>
                    <a:pt x="2865" y="26"/>
                  </a:cubicBezTo>
                  <a:cubicBezTo>
                    <a:pt x="2865" y="17"/>
                    <a:pt x="2858" y="10"/>
                    <a:pt x="2850" y="10"/>
                  </a:cubicBezTo>
                  <a:close/>
                  <a:moveTo>
                    <a:pt x="2963" y="8"/>
                  </a:moveTo>
                  <a:cubicBezTo>
                    <a:pt x="2953" y="8"/>
                    <a:pt x="2946" y="16"/>
                    <a:pt x="2946" y="26"/>
                  </a:cubicBezTo>
                  <a:cubicBezTo>
                    <a:pt x="2946" y="36"/>
                    <a:pt x="2953" y="43"/>
                    <a:pt x="2963" y="43"/>
                  </a:cubicBezTo>
                  <a:cubicBezTo>
                    <a:pt x="2973" y="43"/>
                    <a:pt x="2981" y="36"/>
                    <a:pt x="2981" y="26"/>
                  </a:cubicBezTo>
                  <a:cubicBezTo>
                    <a:pt x="2981" y="16"/>
                    <a:pt x="2973" y="8"/>
                    <a:pt x="2963" y="8"/>
                  </a:cubicBezTo>
                  <a:close/>
                  <a:moveTo>
                    <a:pt x="3077" y="8"/>
                  </a:moveTo>
                  <a:cubicBezTo>
                    <a:pt x="3067" y="8"/>
                    <a:pt x="3058" y="16"/>
                    <a:pt x="3058" y="26"/>
                  </a:cubicBezTo>
                  <a:cubicBezTo>
                    <a:pt x="3058" y="36"/>
                    <a:pt x="3067" y="44"/>
                    <a:pt x="3077" y="44"/>
                  </a:cubicBezTo>
                  <a:cubicBezTo>
                    <a:pt x="3087" y="44"/>
                    <a:pt x="3095" y="36"/>
                    <a:pt x="3095" y="26"/>
                  </a:cubicBezTo>
                  <a:cubicBezTo>
                    <a:pt x="3095" y="16"/>
                    <a:pt x="3087" y="8"/>
                    <a:pt x="3077" y="8"/>
                  </a:cubicBezTo>
                  <a:close/>
                  <a:moveTo>
                    <a:pt x="3190" y="9"/>
                  </a:moveTo>
                  <a:cubicBezTo>
                    <a:pt x="3181" y="9"/>
                    <a:pt x="3173" y="16"/>
                    <a:pt x="3173" y="26"/>
                  </a:cubicBezTo>
                  <a:cubicBezTo>
                    <a:pt x="3173" y="35"/>
                    <a:pt x="3181" y="43"/>
                    <a:pt x="3190" y="43"/>
                  </a:cubicBezTo>
                  <a:cubicBezTo>
                    <a:pt x="3199" y="43"/>
                    <a:pt x="3207" y="35"/>
                    <a:pt x="3207" y="26"/>
                  </a:cubicBezTo>
                  <a:cubicBezTo>
                    <a:pt x="3207" y="16"/>
                    <a:pt x="3199" y="9"/>
                    <a:pt x="3190" y="9"/>
                  </a:cubicBezTo>
                  <a:close/>
                  <a:moveTo>
                    <a:pt x="3303" y="10"/>
                  </a:moveTo>
                  <a:cubicBezTo>
                    <a:pt x="3295" y="10"/>
                    <a:pt x="3288" y="17"/>
                    <a:pt x="3288" y="26"/>
                  </a:cubicBezTo>
                  <a:cubicBezTo>
                    <a:pt x="3288" y="34"/>
                    <a:pt x="3295" y="41"/>
                    <a:pt x="3303" y="41"/>
                  </a:cubicBezTo>
                  <a:cubicBezTo>
                    <a:pt x="3312" y="41"/>
                    <a:pt x="3319" y="34"/>
                    <a:pt x="3319" y="26"/>
                  </a:cubicBezTo>
                  <a:cubicBezTo>
                    <a:pt x="3319" y="17"/>
                    <a:pt x="3312" y="10"/>
                    <a:pt x="3303" y="10"/>
                  </a:cubicBezTo>
                  <a:close/>
                  <a:moveTo>
                    <a:pt x="3417" y="10"/>
                  </a:moveTo>
                  <a:cubicBezTo>
                    <a:pt x="3408" y="10"/>
                    <a:pt x="3401" y="17"/>
                    <a:pt x="3401" y="26"/>
                  </a:cubicBezTo>
                  <a:cubicBezTo>
                    <a:pt x="3401" y="35"/>
                    <a:pt x="3408" y="42"/>
                    <a:pt x="3417" y="42"/>
                  </a:cubicBezTo>
                  <a:cubicBezTo>
                    <a:pt x="3426" y="42"/>
                    <a:pt x="3433" y="35"/>
                    <a:pt x="3433" y="26"/>
                  </a:cubicBezTo>
                  <a:cubicBezTo>
                    <a:pt x="3433" y="17"/>
                    <a:pt x="3426" y="10"/>
                    <a:pt x="3417" y="10"/>
                  </a:cubicBezTo>
                  <a:close/>
                  <a:moveTo>
                    <a:pt x="3530" y="9"/>
                  </a:moveTo>
                  <a:cubicBezTo>
                    <a:pt x="3521" y="9"/>
                    <a:pt x="3513" y="17"/>
                    <a:pt x="3513" y="26"/>
                  </a:cubicBezTo>
                  <a:cubicBezTo>
                    <a:pt x="3513" y="35"/>
                    <a:pt x="3521" y="43"/>
                    <a:pt x="3530" y="43"/>
                  </a:cubicBezTo>
                  <a:cubicBezTo>
                    <a:pt x="3539" y="43"/>
                    <a:pt x="3547" y="35"/>
                    <a:pt x="3547" y="26"/>
                  </a:cubicBezTo>
                  <a:cubicBezTo>
                    <a:pt x="3547" y="17"/>
                    <a:pt x="3539" y="9"/>
                    <a:pt x="3530" y="9"/>
                  </a:cubicBezTo>
                  <a:close/>
                  <a:moveTo>
                    <a:pt x="3644" y="10"/>
                  </a:moveTo>
                  <a:cubicBezTo>
                    <a:pt x="3635" y="10"/>
                    <a:pt x="3627" y="17"/>
                    <a:pt x="3627" y="26"/>
                  </a:cubicBezTo>
                  <a:cubicBezTo>
                    <a:pt x="3627" y="35"/>
                    <a:pt x="3635" y="42"/>
                    <a:pt x="3644" y="42"/>
                  </a:cubicBezTo>
                  <a:cubicBezTo>
                    <a:pt x="3652" y="42"/>
                    <a:pt x="3660" y="35"/>
                    <a:pt x="3660" y="26"/>
                  </a:cubicBezTo>
                  <a:cubicBezTo>
                    <a:pt x="3660" y="17"/>
                    <a:pt x="3652" y="10"/>
                    <a:pt x="3644" y="10"/>
                  </a:cubicBezTo>
                  <a:close/>
                  <a:moveTo>
                    <a:pt x="3757" y="8"/>
                  </a:moveTo>
                  <a:cubicBezTo>
                    <a:pt x="3747" y="8"/>
                    <a:pt x="3739" y="16"/>
                    <a:pt x="3739" y="26"/>
                  </a:cubicBezTo>
                  <a:cubicBezTo>
                    <a:pt x="3739" y="36"/>
                    <a:pt x="3747" y="44"/>
                    <a:pt x="3757" y="44"/>
                  </a:cubicBezTo>
                  <a:cubicBezTo>
                    <a:pt x="3767" y="44"/>
                    <a:pt x="3775" y="36"/>
                    <a:pt x="3775" y="26"/>
                  </a:cubicBezTo>
                  <a:cubicBezTo>
                    <a:pt x="3775" y="16"/>
                    <a:pt x="3767" y="8"/>
                    <a:pt x="3757" y="8"/>
                  </a:cubicBezTo>
                  <a:close/>
                  <a:moveTo>
                    <a:pt x="3870" y="7"/>
                  </a:moveTo>
                  <a:cubicBezTo>
                    <a:pt x="3860" y="7"/>
                    <a:pt x="3851" y="15"/>
                    <a:pt x="3851" y="26"/>
                  </a:cubicBezTo>
                  <a:cubicBezTo>
                    <a:pt x="3851" y="36"/>
                    <a:pt x="3860" y="45"/>
                    <a:pt x="3870" y="45"/>
                  </a:cubicBezTo>
                  <a:cubicBezTo>
                    <a:pt x="3881" y="45"/>
                    <a:pt x="3889" y="36"/>
                    <a:pt x="3889" y="26"/>
                  </a:cubicBezTo>
                  <a:cubicBezTo>
                    <a:pt x="3889" y="15"/>
                    <a:pt x="3881" y="7"/>
                    <a:pt x="3870" y="7"/>
                  </a:cubicBezTo>
                  <a:close/>
                  <a:moveTo>
                    <a:pt x="3984" y="9"/>
                  </a:moveTo>
                  <a:cubicBezTo>
                    <a:pt x="3975" y="9"/>
                    <a:pt x="3967" y="17"/>
                    <a:pt x="3967" y="26"/>
                  </a:cubicBezTo>
                  <a:cubicBezTo>
                    <a:pt x="3967" y="35"/>
                    <a:pt x="3975" y="42"/>
                    <a:pt x="3984" y="42"/>
                  </a:cubicBezTo>
                  <a:cubicBezTo>
                    <a:pt x="3993" y="42"/>
                    <a:pt x="4000" y="35"/>
                    <a:pt x="4000" y="26"/>
                  </a:cubicBezTo>
                  <a:cubicBezTo>
                    <a:pt x="4000" y="17"/>
                    <a:pt x="3993" y="9"/>
                    <a:pt x="3984" y="9"/>
                  </a:cubicBezTo>
                  <a:close/>
                  <a:moveTo>
                    <a:pt x="4097" y="8"/>
                  </a:moveTo>
                  <a:cubicBezTo>
                    <a:pt x="4087" y="8"/>
                    <a:pt x="4079" y="16"/>
                    <a:pt x="4079" y="26"/>
                  </a:cubicBezTo>
                  <a:cubicBezTo>
                    <a:pt x="4079" y="36"/>
                    <a:pt x="4087" y="44"/>
                    <a:pt x="4097" y="44"/>
                  </a:cubicBezTo>
                  <a:cubicBezTo>
                    <a:pt x="4107" y="44"/>
                    <a:pt x="4115" y="36"/>
                    <a:pt x="4115" y="26"/>
                  </a:cubicBezTo>
                  <a:cubicBezTo>
                    <a:pt x="4115" y="16"/>
                    <a:pt x="4107" y="8"/>
                    <a:pt x="4097" y="8"/>
                  </a:cubicBezTo>
                  <a:close/>
                  <a:moveTo>
                    <a:pt x="4210" y="6"/>
                  </a:moveTo>
                  <a:cubicBezTo>
                    <a:pt x="4200" y="6"/>
                    <a:pt x="4191" y="15"/>
                    <a:pt x="4191" y="26"/>
                  </a:cubicBezTo>
                  <a:cubicBezTo>
                    <a:pt x="4191" y="37"/>
                    <a:pt x="4200" y="45"/>
                    <a:pt x="4210" y="45"/>
                  </a:cubicBezTo>
                  <a:cubicBezTo>
                    <a:pt x="4221" y="45"/>
                    <a:pt x="4230" y="37"/>
                    <a:pt x="4230" y="26"/>
                  </a:cubicBezTo>
                  <a:cubicBezTo>
                    <a:pt x="4230" y="15"/>
                    <a:pt x="4221" y="6"/>
                    <a:pt x="4210" y="6"/>
                  </a:cubicBezTo>
                  <a:close/>
                  <a:moveTo>
                    <a:pt x="4324" y="5"/>
                  </a:moveTo>
                  <a:cubicBezTo>
                    <a:pt x="4313" y="5"/>
                    <a:pt x="4303" y="14"/>
                    <a:pt x="4303" y="26"/>
                  </a:cubicBezTo>
                  <a:cubicBezTo>
                    <a:pt x="4303" y="37"/>
                    <a:pt x="4313" y="46"/>
                    <a:pt x="4324" y="46"/>
                  </a:cubicBezTo>
                  <a:cubicBezTo>
                    <a:pt x="4335" y="46"/>
                    <a:pt x="4344" y="37"/>
                    <a:pt x="4344" y="26"/>
                  </a:cubicBezTo>
                  <a:cubicBezTo>
                    <a:pt x="4344" y="14"/>
                    <a:pt x="4335" y="5"/>
                    <a:pt x="4324" y="5"/>
                  </a:cubicBezTo>
                  <a:close/>
                  <a:moveTo>
                    <a:pt x="4437" y="4"/>
                  </a:moveTo>
                  <a:cubicBezTo>
                    <a:pt x="4425" y="4"/>
                    <a:pt x="4416" y="14"/>
                    <a:pt x="4416" y="26"/>
                  </a:cubicBezTo>
                  <a:cubicBezTo>
                    <a:pt x="4416" y="38"/>
                    <a:pt x="4425" y="47"/>
                    <a:pt x="4437" y="47"/>
                  </a:cubicBezTo>
                  <a:cubicBezTo>
                    <a:pt x="4449" y="47"/>
                    <a:pt x="4459" y="38"/>
                    <a:pt x="4459" y="26"/>
                  </a:cubicBezTo>
                  <a:cubicBezTo>
                    <a:pt x="4459" y="14"/>
                    <a:pt x="4449" y="4"/>
                    <a:pt x="4437" y="4"/>
                  </a:cubicBezTo>
                  <a:close/>
                  <a:moveTo>
                    <a:pt x="4551" y="7"/>
                  </a:moveTo>
                  <a:cubicBezTo>
                    <a:pt x="4540" y="7"/>
                    <a:pt x="4532" y="15"/>
                    <a:pt x="4532" y="26"/>
                  </a:cubicBezTo>
                  <a:cubicBezTo>
                    <a:pt x="4532" y="36"/>
                    <a:pt x="4540" y="45"/>
                    <a:pt x="4551" y="45"/>
                  </a:cubicBezTo>
                  <a:cubicBezTo>
                    <a:pt x="4561" y="45"/>
                    <a:pt x="4570" y="36"/>
                    <a:pt x="4570" y="26"/>
                  </a:cubicBezTo>
                  <a:cubicBezTo>
                    <a:pt x="4570" y="15"/>
                    <a:pt x="4561" y="7"/>
                    <a:pt x="4551" y="7"/>
                  </a:cubicBezTo>
                  <a:close/>
                  <a:moveTo>
                    <a:pt x="4664" y="9"/>
                  </a:moveTo>
                  <a:cubicBezTo>
                    <a:pt x="4655" y="9"/>
                    <a:pt x="4647" y="17"/>
                    <a:pt x="4647" y="26"/>
                  </a:cubicBezTo>
                  <a:cubicBezTo>
                    <a:pt x="4647" y="35"/>
                    <a:pt x="4655" y="43"/>
                    <a:pt x="4664" y="43"/>
                  </a:cubicBezTo>
                  <a:cubicBezTo>
                    <a:pt x="4673" y="43"/>
                    <a:pt x="4681" y="35"/>
                    <a:pt x="4681" y="26"/>
                  </a:cubicBezTo>
                  <a:cubicBezTo>
                    <a:pt x="4681" y="17"/>
                    <a:pt x="4673" y="9"/>
                    <a:pt x="4664" y="9"/>
                  </a:cubicBezTo>
                  <a:close/>
                  <a:moveTo>
                    <a:pt x="4777" y="10"/>
                  </a:moveTo>
                  <a:cubicBezTo>
                    <a:pt x="4769" y="10"/>
                    <a:pt x="4762" y="17"/>
                    <a:pt x="4762" y="26"/>
                  </a:cubicBezTo>
                  <a:cubicBezTo>
                    <a:pt x="4762" y="34"/>
                    <a:pt x="4769" y="41"/>
                    <a:pt x="4777" y="41"/>
                  </a:cubicBezTo>
                  <a:cubicBezTo>
                    <a:pt x="4786" y="41"/>
                    <a:pt x="4793" y="34"/>
                    <a:pt x="4793" y="26"/>
                  </a:cubicBezTo>
                  <a:cubicBezTo>
                    <a:pt x="4793" y="17"/>
                    <a:pt x="4786" y="10"/>
                    <a:pt x="4777" y="10"/>
                  </a:cubicBezTo>
                  <a:close/>
                  <a:moveTo>
                    <a:pt x="4891" y="7"/>
                  </a:moveTo>
                  <a:cubicBezTo>
                    <a:pt x="4880" y="7"/>
                    <a:pt x="4872" y="15"/>
                    <a:pt x="4872" y="26"/>
                  </a:cubicBezTo>
                  <a:cubicBezTo>
                    <a:pt x="4872" y="36"/>
                    <a:pt x="4880" y="45"/>
                    <a:pt x="4891" y="45"/>
                  </a:cubicBezTo>
                  <a:cubicBezTo>
                    <a:pt x="4901" y="45"/>
                    <a:pt x="4910" y="36"/>
                    <a:pt x="4910" y="26"/>
                  </a:cubicBezTo>
                  <a:cubicBezTo>
                    <a:pt x="4910" y="15"/>
                    <a:pt x="4901" y="7"/>
                    <a:pt x="4891" y="7"/>
                  </a:cubicBezTo>
                  <a:close/>
                  <a:moveTo>
                    <a:pt x="5004" y="8"/>
                  </a:moveTo>
                  <a:cubicBezTo>
                    <a:pt x="4994" y="8"/>
                    <a:pt x="4986" y="16"/>
                    <a:pt x="4986" y="26"/>
                  </a:cubicBezTo>
                  <a:cubicBezTo>
                    <a:pt x="4986" y="36"/>
                    <a:pt x="4994" y="44"/>
                    <a:pt x="5004" y="44"/>
                  </a:cubicBezTo>
                  <a:cubicBezTo>
                    <a:pt x="5014" y="44"/>
                    <a:pt x="5022" y="36"/>
                    <a:pt x="5022" y="26"/>
                  </a:cubicBezTo>
                  <a:cubicBezTo>
                    <a:pt x="5022" y="16"/>
                    <a:pt x="5014" y="8"/>
                    <a:pt x="5004" y="8"/>
                  </a:cubicBezTo>
                  <a:close/>
                  <a:moveTo>
                    <a:pt x="5118" y="9"/>
                  </a:moveTo>
                  <a:cubicBezTo>
                    <a:pt x="5108" y="9"/>
                    <a:pt x="5100" y="16"/>
                    <a:pt x="5100" y="26"/>
                  </a:cubicBezTo>
                  <a:cubicBezTo>
                    <a:pt x="5100" y="35"/>
                    <a:pt x="5108" y="43"/>
                    <a:pt x="5118" y="43"/>
                  </a:cubicBezTo>
                  <a:cubicBezTo>
                    <a:pt x="5127" y="43"/>
                    <a:pt x="5135" y="35"/>
                    <a:pt x="5135" y="26"/>
                  </a:cubicBezTo>
                  <a:cubicBezTo>
                    <a:pt x="5135" y="16"/>
                    <a:pt x="5127" y="9"/>
                    <a:pt x="5118" y="9"/>
                  </a:cubicBezTo>
                  <a:close/>
                  <a:moveTo>
                    <a:pt x="5231" y="7"/>
                  </a:moveTo>
                  <a:cubicBezTo>
                    <a:pt x="5221" y="7"/>
                    <a:pt x="5212" y="15"/>
                    <a:pt x="5212" y="26"/>
                  </a:cubicBezTo>
                  <a:cubicBezTo>
                    <a:pt x="5212" y="36"/>
                    <a:pt x="5221" y="45"/>
                    <a:pt x="5231" y="45"/>
                  </a:cubicBezTo>
                  <a:cubicBezTo>
                    <a:pt x="5241" y="45"/>
                    <a:pt x="5250" y="36"/>
                    <a:pt x="5250" y="26"/>
                  </a:cubicBezTo>
                  <a:cubicBezTo>
                    <a:pt x="5250" y="15"/>
                    <a:pt x="5241" y="7"/>
                    <a:pt x="5231" y="7"/>
                  </a:cubicBezTo>
                  <a:close/>
                  <a:moveTo>
                    <a:pt x="5344" y="6"/>
                  </a:moveTo>
                  <a:cubicBezTo>
                    <a:pt x="5333" y="6"/>
                    <a:pt x="5325" y="15"/>
                    <a:pt x="5325" y="26"/>
                  </a:cubicBezTo>
                  <a:cubicBezTo>
                    <a:pt x="5325" y="37"/>
                    <a:pt x="5333" y="46"/>
                    <a:pt x="5344" y="46"/>
                  </a:cubicBezTo>
                  <a:cubicBezTo>
                    <a:pt x="5355" y="46"/>
                    <a:pt x="5364" y="37"/>
                    <a:pt x="5364" y="26"/>
                  </a:cubicBezTo>
                  <a:cubicBezTo>
                    <a:pt x="5364" y="15"/>
                    <a:pt x="5355" y="6"/>
                    <a:pt x="5344" y="6"/>
                  </a:cubicBezTo>
                  <a:close/>
                  <a:moveTo>
                    <a:pt x="5458" y="4"/>
                  </a:moveTo>
                  <a:cubicBezTo>
                    <a:pt x="5446" y="4"/>
                    <a:pt x="5436" y="14"/>
                    <a:pt x="5436" y="26"/>
                  </a:cubicBezTo>
                  <a:cubicBezTo>
                    <a:pt x="5436" y="38"/>
                    <a:pt x="5446" y="47"/>
                    <a:pt x="5458" y="47"/>
                  </a:cubicBezTo>
                  <a:cubicBezTo>
                    <a:pt x="5470" y="47"/>
                    <a:pt x="5479" y="38"/>
                    <a:pt x="5479" y="26"/>
                  </a:cubicBezTo>
                  <a:cubicBezTo>
                    <a:pt x="5479" y="14"/>
                    <a:pt x="5470" y="4"/>
                    <a:pt x="5458" y="4"/>
                  </a:cubicBezTo>
                  <a:close/>
                  <a:moveTo>
                    <a:pt x="5571" y="2"/>
                  </a:moveTo>
                  <a:cubicBezTo>
                    <a:pt x="5558" y="2"/>
                    <a:pt x="5547" y="13"/>
                    <a:pt x="5547" y="26"/>
                  </a:cubicBezTo>
                  <a:cubicBezTo>
                    <a:pt x="5547" y="39"/>
                    <a:pt x="5558" y="49"/>
                    <a:pt x="5571" y="49"/>
                  </a:cubicBezTo>
                  <a:cubicBezTo>
                    <a:pt x="5584" y="49"/>
                    <a:pt x="5595" y="39"/>
                    <a:pt x="5595" y="26"/>
                  </a:cubicBezTo>
                  <a:cubicBezTo>
                    <a:pt x="5595" y="13"/>
                    <a:pt x="5584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0" y="0"/>
                    <a:pt x="5658" y="11"/>
                    <a:pt x="5658" y="26"/>
                  </a:cubicBezTo>
                  <a:cubicBezTo>
                    <a:pt x="5658" y="40"/>
                    <a:pt x="5670" y="52"/>
                    <a:pt x="5684" y="52"/>
                  </a:cubicBezTo>
                  <a:cubicBezTo>
                    <a:pt x="5699" y="52"/>
                    <a:pt x="5711" y="40"/>
                    <a:pt x="5711" y="26"/>
                  </a:cubicBezTo>
                  <a:cubicBezTo>
                    <a:pt x="5711" y="11"/>
                    <a:pt x="5699" y="0"/>
                    <a:pt x="5684" y="0"/>
                  </a:cubicBezTo>
                  <a:close/>
                  <a:moveTo>
                    <a:pt x="5798" y="0"/>
                  </a:moveTo>
                  <a:cubicBezTo>
                    <a:pt x="5784" y="0"/>
                    <a:pt x="5772" y="12"/>
                    <a:pt x="5772" y="26"/>
                  </a:cubicBezTo>
                  <a:cubicBezTo>
                    <a:pt x="5772" y="40"/>
                    <a:pt x="5784" y="51"/>
                    <a:pt x="5798" y="51"/>
                  </a:cubicBezTo>
                  <a:cubicBezTo>
                    <a:pt x="5812" y="51"/>
                    <a:pt x="5823" y="40"/>
                    <a:pt x="5823" y="26"/>
                  </a:cubicBezTo>
                  <a:cubicBezTo>
                    <a:pt x="5823" y="12"/>
                    <a:pt x="5812" y="0"/>
                    <a:pt x="5798" y="0"/>
                  </a:cubicBezTo>
                  <a:close/>
                  <a:moveTo>
                    <a:pt x="5911" y="1"/>
                  </a:moveTo>
                  <a:cubicBezTo>
                    <a:pt x="5898" y="1"/>
                    <a:pt x="5887" y="12"/>
                    <a:pt x="5887" y="26"/>
                  </a:cubicBezTo>
                  <a:cubicBezTo>
                    <a:pt x="5887" y="39"/>
                    <a:pt x="5898" y="51"/>
                    <a:pt x="5911" y="51"/>
                  </a:cubicBezTo>
                  <a:cubicBezTo>
                    <a:pt x="5925" y="51"/>
                    <a:pt x="5936" y="39"/>
                    <a:pt x="5936" y="26"/>
                  </a:cubicBezTo>
                  <a:cubicBezTo>
                    <a:pt x="5936" y="12"/>
                    <a:pt x="5925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2" y="3"/>
                    <a:pt x="6002" y="13"/>
                    <a:pt x="6002" y="26"/>
                  </a:cubicBezTo>
                  <a:cubicBezTo>
                    <a:pt x="6002" y="38"/>
                    <a:pt x="6012" y="48"/>
                    <a:pt x="6025" y="48"/>
                  </a:cubicBezTo>
                  <a:cubicBezTo>
                    <a:pt x="6037" y="48"/>
                    <a:pt x="6047" y="38"/>
                    <a:pt x="6047" y="26"/>
                  </a:cubicBezTo>
                  <a:cubicBezTo>
                    <a:pt x="6047" y="13"/>
                    <a:pt x="6037" y="3"/>
                    <a:pt x="6025" y="3"/>
                  </a:cubicBezTo>
                  <a:close/>
                  <a:moveTo>
                    <a:pt x="6138" y="5"/>
                  </a:moveTo>
                  <a:cubicBezTo>
                    <a:pt x="6127" y="5"/>
                    <a:pt x="6117" y="14"/>
                    <a:pt x="6117" y="26"/>
                  </a:cubicBezTo>
                  <a:cubicBezTo>
                    <a:pt x="6117" y="37"/>
                    <a:pt x="6127" y="47"/>
                    <a:pt x="6138" y="47"/>
                  </a:cubicBezTo>
                  <a:cubicBezTo>
                    <a:pt x="6149" y="47"/>
                    <a:pt x="6159" y="37"/>
                    <a:pt x="6159" y="26"/>
                  </a:cubicBezTo>
                  <a:cubicBezTo>
                    <a:pt x="6159" y="14"/>
                    <a:pt x="6149" y="5"/>
                    <a:pt x="6138" y="5"/>
                  </a:cubicBezTo>
                  <a:close/>
                  <a:moveTo>
                    <a:pt x="6251" y="6"/>
                  </a:moveTo>
                  <a:cubicBezTo>
                    <a:pt x="6240" y="6"/>
                    <a:pt x="6231" y="15"/>
                    <a:pt x="6231" y="26"/>
                  </a:cubicBezTo>
                  <a:cubicBezTo>
                    <a:pt x="6231" y="37"/>
                    <a:pt x="6240" y="46"/>
                    <a:pt x="6251" y="46"/>
                  </a:cubicBezTo>
                  <a:cubicBezTo>
                    <a:pt x="6263" y="46"/>
                    <a:pt x="6272" y="37"/>
                    <a:pt x="6272" y="26"/>
                  </a:cubicBezTo>
                  <a:cubicBezTo>
                    <a:pt x="6272" y="15"/>
                    <a:pt x="6263" y="6"/>
                    <a:pt x="6251" y="6"/>
                  </a:cubicBezTo>
                  <a:close/>
                  <a:moveTo>
                    <a:pt x="6365" y="3"/>
                  </a:moveTo>
                  <a:cubicBezTo>
                    <a:pt x="6352" y="3"/>
                    <a:pt x="6342" y="13"/>
                    <a:pt x="6342" y="26"/>
                  </a:cubicBezTo>
                  <a:cubicBezTo>
                    <a:pt x="6342" y="38"/>
                    <a:pt x="6352" y="48"/>
                    <a:pt x="6365" y="48"/>
                  </a:cubicBezTo>
                  <a:cubicBezTo>
                    <a:pt x="6377" y="48"/>
                    <a:pt x="6387" y="38"/>
                    <a:pt x="6387" y="26"/>
                  </a:cubicBezTo>
                  <a:cubicBezTo>
                    <a:pt x="6387" y="13"/>
                    <a:pt x="6377" y="3"/>
                    <a:pt x="6365" y="3"/>
                  </a:cubicBezTo>
                  <a:close/>
                  <a:moveTo>
                    <a:pt x="6478" y="4"/>
                  </a:moveTo>
                  <a:cubicBezTo>
                    <a:pt x="6466" y="4"/>
                    <a:pt x="6457" y="14"/>
                    <a:pt x="6457" y="26"/>
                  </a:cubicBezTo>
                  <a:cubicBezTo>
                    <a:pt x="6457" y="38"/>
                    <a:pt x="6466" y="47"/>
                    <a:pt x="6478" y="47"/>
                  </a:cubicBezTo>
                  <a:cubicBezTo>
                    <a:pt x="6490" y="47"/>
                    <a:pt x="6500" y="38"/>
                    <a:pt x="6500" y="26"/>
                  </a:cubicBezTo>
                  <a:cubicBezTo>
                    <a:pt x="6500" y="14"/>
                    <a:pt x="6490" y="4"/>
                    <a:pt x="6478" y="4"/>
                  </a:cubicBezTo>
                  <a:close/>
                  <a:moveTo>
                    <a:pt x="6592" y="6"/>
                  </a:moveTo>
                  <a:cubicBezTo>
                    <a:pt x="6581" y="6"/>
                    <a:pt x="6572" y="15"/>
                    <a:pt x="6572" y="26"/>
                  </a:cubicBezTo>
                  <a:cubicBezTo>
                    <a:pt x="6572" y="36"/>
                    <a:pt x="6581" y="45"/>
                    <a:pt x="6592" y="45"/>
                  </a:cubicBezTo>
                  <a:cubicBezTo>
                    <a:pt x="6602" y="45"/>
                    <a:pt x="6611" y="36"/>
                    <a:pt x="6611" y="26"/>
                  </a:cubicBezTo>
                  <a:cubicBezTo>
                    <a:pt x="6611" y="15"/>
                    <a:pt x="6602" y="6"/>
                    <a:pt x="6592" y="6"/>
                  </a:cubicBezTo>
                  <a:close/>
                  <a:moveTo>
                    <a:pt x="6705" y="7"/>
                  </a:moveTo>
                  <a:cubicBezTo>
                    <a:pt x="6695" y="7"/>
                    <a:pt x="6686" y="16"/>
                    <a:pt x="6686" y="26"/>
                  </a:cubicBezTo>
                  <a:cubicBezTo>
                    <a:pt x="6686" y="36"/>
                    <a:pt x="6695" y="44"/>
                    <a:pt x="6705" y="44"/>
                  </a:cubicBezTo>
                  <a:cubicBezTo>
                    <a:pt x="6715" y="44"/>
                    <a:pt x="6724" y="36"/>
                    <a:pt x="6724" y="26"/>
                  </a:cubicBezTo>
                  <a:cubicBezTo>
                    <a:pt x="6724" y="16"/>
                    <a:pt x="6715" y="7"/>
                    <a:pt x="6705" y="7"/>
                  </a:cubicBezTo>
                  <a:close/>
                  <a:moveTo>
                    <a:pt x="6818" y="9"/>
                  </a:moveTo>
                  <a:cubicBezTo>
                    <a:pt x="6809" y="9"/>
                    <a:pt x="6801" y="16"/>
                    <a:pt x="6801" y="26"/>
                  </a:cubicBezTo>
                  <a:cubicBezTo>
                    <a:pt x="6801" y="35"/>
                    <a:pt x="6809" y="43"/>
                    <a:pt x="6818" y="43"/>
                  </a:cubicBezTo>
                  <a:cubicBezTo>
                    <a:pt x="6828" y="43"/>
                    <a:pt x="6835" y="35"/>
                    <a:pt x="6835" y="26"/>
                  </a:cubicBezTo>
                  <a:cubicBezTo>
                    <a:pt x="6835" y="16"/>
                    <a:pt x="6828" y="9"/>
                    <a:pt x="6818" y="9"/>
                  </a:cubicBezTo>
                  <a:close/>
                  <a:moveTo>
                    <a:pt x="6932" y="7"/>
                  </a:moveTo>
                  <a:cubicBezTo>
                    <a:pt x="6921" y="7"/>
                    <a:pt x="6913" y="15"/>
                    <a:pt x="6913" y="26"/>
                  </a:cubicBezTo>
                  <a:cubicBezTo>
                    <a:pt x="6913" y="36"/>
                    <a:pt x="6921" y="45"/>
                    <a:pt x="6932" y="45"/>
                  </a:cubicBezTo>
                  <a:cubicBezTo>
                    <a:pt x="6942" y="45"/>
                    <a:pt x="6951" y="36"/>
                    <a:pt x="6951" y="26"/>
                  </a:cubicBezTo>
                  <a:cubicBezTo>
                    <a:pt x="6951" y="15"/>
                    <a:pt x="6942" y="7"/>
                    <a:pt x="6932" y="7"/>
                  </a:cubicBezTo>
                  <a:close/>
                  <a:moveTo>
                    <a:pt x="7045" y="8"/>
                  </a:moveTo>
                  <a:cubicBezTo>
                    <a:pt x="7035" y="8"/>
                    <a:pt x="7028" y="16"/>
                    <a:pt x="7028" y="26"/>
                  </a:cubicBezTo>
                  <a:cubicBezTo>
                    <a:pt x="7028" y="35"/>
                    <a:pt x="7035" y="43"/>
                    <a:pt x="7045" y="43"/>
                  </a:cubicBezTo>
                  <a:cubicBezTo>
                    <a:pt x="7055" y="43"/>
                    <a:pt x="7063" y="35"/>
                    <a:pt x="7063" y="26"/>
                  </a:cubicBezTo>
                  <a:cubicBezTo>
                    <a:pt x="7063" y="16"/>
                    <a:pt x="7055" y="8"/>
                    <a:pt x="7045" y="8"/>
                  </a:cubicBezTo>
                  <a:close/>
                  <a:moveTo>
                    <a:pt x="7158" y="10"/>
                  </a:moveTo>
                  <a:cubicBezTo>
                    <a:pt x="7150" y="10"/>
                    <a:pt x="7143" y="17"/>
                    <a:pt x="7143" y="26"/>
                  </a:cubicBezTo>
                  <a:cubicBezTo>
                    <a:pt x="7143" y="34"/>
                    <a:pt x="7150" y="41"/>
                    <a:pt x="7158" y="41"/>
                  </a:cubicBezTo>
                  <a:cubicBezTo>
                    <a:pt x="7167" y="41"/>
                    <a:pt x="7174" y="34"/>
                    <a:pt x="7174" y="26"/>
                  </a:cubicBezTo>
                  <a:cubicBezTo>
                    <a:pt x="7174" y="17"/>
                    <a:pt x="7167" y="10"/>
                    <a:pt x="7158" y="10"/>
                  </a:cubicBezTo>
                  <a:close/>
                  <a:moveTo>
                    <a:pt x="7272" y="9"/>
                  </a:moveTo>
                  <a:cubicBezTo>
                    <a:pt x="7263" y="9"/>
                    <a:pt x="7255" y="17"/>
                    <a:pt x="7255" y="26"/>
                  </a:cubicBezTo>
                  <a:cubicBezTo>
                    <a:pt x="7255" y="35"/>
                    <a:pt x="7263" y="42"/>
                    <a:pt x="7272" y="42"/>
                  </a:cubicBezTo>
                  <a:cubicBezTo>
                    <a:pt x="7281" y="42"/>
                    <a:pt x="7288" y="35"/>
                    <a:pt x="7288" y="26"/>
                  </a:cubicBezTo>
                  <a:cubicBezTo>
                    <a:pt x="7288" y="17"/>
                    <a:pt x="7281" y="9"/>
                    <a:pt x="7272" y="9"/>
                  </a:cubicBezTo>
                  <a:close/>
                  <a:moveTo>
                    <a:pt x="7385" y="8"/>
                  </a:moveTo>
                  <a:cubicBezTo>
                    <a:pt x="7376" y="8"/>
                    <a:pt x="7368" y="16"/>
                    <a:pt x="7368" y="26"/>
                  </a:cubicBezTo>
                  <a:cubicBezTo>
                    <a:pt x="7368" y="35"/>
                    <a:pt x="7376" y="43"/>
                    <a:pt x="7385" y="43"/>
                  </a:cubicBezTo>
                  <a:cubicBezTo>
                    <a:pt x="7395" y="43"/>
                    <a:pt x="7403" y="35"/>
                    <a:pt x="7403" y="26"/>
                  </a:cubicBezTo>
                  <a:cubicBezTo>
                    <a:pt x="7403" y="16"/>
                    <a:pt x="7395" y="8"/>
                    <a:pt x="7385" y="8"/>
                  </a:cubicBezTo>
                  <a:close/>
                  <a:moveTo>
                    <a:pt x="7499" y="7"/>
                  </a:moveTo>
                  <a:cubicBezTo>
                    <a:pt x="7488" y="7"/>
                    <a:pt x="7480" y="16"/>
                    <a:pt x="7480" y="26"/>
                  </a:cubicBezTo>
                  <a:cubicBezTo>
                    <a:pt x="7480" y="36"/>
                    <a:pt x="7488" y="44"/>
                    <a:pt x="7499" y="44"/>
                  </a:cubicBezTo>
                  <a:cubicBezTo>
                    <a:pt x="7509" y="44"/>
                    <a:pt x="7517" y="36"/>
                    <a:pt x="7517" y="26"/>
                  </a:cubicBezTo>
                  <a:cubicBezTo>
                    <a:pt x="7517" y="16"/>
                    <a:pt x="7509" y="7"/>
                    <a:pt x="7499" y="7"/>
                  </a:cubicBezTo>
                  <a:close/>
                  <a:moveTo>
                    <a:pt x="7612" y="9"/>
                  </a:moveTo>
                  <a:cubicBezTo>
                    <a:pt x="7603" y="9"/>
                    <a:pt x="7595" y="17"/>
                    <a:pt x="7595" y="26"/>
                  </a:cubicBezTo>
                  <a:cubicBezTo>
                    <a:pt x="7595" y="35"/>
                    <a:pt x="7603" y="42"/>
                    <a:pt x="7612" y="42"/>
                  </a:cubicBezTo>
                  <a:cubicBezTo>
                    <a:pt x="7621" y="42"/>
                    <a:pt x="7629" y="35"/>
                    <a:pt x="7629" y="26"/>
                  </a:cubicBezTo>
                  <a:cubicBezTo>
                    <a:pt x="7629" y="17"/>
                    <a:pt x="7621" y="9"/>
                    <a:pt x="7612" y="9"/>
                  </a:cubicBezTo>
                  <a:close/>
                  <a:moveTo>
                    <a:pt x="7725" y="10"/>
                  </a:moveTo>
                  <a:cubicBezTo>
                    <a:pt x="7717" y="10"/>
                    <a:pt x="7709" y="17"/>
                    <a:pt x="7709" y="26"/>
                  </a:cubicBezTo>
                  <a:cubicBezTo>
                    <a:pt x="7709" y="35"/>
                    <a:pt x="7717" y="42"/>
                    <a:pt x="7725" y="42"/>
                  </a:cubicBezTo>
                  <a:cubicBezTo>
                    <a:pt x="7734" y="42"/>
                    <a:pt x="7742" y="35"/>
                    <a:pt x="7742" y="26"/>
                  </a:cubicBezTo>
                  <a:cubicBezTo>
                    <a:pt x="7742" y="17"/>
                    <a:pt x="7734" y="10"/>
                    <a:pt x="7725" y="10"/>
                  </a:cubicBezTo>
                  <a:close/>
                  <a:moveTo>
                    <a:pt x="7839" y="6"/>
                  </a:moveTo>
                  <a:cubicBezTo>
                    <a:pt x="7828" y="6"/>
                    <a:pt x="7819" y="15"/>
                    <a:pt x="7819" y="26"/>
                  </a:cubicBezTo>
                  <a:cubicBezTo>
                    <a:pt x="7819" y="37"/>
                    <a:pt x="7828" y="45"/>
                    <a:pt x="7839" y="45"/>
                  </a:cubicBezTo>
                  <a:cubicBezTo>
                    <a:pt x="7850" y="45"/>
                    <a:pt x="7858" y="37"/>
                    <a:pt x="7858" y="26"/>
                  </a:cubicBezTo>
                  <a:cubicBezTo>
                    <a:pt x="7858" y="15"/>
                    <a:pt x="7850" y="6"/>
                    <a:pt x="7839" y="6"/>
                  </a:cubicBezTo>
                  <a:close/>
                  <a:moveTo>
                    <a:pt x="7952" y="7"/>
                  </a:moveTo>
                  <a:cubicBezTo>
                    <a:pt x="7942" y="7"/>
                    <a:pt x="7934" y="16"/>
                    <a:pt x="7934" y="26"/>
                  </a:cubicBezTo>
                  <a:cubicBezTo>
                    <a:pt x="7934" y="36"/>
                    <a:pt x="7942" y="44"/>
                    <a:pt x="7952" y="44"/>
                  </a:cubicBezTo>
                  <a:cubicBezTo>
                    <a:pt x="7962" y="44"/>
                    <a:pt x="7971" y="36"/>
                    <a:pt x="7971" y="26"/>
                  </a:cubicBezTo>
                  <a:cubicBezTo>
                    <a:pt x="7971" y="16"/>
                    <a:pt x="7962" y="7"/>
                    <a:pt x="7952" y="7"/>
                  </a:cubicBezTo>
                  <a:close/>
                  <a:moveTo>
                    <a:pt x="8066" y="9"/>
                  </a:moveTo>
                  <a:cubicBezTo>
                    <a:pt x="8057" y="9"/>
                    <a:pt x="8049" y="17"/>
                    <a:pt x="8049" y="26"/>
                  </a:cubicBezTo>
                  <a:cubicBezTo>
                    <a:pt x="8049" y="35"/>
                    <a:pt x="8057" y="42"/>
                    <a:pt x="8066" y="42"/>
                  </a:cubicBezTo>
                  <a:cubicBezTo>
                    <a:pt x="8075" y="42"/>
                    <a:pt x="8082" y="35"/>
                    <a:pt x="8082" y="26"/>
                  </a:cubicBezTo>
                  <a:cubicBezTo>
                    <a:pt x="8082" y="17"/>
                    <a:pt x="8075" y="9"/>
                    <a:pt x="8066" y="9"/>
                  </a:cubicBezTo>
                  <a:close/>
                  <a:moveTo>
                    <a:pt x="8179" y="10"/>
                  </a:moveTo>
                  <a:cubicBezTo>
                    <a:pt x="8170" y="10"/>
                    <a:pt x="8164" y="17"/>
                    <a:pt x="8164" y="26"/>
                  </a:cubicBezTo>
                  <a:cubicBezTo>
                    <a:pt x="8164" y="34"/>
                    <a:pt x="8170" y="41"/>
                    <a:pt x="8179" y="41"/>
                  </a:cubicBezTo>
                  <a:cubicBezTo>
                    <a:pt x="8187" y="41"/>
                    <a:pt x="8194" y="34"/>
                    <a:pt x="8194" y="26"/>
                  </a:cubicBezTo>
                  <a:cubicBezTo>
                    <a:pt x="8194" y="17"/>
                    <a:pt x="8187" y="10"/>
                    <a:pt x="8179" y="10"/>
                  </a:cubicBezTo>
                  <a:close/>
                  <a:moveTo>
                    <a:pt x="8292" y="9"/>
                  </a:moveTo>
                  <a:cubicBezTo>
                    <a:pt x="8283" y="9"/>
                    <a:pt x="8275" y="16"/>
                    <a:pt x="8275" y="26"/>
                  </a:cubicBezTo>
                  <a:cubicBezTo>
                    <a:pt x="8275" y="35"/>
                    <a:pt x="8283" y="43"/>
                    <a:pt x="8292" y="43"/>
                  </a:cubicBezTo>
                  <a:cubicBezTo>
                    <a:pt x="8302" y="43"/>
                    <a:pt x="8310" y="35"/>
                    <a:pt x="8310" y="26"/>
                  </a:cubicBezTo>
                  <a:cubicBezTo>
                    <a:pt x="8310" y="16"/>
                    <a:pt x="8302" y="9"/>
                    <a:pt x="8292" y="9"/>
                  </a:cubicBezTo>
                  <a:close/>
                  <a:moveTo>
                    <a:pt x="8406" y="9"/>
                  </a:moveTo>
                  <a:cubicBezTo>
                    <a:pt x="8397" y="9"/>
                    <a:pt x="8389" y="17"/>
                    <a:pt x="8389" y="26"/>
                  </a:cubicBezTo>
                  <a:cubicBezTo>
                    <a:pt x="8389" y="35"/>
                    <a:pt x="8397" y="42"/>
                    <a:pt x="8406" y="42"/>
                  </a:cubicBezTo>
                  <a:cubicBezTo>
                    <a:pt x="8415" y="42"/>
                    <a:pt x="8422" y="35"/>
                    <a:pt x="8422" y="26"/>
                  </a:cubicBezTo>
                  <a:cubicBezTo>
                    <a:pt x="8422" y="17"/>
                    <a:pt x="8415" y="9"/>
                    <a:pt x="8406" y="9"/>
                  </a:cubicBezTo>
                  <a:close/>
                  <a:moveTo>
                    <a:pt x="8519" y="8"/>
                  </a:moveTo>
                  <a:cubicBezTo>
                    <a:pt x="8509" y="8"/>
                    <a:pt x="8501" y="16"/>
                    <a:pt x="8501" y="26"/>
                  </a:cubicBezTo>
                  <a:cubicBezTo>
                    <a:pt x="8501" y="36"/>
                    <a:pt x="8509" y="43"/>
                    <a:pt x="8519" y="43"/>
                  </a:cubicBezTo>
                  <a:cubicBezTo>
                    <a:pt x="8529" y="43"/>
                    <a:pt x="8537" y="36"/>
                    <a:pt x="8537" y="26"/>
                  </a:cubicBezTo>
                  <a:cubicBezTo>
                    <a:pt x="8537" y="16"/>
                    <a:pt x="8529" y="8"/>
                    <a:pt x="8519" y="8"/>
                  </a:cubicBezTo>
                  <a:close/>
                  <a:moveTo>
                    <a:pt x="8633" y="7"/>
                  </a:moveTo>
                  <a:cubicBezTo>
                    <a:pt x="8622" y="7"/>
                    <a:pt x="8614" y="15"/>
                    <a:pt x="8614" y="26"/>
                  </a:cubicBezTo>
                  <a:cubicBezTo>
                    <a:pt x="8614" y="36"/>
                    <a:pt x="8622" y="45"/>
                    <a:pt x="8633" y="45"/>
                  </a:cubicBezTo>
                  <a:cubicBezTo>
                    <a:pt x="8643" y="45"/>
                    <a:pt x="8651" y="36"/>
                    <a:pt x="8651" y="26"/>
                  </a:cubicBezTo>
                  <a:cubicBezTo>
                    <a:pt x="8651" y="15"/>
                    <a:pt x="8643" y="7"/>
                    <a:pt x="8633" y="7"/>
                  </a:cubicBezTo>
                  <a:close/>
                  <a:moveTo>
                    <a:pt x="8746" y="6"/>
                  </a:moveTo>
                  <a:cubicBezTo>
                    <a:pt x="8735" y="6"/>
                    <a:pt x="8726" y="15"/>
                    <a:pt x="8726" y="26"/>
                  </a:cubicBezTo>
                  <a:cubicBezTo>
                    <a:pt x="8726" y="37"/>
                    <a:pt x="8735" y="45"/>
                    <a:pt x="8746" y="45"/>
                  </a:cubicBezTo>
                  <a:cubicBezTo>
                    <a:pt x="8757" y="45"/>
                    <a:pt x="8765" y="37"/>
                    <a:pt x="8765" y="26"/>
                  </a:cubicBezTo>
                  <a:cubicBezTo>
                    <a:pt x="8765" y="15"/>
                    <a:pt x="8757" y="6"/>
                    <a:pt x="8746" y="6"/>
                  </a:cubicBezTo>
                  <a:close/>
                  <a:moveTo>
                    <a:pt x="8859" y="4"/>
                  </a:moveTo>
                  <a:cubicBezTo>
                    <a:pt x="8847" y="4"/>
                    <a:pt x="8838" y="14"/>
                    <a:pt x="8838" y="26"/>
                  </a:cubicBezTo>
                  <a:cubicBezTo>
                    <a:pt x="8838" y="38"/>
                    <a:pt x="8847" y="47"/>
                    <a:pt x="8859" y="47"/>
                  </a:cubicBezTo>
                  <a:cubicBezTo>
                    <a:pt x="8871" y="47"/>
                    <a:pt x="8881" y="38"/>
                    <a:pt x="8881" y="26"/>
                  </a:cubicBezTo>
                  <a:cubicBezTo>
                    <a:pt x="8881" y="14"/>
                    <a:pt x="8871" y="4"/>
                    <a:pt x="8859" y="4"/>
                  </a:cubicBezTo>
                  <a:close/>
                  <a:moveTo>
                    <a:pt x="8973" y="2"/>
                  </a:moveTo>
                  <a:cubicBezTo>
                    <a:pt x="8960" y="2"/>
                    <a:pt x="8949" y="13"/>
                    <a:pt x="8949" y="26"/>
                  </a:cubicBezTo>
                  <a:cubicBezTo>
                    <a:pt x="8949" y="39"/>
                    <a:pt x="8960" y="49"/>
                    <a:pt x="8973" y="49"/>
                  </a:cubicBezTo>
                  <a:cubicBezTo>
                    <a:pt x="8986" y="49"/>
                    <a:pt x="8996" y="39"/>
                    <a:pt x="8996" y="26"/>
                  </a:cubicBezTo>
                  <a:cubicBezTo>
                    <a:pt x="8996" y="13"/>
                    <a:pt x="8986" y="2"/>
                    <a:pt x="8973" y="2"/>
                  </a:cubicBezTo>
                  <a:close/>
                  <a:moveTo>
                    <a:pt x="9086" y="3"/>
                  </a:moveTo>
                  <a:cubicBezTo>
                    <a:pt x="9073" y="3"/>
                    <a:pt x="9063" y="13"/>
                    <a:pt x="9063" y="26"/>
                  </a:cubicBezTo>
                  <a:cubicBezTo>
                    <a:pt x="9063" y="38"/>
                    <a:pt x="9073" y="49"/>
                    <a:pt x="9086" y="49"/>
                  </a:cubicBezTo>
                  <a:cubicBezTo>
                    <a:pt x="9099" y="49"/>
                    <a:pt x="9109" y="38"/>
                    <a:pt x="9109" y="26"/>
                  </a:cubicBezTo>
                  <a:cubicBezTo>
                    <a:pt x="9109" y="13"/>
                    <a:pt x="9099" y="3"/>
                    <a:pt x="9086" y="3"/>
                  </a:cubicBezTo>
                  <a:close/>
                  <a:moveTo>
                    <a:pt x="9199" y="5"/>
                  </a:moveTo>
                  <a:cubicBezTo>
                    <a:pt x="9188" y="5"/>
                    <a:pt x="9179" y="14"/>
                    <a:pt x="9179" y="26"/>
                  </a:cubicBezTo>
                  <a:cubicBezTo>
                    <a:pt x="9179" y="37"/>
                    <a:pt x="9188" y="47"/>
                    <a:pt x="9199" y="47"/>
                  </a:cubicBezTo>
                  <a:cubicBezTo>
                    <a:pt x="9211" y="47"/>
                    <a:pt x="9220" y="37"/>
                    <a:pt x="9220" y="26"/>
                  </a:cubicBezTo>
                  <a:cubicBezTo>
                    <a:pt x="9220" y="14"/>
                    <a:pt x="9211" y="5"/>
                    <a:pt x="9199" y="5"/>
                  </a:cubicBezTo>
                  <a:close/>
                  <a:moveTo>
                    <a:pt x="9313" y="4"/>
                  </a:moveTo>
                  <a:cubicBezTo>
                    <a:pt x="9301" y="4"/>
                    <a:pt x="9291" y="14"/>
                    <a:pt x="9291" y="26"/>
                  </a:cubicBezTo>
                  <a:cubicBezTo>
                    <a:pt x="9291" y="38"/>
                    <a:pt x="9301" y="48"/>
                    <a:pt x="9313" y="48"/>
                  </a:cubicBezTo>
                  <a:cubicBezTo>
                    <a:pt x="9325" y="48"/>
                    <a:pt x="9335" y="38"/>
                    <a:pt x="9335" y="26"/>
                  </a:cubicBezTo>
                  <a:cubicBezTo>
                    <a:pt x="9335" y="14"/>
                    <a:pt x="9325" y="4"/>
                    <a:pt x="9313" y="4"/>
                  </a:cubicBezTo>
                  <a:close/>
                  <a:moveTo>
                    <a:pt x="9426" y="6"/>
                  </a:moveTo>
                  <a:cubicBezTo>
                    <a:pt x="9415" y="6"/>
                    <a:pt x="9406" y="15"/>
                    <a:pt x="9406" y="26"/>
                  </a:cubicBezTo>
                  <a:cubicBezTo>
                    <a:pt x="9406" y="37"/>
                    <a:pt x="9415" y="46"/>
                    <a:pt x="9426" y="46"/>
                  </a:cubicBezTo>
                  <a:cubicBezTo>
                    <a:pt x="9437" y="46"/>
                    <a:pt x="9446" y="37"/>
                    <a:pt x="9446" y="26"/>
                  </a:cubicBezTo>
                  <a:cubicBezTo>
                    <a:pt x="9446" y="15"/>
                    <a:pt x="9437" y="6"/>
                    <a:pt x="9426" y="6"/>
                  </a:cubicBezTo>
                  <a:close/>
                  <a:moveTo>
                    <a:pt x="9540" y="7"/>
                  </a:moveTo>
                  <a:cubicBezTo>
                    <a:pt x="9529" y="7"/>
                    <a:pt x="9521" y="16"/>
                    <a:pt x="9521" y="26"/>
                  </a:cubicBezTo>
                  <a:cubicBezTo>
                    <a:pt x="9521" y="36"/>
                    <a:pt x="9529" y="44"/>
                    <a:pt x="9540" y="44"/>
                  </a:cubicBezTo>
                  <a:cubicBezTo>
                    <a:pt x="9550" y="44"/>
                    <a:pt x="9558" y="36"/>
                    <a:pt x="9558" y="26"/>
                  </a:cubicBezTo>
                  <a:cubicBezTo>
                    <a:pt x="9558" y="16"/>
                    <a:pt x="9550" y="7"/>
                    <a:pt x="9540" y="7"/>
                  </a:cubicBezTo>
                  <a:close/>
                  <a:moveTo>
                    <a:pt x="9653" y="8"/>
                  </a:moveTo>
                  <a:cubicBezTo>
                    <a:pt x="9643" y="8"/>
                    <a:pt x="9636" y="16"/>
                    <a:pt x="9636" y="26"/>
                  </a:cubicBezTo>
                  <a:cubicBezTo>
                    <a:pt x="9636" y="35"/>
                    <a:pt x="9643" y="43"/>
                    <a:pt x="9653" y="43"/>
                  </a:cubicBezTo>
                  <a:cubicBezTo>
                    <a:pt x="9663" y="43"/>
                    <a:pt x="9670" y="35"/>
                    <a:pt x="9670" y="26"/>
                  </a:cubicBezTo>
                  <a:cubicBezTo>
                    <a:pt x="9670" y="16"/>
                    <a:pt x="9663" y="8"/>
                    <a:pt x="9653" y="8"/>
                  </a:cubicBezTo>
                  <a:close/>
                  <a:moveTo>
                    <a:pt x="9766" y="9"/>
                  </a:moveTo>
                  <a:cubicBezTo>
                    <a:pt x="9757" y="9"/>
                    <a:pt x="9749" y="16"/>
                    <a:pt x="9749" y="26"/>
                  </a:cubicBezTo>
                  <a:cubicBezTo>
                    <a:pt x="9749" y="35"/>
                    <a:pt x="9757" y="43"/>
                    <a:pt x="9766" y="43"/>
                  </a:cubicBezTo>
                  <a:cubicBezTo>
                    <a:pt x="9776" y="43"/>
                    <a:pt x="9783" y="35"/>
                    <a:pt x="9783" y="26"/>
                  </a:cubicBezTo>
                  <a:cubicBezTo>
                    <a:pt x="9783" y="16"/>
                    <a:pt x="9776" y="9"/>
                    <a:pt x="9766" y="9"/>
                  </a:cubicBezTo>
                  <a:close/>
                  <a:moveTo>
                    <a:pt x="9880" y="7"/>
                  </a:moveTo>
                  <a:cubicBezTo>
                    <a:pt x="9869" y="7"/>
                    <a:pt x="9861" y="15"/>
                    <a:pt x="9861" y="26"/>
                  </a:cubicBezTo>
                  <a:cubicBezTo>
                    <a:pt x="9861" y="36"/>
                    <a:pt x="9869" y="45"/>
                    <a:pt x="9880" y="45"/>
                  </a:cubicBezTo>
                  <a:cubicBezTo>
                    <a:pt x="9890" y="45"/>
                    <a:pt x="9899" y="36"/>
                    <a:pt x="9899" y="26"/>
                  </a:cubicBezTo>
                  <a:cubicBezTo>
                    <a:pt x="9899" y="15"/>
                    <a:pt x="9890" y="7"/>
                    <a:pt x="9880" y="7"/>
                  </a:cubicBezTo>
                  <a:close/>
                  <a:moveTo>
                    <a:pt x="9993" y="8"/>
                  </a:moveTo>
                  <a:cubicBezTo>
                    <a:pt x="9983" y="8"/>
                    <a:pt x="9975" y="16"/>
                    <a:pt x="9975" y="26"/>
                  </a:cubicBezTo>
                  <a:cubicBezTo>
                    <a:pt x="9975" y="36"/>
                    <a:pt x="9983" y="43"/>
                    <a:pt x="9993" y="43"/>
                  </a:cubicBezTo>
                  <a:cubicBezTo>
                    <a:pt x="10003" y="43"/>
                    <a:pt x="10011" y="36"/>
                    <a:pt x="10011" y="26"/>
                  </a:cubicBezTo>
                  <a:cubicBezTo>
                    <a:pt x="10011" y="16"/>
                    <a:pt x="10003" y="8"/>
                    <a:pt x="9993" y="8"/>
                  </a:cubicBezTo>
                  <a:close/>
                  <a:moveTo>
                    <a:pt x="10107" y="9"/>
                  </a:moveTo>
                  <a:cubicBezTo>
                    <a:pt x="10097" y="9"/>
                    <a:pt x="10089" y="16"/>
                    <a:pt x="10089" y="26"/>
                  </a:cubicBezTo>
                  <a:cubicBezTo>
                    <a:pt x="10089" y="35"/>
                    <a:pt x="10097" y="43"/>
                    <a:pt x="10107" y="43"/>
                  </a:cubicBezTo>
                  <a:cubicBezTo>
                    <a:pt x="10116" y="43"/>
                    <a:pt x="10124" y="35"/>
                    <a:pt x="10124" y="26"/>
                  </a:cubicBezTo>
                  <a:cubicBezTo>
                    <a:pt x="10124" y="16"/>
                    <a:pt x="10116" y="9"/>
                    <a:pt x="10107" y="9"/>
                  </a:cubicBezTo>
                  <a:close/>
                  <a:moveTo>
                    <a:pt x="10220" y="9"/>
                  </a:moveTo>
                  <a:cubicBezTo>
                    <a:pt x="10211" y="9"/>
                    <a:pt x="10203" y="17"/>
                    <a:pt x="10203" y="26"/>
                  </a:cubicBezTo>
                  <a:cubicBezTo>
                    <a:pt x="10203" y="35"/>
                    <a:pt x="10211" y="42"/>
                    <a:pt x="10220" y="42"/>
                  </a:cubicBezTo>
                  <a:cubicBezTo>
                    <a:pt x="10229" y="42"/>
                    <a:pt x="10236" y="35"/>
                    <a:pt x="10236" y="26"/>
                  </a:cubicBezTo>
                  <a:cubicBezTo>
                    <a:pt x="10236" y="17"/>
                    <a:pt x="10229" y="9"/>
                    <a:pt x="10220" y="9"/>
                  </a:cubicBezTo>
                  <a:close/>
                  <a:moveTo>
                    <a:pt x="10333" y="8"/>
                  </a:moveTo>
                  <a:cubicBezTo>
                    <a:pt x="10324" y="8"/>
                    <a:pt x="10316" y="16"/>
                    <a:pt x="10316" y="26"/>
                  </a:cubicBezTo>
                  <a:cubicBezTo>
                    <a:pt x="10316" y="35"/>
                    <a:pt x="10324" y="43"/>
                    <a:pt x="10333" y="43"/>
                  </a:cubicBezTo>
                  <a:cubicBezTo>
                    <a:pt x="10343" y="43"/>
                    <a:pt x="10351" y="35"/>
                    <a:pt x="10351" y="26"/>
                  </a:cubicBezTo>
                  <a:cubicBezTo>
                    <a:pt x="10351" y="16"/>
                    <a:pt x="10343" y="8"/>
                    <a:pt x="10333" y="8"/>
                  </a:cubicBezTo>
                  <a:close/>
                  <a:moveTo>
                    <a:pt x="10447" y="7"/>
                  </a:moveTo>
                  <a:cubicBezTo>
                    <a:pt x="10437" y="7"/>
                    <a:pt x="10428" y="16"/>
                    <a:pt x="10428" y="26"/>
                  </a:cubicBezTo>
                  <a:cubicBezTo>
                    <a:pt x="10428" y="36"/>
                    <a:pt x="10437" y="44"/>
                    <a:pt x="10447" y="44"/>
                  </a:cubicBezTo>
                  <a:cubicBezTo>
                    <a:pt x="10457" y="44"/>
                    <a:pt x="10465" y="36"/>
                    <a:pt x="10465" y="26"/>
                  </a:cubicBezTo>
                  <a:cubicBezTo>
                    <a:pt x="10465" y="16"/>
                    <a:pt x="10457" y="7"/>
                    <a:pt x="10447" y="7"/>
                  </a:cubicBezTo>
                  <a:close/>
                  <a:moveTo>
                    <a:pt x="10560" y="7"/>
                  </a:moveTo>
                  <a:cubicBezTo>
                    <a:pt x="10550" y="7"/>
                    <a:pt x="10541" y="15"/>
                    <a:pt x="10541" y="26"/>
                  </a:cubicBezTo>
                  <a:cubicBezTo>
                    <a:pt x="10541" y="36"/>
                    <a:pt x="10550" y="45"/>
                    <a:pt x="10560" y="45"/>
                  </a:cubicBezTo>
                  <a:cubicBezTo>
                    <a:pt x="10571" y="45"/>
                    <a:pt x="10579" y="36"/>
                    <a:pt x="10579" y="26"/>
                  </a:cubicBezTo>
                  <a:cubicBezTo>
                    <a:pt x="10579" y="15"/>
                    <a:pt x="10571" y="7"/>
                    <a:pt x="10560" y="7"/>
                  </a:cubicBezTo>
                  <a:close/>
                  <a:moveTo>
                    <a:pt x="10673" y="7"/>
                  </a:moveTo>
                  <a:cubicBezTo>
                    <a:pt x="10663" y="7"/>
                    <a:pt x="10655" y="15"/>
                    <a:pt x="10655" y="26"/>
                  </a:cubicBezTo>
                  <a:cubicBezTo>
                    <a:pt x="10655" y="36"/>
                    <a:pt x="10663" y="45"/>
                    <a:pt x="10673" y="45"/>
                  </a:cubicBezTo>
                  <a:cubicBezTo>
                    <a:pt x="10684" y="45"/>
                    <a:pt x="10692" y="36"/>
                    <a:pt x="10692" y="26"/>
                  </a:cubicBezTo>
                  <a:cubicBezTo>
                    <a:pt x="10692" y="15"/>
                    <a:pt x="10684" y="7"/>
                    <a:pt x="10673" y="7"/>
                  </a:cubicBezTo>
                  <a:close/>
                  <a:moveTo>
                    <a:pt x="10787" y="8"/>
                  </a:moveTo>
                  <a:cubicBezTo>
                    <a:pt x="10777" y="8"/>
                    <a:pt x="10769" y="16"/>
                    <a:pt x="10769" y="26"/>
                  </a:cubicBezTo>
                  <a:cubicBezTo>
                    <a:pt x="10769" y="36"/>
                    <a:pt x="10777" y="43"/>
                    <a:pt x="10787" y="43"/>
                  </a:cubicBezTo>
                  <a:cubicBezTo>
                    <a:pt x="10797" y="43"/>
                    <a:pt x="10805" y="36"/>
                    <a:pt x="10805" y="26"/>
                  </a:cubicBezTo>
                  <a:cubicBezTo>
                    <a:pt x="10805" y="16"/>
                    <a:pt x="10797" y="8"/>
                    <a:pt x="10787" y="8"/>
                  </a:cubicBezTo>
                  <a:close/>
                  <a:moveTo>
                    <a:pt x="10900" y="9"/>
                  </a:moveTo>
                  <a:cubicBezTo>
                    <a:pt x="10891" y="9"/>
                    <a:pt x="10883" y="16"/>
                    <a:pt x="10883" y="26"/>
                  </a:cubicBezTo>
                  <a:cubicBezTo>
                    <a:pt x="10883" y="35"/>
                    <a:pt x="10891" y="43"/>
                    <a:pt x="10900" y="43"/>
                  </a:cubicBezTo>
                  <a:cubicBezTo>
                    <a:pt x="10910" y="43"/>
                    <a:pt x="10917" y="35"/>
                    <a:pt x="10917" y="26"/>
                  </a:cubicBezTo>
                  <a:cubicBezTo>
                    <a:pt x="10917" y="16"/>
                    <a:pt x="10910" y="9"/>
                    <a:pt x="10900" y="9"/>
                  </a:cubicBezTo>
                  <a:close/>
                  <a:moveTo>
                    <a:pt x="11014" y="9"/>
                  </a:moveTo>
                  <a:cubicBezTo>
                    <a:pt x="11004" y="9"/>
                    <a:pt x="10997" y="16"/>
                    <a:pt x="10997" y="26"/>
                  </a:cubicBezTo>
                  <a:cubicBezTo>
                    <a:pt x="10997" y="35"/>
                    <a:pt x="11004" y="43"/>
                    <a:pt x="11014" y="43"/>
                  </a:cubicBezTo>
                  <a:cubicBezTo>
                    <a:pt x="11023" y="43"/>
                    <a:pt x="11031" y="35"/>
                    <a:pt x="11031" y="26"/>
                  </a:cubicBezTo>
                  <a:cubicBezTo>
                    <a:pt x="11031" y="16"/>
                    <a:pt x="11023" y="9"/>
                    <a:pt x="11014" y="9"/>
                  </a:cubicBezTo>
                  <a:close/>
                  <a:moveTo>
                    <a:pt x="11127" y="8"/>
                  </a:moveTo>
                  <a:cubicBezTo>
                    <a:pt x="11117" y="8"/>
                    <a:pt x="11109" y="16"/>
                    <a:pt x="11109" y="26"/>
                  </a:cubicBezTo>
                  <a:cubicBezTo>
                    <a:pt x="11109" y="36"/>
                    <a:pt x="11117" y="44"/>
                    <a:pt x="11127" y="44"/>
                  </a:cubicBezTo>
                  <a:cubicBezTo>
                    <a:pt x="11137" y="44"/>
                    <a:pt x="11145" y="36"/>
                    <a:pt x="11145" y="26"/>
                  </a:cubicBezTo>
                  <a:cubicBezTo>
                    <a:pt x="11145" y="16"/>
                    <a:pt x="11137" y="8"/>
                    <a:pt x="11127" y="8"/>
                  </a:cubicBezTo>
                  <a:close/>
                  <a:moveTo>
                    <a:pt x="11240" y="7"/>
                  </a:moveTo>
                  <a:cubicBezTo>
                    <a:pt x="11230" y="7"/>
                    <a:pt x="11222" y="15"/>
                    <a:pt x="11222" y="26"/>
                  </a:cubicBezTo>
                  <a:cubicBezTo>
                    <a:pt x="11222" y="36"/>
                    <a:pt x="11230" y="45"/>
                    <a:pt x="11240" y="45"/>
                  </a:cubicBezTo>
                  <a:cubicBezTo>
                    <a:pt x="11251" y="45"/>
                    <a:pt x="11259" y="36"/>
                    <a:pt x="11259" y="26"/>
                  </a:cubicBezTo>
                  <a:cubicBezTo>
                    <a:pt x="11259" y="15"/>
                    <a:pt x="11251" y="7"/>
                    <a:pt x="11240" y="7"/>
                  </a:cubicBezTo>
                  <a:close/>
                  <a:moveTo>
                    <a:pt x="11354" y="5"/>
                  </a:moveTo>
                  <a:cubicBezTo>
                    <a:pt x="11342" y="5"/>
                    <a:pt x="11333" y="14"/>
                    <a:pt x="11333" y="26"/>
                  </a:cubicBezTo>
                  <a:cubicBezTo>
                    <a:pt x="11333" y="37"/>
                    <a:pt x="11342" y="47"/>
                    <a:pt x="11354" y="47"/>
                  </a:cubicBezTo>
                  <a:cubicBezTo>
                    <a:pt x="11365" y="47"/>
                    <a:pt x="11375" y="37"/>
                    <a:pt x="11375" y="26"/>
                  </a:cubicBezTo>
                  <a:cubicBezTo>
                    <a:pt x="11375" y="14"/>
                    <a:pt x="11365" y="5"/>
                    <a:pt x="11354" y="5"/>
                  </a:cubicBezTo>
                  <a:close/>
                  <a:moveTo>
                    <a:pt x="11467" y="7"/>
                  </a:moveTo>
                  <a:cubicBezTo>
                    <a:pt x="11457" y="7"/>
                    <a:pt x="11448" y="15"/>
                    <a:pt x="11448" y="26"/>
                  </a:cubicBezTo>
                  <a:cubicBezTo>
                    <a:pt x="11448" y="36"/>
                    <a:pt x="11457" y="45"/>
                    <a:pt x="11467" y="45"/>
                  </a:cubicBezTo>
                  <a:cubicBezTo>
                    <a:pt x="11478" y="45"/>
                    <a:pt x="11486" y="36"/>
                    <a:pt x="11486" y="26"/>
                  </a:cubicBezTo>
                  <a:cubicBezTo>
                    <a:pt x="11486" y="15"/>
                    <a:pt x="11478" y="7"/>
                    <a:pt x="11467" y="7"/>
                  </a:cubicBezTo>
                  <a:close/>
                  <a:moveTo>
                    <a:pt x="11581" y="7"/>
                  </a:moveTo>
                  <a:cubicBezTo>
                    <a:pt x="11570" y="7"/>
                    <a:pt x="11562" y="16"/>
                    <a:pt x="11562" y="26"/>
                  </a:cubicBezTo>
                  <a:cubicBezTo>
                    <a:pt x="11562" y="36"/>
                    <a:pt x="11570" y="44"/>
                    <a:pt x="11581" y="44"/>
                  </a:cubicBezTo>
                  <a:cubicBezTo>
                    <a:pt x="11591" y="44"/>
                    <a:pt x="11599" y="36"/>
                    <a:pt x="11599" y="26"/>
                  </a:cubicBezTo>
                  <a:cubicBezTo>
                    <a:pt x="11599" y="16"/>
                    <a:pt x="11591" y="7"/>
                    <a:pt x="11581" y="7"/>
                  </a:cubicBezTo>
                  <a:close/>
                  <a:moveTo>
                    <a:pt x="11694" y="9"/>
                  </a:moveTo>
                  <a:cubicBezTo>
                    <a:pt x="11685" y="9"/>
                    <a:pt x="11677" y="16"/>
                    <a:pt x="11677" y="26"/>
                  </a:cubicBezTo>
                  <a:cubicBezTo>
                    <a:pt x="11677" y="35"/>
                    <a:pt x="11685" y="43"/>
                    <a:pt x="11694" y="43"/>
                  </a:cubicBezTo>
                  <a:cubicBezTo>
                    <a:pt x="11703" y="43"/>
                    <a:pt x="11711" y="35"/>
                    <a:pt x="11711" y="26"/>
                  </a:cubicBezTo>
                  <a:cubicBezTo>
                    <a:pt x="11711" y="16"/>
                    <a:pt x="11703" y="9"/>
                    <a:pt x="11694" y="9"/>
                  </a:cubicBezTo>
                  <a:close/>
                  <a:moveTo>
                    <a:pt x="11807" y="2"/>
                  </a:moveTo>
                  <a:cubicBezTo>
                    <a:pt x="11794" y="2"/>
                    <a:pt x="11784" y="13"/>
                    <a:pt x="11784" y="26"/>
                  </a:cubicBezTo>
                  <a:cubicBezTo>
                    <a:pt x="11784" y="39"/>
                    <a:pt x="11794" y="49"/>
                    <a:pt x="11807" y="49"/>
                  </a:cubicBezTo>
                  <a:cubicBezTo>
                    <a:pt x="11820" y="49"/>
                    <a:pt x="11831" y="39"/>
                    <a:pt x="11831" y="26"/>
                  </a:cubicBezTo>
                  <a:cubicBezTo>
                    <a:pt x="11831" y="13"/>
                    <a:pt x="11820" y="2"/>
                    <a:pt x="11807" y="2"/>
                  </a:cubicBezTo>
                  <a:close/>
                  <a:moveTo>
                    <a:pt x="11921" y="5"/>
                  </a:moveTo>
                  <a:cubicBezTo>
                    <a:pt x="11909" y="5"/>
                    <a:pt x="11900" y="14"/>
                    <a:pt x="11900" y="26"/>
                  </a:cubicBezTo>
                  <a:cubicBezTo>
                    <a:pt x="11900" y="37"/>
                    <a:pt x="11909" y="47"/>
                    <a:pt x="11921" y="47"/>
                  </a:cubicBezTo>
                  <a:cubicBezTo>
                    <a:pt x="11932" y="47"/>
                    <a:pt x="11942" y="37"/>
                    <a:pt x="11942" y="26"/>
                  </a:cubicBezTo>
                  <a:cubicBezTo>
                    <a:pt x="11942" y="14"/>
                    <a:pt x="11932" y="5"/>
                    <a:pt x="11921" y="5"/>
                  </a:cubicBezTo>
                  <a:close/>
                  <a:moveTo>
                    <a:pt x="12034" y="5"/>
                  </a:moveTo>
                  <a:cubicBezTo>
                    <a:pt x="12023" y="5"/>
                    <a:pt x="12014" y="14"/>
                    <a:pt x="12014" y="26"/>
                  </a:cubicBezTo>
                  <a:cubicBezTo>
                    <a:pt x="12014" y="37"/>
                    <a:pt x="12023" y="46"/>
                    <a:pt x="12034" y="46"/>
                  </a:cubicBezTo>
                  <a:cubicBezTo>
                    <a:pt x="12045" y="46"/>
                    <a:pt x="12055" y="37"/>
                    <a:pt x="12055" y="26"/>
                  </a:cubicBezTo>
                  <a:cubicBezTo>
                    <a:pt x="12055" y="14"/>
                    <a:pt x="12045" y="5"/>
                    <a:pt x="12034" y="5"/>
                  </a:cubicBezTo>
                  <a:close/>
                  <a:moveTo>
                    <a:pt x="12147" y="3"/>
                  </a:moveTo>
                  <a:cubicBezTo>
                    <a:pt x="12135" y="3"/>
                    <a:pt x="12124" y="13"/>
                    <a:pt x="12124" y="26"/>
                  </a:cubicBezTo>
                  <a:cubicBezTo>
                    <a:pt x="12124" y="38"/>
                    <a:pt x="12135" y="49"/>
                    <a:pt x="12147" y="49"/>
                  </a:cubicBezTo>
                  <a:cubicBezTo>
                    <a:pt x="12160" y="49"/>
                    <a:pt x="12170" y="38"/>
                    <a:pt x="12170" y="26"/>
                  </a:cubicBezTo>
                  <a:cubicBezTo>
                    <a:pt x="12170" y="13"/>
                    <a:pt x="12160" y="3"/>
                    <a:pt x="12147" y="3"/>
                  </a:cubicBezTo>
                  <a:close/>
                  <a:moveTo>
                    <a:pt x="12261" y="1"/>
                  </a:moveTo>
                  <a:cubicBezTo>
                    <a:pt x="12247" y="1"/>
                    <a:pt x="12236" y="12"/>
                    <a:pt x="12236" y="26"/>
                  </a:cubicBezTo>
                  <a:cubicBezTo>
                    <a:pt x="12236" y="40"/>
                    <a:pt x="12247" y="51"/>
                    <a:pt x="12261" y="51"/>
                  </a:cubicBezTo>
                  <a:cubicBezTo>
                    <a:pt x="12275" y="51"/>
                    <a:pt x="12286" y="40"/>
                    <a:pt x="12286" y="26"/>
                  </a:cubicBezTo>
                  <a:cubicBezTo>
                    <a:pt x="12286" y="12"/>
                    <a:pt x="12275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1" y="2"/>
                    <a:pt x="12350" y="13"/>
                    <a:pt x="12350" y="26"/>
                  </a:cubicBezTo>
                  <a:cubicBezTo>
                    <a:pt x="12350" y="39"/>
                    <a:pt x="12361" y="50"/>
                    <a:pt x="12374" y="50"/>
                  </a:cubicBezTo>
                  <a:cubicBezTo>
                    <a:pt x="12388" y="50"/>
                    <a:pt x="12398" y="39"/>
                    <a:pt x="12398" y="26"/>
                  </a:cubicBezTo>
                  <a:cubicBezTo>
                    <a:pt x="12398" y="13"/>
                    <a:pt x="12388" y="2"/>
                    <a:pt x="12374" y="2"/>
                  </a:cubicBezTo>
                  <a:close/>
                  <a:moveTo>
                    <a:pt x="12488" y="5"/>
                  </a:moveTo>
                  <a:cubicBezTo>
                    <a:pt x="12476" y="5"/>
                    <a:pt x="12466" y="14"/>
                    <a:pt x="12466" y="26"/>
                  </a:cubicBezTo>
                  <a:cubicBezTo>
                    <a:pt x="12466" y="37"/>
                    <a:pt x="12476" y="47"/>
                    <a:pt x="12488" y="47"/>
                  </a:cubicBezTo>
                  <a:cubicBezTo>
                    <a:pt x="12499" y="47"/>
                    <a:pt x="12509" y="37"/>
                    <a:pt x="12509" y="26"/>
                  </a:cubicBezTo>
                  <a:cubicBezTo>
                    <a:pt x="12509" y="14"/>
                    <a:pt x="12499" y="5"/>
                    <a:pt x="12488" y="5"/>
                  </a:cubicBezTo>
                  <a:close/>
                  <a:moveTo>
                    <a:pt x="12601" y="5"/>
                  </a:moveTo>
                  <a:cubicBezTo>
                    <a:pt x="12590" y="5"/>
                    <a:pt x="12580" y="14"/>
                    <a:pt x="12580" y="26"/>
                  </a:cubicBezTo>
                  <a:cubicBezTo>
                    <a:pt x="12580" y="37"/>
                    <a:pt x="12590" y="47"/>
                    <a:pt x="12601" y="47"/>
                  </a:cubicBezTo>
                  <a:cubicBezTo>
                    <a:pt x="12612" y="47"/>
                    <a:pt x="12622" y="37"/>
                    <a:pt x="12622" y="26"/>
                  </a:cubicBezTo>
                  <a:cubicBezTo>
                    <a:pt x="12622" y="14"/>
                    <a:pt x="12612" y="5"/>
                    <a:pt x="12601" y="5"/>
                  </a:cubicBezTo>
                  <a:close/>
                  <a:moveTo>
                    <a:pt x="12714" y="7"/>
                  </a:moveTo>
                  <a:cubicBezTo>
                    <a:pt x="12704" y="7"/>
                    <a:pt x="12696" y="16"/>
                    <a:pt x="12696" y="26"/>
                  </a:cubicBezTo>
                  <a:cubicBezTo>
                    <a:pt x="12696" y="36"/>
                    <a:pt x="12704" y="44"/>
                    <a:pt x="12714" y="44"/>
                  </a:cubicBezTo>
                  <a:cubicBezTo>
                    <a:pt x="12725" y="44"/>
                    <a:pt x="12733" y="36"/>
                    <a:pt x="12733" y="26"/>
                  </a:cubicBezTo>
                  <a:cubicBezTo>
                    <a:pt x="12733" y="16"/>
                    <a:pt x="12725" y="7"/>
                    <a:pt x="12714" y="7"/>
                  </a:cubicBezTo>
                  <a:close/>
                  <a:moveTo>
                    <a:pt x="12828" y="6"/>
                  </a:moveTo>
                  <a:cubicBezTo>
                    <a:pt x="12817" y="6"/>
                    <a:pt x="12808" y="15"/>
                    <a:pt x="12808" y="26"/>
                  </a:cubicBezTo>
                  <a:cubicBezTo>
                    <a:pt x="12808" y="37"/>
                    <a:pt x="12817" y="46"/>
                    <a:pt x="12828" y="46"/>
                  </a:cubicBezTo>
                  <a:cubicBezTo>
                    <a:pt x="12839" y="46"/>
                    <a:pt x="12848" y="37"/>
                    <a:pt x="12848" y="26"/>
                  </a:cubicBezTo>
                  <a:cubicBezTo>
                    <a:pt x="12848" y="15"/>
                    <a:pt x="12839" y="6"/>
                    <a:pt x="12828" y="6"/>
                  </a:cubicBezTo>
                  <a:close/>
                  <a:moveTo>
                    <a:pt x="12941" y="7"/>
                  </a:moveTo>
                  <a:cubicBezTo>
                    <a:pt x="12931" y="7"/>
                    <a:pt x="12923" y="16"/>
                    <a:pt x="12923" y="26"/>
                  </a:cubicBezTo>
                  <a:cubicBezTo>
                    <a:pt x="12923" y="36"/>
                    <a:pt x="12931" y="44"/>
                    <a:pt x="12941" y="44"/>
                  </a:cubicBezTo>
                  <a:cubicBezTo>
                    <a:pt x="12951" y="44"/>
                    <a:pt x="12959" y="36"/>
                    <a:pt x="12959" y="26"/>
                  </a:cubicBezTo>
                  <a:cubicBezTo>
                    <a:pt x="12959" y="16"/>
                    <a:pt x="12951" y="7"/>
                    <a:pt x="12941" y="7"/>
                  </a:cubicBezTo>
                  <a:close/>
                  <a:moveTo>
                    <a:pt x="13055" y="8"/>
                  </a:moveTo>
                  <a:cubicBezTo>
                    <a:pt x="13045" y="8"/>
                    <a:pt x="13037" y="16"/>
                    <a:pt x="13037" y="26"/>
                  </a:cubicBezTo>
                  <a:cubicBezTo>
                    <a:pt x="13037" y="35"/>
                    <a:pt x="13045" y="43"/>
                    <a:pt x="13055" y="43"/>
                  </a:cubicBezTo>
                  <a:cubicBezTo>
                    <a:pt x="13064" y="43"/>
                    <a:pt x="13072" y="35"/>
                    <a:pt x="13072" y="26"/>
                  </a:cubicBezTo>
                  <a:cubicBezTo>
                    <a:pt x="13072" y="16"/>
                    <a:pt x="13064" y="8"/>
                    <a:pt x="13055" y="8"/>
                  </a:cubicBezTo>
                  <a:close/>
                  <a:moveTo>
                    <a:pt x="13168" y="8"/>
                  </a:moveTo>
                  <a:cubicBezTo>
                    <a:pt x="13158" y="8"/>
                    <a:pt x="13150" y="16"/>
                    <a:pt x="13150" y="26"/>
                  </a:cubicBezTo>
                  <a:cubicBezTo>
                    <a:pt x="13150" y="36"/>
                    <a:pt x="13158" y="44"/>
                    <a:pt x="13168" y="44"/>
                  </a:cubicBezTo>
                  <a:cubicBezTo>
                    <a:pt x="13178" y="44"/>
                    <a:pt x="13186" y="36"/>
                    <a:pt x="13186" y="26"/>
                  </a:cubicBezTo>
                  <a:cubicBezTo>
                    <a:pt x="13186" y="16"/>
                    <a:pt x="13178" y="8"/>
                    <a:pt x="13168" y="8"/>
                  </a:cubicBezTo>
                  <a:close/>
                  <a:moveTo>
                    <a:pt x="13281" y="7"/>
                  </a:moveTo>
                  <a:cubicBezTo>
                    <a:pt x="13271" y="7"/>
                    <a:pt x="13263" y="16"/>
                    <a:pt x="13263" y="26"/>
                  </a:cubicBezTo>
                  <a:cubicBezTo>
                    <a:pt x="13263" y="36"/>
                    <a:pt x="13271" y="44"/>
                    <a:pt x="13281" y="44"/>
                  </a:cubicBezTo>
                  <a:cubicBezTo>
                    <a:pt x="13292" y="44"/>
                    <a:pt x="13300" y="36"/>
                    <a:pt x="13300" y="26"/>
                  </a:cubicBezTo>
                  <a:cubicBezTo>
                    <a:pt x="13300" y="16"/>
                    <a:pt x="13292" y="7"/>
                    <a:pt x="13281" y="7"/>
                  </a:cubicBezTo>
                  <a:close/>
                  <a:moveTo>
                    <a:pt x="13395" y="8"/>
                  </a:moveTo>
                  <a:cubicBezTo>
                    <a:pt x="13385" y="8"/>
                    <a:pt x="13377" y="16"/>
                    <a:pt x="13377" y="26"/>
                  </a:cubicBezTo>
                  <a:cubicBezTo>
                    <a:pt x="13377" y="36"/>
                    <a:pt x="13385" y="44"/>
                    <a:pt x="13395" y="44"/>
                  </a:cubicBezTo>
                  <a:cubicBezTo>
                    <a:pt x="13405" y="44"/>
                    <a:pt x="13413" y="36"/>
                    <a:pt x="13413" y="26"/>
                  </a:cubicBezTo>
                  <a:cubicBezTo>
                    <a:pt x="13413" y="16"/>
                    <a:pt x="13405" y="8"/>
                    <a:pt x="13395" y="8"/>
                  </a:cubicBezTo>
                  <a:close/>
                  <a:moveTo>
                    <a:pt x="13508" y="9"/>
                  </a:moveTo>
                  <a:cubicBezTo>
                    <a:pt x="13499" y="9"/>
                    <a:pt x="13491" y="16"/>
                    <a:pt x="13491" y="26"/>
                  </a:cubicBezTo>
                  <a:cubicBezTo>
                    <a:pt x="13491" y="35"/>
                    <a:pt x="13499" y="43"/>
                    <a:pt x="13508" y="43"/>
                  </a:cubicBezTo>
                  <a:cubicBezTo>
                    <a:pt x="13518" y="43"/>
                    <a:pt x="13525" y="35"/>
                    <a:pt x="13525" y="26"/>
                  </a:cubicBezTo>
                  <a:cubicBezTo>
                    <a:pt x="13525" y="16"/>
                    <a:pt x="13518" y="9"/>
                    <a:pt x="13508" y="9"/>
                  </a:cubicBezTo>
                  <a:close/>
                  <a:moveTo>
                    <a:pt x="13621" y="9"/>
                  </a:moveTo>
                  <a:cubicBezTo>
                    <a:pt x="13612" y="9"/>
                    <a:pt x="13605" y="17"/>
                    <a:pt x="13605" y="26"/>
                  </a:cubicBezTo>
                  <a:cubicBezTo>
                    <a:pt x="13605" y="35"/>
                    <a:pt x="13612" y="42"/>
                    <a:pt x="13621" y="42"/>
                  </a:cubicBezTo>
                  <a:cubicBezTo>
                    <a:pt x="13631" y="42"/>
                    <a:pt x="13638" y="35"/>
                    <a:pt x="13638" y="26"/>
                  </a:cubicBezTo>
                  <a:cubicBezTo>
                    <a:pt x="13638" y="17"/>
                    <a:pt x="13631" y="9"/>
                    <a:pt x="13621" y="9"/>
                  </a:cubicBezTo>
                  <a:close/>
                  <a:moveTo>
                    <a:pt x="13735" y="9"/>
                  </a:moveTo>
                  <a:cubicBezTo>
                    <a:pt x="13726" y="9"/>
                    <a:pt x="13718" y="16"/>
                    <a:pt x="13718" y="26"/>
                  </a:cubicBezTo>
                  <a:cubicBezTo>
                    <a:pt x="13718" y="35"/>
                    <a:pt x="13726" y="43"/>
                    <a:pt x="13735" y="43"/>
                  </a:cubicBezTo>
                  <a:cubicBezTo>
                    <a:pt x="13744" y="43"/>
                    <a:pt x="13752" y="35"/>
                    <a:pt x="13752" y="26"/>
                  </a:cubicBezTo>
                  <a:cubicBezTo>
                    <a:pt x="13752" y="16"/>
                    <a:pt x="13744" y="9"/>
                    <a:pt x="13735" y="9"/>
                  </a:cubicBezTo>
                  <a:close/>
                  <a:moveTo>
                    <a:pt x="13848" y="9"/>
                  </a:moveTo>
                  <a:cubicBezTo>
                    <a:pt x="13839" y="9"/>
                    <a:pt x="13832" y="17"/>
                    <a:pt x="13832" y="26"/>
                  </a:cubicBezTo>
                  <a:cubicBezTo>
                    <a:pt x="13832" y="35"/>
                    <a:pt x="13839" y="42"/>
                    <a:pt x="13848" y="42"/>
                  </a:cubicBezTo>
                  <a:cubicBezTo>
                    <a:pt x="13857" y="42"/>
                    <a:pt x="13865" y="35"/>
                    <a:pt x="13865" y="26"/>
                  </a:cubicBezTo>
                  <a:cubicBezTo>
                    <a:pt x="13865" y="17"/>
                    <a:pt x="13857" y="9"/>
                    <a:pt x="13848" y="9"/>
                  </a:cubicBezTo>
                  <a:close/>
                  <a:moveTo>
                    <a:pt x="13962" y="10"/>
                  </a:moveTo>
                  <a:cubicBezTo>
                    <a:pt x="13953" y="10"/>
                    <a:pt x="13946" y="17"/>
                    <a:pt x="13946" y="26"/>
                  </a:cubicBezTo>
                  <a:cubicBezTo>
                    <a:pt x="13946" y="35"/>
                    <a:pt x="13953" y="42"/>
                    <a:pt x="13962" y="42"/>
                  </a:cubicBezTo>
                  <a:cubicBezTo>
                    <a:pt x="13970" y="42"/>
                    <a:pt x="13978" y="35"/>
                    <a:pt x="13978" y="26"/>
                  </a:cubicBezTo>
                  <a:cubicBezTo>
                    <a:pt x="13978" y="17"/>
                    <a:pt x="13970" y="10"/>
                    <a:pt x="13962" y="10"/>
                  </a:cubicBezTo>
                  <a:close/>
                  <a:moveTo>
                    <a:pt x="14075" y="10"/>
                  </a:moveTo>
                  <a:cubicBezTo>
                    <a:pt x="14066" y="10"/>
                    <a:pt x="14059" y="17"/>
                    <a:pt x="14059" y="26"/>
                  </a:cubicBezTo>
                  <a:cubicBezTo>
                    <a:pt x="14059" y="34"/>
                    <a:pt x="14066" y="41"/>
                    <a:pt x="14075" y="41"/>
                  </a:cubicBezTo>
                  <a:cubicBezTo>
                    <a:pt x="14084" y="41"/>
                    <a:pt x="14091" y="34"/>
                    <a:pt x="14091" y="26"/>
                  </a:cubicBezTo>
                  <a:cubicBezTo>
                    <a:pt x="14091" y="17"/>
                    <a:pt x="14084" y="10"/>
                    <a:pt x="14075" y="1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-3979863" y="3111500"/>
              <a:ext cx="18821400" cy="73025"/>
            </a:xfrm>
            <a:custGeom>
              <a:avLst/>
              <a:gdLst>
                <a:gd name="T0" fmla="*/ 14188 w 14317"/>
                <a:gd name="T1" fmla="*/ 12 h 55"/>
                <a:gd name="T2" fmla="*/ 129 w 14317"/>
                <a:gd name="T3" fmla="*/ 12 h 55"/>
                <a:gd name="T4" fmla="*/ 355 w 14317"/>
                <a:gd name="T5" fmla="*/ 11 h 55"/>
                <a:gd name="T6" fmla="*/ 582 w 14317"/>
                <a:gd name="T7" fmla="*/ 11 h 55"/>
                <a:gd name="T8" fmla="*/ 809 w 14317"/>
                <a:gd name="T9" fmla="*/ 10 h 55"/>
                <a:gd name="T10" fmla="*/ 1036 w 14317"/>
                <a:gd name="T11" fmla="*/ 11 h 55"/>
                <a:gd name="T12" fmla="*/ 1262 w 14317"/>
                <a:gd name="T13" fmla="*/ 8 h 55"/>
                <a:gd name="T14" fmla="*/ 1489 w 14317"/>
                <a:gd name="T15" fmla="*/ 7 h 55"/>
                <a:gd name="T16" fmla="*/ 1716 w 14317"/>
                <a:gd name="T17" fmla="*/ 11 h 55"/>
                <a:gd name="T18" fmla="*/ 1943 w 14317"/>
                <a:gd name="T19" fmla="*/ 9 h 55"/>
                <a:gd name="T20" fmla="*/ 2170 w 14317"/>
                <a:gd name="T21" fmla="*/ 11 h 55"/>
                <a:gd name="T22" fmla="*/ 2396 w 14317"/>
                <a:gd name="T23" fmla="*/ 7 h 55"/>
                <a:gd name="T24" fmla="*/ 2623 w 14317"/>
                <a:gd name="T25" fmla="*/ 8 h 55"/>
                <a:gd name="T26" fmla="*/ 2850 w 14317"/>
                <a:gd name="T27" fmla="*/ 12 h 55"/>
                <a:gd name="T28" fmla="*/ 3077 w 14317"/>
                <a:gd name="T29" fmla="*/ 9 h 55"/>
                <a:gd name="T30" fmla="*/ 3303 w 14317"/>
                <a:gd name="T31" fmla="*/ 12 h 55"/>
                <a:gd name="T32" fmla="*/ 3530 w 14317"/>
                <a:gd name="T33" fmla="*/ 11 h 55"/>
                <a:gd name="T34" fmla="*/ 3757 w 14317"/>
                <a:gd name="T35" fmla="*/ 9 h 55"/>
                <a:gd name="T36" fmla="*/ 3984 w 14317"/>
                <a:gd name="T37" fmla="*/ 11 h 55"/>
                <a:gd name="T38" fmla="*/ 4210 w 14317"/>
                <a:gd name="T39" fmla="*/ 8 h 55"/>
                <a:gd name="T40" fmla="*/ 4437 w 14317"/>
                <a:gd name="T41" fmla="*/ 5 h 55"/>
                <a:gd name="T42" fmla="*/ 4664 w 14317"/>
                <a:gd name="T43" fmla="*/ 11 h 55"/>
                <a:gd name="T44" fmla="*/ 4891 w 14317"/>
                <a:gd name="T45" fmla="*/ 8 h 55"/>
                <a:gd name="T46" fmla="*/ 5118 w 14317"/>
                <a:gd name="T47" fmla="*/ 10 h 55"/>
                <a:gd name="T48" fmla="*/ 5344 w 14317"/>
                <a:gd name="T49" fmla="*/ 7 h 55"/>
                <a:gd name="T50" fmla="*/ 5571 w 14317"/>
                <a:gd name="T51" fmla="*/ 3 h 55"/>
                <a:gd name="T52" fmla="*/ 5798 w 14317"/>
                <a:gd name="T53" fmla="*/ 1 h 55"/>
                <a:gd name="T54" fmla="*/ 6025 w 14317"/>
                <a:gd name="T55" fmla="*/ 4 h 55"/>
                <a:gd name="T56" fmla="*/ 6251 w 14317"/>
                <a:gd name="T57" fmla="*/ 7 h 55"/>
                <a:gd name="T58" fmla="*/ 6478 w 14317"/>
                <a:gd name="T59" fmla="*/ 5 h 55"/>
                <a:gd name="T60" fmla="*/ 6705 w 14317"/>
                <a:gd name="T61" fmla="*/ 8 h 55"/>
                <a:gd name="T62" fmla="*/ 6932 w 14317"/>
                <a:gd name="T63" fmla="*/ 8 h 55"/>
                <a:gd name="T64" fmla="*/ 7158 w 14317"/>
                <a:gd name="T65" fmla="*/ 12 h 55"/>
                <a:gd name="T66" fmla="*/ 7385 w 14317"/>
                <a:gd name="T67" fmla="*/ 10 h 55"/>
                <a:gd name="T68" fmla="*/ 7612 w 14317"/>
                <a:gd name="T69" fmla="*/ 11 h 55"/>
                <a:gd name="T70" fmla="*/ 7839 w 14317"/>
                <a:gd name="T71" fmla="*/ 8 h 55"/>
                <a:gd name="T72" fmla="*/ 8066 w 14317"/>
                <a:gd name="T73" fmla="*/ 11 h 55"/>
                <a:gd name="T74" fmla="*/ 8292 w 14317"/>
                <a:gd name="T75" fmla="*/ 10 h 55"/>
                <a:gd name="T76" fmla="*/ 8519 w 14317"/>
                <a:gd name="T77" fmla="*/ 9 h 55"/>
                <a:gd name="T78" fmla="*/ 8746 w 14317"/>
                <a:gd name="T79" fmla="*/ 8 h 55"/>
                <a:gd name="T80" fmla="*/ 8973 w 14317"/>
                <a:gd name="T81" fmla="*/ 3 h 55"/>
                <a:gd name="T82" fmla="*/ 9199 w 14317"/>
                <a:gd name="T83" fmla="*/ 6 h 55"/>
                <a:gd name="T84" fmla="*/ 9426 w 14317"/>
                <a:gd name="T85" fmla="*/ 7 h 55"/>
                <a:gd name="T86" fmla="*/ 9653 w 14317"/>
                <a:gd name="T87" fmla="*/ 10 h 55"/>
                <a:gd name="T88" fmla="*/ 9880 w 14317"/>
                <a:gd name="T89" fmla="*/ 8 h 55"/>
                <a:gd name="T90" fmla="*/ 10107 w 14317"/>
                <a:gd name="T91" fmla="*/ 10 h 55"/>
                <a:gd name="T92" fmla="*/ 10333 w 14317"/>
                <a:gd name="T93" fmla="*/ 10 h 55"/>
                <a:gd name="T94" fmla="*/ 10560 w 14317"/>
                <a:gd name="T95" fmla="*/ 8 h 55"/>
                <a:gd name="T96" fmla="*/ 10787 w 14317"/>
                <a:gd name="T97" fmla="*/ 9 h 55"/>
                <a:gd name="T98" fmla="*/ 11014 w 14317"/>
                <a:gd name="T99" fmla="*/ 10 h 55"/>
                <a:gd name="T100" fmla="*/ 11240 w 14317"/>
                <a:gd name="T101" fmla="*/ 8 h 55"/>
                <a:gd name="T102" fmla="*/ 11467 w 14317"/>
                <a:gd name="T103" fmla="*/ 8 h 55"/>
                <a:gd name="T104" fmla="*/ 11694 w 14317"/>
                <a:gd name="T105" fmla="*/ 10 h 55"/>
                <a:gd name="T106" fmla="*/ 11921 w 14317"/>
                <a:gd name="T107" fmla="*/ 6 h 55"/>
                <a:gd name="T108" fmla="*/ 12147 w 14317"/>
                <a:gd name="T109" fmla="*/ 4 h 55"/>
                <a:gd name="T110" fmla="*/ 12374 w 14317"/>
                <a:gd name="T111" fmla="*/ 2 h 55"/>
                <a:gd name="T112" fmla="*/ 12601 w 14317"/>
                <a:gd name="T113" fmla="*/ 6 h 55"/>
                <a:gd name="T114" fmla="*/ 12828 w 14317"/>
                <a:gd name="T115" fmla="*/ 7 h 55"/>
                <a:gd name="T116" fmla="*/ 13055 w 14317"/>
                <a:gd name="T117" fmla="*/ 10 h 55"/>
                <a:gd name="T118" fmla="*/ 13281 w 14317"/>
                <a:gd name="T119" fmla="*/ 9 h 55"/>
                <a:gd name="T120" fmla="*/ 13508 w 14317"/>
                <a:gd name="T121" fmla="*/ 10 h 55"/>
                <a:gd name="T122" fmla="*/ 13735 w 14317"/>
                <a:gd name="T123" fmla="*/ 10 h 55"/>
                <a:gd name="T124" fmla="*/ 13962 w 14317"/>
                <a:gd name="T125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55">
                  <a:moveTo>
                    <a:pt x="14302" y="12"/>
                  </a:moveTo>
                  <a:cubicBezTo>
                    <a:pt x="14293" y="12"/>
                    <a:pt x="14286" y="19"/>
                    <a:pt x="14286" y="28"/>
                  </a:cubicBezTo>
                  <a:cubicBezTo>
                    <a:pt x="14286" y="36"/>
                    <a:pt x="14293" y="43"/>
                    <a:pt x="14302" y="43"/>
                  </a:cubicBezTo>
                  <a:cubicBezTo>
                    <a:pt x="14310" y="43"/>
                    <a:pt x="14317" y="36"/>
                    <a:pt x="14317" y="28"/>
                  </a:cubicBezTo>
                  <a:cubicBezTo>
                    <a:pt x="14317" y="19"/>
                    <a:pt x="14310" y="12"/>
                    <a:pt x="14302" y="12"/>
                  </a:cubicBezTo>
                  <a:close/>
                  <a:moveTo>
                    <a:pt x="14188" y="12"/>
                  </a:moveTo>
                  <a:cubicBezTo>
                    <a:pt x="14180" y="12"/>
                    <a:pt x="14173" y="19"/>
                    <a:pt x="14173" y="28"/>
                  </a:cubicBezTo>
                  <a:cubicBezTo>
                    <a:pt x="14173" y="36"/>
                    <a:pt x="14180" y="43"/>
                    <a:pt x="14188" y="43"/>
                  </a:cubicBezTo>
                  <a:cubicBezTo>
                    <a:pt x="14197" y="43"/>
                    <a:pt x="14204" y="36"/>
                    <a:pt x="14204" y="28"/>
                  </a:cubicBezTo>
                  <a:cubicBezTo>
                    <a:pt x="14204" y="19"/>
                    <a:pt x="14197" y="12"/>
                    <a:pt x="14188" y="12"/>
                  </a:cubicBezTo>
                  <a:close/>
                  <a:moveTo>
                    <a:pt x="31" y="28"/>
                  </a:moveTo>
                  <a:cubicBezTo>
                    <a:pt x="31" y="36"/>
                    <a:pt x="24" y="43"/>
                    <a:pt x="15" y="43"/>
                  </a:cubicBezTo>
                  <a:cubicBezTo>
                    <a:pt x="7" y="43"/>
                    <a:pt x="0" y="36"/>
                    <a:pt x="0" y="28"/>
                  </a:cubicBezTo>
                  <a:cubicBezTo>
                    <a:pt x="0" y="19"/>
                    <a:pt x="7" y="12"/>
                    <a:pt x="15" y="12"/>
                  </a:cubicBezTo>
                  <a:cubicBezTo>
                    <a:pt x="24" y="12"/>
                    <a:pt x="31" y="19"/>
                    <a:pt x="31" y="28"/>
                  </a:cubicBezTo>
                  <a:close/>
                  <a:moveTo>
                    <a:pt x="129" y="12"/>
                  </a:moveTo>
                  <a:cubicBezTo>
                    <a:pt x="120" y="12"/>
                    <a:pt x="113" y="19"/>
                    <a:pt x="113" y="28"/>
                  </a:cubicBezTo>
                  <a:cubicBezTo>
                    <a:pt x="113" y="36"/>
                    <a:pt x="120" y="43"/>
                    <a:pt x="129" y="43"/>
                  </a:cubicBezTo>
                  <a:cubicBezTo>
                    <a:pt x="137" y="43"/>
                    <a:pt x="144" y="36"/>
                    <a:pt x="144" y="28"/>
                  </a:cubicBezTo>
                  <a:cubicBezTo>
                    <a:pt x="144" y="19"/>
                    <a:pt x="137" y="12"/>
                    <a:pt x="129" y="12"/>
                  </a:cubicBezTo>
                  <a:close/>
                  <a:moveTo>
                    <a:pt x="242" y="12"/>
                  </a:moveTo>
                  <a:cubicBezTo>
                    <a:pt x="233" y="12"/>
                    <a:pt x="226" y="19"/>
                    <a:pt x="226" y="28"/>
                  </a:cubicBezTo>
                  <a:cubicBezTo>
                    <a:pt x="226" y="36"/>
                    <a:pt x="233" y="43"/>
                    <a:pt x="242" y="43"/>
                  </a:cubicBezTo>
                  <a:cubicBezTo>
                    <a:pt x="251" y="43"/>
                    <a:pt x="258" y="36"/>
                    <a:pt x="258" y="28"/>
                  </a:cubicBezTo>
                  <a:cubicBezTo>
                    <a:pt x="258" y="19"/>
                    <a:pt x="251" y="12"/>
                    <a:pt x="242" y="12"/>
                  </a:cubicBezTo>
                  <a:close/>
                  <a:moveTo>
                    <a:pt x="355" y="11"/>
                  </a:moveTo>
                  <a:cubicBezTo>
                    <a:pt x="346" y="11"/>
                    <a:pt x="339" y="19"/>
                    <a:pt x="339" y="28"/>
                  </a:cubicBezTo>
                  <a:cubicBezTo>
                    <a:pt x="339" y="36"/>
                    <a:pt x="346" y="44"/>
                    <a:pt x="355" y="44"/>
                  </a:cubicBezTo>
                  <a:cubicBezTo>
                    <a:pt x="364" y="44"/>
                    <a:pt x="371" y="36"/>
                    <a:pt x="371" y="28"/>
                  </a:cubicBezTo>
                  <a:cubicBezTo>
                    <a:pt x="371" y="19"/>
                    <a:pt x="364" y="11"/>
                    <a:pt x="355" y="11"/>
                  </a:cubicBezTo>
                  <a:close/>
                  <a:moveTo>
                    <a:pt x="469" y="12"/>
                  </a:moveTo>
                  <a:cubicBezTo>
                    <a:pt x="460" y="12"/>
                    <a:pt x="453" y="19"/>
                    <a:pt x="453" y="28"/>
                  </a:cubicBezTo>
                  <a:cubicBezTo>
                    <a:pt x="453" y="36"/>
                    <a:pt x="460" y="43"/>
                    <a:pt x="469" y="43"/>
                  </a:cubicBezTo>
                  <a:cubicBezTo>
                    <a:pt x="477" y="43"/>
                    <a:pt x="484" y="36"/>
                    <a:pt x="484" y="28"/>
                  </a:cubicBezTo>
                  <a:cubicBezTo>
                    <a:pt x="484" y="19"/>
                    <a:pt x="477" y="12"/>
                    <a:pt x="469" y="12"/>
                  </a:cubicBezTo>
                  <a:close/>
                  <a:moveTo>
                    <a:pt x="582" y="11"/>
                  </a:moveTo>
                  <a:cubicBezTo>
                    <a:pt x="573" y="11"/>
                    <a:pt x="565" y="18"/>
                    <a:pt x="565" y="28"/>
                  </a:cubicBezTo>
                  <a:cubicBezTo>
                    <a:pt x="565" y="37"/>
                    <a:pt x="573" y="44"/>
                    <a:pt x="582" y="44"/>
                  </a:cubicBezTo>
                  <a:cubicBezTo>
                    <a:pt x="591" y="44"/>
                    <a:pt x="599" y="37"/>
                    <a:pt x="599" y="28"/>
                  </a:cubicBezTo>
                  <a:cubicBezTo>
                    <a:pt x="599" y="18"/>
                    <a:pt x="591" y="11"/>
                    <a:pt x="582" y="11"/>
                  </a:cubicBezTo>
                  <a:close/>
                  <a:moveTo>
                    <a:pt x="695" y="11"/>
                  </a:moveTo>
                  <a:cubicBezTo>
                    <a:pt x="686" y="11"/>
                    <a:pt x="678" y="18"/>
                    <a:pt x="678" y="28"/>
                  </a:cubicBezTo>
                  <a:cubicBezTo>
                    <a:pt x="678" y="37"/>
                    <a:pt x="686" y="45"/>
                    <a:pt x="695" y="45"/>
                  </a:cubicBezTo>
                  <a:cubicBezTo>
                    <a:pt x="705" y="45"/>
                    <a:pt x="713" y="37"/>
                    <a:pt x="713" y="28"/>
                  </a:cubicBezTo>
                  <a:cubicBezTo>
                    <a:pt x="713" y="18"/>
                    <a:pt x="705" y="11"/>
                    <a:pt x="695" y="11"/>
                  </a:cubicBezTo>
                  <a:close/>
                  <a:moveTo>
                    <a:pt x="809" y="10"/>
                  </a:moveTo>
                  <a:cubicBezTo>
                    <a:pt x="799" y="10"/>
                    <a:pt x="792" y="18"/>
                    <a:pt x="792" y="28"/>
                  </a:cubicBezTo>
                  <a:cubicBezTo>
                    <a:pt x="792" y="37"/>
                    <a:pt x="799" y="45"/>
                    <a:pt x="809" y="45"/>
                  </a:cubicBezTo>
                  <a:cubicBezTo>
                    <a:pt x="818" y="45"/>
                    <a:pt x="826" y="37"/>
                    <a:pt x="826" y="28"/>
                  </a:cubicBezTo>
                  <a:cubicBezTo>
                    <a:pt x="826" y="18"/>
                    <a:pt x="818" y="10"/>
                    <a:pt x="809" y="10"/>
                  </a:cubicBezTo>
                  <a:close/>
                  <a:moveTo>
                    <a:pt x="922" y="12"/>
                  </a:moveTo>
                  <a:cubicBezTo>
                    <a:pt x="914" y="12"/>
                    <a:pt x="907" y="19"/>
                    <a:pt x="907" y="28"/>
                  </a:cubicBezTo>
                  <a:cubicBezTo>
                    <a:pt x="907" y="36"/>
                    <a:pt x="914" y="43"/>
                    <a:pt x="922" y="43"/>
                  </a:cubicBezTo>
                  <a:cubicBezTo>
                    <a:pt x="931" y="43"/>
                    <a:pt x="938" y="36"/>
                    <a:pt x="938" y="28"/>
                  </a:cubicBezTo>
                  <a:cubicBezTo>
                    <a:pt x="938" y="19"/>
                    <a:pt x="931" y="12"/>
                    <a:pt x="922" y="12"/>
                  </a:cubicBezTo>
                  <a:close/>
                  <a:moveTo>
                    <a:pt x="1036" y="11"/>
                  </a:moveTo>
                  <a:cubicBezTo>
                    <a:pt x="1026" y="11"/>
                    <a:pt x="1019" y="18"/>
                    <a:pt x="1019" y="28"/>
                  </a:cubicBezTo>
                  <a:cubicBezTo>
                    <a:pt x="1019" y="37"/>
                    <a:pt x="1026" y="44"/>
                    <a:pt x="1036" y="44"/>
                  </a:cubicBezTo>
                  <a:cubicBezTo>
                    <a:pt x="1045" y="44"/>
                    <a:pt x="1052" y="37"/>
                    <a:pt x="1052" y="28"/>
                  </a:cubicBezTo>
                  <a:cubicBezTo>
                    <a:pt x="1052" y="18"/>
                    <a:pt x="1045" y="11"/>
                    <a:pt x="1036" y="11"/>
                  </a:cubicBezTo>
                  <a:close/>
                  <a:moveTo>
                    <a:pt x="1149" y="10"/>
                  </a:moveTo>
                  <a:cubicBezTo>
                    <a:pt x="1139" y="10"/>
                    <a:pt x="1131" y="18"/>
                    <a:pt x="1131" y="28"/>
                  </a:cubicBezTo>
                  <a:cubicBezTo>
                    <a:pt x="1131" y="37"/>
                    <a:pt x="1139" y="45"/>
                    <a:pt x="1149" y="45"/>
                  </a:cubicBezTo>
                  <a:cubicBezTo>
                    <a:pt x="1159" y="45"/>
                    <a:pt x="1167" y="37"/>
                    <a:pt x="1167" y="28"/>
                  </a:cubicBezTo>
                  <a:cubicBezTo>
                    <a:pt x="1167" y="18"/>
                    <a:pt x="1159" y="10"/>
                    <a:pt x="1149" y="10"/>
                  </a:cubicBezTo>
                  <a:close/>
                  <a:moveTo>
                    <a:pt x="1262" y="8"/>
                  </a:moveTo>
                  <a:cubicBezTo>
                    <a:pt x="1252" y="8"/>
                    <a:pt x="1243" y="17"/>
                    <a:pt x="1243" y="28"/>
                  </a:cubicBezTo>
                  <a:cubicBezTo>
                    <a:pt x="1243" y="38"/>
                    <a:pt x="1252" y="47"/>
                    <a:pt x="1262" y="47"/>
                  </a:cubicBezTo>
                  <a:cubicBezTo>
                    <a:pt x="1273" y="47"/>
                    <a:pt x="1282" y="38"/>
                    <a:pt x="1282" y="28"/>
                  </a:cubicBezTo>
                  <a:cubicBezTo>
                    <a:pt x="1282" y="17"/>
                    <a:pt x="1273" y="8"/>
                    <a:pt x="1262" y="8"/>
                  </a:cubicBezTo>
                  <a:close/>
                  <a:moveTo>
                    <a:pt x="1376" y="7"/>
                  </a:moveTo>
                  <a:cubicBezTo>
                    <a:pt x="1365" y="7"/>
                    <a:pt x="1355" y="16"/>
                    <a:pt x="1355" y="28"/>
                  </a:cubicBezTo>
                  <a:cubicBezTo>
                    <a:pt x="1355" y="39"/>
                    <a:pt x="1365" y="48"/>
                    <a:pt x="1376" y="48"/>
                  </a:cubicBezTo>
                  <a:cubicBezTo>
                    <a:pt x="1387" y="48"/>
                    <a:pt x="1396" y="39"/>
                    <a:pt x="1396" y="28"/>
                  </a:cubicBezTo>
                  <a:cubicBezTo>
                    <a:pt x="1396" y="16"/>
                    <a:pt x="1387" y="7"/>
                    <a:pt x="1376" y="7"/>
                  </a:cubicBezTo>
                  <a:close/>
                  <a:moveTo>
                    <a:pt x="1489" y="7"/>
                  </a:moveTo>
                  <a:cubicBezTo>
                    <a:pt x="1478" y="7"/>
                    <a:pt x="1469" y="16"/>
                    <a:pt x="1469" y="28"/>
                  </a:cubicBezTo>
                  <a:cubicBezTo>
                    <a:pt x="1469" y="39"/>
                    <a:pt x="1478" y="48"/>
                    <a:pt x="1489" y="48"/>
                  </a:cubicBezTo>
                  <a:cubicBezTo>
                    <a:pt x="1500" y="48"/>
                    <a:pt x="1510" y="39"/>
                    <a:pt x="1510" y="28"/>
                  </a:cubicBezTo>
                  <a:cubicBezTo>
                    <a:pt x="1510" y="16"/>
                    <a:pt x="1500" y="7"/>
                    <a:pt x="1489" y="7"/>
                  </a:cubicBezTo>
                  <a:close/>
                  <a:moveTo>
                    <a:pt x="1603" y="9"/>
                  </a:moveTo>
                  <a:cubicBezTo>
                    <a:pt x="1592" y="9"/>
                    <a:pt x="1584" y="17"/>
                    <a:pt x="1584" y="28"/>
                  </a:cubicBezTo>
                  <a:cubicBezTo>
                    <a:pt x="1584" y="38"/>
                    <a:pt x="1592" y="46"/>
                    <a:pt x="1603" y="46"/>
                  </a:cubicBezTo>
                  <a:cubicBezTo>
                    <a:pt x="1613" y="46"/>
                    <a:pt x="1621" y="38"/>
                    <a:pt x="1621" y="28"/>
                  </a:cubicBezTo>
                  <a:cubicBezTo>
                    <a:pt x="1621" y="17"/>
                    <a:pt x="1613" y="9"/>
                    <a:pt x="1603" y="9"/>
                  </a:cubicBezTo>
                  <a:close/>
                  <a:moveTo>
                    <a:pt x="1716" y="11"/>
                  </a:moveTo>
                  <a:cubicBezTo>
                    <a:pt x="1707" y="11"/>
                    <a:pt x="1699" y="18"/>
                    <a:pt x="1699" y="28"/>
                  </a:cubicBezTo>
                  <a:cubicBezTo>
                    <a:pt x="1699" y="37"/>
                    <a:pt x="1707" y="44"/>
                    <a:pt x="1716" y="44"/>
                  </a:cubicBezTo>
                  <a:cubicBezTo>
                    <a:pt x="1725" y="44"/>
                    <a:pt x="1733" y="37"/>
                    <a:pt x="1733" y="28"/>
                  </a:cubicBezTo>
                  <a:cubicBezTo>
                    <a:pt x="1733" y="18"/>
                    <a:pt x="1725" y="11"/>
                    <a:pt x="1716" y="11"/>
                  </a:cubicBezTo>
                  <a:close/>
                  <a:moveTo>
                    <a:pt x="1829" y="9"/>
                  </a:moveTo>
                  <a:cubicBezTo>
                    <a:pt x="1819" y="9"/>
                    <a:pt x="1811" y="17"/>
                    <a:pt x="1811" y="28"/>
                  </a:cubicBezTo>
                  <a:cubicBezTo>
                    <a:pt x="1811" y="38"/>
                    <a:pt x="1819" y="46"/>
                    <a:pt x="1829" y="46"/>
                  </a:cubicBezTo>
                  <a:cubicBezTo>
                    <a:pt x="1840" y="46"/>
                    <a:pt x="1848" y="38"/>
                    <a:pt x="1848" y="28"/>
                  </a:cubicBezTo>
                  <a:cubicBezTo>
                    <a:pt x="1848" y="17"/>
                    <a:pt x="1840" y="9"/>
                    <a:pt x="1829" y="9"/>
                  </a:cubicBezTo>
                  <a:close/>
                  <a:moveTo>
                    <a:pt x="1943" y="9"/>
                  </a:moveTo>
                  <a:cubicBezTo>
                    <a:pt x="1933" y="9"/>
                    <a:pt x="1924" y="17"/>
                    <a:pt x="1924" y="28"/>
                  </a:cubicBezTo>
                  <a:cubicBezTo>
                    <a:pt x="1924" y="38"/>
                    <a:pt x="1933" y="46"/>
                    <a:pt x="1943" y="46"/>
                  </a:cubicBezTo>
                  <a:cubicBezTo>
                    <a:pt x="1953" y="46"/>
                    <a:pt x="1961" y="38"/>
                    <a:pt x="1961" y="28"/>
                  </a:cubicBezTo>
                  <a:cubicBezTo>
                    <a:pt x="1961" y="17"/>
                    <a:pt x="1953" y="9"/>
                    <a:pt x="1943" y="9"/>
                  </a:cubicBezTo>
                  <a:close/>
                  <a:moveTo>
                    <a:pt x="2056" y="10"/>
                  </a:moveTo>
                  <a:cubicBezTo>
                    <a:pt x="2046" y="10"/>
                    <a:pt x="2038" y="18"/>
                    <a:pt x="2038" y="28"/>
                  </a:cubicBezTo>
                  <a:cubicBezTo>
                    <a:pt x="2038" y="37"/>
                    <a:pt x="2046" y="45"/>
                    <a:pt x="2056" y="45"/>
                  </a:cubicBezTo>
                  <a:cubicBezTo>
                    <a:pt x="2066" y="45"/>
                    <a:pt x="2074" y="37"/>
                    <a:pt x="2074" y="28"/>
                  </a:cubicBezTo>
                  <a:cubicBezTo>
                    <a:pt x="2074" y="18"/>
                    <a:pt x="2066" y="10"/>
                    <a:pt x="2056" y="10"/>
                  </a:cubicBezTo>
                  <a:close/>
                  <a:moveTo>
                    <a:pt x="2170" y="11"/>
                  </a:moveTo>
                  <a:cubicBezTo>
                    <a:pt x="2160" y="11"/>
                    <a:pt x="2153" y="18"/>
                    <a:pt x="2153" y="28"/>
                  </a:cubicBezTo>
                  <a:cubicBezTo>
                    <a:pt x="2153" y="37"/>
                    <a:pt x="2160" y="44"/>
                    <a:pt x="2170" y="44"/>
                  </a:cubicBezTo>
                  <a:cubicBezTo>
                    <a:pt x="2179" y="44"/>
                    <a:pt x="2186" y="37"/>
                    <a:pt x="2186" y="28"/>
                  </a:cubicBezTo>
                  <a:cubicBezTo>
                    <a:pt x="2186" y="18"/>
                    <a:pt x="2179" y="11"/>
                    <a:pt x="2170" y="11"/>
                  </a:cubicBezTo>
                  <a:close/>
                  <a:moveTo>
                    <a:pt x="2283" y="9"/>
                  </a:moveTo>
                  <a:cubicBezTo>
                    <a:pt x="2273" y="9"/>
                    <a:pt x="2264" y="17"/>
                    <a:pt x="2264" y="28"/>
                  </a:cubicBezTo>
                  <a:cubicBezTo>
                    <a:pt x="2264" y="38"/>
                    <a:pt x="2273" y="46"/>
                    <a:pt x="2283" y="46"/>
                  </a:cubicBezTo>
                  <a:cubicBezTo>
                    <a:pt x="2293" y="46"/>
                    <a:pt x="2301" y="38"/>
                    <a:pt x="2301" y="28"/>
                  </a:cubicBezTo>
                  <a:cubicBezTo>
                    <a:pt x="2301" y="17"/>
                    <a:pt x="2293" y="9"/>
                    <a:pt x="2283" y="9"/>
                  </a:cubicBezTo>
                  <a:close/>
                  <a:moveTo>
                    <a:pt x="2396" y="7"/>
                  </a:moveTo>
                  <a:cubicBezTo>
                    <a:pt x="2385" y="7"/>
                    <a:pt x="2376" y="16"/>
                    <a:pt x="2376" y="28"/>
                  </a:cubicBezTo>
                  <a:cubicBezTo>
                    <a:pt x="2376" y="39"/>
                    <a:pt x="2385" y="48"/>
                    <a:pt x="2396" y="48"/>
                  </a:cubicBezTo>
                  <a:cubicBezTo>
                    <a:pt x="2408" y="48"/>
                    <a:pt x="2417" y="39"/>
                    <a:pt x="2417" y="28"/>
                  </a:cubicBezTo>
                  <a:cubicBezTo>
                    <a:pt x="2417" y="16"/>
                    <a:pt x="2408" y="7"/>
                    <a:pt x="2396" y="7"/>
                  </a:cubicBezTo>
                  <a:close/>
                  <a:moveTo>
                    <a:pt x="2510" y="6"/>
                  </a:moveTo>
                  <a:cubicBezTo>
                    <a:pt x="2498" y="6"/>
                    <a:pt x="2488" y="15"/>
                    <a:pt x="2488" y="28"/>
                  </a:cubicBezTo>
                  <a:cubicBezTo>
                    <a:pt x="2488" y="40"/>
                    <a:pt x="2498" y="50"/>
                    <a:pt x="2510" y="50"/>
                  </a:cubicBezTo>
                  <a:cubicBezTo>
                    <a:pt x="2522" y="50"/>
                    <a:pt x="2532" y="40"/>
                    <a:pt x="2532" y="28"/>
                  </a:cubicBezTo>
                  <a:cubicBezTo>
                    <a:pt x="2532" y="15"/>
                    <a:pt x="2522" y="6"/>
                    <a:pt x="2510" y="6"/>
                  </a:cubicBezTo>
                  <a:close/>
                  <a:moveTo>
                    <a:pt x="2623" y="8"/>
                  </a:moveTo>
                  <a:cubicBezTo>
                    <a:pt x="2612" y="8"/>
                    <a:pt x="2604" y="17"/>
                    <a:pt x="2604" y="28"/>
                  </a:cubicBezTo>
                  <a:cubicBezTo>
                    <a:pt x="2604" y="38"/>
                    <a:pt x="2612" y="47"/>
                    <a:pt x="2623" y="47"/>
                  </a:cubicBezTo>
                  <a:cubicBezTo>
                    <a:pt x="2634" y="47"/>
                    <a:pt x="2642" y="38"/>
                    <a:pt x="2642" y="28"/>
                  </a:cubicBezTo>
                  <a:cubicBezTo>
                    <a:pt x="2642" y="17"/>
                    <a:pt x="2634" y="8"/>
                    <a:pt x="2623" y="8"/>
                  </a:cubicBezTo>
                  <a:close/>
                  <a:moveTo>
                    <a:pt x="2736" y="11"/>
                  </a:moveTo>
                  <a:cubicBezTo>
                    <a:pt x="2727" y="11"/>
                    <a:pt x="2720" y="18"/>
                    <a:pt x="2720" y="28"/>
                  </a:cubicBezTo>
                  <a:cubicBezTo>
                    <a:pt x="2720" y="37"/>
                    <a:pt x="2727" y="44"/>
                    <a:pt x="2736" y="44"/>
                  </a:cubicBezTo>
                  <a:cubicBezTo>
                    <a:pt x="2746" y="44"/>
                    <a:pt x="2753" y="37"/>
                    <a:pt x="2753" y="28"/>
                  </a:cubicBezTo>
                  <a:cubicBezTo>
                    <a:pt x="2753" y="18"/>
                    <a:pt x="2746" y="11"/>
                    <a:pt x="2736" y="11"/>
                  </a:cubicBezTo>
                  <a:close/>
                  <a:moveTo>
                    <a:pt x="2850" y="12"/>
                  </a:moveTo>
                  <a:cubicBezTo>
                    <a:pt x="2841" y="12"/>
                    <a:pt x="2834" y="19"/>
                    <a:pt x="2834" y="28"/>
                  </a:cubicBezTo>
                  <a:cubicBezTo>
                    <a:pt x="2834" y="36"/>
                    <a:pt x="2841" y="43"/>
                    <a:pt x="2850" y="43"/>
                  </a:cubicBezTo>
                  <a:cubicBezTo>
                    <a:pt x="2858" y="43"/>
                    <a:pt x="2865" y="36"/>
                    <a:pt x="2865" y="28"/>
                  </a:cubicBezTo>
                  <a:cubicBezTo>
                    <a:pt x="2865" y="19"/>
                    <a:pt x="2858" y="12"/>
                    <a:pt x="2850" y="12"/>
                  </a:cubicBezTo>
                  <a:close/>
                  <a:moveTo>
                    <a:pt x="2963" y="9"/>
                  </a:moveTo>
                  <a:cubicBezTo>
                    <a:pt x="2953" y="9"/>
                    <a:pt x="2945" y="18"/>
                    <a:pt x="2945" y="28"/>
                  </a:cubicBezTo>
                  <a:cubicBezTo>
                    <a:pt x="2945" y="38"/>
                    <a:pt x="2953" y="46"/>
                    <a:pt x="2963" y="46"/>
                  </a:cubicBezTo>
                  <a:cubicBezTo>
                    <a:pt x="2973" y="46"/>
                    <a:pt x="2981" y="38"/>
                    <a:pt x="2981" y="28"/>
                  </a:cubicBezTo>
                  <a:cubicBezTo>
                    <a:pt x="2981" y="18"/>
                    <a:pt x="2973" y="9"/>
                    <a:pt x="2963" y="9"/>
                  </a:cubicBezTo>
                  <a:close/>
                  <a:moveTo>
                    <a:pt x="3077" y="9"/>
                  </a:moveTo>
                  <a:cubicBezTo>
                    <a:pt x="3066" y="9"/>
                    <a:pt x="3058" y="17"/>
                    <a:pt x="3058" y="28"/>
                  </a:cubicBezTo>
                  <a:cubicBezTo>
                    <a:pt x="3058" y="38"/>
                    <a:pt x="3066" y="46"/>
                    <a:pt x="3077" y="46"/>
                  </a:cubicBezTo>
                  <a:cubicBezTo>
                    <a:pt x="3087" y="46"/>
                    <a:pt x="3095" y="38"/>
                    <a:pt x="3095" y="28"/>
                  </a:cubicBezTo>
                  <a:cubicBezTo>
                    <a:pt x="3095" y="17"/>
                    <a:pt x="3087" y="9"/>
                    <a:pt x="3077" y="9"/>
                  </a:cubicBezTo>
                  <a:close/>
                  <a:moveTo>
                    <a:pt x="3190" y="10"/>
                  </a:moveTo>
                  <a:cubicBezTo>
                    <a:pt x="3180" y="10"/>
                    <a:pt x="3172" y="18"/>
                    <a:pt x="3172" y="28"/>
                  </a:cubicBezTo>
                  <a:cubicBezTo>
                    <a:pt x="3172" y="37"/>
                    <a:pt x="3180" y="45"/>
                    <a:pt x="3190" y="45"/>
                  </a:cubicBezTo>
                  <a:cubicBezTo>
                    <a:pt x="3200" y="45"/>
                    <a:pt x="3208" y="37"/>
                    <a:pt x="3208" y="28"/>
                  </a:cubicBezTo>
                  <a:cubicBezTo>
                    <a:pt x="3208" y="18"/>
                    <a:pt x="3200" y="10"/>
                    <a:pt x="3190" y="10"/>
                  </a:cubicBezTo>
                  <a:close/>
                  <a:moveTo>
                    <a:pt x="3303" y="12"/>
                  </a:moveTo>
                  <a:cubicBezTo>
                    <a:pt x="3295" y="12"/>
                    <a:pt x="3288" y="19"/>
                    <a:pt x="3288" y="28"/>
                  </a:cubicBezTo>
                  <a:cubicBezTo>
                    <a:pt x="3288" y="36"/>
                    <a:pt x="3295" y="43"/>
                    <a:pt x="3303" y="43"/>
                  </a:cubicBezTo>
                  <a:cubicBezTo>
                    <a:pt x="3312" y="43"/>
                    <a:pt x="3319" y="36"/>
                    <a:pt x="3319" y="28"/>
                  </a:cubicBezTo>
                  <a:cubicBezTo>
                    <a:pt x="3319" y="19"/>
                    <a:pt x="3312" y="12"/>
                    <a:pt x="3303" y="12"/>
                  </a:cubicBezTo>
                  <a:close/>
                  <a:moveTo>
                    <a:pt x="3417" y="11"/>
                  </a:moveTo>
                  <a:cubicBezTo>
                    <a:pt x="3408" y="11"/>
                    <a:pt x="3400" y="18"/>
                    <a:pt x="3400" y="28"/>
                  </a:cubicBezTo>
                  <a:cubicBezTo>
                    <a:pt x="3400" y="37"/>
                    <a:pt x="3408" y="44"/>
                    <a:pt x="3417" y="44"/>
                  </a:cubicBezTo>
                  <a:cubicBezTo>
                    <a:pt x="3426" y="44"/>
                    <a:pt x="3433" y="37"/>
                    <a:pt x="3433" y="28"/>
                  </a:cubicBezTo>
                  <a:cubicBezTo>
                    <a:pt x="3433" y="18"/>
                    <a:pt x="3426" y="11"/>
                    <a:pt x="3417" y="11"/>
                  </a:cubicBezTo>
                  <a:close/>
                  <a:moveTo>
                    <a:pt x="3530" y="11"/>
                  </a:moveTo>
                  <a:cubicBezTo>
                    <a:pt x="3521" y="11"/>
                    <a:pt x="3513" y="18"/>
                    <a:pt x="3513" y="28"/>
                  </a:cubicBezTo>
                  <a:cubicBezTo>
                    <a:pt x="3513" y="37"/>
                    <a:pt x="3521" y="45"/>
                    <a:pt x="3530" y="45"/>
                  </a:cubicBezTo>
                  <a:cubicBezTo>
                    <a:pt x="3540" y="45"/>
                    <a:pt x="3547" y="37"/>
                    <a:pt x="3547" y="28"/>
                  </a:cubicBezTo>
                  <a:cubicBezTo>
                    <a:pt x="3547" y="18"/>
                    <a:pt x="3540" y="11"/>
                    <a:pt x="3530" y="11"/>
                  </a:cubicBezTo>
                  <a:close/>
                  <a:moveTo>
                    <a:pt x="3644" y="11"/>
                  </a:moveTo>
                  <a:cubicBezTo>
                    <a:pt x="3634" y="11"/>
                    <a:pt x="3627" y="18"/>
                    <a:pt x="3627" y="28"/>
                  </a:cubicBezTo>
                  <a:cubicBezTo>
                    <a:pt x="3627" y="37"/>
                    <a:pt x="3634" y="44"/>
                    <a:pt x="3644" y="44"/>
                  </a:cubicBezTo>
                  <a:cubicBezTo>
                    <a:pt x="3653" y="44"/>
                    <a:pt x="3660" y="37"/>
                    <a:pt x="3660" y="28"/>
                  </a:cubicBezTo>
                  <a:cubicBezTo>
                    <a:pt x="3660" y="18"/>
                    <a:pt x="3653" y="11"/>
                    <a:pt x="3644" y="11"/>
                  </a:cubicBezTo>
                  <a:close/>
                  <a:moveTo>
                    <a:pt x="3757" y="9"/>
                  </a:moveTo>
                  <a:cubicBezTo>
                    <a:pt x="3747" y="9"/>
                    <a:pt x="3738" y="17"/>
                    <a:pt x="3738" y="28"/>
                  </a:cubicBezTo>
                  <a:cubicBezTo>
                    <a:pt x="3738" y="38"/>
                    <a:pt x="3747" y="46"/>
                    <a:pt x="3757" y="46"/>
                  </a:cubicBezTo>
                  <a:cubicBezTo>
                    <a:pt x="3767" y="46"/>
                    <a:pt x="3775" y="38"/>
                    <a:pt x="3775" y="28"/>
                  </a:cubicBezTo>
                  <a:cubicBezTo>
                    <a:pt x="3775" y="17"/>
                    <a:pt x="3767" y="9"/>
                    <a:pt x="3757" y="9"/>
                  </a:cubicBezTo>
                  <a:close/>
                  <a:moveTo>
                    <a:pt x="3870" y="8"/>
                  </a:moveTo>
                  <a:cubicBezTo>
                    <a:pt x="3860" y="8"/>
                    <a:pt x="3851" y="17"/>
                    <a:pt x="3851" y="28"/>
                  </a:cubicBezTo>
                  <a:cubicBezTo>
                    <a:pt x="3851" y="38"/>
                    <a:pt x="3860" y="47"/>
                    <a:pt x="3870" y="47"/>
                  </a:cubicBezTo>
                  <a:cubicBezTo>
                    <a:pt x="3881" y="47"/>
                    <a:pt x="3890" y="38"/>
                    <a:pt x="3890" y="28"/>
                  </a:cubicBezTo>
                  <a:cubicBezTo>
                    <a:pt x="3890" y="17"/>
                    <a:pt x="3881" y="8"/>
                    <a:pt x="3870" y="8"/>
                  </a:cubicBezTo>
                  <a:close/>
                  <a:moveTo>
                    <a:pt x="3984" y="11"/>
                  </a:moveTo>
                  <a:cubicBezTo>
                    <a:pt x="3975" y="11"/>
                    <a:pt x="3967" y="18"/>
                    <a:pt x="3967" y="28"/>
                  </a:cubicBezTo>
                  <a:cubicBezTo>
                    <a:pt x="3967" y="37"/>
                    <a:pt x="3975" y="44"/>
                    <a:pt x="3984" y="44"/>
                  </a:cubicBezTo>
                  <a:cubicBezTo>
                    <a:pt x="3993" y="44"/>
                    <a:pt x="4000" y="37"/>
                    <a:pt x="4000" y="28"/>
                  </a:cubicBezTo>
                  <a:cubicBezTo>
                    <a:pt x="4000" y="18"/>
                    <a:pt x="3993" y="11"/>
                    <a:pt x="3984" y="11"/>
                  </a:cubicBezTo>
                  <a:close/>
                  <a:moveTo>
                    <a:pt x="4097" y="9"/>
                  </a:moveTo>
                  <a:cubicBezTo>
                    <a:pt x="4087" y="9"/>
                    <a:pt x="4079" y="17"/>
                    <a:pt x="4079" y="28"/>
                  </a:cubicBezTo>
                  <a:cubicBezTo>
                    <a:pt x="4079" y="38"/>
                    <a:pt x="4087" y="46"/>
                    <a:pt x="4097" y="46"/>
                  </a:cubicBezTo>
                  <a:cubicBezTo>
                    <a:pt x="4107" y="46"/>
                    <a:pt x="4115" y="38"/>
                    <a:pt x="4115" y="28"/>
                  </a:cubicBezTo>
                  <a:cubicBezTo>
                    <a:pt x="4115" y="17"/>
                    <a:pt x="4107" y="9"/>
                    <a:pt x="4097" y="9"/>
                  </a:cubicBezTo>
                  <a:close/>
                  <a:moveTo>
                    <a:pt x="4210" y="8"/>
                  </a:moveTo>
                  <a:cubicBezTo>
                    <a:pt x="4199" y="8"/>
                    <a:pt x="4190" y="17"/>
                    <a:pt x="4190" y="28"/>
                  </a:cubicBezTo>
                  <a:cubicBezTo>
                    <a:pt x="4190" y="39"/>
                    <a:pt x="4199" y="48"/>
                    <a:pt x="4210" y="48"/>
                  </a:cubicBezTo>
                  <a:cubicBezTo>
                    <a:pt x="4222" y="48"/>
                    <a:pt x="4231" y="39"/>
                    <a:pt x="4231" y="28"/>
                  </a:cubicBezTo>
                  <a:cubicBezTo>
                    <a:pt x="4231" y="17"/>
                    <a:pt x="4222" y="8"/>
                    <a:pt x="4210" y="8"/>
                  </a:cubicBezTo>
                  <a:close/>
                  <a:moveTo>
                    <a:pt x="4324" y="6"/>
                  </a:moveTo>
                  <a:cubicBezTo>
                    <a:pt x="4312" y="6"/>
                    <a:pt x="4303" y="16"/>
                    <a:pt x="4303" y="28"/>
                  </a:cubicBezTo>
                  <a:cubicBezTo>
                    <a:pt x="4303" y="39"/>
                    <a:pt x="4312" y="49"/>
                    <a:pt x="4324" y="49"/>
                  </a:cubicBezTo>
                  <a:cubicBezTo>
                    <a:pt x="4336" y="49"/>
                    <a:pt x="4345" y="39"/>
                    <a:pt x="4345" y="28"/>
                  </a:cubicBezTo>
                  <a:cubicBezTo>
                    <a:pt x="4345" y="16"/>
                    <a:pt x="4336" y="6"/>
                    <a:pt x="4324" y="6"/>
                  </a:cubicBezTo>
                  <a:close/>
                  <a:moveTo>
                    <a:pt x="4437" y="5"/>
                  </a:moveTo>
                  <a:cubicBezTo>
                    <a:pt x="4425" y="5"/>
                    <a:pt x="4415" y="15"/>
                    <a:pt x="4415" y="28"/>
                  </a:cubicBezTo>
                  <a:cubicBezTo>
                    <a:pt x="4415" y="40"/>
                    <a:pt x="4425" y="50"/>
                    <a:pt x="4437" y="50"/>
                  </a:cubicBezTo>
                  <a:cubicBezTo>
                    <a:pt x="4450" y="50"/>
                    <a:pt x="4460" y="40"/>
                    <a:pt x="4460" y="28"/>
                  </a:cubicBezTo>
                  <a:cubicBezTo>
                    <a:pt x="4460" y="15"/>
                    <a:pt x="4450" y="5"/>
                    <a:pt x="4437" y="5"/>
                  </a:cubicBezTo>
                  <a:close/>
                  <a:moveTo>
                    <a:pt x="4551" y="8"/>
                  </a:moveTo>
                  <a:cubicBezTo>
                    <a:pt x="4540" y="8"/>
                    <a:pt x="4531" y="17"/>
                    <a:pt x="4531" y="28"/>
                  </a:cubicBezTo>
                  <a:cubicBezTo>
                    <a:pt x="4531" y="38"/>
                    <a:pt x="4540" y="47"/>
                    <a:pt x="4551" y="47"/>
                  </a:cubicBezTo>
                  <a:cubicBezTo>
                    <a:pt x="4561" y="47"/>
                    <a:pt x="4570" y="38"/>
                    <a:pt x="4570" y="28"/>
                  </a:cubicBezTo>
                  <a:cubicBezTo>
                    <a:pt x="4570" y="17"/>
                    <a:pt x="4561" y="8"/>
                    <a:pt x="4551" y="8"/>
                  </a:cubicBezTo>
                  <a:close/>
                  <a:moveTo>
                    <a:pt x="4664" y="11"/>
                  </a:moveTo>
                  <a:cubicBezTo>
                    <a:pt x="4655" y="11"/>
                    <a:pt x="4647" y="18"/>
                    <a:pt x="4647" y="28"/>
                  </a:cubicBezTo>
                  <a:cubicBezTo>
                    <a:pt x="4647" y="37"/>
                    <a:pt x="4655" y="45"/>
                    <a:pt x="4664" y="45"/>
                  </a:cubicBezTo>
                  <a:cubicBezTo>
                    <a:pt x="4673" y="45"/>
                    <a:pt x="4681" y="37"/>
                    <a:pt x="4681" y="28"/>
                  </a:cubicBezTo>
                  <a:cubicBezTo>
                    <a:pt x="4681" y="18"/>
                    <a:pt x="4673" y="11"/>
                    <a:pt x="4664" y="11"/>
                  </a:cubicBezTo>
                  <a:close/>
                  <a:moveTo>
                    <a:pt x="4777" y="12"/>
                  </a:moveTo>
                  <a:cubicBezTo>
                    <a:pt x="4769" y="12"/>
                    <a:pt x="4762" y="19"/>
                    <a:pt x="4762" y="28"/>
                  </a:cubicBezTo>
                  <a:cubicBezTo>
                    <a:pt x="4762" y="36"/>
                    <a:pt x="4769" y="43"/>
                    <a:pt x="4777" y="43"/>
                  </a:cubicBezTo>
                  <a:cubicBezTo>
                    <a:pt x="4786" y="43"/>
                    <a:pt x="4793" y="36"/>
                    <a:pt x="4793" y="28"/>
                  </a:cubicBezTo>
                  <a:cubicBezTo>
                    <a:pt x="4793" y="19"/>
                    <a:pt x="4786" y="12"/>
                    <a:pt x="4777" y="12"/>
                  </a:cubicBezTo>
                  <a:close/>
                  <a:moveTo>
                    <a:pt x="4891" y="8"/>
                  </a:moveTo>
                  <a:cubicBezTo>
                    <a:pt x="4880" y="8"/>
                    <a:pt x="4871" y="17"/>
                    <a:pt x="4871" y="28"/>
                  </a:cubicBezTo>
                  <a:cubicBezTo>
                    <a:pt x="4871" y="38"/>
                    <a:pt x="4880" y="47"/>
                    <a:pt x="4891" y="47"/>
                  </a:cubicBezTo>
                  <a:cubicBezTo>
                    <a:pt x="4902" y="47"/>
                    <a:pt x="4910" y="38"/>
                    <a:pt x="4910" y="28"/>
                  </a:cubicBezTo>
                  <a:cubicBezTo>
                    <a:pt x="4910" y="17"/>
                    <a:pt x="4902" y="8"/>
                    <a:pt x="4891" y="8"/>
                  </a:cubicBezTo>
                  <a:close/>
                  <a:moveTo>
                    <a:pt x="5004" y="9"/>
                  </a:moveTo>
                  <a:cubicBezTo>
                    <a:pt x="4994" y="9"/>
                    <a:pt x="4986" y="17"/>
                    <a:pt x="4986" y="28"/>
                  </a:cubicBezTo>
                  <a:cubicBezTo>
                    <a:pt x="4986" y="38"/>
                    <a:pt x="4994" y="46"/>
                    <a:pt x="5004" y="46"/>
                  </a:cubicBezTo>
                  <a:cubicBezTo>
                    <a:pt x="5014" y="46"/>
                    <a:pt x="5023" y="38"/>
                    <a:pt x="5023" y="28"/>
                  </a:cubicBezTo>
                  <a:cubicBezTo>
                    <a:pt x="5023" y="17"/>
                    <a:pt x="5014" y="9"/>
                    <a:pt x="5004" y="9"/>
                  </a:cubicBezTo>
                  <a:close/>
                  <a:moveTo>
                    <a:pt x="5118" y="10"/>
                  </a:moveTo>
                  <a:cubicBezTo>
                    <a:pt x="5108" y="10"/>
                    <a:pt x="5100" y="18"/>
                    <a:pt x="5100" y="28"/>
                  </a:cubicBezTo>
                  <a:cubicBezTo>
                    <a:pt x="5100" y="37"/>
                    <a:pt x="5108" y="45"/>
                    <a:pt x="5118" y="45"/>
                  </a:cubicBezTo>
                  <a:cubicBezTo>
                    <a:pt x="5127" y="45"/>
                    <a:pt x="5135" y="37"/>
                    <a:pt x="5135" y="28"/>
                  </a:cubicBezTo>
                  <a:cubicBezTo>
                    <a:pt x="5135" y="18"/>
                    <a:pt x="5127" y="10"/>
                    <a:pt x="5118" y="10"/>
                  </a:cubicBezTo>
                  <a:close/>
                  <a:moveTo>
                    <a:pt x="5231" y="8"/>
                  </a:moveTo>
                  <a:cubicBezTo>
                    <a:pt x="5220" y="8"/>
                    <a:pt x="5212" y="17"/>
                    <a:pt x="5212" y="28"/>
                  </a:cubicBezTo>
                  <a:cubicBezTo>
                    <a:pt x="5212" y="38"/>
                    <a:pt x="5220" y="47"/>
                    <a:pt x="5231" y="47"/>
                  </a:cubicBezTo>
                  <a:cubicBezTo>
                    <a:pt x="5242" y="47"/>
                    <a:pt x="5250" y="38"/>
                    <a:pt x="5250" y="28"/>
                  </a:cubicBezTo>
                  <a:cubicBezTo>
                    <a:pt x="5250" y="17"/>
                    <a:pt x="5242" y="8"/>
                    <a:pt x="5231" y="8"/>
                  </a:cubicBezTo>
                  <a:close/>
                  <a:moveTo>
                    <a:pt x="5344" y="7"/>
                  </a:moveTo>
                  <a:cubicBezTo>
                    <a:pt x="5333" y="7"/>
                    <a:pt x="5324" y="16"/>
                    <a:pt x="5324" y="28"/>
                  </a:cubicBezTo>
                  <a:cubicBezTo>
                    <a:pt x="5324" y="39"/>
                    <a:pt x="5333" y="48"/>
                    <a:pt x="5344" y="48"/>
                  </a:cubicBezTo>
                  <a:cubicBezTo>
                    <a:pt x="5356" y="48"/>
                    <a:pt x="5365" y="39"/>
                    <a:pt x="5365" y="28"/>
                  </a:cubicBezTo>
                  <a:cubicBezTo>
                    <a:pt x="5365" y="16"/>
                    <a:pt x="5356" y="7"/>
                    <a:pt x="5344" y="7"/>
                  </a:cubicBezTo>
                  <a:close/>
                  <a:moveTo>
                    <a:pt x="5458" y="5"/>
                  </a:moveTo>
                  <a:cubicBezTo>
                    <a:pt x="5445" y="5"/>
                    <a:pt x="5435" y="15"/>
                    <a:pt x="5435" y="28"/>
                  </a:cubicBezTo>
                  <a:cubicBezTo>
                    <a:pt x="5435" y="40"/>
                    <a:pt x="5445" y="50"/>
                    <a:pt x="5458" y="50"/>
                  </a:cubicBezTo>
                  <a:cubicBezTo>
                    <a:pt x="5470" y="50"/>
                    <a:pt x="5480" y="40"/>
                    <a:pt x="5480" y="28"/>
                  </a:cubicBezTo>
                  <a:cubicBezTo>
                    <a:pt x="5480" y="15"/>
                    <a:pt x="5470" y="5"/>
                    <a:pt x="5458" y="5"/>
                  </a:cubicBezTo>
                  <a:close/>
                  <a:moveTo>
                    <a:pt x="5571" y="3"/>
                  </a:moveTo>
                  <a:cubicBezTo>
                    <a:pt x="5557" y="3"/>
                    <a:pt x="5546" y="14"/>
                    <a:pt x="5546" y="28"/>
                  </a:cubicBezTo>
                  <a:cubicBezTo>
                    <a:pt x="5546" y="41"/>
                    <a:pt x="5557" y="52"/>
                    <a:pt x="5571" y="52"/>
                  </a:cubicBezTo>
                  <a:cubicBezTo>
                    <a:pt x="5585" y="52"/>
                    <a:pt x="5596" y="41"/>
                    <a:pt x="5596" y="28"/>
                  </a:cubicBezTo>
                  <a:cubicBezTo>
                    <a:pt x="5596" y="14"/>
                    <a:pt x="5585" y="3"/>
                    <a:pt x="5571" y="3"/>
                  </a:cubicBezTo>
                  <a:close/>
                  <a:moveTo>
                    <a:pt x="5684" y="0"/>
                  </a:moveTo>
                  <a:cubicBezTo>
                    <a:pt x="5669" y="0"/>
                    <a:pt x="5657" y="12"/>
                    <a:pt x="5657" y="28"/>
                  </a:cubicBezTo>
                  <a:cubicBezTo>
                    <a:pt x="5657" y="43"/>
                    <a:pt x="5669" y="55"/>
                    <a:pt x="5684" y="55"/>
                  </a:cubicBezTo>
                  <a:cubicBezTo>
                    <a:pt x="5700" y="55"/>
                    <a:pt x="5712" y="43"/>
                    <a:pt x="5712" y="28"/>
                  </a:cubicBezTo>
                  <a:cubicBezTo>
                    <a:pt x="5712" y="12"/>
                    <a:pt x="5700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3" y="1"/>
                    <a:pt x="5771" y="13"/>
                    <a:pt x="5771" y="28"/>
                  </a:cubicBezTo>
                  <a:cubicBezTo>
                    <a:pt x="5771" y="42"/>
                    <a:pt x="5783" y="54"/>
                    <a:pt x="5798" y="54"/>
                  </a:cubicBezTo>
                  <a:cubicBezTo>
                    <a:pt x="5813" y="54"/>
                    <a:pt x="5825" y="42"/>
                    <a:pt x="5825" y="28"/>
                  </a:cubicBezTo>
                  <a:cubicBezTo>
                    <a:pt x="5825" y="13"/>
                    <a:pt x="5813" y="1"/>
                    <a:pt x="5798" y="1"/>
                  </a:cubicBezTo>
                  <a:close/>
                  <a:moveTo>
                    <a:pt x="5911" y="2"/>
                  </a:moveTo>
                  <a:cubicBezTo>
                    <a:pt x="5897" y="2"/>
                    <a:pt x="5885" y="13"/>
                    <a:pt x="5885" y="28"/>
                  </a:cubicBezTo>
                  <a:cubicBezTo>
                    <a:pt x="5885" y="42"/>
                    <a:pt x="5897" y="53"/>
                    <a:pt x="5911" y="53"/>
                  </a:cubicBezTo>
                  <a:cubicBezTo>
                    <a:pt x="5926" y="53"/>
                    <a:pt x="5937" y="42"/>
                    <a:pt x="5937" y="28"/>
                  </a:cubicBezTo>
                  <a:cubicBezTo>
                    <a:pt x="5937" y="13"/>
                    <a:pt x="5926" y="2"/>
                    <a:pt x="5911" y="2"/>
                  </a:cubicBezTo>
                  <a:close/>
                  <a:moveTo>
                    <a:pt x="6025" y="4"/>
                  </a:moveTo>
                  <a:cubicBezTo>
                    <a:pt x="6012" y="4"/>
                    <a:pt x="6001" y="15"/>
                    <a:pt x="6001" y="28"/>
                  </a:cubicBezTo>
                  <a:cubicBezTo>
                    <a:pt x="6001" y="41"/>
                    <a:pt x="6012" y="51"/>
                    <a:pt x="6025" y="51"/>
                  </a:cubicBezTo>
                  <a:cubicBezTo>
                    <a:pt x="6038" y="51"/>
                    <a:pt x="6048" y="41"/>
                    <a:pt x="6048" y="28"/>
                  </a:cubicBezTo>
                  <a:cubicBezTo>
                    <a:pt x="6048" y="15"/>
                    <a:pt x="6038" y="4"/>
                    <a:pt x="6025" y="4"/>
                  </a:cubicBezTo>
                  <a:close/>
                  <a:moveTo>
                    <a:pt x="6138" y="6"/>
                  </a:moveTo>
                  <a:cubicBezTo>
                    <a:pt x="6126" y="6"/>
                    <a:pt x="6117" y="16"/>
                    <a:pt x="6117" y="28"/>
                  </a:cubicBezTo>
                  <a:cubicBezTo>
                    <a:pt x="6117" y="39"/>
                    <a:pt x="6126" y="49"/>
                    <a:pt x="6138" y="49"/>
                  </a:cubicBezTo>
                  <a:cubicBezTo>
                    <a:pt x="6150" y="49"/>
                    <a:pt x="6159" y="39"/>
                    <a:pt x="6159" y="28"/>
                  </a:cubicBezTo>
                  <a:cubicBezTo>
                    <a:pt x="6159" y="16"/>
                    <a:pt x="6150" y="6"/>
                    <a:pt x="6138" y="6"/>
                  </a:cubicBezTo>
                  <a:close/>
                  <a:moveTo>
                    <a:pt x="6251" y="7"/>
                  </a:moveTo>
                  <a:cubicBezTo>
                    <a:pt x="6240" y="7"/>
                    <a:pt x="6230" y="16"/>
                    <a:pt x="6230" y="28"/>
                  </a:cubicBezTo>
                  <a:cubicBezTo>
                    <a:pt x="6230" y="39"/>
                    <a:pt x="6240" y="48"/>
                    <a:pt x="6251" y="48"/>
                  </a:cubicBezTo>
                  <a:cubicBezTo>
                    <a:pt x="6263" y="48"/>
                    <a:pt x="6272" y="39"/>
                    <a:pt x="6272" y="28"/>
                  </a:cubicBezTo>
                  <a:cubicBezTo>
                    <a:pt x="6272" y="16"/>
                    <a:pt x="6263" y="7"/>
                    <a:pt x="6251" y="7"/>
                  </a:cubicBezTo>
                  <a:close/>
                  <a:moveTo>
                    <a:pt x="6365" y="4"/>
                  </a:moveTo>
                  <a:cubicBezTo>
                    <a:pt x="6352" y="4"/>
                    <a:pt x="6342" y="15"/>
                    <a:pt x="6342" y="28"/>
                  </a:cubicBezTo>
                  <a:cubicBezTo>
                    <a:pt x="6342" y="40"/>
                    <a:pt x="6352" y="51"/>
                    <a:pt x="6365" y="51"/>
                  </a:cubicBezTo>
                  <a:cubicBezTo>
                    <a:pt x="6378" y="51"/>
                    <a:pt x="6388" y="40"/>
                    <a:pt x="6388" y="28"/>
                  </a:cubicBezTo>
                  <a:cubicBezTo>
                    <a:pt x="6388" y="15"/>
                    <a:pt x="6378" y="4"/>
                    <a:pt x="6365" y="4"/>
                  </a:cubicBezTo>
                  <a:close/>
                  <a:moveTo>
                    <a:pt x="6478" y="5"/>
                  </a:moveTo>
                  <a:cubicBezTo>
                    <a:pt x="6466" y="5"/>
                    <a:pt x="6456" y="15"/>
                    <a:pt x="6456" y="28"/>
                  </a:cubicBezTo>
                  <a:cubicBezTo>
                    <a:pt x="6456" y="40"/>
                    <a:pt x="6466" y="50"/>
                    <a:pt x="6478" y="50"/>
                  </a:cubicBezTo>
                  <a:cubicBezTo>
                    <a:pt x="6491" y="50"/>
                    <a:pt x="6501" y="40"/>
                    <a:pt x="6501" y="28"/>
                  </a:cubicBezTo>
                  <a:cubicBezTo>
                    <a:pt x="6501" y="15"/>
                    <a:pt x="6491" y="5"/>
                    <a:pt x="6478" y="5"/>
                  </a:cubicBezTo>
                  <a:close/>
                  <a:moveTo>
                    <a:pt x="6592" y="8"/>
                  </a:moveTo>
                  <a:cubicBezTo>
                    <a:pt x="6581" y="8"/>
                    <a:pt x="6572" y="17"/>
                    <a:pt x="6572" y="28"/>
                  </a:cubicBezTo>
                  <a:cubicBezTo>
                    <a:pt x="6572" y="39"/>
                    <a:pt x="6581" y="47"/>
                    <a:pt x="6592" y="47"/>
                  </a:cubicBezTo>
                  <a:cubicBezTo>
                    <a:pt x="6603" y="47"/>
                    <a:pt x="6611" y="39"/>
                    <a:pt x="6611" y="28"/>
                  </a:cubicBezTo>
                  <a:cubicBezTo>
                    <a:pt x="6611" y="17"/>
                    <a:pt x="6603" y="8"/>
                    <a:pt x="6592" y="8"/>
                  </a:cubicBezTo>
                  <a:close/>
                  <a:moveTo>
                    <a:pt x="6705" y="8"/>
                  </a:moveTo>
                  <a:cubicBezTo>
                    <a:pt x="6694" y="8"/>
                    <a:pt x="6686" y="17"/>
                    <a:pt x="6686" y="28"/>
                  </a:cubicBezTo>
                  <a:cubicBezTo>
                    <a:pt x="6686" y="38"/>
                    <a:pt x="6694" y="47"/>
                    <a:pt x="6705" y="47"/>
                  </a:cubicBezTo>
                  <a:cubicBezTo>
                    <a:pt x="6716" y="47"/>
                    <a:pt x="6724" y="38"/>
                    <a:pt x="6724" y="28"/>
                  </a:cubicBezTo>
                  <a:cubicBezTo>
                    <a:pt x="6724" y="17"/>
                    <a:pt x="6716" y="8"/>
                    <a:pt x="6705" y="8"/>
                  </a:cubicBezTo>
                  <a:close/>
                  <a:moveTo>
                    <a:pt x="6818" y="10"/>
                  </a:moveTo>
                  <a:cubicBezTo>
                    <a:pt x="6809" y="10"/>
                    <a:pt x="6801" y="18"/>
                    <a:pt x="6801" y="28"/>
                  </a:cubicBezTo>
                  <a:cubicBezTo>
                    <a:pt x="6801" y="37"/>
                    <a:pt x="6809" y="45"/>
                    <a:pt x="6818" y="45"/>
                  </a:cubicBezTo>
                  <a:cubicBezTo>
                    <a:pt x="6828" y="45"/>
                    <a:pt x="6836" y="37"/>
                    <a:pt x="6836" y="28"/>
                  </a:cubicBezTo>
                  <a:cubicBezTo>
                    <a:pt x="6836" y="18"/>
                    <a:pt x="6828" y="10"/>
                    <a:pt x="6818" y="10"/>
                  </a:cubicBezTo>
                  <a:close/>
                  <a:moveTo>
                    <a:pt x="6932" y="8"/>
                  </a:moveTo>
                  <a:cubicBezTo>
                    <a:pt x="6921" y="8"/>
                    <a:pt x="6912" y="17"/>
                    <a:pt x="6912" y="28"/>
                  </a:cubicBezTo>
                  <a:cubicBezTo>
                    <a:pt x="6912" y="38"/>
                    <a:pt x="6921" y="47"/>
                    <a:pt x="6932" y="47"/>
                  </a:cubicBezTo>
                  <a:cubicBezTo>
                    <a:pt x="6942" y="47"/>
                    <a:pt x="6951" y="38"/>
                    <a:pt x="6951" y="28"/>
                  </a:cubicBezTo>
                  <a:cubicBezTo>
                    <a:pt x="6951" y="17"/>
                    <a:pt x="6942" y="8"/>
                    <a:pt x="6932" y="8"/>
                  </a:cubicBezTo>
                  <a:close/>
                  <a:moveTo>
                    <a:pt x="7045" y="10"/>
                  </a:moveTo>
                  <a:cubicBezTo>
                    <a:pt x="7035" y="10"/>
                    <a:pt x="7027" y="18"/>
                    <a:pt x="7027" y="28"/>
                  </a:cubicBezTo>
                  <a:cubicBezTo>
                    <a:pt x="7027" y="37"/>
                    <a:pt x="7035" y="45"/>
                    <a:pt x="7045" y="45"/>
                  </a:cubicBezTo>
                  <a:cubicBezTo>
                    <a:pt x="7055" y="45"/>
                    <a:pt x="7063" y="37"/>
                    <a:pt x="7063" y="28"/>
                  </a:cubicBezTo>
                  <a:cubicBezTo>
                    <a:pt x="7063" y="18"/>
                    <a:pt x="7055" y="10"/>
                    <a:pt x="7045" y="10"/>
                  </a:cubicBezTo>
                  <a:close/>
                  <a:moveTo>
                    <a:pt x="7158" y="12"/>
                  </a:moveTo>
                  <a:cubicBezTo>
                    <a:pt x="7150" y="12"/>
                    <a:pt x="7143" y="19"/>
                    <a:pt x="7143" y="28"/>
                  </a:cubicBezTo>
                  <a:cubicBezTo>
                    <a:pt x="7143" y="36"/>
                    <a:pt x="7150" y="43"/>
                    <a:pt x="7158" y="43"/>
                  </a:cubicBezTo>
                  <a:cubicBezTo>
                    <a:pt x="7167" y="43"/>
                    <a:pt x="7174" y="36"/>
                    <a:pt x="7174" y="28"/>
                  </a:cubicBezTo>
                  <a:cubicBezTo>
                    <a:pt x="7174" y="19"/>
                    <a:pt x="7167" y="12"/>
                    <a:pt x="7158" y="12"/>
                  </a:cubicBezTo>
                  <a:close/>
                  <a:moveTo>
                    <a:pt x="7272" y="11"/>
                  </a:moveTo>
                  <a:cubicBezTo>
                    <a:pt x="7263" y="11"/>
                    <a:pt x="7255" y="18"/>
                    <a:pt x="7255" y="28"/>
                  </a:cubicBezTo>
                  <a:cubicBezTo>
                    <a:pt x="7255" y="37"/>
                    <a:pt x="7263" y="44"/>
                    <a:pt x="7272" y="44"/>
                  </a:cubicBezTo>
                  <a:cubicBezTo>
                    <a:pt x="7281" y="44"/>
                    <a:pt x="7289" y="37"/>
                    <a:pt x="7289" y="28"/>
                  </a:cubicBezTo>
                  <a:cubicBezTo>
                    <a:pt x="7289" y="18"/>
                    <a:pt x="7281" y="11"/>
                    <a:pt x="7272" y="11"/>
                  </a:cubicBezTo>
                  <a:close/>
                  <a:moveTo>
                    <a:pt x="7385" y="10"/>
                  </a:moveTo>
                  <a:cubicBezTo>
                    <a:pt x="7375" y="10"/>
                    <a:pt x="7368" y="18"/>
                    <a:pt x="7368" y="28"/>
                  </a:cubicBezTo>
                  <a:cubicBezTo>
                    <a:pt x="7368" y="37"/>
                    <a:pt x="7375" y="45"/>
                    <a:pt x="7385" y="45"/>
                  </a:cubicBezTo>
                  <a:cubicBezTo>
                    <a:pt x="7395" y="45"/>
                    <a:pt x="7403" y="37"/>
                    <a:pt x="7403" y="28"/>
                  </a:cubicBezTo>
                  <a:cubicBezTo>
                    <a:pt x="7403" y="18"/>
                    <a:pt x="7395" y="10"/>
                    <a:pt x="7385" y="10"/>
                  </a:cubicBezTo>
                  <a:close/>
                  <a:moveTo>
                    <a:pt x="7499" y="9"/>
                  </a:moveTo>
                  <a:cubicBezTo>
                    <a:pt x="7488" y="9"/>
                    <a:pt x="7480" y="17"/>
                    <a:pt x="7480" y="28"/>
                  </a:cubicBezTo>
                  <a:cubicBezTo>
                    <a:pt x="7480" y="38"/>
                    <a:pt x="7488" y="47"/>
                    <a:pt x="7499" y="47"/>
                  </a:cubicBezTo>
                  <a:cubicBezTo>
                    <a:pt x="7509" y="47"/>
                    <a:pt x="7518" y="38"/>
                    <a:pt x="7518" y="28"/>
                  </a:cubicBezTo>
                  <a:cubicBezTo>
                    <a:pt x="7518" y="17"/>
                    <a:pt x="7509" y="9"/>
                    <a:pt x="7499" y="9"/>
                  </a:cubicBezTo>
                  <a:close/>
                  <a:moveTo>
                    <a:pt x="7612" y="11"/>
                  </a:moveTo>
                  <a:cubicBezTo>
                    <a:pt x="7603" y="11"/>
                    <a:pt x="7595" y="18"/>
                    <a:pt x="7595" y="28"/>
                  </a:cubicBezTo>
                  <a:cubicBezTo>
                    <a:pt x="7595" y="37"/>
                    <a:pt x="7603" y="44"/>
                    <a:pt x="7612" y="44"/>
                  </a:cubicBezTo>
                  <a:cubicBezTo>
                    <a:pt x="7621" y="44"/>
                    <a:pt x="7629" y="37"/>
                    <a:pt x="7629" y="28"/>
                  </a:cubicBezTo>
                  <a:cubicBezTo>
                    <a:pt x="7629" y="18"/>
                    <a:pt x="7621" y="11"/>
                    <a:pt x="7612" y="11"/>
                  </a:cubicBezTo>
                  <a:close/>
                  <a:moveTo>
                    <a:pt x="7725" y="11"/>
                  </a:moveTo>
                  <a:cubicBezTo>
                    <a:pt x="7716" y="11"/>
                    <a:pt x="7709" y="19"/>
                    <a:pt x="7709" y="28"/>
                  </a:cubicBezTo>
                  <a:cubicBezTo>
                    <a:pt x="7709" y="37"/>
                    <a:pt x="7716" y="44"/>
                    <a:pt x="7725" y="44"/>
                  </a:cubicBezTo>
                  <a:cubicBezTo>
                    <a:pt x="7734" y="44"/>
                    <a:pt x="7742" y="37"/>
                    <a:pt x="7742" y="28"/>
                  </a:cubicBezTo>
                  <a:cubicBezTo>
                    <a:pt x="7742" y="19"/>
                    <a:pt x="7734" y="11"/>
                    <a:pt x="7725" y="11"/>
                  </a:cubicBezTo>
                  <a:close/>
                  <a:moveTo>
                    <a:pt x="7839" y="8"/>
                  </a:moveTo>
                  <a:cubicBezTo>
                    <a:pt x="7828" y="8"/>
                    <a:pt x="7819" y="17"/>
                    <a:pt x="7819" y="28"/>
                  </a:cubicBezTo>
                  <a:cubicBezTo>
                    <a:pt x="7819" y="39"/>
                    <a:pt x="7828" y="48"/>
                    <a:pt x="7839" y="48"/>
                  </a:cubicBezTo>
                  <a:cubicBezTo>
                    <a:pt x="7850" y="48"/>
                    <a:pt x="7859" y="39"/>
                    <a:pt x="7859" y="28"/>
                  </a:cubicBezTo>
                  <a:cubicBezTo>
                    <a:pt x="7859" y="17"/>
                    <a:pt x="7850" y="8"/>
                    <a:pt x="7839" y="8"/>
                  </a:cubicBezTo>
                  <a:close/>
                  <a:moveTo>
                    <a:pt x="7952" y="9"/>
                  </a:moveTo>
                  <a:cubicBezTo>
                    <a:pt x="7942" y="9"/>
                    <a:pt x="7933" y="17"/>
                    <a:pt x="7933" y="28"/>
                  </a:cubicBezTo>
                  <a:cubicBezTo>
                    <a:pt x="7933" y="38"/>
                    <a:pt x="7942" y="47"/>
                    <a:pt x="7952" y="47"/>
                  </a:cubicBezTo>
                  <a:cubicBezTo>
                    <a:pt x="7963" y="47"/>
                    <a:pt x="7971" y="38"/>
                    <a:pt x="7971" y="28"/>
                  </a:cubicBezTo>
                  <a:cubicBezTo>
                    <a:pt x="7971" y="17"/>
                    <a:pt x="7963" y="9"/>
                    <a:pt x="7952" y="9"/>
                  </a:cubicBezTo>
                  <a:close/>
                  <a:moveTo>
                    <a:pt x="8066" y="11"/>
                  </a:moveTo>
                  <a:cubicBezTo>
                    <a:pt x="8056" y="11"/>
                    <a:pt x="8049" y="18"/>
                    <a:pt x="8049" y="28"/>
                  </a:cubicBezTo>
                  <a:cubicBezTo>
                    <a:pt x="8049" y="37"/>
                    <a:pt x="8056" y="44"/>
                    <a:pt x="8066" y="44"/>
                  </a:cubicBezTo>
                  <a:cubicBezTo>
                    <a:pt x="8075" y="44"/>
                    <a:pt x="8082" y="37"/>
                    <a:pt x="8082" y="28"/>
                  </a:cubicBezTo>
                  <a:cubicBezTo>
                    <a:pt x="8082" y="18"/>
                    <a:pt x="8075" y="11"/>
                    <a:pt x="8066" y="11"/>
                  </a:cubicBezTo>
                  <a:close/>
                  <a:moveTo>
                    <a:pt x="8179" y="12"/>
                  </a:moveTo>
                  <a:cubicBezTo>
                    <a:pt x="8170" y="12"/>
                    <a:pt x="8163" y="19"/>
                    <a:pt x="8163" y="28"/>
                  </a:cubicBezTo>
                  <a:cubicBezTo>
                    <a:pt x="8163" y="36"/>
                    <a:pt x="8170" y="43"/>
                    <a:pt x="8179" y="43"/>
                  </a:cubicBezTo>
                  <a:cubicBezTo>
                    <a:pt x="8188" y="43"/>
                    <a:pt x="8195" y="36"/>
                    <a:pt x="8195" y="28"/>
                  </a:cubicBezTo>
                  <a:cubicBezTo>
                    <a:pt x="8195" y="19"/>
                    <a:pt x="8188" y="12"/>
                    <a:pt x="8179" y="12"/>
                  </a:cubicBezTo>
                  <a:close/>
                  <a:moveTo>
                    <a:pt x="8292" y="10"/>
                  </a:moveTo>
                  <a:cubicBezTo>
                    <a:pt x="8283" y="10"/>
                    <a:pt x="8275" y="18"/>
                    <a:pt x="8275" y="28"/>
                  </a:cubicBezTo>
                  <a:cubicBezTo>
                    <a:pt x="8275" y="37"/>
                    <a:pt x="8283" y="45"/>
                    <a:pt x="8292" y="45"/>
                  </a:cubicBezTo>
                  <a:cubicBezTo>
                    <a:pt x="8302" y="45"/>
                    <a:pt x="8310" y="37"/>
                    <a:pt x="8310" y="28"/>
                  </a:cubicBezTo>
                  <a:cubicBezTo>
                    <a:pt x="8310" y="18"/>
                    <a:pt x="8302" y="10"/>
                    <a:pt x="8292" y="10"/>
                  </a:cubicBezTo>
                  <a:close/>
                  <a:moveTo>
                    <a:pt x="8406" y="11"/>
                  </a:moveTo>
                  <a:cubicBezTo>
                    <a:pt x="8396" y="11"/>
                    <a:pt x="8389" y="18"/>
                    <a:pt x="8389" y="28"/>
                  </a:cubicBezTo>
                  <a:cubicBezTo>
                    <a:pt x="8389" y="37"/>
                    <a:pt x="8396" y="44"/>
                    <a:pt x="8406" y="44"/>
                  </a:cubicBezTo>
                  <a:cubicBezTo>
                    <a:pt x="8415" y="44"/>
                    <a:pt x="8423" y="37"/>
                    <a:pt x="8423" y="28"/>
                  </a:cubicBezTo>
                  <a:cubicBezTo>
                    <a:pt x="8423" y="18"/>
                    <a:pt x="8415" y="11"/>
                    <a:pt x="8406" y="11"/>
                  </a:cubicBezTo>
                  <a:close/>
                  <a:moveTo>
                    <a:pt x="8519" y="9"/>
                  </a:moveTo>
                  <a:cubicBezTo>
                    <a:pt x="8509" y="9"/>
                    <a:pt x="8501" y="18"/>
                    <a:pt x="8501" y="28"/>
                  </a:cubicBezTo>
                  <a:cubicBezTo>
                    <a:pt x="8501" y="38"/>
                    <a:pt x="8509" y="46"/>
                    <a:pt x="8519" y="46"/>
                  </a:cubicBezTo>
                  <a:cubicBezTo>
                    <a:pt x="8529" y="46"/>
                    <a:pt x="8537" y="38"/>
                    <a:pt x="8537" y="28"/>
                  </a:cubicBezTo>
                  <a:cubicBezTo>
                    <a:pt x="8537" y="18"/>
                    <a:pt x="8529" y="9"/>
                    <a:pt x="8519" y="9"/>
                  </a:cubicBezTo>
                  <a:close/>
                  <a:moveTo>
                    <a:pt x="8633" y="8"/>
                  </a:moveTo>
                  <a:cubicBezTo>
                    <a:pt x="8622" y="8"/>
                    <a:pt x="8613" y="17"/>
                    <a:pt x="8613" y="28"/>
                  </a:cubicBezTo>
                  <a:cubicBezTo>
                    <a:pt x="8613" y="38"/>
                    <a:pt x="8622" y="47"/>
                    <a:pt x="8633" y="47"/>
                  </a:cubicBezTo>
                  <a:cubicBezTo>
                    <a:pt x="8643" y="47"/>
                    <a:pt x="8652" y="38"/>
                    <a:pt x="8652" y="28"/>
                  </a:cubicBezTo>
                  <a:cubicBezTo>
                    <a:pt x="8652" y="17"/>
                    <a:pt x="8643" y="8"/>
                    <a:pt x="8633" y="8"/>
                  </a:cubicBezTo>
                  <a:close/>
                  <a:moveTo>
                    <a:pt x="8746" y="8"/>
                  </a:moveTo>
                  <a:cubicBezTo>
                    <a:pt x="8735" y="8"/>
                    <a:pt x="8726" y="17"/>
                    <a:pt x="8726" y="28"/>
                  </a:cubicBezTo>
                  <a:cubicBezTo>
                    <a:pt x="8726" y="39"/>
                    <a:pt x="8735" y="48"/>
                    <a:pt x="8746" y="48"/>
                  </a:cubicBezTo>
                  <a:cubicBezTo>
                    <a:pt x="8757" y="48"/>
                    <a:pt x="8766" y="39"/>
                    <a:pt x="8766" y="28"/>
                  </a:cubicBezTo>
                  <a:cubicBezTo>
                    <a:pt x="8766" y="17"/>
                    <a:pt x="8757" y="8"/>
                    <a:pt x="8746" y="8"/>
                  </a:cubicBezTo>
                  <a:close/>
                  <a:moveTo>
                    <a:pt x="8859" y="5"/>
                  </a:moveTo>
                  <a:cubicBezTo>
                    <a:pt x="8847" y="5"/>
                    <a:pt x="8837" y="15"/>
                    <a:pt x="8837" y="28"/>
                  </a:cubicBezTo>
                  <a:cubicBezTo>
                    <a:pt x="8837" y="40"/>
                    <a:pt x="8847" y="50"/>
                    <a:pt x="8859" y="50"/>
                  </a:cubicBezTo>
                  <a:cubicBezTo>
                    <a:pt x="8872" y="50"/>
                    <a:pt x="8882" y="40"/>
                    <a:pt x="8882" y="28"/>
                  </a:cubicBezTo>
                  <a:cubicBezTo>
                    <a:pt x="8882" y="15"/>
                    <a:pt x="8872" y="5"/>
                    <a:pt x="8859" y="5"/>
                  </a:cubicBezTo>
                  <a:close/>
                  <a:moveTo>
                    <a:pt x="8973" y="3"/>
                  </a:moveTo>
                  <a:cubicBezTo>
                    <a:pt x="8959" y="3"/>
                    <a:pt x="8948" y="14"/>
                    <a:pt x="8948" y="28"/>
                  </a:cubicBezTo>
                  <a:cubicBezTo>
                    <a:pt x="8948" y="41"/>
                    <a:pt x="8959" y="52"/>
                    <a:pt x="8973" y="52"/>
                  </a:cubicBezTo>
                  <a:cubicBezTo>
                    <a:pt x="8986" y="52"/>
                    <a:pt x="8997" y="41"/>
                    <a:pt x="8997" y="28"/>
                  </a:cubicBezTo>
                  <a:cubicBezTo>
                    <a:pt x="8997" y="14"/>
                    <a:pt x="8986" y="3"/>
                    <a:pt x="8973" y="3"/>
                  </a:cubicBezTo>
                  <a:close/>
                  <a:moveTo>
                    <a:pt x="9086" y="4"/>
                  </a:moveTo>
                  <a:cubicBezTo>
                    <a:pt x="9073" y="4"/>
                    <a:pt x="9062" y="14"/>
                    <a:pt x="9062" y="28"/>
                  </a:cubicBezTo>
                  <a:cubicBezTo>
                    <a:pt x="9062" y="41"/>
                    <a:pt x="9073" y="52"/>
                    <a:pt x="9086" y="52"/>
                  </a:cubicBezTo>
                  <a:cubicBezTo>
                    <a:pt x="9099" y="52"/>
                    <a:pt x="9110" y="41"/>
                    <a:pt x="9110" y="28"/>
                  </a:cubicBezTo>
                  <a:cubicBezTo>
                    <a:pt x="9110" y="14"/>
                    <a:pt x="9099" y="4"/>
                    <a:pt x="9086" y="4"/>
                  </a:cubicBezTo>
                  <a:close/>
                  <a:moveTo>
                    <a:pt x="9199" y="6"/>
                  </a:moveTo>
                  <a:cubicBezTo>
                    <a:pt x="9188" y="6"/>
                    <a:pt x="9178" y="16"/>
                    <a:pt x="9178" y="28"/>
                  </a:cubicBezTo>
                  <a:cubicBezTo>
                    <a:pt x="9178" y="39"/>
                    <a:pt x="9188" y="49"/>
                    <a:pt x="9199" y="49"/>
                  </a:cubicBezTo>
                  <a:cubicBezTo>
                    <a:pt x="9211" y="49"/>
                    <a:pt x="9221" y="39"/>
                    <a:pt x="9221" y="28"/>
                  </a:cubicBezTo>
                  <a:cubicBezTo>
                    <a:pt x="9221" y="16"/>
                    <a:pt x="9211" y="6"/>
                    <a:pt x="9199" y="6"/>
                  </a:cubicBezTo>
                  <a:close/>
                  <a:moveTo>
                    <a:pt x="9313" y="4"/>
                  </a:moveTo>
                  <a:cubicBezTo>
                    <a:pt x="9300" y="4"/>
                    <a:pt x="9290" y="15"/>
                    <a:pt x="9290" y="28"/>
                  </a:cubicBezTo>
                  <a:cubicBezTo>
                    <a:pt x="9290" y="40"/>
                    <a:pt x="9300" y="51"/>
                    <a:pt x="9313" y="51"/>
                  </a:cubicBezTo>
                  <a:cubicBezTo>
                    <a:pt x="9326" y="51"/>
                    <a:pt x="9336" y="40"/>
                    <a:pt x="9336" y="28"/>
                  </a:cubicBezTo>
                  <a:cubicBezTo>
                    <a:pt x="9336" y="15"/>
                    <a:pt x="9326" y="4"/>
                    <a:pt x="9313" y="4"/>
                  </a:cubicBezTo>
                  <a:close/>
                  <a:moveTo>
                    <a:pt x="9426" y="7"/>
                  </a:moveTo>
                  <a:cubicBezTo>
                    <a:pt x="9415" y="7"/>
                    <a:pt x="9406" y="16"/>
                    <a:pt x="9406" y="28"/>
                  </a:cubicBezTo>
                  <a:cubicBezTo>
                    <a:pt x="9406" y="39"/>
                    <a:pt x="9415" y="48"/>
                    <a:pt x="9426" y="48"/>
                  </a:cubicBezTo>
                  <a:cubicBezTo>
                    <a:pt x="9437" y="48"/>
                    <a:pt x="9447" y="39"/>
                    <a:pt x="9447" y="28"/>
                  </a:cubicBezTo>
                  <a:cubicBezTo>
                    <a:pt x="9447" y="16"/>
                    <a:pt x="9437" y="7"/>
                    <a:pt x="9426" y="7"/>
                  </a:cubicBezTo>
                  <a:close/>
                  <a:moveTo>
                    <a:pt x="9540" y="9"/>
                  </a:moveTo>
                  <a:cubicBezTo>
                    <a:pt x="9529" y="9"/>
                    <a:pt x="9521" y="17"/>
                    <a:pt x="9521" y="28"/>
                  </a:cubicBezTo>
                  <a:cubicBezTo>
                    <a:pt x="9521" y="38"/>
                    <a:pt x="9529" y="46"/>
                    <a:pt x="9540" y="46"/>
                  </a:cubicBezTo>
                  <a:cubicBezTo>
                    <a:pt x="9550" y="46"/>
                    <a:pt x="9558" y="38"/>
                    <a:pt x="9558" y="28"/>
                  </a:cubicBezTo>
                  <a:cubicBezTo>
                    <a:pt x="9558" y="17"/>
                    <a:pt x="9550" y="9"/>
                    <a:pt x="9540" y="9"/>
                  </a:cubicBezTo>
                  <a:close/>
                  <a:moveTo>
                    <a:pt x="9653" y="10"/>
                  </a:moveTo>
                  <a:cubicBezTo>
                    <a:pt x="9643" y="10"/>
                    <a:pt x="9635" y="18"/>
                    <a:pt x="9635" y="28"/>
                  </a:cubicBezTo>
                  <a:cubicBezTo>
                    <a:pt x="9635" y="37"/>
                    <a:pt x="9643" y="45"/>
                    <a:pt x="9653" y="45"/>
                  </a:cubicBezTo>
                  <a:cubicBezTo>
                    <a:pt x="9663" y="45"/>
                    <a:pt x="9671" y="37"/>
                    <a:pt x="9671" y="28"/>
                  </a:cubicBezTo>
                  <a:cubicBezTo>
                    <a:pt x="9671" y="18"/>
                    <a:pt x="9663" y="10"/>
                    <a:pt x="9653" y="10"/>
                  </a:cubicBezTo>
                  <a:close/>
                  <a:moveTo>
                    <a:pt x="9766" y="10"/>
                  </a:moveTo>
                  <a:cubicBezTo>
                    <a:pt x="9757" y="10"/>
                    <a:pt x="9749" y="18"/>
                    <a:pt x="9749" y="28"/>
                  </a:cubicBezTo>
                  <a:cubicBezTo>
                    <a:pt x="9749" y="37"/>
                    <a:pt x="9757" y="45"/>
                    <a:pt x="9766" y="45"/>
                  </a:cubicBezTo>
                  <a:cubicBezTo>
                    <a:pt x="9776" y="45"/>
                    <a:pt x="9784" y="37"/>
                    <a:pt x="9784" y="28"/>
                  </a:cubicBezTo>
                  <a:cubicBezTo>
                    <a:pt x="9784" y="18"/>
                    <a:pt x="9776" y="10"/>
                    <a:pt x="9766" y="10"/>
                  </a:cubicBezTo>
                  <a:close/>
                  <a:moveTo>
                    <a:pt x="9880" y="8"/>
                  </a:moveTo>
                  <a:cubicBezTo>
                    <a:pt x="9869" y="8"/>
                    <a:pt x="9860" y="17"/>
                    <a:pt x="9860" y="28"/>
                  </a:cubicBezTo>
                  <a:cubicBezTo>
                    <a:pt x="9860" y="38"/>
                    <a:pt x="9869" y="47"/>
                    <a:pt x="9880" y="47"/>
                  </a:cubicBezTo>
                  <a:cubicBezTo>
                    <a:pt x="9891" y="47"/>
                    <a:pt x="9899" y="38"/>
                    <a:pt x="9899" y="28"/>
                  </a:cubicBezTo>
                  <a:cubicBezTo>
                    <a:pt x="9899" y="17"/>
                    <a:pt x="9891" y="8"/>
                    <a:pt x="9880" y="8"/>
                  </a:cubicBezTo>
                  <a:close/>
                  <a:moveTo>
                    <a:pt x="9993" y="9"/>
                  </a:moveTo>
                  <a:cubicBezTo>
                    <a:pt x="9983" y="9"/>
                    <a:pt x="9975" y="18"/>
                    <a:pt x="9975" y="28"/>
                  </a:cubicBezTo>
                  <a:cubicBezTo>
                    <a:pt x="9975" y="38"/>
                    <a:pt x="9983" y="46"/>
                    <a:pt x="9993" y="46"/>
                  </a:cubicBezTo>
                  <a:cubicBezTo>
                    <a:pt x="10003" y="46"/>
                    <a:pt x="10011" y="38"/>
                    <a:pt x="10011" y="28"/>
                  </a:cubicBezTo>
                  <a:cubicBezTo>
                    <a:pt x="10011" y="18"/>
                    <a:pt x="10003" y="9"/>
                    <a:pt x="9993" y="9"/>
                  </a:cubicBezTo>
                  <a:close/>
                  <a:moveTo>
                    <a:pt x="10107" y="10"/>
                  </a:moveTo>
                  <a:cubicBezTo>
                    <a:pt x="10097" y="10"/>
                    <a:pt x="10089" y="18"/>
                    <a:pt x="10089" y="28"/>
                  </a:cubicBezTo>
                  <a:cubicBezTo>
                    <a:pt x="10089" y="37"/>
                    <a:pt x="10097" y="45"/>
                    <a:pt x="10107" y="45"/>
                  </a:cubicBezTo>
                  <a:cubicBezTo>
                    <a:pt x="10116" y="45"/>
                    <a:pt x="10124" y="37"/>
                    <a:pt x="10124" y="28"/>
                  </a:cubicBezTo>
                  <a:cubicBezTo>
                    <a:pt x="10124" y="18"/>
                    <a:pt x="10116" y="10"/>
                    <a:pt x="10107" y="10"/>
                  </a:cubicBezTo>
                  <a:close/>
                  <a:moveTo>
                    <a:pt x="10220" y="11"/>
                  </a:moveTo>
                  <a:cubicBezTo>
                    <a:pt x="10211" y="11"/>
                    <a:pt x="10203" y="18"/>
                    <a:pt x="10203" y="28"/>
                  </a:cubicBezTo>
                  <a:cubicBezTo>
                    <a:pt x="10203" y="37"/>
                    <a:pt x="10211" y="44"/>
                    <a:pt x="10220" y="44"/>
                  </a:cubicBezTo>
                  <a:cubicBezTo>
                    <a:pt x="10229" y="44"/>
                    <a:pt x="10237" y="37"/>
                    <a:pt x="10237" y="28"/>
                  </a:cubicBezTo>
                  <a:cubicBezTo>
                    <a:pt x="10237" y="18"/>
                    <a:pt x="10229" y="11"/>
                    <a:pt x="10220" y="11"/>
                  </a:cubicBezTo>
                  <a:close/>
                  <a:moveTo>
                    <a:pt x="10333" y="10"/>
                  </a:moveTo>
                  <a:cubicBezTo>
                    <a:pt x="10324" y="10"/>
                    <a:pt x="10316" y="18"/>
                    <a:pt x="10316" y="28"/>
                  </a:cubicBezTo>
                  <a:cubicBezTo>
                    <a:pt x="10316" y="37"/>
                    <a:pt x="10324" y="45"/>
                    <a:pt x="10333" y="45"/>
                  </a:cubicBezTo>
                  <a:cubicBezTo>
                    <a:pt x="10343" y="45"/>
                    <a:pt x="10351" y="37"/>
                    <a:pt x="10351" y="28"/>
                  </a:cubicBezTo>
                  <a:cubicBezTo>
                    <a:pt x="10351" y="18"/>
                    <a:pt x="10343" y="10"/>
                    <a:pt x="10333" y="10"/>
                  </a:cubicBezTo>
                  <a:close/>
                  <a:moveTo>
                    <a:pt x="10447" y="9"/>
                  </a:moveTo>
                  <a:cubicBezTo>
                    <a:pt x="10436" y="9"/>
                    <a:pt x="10428" y="17"/>
                    <a:pt x="10428" y="28"/>
                  </a:cubicBezTo>
                  <a:cubicBezTo>
                    <a:pt x="10428" y="38"/>
                    <a:pt x="10436" y="46"/>
                    <a:pt x="10447" y="46"/>
                  </a:cubicBezTo>
                  <a:cubicBezTo>
                    <a:pt x="10457" y="46"/>
                    <a:pt x="10465" y="38"/>
                    <a:pt x="10465" y="28"/>
                  </a:cubicBezTo>
                  <a:cubicBezTo>
                    <a:pt x="10465" y="17"/>
                    <a:pt x="10457" y="9"/>
                    <a:pt x="10447" y="9"/>
                  </a:cubicBezTo>
                  <a:close/>
                  <a:moveTo>
                    <a:pt x="10560" y="8"/>
                  </a:moveTo>
                  <a:cubicBezTo>
                    <a:pt x="10549" y="8"/>
                    <a:pt x="10540" y="17"/>
                    <a:pt x="10540" y="28"/>
                  </a:cubicBezTo>
                  <a:cubicBezTo>
                    <a:pt x="10540" y="38"/>
                    <a:pt x="10549" y="47"/>
                    <a:pt x="10560" y="47"/>
                  </a:cubicBezTo>
                  <a:cubicBezTo>
                    <a:pt x="10571" y="47"/>
                    <a:pt x="10580" y="38"/>
                    <a:pt x="10580" y="28"/>
                  </a:cubicBezTo>
                  <a:cubicBezTo>
                    <a:pt x="10580" y="17"/>
                    <a:pt x="10571" y="8"/>
                    <a:pt x="10560" y="8"/>
                  </a:cubicBezTo>
                  <a:close/>
                  <a:moveTo>
                    <a:pt x="10673" y="8"/>
                  </a:moveTo>
                  <a:cubicBezTo>
                    <a:pt x="10663" y="8"/>
                    <a:pt x="10654" y="17"/>
                    <a:pt x="10654" y="28"/>
                  </a:cubicBezTo>
                  <a:cubicBezTo>
                    <a:pt x="10654" y="38"/>
                    <a:pt x="10663" y="47"/>
                    <a:pt x="10673" y="47"/>
                  </a:cubicBezTo>
                  <a:cubicBezTo>
                    <a:pt x="10684" y="47"/>
                    <a:pt x="10693" y="38"/>
                    <a:pt x="10693" y="28"/>
                  </a:cubicBezTo>
                  <a:cubicBezTo>
                    <a:pt x="10693" y="17"/>
                    <a:pt x="10684" y="8"/>
                    <a:pt x="10673" y="8"/>
                  </a:cubicBezTo>
                  <a:close/>
                  <a:moveTo>
                    <a:pt x="10787" y="9"/>
                  </a:moveTo>
                  <a:cubicBezTo>
                    <a:pt x="10777" y="9"/>
                    <a:pt x="10769" y="18"/>
                    <a:pt x="10769" y="28"/>
                  </a:cubicBezTo>
                  <a:cubicBezTo>
                    <a:pt x="10769" y="38"/>
                    <a:pt x="10777" y="46"/>
                    <a:pt x="10787" y="46"/>
                  </a:cubicBezTo>
                  <a:cubicBezTo>
                    <a:pt x="10797" y="46"/>
                    <a:pt x="10805" y="38"/>
                    <a:pt x="10805" y="28"/>
                  </a:cubicBezTo>
                  <a:cubicBezTo>
                    <a:pt x="10805" y="18"/>
                    <a:pt x="10797" y="9"/>
                    <a:pt x="10787" y="9"/>
                  </a:cubicBezTo>
                  <a:close/>
                  <a:moveTo>
                    <a:pt x="10900" y="10"/>
                  </a:moveTo>
                  <a:cubicBezTo>
                    <a:pt x="10891" y="10"/>
                    <a:pt x="10883" y="18"/>
                    <a:pt x="10883" y="28"/>
                  </a:cubicBezTo>
                  <a:cubicBezTo>
                    <a:pt x="10883" y="37"/>
                    <a:pt x="10891" y="45"/>
                    <a:pt x="10900" y="45"/>
                  </a:cubicBezTo>
                  <a:cubicBezTo>
                    <a:pt x="10910" y="45"/>
                    <a:pt x="10917" y="37"/>
                    <a:pt x="10917" y="28"/>
                  </a:cubicBezTo>
                  <a:cubicBezTo>
                    <a:pt x="10917" y="18"/>
                    <a:pt x="10910" y="10"/>
                    <a:pt x="10900" y="10"/>
                  </a:cubicBezTo>
                  <a:close/>
                  <a:moveTo>
                    <a:pt x="11014" y="10"/>
                  </a:moveTo>
                  <a:cubicBezTo>
                    <a:pt x="11004" y="10"/>
                    <a:pt x="10996" y="18"/>
                    <a:pt x="10996" y="28"/>
                  </a:cubicBezTo>
                  <a:cubicBezTo>
                    <a:pt x="10996" y="37"/>
                    <a:pt x="11004" y="45"/>
                    <a:pt x="11014" y="45"/>
                  </a:cubicBezTo>
                  <a:cubicBezTo>
                    <a:pt x="11023" y="45"/>
                    <a:pt x="11031" y="37"/>
                    <a:pt x="11031" y="28"/>
                  </a:cubicBezTo>
                  <a:cubicBezTo>
                    <a:pt x="11031" y="18"/>
                    <a:pt x="11023" y="10"/>
                    <a:pt x="11014" y="10"/>
                  </a:cubicBezTo>
                  <a:close/>
                  <a:moveTo>
                    <a:pt x="11127" y="9"/>
                  </a:moveTo>
                  <a:cubicBezTo>
                    <a:pt x="11117" y="9"/>
                    <a:pt x="11108" y="17"/>
                    <a:pt x="11108" y="28"/>
                  </a:cubicBezTo>
                  <a:cubicBezTo>
                    <a:pt x="11108" y="38"/>
                    <a:pt x="11117" y="46"/>
                    <a:pt x="11127" y="46"/>
                  </a:cubicBezTo>
                  <a:cubicBezTo>
                    <a:pt x="11137" y="46"/>
                    <a:pt x="11146" y="38"/>
                    <a:pt x="11146" y="28"/>
                  </a:cubicBezTo>
                  <a:cubicBezTo>
                    <a:pt x="11146" y="17"/>
                    <a:pt x="11137" y="9"/>
                    <a:pt x="11127" y="9"/>
                  </a:cubicBezTo>
                  <a:close/>
                  <a:moveTo>
                    <a:pt x="11240" y="8"/>
                  </a:moveTo>
                  <a:cubicBezTo>
                    <a:pt x="11230" y="8"/>
                    <a:pt x="11221" y="17"/>
                    <a:pt x="11221" y="28"/>
                  </a:cubicBezTo>
                  <a:cubicBezTo>
                    <a:pt x="11221" y="38"/>
                    <a:pt x="11230" y="47"/>
                    <a:pt x="11240" y="47"/>
                  </a:cubicBezTo>
                  <a:cubicBezTo>
                    <a:pt x="11251" y="47"/>
                    <a:pt x="11260" y="38"/>
                    <a:pt x="11260" y="28"/>
                  </a:cubicBezTo>
                  <a:cubicBezTo>
                    <a:pt x="11260" y="17"/>
                    <a:pt x="11251" y="8"/>
                    <a:pt x="11240" y="8"/>
                  </a:cubicBezTo>
                  <a:close/>
                  <a:moveTo>
                    <a:pt x="11354" y="6"/>
                  </a:moveTo>
                  <a:cubicBezTo>
                    <a:pt x="11342" y="6"/>
                    <a:pt x="11332" y="16"/>
                    <a:pt x="11332" y="28"/>
                  </a:cubicBezTo>
                  <a:cubicBezTo>
                    <a:pt x="11332" y="39"/>
                    <a:pt x="11342" y="49"/>
                    <a:pt x="11354" y="49"/>
                  </a:cubicBezTo>
                  <a:cubicBezTo>
                    <a:pt x="11366" y="49"/>
                    <a:pt x="11375" y="39"/>
                    <a:pt x="11375" y="28"/>
                  </a:cubicBezTo>
                  <a:cubicBezTo>
                    <a:pt x="11375" y="16"/>
                    <a:pt x="11366" y="6"/>
                    <a:pt x="11354" y="6"/>
                  </a:cubicBezTo>
                  <a:close/>
                  <a:moveTo>
                    <a:pt x="11467" y="8"/>
                  </a:moveTo>
                  <a:cubicBezTo>
                    <a:pt x="11456" y="8"/>
                    <a:pt x="11447" y="17"/>
                    <a:pt x="11447" y="28"/>
                  </a:cubicBezTo>
                  <a:cubicBezTo>
                    <a:pt x="11447" y="38"/>
                    <a:pt x="11456" y="47"/>
                    <a:pt x="11467" y="47"/>
                  </a:cubicBezTo>
                  <a:cubicBezTo>
                    <a:pt x="11478" y="47"/>
                    <a:pt x="11487" y="38"/>
                    <a:pt x="11487" y="28"/>
                  </a:cubicBezTo>
                  <a:cubicBezTo>
                    <a:pt x="11487" y="17"/>
                    <a:pt x="11478" y="8"/>
                    <a:pt x="11467" y="8"/>
                  </a:cubicBezTo>
                  <a:close/>
                  <a:moveTo>
                    <a:pt x="11581" y="8"/>
                  </a:moveTo>
                  <a:cubicBezTo>
                    <a:pt x="11570" y="8"/>
                    <a:pt x="11561" y="17"/>
                    <a:pt x="11561" y="28"/>
                  </a:cubicBezTo>
                  <a:cubicBezTo>
                    <a:pt x="11561" y="38"/>
                    <a:pt x="11570" y="47"/>
                    <a:pt x="11581" y="47"/>
                  </a:cubicBezTo>
                  <a:cubicBezTo>
                    <a:pt x="11591" y="47"/>
                    <a:pt x="11600" y="38"/>
                    <a:pt x="11600" y="28"/>
                  </a:cubicBezTo>
                  <a:cubicBezTo>
                    <a:pt x="11600" y="17"/>
                    <a:pt x="11591" y="8"/>
                    <a:pt x="11581" y="8"/>
                  </a:cubicBezTo>
                  <a:close/>
                  <a:moveTo>
                    <a:pt x="11694" y="10"/>
                  </a:moveTo>
                  <a:cubicBezTo>
                    <a:pt x="11684" y="10"/>
                    <a:pt x="11677" y="18"/>
                    <a:pt x="11677" y="28"/>
                  </a:cubicBezTo>
                  <a:cubicBezTo>
                    <a:pt x="11677" y="37"/>
                    <a:pt x="11684" y="45"/>
                    <a:pt x="11694" y="45"/>
                  </a:cubicBezTo>
                  <a:cubicBezTo>
                    <a:pt x="11703" y="45"/>
                    <a:pt x="11711" y="37"/>
                    <a:pt x="11711" y="28"/>
                  </a:cubicBezTo>
                  <a:cubicBezTo>
                    <a:pt x="11711" y="18"/>
                    <a:pt x="11703" y="10"/>
                    <a:pt x="11694" y="10"/>
                  </a:cubicBezTo>
                  <a:close/>
                  <a:moveTo>
                    <a:pt x="11807" y="3"/>
                  </a:moveTo>
                  <a:cubicBezTo>
                    <a:pt x="11794" y="3"/>
                    <a:pt x="11783" y="14"/>
                    <a:pt x="11783" y="28"/>
                  </a:cubicBezTo>
                  <a:cubicBezTo>
                    <a:pt x="11783" y="41"/>
                    <a:pt x="11794" y="52"/>
                    <a:pt x="11807" y="52"/>
                  </a:cubicBezTo>
                  <a:cubicBezTo>
                    <a:pt x="11821" y="52"/>
                    <a:pt x="11832" y="41"/>
                    <a:pt x="11832" y="28"/>
                  </a:cubicBezTo>
                  <a:cubicBezTo>
                    <a:pt x="11832" y="14"/>
                    <a:pt x="11821" y="3"/>
                    <a:pt x="11807" y="3"/>
                  </a:cubicBezTo>
                  <a:close/>
                  <a:moveTo>
                    <a:pt x="11921" y="6"/>
                  </a:moveTo>
                  <a:cubicBezTo>
                    <a:pt x="11909" y="6"/>
                    <a:pt x="11899" y="16"/>
                    <a:pt x="11899" y="28"/>
                  </a:cubicBezTo>
                  <a:cubicBezTo>
                    <a:pt x="11899" y="39"/>
                    <a:pt x="11909" y="49"/>
                    <a:pt x="11921" y="49"/>
                  </a:cubicBezTo>
                  <a:cubicBezTo>
                    <a:pt x="11933" y="49"/>
                    <a:pt x="11942" y="39"/>
                    <a:pt x="11942" y="28"/>
                  </a:cubicBezTo>
                  <a:cubicBezTo>
                    <a:pt x="11942" y="16"/>
                    <a:pt x="11933" y="6"/>
                    <a:pt x="11921" y="6"/>
                  </a:cubicBezTo>
                  <a:close/>
                  <a:moveTo>
                    <a:pt x="12034" y="6"/>
                  </a:moveTo>
                  <a:cubicBezTo>
                    <a:pt x="12022" y="6"/>
                    <a:pt x="12013" y="16"/>
                    <a:pt x="12013" y="28"/>
                  </a:cubicBezTo>
                  <a:cubicBezTo>
                    <a:pt x="12013" y="39"/>
                    <a:pt x="12022" y="49"/>
                    <a:pt x="12034" y="49"/>
                  </a:cubicBezTo>
                  <a:cubicBezTo>
                    <a:pt x="12046" y="49"/>
                    <a:pt x="12055" y="39"/>
                    <a:pt x="12055" y="28"/>
                  </a:cubicBezTo>
                  <a:cubicBezTo>
                    <a:pt x="12055" y="16"/>
                    <a:pt x="12046" y="6"/>
                    <a:pt x="12034" y="6"/>
                  </a:cubicBezTo>
                  <a:close/>
                  <a:moveTo>
                    <a:pt x="12147" y="4"/>
                  </a:moveTo>
                  <a:cubicBezTo>
                    <a:pt x="12134" y="4"/>
                    <a:pt x="12124" y="14"/>
                    <a:pt x="12124" y="28"/>
                  </a:cubicBezTo>
                  <a:cubicBezTo>
                    <a:pt x="12124" y="41"/>
                    <a:pt x="12134" y="52"/>
                    <a:pt x="12147" y="52"/>
                  </a:cubicBezTo>
                  <a:cubicBezTo>
                    <a:pt x="12161" y="52"/>
                    <a:pt x="12171" y="41"/>
                    <a:pt x="12171" y="28"/>
                  </a:cubicBezTo>
                  <a:cubicBezTo>
                    <a:pt x="12171" y="14"/>
                    <a:pt x="12161" y="4"/>
                    <a:pt x="12147" y="4"/>
                  </a:cubicBezTo>
                  <a:close/>
                  <a:moveTo>
                    <a:pt x="12261" y="1"/>
                  </a:moveTo>
                  <a:cubicBezTo>
                    <a:pt x="12246" y="1"/>
                    <a:pt x="12234" y="13"/>
                    <a:pt x="12234" y="28"/>
                  </a:cubicBezTo>
                  <a:cubicBezTo>
                    <a:pt x="12234" y="42"/>
                    <a:pt x="12246" y="54"/>
                    <a:pt x="12261" y="54"/>
                  </a:cubicBezTo>
                  <a:cubicBezTo>
                    <a:pt x="12275" y="54"/>
                    <a:pt x="12287" y="42"/>
                    <a:pt x="12287" y="28"/>
                  </a:cubicBezTo>
                  <a:cubicBezTo>
                    <a:pt x="12287" y="13"/>
                    <a:pt x="12275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0" y="2"/>
                    <a:pt x="12349" y="14"/>
                    <a:pt x="12349" y="28"/>
                  </a:cubicBezTo>
                  <a:cubicBezTo>
                    <a:pt x="12349" y="41"/>
                    <a:pt x="12360" y="53"/>
                    <a:pt x="12374" y="53"/>
                  </a:cubicBezTo>
                  <a:cubicBezTo>
                    <a:pt x="12388" y="53"/>
                    <a:pt x="12399" y="41"/>
                    <a:pt x="12399" y="28"/>
                  </a:cubicBezTo>
                  <a:cubicBezTo>
                    <a:pt x="12399" y="14"/>
                    <a:pt x="12388" y="2"/>
                    <a:pt x="12374" y="2"/>
                  </a:cubicBezTo>
                  <a:close/>
                  <a:moveTo>
                    <a:pt x="12488" y="6"/>
                  </a:moveTo>
                  <a:cubicBezTo>
                    <a:pt x="12475" y="6"/>
                    <a:pt x="12466" y="15"/>
                    <a:pt x="12466" y="28"/>
                  </a:cubicBezTo>
                  <a:cubicBezTo>
                    <a:pt x="12466" y="40"/>
                    <a:pt x="12475" y="50"/>
                    <a:pt x="12488" y="50"/>
                  </a:cubicBezTo>
                  <a:cubicBezTo>
                    <a:pt x="12500" y="50"/>
                    <a:pt x="12510" y="40"/>
                    <a:pt x="12510" y="28"/>
                  </a:cubicBezTo>
                  <a:cubicBezTo>
                    <a:pt x="12510" y="15"/>
                    <a:pt x="12500" y="6"/>
                    <a:pt x="12488" y="6"/>
                  </a:cubicBezTo>
                  <a:close/>
                  <a:moveTo>
                    <a:pt x="12601" y="6"/>
                  </a:moveTo>
                  <a:cubicBezTo>
                    <a:pt x="12589" y="6"/>
                    <a:pt x="12580" y="16"/>
                    <a:pt x="12580" y="28"/>
                  </a:cubicBezTo>
                  <a:cubicBezTo>
                    <a:pt x="12580" y="39"/>
                    <a:pt x="12589" y="49"/>
                    <a:pt x="12601" y="49"/>
                  </a:cubicBezTo>
                  <a:cubicBezTo>
                    <a:pt x="12613" y="49"/>
                    <a:pt x="12622" y="39"/>
                    <a:pt x="12622" y="28"/>
                  </a:cubicBezTo>
                  <a:cubicBezTo>
                    <a:pt x="12622" y="16"/>
                    <a:pt x="12613" y="6"/>
                    <a:pt x="12601" y="6"/>
                  </a:cubicBezTo>
                  <a:close/>
                  <a:moveTo>
                    <a:pt x="12714" y="9"/>
                  </a:moveTo>
                  <a:cubicBezTo>
                    <a:pt x="12704" y="9"/>
                    <a:pt x="12696" y="17"/>
                    <a:pt x="12696" y="28"/>
                  </a:cubicBezTo>
                  <a:cubicBezTo>
                    <a:pt x="12696" y="38"/>
                    <a:pt x="12704" y="46"/>
                    <a:pt x="12714" y="46"/>
                  </a:cubicBezTo>
                  <a:cubicBezTo>
                    <a:pt x="12725" y="46"/>
                    <a:pt x="12733" y="38"/>
                    <a:pt x="12733" y="28"/>
                  </a:cubicBezTo>
                  <a:cubicBezTo>
                    <a:pt x="12733" y="17"/>
                    <a:pt x="12725" y="9"/>
                    <a:pt x="12714" y="9"/>
                  </a:cubicBezTo>
                  <a:close/>
                  <a:moveTo>
                    <a:pt x="12828" y="7"/>
                  </a:moveTo>
                  <a:cubicBezTo>
                    <a:pt x="12816" y="7"/>
                    <a:pt x="12807" y="16"/>
                    <a:pt x="12807" y="28"/>
                  </a:cubicBezTo>
                  <a:cubicBezTo>
                    <a:pt x="12807" y="39"/>
                    <a:pt x="12816" y="48"/>
                    <a:pt x="12828" y="48"/>
                  </a:cubicBezTo>
                  <a:cubicBezTo>
                    <a:pt x="12839" y="48"/>
                    <a:pt x="12849" y="39"/>
                    <a:pt x="12849" y="28"/>
                  </a:cubicBezTo>
                  <a:cubicBezTo>
                    <a:pt x="12849" y="16"/>
                    <a:pt x="12839" y="7"/>
                    <a:pt x="12828" y="7"/>
                  </a:cubicBezTo>
                  <a:close/>
                  <a:moveTo>
                    <a:pt x="12941" y="9"/>
                  </a:moveTo>
                  <a:cubicBezTo>
                    <a:pt x="12931" y="9"/>
                    <a:pt x="12922" y="17"/>
                    <a:pt x="12922" y="28"/>
                  </a:cubicBezTo>
                  <a:cubicBezTo>
                    <a:pt x="12922" y="38"/>
                    <a:pt x="12931" y="46"/>
                    <a:pt x="12941" y="46"/>
                  </a:cubicBezTo>
                  <a:cubicBezTo>
                    <a:pt x="12952" y="46"/>
                    <a:pt x="12960" y="38"/>
                    <a:pt x="12960" y="28"/>
                  </a:cubicBezTo>
                  <a:cubicBezTo>
                    <a:pt x="12960" y="17"/>
                    <a:pt x="12952" y="9"/>
                    <a:pt x="12941" y="9"/>
                  </a:cubicBezTo>
                  <a:close/>
                  <a:moveTo>
                    <a:pt x="13055" y="10"/>
                  </a:moveTo>
                  <a:cubicBezTo>
                    <a:pt x="13045" y="10"/>
                    <a:pt x="13037" y="18"/>
                    <a:pt x="13037" y="28"/>
                  </a:cubicBezTo>
                  <a:cubicBezTo>
                    <a:pt x="13037" y="37"/>
                    <a:pt x="13045" y="45"/>
                    <a:pt x="13055" y="45"/>
                  </a:cubicBezTo>
                  <a:cubicBezTo>
                    <a:pt x="13064" y="45"/>
                    <a:pt x="13072" y="37"/>
                    <a:pt x="13072" y="28"/>
                  </a:cubicBezTo>
                  <a:cubicBezTo>
                    <a:pt x="13072" y="18"/>
                    <a:pt x="13064" y="10"/>
                    <a:pt x="13055" y="10"/>
                  </a:cubicBezTo>
                  <a:close/>
                  <a:moveTo>
                    <a:pt x="13168" y="9"/>
                  </a:moveTo>
                  <a:cubicBezTo>
                    <a:pt x="13158" y="9"/>
                    <a:pt x="13149" y="17"/>
                    <a:pt x="13149" y="28"/>
                  </a:cubicBezTo>
                  <a:cubicBezTo>
                    <a:pt x="13149" y="38"/>
                    <a:pt x="13158" y="46"/>
                    <a:pt x="13168" y="46"/>
                  </a:cubicBezTo>
                  <a:cubicBezTo>
                    <a:pt x="13178" y="46"/>
                    <a:pt x="13186" y="38"/>
                    <a:pt x="13186" y="28"/>
                  </a:cubicBezTo>
                  <a:cubicBezTo>
                    <a:pt x="13186" y="17"/>
                    <a:pt x="13178" y="9"/>
                    <a:pt x="13168" y="9"/>
                  </a:cubicBezTo>
                  <a:close/>
                  <a:moveTo>
                    <a:pt x="13281" y="9"/>
                  </a:moveTo>
                  <a:cubicBezTo>
                    <a:pt x="13271" y="9"/>
                    <a:pt x="13262" y="17"/>
                    <a:pt x="13262" y="28"/>
                  </a:cubicBezTo>
                  <a:cubicBezTo>
                    <a:pt x="13262" y="38"/>
                    <a:pt x="13271" y="47"/>
                    <a:pt x="13281" y="47"/>
                  </a:cubicBezTo>
                  <a:cubicBezTo>
                    <a:pt x="13292" y="47"/>
                    <a:pt x="13300" y="38"/>
                    <a:pt x="13300" y="28"/>
                  </a:cubicBezTo>
                  <a:cubicBezTo>
                    <a:pt x="13300" y="17"/>
                    <a:pt x="13292" y="9"/>
                    <a:pt x="13281" y="9"/>
                  </a:cubicBezTo>
                  <a:close/>
                  <a:moveTo>
                    <a:pt x="13395" y="9"/>
                  </a:moveTo>
                  <a:cubicBezTo>
                    <a:pt x="13385" y="9"/>
                    <a:pt x="13376" y="17"/>
                    <a:pt x="13376" y="28"/>
                  </a:cubicBezTo>
                  <a:cubicBezTo>
                    <a:pt x="13376" y="38"/>
                    <a:pt x="13385" y="46"/>
                    <a:pt x="13395" y="46"/>
                  </a:cubicBezTo>
                  <a:cubicBezTo>
                    <a:pt x="13405" y="46"/>
                    <a:pt x="13413" y="38"/>
                    <a:pt x="13413" y="28"/>
                  </a:cubicBezTo>
                  <a:cubicBezTo>
                    <a:pt x="13413" y="17"/>
                    <a:pt x="13405" y="9"/>
                    <a:pt x="13395" y="9"/>
                  </a:cubicBezTo>
                  <a:close/>
                  <a:moveTo>
                    <a:pt x="13508" y="10"/>
                  </a:moveTo>
                  <a:cubicBezTo>
                    <a:pt x="13498" y="10"/>
                    <a:pt x="13491" y="18"/>
                    <a:pt x="13491" y="28"/>
                  </a:cubicBezTo>
                  <a:cubicBezTo>
                    <a:pt x="13491" y="37"/>
                    <a:pt x="13498" y="45"/>
                    <a:pt x="13508" y="45"/>
                  </a:cubicBezTo>
                  <a:cubicBezTo>
                    <a:pt x="13518" y="45"/>
                    <a:pt x="13526" y="37"/>
                    <a:pt x="13526" y="28"/>
                  </a:cubicBezTo>
                  <a:cubicBezTo>
                    <a:pt x="13526" y="18"/>
                    <a:pt x="13518" y="10"/>
                    <a:pt x="13508" y="10"/>
                  </a:cubicBezTo>
                  <a:close/>
                  <a:moveTo>
                    <a:pt x="13621" y="11"/>
                  </a:moveTo>
                  <a:cubicBezTo>
                    <a:pt x="13612" y="11"/>
                    <a:pt x="13605" y="18"/>
                    <a:pt x="13605" y="28"/>
                  </a:cubicBezTo>
                  <a:cubicBezTo>
                    <a:pt x="13605" y="37"/>
                    <a:pt x="13612" y="44"/>
                    <a:pt x="13621" y="44"/>
                  </a:cubicBezTo>
                  <a:cubicBezTo>
                    <a:pt x="13631" y="44"/>
                    <a:pt x="13638" y="37"/>
                    <a:pt x="13638" y="28"/>
                  </a:cubicBezTo>
                  <a:cubicBezTo>
                    <a:pt x="13638" y="18"/>
                    <a:pt x="13631" y="11"/>
                    <a:pt x="13621" y="11"/>
                  </a:cubicBezTo>
                  <a:close/>
                  <a:moveTo>
                    <a:pt x="13735" y="10"/>
                  </a:moveTo>
                  <a:cubicBezTo>
                    <a:pt x="13725" y="10"/>
                    <a:pt x="13718" y="18"/>
                    <a:pt x="13718" y="28"/>
                  </a:cubicBezTo>
                  <a:cubicBezTo>
                    <a:pt x="13718" y="37"/>
                    <a:pt x="13725" y="45"/>
                    <a:pt x="13735" y="45"/>
                  </a:cubicBezTo>
                  <a:cubicBezTo>
                    <a:pt x="13744" y="45"/>
                    <a:pt x="13752" y="37"/>
                    <a:pt x="13752" y="28"/>
                  </a:cubicBezTo>
                  <a:cubicBezTo>
                    <a:pt x="13752" y="18"/>
                    <a:pt x="13744" y="10"/>
                    <a:pt x="13735" y="10"/>
                  </a:cubicBezTo>
                  <a:close/>
                  <a:moveTo>
                    <a:pt x="13848" y="11"/>
                  </a:moveTo>
                  <a:cubicBezTo>
                    <a:pt x="13839" y="11"/>
                    <a:pt x="13832" y="18"/>
                    <a:pt x="13832" y="28"/>
                  </a:cubicBezTo>
                  <a:cubicBezTo>
                    <a:pt x="13832" y="37"/>
                    <a:pt x="13839" y="44"/>
                    <a:pt x="13848" y="44"/>
                  </a:cubicBezTo>
                  <a:cubicBezTo>
                    <a:pt x="13857" y="44"/>
                    <a:pt x="13865" y="37"/>
                    <a:pt x="13865" y="28"/>
                  </a:cubicBezTo>
                  <a:cubicBezTo>
                    <a:pt x="13865" y="18"/>
                    <a:pt x="13857" y="11"/>
                    <a:pt x="13848" y="11"/>
                  </a:cubicBezTo>
                  <a:close/>
                  <a:moveTo>
                    <a:pt x="13962" y="11"/>
                  </a:moveTo>
                  <a:cubicBezTo>
                    <a:pt x="13953" y="11"/>
                    <a:pt x="13946" y="19"/>
                    <a:pt x="13946" y="28"/>
                  </a:cubicBezTo>
                  <a:cubicBezTo>
                    <a:pt x="13946" y="36"/>
                    <a:pt x="13953" y="44"/>
                    <a:pt x="13962" y="44"/>
                  </a:cubicBezTo>
                  <a:cubicBezTo>
                    <a:pt x="13971" y="44"/>
                    <a:pt x="13978" y="36"/>
                    <a:pt x="13978" y="28"/>
                  </a:cubicBezTo>
                  <a:cubicBezTo>
                    <a:pt x="13978" y="19"/>
                    <a:pt x="13971" y="11"/>
                    <a:pt x="13962" y="11"/>
                  </a:cubicBezTo>
                  <a:close/>
                  <a:moveTo>
                    <a:pt x="14075" y="12"/>
                  </a:moveTo>
                  <a:cubicBezTo>
                    <a:pt x="14066" y="12"/>
                    <a:pt x="14059" y="19"/>
                    <a:pt x="14059" y="28"/>
                  </a:cubicBezTo>
                  <a:cubicBezTo>
                    <a:pt x="14059" y="36"/>
                    <a:pt x="14066" y="43"/>
                    <a:pt x="14075" y="43"/>
                  </a:cubicBezTo>
                  <a:cubicBezTo>
                    <a:pt x="14084" y="43"/>
                    <a:pt x="14091" y="36"/>
                    <a:pt x="14091" y="28"/>
                  </a:cubicBezTo>
                  <a:cubicBezTo>
                    <a:pt x="14091" y="19"/>
                    <a:pt x="14084" y="12"/>
                    <a:pt x="14075" y="1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-3981450" y="3265488"/>
              <a:ext cx="18824575" cy="77788"/>
            </a:xfrm>
            <a:custGeom>
              <a:avLst/>
              <a:gdLst>
                <a:gd name="T0" fmla="*/ 14189 w 14319"/>
                <a:gd name="T1" fmla="*/ 13 h 58"/>
                <a:gd name="T2" fmla="*/ 130 w 14319"/>
                <a:gd name="T3" fmla="*/ 14 h 58"/>
                <a:gd name="T4" fmla="*/ 356 w 14319"/>
                <a:gd name="T5" fmla="*/ 13 h 58"/>
                <a:gd name="T6" fmla="*/ 583 w 14319"/>
                <a:gd name="T7" fmla="*/ 12 h 58"/>
                <a:gd name="T8" fmla="*/ 810 w 14319"/>
                <a:gd name="T9" fmla="*/ 12 h 58"/>
                <a:gd name="T10" fmla="*/ 1037 w 14319"/>
                <a:gd name="T11" fmla="*/ 12 h 58"/>
                <a:gd name="T12" fmla="*/ 1263 w 14319"/>
                <a:gd name="T13" fmla="*/ 10 h 58"/>
                <a:gd name="T14" fmla="*/ 1490 w 14319"/>
                <a:gd name="T15" fmla="*/ 8 h 58"/>
                <a:gd name="T16" fmla="*/ 1717 w 14319"/>
                <a:gd name="T17" fmla="*/ 12 h 58"/>
                <a:gd name="T18" fmla="*/ 1944 w 14319"/>
                <a:gd name="T19" fmla="*/ 11 h 58"/>
                <a:gd name="T20" fmla="*/ 2171 w 14319"/>
                <a:gd name="T21" fmla="*/ 12 h 58"/>
                <a:gd name="T22" fmla="*/ 2397 w 14319"/>
                <a:gd name="T23" fmla="*/ 8 h 58"/>
                <a:gd name="T24" fmla="*/ 2624 w 14319"/>
                <a:gd name="T25" fmla="*/ 9 h 58"/>
                <a:gd name="T26" fmla="*/ 2851 w 14319"/>
                <a:gd name="T27" fmla="*/ 14 h 58"/>
                <a:gd name="T28" fmla="*/ 3078 w 14319"/>
                <a:gd name="T29" fmla="*/ 10 h 58"/>
                <a:gd name="T30" fmla="*/ 3304 w 14319"/>
                <a:gd name="T31" fmla="*/ 14 h 58"/>
                <a:gd name="T32" fmla="*/ 3531 w 14319"/>
                <a:gd name="T33" fmla="*/ 12 h 58"/>
                <a:gd name="T34" fmla="*/ 3758 w 14319"/>
                <a:gd name="T35" fmla="*/ 10 h 58"/>
                <a:gd name="T36" fmla="*/ 3985 w 14319"/>
                <a:gd name="T37" fmla="*/ 12 h 58"/>
                <a:gd name="T38" fmla="*/ 4211 w 14319"/>
                <a:gd name="T39" fmla="*/ 9 h 58"/>
                <a:gd name="T40" fmla="*/ 4438 w 14319"/>
                <a:gd name="T41" fmla="*/ 6 h 58"/>
                <a:gd name="T42" fmla="*/ 4665 w 14319"/>
                <a:gd name="T43" fmla="*/ 12 h 58"/>
                <a:gd name="T44" fmla="*/ 4892 w 14319"/>
                <a:gd name="T45" fmla="*/ 9 h 58"/>
                <a:gd name="T46" fmla="*/ 5119 w 14319"/>
                <a:gd name="T47" fmla="*/ 11 h 58"/>
                <a:gd name="T48" fmla="*/ 5345 w 14319"/>
                <a:gd name="T49" fmla="*/ 8 h 58"/>
                <a:gd name="T50" fmla="*/ 5572 w 14319"/>
                <a:gd name="T51" fmla="*/ 4 h 58"/>
                <a:gd name="T52" fmla="*/ 5799 w 14319"/>
                <a:gd name="T53" fmla="*/ 1 h 58"/>
                <a:gd name="T54" fmla="*/ 6026 w 14319"/>
                <a:gd name="T55" fmla="*/ 5 h 58"/>
                <a:gd name="T56" fmla="*/ 6252 w 14319"/>
                <a:gd name="T57" fmla="*/ 8 h 58"/>
                <a:gd name="T58" fmla="*/ 6479 w 14319"/>
                <a:gd name="T59" fmla="*/ 6 h 58"/>
                <a:gd name="T60" fmla="*/ 6706 w 14319"/>
                <a:gd name="T61" fmla="*/ 10 h 58"/>
                <a:gd name="T62" fmla="*/ 6933 w 14319"/>
                <a:gd name="T63" fmla="*/ 9 h 58"/>
                <a:gd name="T64" fmla="*/ 7159 w 14319"/>
                <a:gd name="T65" fmla="*/ 14 h 58"/>
                <a:gd name="T66" fmla="*/ 7386 w 14319"/>
                <a:gd name="T67" fmla="*/ 11 h 58"/>
                <a:gd name="T68" fmla="*/ 7613 w 14319"/>
                <a:gd name="T69" fmla="*/ 12 h 58"/>
                <a:gd name="T70" fmla="*/ 7840 w 14319"/>
                <a:gd name="T71" fmla="*/ 9 h 58"/>
                <a:gd name="T72" fmla="*/ 8067 w 14319"/>
                <a:gd name="T73" fmla="*/ 12 h 58"/>
                <a:gd name="T74" fmla="*/ 8293 w 14319"/>
                <a:gd name="T75" fmla="*/ 11 h 58"/>
                <a:gd name="T76" fmla="*/ 8520 w 14319"/>
                <a:gd name="T77" fmla="*/ 11 h 58"/>
                <a:gd name="T78" fmla="*/ 8747 w 14319"/>
                <a:gd name="T79" fmla="*/ 9 h 58"/>
                <a:gd name="T80" fmla="*/ 8974 w 14319"/>
                <a:gd name="T81" fmla="*/ 4 h 58"/>
                <a:gd name="T82" fmla="*/ 9200 w 14319"/>
                <a:gd name="T83" fmla="*/ 7 h 58"/>
                <a:gd name="T84" fmla="*/ 9427 w 14319"/>
                <a:gd name="T85" fmla="*/ 8 h 58"/>
                <a:gd name="T86" fmla="*/ 9654 w 14319"/>
                <a:gd name="T87" fmla="*/ 11 h 58"/>
                <a:gd name="T88" fmla="*/ 9881 w 14319"/>
                <a:gd name="T89" fmla="*/ 9 h 58"/>
                <a:gd name="T90" fmla="*/ 10108 w 14319"/>
                <a:gd name="T91" fmla="*/ 12 h 58"/>
                <a:gd name="T92" fmla="*/ 10334 w 14319"/>
                <a:gd name="T93" fmla="*/ 11 h 58"/>
                <a:gd name="T94" fmla="*/ 10561 w 14319"/>
                <a:gd name="T95" fmla="*/ 9 h 58"/>
                <a:gd name="T96" fmla="*/ 10788 w 14319"/>
                <a:gd name="T97" fmla="*/ 11 h 58"/>
                <a:gd name="T98" fmla="*/ 11015 w 14319"/>
                <a:gd name="T99" fmla="*/ 12 h 58"/>
                <a:gd name="T100" fmla="*/ 11241 w 14319"/>
                <a:gd name="T101" fmla="*/ 9 h 58"/>
                <a:gd name="T102" fmla="*/ 11468 w 14319"/>
                <a:gd name="T103" fmla="*/ 9 h 58"/>
                <a:gd name="T104" fmla="*/ 11695 w 14319"/>
                <a:gd name="T105" fmla="*/ 12 h 58"/>
                <a:gd name="T106" fmla="*/ 11922 w 14319"/>
                <a:gd name="T107" fmla="*/ 7 h 58"/>
                <a:gd name="T108" fmla="*/ 12148 w 14319"/>
                <a:gd name="T109" fmla="*/ 4 h 58"/>
                <a:gd name="T110" fmla="*/ 12375 w 14319"/>
                <a:gd name="T111" fmla="*/ 3 h 58"/>
                <a:gd name="T112" fmla="*/ 12602 w 14319"/>
                <a:gd name="T113" fmla="*/ 7 h 58"/>
                <a:gd name="T114" fmla="*/ 12829 w 14319"/>
                <a:gd name="T115" fmla="*/ 8 h 58"/>
                <a:gd name="T116" fmla="*/ 13056 w 14319"/>
                <a:gd name="T117" fmla="*/ 11 h 58"/>
                <a:gd name="T118" fmla="*/ 13282 w 14319"/>
                <a:gd name="T119" fmla="*/ 10 h 58"/>
                <a:gd name="T120" fmla="*/ 13509 w 14319"/>
                <a:gd name="T121" fmla="*/ 11 h 58"/>
                <a:gd name="T122" fmla="*/ 13736 w 14319"/>
                <a:gd name="T123" fmla="*/ 12 h 58"/>
                <a:gd name="T124" fmla="*/ 13963 w 14319"/>
                <a:gd name="T125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58">
                  <a:moveTo>
                    <a:pt x="14303" y="14"/>
                  </a:moveTo>
                  <a:cubicBezTo>
                    <a:pt x="14294" y="14"/>
                    <a:pt x="14287" y="21"/>
                    <a:pt x="14287" y="29"/>
                  </a:cubicBezTo>
                  <a:cubicBezTo>
                    <a:pt x="14287" y="38"/>
                    <a:pt x="14294" y="45"/>
                    <a:pt x="14303" y="45"/>
                  </a:cubicBezTo>
                  <a:cubicBezTo>
                    <a:pt x="14311" y="45"/>
                    <a:pt x="14319" y="38"/>
                    <a:pt x="14319" y="29"/>
                  </a:cubicBezTo>
                  <a:cubicBezTo>
                    <a:pt x="14319" y="21"/>
                    <a:pt x="14311" y="14"/>
                    <a:pt x="14303" y="14"/>
                  </a:cubicBezTo>
                  <a:close/>
                  <a:moveTo>
                    <a:pt x="14189" y="13"/>
                  </a:moveTo>
                  <a:cubicBezTo>
                    <a:pt x="14181" y="13"/>
                    <a:pt x="14173" y="21"/>
                    <a:pt x="14173" y="29"/>
                  </a:cubicBezTo>
                  <a:cubicBezTo>
                    <a:pt x="14173" y="38"/>
                    <a:pt x="14181" y="45"/>
                    <a:pt x="14189" y="45"/>
                  </a:cubicBezTo>
                  <a:cubicBezTo>
                    <a:pt x="14198" y="45"/>
                    <a:pt x="14205" y="38"/>
                    <a:pt x="14205" y="29"/>
                  </a:cubicBezTo>
                  <a:cubicBezTo>
                    <a:pt x="14205" y="21"/>
                    <a:pt x="14198" y="13"/>
                    <a:pt x="14189" y="13"/>
                  </a:cubicBezTo>
                  <a:close/>
                  <a:moveTo>
                    <a:pt x="32" y="29"/>
                  </a:moveTo>
                  <a:cubicBezTo>
                    <a:pt x="32" y="38"/>
                    <a:pt x="25" y="45"/>
                    <a:pt x="16" y="45"/>
                  </a:cubicBezTo>
                  <a:cubicBezTo>
                    <a:pt x="8" y="45"/>
                    <a:pt x="0" y="38"/>
                    <a:pt x="0" y="29"/>
                  </a:cubicBezTo>
                  <a:cubicBezTo>
                    <a:pt x="0" y="21"/>
                    <a:pt x="8" y="14"/>
                    <a:pt x="16" y="14"/>
                  </a:cubicBezTo>
                  <a:cubicBezTo>
                    <a:pt x="25" y="14"/>
                    <a:pt x="32" y="21"/>
                    <a:pt x="32" y="29"/>
                  </a:cubicBezTo>
                  <a:close/>
                  <a:moveTo>
                    <a:pt x="130" y="14"/>
                  </a:moveTo>
                  <a:cubicBezTo>
                    <a:pt x="121" y="14"/>
                    <a:pt x="114" y="21"/>
                    <a:pt x="114" y="29"/>
                  </a:cubicBezTo>
                  <a:cubicBezTo>
                    <a:pt x="114" y="38"/>
                    <a:pt x="121" y="45"/>
                    <a:pt x="130" y="45"/>
                  </a:cubicBezTo>
                  <a:cubicBezTo>
                    <a:pt x="138" y="45"/>
                    <a:pt x="145" y="38"/>
                    <a:pt x="145" y="29"/>
                  </a:cubicBezTo>
                  <a:cubicBezTo>
                    <a:pt x="145" y="21"/>
                    <a:pt x="138" y="14"/>
                    <a:pt x="130" y="14"/>
                  </a:cubicBezTo>
                  <a:close/>
                  <a:moveTo>
                    <a:pt x="243" y="13"/>
                  </a:moveTo>
                  <a:cubicBezTo>
                    <a:pt x="234" y="13"/>
                    <a:pt x="227" y="21"/>
                    <a:pt x="227" y="29"/>
                  </a:cubicBezTo>
                  <a:cubicBezTo>
                    <a:pt x="227" y="38"/>
                    <a:pt x="234" y="45"/>
                    <a:pt x="243" y="45"/>
                  </a:cubicBezTo>
                  <a:cubicBezTo>
                    <a:pt x="252" y="45"/>
                    <a:pt x="259" y="38"/>
                    <a:pt x="259" y="29"/>
                  </a:cubicBezTo>
                  <a:cubicBezTo>
                    <a:pt x="259" y="21"/>
                    <a:pt x="252" y="13"/>
                    <a:pt x="243" y="13"/>
                  </a:cubicBezTo>
                  <a:close/>
                  <a:moveTo>
                    <a:pt x="356" y="13"/>
                  </a:moveTo>
                  <a:cubicBezTo>
                    <a:pt x="347" y="13"/>
                    <a:pt x="340" y="20"/>
                    <a:pt x="340" y="29"/>
                  </a:cubicBezTo>
                  <a:cubicBezTo>
                    <a:pt x="340" y="38"/>
                    <a:pt x="347" y="46"/>
                    <a:pt x="356" y="46"/>
                  </a:cubicBezTo>
                  <a:cubicBezTo>
                    <a:pt x="365" y="46"/>
                    <a:pt x="373" y="38"/>
                    <a:pt x="373" y="29"/>
                  </a:cubicBezTo>
                  <a:cubicBezTo>
                    <a:pt x="373" y="20"/>
                    <a:pt x="365" y="13"/>
                    <a:pt x="356" y="13"/>
                  </a:cubicBezTo>
                  <a:close/>
                  <a:moveTo>
                    <a:pt x="470" y="14"/>
                  </a:moveTo>
                  <a:cubicBezTo>
                    <a:pt x="461" y="14"/>
                    <a:pt x="454" y="21"/>
                    <a:pt x="454" y="29"/>
                  </a:cubicBezTo>
                  <a:cubicBezTo>
                    <a:pt x="454" y="38"/>
                    <a:pt x="461" y="45"/>
                    <a:pt x="470" y="45"/>
                  </a:cubicBezTo>
                  <a:cubicBezTo>
                    <a:pt x="478" y="45"/>
                    <a:pt x="485" y="38"/>
                    <a:pt x="485" y="29"/>
                  </a:cubicBezTo>
                  <a:cubicBezTo>
                    <a:pt x="485" y="21"/>
                    <a:pt x="478" y="14"/>
                    <a:pt x="470" y="14"/>
                  </a:cubicBezTo>
                  <a:close/>
                  <a:moveTo>
                    <a:pt x="583" y="12"/>
                  </a:moveTo>
                  <a:cubicBezTo>
                    <a:pt x="574" y="12"/>
                    <a:pt x="566" y="20"/>
                    <a:pt x="566" y="29"/>
                  </a:cubicBezTo>
                  <a:cubicBezTo>
                    <a:pt x="566" y="39"/>
                    <a:pt x="574" y="46"/>
                    <a:pt x="583" y="46"/>
                  </a:cubicBezTo>
                  <a:cubicBezTo>
                    <a:pt x="592" y="46"/>
                    <a:pt x="600" y="39"/>
                    <a:pt x="600" y="29"/>
                  </a:cubicBezTo>
                  <a:cubicBezTo>
                    <a:pt x="600" y="20"/>
                    <a:pt x="592" y="12"/>
                    <a:pt x="583" y="12"/>
                  </a:cubicBezTo>
                  <a:close/>
                  <a:moveTo>
                    <a:pt x="696" y="12"/>
                  </a:moveTo>
                  <a:cubicBezTo>
                    <a:pt x="687" y="12"/>
                    <a:pt x="679" y="20"/>
                    <a:pt x="679" y="29"/>
                  </a:cubicBezTo>
                  <a:cubicBezTo>
                    <a:pt x="679" y="39"/>
                    <a:pt x="687" y="47"/>
                    <a:pt x="696" y="47"/>
                  </a:cubicBezTo>
                  <a:cubicBezTo>
                    <a:pt x="706" y="47"/>
                    <a:pt x="714" y="39"/>
                    <a:pt x="714" y="29"/>
                  </a:cubicBezTo>
                  <a:cubicBezTo>
                    <a:pt x="714" y="20"/>
                    <a:pt x="706" y="12"/>
                    <a:pt x="696" y="12"/>
                  </a:cubicBezTo>
                  <a:close/>
                  <a:moveTo>
                    <a:pt x="810" y="12"/>
                  </a:moveTo>
                  <a:cubicBezTo>
                    <a:pt x="800" y="12"/>
                    <a:pt x="792" y="20"/>
                    <a:pt x="792" y="29"/>
                  </a:cubicBezTo>
                  <a:cubicBezTo>
                    <a:pt x="792" y="39"/>
                    <a:pt x="800" y="47"/>
                    <a:pt x="810" y="47"/>
                  </a:cubicBezTo>
                  <a:cubicBezTo>
                    <a:pt x="820" y="47"/>
                    <a:pt x="828" y="39"/>
                    <a:pt x="828" y="29"/>
                  </a:cubicBezTo>
                  <a:cubicBezTo>
                    <a:pt x="828" y="20"/>
                    <a:pt x="820" y="12"/>
                    <a:pt x="810" y="12"/>
                  </a:cubicBezTo>
                  <a:close/>
                  <a:moveTo>
                    <a:pt x="923" y="14"/>
                  </a:moveTo>
                  <a:cubicBezTo>
                    <a:pt x="915" y="14"/>
                    <a:pt x="908" y="21"/>
                    <a:pt x="908" y="29"/>
                  </a:cubicBezTo>
                  <a:cubicBezTo>
                    <a:pt x="908" y="38"/>
                    <a:pt x="915" y="45"/>
                    <a:pt x="923" y="45"/>
                  </a:cubicBezTo>
                  <a:cubicBezTo>
                    <a:pt x="932" y="45"/>
                    <a:pt x="939" y="38"/>
                    <a:pt x="939" y="29"/>
                  </a:cubicBezTo>
                  <a:cubicBezTo>
                    <a:pt x="939" y="21"/>
                    <a:pt x="932" y="14"/>
                    <a:pt x="923" y="14"/>
                  </a:cubicBezTo>
                  <a:close/>
                  <a:moveTo>
                    <a:pt x="1037" y="12"/>
                  </a:moveTo>
                  <a:cubicBezTo>
                    <a:pt x="1027" y="12"/>
                    <a:pt x="1020" y="20"/>
                    <a:pt x="1020" y="29"/>
                  </a:cubicBezTo>
                  <a:cubicBezTo>
                    <a:pt x="1020" y="39"/>
                    <a:pt x="1027" y="46"/>
                    <a:pt x="1037" y="46"/>
                  </a:cubicBezTo>
                  <a:cubicBezTo>
                    <a:pt x="1046" y="46"/>
                    <a:pt x="1054" y="39"/>
                    <a:pt x="1054" y="29"/>
                  </a:cubicBezTo>
                  <a:cubicBezTo>
                    <a:pt x="1054" y="20"/>
                    <a:pt x="1046" y="12"/>
                    <a:pt x="1037" y="12"/>
                  </a:cubicBezTo>
                  <a:close/>
                  <a:moveTo>
                    <a:pt x="1150" y="11"/>
                  </a:moveTo>
                  <a:cubicBezTo>
                    <a:pt x="1140" y="11"/>
                    <a:pt x="1132" y="19"/>
                    <a:pt x="1132" y="29"/>
                  </a:cubicBezTo>
                  <a:cubicBezTo>
                    <a:pt x="1132" y="39"/>
                    <a:pt x="1140" y="48"/>
                    <a:pt x="1150" y="48"/>
                  </a:cubicBezTo>
                  <a:cubicBezTo>
                    <a:pt x="1160" y="48"/>
                    <a:pt x="1168" y="39"/>
                    <a:pt x="1168" y="29"/>
                  </a:cubicBezTo>
                  <a:cubicBezTo>
                    <a:pt x="1168" y="19"/>
                    <a:pt x="1160" y="11"/>
                    <a:pt x="1150" y="11"/>
                  </a:cubicBezTo>
                  <a:close/>
                  <a:moveTo>
                    <a:pt x="1263" y="10"/>
                  </a:moveTo>
                  <a:cubicBezTo>
                    <a:pt x="1253" y="10"/>
                    <a:pt x="1244" y="18"/>
                    <a:pt x="1244" y="29"/>
                  </a:cubicBezTo>
                  <a:cubicBezTo>
                    <a:pt x="1244" y="40"/>
                    <a:pt x="1253" y="49"/>
                    <a:pt x="1263" y="49"/>
                  </a:cubicBezTo>
                  <a:cubicBezTo>
                    <a:pt x="1274" y="49"/>
                    <a:pt x="1283" y="40"/>
                    <a:pt x="1283" y="29"/>
                  </a:cubicBezTo>
                  <a:cubicBezTo>
                    <a:pt x="1283" y="18"/>
                    <a:pt x="1274" y="10"/>
                    <a:pt x="1263" y="10"/>
                  </a:cubicBezTo>
                  <a:close/>
                  <a:moveTo>
                    <a:pt x="1377" y="8"/>
                  </a:moveTo>
                  <a:cubicBezTo>
                    <a:pt x="1365" y="8"/>
                    <a:pt x="1356" y="18"/>
                    <a:pt x="1356" y="29"/>
                  </a:cubicBezTo>
                  <a:cubicBezTo>
                    <a:pt x="1356" y="41"/>
                    <a:pt x="1365" y="50"/>
                    <a:pt x="1377" y="50"/>
                  </a:cubicBezTo>
                  <a:cubicBezTo>
                    <a:pt x="1388" y="50"/>
                    <a:pt x="1398" y="41"/>
                    <a:pt x="1398" y="29"/>
                  </a:cubicBezTo>
                  <a:cubicBezTo>
                    <a:pt x="1398" y="18"/>
                    <a:pt x="1388" y="8"/>
                    <a:pt x="1377" y="8"/>
                  </a:cubicBezTo>
                  <a:close/>
                  <a:moveTo>
                    <a:pt x="1490" y="8"/>
                  </a:moveTo>
                  <a:cubicBezTo>
                    <a:pt x="1479" y="8"/>
                    <a:pt x="1469" y="18"/>
                    <a:pt x="1469" y="29"/>
                  </a:cubicBezTo>
                  <a:cubicBezTo>
                    <a:pt x="1469" y="41"/>
                    <a:pt x="1479" y="50"/>
                    <a:pt x="1490" y="50"/>
                  </a:cubicBezTo>
                  <a:cubicBezTo>
                    <a:pt x="1502" y="50"/>
                    <a:pt x="1511" y="41"/>
                    <a:pt x="1511" y="29"/>
                  </a:cubicBezTo>
                  <a:cubicBezTo>
                    <a:pt x="1511" y="18"/>
                    <a:pt x="1502" y="8"/>
                    <a:pt x="1490" y="8"/>
                  </a:cubicBezTo>
                  <a:close/>
                  <a:moveTo>
                    <a:pt x="1604" y="10"/>
                  </a:moveTo>
                  <a:cubicBezTo>
                    <a:pt x="1593" y="10"/>
                    <a:pt x="1584" y="19"/>
                    <a:pt x="1584" y="29"/>
                  </a:cubicBezTo>
                  <a:cubicBezTo>
                    <a:pt x="1584" y="40"/>
                    <a:pt x="1593" y="49"/>
                    <a:pt x="1604" y="49"/>
                  </a:cubicBezTo>
                  <a:cubicBezTo>
                    <a:pt x="1614" y="49"/>
                    <a:pt x="1623" y="40"/>
                    <a:pt x="1623" y="29"/>
                  </a:cubicBezTo>
                  <a:cubicBezTo>
                    <a:pt x="1623" y="19"/>
                    <a:pt x="1614" y="10"/>
                    <a:pt x="1604" y="10"/>
                  </a:cubicBezTo>
                  <a:close/>
                  <a:moveTo>
                    <a:pt x="1717" y="12"/>
                  </a:moveTo>
                  <a:cubicBezTo>
                    <a:pt x="1708" y="12"/>
                    <a:pt x="1700" y="20"/>
                    <a:pt x="1700" y="29"/>
                  </a:cubicBezTo>
                  <a:cubicBezTo>
                    <a:pt x="1700" y="39"/>
                    <a:pt x="1708" y="46"/>
                    <a:pt x="1717" y="46"/>
                  </a:cubicBezTo>
                  <a:cubicBezTo>
                    <a:pt x="1726" y="46"/>
                    <a:pt x="1734" y="39"/>
                    <a:pt x="1734" y="29"/>
                  </a:cubicBezTo>
                  <a:cubicBezTo>
                    <a:pt x="1734" y="20"/>
                    <a:pt x="1726" y="12"/>
                    <a:pt x="1717" y="12"/>
                  </a:cubicBezTo>
                  <a:close/>
                  <a:moveTo>
                    <a:pt x="1830" y="10"/>
                  </a:moveTo>
                  <a:cubicBezTo>
                    <a:pt x="1820" y="10"/>
                    <a:pt x="1811" y="19"/>
                    <a:pt x="1811" y="29"/>
                  </a:cubicBezTo>
                  <a:cubicBezTo>
                    <a:pt x="1811" y="40"/>
                    <a:pt x="1820" y="48"/>
                    <a:pt x="1830" y="48"/>
                  </a:cubicBezTo>
                  <a:cubicBezTo>
                    <a:pt x="1841" y="48"/>
                    <a:pt x="1849" y="40"/>
                    <a:pt x="1849" y="29"/>
                  </a:cubicBezTo>
                  <a:cubicBezTo>
                    <a:pt x="1849" y="19"/>
                    <a:pt x="1841" y="10"/>
                    <a:pt x="1830" y="10"/>
                  </a:cubicBezTo>
                  <a:close/>
                  <a:moveTo>
                    <a:pt x="1944" y="11"/>
                  </a:moveTo>
                  <a:cubicBezTo>
                    <a:pt x="1933" y="11"/>
                    <a:pt x="1925" y="19"/>
                    <a:pt x="1925" y="29"/>
                  </a:cubicBezTo>
                  <a:cubicBezTo>
                    <a:pt x="1925" y="40"/>
                    <a:pt x="1933" y="48"/>
                    <a:pt x="1944" y="48"/>
                  </a:cubicBezTo>
                  <a:cubicBezTo>
                    <a:pt x="1954" y="48"/>
                    <a:pt x="1962" y="40"/>
                    <a:pt x="1962" y="29"/>
                  </a:cubicBezTo>
                  <a:cubicBezTo>
                    <a:pt x="1962" y="19"/>
                    <a:pt x="1954" y="11"/>
                    <a:pt x="1944" y="11"/>
                  </a:cubicBezTo>
                  <a:close/>
                  <a:moveTo>
                    <a:pt x="2057" y="11"/>
                  </a:moveTo>
                  <a:cubicBezTo>
                    <a:pt x="2047" y="11"/>
                    <a:pt x="2039" y="19"/>
                    <a:pt x="2039" y="29"/>
                  </a:cubicBezTo>
                  <a:cubicBezTo>
                    <a:pt x="2039" y="39"/>
                    <a:pt x="2047" y="47"/>
                    <a:pt x="2057" y="47"/>
                  </a:cubicBezTo>
                  <a:cubicBezTo>
                    <a:pt x="2067" y="47"/>
                    <a:pt x="2075" y="39"/>
                    <a:pt x="2075" y="29"/>
                  </a:cubicBezTo>
                  <a:cubicBezTo>
                    <a:pt x="2075" y="19"/>
                    <a:pt x="2067" y="11"/>
                    <a:pt x="2057" y="11"/>
                  </a:cubicBezTo>
                  <a:close/>
                  <a:moveTo>
                    <a:pt x="2171" y="12"/>
                  </a:moveTo>
                  <a:cubicBezTo>
                    <a:pt x="2161" y="12"/>
                    <a:pt x="2153" y="20"/>
                    <a:pt x="2153" y="29"/>
                  </a:cubicBezTo>
                  <a:cubicBezTo>
                    <a:pt x="2153" y="39"/>
                    <a:pt x="2161" y="46"/>
                    <a:pt x="2171" y="46"/>
                  </a:cubicBezTo>
                  <a:cubicBezTo>
                    <a:pt x="2180" y="46"/>
                    <a:pt x="2188" y="39"/>
                    <a:pt x="2188" y="29"/>
                  </a:cubicBezTo>
                  <a:cubicBezTo>
                    <a:pt x="2188" y="20"/>
                    <a:pt x="2180" y="12"/>
                    <a:pt x="2171" y="12"/>
                  </a:cubicBezTo>
                  <a:close/>
                  <a:moveTo>
                    <a:pt x="2284" y="10"/>
                  </a:moveTo>
                  <a:cubicBezTo>
                    <a:pt x="2273" y="10"/>
                    <a:pt x="2265" y="19"/>
                    <a:pt x="2265" y="29"/>
                  </a:cubicBezTo>
                  <a:cubicBezTo>
                    <a:pt x="2265" y="40"/>
                    <a:pt x="2273" y="48"/>
                    <a:pt x="2284" y="48"/>
                  </a:cubicBezTo>
                  <a:cubicBezTo>
                    <a:pt x="2294" y="48"/>
                    <a:pt x="2303" y="40"/>
                    <a:pt x="2303" y="29"/>
                  </a:cubicBezTo>
                  <a:cubicBezTo>
                    <a:pt x="2303" y="19"/>
                    <a:pt x="2294" y="10"/>
                    <a:pt x="2284" y="10"/>
                  </a:cubicBezTo>
                  <a:close/>
                  <a:moveTo>
                    <a:pt x="2397" y="8"/>
                  </a:moveTo>
                  <a:cubicBezTo>
                    <a:pt x="2386" y="8"/>
                    <a:pt x="2376" y="18"/>
                    <a:pt x="2376" y="29"/>
                  </a:cubicBezTo>
                  <a:cubicBezTo>
                    <a:pt x="2376" y="41"/>
                    <a:pt x="2386" y="51"/>
                    <a:pt x="2397" y="51"/>
                  </a:cubicBezTo>
                  <a:cubicBezTo>
                    <a:pt x="2409" y="51"/>
                    <a:pt x="2419" y="41"/>
                    <a:pt x="2419" y="29"/>
                  </a:cubicBezTo>
                  <a:cubicBezTo>
                    <a:pt x="2419" y="18"/>
                    <a:pt x="2409" y="8"/>
                    <a:pt x="2397" y="8"/>
                  </a:cubicBezTo>
                  <a:close/>
                  <a:moveTo>
                    <a:pt x="2511" y="7"/>
                  </a:moveTo>
                  <a:cubicBezTo>
                    <a:pt x="2498" y="7"/>
                    <a:pt x="2488" y="17"/>
                    <a:pt x="2488" y="29"/>
                  </a:cubicBezTo>
                  <a:cubicBezTo>
                    <a:pt x="2488" y="42"/>
                    <a:pt x="2498" y="52"/>
                    <a:pt x="2511" y="52"/>
                  </a:cubicBezTo>
                  <a:cubicBezTo>
                    <a:pt x="2523" y="52"/>
                    <a:pt x="2533" y="42"/>
                    <a:pt x="2533" y="29"/>
                  </a:cubicBezTo>
                  <a:cubicBezTo>
                    <a:pt x="2533" y="17"/>
                    <a:pt x="2523" y="7"/>
                    <a:pt x="2511" y="7"/>
                  </a:cubicBezTo>
                  <a:close/>
                  <a:moveTo>
                    <a:pt x="2624" y="9"/>
                  </a:moveTo>
                  <a:cubicBezTo>
                    <a:pt x="2613" y="9"/>
                    <a:pt x="2604" y="18"/>
                    <a:pt x="2604" y="29"/>
                  </a:cubicBezTo>
                  <a:cubicBezTo>
                    <a:pt x="2604" y="40"/>
                    <a:pt x="2613" y="49"/>
                    <a:pt x="2624" y="49"/>
                  </a:cubicBezTo>
                  <a:cubicBezTo>
                    <a:pt x="2635" y="49"/>
                    <a:pt x="2644" y="40"/>
                    <a:pt x="2644" y="29"/>
                  </a:cubicBezTo>
                  <a:cubicBezTo>
                    <a:pt x="2644" y="18"/>
                    <a:pt x="2635" y="9"/>
                    <a:pt x="2624" y="9"/>
                  </a:cubicBezTo>
                  <a:close/>
                  <a:moveTo>
                    <a:pt x="2737" y="13"/>
                  </a:moveTo>
                  <a:cubicBezTo>
                    <a:pt x="2728" y="13"/>
                    <a:pt x="2721" y="20"/>
                    <a:pt x="2721" y="29"/>
                  </a:cubicBezTo>
                  <a:cubicBezTo>
                    <a:pt x="2721" y="39"/>
                    <a:pt x="2728" y="46"/>
                    <a:pt x="2737" y="46"/>
                  </a:cubicBezTo>
                  <a:cubicBezTo>
                    <a:pt x="2747" y="46"/>
                    <a:pt x="2754" y="39"/>
                    <a:pt x="2754" y="29"/>
                  </a:cubicBezTo>
                  <a:cubicBezTo>
                    <a:pt x="2754" y="20"/>
                    <a:pt x="2747" y="13"/>
                    <a:pt x="2737" y="13"/>
                  </a:cubicBezTo>
                  <a:close/>
                  <a:moveTo>
                    <a:pt x="2851" y="14"/>
                  </a:moveTo>
                  <a:cubicBezTo>
                    <a:pt x="2842" y="14"/>
                    <a:pt x="2835" y="21"/>
                    <a:pt x="2835" y="29"/>
                  </a:cubicBezTo>
                  <a:cubicBezTo>
                    <a:pt x="2835" y="38"/>
                    <a:pt x="2842" y="45"/>
                    <a:pt x="2851" y="45"/>
                  </a:cubicBezTo>
                  <a:cubicBezTo>
                    <a:pt x="2859" y="45"/>
                    <a:pt x="2866" y="38"/>
                    <a:pt x="2866" y="29"/>
                  </a:cubicBezTo>
                  <a:cubicBezTo>
                    <a:pt x="2866" y="21"/>
                    <a:pt x="2859" y="14"/>
                    <a:pt x="2851" y="14"/>
                  </a:cubicBezTo>
                  <a:close/>
                  <a:moveTo>
                    <a:pt x="2964" y="11"/>
                  </a:moveTo>
                  <a:cubicBezTo>
                    <a:pt x="2954" y="11"/>
                    <a:pt x="2946" y="19"/>
                    <a:pt x="2946" y="29"/>
                  </a:cubicBezTo>
                  <a:cubicBezTo>
                    <a:pt x="2946" y="40"/>
                    <a:pt x="2954" y="48"/>
                    <a:pt x="2964" y="48"/>
                  </a:cubicBezTo>
                  <a:cubicBezTo>
                    <a:pt x="2974" y="48"/>
                    <a:pt x="2983" y="40"/>
                    <a:pt x="2983" y="29"/>
                  </a:cubicBezTo>
                  <a:cubicBezTo>
                    <a:pt x="2983" y="19"/>
                    <a:pt x="2974" y="11"/>
                    <a:pt x="2964" y="11"/>
                  </a:cubicBezTo>
                  <a:close/>
                  <a:moveTo>
                    <a:pt x="3078" y="10"/>
                  </a:moveTo>
                  <a:cubicBezTo>
                    <a:pt x="3067" y="10"/>
                    <a:pt x="3059" y="19"/>
                    <a:pt x="3059" y="29"/>
                  </a:cubicBezTo>
                  <a:cubicBezTo>
                    <a:pt x="3059" y="40"/>
                    <a:pt x="3067" y="48"/>
                    <a:pt x="3078" y="48"/>
                  </a:cubicBezTo>
                  <a:cubicBezTo>
                    <a:pt x="3088" y="48"/>
                    <a:pt x="3097" y="40"/>
                    <a:pt x="3097" y="29"/>
                  </a:cubicBezTo>
                  <a:cubicBezTo>
                    <a:pt x="3097" y="19"/>
                    <a:pt x="3088" y="10"/>
                    <a:pt x="3078" y="10"/>
                  </a:cubicBezTo>
                  <a:close/>
                  <a:moveTo>
                    <a:pt x="3191" y="11"/>
                  </a:moveTo>
                  <a:cubicBezTo>
                    <a:pt x="3181" y="11"/>
                    <a:pt x="3173" y="19"/>
                    <a:pt x="3173" y="29"/>
                  </a:cubicBezTo>
                  <a:cubicBezTo>
                    <a:pt x="3173" y="39"/>
                    <a:pt x="3181" y="47"/>
                    <a:pt x="3191" y="47"/>
                  </a:cubicBezTo>
                  <a:cubicBezTo>
                    <a:pt x="3201" y="47"/>
                    <a:pt x="3209" y="39"/>
                    <a:pt x="3209" y="29"/>
                  </a:cubicBezTo>
                  <a:cubicBezTo>
                    <a:pt x="3209" y="19"/>
                    <a:pt x="3201" y="11"/>
                    <a:pt x="3191" y="11"/>
                  </a:cubicBezTo>
                  <a:close/>
                  <a:moveTo>
                    <a:pt x="3304" y="14"/>
                  </a:moveTo>
                  <a:cubicBezTo>
                    <a:pt x="3296" y="14"/>
                    <a:pt x="3289" y="21"/>
                    <a:pt x="3289" y="29"/>
                  </a:cubicBezTo>
                  <a:cubicBezTo>
                    <a:pt x="3289" y="38"/>
                    <a:pt x="3296" y="45"/>
                    <a:pt x="3304" y="45"/>
                  </a:cubicBezTo>
                  <a:cubicBezTo>
                    <a:pt x="3313" y="45"/>
                    <a:pt x="3320" y="38"/>
                    <a:pt x="3320" y="29"/>
                  </a:cubicBezTo>
                  <a:cubicBezTo>
                    <a:pt x="3320" y="21"/>
                    <a:pt x="3313" y="14"/>
                    <a:pt x="3304" y="14"/>
                  </a:cubicBezTo>
                  <a:close/>
                  <a:moveTo>
                    <a:pt x="3418" y="13"/>
                  </a:moveTo>
                  <a:cubicBezTo>
                    <a:pt x="3409" y="13"/>
                    <a:pt x="3401" y="20"/>
                    <a:pt x="3401" y="29"/>
                  </a:cubicBezTo>
                  <a:cubicBezTo>
                    <a:pt x="3401" y="39"/>
                    <a:pt x="3409" y="46"/>
                    <a:pt x="3418" y="46"/>
                  </a:cubicBezTo>
                  <a:cubicBezTo>
                    <a:pt x="3427" y="46"/>
                    <a:pt x="3434" y="39"/>
                    <a:pt x="3434" y="29"/>
                  </a:cubicBezTo>
                  <a:cubicBezTo>
                    <a:pt x="3434" y="20"/>
                    <a:pt x="3427" y="13"/>
                    <a:pt x="3418" y="13"/>
                  </a:cubicBezTo>
                  <a:close/>
                  <a:moveTo>
                    <a:pt x="3531" y="12"/>
                  </a:moveTo>
                  <a:cubicBezTo>
                    <a:pt x="3522" y="12"/>
                    <a:pt x="3514" y="20"/>
                    <a:pt x="3514" y="29"/>
                  </a:cubicBezTo>
                  <a:cubicBezTo>
                    <a:pt x="3514" y="39"/>
                    <a:pt x="3522" y="47"/>
                    <a:pt x="3531" y="47"/>
                  </a:cubicBezTo>
                  <a:cubicBezTo>
                    <a:pt x="3541" y="47"/>
                    <a:pt x="3548" y="39"/>
                    <a:pt x="3548" y="29"/>
                  </a:cubicBezTo>
                  <a:cubicBezTo>
                    <a:pt x="3548" y="20"/>
                    <a:pt x="3541" y="12"/>
                    <a:pt x="3531" y="12"/>
                  </a:cubicBezTo>
                  <a:close/>
                  <a:moveTo>
                    <a:pt x="3645" y="13"/>
                  </a:moveTo>
                  <a:cubicBezTo>
                    <a:pt x="3635" y="13"/>
                    <a:pt x="3628" y="20"/>
                    <a:pt x="3628" y="29"/>
                  </a:cubicBezTo>
                  <a:cubicBezTo>
                    <a:pt x="3628" y="39"/>
                    <a:pt x="3635" y="46"/>
                    <a:pt x="3645" y="46"/>
                  </a:cubicBezTo>
                  <a:cubicBezTo>
                    <a:pt x="3654" y="46"/>
                    <a:pt x="3661" y="39"/>
                    <a:pt x="3661" y="29"/>
                  </a:cubicBezTo>
                  <a:cubicBezTo>
                    <a:pt x="3661" y="20"/>
                    <a:pt x="3654" y="13"/>
                    <a:pt x="3645" y="13"/>
                  </a:cubicBezTo>
                  <a:close/>
                  <a:moveTo>
                    <a:pt x="3758" y="10"/>
                  </a:moveTo>
                  <a:cubicBezTo>
                    <a:pt x="3748" y="10"/>
                    <a:pt x="3739" y="19"/>
                    <a:pt x="3739" y="29"/>
                  </a:cubicBezTo>
                  <a:cubicBezTo>
                    <a:pt x="3739" y="40"/>
                    <a:pt x="3748" y="48"/>
                    <a:pt x="3758" y="48"/>
                  </a:cubicBezTo>
                  <a:cubicBezTo>
                    <a:pt x="3768" y="48"/>
                    <a:pt x="3777" y="40"/>
                    <a:pt x="3777" y="29"/>
                  </a:cubicBezTo>
                  <a:cubicBezTo>
                    <a:pt x="3777" y="19"/>
                    <a:pt x="3768" y="10"/>
                    <a:pt x="3758" y="10"/>
                  </a:cubicBezTo>
                  <a:close/>
                  <a:moveTo>
                    <a:pt x="3871" y="9"/>
                  </a:moveTo>
                  <a:cubicBezTo>
                    <a:pt x="3860" y="9"/>
                    <a:pt x="3851" y="18"/>
                    <a:pt x="3851" y="29"/>
                  </a:cubicBezTo>
                  <a:cubicBezTo>
                    <a:pt x="3851" y="40"/>
                    <a:pt x="3860" y="49"/>
                    <a:pt x="3871" y="49"/>
                  </a:cubicBezTo>
                  <a:cubicBezTo>
                    <a:pt x="3882" y="49"/>
                    <a:pt x="3891" y="40"/>
                    <a:pt x="3891" y="29"/>
                  </a:cubicBezTo>
                  <a:cubicBezTo>
                    <a:pt x="3891" y="18"/>
                    <a:pt x="3882" y="9"/>
                    <a:pt x="3871" y="9"/>
                  </a:cubicBezTo>
                  <a:close/>
                  <a:moveTo>
                    <a:pt x="3985" y="12"/>
                  </a:moveTo>
                  <a:cubicBezTo>
                    <a:pt x="3975" y="12"/>
                    <a:pt x="3968" y="20"/>
                    <a:pt x="3968" y="29"/>
                  </a:cubicBezTo>
                  <a:cubicBezTo>
                    <a:pt x="3968" y="39"/>
                    <a:pt x="3975" y="46"/>
                    <a:pt x="3985" y="46"/>
                  </a:cubicBezTo>
                  <a:cubicBezTo>
                    <a:pt x="3994" y="46"/>
                    <a:pt x="4002" y="39"/>
                    <a:pt x="4002" y="29"/>
                  </a:cubicBezTo>
                  <a:cubicBezTo>
                    <a:pt x="4002" y="20"/>
                    <a:pt x="3994" y="12"/>
                    <a:pt x="3985" y="12"/>
                  </a:cubicBezTo>
                  <a:close/>
                  <a:moveTo>
                    <a:pt x="4098" y="11"/>
                  </a:moveTo>
                  <a:cubicBezTo>
                    <a:pt x="4088" y="11"/>
                    <a:pt x="4079" y="19"/>
                    <a:pt x="4079" y="29"/>
                  </a:cubicBezTo>
                  <a:cubicBezTo>
                    <a:pt x="4079" y="40"/>
                    <a:pt x="4088" y="48"/>
                    <a:pt x="4098" y="48"/>
                  </a:cubicBezTo>
                  <a:cubicBezTo>
                    <a:pt x="4108" y="48"/>
                    <a:pt x="4117" y="40"/>
                    <a:pt x="4117" y="29"/>
                  </a:cubicBezTo>
                  <a:cubicBezTo>
                    <a:pt x="4117" y="19"/>
                    <a:pt x="4108" y="11"/>
                    <a:pt x="4098" y="11"/>
                  </a:cubicBezTo>
                  <a:close/>
                  <a:moveTo>
                    <a:pt x="4211" y="9"/>
                  </a:moveTo>
                  <a:cubicBezTo>
                    <a:pt x="4200" y="9"/>
                    <a:pt x="4191" y="18"/>
                    <a:pt x="4191" y="29"/>
                  </a:cubicBezTo>
                  <a:cubicBezTo>
                    <a:pt x="4191" y="41"/>
                    <a:pt x="4200" y="50"/>
                    <a:pt x="4211" y="50"/>
                  </a:cubicBezTo>
                  <a:cubicBezTo>
                    <a:pt x="4223" y="50"/>
                    <a:pt x="4232" y="41"/>
                    <a:pt x="4232" y="29"/>
                  </a:cubicBezTo>
                  <a:cubicBezTo>
                    <a:pt x="4232" y="18"/>
                    <a:pt x="4223" y="9"/>
                    <a:pt x="4211" y="9"/>
                  </a:cubicBezTo>
                  <a:close/>
                  <a:moveTo>
                    <a:pt x="4325" y="7"/>
                  </a:moveTo>
                  <a:cubicBezTo>
                    <a:pt x="4313" y="7"/>
                    <a:pt x="4303" y="17"/>
                    <a:pt x="4303" y="29"/>
                  </a:cubicBezTo>
                  <a:cubicBezTo>
                    <a:pt x="4303" y="41"/>
                    <a:pt x="4313" y="51"/>
                    <a:pt x="4325" y="51"/>
                  </a:cubicBezTo>
                  <a:cubicBezTo>
                    <a:pt x="4337" y="51"/>
                    <a:pt x="4347" y="41"/>
                    <a:pt x="4347" y="29"/>
                  </a:cubicBezTo>
                  <a:cubicBezTo>
                    <a:pt x="4347" y="17"/>
                    <a:pt x="4337" y="7"/>
                    <a:pt x="4325" y="7"/>
                  </a:cubicBezTo>
                  <a:close/>
                  <a:moveTo>
                    <a:pt x="4438" y="6"/>
                  </a:moveTo>
                  <a:cubicBezTo>
                    <a:pt x="4425" y="6"/>
                    <a:pt x="4415" y="16"/>
                    <a:pt x="4415" y="29"/>
                  </a:cubicBezTo>
                  <a:cubicBezTo>
                    <a:pt x="4415" y="42"/>
                    <a:pt x="4425" y="53"/>
                    <a:pt x="4438" y="53"/>
                  </a:cubicBezTo>
                  <a:cubicBezTo>
                    <a:pt x="4451" y="53"/>
                    <a:pt x="4462" y="42"/>
                    <a:pt x="4462" y="29"/>
                  </a:cubicBezTo>
                  <a:cubicBezTo>
                    <a:pt x="4462" y="16"/>
                    <a:pt x="4451" y="6"/>
                    <a:pt x="4438" y="6"/>
                  </a:cubicBezTo>
                  <a:close/>
                  <a:moveTo>
                    <a:pt x="4552" y="9"/>
                  </a:moveTo>
                  <a:cubicBezTo>
                    <a:pt x="4541" y="9"/>
                    <a:pt x="4532" y="18"/>
                    <a:pt x="4532" y="29"/>
                  </a:cubicBezTo>
                  <a:cubicBezTo>
                    <a:pt x="4532" y="40"/>
                    <a:pt x="4541" y="49"/>
                    <a:pt x="4552" y="49"/>
                  </a:cubicBezTo>
                  <a:cubicBezTo>
                    <a:pt x="4563" y="49"/>
                    <a:pt x="4572" y="40"/>
                    <a:pt x="4572" y="29"/>
                  </a:cubicBezTo>
                  <a:cubicBezTo>
                    <a:pt x="4572" y="18"/>
                    <a:pt x="4563" y="9"/>
                    <a:pt x="4552" y="9"/>
                  </a:cubicBezTo>
                  <a:close/>
                  <a:moveTo>
                    <a:pt x="4665" y="12"/>
                  </a:moveTo>
                  <a:cubicBezTo>
                    <a:pt x="4655" y="12"/>
                    <a:pt x="4648" y="20"/>
                    <a:pt x="4648" y="29"/>
                  </a:cubicBezTo>
                  <a:cubicBezTo>
                    <a:pt x="4648" y="39"/>
                    <a:pt x="4655" y="47"/>
                    <a:pt x="4665" y="47"/>
                  </a:cubicBezTo>
                  <a:cubicBezTo>
                    <a:pt x="4675" y="47"/>
                    <a:pt x="4682" y="39"/>
                    <a:pt x="4682" y="29"/>
                  </a:cubicBezTo>
                  <a:cubicBezTo>
                    <a:pt x="4682" y="20"/>
                    <a:pt x="4675" y="12"/>
                    <a:pt x="4665" y="12"/>
                  </a:cubicBezTo>
                  <a:close/>
                  <a:moveTo>
                    <a:pt x="4778" y="14"/>
                  </a:moveTo>
                  <a:cubicBezTo>
                    <a:pt x="4770" y="14"/>
                    <a:pt x="4763" y="21"/>
                    <a:pt x="4763" y="29"/>
                  </a:cubicBezTo>
                  <a:cubicBezTo>
                    <a:pt x="4763" y="38"/>
                    <a:pt x="4770" y="45"/>
                    <a:pt x="4778" y="45"/>
                  </a:cubicBezTo>
                  <a:cubicBezTo>
                    <a:pt x="4787" y="45"/>
                    <a:pt x="4794" y="38"/>
                    <a:pt x="4794" y="29"/>
                  </a:cubicBezTo>
                  <a:cubicBezTo>
                    <a:pt x="4794" y="21"/>
                    <a:pt x="4787" y="14"/>
                    <a:pt x="4778" y="14"/>
                  </a:cubicBezTo>
                  <a:close/>
                  <a:moveTo>
                    <a:pt x="4892" y="9"/>
                  </a:moveTo>
                  <a:cubicBezTo>
                    <a:pt x="4881" y="9"/>
                    <a:pt x="4872" y="18"/>
                    <a:pt x="4872" y="29"/>
                  </a:cubicBezTo>
                  <a:cubicBezTo>
                    <a:pt x="4872" y="40"/>
                    <a:pt x="4881" y="50"/>
                    <a:pt x="4892" y="50"/>
                  </a:cubicBezTo>
                  <a:cubicBezTo>
                    <a:pt x="4903" y="50"/>
                    <a:pt x="4912" y="40"/>
                    <a:pt x="4912" y="29"/>
                  </a:cubicBezTo>
                  <a:cubicBezTo>
                    <a:pt x="4912" y="18"/>
                    <a:pt x="4903" y="9"/>
                    <a:pt x="4892" y="9"/>
                  </a:cubicBezTo>
                  <a:close/>
                  <a:moveTo>
                    <a:pt x="5005" y="10"/>
                  </a:moveTo>
                  <a:cubicBezTo>
                    <a:pt x="4995" y="10"/>
                    <a:pt x="4986" y="19"/>
                    <a:pt x="4986" y="29"/>
                  </a:cubicBezTo>
                  <a:cubicBezTo>
                    <a:pt x="4986" y="40"/>
                    <a:pt x="4995" y="48"/>
                    <a:pt x="5005" y="48"/>
                  </a:cubicBezTo>
                  <a:cubicBezTo>
                    <a:pt x="5016" y="48"/>
                    <a:pt x="5024" y="40"/>
                    <a:pt x="5024" y="29"/>
                  </a:cubicBezTo>
                  <a:cubicBezTo>
                    <a:pt x="5024" y="19"/>
                    <a:pt x="5016" y="10"/>
                    <a:pt x="5005" y="10"/>
                  </a:cubicBezTo>
                  <a:close/>
                  <a:moveTo>
                    <a:pt x="5119" y="11"/>
                  </a:moveTo>
                  <a:cubicBezTo>
                    <a:pt x="5109" y="11"/>
                    <a:pt x="5101" y="19"/>
                    <a:pt x="5101" y="29"/>
                  </a:cubicBezTo>
                  <a:cubicBezTo>
                    <a:pt x="5101" y="39"/>
                    <a:pt x="5109" y="47"/>
                    <a:pt x="5119" y="47"/>
                  </a:cubicBezTo>
                  <a:cubicBezTo>
                    <a:pt x="5128" y="47"/>
                    <a:pt x="5136" y="39"/>
                    <a:pt x="5136" y="29"/>
                  </a:cubicBezTo>
                  <a:cubicBezTo>
                    <a:pt x="5136" y="19"/>
                    <a:pt x="5128" y="11"/>
                    <a:pt x="5119" y="11"/>
                  </a:cubicBezTo>
                  <a:close/>
                  <a:moveTo>
                    <a:pt x="5232" y="9"/>
                  </a:moveTo>
                  <a:cubicBezTo>
                    <a:pt x="5221" y="9"/>
                    <a:pt x="5212" y="18"/>
                    <a:pt x="5212" y="29"/>
                  </a:cubicBezTo>
                  <a:cubicBezTo>
                    <a:pt x="5212" y="40"/>
                    <a:pt x="5221" y="49"/>
                    <a:pt x="5232" y="49"/>
                  </a:cubicBezTo>
                  <a:cubicBezTo>
                    <a:pt x="5243" y="49"/>
                    <a:pt x="5252" y="40"/>
                    <a:pt x="5252" y="29"/>
                  </a:cubicBezTo>
                  <a:cubicBezTo>
                    <a:pt x="5252" y="18"/>
                    <a:pt x="5243" y="9"/>
                    <a:pt x="5232" y="9"/>
                  </a:cubicBezTo>
                  <a:close/>
                  <a:moveTo>
                    <a:pt x="5345" y="8"/>
                  </a:moveTo>
                  <a:cubicBezTo>
                    <a:pt x="5334" y="8"/>
                    <a:pt x="5324" y="18"/>
                    <a:pt x="5324" y="29"/>
                  </a:cubicBezTo>
                  <a:cubicBezTo>
                    <a:pt x="5324" y="41"/>
                    <a:pt x="5334" y="50"/>
                    <a:pt x="5345" y="50"/>
                  </a:cubicBezTo>
                  <a:cubicBezTo>
                    <a:pt x="5357" y="50"/>
                    <a:pt x="5366" y="41"/>
                    <a:pt x="5366" y="29"/>
                  </a:cubicBezTo>
                  <a:cubicBezTo>
                    <a:pt x="5366" y="18"/>
                    <a:pt x="5357" y="8"/>
                    <a:pt x="5345" y="8"/>
                  </a:cubicBezTo>
                  <a:close/>
                  <a:moveTo>
                    <a:pt x="5459" y="6"/>
                  </a:moveTo>
                  <a:cubicBezTo>
                    <a:pt x="5446" y="6"/>
                    <a:pt x="5435" y="16"/>
                    <a:pt x="5435" y="29"/>
                  </a:cubicBezTo>
                  <a:cubicBezTo>
                    <a:pt x="5435" y="42"/>
                    <a:pt x="5446" y="53"/>
                    <a:pt x="5459" y="53"/>
                  </a:cubicBezTo>
                  <a:cubicBezTo>
                    <a:pt x="5472" y="53"/>
                    <a:pt x="5482" y="42"/>
                    <a:pt x="5482" y="29"/>
                  </a:cubicBezTo>
                  <a:cubicBezTo>
                    <a:pt x="5482" y="16"/>
                    <a:pt x="5472" y="6"/>
                    <a:pt x="5459" y="6"/>
                  </a:cubicBezTo>
                  <a:close/>
                  <a:moveTo>
                    <a:pt x="5572" y="4"/>
                  </a:moveTo>
                  <a:cubicBezTo>
                    <a:pt x="5558" y="4"/>
                    <a:pt x="5546" y="15"/>
                    <a:pt x="5546" y="29"/>
                  </a:cubicBezTo>
                  <a:cubicBezTo>
                    <a:pt x="5546" y="44"/>
                    <a:pt x="5558" y="55"/>
                    <a:pt x="5572" y="55"/>
                  </a:cubicBezTo>
                  <a:cubicBezTo>
                    <a:pt x="5586" y="55"/>
                    <a:pt x="5598" y="44"/>
                    <a:pt x="5598" y="29"/>
                  </a:cubicBezTo>
                  <a:cubicBezTo>
                    <a:pt x="5598" y="15"/>
                    <a:pt x="5586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70" y="0"/>
                    <a:pt x="5657" y="13"/>
                    <a:pt x="5657" y="29"/>
                  </a:cubicBezTo>
                  <a:cubicBezTo>
                    <a:pt x="5657" y="45"/>
                    <a:pt x="5670" y="58"/>
                    <a:pt x="5685" y="58"/>
                  </a:cubicBezTo>
                  <a:cubicBezTo>
                    <a:pt x="5701" y="58"/>
                    <a:pt x="5714" y="45"/>
                    <a:pt x="5714" y="29"/>
                  </a:cubicBezTo>
                  <a:cubicBezTo>
                    <a:pt x="5714" y="13"/>
                    <a:pt x="5701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3" y="1"/>
                    <a:pt x="5771" y="14"/>
                    <a:pt x="5771" y="29"/>
                  </a:cubicBezTo>
                  <a:cubicBezTo>
                    <a:pt x="5771" y="45"/>
                    <a:pt x="5783" y="57"/>
                    <a:pt x="5799" y="57"/>
                  </a:cubicBezTo>
                  <a:cubicBezTo>
                    <a:pt x="5814" y="57"/>
                    <a:pt x="5827" y="45"/>
                    <a:pt x="5827" y="29"/>
                  </a:cubicBezTo>
                  <a:cubicBezTo>
                    <a:pt x="5827" y="14"/>
                    <a:pt x="5814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7" y="2"/>
                    <a:pt x="5885" y="14"/>
                    <a:pt x="5885" y="29"/>
                  </a:cubicBezTo>
                  <a:cubicBezTo>
                    <a:pt x="5885" y="44"/>
                    <a:pt x="5897" y="56"/>
                    <a:pt x="5912" y="56"/>
                  </a:cubicBezTo>
                  <a:cubicBezTo>
                    <a:pt x="5927" y="56"/>
                    <a:pt x="5939" y="44"/>
                    <a:pt x="5939" y="29"/>
                  </a:cubicBezTo>
                  <a:cubicBezTo>
                    <a:pt x="5939" y="14"/>
                    <a:pt x="5927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2" y="5"/>
                    <a:pt x="6001" y="16"/>
                    <a:pt x="6001" y="29"/>
                  </a:cubicBezTo>
                  <a:cubicBezTo>
                    <a:pt x="6001" y="43"/>
                    <a:pt x="6012" y="54"/>
                    <a:pt x="6026" y="54"/>
                  </a:cubicBezTo>
                  <a:cubicBezTo>
                    <a:pt x="6039" y="54"/>
                    <a:pt x="6050" y="43"/>
                    <a:pt x="6050" y="29"/>
                  </a:cubicBezTo>
                  <a:cubicBezTo>
                    <a:pt x="6050" y="16"/>
                    <a:pt x="6039" y="5"/>
                    <a:pt x="6026" y="5"/>
                  </a:cubicBezTo>
                  <a:close/>
                  <a:moveTo>
                    <a:pt x="6139" y="7"/>
                  </a:moveTo>
                  <a:cubicBezTo>
                    <a:pt x="6127" y="7"/>
                    <a:pt x="6117" y="17"/>
                    <a:pt x="6117" y="29"/>
                  </a:cubicBezTo>
                  <a:cubicBezTo>
                    <a:pt x="6117" y="42"/>
                    <a:pt x="6127" y="52"/>
                    <a:pt x="6139" y="52"/>
                  </a:cubicBezTo>
                  <a:cubicBezTo>
                    <a:pt x="6151" y="52"/>
                    <a:pt x="6161" y="42"/>
                    <a:pt x="6161" y="29"/>
                  </a:cubicBezTo>
                  <a:cubicBezTo>
                    <a:pt x="6161" y="17"/>
                    <a:pt x="6151" y="7"/>
                    <a:pt x="6139" y="7"/>
                  </a:cubicBezTo>
                  <a:close/>
                  <a:moveTo>
                    <a:pt x="6252" y="8"/>
                  </a:moveTo>
                  <a:cubicBezTo>
                    <a:pt x="6240" y="8"/>
                    <a:pt x="6231" y="17"/>
                    <a:pt x="6231" y="29"/>
                  </a:cubicBezTo>
                  <a:cubicBezTo>
                    <a:pt x="6231" y="41"/>
                    <a:pt x="6240" y="51"/>
                    <a:pt x="6252" y="51"/>
                  </a:cubicBezTo>
                  <a:cubicBezTo>
                    <a:pt x="6264" y="51"/>
                    <a:pt x="6274" y="41"/>
                    <a:pt x="6274" y="29"/>
                  </a:cubicBezTo>
                  <a:cubicBezTo>
                    <a:pt x="6274" y="17"/>
                    <a:pt x="6264" y="8"/>
                    <a:pt x="6252" y="8"/>
                  </a:cubicBezTo>
                  <a:close/>
                  <a:moveTo>
                    <a:pt x="6366" y="5"/>
                  </a:moveTo>
                  <a:cubicBezTo>
                    <a:pt x="6352" y="5"/>
                    <a:pt x="6342" y="16"/>
                    <a:pt x="6342" y="29"/>
                  </a:cubicBezTo>
                  <a:cubicBezTo>
                    <a:pt x="6342" y="43"/>
                    <a:pt x="6352" y="53"/>
                    <a:pt x="6366" y="53"/>
                  </a:cubicBezTo>
                  <a:cubicBezTo>
                    <a:pt x="6379" y="53"/>
                    <a:pt x="6390" y="43"/>
                    <a:pt x="6390" y="29"/>
                  </a:cubicBezTo>
                  <a:cubicBezTo>
                    <a:pt x="6390" y="16"/>
                    <a:pt x="6379" y="5"/>
                    <a:pt x="6366" y="5"/>
                  </a:cubicBezTo>
                  <a:close/>
                  <a:moveTo>
                    <a:pt x="6479" y="6"/>
                  </a:moveTo>
                  <a:cubicBezTo>
                    <a:pt x="6466" y="6"/>
                    <a:pt x="6456" y="17"/>
                    <a:pt x="6456" y="29"/>
                  </a:cubicBezTo>
                  <a:cubicBezTo>
                    <a:pt x="6456" y="42"/>
                    <a:pt x="6466" y="53"/>
                    <a:pt x="6479" y="53"/>
                  </a:cubicBezTo>
                  <a:cubicBezTo>
                    <a:pt x="6492" y="53"/>
                    <a:pt x="6502" y="42"/>
                    <a:pt x="6502" y="29"/>
                  </a:cubicBezTo>
                  <a:cubicBezTo>
                    <a:pt x="6502" y="17"/>
                    <a:pt x="6492" y="6"/>
                    <a:pt x="6479" y="6"/>
                  </a:cubicBezTo>
                  <a:close/>
                  <a:moveTo>
                    <a:pt x="6593" y="9"/>
                  </a:moveTo>
                  <a:cubicBezTo>
                    <a:pt x="6581" y="9"/>
                    <a:pt x="6572" y="18"/>
                    <a:pt x="6572" y="29"/>
                  </a:cubicBezTo>
                  <a:cubicBezTo>
                    <a:pt x="6572" y="41"/>
                    <a:pt x="6581" y="50"/>
                    <a:pt x="6593" y="50"/>
                  </a:cubicBezTo>
                  <a:cubicBezTo>
                    <a:pt x="6604" y="50"/>
                    <a:pt x="6613" y="41"/>
                    <a:pt x="6613" y="29"/>
                  </a:cubicBezTo>
                  <a:cubicBezTo>
                    <a:pt x="6613" y="18"/>
                    <a:pt x="6604" y="9"/>
                    <a:pt x="6593" y="9"/>
                  </a:cubicBezTo>
                  <a:close/>
                  <a:moveTo>
                    <a:pt x="6706" y="10"/>
                  </a:moveTo>
                  <a:cubicBezTo>
                    <a:pt x="6695" y="10"/>
                    <a:pt x="6686" y="18"/>
                    <a:pt x="6686" y="29"/>
                  </a:cubicBezTo>
                  <a:cubicBezTo>
                    <a:pt x="6686" y="40"/>
                    <a:pt x="6695" y="49"/>
                    <a:pt x="6706" y="49"/>
                  </a:cubicBezTo>
                  <a:cubicBezTo>
                    <a:pt x="6717" y="49"/>
                    <a:pt x="6726" y="40"/>
                    <a:pt x="6726" y="29"/>
                  </a:cubicBezTo>
                  <a:cubicBezTo>
                    <a:pt x="6726" y="18"/>
                    <a:pt x="6717" y="10"/>
                    <a:pt x="6706" y="10"/>
                  </a:cubicBezTo>
                  <a:close/>
                  <a:moveTo>
                    <a:pt x="6819" y="12"/>
                  </a:moveTo>
                  <a:cubicBezTo>
                    <a:pt x="6810" y="12"/>
                    <a:pt x="6802" y="20"/>
                    <a:pt x="6802" y="29"/>
                  </a:cubicBezTo>
                  <a:cubicBezTo>
                    <a:pt x="6802" y="39"/>
                    <a:pt x="6810" y="47"/>
                    <a:pt x="6819" y="47"/>
                  </a:cubicBezTo>
                  <a:cubicBezTo>
                    <a:pt x="6829" y="47"/>
                    <a:pt x="6837" y="39"/>
                    <a:pt x="6837" y="29"/>
                  </a:cubicBezTo>
                  <a:cubicBezTo>
                    <a:pt x="6837" y="20"/>
                    <a:pt x="6829" y="12"/>
                    <a:pt x="6819" y="12"/>
                  </a:cubicBezTo>
                  <a:close/>
                  <a:moveTo>
                    <a:pt x="6933" y="9"/>
                  </a:moveTo>
                  <a:cubicBezTo>
                    <a:pt x="6922" y="9"/>
                    <a:pt x="6913" y="18"/>
                    <a:pt x="6913" y="29"/>
                  </a:cubicBezTo>
                  <a:cubicBezTo>
                    <a:pt x="6913" y="40"/>
                    <a:pt x="6922" y="49"/>
                    <a:pt x="6933" y="49"/>
                  </a:cubicBezTo>
                  <a:cubicBezTo>
                    <a:pt x="6944" y="49"/>
                    <a:pt x="6953" y="40"/>
                    <a:pt x="6953" y="29"/>
                  </a:cubicBezTo>
                  <a:cubicBezTo>
                    <a:pt x="6953" y="18"/>
                    <a:pt x="6944" y="9"/>
                    <a:pt x="6933" y="9"/>
                  </a:cubicBezTo>
                  <a:close/>
                  <a:moveTo>
                    <a:pt x="7046" y="11"/>
                  </a:moveTo>
                  <a:cubicBezTo>
                    <a:pt x="7036" y="11"/>
                    <a:pt x="7028" y="19"/>
                    <a:pt x="7028" y="29"/>
                  </a:cubicBezTo>
                  <a:cubicBezTo>
                    <a:pt x="7028" y="39"/>
                    <a:pt x="7036" y="48"/>
                    <a:pt x="7046" y="48"/>
                  </a:cubicBezTo>
                  <a:cubicBezTo>
                    <a:pt x="7056" y="48"/>
                    <a:pt x="7064" y="39"/>
                    <a:pt x="7064" y="29"/>
                  </a:cubicBezTo>
                  <a:cubicBezTo>
                    <a:pt x="7064" y="19"/>
                    <a:pt x="7056" y="11"/>
                    <a:pt x="7046" y="11"/>
                  </a:cubicBezTo>
                  <a:close/>
                  <a:moveTo>
                    <a:pt x="7159" y="14"/>
                  </a:moveTo>
                  <a:cubicBezTo>
                    <a:pt x="7151" y="14"/>
                    <a:pt x="7144" y="21"/>
                    <a:pt x="7144" y="29"/>
                  </a:cubicBezTo>
                  <a:cubicBezTo>
                    <a:pt x="7144" y="38"/>
                    <a:pt x="7151" y="45"/>
                    <a:pt x="7159" y="45"/>
                  </a:cubicBezTo>
                  <a:cubicBezTo>
                    <a:pt x="7168" y="45"/>
                    <a:pt x="7175" y="38"/>
                    <a:pt x="7175" y="29"/>
                  </a:cubicBezTo>
                  <a:cubicBezTo>
                    <a:pt x="7175" y="21"/>
                    <a:pt x="7168" y="14"/>
                    <a:pt x="7159" y="14"/>
                  </a:cubicBezTo>
                  <a:close/>
                  <a:moveTo>
                    <a:pt x="7273" y="12"/>
                  </a:moveTo>
                  <a:cubicBezTo>
                    <a:pt x="7264" y="12"/>
                    <a:pt x="7256" y="20"/>
                    <a:pt x="7256" y="29"/>
                  </a:cubicBezTo>
                  <a:cubicBezTo>
                    <a:pt x="7256" y="39"/>
                    <a:pt x="7264" y="46"/>
                    <a:pt x="7273" y="46"/>
                  </a:cubicBezTo>
                  <a:cubicBezTo>
                    <a:pt x="7282" y="46"/>
                    <a:pt x="7290" y="39"/>
                    <a:pt x="7290" y="29"/>
                  </a:cubicBezTo>
                  <a:cubicBezTo>
                    <a:pt x="7290" y="20"/>
                    <a:pt x="7282" y="12"/>
                    <a:pt x="7273" y="12"/>
                  </a:cubicBezTo>
                  <a:close/>
                  <a:moveTo>
                    <a:pt x="7386" y="11"/>
                  </a:moveTo>
                  <a:cubicBezTo>
                    <a:pt x="7376" y="11"/>
                    <a:pt x="7368" y="19"/>
                    <a:pt x="7368" y="29"/>
                  </a:cubicBezTo>
                  <a:cubicBezTo>
                    <a:pt x="7368" y="39"/>
                    <a:pt x="7376" y="47"/>
                    <a:pt x="7386" y="47"/>
                  </a:cubicBezTo>
                  <a:cubicBezTo>
                    <a:pt x="7396" y="47"/>
                    <a:pt x="7404" y="39"/>
                    <a:pt x="7404" y="29"/>
                  </a:cubicBezTo>
                  <a:cubicBezTo>
                    <a:pt x="7404" y="19"/>
                    <a:pt x="7396" y="11"/>
                    <a:pt x="7386" y="11"/>
                  </a:cubicBezTo>
                  <a:close/>
                  <a:moveTo>
                    <a:pt x="7500" y="10"/>
                  </a:moveTo>
                  <a:cubicBezTo>
                    <a:pt x="7489" y="10"/>
                    <a:pt x="7480" y="19"/>
                    <a:pt x="7480" y="29"/>
                  </a:cubicBezTo>
                  <a:cubicBezTo>
                    <a:pt x="7480" y="40"/>
                    <a:pt x="7489" y="49"/>
                    <a:pt x="7500" y="49"/>
                  </a:cubicBezTo>
                  <a:cubicBezTo>
                    <a:pt x="7510" y="49"/>
                    <a:pt x="7519" y="40"/>
                    <a:pt x="7519" y="29"/>
                  </a:cubicBezTo>
                  <a:cubicBezTo>
                    <a:pt x="7519" y="19"/>
                    <a:pt x="7510" y="10"/>
                    <a:pt x="7500" y="10"/>
                  </a:cubicBezTo>
                  <a:close/>
                  <a:moveTo>
                    <a:pt x="7613" y="12"/>
                  </a:moveTo>
                  <a:cubicBezTo>
                    <a:pt x="7604" y="12"/>
                    <a:pt x="7596" y="20"/>
                    <a:pt x="7596" y="29"/>
                  </a:cubicBezTo>
                  <a:cubicBezTo>
                    <a:pt x="7596" y="39"/>
                    <a:pt x="7604" y="46"/>
                    <a:pt x="7613" y="46"/>
                  </a:cubicBezTo>
                  <a:cubicBezTo>
                    <a:pt x="7622" y="46"/>
                    <a:pt x="7630" y="39"/>
                    <a:pt x="7630" y="29"/>
                  </a:cubicBezTo>
                  <a:cubicBezTo>
                    <a:pt x="7630" y="20"/>
                    <a:pt x="7622" y="12"/>
                    <a:pt x="7613" y="12"/>
                  </a:cubicBezTo>
                  <a:close/>
                  <a:moveTo>
                    <a:pt x="7726" y="13"/>
                  </a:moveTo>
                  <a:cubicBezTo>
                    <a:pt x="7717" y="13"/>
                    <a:pt x="7710" y="20"/>
                    <a:pt x="7710" y="29"/>
                  </a:cubicBezTo>
                  <a:cubicBezTo>
                    <a:pt x="7710" y="38"/>
                    <a:pt x="7717" y="46"/>
                    <a:pt x="7726" y="46"/>
                  </a:cubicBezTo>
                  <a:cubicBezTo>
                    <a:pt x="7736" y="46"/>
                    <a:pt x="7743" y="38"/>
                    <a:pt x="7743" y="29"/>
                  </a:cubicBezTo>
                  <a:cubicBezTo>
                    <a:pt x="7743" y="20"/>
                    <a:pt x="7736" y="13"/>
                    <a:pt x="7726" y="13"/>
                  </a:cubicBezTo>
                  <a:close/>
                  <a:moveTo>
                    <a:pt x="7840" y="9"/>
                  </a:moveTo>
                  <a:cubicBezTo>
                    <a:pt x="7828" y="9"/>
                    <a:pt x="7819" y="18"/>
                    <a:pt x="7819" y="29"/>
                  </a:cubicBezTo>
                  <a:cubicBezTo>
                    <a:pt x="7819" y="41"/>
                    <a:pt x="7828" y="50"/>
                    <a:pt x="7840" y="50"/>
                  </a:cubicBezTo>
                  <a:cubicBezTo>
                    <a:pt x="7851" y="50"/>
                    <a:pt x="7860" y="41"/>
                    <a:pt x="7860" y="29"/>
                  </a:cubicBezTo>
                  <a:cubicBezTo>
                    <a:pt x="7860" y="18"/>
                    <a:pt x="7851" y="9"/>
                    <a:pt x="7840" y="9"/>
                  </a:cubicBezTo>
                  <a:close/>
                  <a:moveTo>
                    <a:pt x="7953" y="10"/>
                  </a:moveTo>
                  <a:cubicBezTo>
                    <a:pt x="7942" y="10"/>
                    <a:pt x="7934" y="19"/>
                    <a:pt x="7934" y="29"/>
                  </a:cubicBezTo>
                  <a:cubicBezTo>
                    <a:pt x="7934" y="40"/>
                    <a:pt x="7942" y="49"/>
                    <a:pt x="7953" y="49"/>
                  </a:cubicBezTo>
                  <a:cubicBezTo>
                    <a:pt x="7964" y="49"/>
                    <a:pt x="7973" y="40"/>
                    <a:pt x="7973" y="29"/>
                  </a:cubicBezTo>
                  <a:cubicBezTo>
                    <a:pt x="7973" y="19"/>
                    <a:pt x="7964" y="10"/>
                    <a:pt x="7953" y="10"/>
                  </a:cubicBezTo>
                  <a:close/>
                  <a:moveTo>
                    <a:pt x="8067" y="12"/>
                  </a:moveTo>
                  <a:cubicBezTo>
                    <a:pt x="8057" y="12"/>
                    <a:pt x="8050" y="20"/>
                    <a:pt x="8050" y="29"/>
                  </a:cubicBezTo>
                  <a:cubicBezTo>
                    <a:pt x="8050" y="39"/>
                    <a:pt x="8057" y="46"/>
                    <a:pt x="8067" y="46"/>
                  </a:cubicBezTo>
                  <a:cubicBezTo>
                    <a:pt x="8076" y="46"/>
                    <a:pt x="8084" y="39"/>
                    <a:pt x="8084" y="29"/>
                  </a:cubicBezTo>
                  <a:cubicBezTo>
                    <a:pt x="8084" y="20"/>
                    <a:pt x="8076" y="12"/>
                    <a:pt x="8067" y="12"/>
                  </a:cubicBezTo>
                  <a:close/>
                  <a:moveTo>
                    <a:pt x="8180" y="14"/>
                  </a:moveTo>
                  <a:cubicBezTo>
                    <a:pt x="8171" y="14"/>
                    <a:pt x="8164" y="21"/>
                    <a:pt x="8164" y="29"/>
                  </a:cubicBezTo>
                  <a:cubicBezTo>
                    <a:pt x="8164" y="38"/>
                    <a:pt x="8171" y="45"/>
                    <a:pt x="8180" y="45"/>
                  </a:cubicBezTo>
                  <a:cubicBezTo>
                    <a:pt x="8189" y="45"/>
                    <a:pt x="8196" y="38"/>
                    <a:pt x="8196" y="29"/>
                  </a:cubicBezTo>
                  <a:cubicBezTo>
                    <a:pt x="8196" y="21"/>
                    <a:pt x="8189" y="14"/>
                    <a:pt x="8180" y="14"/>
                  </a:cubicBezTo>
                  <a:close/>
                  <a:moveTo>
                    <a:pt x="8293" y="11"/>
                  </a:moveTo>
                  <a:cubicBezTo>
                    <a:pt x="8283" y="11"/>
                    <a:pt x="8275" y="19"/>
                    <a:pt x="8275" y="29"/>
                  </a:cubicBezTo>
                  <a:cubicBezTo>
                    <a:pt x="8275" y="39"/>
                    <a:pt x="8283" y="47"/>
                    <a:pt x="8293" y="47"/>
                  </a:cubicBezTo>
                  <a:cubicBezTo>
                    <a:pt x="8303" y="47"/>
                    <a:pt x="8311" y="39"/>
                    <a:pt x="8311" y="29"/>
                  </a:cubicBezTo>
                  <a:cubicBezTo>
                    <a:pt x="8311" y="19"/>
                    <a:pt x="8303" y="11"/>
                    <a:pt x="8293" y="11"/>
                  </a:cubicBezTo>
                  <a:close/>
                  <a:moveTo>
                    <a:pt x="8407" y="12"/>
                  </a:moveTo>
                  <a:cubicBezTo>
                    <a:pt x="8397" y="12"/>
                    <a:pt x="8390" y="20"/>
                    <a:pt x="8390" y="29"/>
                  </a:cubicBezTo>
                  <a:cubicBezTo>
                    <a:pt x="8390" y="39"/>
                    <a:pt x="8397" y="46"/>
                    <a:pt x="8407" y="46"/>
                  </a:cubicBezTo>
                  <a:cubicBezTo>
                    <a:pt x="8416" y="46"/>
                    <a:pt x="8424" y="39"/>
                    <a:pt x="8424" y="29"/>
                  </a:cubicBezTo>
                  <a:cubicBezTo>
                    <a:pt x="8424" y="20"/>
                    <a:pt x="8416" y="12"/>
                    <a:pt x="8407" y="12"/>
                  </a:cubicBezTo>
                  <a:close/>
                  <a:moveTo>
                    <a:pt x="8520" y="11"/>
                  </a:moveTo>
                  <a:cubicBezTo>
                    <a:pt x="8510" y="11"/>
                    <a:pt x="8502" y="19"/>
                    <a:pt x="8502" y="29"/>
                  </a:cubicBezTo>
                  <a:cubicBezTo>
                    <a:pt x="8502" y="40"/>
                    <a:pt x="8510" y="48"/>
                    <a:pt x="8520" y="48"/>
                  </a:cubicBezTo>
                  <a:cubicBezTo>
                    <a:pt x="8530" y="48"/>
                    <a:pt x="8539" y="40"/>
                    <a:pt x="8539" y="29"/>
                  </a:cubicBezTo>
                  <a:cubicBezTo>
                    <a:pt x="8539" y="19"/>
                    <a:pt x="8530" y="11"/>
                    <a:pt x="8520" y="11"/>
                  </a:cubicBezTo>
                  <a:close/>
                  <a:moveTo>
                    <a:pt x="8634" y="9"/>
                  </a:moveTo>
                  <a:cubicBezTo>
                    <a:pt x="8622" y="9"/>
                    <a:pt x="8613" y="18"/>
                    <a:pt x="8613" y="29"/>
                  </a:cubicBezTo>
                  <a:cubicBezTo>
                    <a:pt x="8613" y="40"/>
                    <a:pt x="8622" y="49"/>
                    <a:pt x="8634" y="49"/>
                  </a:cubicBezTo>
                  <a:cubicBezTo>
                    <a:pt x="8645" y="49"/>
                    <a:pt x="8654" y="40"/>
                    <a:pt x="8654" y="29"/>
                  </a:cubicBezTo>
                  <a:cubicBezTo>
                    <a:pt x="8654" y="18"/>
                    <a:pt x="8645" y="9"/>
                    <a:pt x="8634" y="9"/>
                  </a:cubicBezTo>
                  <a:close/>
                  <a:moveTo>
                    <a:pt x="8747" y="9"/>
                  </a:moveTo>
                  <a:cubicBezTo>
                    <a:pt x="8736" y="9"/>
                    <a:pt x="8726" y="18"/>
                    <a:pt x="8726" y="29"/>
                  </a:cubicBezTo>
                  <a:cubicBezTo>
                    <a:pt x="8726" y="41"/>
                    <a:pt x="8736" y="50"/>
                    <a:pt x="8747" y="50"/>
                  </a:cubicBezTo>
                  <a:cubicBezTo>
                    <a:pt x="8758" y="50"/>
                    <a:pt x="8768" y="41"/>
                    <a:pt x="8768" y="29"/>
                  </a:cubicBezTo>
                  <a:cubicBezTo>
                    <a:pt x="8768" y="18"/>
                    <a:pt x="8758" y="9"/>
                    <a:pt x="8747" y="9"/>
                  </a:cubicBezTo>
                  <a:close/>
                  <a:moveTo>
                    <a:pt x="8860" y="6"/>
                  </a:moveTo>
                  <a:cubicBezTo>
                    <a:pt x="8847" y="6"/>
                    <a:pt x="8837" y="16"/>
                    <a:pt x="8837" y="29"/>
                  </a:cubicBezTo>
                  <a:cubicBezTo>
                    <a:pt x="8837" y="42"/>
                    <a:pt x="8847" y="53"/>
                    <a:pt x="8860" y="53"/>
                  </a:cubicBezTo>
                  <a:cubicBezTo>
                    <a:pt x="8873" y="53"/>
                    <a:pt x="8884" y="42"/>
                    <a:pt x="8884" y="29"/>
                  </a:cubicBezTo>
                  <a:cubicBezTo>
                    <a:pt x="8884" y="16"/>
                    <a:pt x="8873" y="6"/>
                    <a:pt x="8860" y="6"/>
                  </a:cubicBezTo>
                  <a:close/>
                  <a:moveTo>
                    <a:pt x="8974" y="4"/>
                  </a:moveTo>
                  <a:cubicBezTo>
                    <a:pt x="8960" y="4"/>
                    <a:pt x="8948" y="15"/>
                    <a:pt x="8948" y="29"/>
                  </a:cubicBezTo>
                  <a:cubicBezTo>
                    <a:pt x="8948" y="43"/>
                    <a:pt x="8960" y="55"/>
                    <a:pt x="8974" y="55"/>
                  </a:cubicBezTo>
                  <a:cubicBezTo>
                    <a:pt x="8988" y="55"/>
                    <a:pt x="8999" y="43"/>
                    <a:pt x="8999" y="29"/>
                  </a:cubicBezTo>
                  <a:cubicBezTo>
                    <a:pt x="8999" y="15"/>
                    <a:pt x="8988" y="4"/>
                    <a:pt x="8974" y="4"/>
                  </a:cubicBezTo>
                  <a:close/>
                  <a:moveTo>
                    <a:pt x="9087" y="4"/>
                  </a:moveTo>
                  <a:cubicBezTo>
                    <a:pt x="9073" y="4"/>
                    <a:pt x="9062" y="16"/>
                    <a:pt x="9062" y="29"/>
                  </a:cubicBezTo>
                  <a:cubicBezTo>
                    <a:pt x="9062" y="43"/>
                    <a:pt x="9073" y="54"/>
                    <a:pt x="9087" y="54"/>
                  </a:cubicBezTo>
                  <a:cubicBezTo>
                    <a:pt x="9101" y="54"/>
                    <a:pt x="9112" y="43"/>
                    <a:pt x="9112" y="29"/>
                  </a:cubicBezTo>
                  <a:cubicBezTo>
                    <a:pt x="9112" y="16"/>
                    <a:pt x="9101" y="4"/>
                    <a:pt x="9087" y="4"/>
                  </a:cubicBezTo>
                  <a:close/>
                  <a:moveTo>
                    <a:pt x="9200" y="7"/>
                  </a:moveTo>
                  <a:cubicBezTo>
                    <a:pt x="9188" y="7"/>
                    <a:pt x="9178" y="17"/>
                    <a:pt x="9178" y="29"/>
                  </a:cubicBezTo>
                  <a:cubicBezTo>
                    <a:pt x="9178" y="42"/>
                    <a:pt x="9188" y="52"/>
                    <a:pt x="9200" y="52"/>
                  </a:cubicBezTo>
                  <a:cubicBezTo>
                    <a:pt x="9213" y="52"/>
                    <a:pt x="9223" y="42"/>
                    <a:pt x="9223" y="29"/>
                  </a:cubicBezTo>
                  <a:cubicBezTo>
                    <a:pt x="9223" y="17"/>
                    <a:pt x="9213" y="7"/>
                    <a:pt x="9200" y="7"/>
                  </a:cubicBezTo>
                  <a:close/>
                  <a:moveTo>
                    <a:pt x="9314" y="5"/>
                  </a:moveTo>
                  <a:cubicBezTo>
                    <a:pt x="9301" y="5"/>
                    <a:pt x="9290" y="16"/>
                    <a:pt x="9290" y="29"/>
                  </a:cubicBezTo>
                  <a:cubicBezTo>
                    <a:pt x="9290" y="43"/>
                    <a:pt x="9301" y="53"/>
                    <a:pt x="9314" y="53"/>
                  </a:cubicBezTo>
                  <a:cubicBezTo>
                    <a:pt x="9327" y="53"/>
                    <a:pt x="9338" y="43"/>
                    <a:pt x="9338" y="29"/>
                  </a:cubicBezTo>
                  <a:cubicBezTo>
                    <a:pt x="9338" y="16"/>
                    <a:pt x="9327" y="5"/>
                    <a:pt x="9314" y="5"/>
                  </a:cubicBezTo>
                  <a:close/>
                  <a:moveTo>
                    <a:pt x="9427" y="8"/>
                  </a:moveTo>
                  <a:cubicBezTo>
                    <a:pt x="9416" y="8"/>
                    <a:pt x="9406" y="18"/>
                    <a:pt x="9406" y="29"/>
                  </a:cubicBezTo>
                  <a:cubicBezTo>
                    <a:pt x="9406" y="41"/>
                    <a:pt x="9416" y="50"/>
                    <a:pt x="9427" y="50"/>
                  </a:cubicBezTo>
                  <a:cubicBezTo>
                    <a:pt x="9439" y="50"/>
                    <a:pt x="9448" y="41"/>
                    <a:pt x="9448" y="29"/>
                  </a:cubicBezTo>
                  <a:cubicBezTo>
                    <a:pt x="9448" y="18"/>
                    <a:pt x="9439" y="8"/>
                    <a:pt x="9427" y="8"/>
                  </a:cubicBezTo>
                  <a:close/>
                  <a:moveTo>
                    <a:pt x="9541" y="10"/>
                  </a:moveTo>
                  <a:cubicBezTo>
                    <a:pt x="9530" y="10"/>
                    <a:pt x="9521" y="19"/>
                    <a:pt x="9521" y="29"/>
                  </a:cubicBezTo>
                  <a:cubicBezTo>
                    <a:pt x="9521" y="40"/>
                    <a:pt x="9530" y="49"/>
                    <a:pt x="9541" y="49"/>
                  </a:cubicBezTo>
                  <a:cubicBezTo>
                    <a:pt x="9551" y="49"/>
                    <a:pt x="9560" y="40"/>
                    <a:pt x="9560" y="29"/>
                  </a:cubicBezTo>
                  <a:cubicBezTo>
                    <a:pt x="9560" y="19"/>
                    <a:pt x="9551" y="10"/>
                    <a:pt x="9541" y="10"/>
                  </a:cubicBezTo>
                  <a:close/>
                  <a:moveTo>
                    <a:pt x="9654" y="11"/>
                  </a:moveTo>
                  <a:cubicBezTo>
                    <a:pt x="9644" y="11"/>
                    <a:pt x="9636" y="19"/>
                    <a:pt x="9636" y="29"/>
                  </a:cubicBezTo>
                  <a:cubicBezTo>
                    <a:pt x="9636" y="39"/>
                    <a:pt x="9644" y="47"/>
                    <a:pt x="9654" y="47"/>
                  </a:cubicBezTo>
                  <a:cubicBezTo>
                    <a:pt x="9664" y="47"/>
                    <a:pt x="9672" y="39"/>
                    <a:pt x="9672" y="29"/>
                  </a:cubicBezTo>
                  <a:cubicBezTo>
                    <a:pt x="9672" y="19"/>
                    <a:pt x="9664" y="11"/>
                    <a:pt x="9654" y="11"/>
                  </a:cubicBezTo>
                  <a:close/>
                  <a:moveTo>
                    <a:pt x="9767" y="12"/>
                  </a:moveTo>
                  <a:cubicBezTo>
                    <a:pt x="9758" y="12"/>
                    <a:pt x="9750" y="20"/>
                    <a:pt x="9750" y="29"/>
                  </a:cubicBezTo>
                  <a:cubicBezTo>
                    <a:pt x="9750" y="39"/>
                    <a:pt x="9758" y="47"/>
                    <a:pt x="9767" y="47"/>
                  </a:cubicBezTo>
                  <a:cubicBezTo>
                    <a:pt x="9777" y="47"/>
                    <a:pt x="9785" y="39"/>
                    <a:pt x="9785" y="29"/>
                  </a:cubicBezTo>
                  <a:cubicBezTo>
                    <a:pt x="9785" y="20"/>
                    <a:pt x="9777" y="12"/>
                    <a:pt x="9767" y="12"/>
                  </a:cubicBezTo>
                  <a:close/>
                  <a:moveTo>
                    <a:pt x="9881" y="9"/>
                  </a:moveTo>
                  <a:cubicBezTo>
                    <a:pt x="9870" y="9"/>
                    <a:pt x="9861" y="18"/>
                    <a:pt x="9861" y="29"/>
                  </a:cubicBezTo>
                  <a:cubicBezTo>
                    <a:pt x="9861" y="40"/>
                    <a:pt x="9870" y="49"/>
                    <a:pt x="9881" y="49"/>
                  </a:cubicBezTo>
                  <a:cubicBezTo>
                    <a:pt x="9892" y="49"/>
                    <a:pt x="9901" y="40"/>
                    <a:pt x="9901" y="29"/>
                  </a:cubicBezTo>
                  <a:cubicBezTo>
                    <a:pt x="9901" y="18"/>
                    <a:pt x="9892" y="9"/>
                    <a:pt x="9881" y="9"/>
                  </a:cubicBezTo>
                  <a:close/>
                  <a:moveTo>
                    <a:pt x="9994" y="11"/>
                  </a:moveTo>
                  <a:cubicBezTo>
                    <a:pt x="9984" y="11"/>
                    <a:pt x="9976" y="19"/>
                    <a:pt x="9976" y="29"/>
                  </a:cubicBezTo>
                  <a:cubicBezTo>
                    <a:pt x="9976" y="40"/>
                    <a:pt x="9984" y="48"/>
                    <a:pt x="9994" y="48"/>
                  </a:cubicBezTo>
                  <a:cubicBezTo>
                    <a:pt x="10004" y="48"/>
                    <a:pt x="10013" y="40"/>
                    <a:pt x="10013" y="29"/>
                  </a:cubicBezTo>
                  <a:cubicBezTo>
                    <a:pt x="10013" y="19"/>
                    <a:pt x="10004" y="11"/>
                    <a:pt x="9994" y="11"/>
                  </a:cubicBezTo>
                  <a:close/>
                  <a:moveTo>
                    <a:pt x="10108" y="12"/>
                  </a:moveTo>
                  <a:cubicBezTo>
                    <a:pt x="10098" y="12"/>
                    <a:pt x="10090" y="20"/>
                    <a:pt x="10090" y="29"/>
                  </a:cubicBezTo>
                  <a:cubicBezTo>
                    <a:pt x="10090" y="39"/>
                    <a:pt x="10098" y="47"/>
                    <a:pt x="10108" y="47"/>
                  </a:cubicBezTo>
                  <a:cubicBezTo>
                    <a:pt x="10117" y="47"/>
                    <a:pt x="10125" y="39"/>
                    <a:pt x="10125" y="29"/>
                  </a:cubicBezTo>
                  <a:cubicBezTo>
                    <a:pt x="10125" y="20"/>
                    <a:pt x="10117" y="12"/>
                    <a:pt x="10108" y="12"/>
                  </a:cubicBezTo>
                  <a:close/>
                  <a:moveTo>
                    <a:pt x="10221" y="12"/>
                  </a:moveTo>
                  <a:cubicBezTo>
                    <a:pt x="10211" y="12"/>
                    <a:pt x="10204" y="20"/>
                    <a:pt x="10204" y="29"/>
                  </a:cubicBezTo>
                  <a:cubicBezTo>
                    <a:pt x="10204" y="39"/>
                    <a:pt x="10211" y="46"/>
                    <a:pt x="10221" y="46"/>
                  </a:cubicBezTo>
                  <a:cubicBezTo>
                    <a:pt x="10230" y="46"/>
                    <a:pt x="10238" y="39"/>
                    <a:pt x="10238" y="29"/>
                  </a:cubicBezTo>
                  <a:cubicBezTo>
                    <a:pt x="10238" y="20"/>
                    <a:pt x="10230" y="12"/>
                    <a:pt x="10221" y="12"/>
                  </a:cubicBezTo>
                  <a:close/>
                  <a:moveTo>
                    <a:pt x="10334" y="11"/>
                  </a:moveTo>
                  <a:cubicBezTo>
                    <a:pt x="10324" y="11"/>
                    <a:pt x="10316" y="19"/>
                    <a:pt x="10316" y="29"/>
                  </a:cubicBezTo>
                  <a:cubicBezTo>
                    <a:pt x="10316" y="39"/>
                    <a:pt x="10324" y="47"/>
                    <a:pt x="10334" y="47"/>
                  </a:cubicBezTo>
                  <a:cubicBezTo>
                    <a:pt x="10344" y="47"/>
                    <a:pt x="10352" y="39"/>
                    <a:pt x="10352" y="29"/>
                  </a:cubicBezTo>
                  <a:cubicBezTo>
                    <a:pt x="10352" y="19"/>
                    <a:pt x="10344" y="11"/>
                    <a:pt x="10334" y="11"/>
                  </a:cubicBezTo>
                  <a:close/>
                  <a:moveTo>
                    <a:pt x="10448" y="10"/>
                  </a:moveTo>
                  <a:cubicBezTo>
                    <a:pt x="10437" y="10"/>
                    <a:pt x="10428" y="19"/>
                    <a:pt x="10428" y="29"/>
                  </a:cubicBezTo>
                  <a:cubicBezTo>
                    <a:pt x="10428" y="40"/>
                    <a:pt x="10437" y="49"/>
                    <a:pt x="10448" y="49"/>
                  </a:cubicBezTo>
                  <a:cubicBezTo>
                    <a:pt x="10458" y="49"/>
                    <a:pt x="10467" y="40"/>
                    <a:pt x="10467" y="29"/>
                  </a:cubicBezTo>
                  <a:cubicBezTo>
                    <a:pt x="10467" y="19"/>
                    <a:pt x="10458" y="10"/>
                    <a:pt x="10448" y="10"/>
                  </a:cubicBezTo>
                  <a:close/>
                  <a:moveTo>
                    <a:pt x="10561" y="9"/>
                  </a:moveTo>
                  <a:cubicBezTo>
                    <a:pt x="10550" y="9"/>
                    <a:pt x="10541" y="18"/>
                    <a:pt x="10541" y="29"/>
                  </a:cubicBezTo>
                  <a:cubicBezTo>
                    <a:pt x="10541" y="40"/>
                    <a:pt x="10550" y="50"/>
                    <a:pt x="10561" y="50"/>
                  </a:cubicBezTo>
                  <a:cubicBezTo>
                    <a:pt x="10572" y="50"/>
                    <a:pt x="10581" y="40"/>
                    <a:pt x="10581" y="29"/>
                  </a:cubicBezTo>
                  <a:cubicBezTo>
                    <a:pt x="10581" y="18"/>
                    <a:pt x="10572" y="9"/>
                    <a:pt x="10561" y="9"/>
                  </a:cubicBezTo>
                  <a:close/>
                  <a:moveTo>
                    <a:pt x="10674" y="9"/>
                  </a:moveTo>
                  <a:cubicBezTo>
                    <a:pt x="10664" y="9"/>
                    <a:pt x="10655" y="18"/>
                    <a:pt x="10655" y="29"/>
                  </a:cubicBezTo>
                  <a:cubicBezTo>
                    <a:pt x="10655" y="40"/>
                    <a:pt x="10664" y="49"/>
                    <a:pt x="10674" y="49"/>
                  </a:cubicBezTo>
                  <a:cubicBezTo>
                    <a:pt x="10685" y="49"/>
                    <a:pt x="10694" y="40"/>
                    <a:pt x="10694" y="29"/>
                  </a:cubicBezTo>
                  <a:cubicBezTo>
                    <a:pt x="10694" y="18"/>
                    <a:pt x="10685" y="9"/>
                    <a:pt x="10674" y="9"/>
                  </a:cubicBezTo>
                  <a:close/>
                  <a:moveTo>
                    <a:pt x="10788" y="11"/>
                  </a:moveTo>
                  <a:cubicBezTo>
                    <a:pt x="10778" y="11"/>
                    <a:pt x="10769" y="19"/>
                    <a:pt x="10769" y="29"/>
                  </a:cubicBezTo>
                  <a:cubicBezTo>
                    <a:pt x="10769" y="40"/>
                    <a:pt x="10778" y="48"/>
                    <a:pt x="10788" y="48"/>
                  </a:cubicBezTo>
                  <a:cubicBezTo>
                    <a:pt x="10798" y="48"/>
                    <a:pt x="10806" y="40"/>
                    <a:pt x="10806" y="29"/>
                  </a:cubicBezTo>
                  <a:cubicBezTo>
                    <a:pt x="10806" y="19"/>
                    <a:pt x="10798" y="11"/>
                    <a:pt x="10788" y="11"/>
                  </a:cubicBezTo>
                  <a:close/>
                  <a:moveTo>
                    <a:pt x="10901" y="12"/>
                  </a:moveTo>
                  <a:cubicBezTo>
                    <a:pt x="10892" y="12"/>
                    <a:pt x="10884" y="20"/>
                    <a:pt x="10884" y="29"/>
                  </a:cubicBezTo>
                  <a:cubicBezTo>
                    <a:pt x="10884" y="39"/>
                    <a:pt x="10892" y="47"/>
                    <a:pt x="10901" y="47"/>
                  </a:cubicBezTo>
                  <a:cubicBezTo>
                    <a:pt x="10911" y="47"/>
                    <a:pt x="10919" y="39"/>
                    <a:pt x="10919" y="29"/>
                  </a:cubicBezTo>
                  <a:cubicBezTo>
                    <a:pt x="10919" y="20"/>
                    <a:pt x="10911" y="12"/>
                    <a:pt x="10901" y="12"/>
                  </a:cubicBezTo>
                  <a:close/>
                  <a:moveTo>
                    <a:pt x="11015" y="12"/>
                  </a:moveTo>
                  <a:cubicBezTo>
                    <a:pt x="11005" y="12"/>
                    <a:pt x="10997" y="20"/>
                    <a:pt x="10997" y="29"/>
                  </a:cubicBezTo>
                  <a:cubicBezTo>
                    <a:pt x="10997" y="39"/>
                    <a:pt x="11005" y="47"/>
                    <a:pt x="11015" y="47"/>
                  </a:cubicBezTo>
                  <a:cubicBezTo>
                    <a:pt x="11024" y="47"/>
                    <a:pt x="11032" y="39"/>
                    <a:pt x="11032" y="29"/>
                  </a:cubicBezTo>
                  <a:cubicBezTo>
                    <a:pt x="11032" y="20"/>
                    <a:pt x="11024" y="12"/>
                    <a:pt x="11015" y="12"/>
                  </a:cubicBezTo>
                  <a:close/>
                  <a:moveTo>
                    <a:pt x="11128" y="10"/>
                  </a:moveTo>
                  <a:cubicBezTo>
                    <a:pt x="11117" y="10"/>
                    <a:pt x="11109" y="19"/>
                    <a:pt x="11109" y="29"/>
                  </a:cubicBezTo>
                  <a:cubicBezTo>
                    <a:pt x="11109" y="40"/>
                    <a:pt x="11117" y="48"/>
                    <a:pt x="11128" y="48"/>
                  </a:cubicBezTo>
                  <a:cubicBezTo>
                    <a:pt x="11139" y="48"/>
                    <a:pt x="11147" y="40"/>
                    <a:pt x="11147" y="29"/>
                  </a:cubicBezTo>
                  <a:cubicBezTo>
                    <a:pt x="11147" y="19"/>
                    <a:pt x="11139" y="10"/>
                    <a:pt x="11128" y="10"/>
                  </a:cubicBezTo>
                  <a:close/>
                  <a:moveTo>
                    <a:pt x="11241" y="9"/>
                  </a:moveTo>
                  <a:cubicBezTo>
                    <a:pt x="11230" y="9"/>
                    <a:pt x="11222" y="18"/>
                    <a:pt x="11222" y="29"/>
                  </a:cubicBezTo>
                  <a:cubicBezTo>
                    <a:pt x="11222" y="40"/>
                    <a:pt x="11230" y="49"/>
                    <a:pt x="11241" y="49"/>
                  </a:cubicBezTo>
                  <a:cubicBezTo>
                    <a:pt x="11252" y="49"/>
                    <a:pt x="11261" y="40"/>
                    <a:pt x="11261" y="29"/>
                  </a:cubicBezTo>
                  <a:cubicBezTo>
                    <a:pt x="11261" y="18"/>
                    <a:pt x="11252" y="9"/>
                    <a:pt x="11241" y="9"/>
                  </a:cubicBezTo>
                  <a:close/>
                  <a:moveTo>
                    <a:pt x="11355" y="7"/>
                  </a:moveTo>
                  <a:cubicBezTo>
                    <a:pt x="11342" y="7"/>
                    <a:pt x="11332" y="17"/>
                    <a:pt x="11332" y="29"/>
                  </a:cubicBezTo>
                  <a:cubicBezTo>
                    <a:pt x="11332" y="42"/>
                    <a:pt x="11342" y="52"/>
                    <a:pt x="11355" y="52"/>
                  </a:cubicBezTo>
                  <a:cubicBezTo>
                    <a:pt x="11367" y="52"/>
                    <a:pt x="11377" y="42"/>
                    <a:pt x="11377" y="29"/>
                  </a:cubicBezTo>
                  <a:cubicBezTo>
                    <a:pt x="11377" y="17"/>
                    <a:pt x="11367" y="7"/>
                    <a:pt x="11355" y="7"/>
                  </a:cubicBezTo>
                  <a:close/>
                  <a:moveTo>
                    <a:pt x="11468" y="9"/>
                  </a:moveTo>
                  <a:cubicBezTo>
                    <a:pt x="11457" y="9"/>
                    <a:pt x="11448" y="18"/>
                    <a:pt x="11448" y="29"/>
                  </a:cubicBezTo>
                  <a:cubicBezTo>
                    <a:pt x="11448" y="40"/>
                    <a:pt x="11457" y="50"/>
                    <a:pt x="11468" y="50"/>
                  </a:cubicBezTo>
                  <a:cubicBezTo>
                    <a:pt x="11479" y="50"/>
                    <a:pt x="11488" y="40"/>
                    <a:pt x="11488" y="29"/>
                  </a:cubicBezTo>
                  <a:cubicBezTo>
                    <a:pt x="11488" y="18"/>
                    <a:pt x="11479" y="9"/>
                    <a:pt x="11468" y="9"/>
                  </a:cubicBezTo>
                  <a:close/>
                  <a:moveTo>
                    <a:pt x="11582" y="10"/>
                  </a:moveTo>
                  <a:cubicBezTo>
                    <a:pt x="11571" y="10"/>
                    <a:pt x="11562" y="18"/>
                    <a:pt x="11562" y="29"/>
                  </a:cubicBezTo>
                  <a:cubicBezTo>
                    <a:pt x="11562" y="40"/>
                    <a:pt x="11571" y="49"/>
                    <a:pt x="11582" y="49"/>
                  </a:cubicBezTo>
                  <a:cubicBezTo>
                    <a:pt x="11592" y="49"/>
                    <a:pt x="11601" y="40"/>
                    <a:pt x="11601" y="29"/>
                  </a:cubicBezTo>
                  <a:cubicBezTo>
                    <a:pt x="11601" y="18"/>
                    <a:pt x="11592" y="10"/>
                    <a:pt x="11582" y="10"/>
                  </a:cubicBezTo>
                  <a:close/>
                  <a:moveTo>
                    <a:pt x="11695" y="12"/>
                  </a:moveTo>
                  <a:cubicBezTo>
                    <a:pt x="11685" y="12"/>
                    <a:pt x="11677" y="20"/>
                    <a:pt x="11677" y="29"/>
                  </a:cubicBezTo>
                  <a:cubicBezTo>
                    <a:pt x="11677" y="39"/>
                    <a:pt x="11685" y="47"/>
                    <a:pt x="11695" y="47"/>
                  </a:cubicBezTo>
                  <a:cubicBezTo>
                    <a:pt x="11705" y="47"/>
                    <a:pt x="11712" y="39"/>
                    <a:pt x="11712" y="29"/>
                  </a:cubicBezTo>
                  <a:cubicBezTo>
                    <a:pt x="11712" y="20"/>
                    <a:pt x="11705" y="12"/>
                    <a:pt x="11695" y="12"/>
                  </a:cubicBezTo>
                  <a:close/>
                  <a:moveTo>
                    <a:pt x="11808" y="4"/>
                  </a:moveTo>
                  <a:cubicBezTo>
                    <a:pt x="11794" y="4"/>
                    <a:pt x="11783" y="15"/>
                    <a:pt x="11783" y="29"/>
                  </a:cubicBezTo>
                  <a:cubicBezTo>
                    <a:pt x="11783" y="43"/>
                    <a:pt x="11794" y="55"/>
                    <a:pt x="11808" y="55"/>
                  </a:cubicBezTo>
                  <a:cubicBezTo>
                    <a:pt x="11822" y="55"/>
                    <a:pt x="11834" y="43"/>
                    <a:pt x="11834" y="29"/>
                  </a:cubicBezTo>
                  <a:cubicBezTo>
                    <a:pt x="11834" y="15"/>
                    <a:pt x="11822" y="4"/>
                    <a:pt x="11808" y="4"/>
                  </a:cubicBezTo>
                  <a:close/>
                  <a:moveTo>
                    <a:pt x="11922" y="7"/>
                  </a:moveTo>
                  <a:cubicBezTo>
                    <a:pt x="11909" y="7"/>
                    <a:pt x="11899" y="17"/>
                    <a:pt x="11899" y="29"/>
                  </a:cubicBezTo>
                  <a:cubicBezTo>
                    <a:pt x="11899" y="42"/>
                    <a:pt x="11909" y="52"/>
                    <a:pt x="11922" y="52"/>
                  </a:cubicBezTo>
                  <a:cubicBezTo>
                    <a:pt x="11934" y="52"/>
                    <a:pt x="11944" y="42"/>
                    <a:pt x="11944" y="29"/>
                  </a:cubicBezTo>
                  <a:cubicBezTo>
                    <a:pt x="11944" y="17"/>
                    <a:pt x="11934" y="7"/>
                    <a:pt x="11922" y="7"/>
                  </a:cubicBezTo>
                  <a:close/>
                  <a:moveTo>
                    <a:pt x="12035" y="7"/>
                  </a:moveTo>
                  <a:cubicBezTo>
                    <a:pt x="12023" y="7"/>
                    <a:pt x="12013" y="17"/>
                    <a:pt x="12013" y="29"/>
                  </a:cubicBezTo>
                  <a:cubicBezTo>
                    <a:pt x="12013" y="41"/>
                    <a:pt x="12023" y="51"/>
                    <a:pt x="12035" y="51"/>
                  </a:cubicBezTo>
                  <a:cubicBezTo>
                    <a:pt x="12047" y="51"/>
                    <a:pt x="12057" y="41"/>
                    <a:pt x="12057" y="29"/>
                  </a:cubicBezTo>
                  <a:cubicBezTo>
                    <a:pt x="12057" y="17"/>
                    <a:pt x="12047" y="7"/>
                    <a:pt x="12035" y="7"/>
                  </a:cubicBezTo>
                  <a:close/>
                  <a:moveTo>
                    <a:pt x="12148" y="4"/>
                  </a:moveTo>
                  <a:cubicBezTo>
                    <a:pt x="12135" y="4"/>
                    <a:pt x="12124" y="16"/>
                    <a:pt x="12124" y="29"/>
                  </a:cubicBezTo>
                  <a:cubicBezTo>
                    <a:pt x="12124" y="43"/>
                    <a:pt x="12135" y="54"/>
                    <a:pt x="12148" y="54"/>
                  </a:cubicBezTo>
                  <a:cubicBezTo>
                    <a:pt x="12162" y="54"/>
                    <a:pt x="12173" y="43"/>
                    <a:pt x="12173" y="29"/>
                  </a:cubicBezTo>
                  <a:cubicBezTo>
                    <a:pt x="12173" y="16"/>
                    <a:pt x="12162" y="4"/>
                    <a:pt x="12148" y="4"/>
                  </a:cubicBezTo>
                  <a:close/>
                  <a:moveTo>
                    <a:pt x="12262" y="2"/>
                  </a:moveTo>
                  <a:cubicBezTo>
                    <a:pt x="12247" y="2"/>
                    <a:pt x="12234" y="14"/>
                    <a:pt x="12234" y="29"/>
                  </a:cubicBezTo>
                  <a:cubicBezTo>
                    <a:pt x="12234" y="45"/>
                    <a:pt x="12247" y="57"/>
                    <a:pt x="12262" y="57"/>
                  </a:cubicBezTo>
                  <a:cubicBezTo>
                    <a:pt x="12277" y="57"/>
                    <a:pt x="12290" y="45"/>
                    <a:pt x="12290" y="29"/>
                  </a:cubicBezTo>
                  <a:cubicBezTo>
                    <a:pt x="12290" y="14"/>
                    <a:pt x="12277" y="2"/>
                    <a:pt x="12262" y="2"/>
                  </a:cubicBezTo>
                  <a:close/>
                  <a:moveTo>
                    <a:pt x="12375" y="3"/>
                  </a:moveTo>
                  <a:cubicBezTo>
                    <a:pt x="12361" y="3"/>
                    <a:pt x="12349" y="15"/>
                    <a:pt x="12349" y="29"/>
                  </a:cubicBezTo>
                  <a:cubicBezTo>
                    <a:pt x="12349" y="44"/>
                    <a:pt x="12361" y="56"/>
                    <a:pt x="12375" y="56"/>
                  </a:cubicBezTo>
                  <a:cubicBezTo>
                    <a:pt x="12390" y="56"/>
                    <a:pt x="12402" y="44"/>
                    <a:pt x="12402" y="29"/>
                  </a:cubicBezTo>
                  <a:cubicBezTo>
                    <a:pt x="12402" y="15"/>
                    <a:pt x="12390" y="3"/>
                    <a:pt x="12375" y="3"/>
                  </a:cubicBezTo>
                  <a:close/>
                  <a:moveTo>
                    <a:pt x="12489" y="7"/>
                  </a:moveTo>
                  <a:cubicBezTo>
                    <a:pt x="12476" y="7"/>
                    <a:pt x="12466" y="17"/>
                    <a:pt x="12466" y="29"/>
                  </a:cubicBezTo>
                  <a:cubicBezTo>
                    <a:pt x="12466" y="42"/>
                    <a:pt x="12476" y="52"/>
                    <a:pt x="12489" y="52"/>
                  </a:cubicBezTo>
                  <a:cubicBezTo>
                    <a:pt x="12501" y="52"/>
                    <a:pt x="12511" y="42"/>
                    <a:pt x="12511" y="29"/>
                  </a:cubicBezTo>
                  <a:cubicBezTo>
                    <a:pt x="12511" y="17"/>
                    <a:pt x="12501" y="7"/>
                    <a:pt x="12489" y="7"/>
                  </a:cubicBezTo>
                  <a:close/>
                  <a:moveTo>
                    <a:pt x="12602" y="7"/>
                  </a:moveTo>
                  <a:cubicBezTo>
                    <a:pt x="12590" y="7"/>
                    <a:pt x="12580" y="17"/>
                    <a:pt x="12580" y="29"/>
                  </a:cubicBezTo>
                  <a:cubicBezTo>
                    <a:pt x="12580" y="42"/>
                    <a:pt x="12590" y="52"/>
                    <a:pt x="12602" y="52"/>
                  </a:cubicBezTo>
                  <a:cubicBezTo>
                    <a:pt x="12614" y="52"/>
                    <a:pt x="12624" y="42"/>
                    <a:pt x="12624" y="29"/>
                  </a:cubicBezTo>
                  <a:cubicBezTo>
                    <a:pt x="12624" y="17"/>
                    <a:pt x="12614" y="7"/>
                    <a:pt x="12602" y="7"/>
                  </a:cubicBezTo>
                  <a:close/>
                  <a:moveTo>
                    <a:pt x="12715" y="10"/>
                  </a:moveTo>
                  <a:cubicBezTo>
                    <a:pt x="12705" y="10"/>
                    <a:pt x="12696" y="19"/>
                    <a:pt x="12696" y="29"/>
                  </a:cubicBezTo>
                  <a:cubicBezTo>
                    <a:pt x="12696" y="40"/>
                    <a:pt x="12705" y="49"/>
                    <a:pt x="12715" y="49"/>
                  </a:cubicBezTo>
                  <a:cubicBezTo>
                    <a:pt x="12726" y="49"/>
                    <a:pt x="12735" y="40"/>
                    <a:pt x="12735" y="29"/>
                  </a:cubicBezTo>
                  <a:cubicBezTo>
                    <a:pt x="12735" y="19"/>
                    <a:pt x="12726" y="10"/>
                    <a:pt x="12715" y="10"/>
                  </a:cubicBezTo>
                  <a:close/>
                  <a:moveTo>
                    <a:pt x="12829" y="8"/>
                  </a:moveTo>
                  <a:cubicBezTo>
                    <a:pt x="12817" y="8"/>
                    <a:pt x="12807" y="18"/>
                    <a:pt x="12807" y="29"/>
                  </a:cubicBezTo>
                  <a:cubicBezTo>
                    <a:pt x="12807" y="41"/>
                    <a:pt x="12817" y="51"/>
                    <a:pt x="12829" y="51"/>
                  </a:cubicBezTo>
                  <a:cubicBezTo>
                    <a:pt x="12841" y="51"/>
                    <a:pt x="12850" y="41"/>
                    <a:pt x="12850" y="29"/>
                  </a:cubicBezTo>
                  <a:cubicBezTo>
                    <a:pt x="12850" y="18"/>
                    <a:pt x="12841" y="8"/>
                    <a:pt x="12829" y="8"/>
                  </a:cubicBezTo>
                  <a:close/>
                  <a:moveTo>
                    <a:pt x="12942" y="10"/>
                  </a:moveTo>
                  <a:cubicBezTo>
                    <a:pt x="12932" y="10"/>
                    <a:pt x="12923" y="19"/>
                    <a:pt x="12923" y="29"/>
                  </a:cubicBezTo>
                  <a:cubicBezTo>
                    <a:pt x="12923" y="40"/>
                    <a:pt x="12932" y="49"/>
                    <a:pt x="12942" y="49"/>
                  </a:cubicBezTo>
                  <a:cubicBezTo>
                    <a:pt x="12953" y="49"/>
                    <a:pt x="12961" y="40"/>
                    <a:pt x="12961" y="29"/>
                  </a:cubicBezTo>
                  <a:cubicBezTo>
                    <a:pt x="12961" y="19"/>
                    <a:pt x="12953" y="10"/>
                    <a:pt x="12942" y="10"/>
                  </a:cubicBezTo>
                  <a:close/>
                  <a:moveTo>
                    <a:pt x="13056" y="11"/>
                  </a:moveTo>
                  <a:cubicBezTo>
                    <a:pt x="13046" y="11"/>
                    <a:pt x="13037" y="19"/>
                    <a:pt x="13037" y="29"/>
                  </a:cubicBezTo>
                  <a:cubicBezTo>
                    <a:pt x="13037" y="39"/>
                    <a:pt x="13046" y="47"/>
                    <a:pt x="13056" y="47"/>
                  </a:cubicBezTo>
                  <a:cubicBezTo>
                    <a:pt x="13066" y="47"/>
                    <a:pt x="13074" y="39"/>
                    <a:pt x="13074" y="29"/>
                  </a:cubicBezTo>
                  <a:cubicBezTo>
                    <a:pt x="13074" y="19"/>
                    <a:pt x="13066" y="11"/>
                    <a:pt x="13056" y="11"/>
                  </a:cubicBezTo>
                  <a:close/>
                  <a:moveTo>
                    <a:pt x="13169" y="10"/>
                  </a:moveTo>
                  <a:cubicBezTo>
                    <a:pt x="13159" y="10"/>
                    <a:pt x="13150" y="19"/>
                    <a:pt x="13150" y="29"/>
                  </a:cubicBezTo>
                  <a:cubicBezTo>
                    <a:pt x="13150" y="40"/>
                    <a:pt x="13159" y="48"/>
                    <a:pt x="13169" y="48"/>
                  </a:cubicBezTo>
                  <a:cubicBezTo>
                    <a:pt x="13179" y="48"/>
                    <a:pt x="13188" y="40"/>
                    <a:pt x="13188" y="29"/>
                  </a:cubicBezTo>
                  <a:cubicBezTo>
                    <a:pt x="13188" y="19"/>
                    <a:pt x="13179" y="10"/>
                    <a:pt x="13169" y="10"/>
                  </a:cubicBezTo>
                  <a:close/>
                  <a:moveTo>
                    <a:pt x="13282" y="10"/>
                  </a:moveTo>
                  <a:cubicBezTo>
                    <a:pt x="13272" y="10"/>
                    <a:pt x="13263" y="19"/>
                    <a:pt x="13263" y="29"/>
                  </a:cubicBezTo>
                  <a:cubicBezTo>
                    <a:pt x="13263" y="40"/>
                    <a:pt x="13272" y="49"/>
                    <a:pt x="13282" y="49"/>
                  </a:cubicBezTo>
                  <a:cubicBezTo>
                    <a:pt x="13293" y="49"/>
                    <a:pt x="13302" y="40"/>
                    <a:pt x="13302" y="29"/>
                  </a:cubicBezTo>
                  <a:cubicBezTo>
                    <a:pt x="13302" y="19"/>
                    <a:pt x="13293" y="10"/>
                    <a:pt x="13282" y="10"/>
                  </a:cubicBezTo>
                  <a:close/>
                  <a:moveTo>
                    <a:pt x="13396" y="11"/>
                  </a:moveTo>
                  <a:cubicBezTo>
                    <a:pt x="13385" y="11"/>
                    <a:pt x="13377" y="19"/>
                    <a:pt x="13377" y="29"/>
                  </a:cubicBezTo>
                  <a:cubicBezTo>
                    <a:pt x="13377" y="40"/>
                    <a:pt x="13385" y="48"/>
                    <a:pt x="13396" y="48"/>
                  </a:cubicBezTo>
                  <a:cubicBezTo>
                    <a:pt x="13406" y="48"/>
                    <a:pt x="13414" y="40"/>
                    <a:pt x="13414" y="29"/>
                  </a:cubicBezTo>
                  <a:cubicBezTo>
                    <a:pt x="13414" y="19"/>
                    <a:pt x="13406" y="11"/>
                    <a:pt x="13396" y="11"/>
                  </a:cubicBezTo>
                  <a:close/>
                  <a:moveTo>
                    <a:pt x="13509" y="11"/>
                  </a:moveTo>
                  <a:cubicBezTo>
                    <a:pt x="13499" y="11"/>
                    <a:pt x="13491" y="19"/>
                    <a:pt x="13491" y="29"/>
                  </a:cubicBezTo>
                  <a:cubicBezTo>
                    <a:pt x="13491" y="39"/>
                    <a:pt x="13499" y="47"/>
                    <a:pt x="13509" y="47"/>
                  </a:cubicBezTo>
                  <a:cubicBezTo>
                    <a:pt x="13519" y="47"/>
                    <a:pt x="13527" y="39"/>
                    <a:pt x="13527" y="29"/>
                  </a:cubicBezTo>
                  <a:cubicBezTo>
                    <a:pt x="13527" y="19"/>
                    <a:pt x="13519" y="11"/>
                    <a:pt x="13509" y="11"/>
                  </a:cubicBezTo>
                  <a:close/>
                  <a:moveTo>
                    <a:pt x="13622" y="12"/>
                  </a:moveTo>
                  <a:cubicBezTo>
                    <a:pt x="13613" y="12"/>
                    <a:pt x="13605" y="20"/>
                    <a:pt x="13605" y="29"/>
                  </a:cubicBezTo>
                  <a:cubicBezTo>
                    <a:pt x="13605" y="39"/>
                    <a:pt x="13613" y="46"/>
                    <a:pt x="13622" y="46"/>
                  </a:cubicBezTo>
                  <a:cubicBezTo>
                    <a:pt x="13632" y="46"/>
                    <a:pt x="13640" y="39"/>
                    <a:pt x="13640" y="29"/>
                  </a:cubicBezTo>
                  <a:cubicBezTo>
                    <a:pt x="13640" y="20"/>
                    <a:pt x="13632" y="12"/>
                    <a:pt x="13622" y="12"/>
                  </a:cubicBezTo>
                  <a:close/>
                  <a:moveTo>
                    <a:pt x="13736" y="12"/>
                  </a:moveTo>
                  <a:cubicBezTo>
                    <a:pt x="13726" y="12"/>
                    <a:pt x="13718" y="20"/>
                    <a:pt x="13718" y="29"/>
                  </a:cubicBezTo>
                  <a:cubicBezTo>
                    <a:pt x="13718" y="39"/>
                    <a:pt x="13726" y="47"/>
                    <a:pt x="13736" y="47"/>
                  </a:cubicBezTo>
                  <a:cubicBezTo>
                    <a:pt x="13746" y="47"/>
                    <a:pt x="13753" y="39"/>
                    <a:pt x="13753" y="29"/>
                  </a:cubicBezTo>
                  <a:cubicBezTo>
                    <a:pt x="13753" y="20"/>
                    <a:pt x="13746" y="12"/>
                    <a:pt x="13736" y="12"/>
                  </a:cubicBezTo>
                  <a:close/>
                  <a:moveTo>
                    <a:pt x="13849" y="12"/>
                  </a:moveTo>
                  <a:cubicBezTo>
                    <a:pt x="13840" y="12"/>
                    <a:pt x="13832" y="20"/>
                    <a:pt x="13832" y="29"/>
                  </a:cubicBezTo>
                  <a:cubicBezTo>
                    <a:pt x="13832" y="39"/>
                    <a:pt x="13840" y="46"/>
                    <a:pt x="13849" y="46"/>
                  </a:cubicBezTo>
                  <a:cubicBezTo>
                    <a:pt x="13859" y="46"/>
                    <a:pt x="13866" y="39"/>
                    <a:pt x="13866" y="29"/>
                  </a:cubicBezTo>
                  <a:cubicBezTo>
                    <a:pt x="13866" y="20"/>
                    <a:pt x="13859" y="12"/>
                    <a:pt x="13849" y="12"/>
                  </a:cubicBezTo>
                  <a:close/>
                  <a:moveTo>
                    <a:pt x="13963" y="13"/>
                  </a:moveTo>
                  <a:cubicBezTo>
                    <a:pt x="13954" y="13"/>
                    <a:pt x="13946" y="20"/>
                    <a:pt x="13946" y="29"/>
                  </a:cubicBezTo>
                  <a:cubicBezTo>
                    <a:pt x="13946" y="38"/>
                    <a:pt x="13954" y="46"/>
                    <a:pt x="13963" y="46"/>
                  </a:cubicBezTo>
                  <a:cubicBezTo>
                    <a:pt x="13972" y="46"/>
                    <a:pt x="13979" y="38"/>
                    <a:pt x="13979" y="29"/>
                  </a:cubicBezTo>
                  <a:cubicBezTo>
                    <a:pt x="13979" y="20"/>
                    <a:pt x="13972" y="13"/>
                    <a:pt x="13963" y="13"/>
                  </a:cubicBezTo>
                  <a:close/>
                  <a:moveTo>
                    <a:pt x="14076" y="13"/>
                  </a:moveTo>
                  <a:cubicBezTo>
                    <a:pt x="14067" y="13"/>
                    <a:pt x="14060" y="21"/>
                    <a:pt x="14060" y="29"/>
                  </a:cubicBezTo>
                  <a:cubicBezTo>
                    <a:pt x="14060" y="38"/>
                    <a:pt x="14067" y="45"/>
                    <a:pt x="14076" y="45"/>
                  </a:cubicBezTo>
                  <a:cubicBezTo>
                    <a:pt x="14085" y="45"/>
                    <a:pt x="14092" y="38"/>
                    <a:pt x="14092" y="29"/>
                  </a:cubicBezTo>
                  <a:cubicBezTo>
                    <a:pt x="14092" y="21"/>
                    <a:pt x="14085" y="13"/>
                    <a:pt x="14076" y="13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-3981450" y="3421063"/>
              <a:ext cx="18824575" cy="79375"/>
            </a:xfrm>
            <a:custGeom>
              <a:avLst/>
              <a:gdLst>
                <a:gd name="T0" fmla="*/ 14189 w 14319"/>
                <a:gd name="T1" fmla="*/ 14 h 60"/>
                <a:gd name="T2" fmla="*/ 130 w 14319"/>
                <a:gd name="T3" fmla="*/ 14 h 60"/>
                <a:gd name="T4" fmla="*/ 356 w 14319"/>
                <a:gd name="T5" fmla="*/ 14 h 60"/>
                <a:gd name="T6" fmla="*/ 583 w 14319"/>
                <a:gd name="T7" fmla="*/ 13 h 60"/>
                <a:gd name="T8" fmla="*/ 810 w 14319"/>
                <a:gd name="T9" fmla="*/ 12 h 60"/>
                <a:gd name="T10" fmla="*/ 1037 w 14319"/>
                <a:gd name="T11" fmla="*/ 13 h 60"/>
                <a:gd name="T12" fmla="*/ 1263 w 14319"/>
                <a:gd name="T13" fmla="*/ 10 h 60"/>
                <a:gd name="T14" fmla="*/ 1490 w 14319"/>
                <a:gd name="T15" fmla="*/ 8 h 60"/>
                <a:gd name="T16" fmla="*/ 1717 w 14319"/>
                <a:gd name="T17" fmla="*/ 13 h 60"/>
                <a:gd name="T18" fmla="*/ 1944 w 14319"/>
                <a:gd name="T19" fmla="*/ 11 h 60"/>
                <a:gd name="T20" fmla="*/ 2171 w 14319"/>
                <a:gd name="T21" fmla="*/ 13 h 60"/>
                <a:gd name="T22" fmla="*/ 2397 w 14319"/>
                <a:gd name="T23" fmla="*/ 8 h 60"/>
                <a:gd name="T24" fmla="*/ 2624 w 14319"/>
                <a:gd name="T25" fmla="*/ 10 h 60"/>
                <a:gd name="T26" fmla="*/ 2851 w 14319"/>
                <a:gd name="T27" fmla="*/ 14 h 60"/>
                <a:gd name="T28" fmla="*/ 3078 w 14319"/>
                <a:gd name="T29" fmla="*/ 11 h 60"/>
                <a:gd name="T30" fmla="*/ 3304 w 14319"/>
                <a:gd name="T31" fmla="*/ 14 h 60"/>
                <a:gd name="T32" fmla="*/ 3531 w 14319"/>
                <a:gd name="T33" fmla="*/ 12 h 60"/>
                <a:gd name="T34" fmla="*/ 3758 w 14319"/>
                <a:gd name="T35" fmla="*/ 11 h 60"/>
                <a:gd name="T36" fmla="*/ 3985 w 14319"/>
                <a:gd name="T37" fmla="*/ 13 h 60"/>
                <a:gd name="T38" fmla="*/ 4211 w 14319"/>
                <a:gd name="T39" fmla="*/ 9 h 60"/>
                <a:gd name="T40" fmla="*/ 4438 w 14319"/>
                <a:gd name="T41" fmla="*/ 6 h 60"/>
                <a:gd name="T42" fmla="*/ 4665 w 14319"/>
                <a:gd name="T43" fmla="*/ 12 h 60"/>
                <a:gd name="T44" fmla="*/ 4892 w 14319"/>
                <a:gd name="T45" fmla="*/ 9 h 60"/>
                <a:gd name="T46" fmla="*/ 5119 w 14319"/>
                <a:gd name="T47" fmla="*/ 12 h 60"/>
                <a:gd name="T48" fmla="*/ 5345 w 14319"/>
                <a:gd name="T49" fmla="*/ 8 h 60"/>
                <a:gd name="T50" fmla="*/ 5572 w 14319"/>
                <a:gd name="T51" fmla="*/ 3 h 60"/>
                <a:gd name="T52" fmla="*/ 5799 w 14319"/>
                <a:gd name="T53" fmla="*/ 1 h 60"/>
                <a:gd name="T54" fmla="*/ 6026 w 14319"/>
                <a:gd name="T55" fmla="*/ 5 h 60"/>
                <a:gd name="T56" fmla="*/ 6252 w 14319"/>
                <a:gd name="T57" fmla="*/ 8 h 60"/>
                <a:gd name="T58" fmla="*/ 6479 w 14319"/>
                <a:gd name="T59" fmla="*/ 6 h 60"/>
                <a:gd name="T60" fmla="*/ 6706 w 14319"/>
                <a:gd name="T61" fmla="*/ 10 h 60"/>
                <a:gd name="T62" fmla="*/ 6933 w 14319"/>
                <a:gd name="T63" fmla="*/ 10 h 60"/>
                <a:gd name="T64" fmla="*/ 7159 w 14319"/>
                <a:gd name="T65" fmla="*/ 14 h 60"/>
                <a:gd name="T66" fmla="*/ 7386 w 14319"/>
                <a:gd name="T67" fmla="*/ 12 h 60"/>
                <a:gd name="T68" fmla="*/ 7613 w 14319"/>
                <a:gd name="T69" fmla="*/ 13 h 60"/>
                <a:gd name="T70" fmla="*/ 7840 w 14319"/>
                <a:gd name="T71" fmla="*/ 9 h 60"/>
                <a:gd name="T72" fmla="*/ 8067 w 14319"/>
                <a:gd name="T73" fmla="*/ 13 h 60"/>
                <a:gd name="T74" fmla="*/ 8293 w 14319"/>
                <a:gd name="T75" fmla="*/ 12 h 60"/>
                <a:gd name="T76" fmla="*/ 8520 w 14319"/>
                <a:gd name="T77" fmla="*/ 11 h 60"/>
                <a:gd name="T78" fmla="*/ 8747 w 14319"/>
                <a:gd name="T79" fmla="*/ 9 h 60"/>
                <a:gd name="T80" fmla="*/ 8974 w 14319"/>
                <a:gd name="T81" fmla="*/ 4 h 60"/>
                <a:gd name="T82" fmla="*/ 9200 w 14319"/>
                <a:gd name="T83" fmla="*/ 7 h 60"/>
                <a:gd name="T84" fmla="*/ 9427 w 14319"/>
                <a:gd name="T85" fmla="*/ 8 h 60"/>
                <a:gd name="T86" fmla="*/ 9654 w 14319"/>
                <a:gd name="T87" fmla="*/ 12 h 60"/>
                <a:gd name="T88" fmla="*/ 9881 w 14319"/>
                <a:gd name="T89" fmla="*/ 9 h 60"/>
                <a:gd name="T90" fmla="*/ 10108 w 14319"/>
                <a:gd name="T91" fmla="*/ 12 h 60"/>
                <a:gd name="T92" fmla="*/ 10334 w 14319"/>
                <a:gd name="T93" fmla="*/ 12 h 60"/>
                <a:gd name="T94" fmla="*/ 10561 w 14319"/>
                <a:gd name="T95" fmla="*/ 9 h 60"/>
                <a:gd name="T96" fmla="*/ 10788 w 14319"/>
                <a:gd name="T97" fmla="*/ 11 h 60"/>
                <a:gd name="T98" fmla="*/ 11015 w 14319"/>
                <a:gd name="T99" fmla="*/ 12 h 60"/>
                <a:gd name="T100" fmla="*/ 11241 w 14319"/>
                <a:gd name="T101" fmla="*/ 10 h 60"/>
                <a:gd name="T102" fmla="*/ 11468 w 14319"/>
                <a:gd name="T103" fmla="*/ 9 h 60"/>
                <a:gd name="T104" fmla="*/ 11695 w 14319"/>
                <a:gd name="T105" fmla="*/ 12 h 60"/>
                <a:gd name="T106" fmla="*/ 11922 w 14319"/>
                <a:gd name="T107" fmla="*/ 7 h 60"/>
                <a:gd name="T108" fmla="*/ 12148 w 14319"/>
                <a:gd name="T109" fmla="*/ 4 h 60"/>
                <a:gd name="T110" fmla="*/ 12375 w 14319"/>
                <a:gd name="T111" fmla="*/ 3 h 60"/>
                <a:gd name="T112" fmla="*/ 12602 w 14319"/>
                <a:gd name="T113" fmla="*/ 7 h 60"/>
                <a:gd name="T114" fmla="*/ 12829 w 14319"/>
                <a:gd name="T115" fmla="*/ 8 h 60"/>
                <a:gd name="T116" fmla="*/ 13056 w 14319"/>
                <a:gd name="T117" fmla="*/ 12 h 60"/>
                <a:gd name="T118" fmla="*/ 13282 w 14319"/>
                <a:gd name="T119" fmla="*/ 10 h 60"/>
                <a:gd name="T120" fmla="*/ 13509 w 14319"/>
                <a:gd name="T121" fmla="*/ 12 h 60"/>
                <a:gd name="T122" fmla="*/ 13736 w 14319"/>
                <a:gd name="T123" fmla="*/ 12 h 60"/>
                <a:gd name="T124" fmla="*/ 13963 w 14319"/>
                <a:gd name="T125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0">
                  <a:moveTo>
                    <a:pt x="14303" y="14"/>
                  </a:moveTo>
                  <a:cubicBezTo>
                    <a:pt x="14294" y="14"/>
                    <a:pt x="14287" y="21"/>
                    <a:pt x="14287" y="30"/>
                  </a:cubicBezTo>
                  <a:cubicBezTo>
                    <a:pt x="14287" y="39"/>
                    <a:pt x="14294" y="46"/>
                    <a:pt x="14303" y="46"/>
                  </a:cubicBezTo>
                  <a:cubicBezTo>
                    <a:pt x="14312" y="46"/>
                    <a:pt x="14319" y="39"/>
                    <a:pt x="14319" y="30"/>
                  </a:cubicBezTo>
                  <a:cubicBezTo>
                    <a:pt x="14319" y="21"/>
                    <a:pt x="14312" y="14"/>
                    <a:pt x="14303" y="14"/>
                  </a:cubicBezTo>
                  <a:close/>
                  <a:moveTo>
                    <a:pt x="14189" y="14"/>
                  </a:moveTo>
                  <a:cubicBezTo>
                    <a:pt x="14181" y="14"/>
                    <a:pt x="14173" y="21"/>
                    <a:pt x="14173" y="30"/>
                  </a:cubicBezTo>
                  <a:cubicBezTo>
                    <a:pt x="14173" y="39"/>
                    <a:pt x="14181" y="46"/>
                    <a:pt x="14189" y="46"/>
                  </a:cubicBezTo>
                  <a:cubicBezTo>
                    <a:pt x="14198" y="46"/>
                    <a:pt x="14206" y="39"/>
                    <a:pt x="14206" y="30"/>
                  </a:cubicBezTo>
                  <a:cubicBezTo>
                    <a:pt x="14206" y="21"/>
                    <a:pt x="14198" y="14"/>
                    <a:pt x="14189" y="14"/>
                  </a:cubicBezTo>
                  <a:close/>
                  <a:moveTo>
                    <a:pt x="32" y="30"/>
                  </a:moveTo>
                  <a:cubicBezTo>
                    <a:pt x="32" y="39"/>
                    <a:pt x="25" y="46"/>
                    <a:pt x="16" y="46"/>
                  </a:cubicBezTo>
                  <a:cubicBezTo>
                    <a:pt x="7" y="46"/>
                    <a:pt x="0" y="39"/>
                    <a:pt x="0" y="30"/>
                  </a:cubicBezTo>
                  <a:cubicBezTo>
                    <a:pt x="0" y="21"/>
                    <a:pt x="7" y="14"/>
                    <a:pt x="16" y="14"/>
                  </a:cubicBezTo>
                  <a:cubicBezTo>
                    <a:pt x="25" y="14"/>
                    <a:pt x="32" y="21"/>
                    <a:pt x="32" y="30"/>
                  </a:cubicBezTo>
                  <a:close/>
                  <a:moveTo>
                    <a:pt x="130" y="14"/>
                  </a:moveTo>
                  <a:cubicBezTo>
                    <a:pt x="121" y="14"/>
                    <a:pt x="114" y="21"/>
                    <a:pt x="114" y="30"/>
                  </a:cubicBezTo>
                  <a:cubicBezTo>
                    <a:pt x="114" y="39"/>
                    <a:pt x="121" y="46"/>
                    <a:pt x="130" y="46"/>
                  </a:cubicBezTo>
                  <a:cubicBezTo>
                    <a:pt x="138" y="46"/>
                    <a:pt x="145" y="39"/>
                    <a:pt x="145" y="30"/>
                  </a:cubicBezTo>
                  <a:cubicBezTo>
                    <a:pt x="145" y="21"/>
                    <a:pt x="138" y="14"/>
                    <a:pt x="130" y="14"/>
                  </a:cubicBezTo>
                  <a:close/>
                  <a:moveTo>
                    <a:pt x="243" y="14"/>
                  </a:moveTo>
                  <a:cubicBezTo>
                    <a:pt x="234" y="14"/>
                    <a:pt x="227" y="21"/>
                    <a:pt x="227" y="30"/>
                  </a:cubicBezTo>
                  <a:cubicBezTo>
                    <a:pt x="227" y="39"/>
                    <a:pt x="234" y="46"/>
                    <a:pt x="243" y="46"/>
                  </a:cubicBezTo>
                  <a:cubicBezTo>
                    <a:pt x="252" y="46"/>
                    <a:pt x="259" y="39"/>
                    <a:pt x="259" y="30"/>
                  </a:cubicBezTo>
                  <a:cubicBezTo>
                    <a:pt x="259" y="21"/>
                    <a:pt x="252" y="14"/>
                    <a:pt x="243" y="14"/>
                  </a:cubicBezTo>
                  <a:close/>
                  <a:moveTo>
                    <a:pt x="356" y="14"/>
                  </a:moveTo>
                  <a:cubicBezTo>
                    <a:pt x="347" y="14"/>
                    <a:pt x="340" y="21"/>
                    <a:pt x="340" y="30"/>
                  </a:cubicBezTo>
                  <a:cubicBezTo>
                    <a:pt x="340" y="39"/>
                    <a:pt x="347" y="47"/>
                    <a:pt x="356" y="47"/>
                  </a:cubicBezTo>
                  <a:cubicBezTo>
                    <a:pt x="365" y="47"/>
                    <a:pt x="373" y="39"/>
                    <a:pt x="373" y="30"/>
                  </a:cubicBezTo>
                  <a:cubicBezTo>
                    <a:pt x="373" y="21"/>
                    <a:pt x="365" y="14"/>
                    <a:pt x="356" y="14"/>
                  </a:cubicBezTo>
                  <a:close/>
                  <a:moveTo>
                    <a:pt x="470" y="14"/>
                  </a:moveTo>
                  <a:cubicBezTo>
                    <a:pt x="461" y="14"/>
                    <a:pt x="454" y="21"/>
                    <a:pt x="454" y="30"/>
                  </a:cubicBezTo>
                  <a:cubicBezTo>
                    <a:pt x="454" y="39"/>
                    <a:pt x="461" y="46"/>
                    <a:pt x="470" y="46"/>
                  </a:cubicBezTo>
                  <a:cubicBezTo>
                    <a:pt x="478" y="46"/>
                    <a:pt x="485" y="39"/>
                    <a:pt x="485" y="30"/>
                  </a:cubicBezTo>
                  <a:cubicBezTo>
                    <a:pt x="485" y="21"/>
                    <a:pt x="478" y="14"/>
                    <a:pt x="470" y="14"/>
                  </a:cubicBezTo>
                  <a:close/>
                  <a:moveTo>
                    <a:pt x="583" y="13"/>
                  </a:moveTo>
                  <a:cubicBezTo>
                    <a:pt x="574" y="13"/>
                    <a:pt x="566" y="21"/>
                    <a:pt x="566" y="30"/>
                  </a:cubicBezTo>
                  <a:cubicBezTo>
                    <a:pt x="566" y="40"/>
                    <a:pt x="574" y="47"/>
                    <a:pt x="583" y="47"/>
                  </a:cubicBezTo>
                  <a:cubicBezTo>
                    <a:pt x="593" y="47"/>
                    <a:pt x="600" y="40"/>
                    <a:pt x="600" y="30"/>
                  </a:cubicBezTo>
                  <a:cubicBezTo>
                    <a:pt x="600" y="21"/>
                    <a:pt x="593" y="13"/>
                    <a:pt x="583" y="13"/>
                  </a:cubicBezTo>
                  <a:close/>
                  <a:moveTo>
                    <a:pt x="696" y="12"/>
                  </a:moveTo>
                  <a:cubicBezTo>
                    <a:pt x="687" y="12"/>
                    <a:pt x="679" y="20"/>
                    <a:pt x="679" y="30"/>
                  </a:cubicBezTo>
                  <a:cubicBezTo>
                    <a:pt x="679" y="40"/>
                    <a:pt x="687" y="48"/>
                    <a:pt x="696" y="48"/>
                  </a:cubicBezTo>
                  <a:cubicBezTo>
                    <a:pt x="706" y="48"/>
                    <a:pt x="714" y="40"/>
                    <a:pt x="714" y="30"/>
                  </a:cubicBezTo>
                  <a:cubicBezTo>
                    <a:pt x="714" y="20"/>
                    <a:pt x="706" y="12"/>
                    <a:pt x="696" y="12"/>
                  </a:cubicBezTo>
                  <a:close/>
                  <a:moveTo>
                    <a:pt x="810" y="12"/>
                  </a:moveTo>
                  <a:cubicBezTo>
                    <a:pt x="800" y="12"/>
                    <a:pt x="792" y="20"/>
                    <a:pt x="792" y="30"/>
                  </a:cubicBezTo>
                  <a:cubicBezTo>
                    <a:pt x="792" y="40"/>
                    <a:pt x="800" y="48"/>
                    <a:pt x="810" y="48"/>
                  </a:cubicBezTo>
                  <a:cubicBezTo>
                    <a:pt x="820" y="48"/>
                    <a:pt x="828" y="40"/>
                    <a:pt x="828" y="30"/>
                  </a:cubicBezTo>
                  <a:cubicBezTo>
                    <a:pt x="828" y="20"/>
                    <a:pt x="820" y="12"/>
                    <a:pt x="810" y="12"/>
                  </a:cubicBezTo>
                  <a:close/>
                  <a:moveTo>
                    <a:pt x="923" y="14"/>
                  </a:moveTo>
                  <a:cubicBezTo>
                    <a:pt x="915" y="14"/>
                    <a:pt x="908" y="21"/>
                    <a:pt x="908" y="30"/>
                  </a:cubicBezTo>
                  <a:cubicBezTo>
                    <a:pt x="908" y="39"/>
                    <a:pt x="915" y="46"/>
                    <a:pt x="923" y="46"/>
                  </a:cubicBezTo>
                  <a:cubicBezTo>
                    <a:pt x="932" y="46"/>
                    <a:pt x="939" y="39"/>
                    <a:pt x="939" y="30"/>
                  </a:cubicBezTo>
                  <a:cubicBezTo>
                    <a:pt x="939" y="21"/>
                    <a:pt x="932" y="14"/>
                    <a:pt x="923" y="14"/>
                  </a:cubicBezTo>
                  <a:close/>
                  <a:moveTo>
                    <a:pt x="1037" y="13"/>
                  </a:moveTo>
                  <a:cubicBezTo>
                    <a:pt x="1027" y="13"/>
                    <a:pt x="1019" y="21"/>
                    <a:pt x="1019" y="30"/>
                  </a:cubicBezTo>
                  <a:cubicBezTo>
                    <a:pt x="1019" y="40"/>
                    <a:pt x="1027" y="47"/>
                    <a:pt x="1037" y="47"/>
                  </a:cubicBezTo>
                  <a:cubicBezTo>
                    <a:pt x="1046" y="47"/>
                    <a:pt x="1054" y="40"/>
                    <a:pt x="1054" y="30"/>
                  </a:cubicBezTo>
                  <a:cubicBezTo>
                    <a:pt x="1054" y="21"/>
                    <a:pt x="1046" y="13"/>
                    <a:pt x="1037" y="13"/>
                  </a:cubicBezTo>
                  <a:close/>
                  <a:moveTo>
                    <a:pt x="1150" y="11"/>
                  </a:moveTo>
                  <a:cubicBezTo>
                    <a:pt x="1140" y="11"/>
                    <a:pt x="1131" y="20"/>
                    <a:pt x="1131" y="30"/>
                  </a:cubicBezTo>
                  <a:cubicBezTo>
                    <a:pt x="1131" y="40"/>
                    <a:pt x="1140" y="49"/>
                    <a:pt x="1150" y="49"/>
                  </a:cubicBezTo>
                  <a:cubicBezTo>
                    <a:pt x="1160" y="49"/>
                    <a:pt x="1169" y="40"/>
                    <a:pt x="1169" y="30"/>
                  </a:cubicBezTo>
                  <a:cubicBezTo>
                    <a:pt x="1169" y="20"/>
                    <a:pt x="1160" y="11"/>
                    <a:pt x="1150" y="11"/>
                  </a:cubicBezTo>
                  <a:close/>
                  <a:moveTo>
                    <a:pt x="1263" y="10"/>
                  </a:moveTo>
                  <a:cubicBezTo>
                    <a:pt x="1252" y="10"/>
                    <a:pt x="1243" y="19"/>
                    <a:pt x="1243" y="30"/>
                  </a:cubicBezTo>
                  <a:cubicBezTo>
                    <a:pt x="1243" y="41"/>
                    <a:pt x="1252" y="50"/>
                    <a:pt x="1263" y="50"/>
                  </a:cubicBezTo>
                  <a:cubicBezTo>
                    <a:pt x="1275" y="50"/>
                    <a:pt x="1284" y="41"/>
                    <a:pt x="1284" y="30"/>
                  </a:cubicBezTo>
                  <a:cubicBezTo>
                    <a:pt x="1284" y="19"/>
                    <a:pt x="1275" y="10"/>
                    <a:pt x="1263" y="10"/>
                  </a:cubicBezTo>
                  <a:close/>
                  <a:moveTo>
                    <a:pt x="1377" y="8"/>
                  </a:moveTo>
                  <a:cubicBezTo>
                    <a:pt x="1365" y="8"/>
                    <a:pt x="1355" y="18"/>
                    <a:pt x="1355" y="30"/>
                  </a:cubicBezTo>
                  <a:cubicBezTo>
                    <a:pt x="1355" y="42"/>
                    <a:pt x="1365" y="52"/>
                    <a:pt x="1377" y="52"/>
                  </a:cubicBezTo>
                  <a:cubicBezTo>
                    <a:pt x="1389" y="52"/>
                    <a:pt x="1398" y="42"/>
                    <a:pt x="1398" y="30"/>
                  </a:cubicBezTo>
                  <a:cubicBezTo>
                    <a:pt x="1398" y="18"/>
                    <a:pt x="1389" y="8"/>
                    <a:pt x="1377" y="8"/>
                  </a:cubicBezTo>
                  <a:close/>
                  <a:moveTo>
                    <a:pt x="1490" y="8"/>
                  </a:moveTo>
                  <a:cubicBezTo>
                    <a:pt x="1478" y="8"/>
                    <a:pt x="1469" y="18"/>
                    <a:pt x="1469" y="30"/>
                  </a:cubicBezTo>
                  <a:cubicBezTo>
                    <a:pt x="1469" y="42"/>
                    <a:pt x="1478" y="52"/>
                    <a:pt x="1490" y="52"/>
                  </a:cubicBezTo>
                  <a:cubicBezTo>
                    <a:pt x="1502" y="52"/>
                    <a:pt x="1512" y="42"/>
                    <a:pt x="1512" y="30"/>
                  </a:cubicBezTo>
                  <a:cubicBezTo>
                    <a:pt x="1512" y="18"/>
                    <a:pt x="1502" y="8"/>
                    <a:pt x="1490" y="8"/>
                  </a:cubicBezTo>
                  <a:close/>
                  <a:moveTo>
                    <a:pt x="1604" y="10"/>
                  </a:moveTo>
                  <a:cubicBezTo>
                    <a:pt x="1593" y="10"/>
                    <a:pt x="1584" y="19"/>
                    <a:pt x="1584" y="30"/>
                  </a:cubicBezTo>
                  <a:cubicBezTo>
                    <a:pt x="1584" y="41"/>
                    <a:pt x="1593" y="50"/>
                    <a:pt x="1604" y="50"/>
                  </a:cubicBezTo>
                  <a:cubicBezTo>
                    <a:pt x="1614" y="50"/>
                    <a:pt x="1623" y="41"/>
                    <a:pt x="1623" y="30"/>
                  </a:cubicBezTo>
                  <a:cubicBezTo>
                    <a:pt x="1623" y="19"/>
                    <a:pt x="1614" y="10"/>
                    <a:pt x="1604" y="10"/>
                  </a:cubicBezTo>
                  <a:close/>
                  <a:moveTo>
                    <a:pt x="1717" y="13"/>
                  </a:moveTo>
                  <a:cubicBezTo>
                    <a:pt x="1707" y="13"/>
                    <a:pt x="1700" y="20"/>
                    <a:pt x="1700" y="30"/>
                  </a:cubicBezTo>
                  <a:cubicBezTo>
                    <a:pt x="1700" y="40"/>
                    <a:pt x="1707" y="47"/>
                    <a:pt x="1717" y="47"/>
                  </a:cubicBezTo>
                  <a:cubicBezTo>
                    <a:pt x="1727" y="47"/>
                    <a:pt x="1734" y="40"/>
                    <a:pt x="1734" y="30"/>
                  </a:cubicBezTo>
                  <a:cubicBezTo>
                    <a:pt x="1734" y="20"/>
                    <a:pt x="1727" y="13"/>
                    <a:pt x="1717" y="13"/>
                  </a:cubicBezTo>
                  <a:close/>
                  <a:moveTo>
                    <a:pt x="1830" y="11"/>
                  </a:moveTo>
                  <a:cubicBezTo>
                    <a:pt x="1820" y="11"/>
                    <a:pt x="1811" y="19"/>
                    <a:pt x="1811" y="30"/>
                  </a:cubicBezTo>
                  <a:cubicBezTo>
                    <a:pt x="1811" y="41"/>
                    <a:pt x="1820" y="49"/>
                    <a:pt x="1830" y="49"/>
                  </a:cubicBezTo>
                  <a:cubicBezTo>
                    <a:pt x="1841" y="49"/>
                    <a:pt x="1850" y="41"/>
                    <a:pt x="1850" y="30"/>
                  </a:cubicBezTo>
                  <a:cubicBezTo>
                    <a:pt x="1850" y="19"/>
                    <a:pt x="1841" y="11"/>
                    <a:pt x="1830" y="11"/>
                  </a:cubicBezTo>
                  <a:close/>
                  <a:moveTo>
                    <a:pt x="1944" y="11"/>
                  </a:moveTo>
                  <a:cubicBezTo>
                    <a:pt x="1933" y="11"/>
                    <a:pt x="1925" y="20"/>
                    <a:pt x="1925" y="30"/>
                  </a:cubicBezTo>
                  <a:cubicBezTo>
                    <a:pt x="1925" y="41"/>
                    <a:pt x="1933" y="49"/>
                    <a:pt x="1944" y="49"/>
                  </a:cubicBezTo>
                  <a:cubicBezTo>
                    <a:pt x="1954" y="49"/>
                    <a:pt x="1963" y="41"/>
                    <a:pt x="1963" y="30"/>
                  </a:cubicBezTo>
                  <a:cubicBezTo>
                    <a:pt x="1963" y="20"/>
                    <a:pt x="1954" y="11"/>
                    <a:pt x="1944" y="11"/>
                  </a:cubicBezTo>
                  <a:close/>
                  <a:moveTo>
                    <a:pt x="2057" y="12"/>
                  </a:moveTo>
                  <a:cubicBezTo>
                    <a:pt x="2047" y="12"/>
                    <a:pt x="2039" y="20"/>
                    <a:pt x="2039" y="30"/>
                  </a:cubicBezTo>
                  <a:cubicBezTo>
                    <a:pt x="2039" y="40"/>
                    <a:pt x="2047" y="49"/>
                    <a:pt x="2057" y="49"/>
                  </a:cubicBezTo>
                  <a:cubicBezTo>
                    <a:pt x="2067" y="49"/>
                    <a:pt x="2076" y="40"/>
                    <a:pt x="2076" y="30"/>
                  </a:cubicBezTo>
                  <a:cubicBezTo>
                    <a:pt x="2076" y="20"/>
                    <a:pt x="2067" y="12"/>
                    <a:pt x="2057" y="12"/>
                  </a:cubicBezTo>
                  <a:close/>
                  <a:moveTo>
                    <a:pt x="2171" y="13"/>
                  </a:moveTo>
                  <a:cubicBezTo>
                    <a:pt x="2161" y="13"/>
                    <a:pt x="2153" y="20"/>
                    <a:pt x="2153" y="30"/>
                  </a:cubicBezTo>
                  <a:cubicBezTo>
                    <a:pt x="2153" y="40"/>
                    <a:pt x="2161" y="47"/>
                    <a:pt x="2171" y="47"/>
                  </a:cubicBezTo>
                  <a:cubicBezTo>
                    <a:pt x="2180" y="47"/>
                    <a:pt x="2188" y="40"/>
                    <a:pt x="2188" y="30"/>
                  </a:cubicBezTo>
                  <a:cubicBezTo>
                    <a:pt x="2188" y="20"/>
                    <a:pt x="2180" y="13"/>
                    <a:pt x="2171" y="13"/>
                  </a:cubicBezTo>
                  <a:close/>
                  <a:moveTo>
                    <a:pt x="2284" y="11"/>
                  </a:moveTo>
                  <a:cubicBezTo>
                    <a:pt x="2273" y="11"/>
                    <a:pt x="2265" y="19"/>
                    <a:pt x="2265" y="30"/>
                  </a:cubicBezTo>
                  <a:cubicBezTo>
                    <a:pt x="2265" y="41"/>
                    <a:pt x="2273" y="49"/>
                    <a:pt x="2284" y="49"/>
                  </a:cubicBezTo>
                  <a:cubicBezTo>
                    <a:pt x="2295" y="49"/>
                    <a:pt x="2303" y="41"/>
                    <a:pt x="2303" y="30"/>
                  </a:cubicBezTo>
                  <a:cubicBezTo>
                    <a:pt x="2303" y="19"/>
                    <a:pt x="2295" y="11"/>
                    <a:pt x="2284" y="11"/>
                  </a:cubicBezTo>
                  <a:close/>
                  <a:moveTo>
                    <a:pt x="2397" y="8"/>
                  </a:moveTo>
                  <a:cubicBezTo>
                    <a:pt x="2385" y="8"/>
                    <a:pt x="2375" y="18"/>
                    <a:pt x="2375" y="30"/>
                  </a:cubicBezTo>
                  <a:cubicBezTo>
                    <a:pt x="2375" y="42"/>
                    <a:pt x="2385" y="52"/>
                    <a:pt x="2397" y="52"/>
                  </a:cubicBezTo>
                  <a:cubicBezTo>
                    <a:pt x="2409" y="52"/>
                    <a:pt x="2419" y="42"/>
                    <a:pt x="2419" y="30"/>
                  </a:cubicBezTo>
                  <a:cubicBezTo>
                    <a:pt x="2419" y="18"/>
                    <a:pt x="2409" y="8"/>
                    <a:pt x="2397" y="8"/>
                  </a:cubicBezTo>
                  <a:close/>
                  <a:moveTo>
                    <a:pt x="2511" y="6"/>
                  </a:moveTo>
                  <a:cubicBezTo>
                    <a:pt x="2498" y="6"/>
                    <a:pt x="2487" y="17"/>
                    <a:pt x="2487" y="30"/>
                  </a:cubicBezTo>
                  <a:cubicBezTo>
                    <a:pt x="2487" y="43"/>
                    <a:pt x="2498" y="54"/>
                    <a:pt x="2511" y="54"/>
                  </a:cubicBezTo>
                  <a:cubicBezTo>
                    <a:pt x="2524" y="54"/>
                    <a:pt x="2534" y="43"/>
                    <a:pt x="2534" y="30"/>
                  </a:cubicBezTo>
                  <a:cubicBezTo>
                    <a:pt x="2534" y="17"/>
                    <a:pt x="2524" y="6"/>
                    <a:pt x="2511" y="6"/>
                  </a:cubicBezTo>
                  <a:close/>
                  <a:moveTo>
                    <a:pt x="2624" y="10"/>
                  </a:moveTo>
                  <a:cubicBezTo>
                    <a:pt x="2613" y="10"/>
                    <a:pt x="2604" y="19"/>
                    <a:pt x="2604" y="30"/>
                  </a:cubicBezTo>
                  <a:cubicBezTo>
                    <a:pt x="2604" y="41"/>
                    <a:pt x="2613" y="50"/>
                    <a:pt x="2624" y="50"/>
                  </a:cubicBezTo>
                  <a:cubicBezTo>
                    <a:pt x="2635" y="50"/>
                    <a:pt x="2644" y="41"/>
                    <a:pt x="2644" y="30"/>
                  </a:cubicBezTo>
                  <a:cubicBezTo>
                    <a:pt x="2644" y="19"/>
                    <a:pt x="2635" y="10"/>
                    <a:pt x="2624" y="10"/>
                  </a:cubicBezTo>
                  <a:close/>
                  <a:moveTo>
                    <a:pt x="2737" y="13"/>
                  </a:moveTo>
                  <a:cubicBezTo>
                    <a:pt x="2728" y="13"/>
                    <a:pt x="2720" y="21"/>
                    <a:pt x="2720" y="30"/>
                  </a:cubicBezTo>
                  <a:cubicBezTo>
                    <a:pt x="2720" y="39"/>
                    <a:pt x="2728" y="47"/>
                    <a:pt x="2737" y="47"/>
                  </a:cubicBezTo>
                  <a:cubicBezTo>
                    <a:pt x="2747" y="47"/>
                    <a:pt x="2754" y="39"/>
                    <a:pt x="2754" y="30"/>
                  </a:cubicBezTo>
                  <a:cubicBezTo>
                    <a:pt x="2754" y="21"/>
                    <a:pt x="2747" y="13"/>
                    <a:pt x="2737" y="13"/>
                  </a:cubicBezTo>
                  <a:close/>
                  <a:moveTo>
                    <a:pt x="2851" y="14"/>
                  </a:moveTo>
                  <a:cubicBezTo>
                    <a:pt x="2842" y="14"/>
                    <a:pt x="2835" y="21"/>
                    <a:pt x="2835" y="30"/>
                  </a:cubicBezTo>
                  <a:cubicBezTo>
                    <a:pt x="2835" y="39"/>
                    <a:pt x="2842" y="46"/>
                    <a:pt x="2851" y="46"/>
                  </a:cubicBezTo>
                  <a:cubicBezTo>
                    <a:pt x="2859" y="46"/>
                    <a:pt x="2867" y="39"/>
                    <a:pt x="2867" y="30"/>
                  </a:cubicBezTo>
                  <a:cubicBezTo>
                    <a:pt x="2867" y="21"/>
                    <a:pt x="2859" y="14"/>
                    <a:pt x="2851" y="14"/>
                  </a:cubicBezTo>
                  <a:close/>
                  <a:moveTo>
                    <a:pt x="2964" y="11"/>
                  </a:moveTo>
                  <a:cubicBezTo>
                    <a:pt x="2954" y="11"/>
                    <a:pt x="2945" y="20"/>
                    <a:pt x="2945" y="30"/>
                  </a:cubicBezTo>
                  <a:cubicBezTo>
                    <a:pt x="2945" y="40"/>
                    <a:pt x="2954" y="49"/>
                    <a:pt x="2964" y="49"/>
                  </a:cubicBezTo>
                  <a:cubicBezTo>
                    <a:pt x="2975" y="49"/>
                    <a:pt x="2983" y="40"/>
                    <a:pt x="2983" y="30"/>
                  </a:cubicBezTo>
                  <a:cubicBezTo>
                    <a:pt x="2983" y="20"/>
                    <a:pt x="2975" y="11"/>
                    <a:pt x="2964" y="11"/>
                  </a:cubicBezTo>
                  <a:close/>
                  <a:moveTo>
                    <a:pt x="3078" y="11"/>
                  </a:moveTo>
                  <a:cubicBezTo>
                    <a:pt x="3067" y="11"/>
                    <a:pt x="3058" y="19"/>
                    <a:pt x="3058" y="30"/>
                  </a:cubicBezTo>
                  <a:cubicBezTo>
                    <a:pt x="3058" y="41"/>
                    <a:pt x="3067" y="50"/>
                    <a:pt x="3078" y="50"/>
                  </a:cubicBezTo>
                  <a:cubicBezTo>
                    <a:pt x="3088" y="50"/>
                    <a:pt x="3097" y="41"/>
                    <a:pt x="3097" y="30"/>
                  </a:cubicBezTo>
                  <a:cubicBezTo>
                    <a:pt x="3097" y="19"/>
                    <a:pt x="3088" y="11"/>
                    <a:pt x="3078" y="11"/>
                  </a:cubicBezTo>
                  <a:close/>
                  <a:moveTo>
                    <a:pt x="3191" y="12"/>
                  </a:moveTo>
                  <a:cubicBezTo>
                    <a:pt x="3181" y="12"/>
                    <a:pt x="3173" y="20"/>
                    <a:pt x="3173" y="30"/>
                  </a:cubicBezTo>
                  <a:cubicBezTo>
                    <a:pt x="3173" y="40"/>
                    <a:pt x="3181" y="48"/>
                    <a:pt x="3191" y="48"/>
                  </a:cubicBezTo>
                  <a:cubicBezTo>
                    <a:pt x="3201" y="48"/>
                    <a:pt x="3209" y="40"/>
                    <a:pt x="3209" y="30"/>
                  </a:cubicBezTo>
                  <a:cubicBezTo>
                    <a:pt x="3209" y="20"/>
                    <a:pt x="3201" y="12"/>
                    <a:pt x="3191" y="12"/>
                  </a:cubicBezTo>
                  <a:close/>
                  <a:moveTo>
                    <a:pt x="3304" y="14"/>
                  </a:moveTo>
                  <a:cubicBezTo>
                    <a:pt x="3296" y="14"/>
                    <a:pt x="3289" y="21"/>
                    <a:pt x="3289" y="30"/>
                  </a:cubicBezTo>
                  <a:cubicBezTo>
                    <a:pt x="3289" y="39"/>
                    <a:pt x="3296" y="46"/>
                    <a:pt x="3304" y="46"/>
                  </a:cubicBezTo>
                  <a:cubicBezTo>
                    <a:pt x="3313" y="46"/>
                    <a:pt x="3320" y="39"/>
                    <a:pt x="3320" y="30"/>
                  </a:cubicBezTo>
                  <a:cubicBezTo>
                    <a:pt x="3320" y="21"/>
                    <a:pt x="3313" y="14"/>
                    <a:pt x="3304" y="14"/>
                  </a:cubicBezTo>
                  <a:close/>
                  <a:moveTo>
                    <a:pt x="3418" y="13"/>
                  </a:moveTo>
                  <a:cubicBezTo>
                    <a:pt x="3408" y="13"/>
                    <a:pt x="3401" y="21"/>
                    <a:pt x="3401" y="30"/>
                  </a:cubicBezTo>
                  <a:cubicBezTo>
                    <a:pt x="3401" y="39"/>
                    <a:pt x="3408" y="47"/>
                    <a:pt x="3418" y="47"/>
                  </a:cubicBezTo>
                  <a:cubicBezTo>
                    <a:pt x="3427" y="47"/>
                    <a:pt x="3435" y="39"/>
                    <a:pt x="3435" y="30"/>
                  </a:cubicBezTo>
                  <a:cubicBezTo>
                    <a:pt x="3435" y="21"/>
                    <a:pt x="3427" y="13"/>
                    <a:pt x="3418" y="13"/>
                  </a:cubicBezTo>
                  <a:close/>
                  <a:moveTo>
                    <a:pt x="3531" y="12"/>
                  </a:moveTo>
                  <a:cubicBezTo>
                    <a:pt x="3521" y="12"/>
                    <a:pt x="3514" y="20"/>
                    <a:pt x="3514" y="30"/>
                  </a:cubicBezTo>
                  <a:cubicBezTo>
                    <a:pt x="3514" y="40"/>
                    <a:pt x="3521" y="48"/>
                    <a:pt x="3531" y="48"/>
                  </a:cubicBezTo>
                  <a:cubicBezTo>
                    <a:pt x="3541" y="48"/>
                    <a:pt x="3549" y="40"/>
                    <a:pt x="3549" y="30"/>
                  </a:cubicBezTo>
                  <a:cubicBezTo>
                    <a:pt x="3549" y="20"/>
                    <a:pt x="3541" y="12"/>
                    <a:pt x="3531" y="12"/>
                  </a:cubicBezTo>
                  <a:close/>
                  <a:moveTo>
                    <a:pt x="3645" y="13"/>
                  </a:moveTo>
                  <a:cubicBezTo>
                    <a:pt x="3635" y="13"/>
                    <a:pt x="3628" y="21"/>
                    <a:pt x="3628" y="30"/>
                  </a:cubicBezTo>
                  <a:cubicBezTo>
                    <a:pt x="3628" y="39"/>
                    <a:pt x="3635" y="47"/>
                    <a:pt x="3645" y="47"/>
                  </a:cubicBezTo>
                  <a:cubicBezTo>
                    <a:pt x="3654" y="47"/>
                    <a:pt x="3661" y="39"/>
                    <a:pt x="3661" y="30"/>
                  </a:cubicBezTo>
                  <a:cubicBezTo>
                    <a:pt x="3661" y="21"/>
                    <a:pt x="3654" y="13"/>
                    <a:pt x="3645" y="13"/>
                  </a:cubicBezTo>
                  <a:close/>
                  <a:moveTo>
                    <a:pt x="3758" y="11"/>
                  </a:moveTo>
                  <a:cubicBezTo>
                    <a:pt x="3747" y="11"/>
                    <a:pt x="3739" y="19"/>
                    <a:pt x="3739" y="30"/>
                  </a:cubicBezTo>
                  <a:cubicBezTo>
                    <a:pt x="3739" y="41"/>
                    <a:pt x="3747" y="49"/>
                    <a:pt x="3758" y="49"/>
                  </a:cubicBezTo>
                  <a:cubicBezTo>
                    <a:pt x="3769" y="49"/>
                    <a:pt x="3777" y="41"/>
                    <a:pt x="3777" y="30"/>
                  </a:cubicBezTo>
                  <a:cubicBezTo>
                    <a:pt x="3777" y="19"/>
                    <a:pt x="3769" y="11"/>
                    <a:pt x="3758" y="11"/>
                  </a:cubicBezTo>
                  <a:close/>
                  <a:moveTo>
                    <a:pt x="3871" y="9"/>
                  </a:moveTo>
                  <a:cubicBezTo>
                    <a:pt x="3860" y="9"/>
                    <a:pt x="3851" y="19"/>
                    <a:pt x="3851" y="30"/>
                  </a:cubicBezTo>
                  <a:cubicBezTo>
                    <a:pt x="3851" y="41"/>
                    <a:pt x="3860" y="51"/>
                    <a:pt x="3871" y="51"/>
                  </a:cubicBezTo>
                  <a:cubicBezTo>
                    <a:pt x="3883" y="51"/>
                    <a:pt x="3892" y="41"/>
                    <a:pt x="3892" y="30"/>
                  </a:cubicBezTo>
                  <a:cubicBezTo>
                    <a:pt x="3892" y="19"/>
                    <a:pt x="3883" y="9"/>
                    <a:pt x="3871" y="9"/>
                  </a:cubicBezTo>
                  <a:close/>
                  <a:moveTo>
                    <a:pt x="3985" y="13"/>
                  </a:moveTo>
                  <a:cubicBezTo>
                    <a:pt x="3975" y="13"/>
                    <a:pt x="3968" y="21"/>
                    <a:pt x="3968" y="30"/>
                  </a:cubicBezTo>
                  <a:cubicBezTo>
                    <a:pt x="3968" y="40"/>
                    <a:pt x="3975" y="47"/>
                    <a:pt x="3985" y="47"/>
                  </a:cubicBezTo>
                  <a:cubicBezTo>
                    <a:pt x="3994" y="47"/>
                    <a:pt x="4002" y="40"/>
                    <a:pt x="4002" y="30"/>
                  </a:cubicBezTo>
                  <a:cubicBezTo>
                    <a:pt x="4002" y="21"/>
                    <a:pt x="3994" y="13"/>
                    <a:pt x="3985" y="13"/>
                  </a:cubicBezTo>
                  <a:close/>
                  <a:moveTo>
                    <a:pt x="4098" y="11"/>
                  </a:moveTo>
                  <a:cubicBezTo>
                    <a:pt x="4088" y="11"/>
                    <a:pt x="4079" y="20"/>
                    <a:pt x="4079" y="30"/>
                  </a:cubicBezTo>
                  <a:cubicBezTo>
                    <a:pt x="4079" y="41"/>
                    <a:pt x="4088" y="49"/>
                    <a:pt x="4098" y="49"/>
                  </a:cubicBezTo>
                  <a:cubicBezTo>
                    <a:pt x="4109" y="49"/>
                    <a:pt x="4117" y="41"/>
                    <a:pt x="4117" y="30"/>
                  </a:cubicBezTo>
                  <a:cubicBezTo>
                    <a:pt x="4117" y="20"/>
                    <a:pt x="4109" y="11"/>
                    <a:pt x="4098" y="11"/>
                  </a:cubicBezTo>
                  <a:close/>
                  <a:moveTo>
                    <a:pt x="4211" y="9"/>
                  </a:moveTo>
                  <a:cubicBezTo>
                    <a:pt x="4200" y="9"/>
                    <a:pt x="4190" y="18"/>
                    <a:pt x="4190" y="30"/>
                  </a:cubicBezTo>
                  <a:cubicBezTo>
                    <a:pt x="4190" y="42"/>
                    <a:pt x="4200" y="51"/>
                    <a:pt x="4211" y="51"/>
                  </a:cubicBezTo>
                  <a:cubicBezTo>
                    <a:pt x="4223" y="51"/>
                    <a:pt x="4233" y="42"/>
                    <a:pt x="4233" y="30"/>
                  </a:cubicBezTo>
                  <a:cubicBezTo>
                    <a:pt x="4233" y="18"/>
                    <a:pt x="4223" y="9"/>
                    <a:pt x="4211" y="9"/>
                  </a:cubicBezTo>
                  <a:close/>
                  <a:moveTo>
                    <a:pt x="4325" y="7"/>
                  </a:moveTo>
                  <a:cubicBezTo>
                    <a:pt x="4312" y="7"/>
                    <a:pt x="4302" y="18"/>
                    <a:pt x="4302" y="30"/>
                  </a:cubicBezTo>
                  <a:cubicBezTo>
                    <a:pt x="4302" y="43"/>
                    <a:pt x="4312" y="53"/>
                    <a:pt x="4325" y="53"/>
                  </a:cubicBezTo>
                  <a:cubicBezTo>
                    <a:pt x="4337" y="53"/>
                    <a:pt x="4348" y="43"/>
                    <a:pt x="4348" y="30"/>
                  </a:cubicBezTo>
                  <a:cubicBezTo>
                    <a:pt x="4348" y="18"/>
                    <a:pt x="4337" y="7"/>
                    <a:pt x="4325" y="7"/>
                  </a:cubicBezTo>
                  <a:close/>
                  <a:moveTo>
                    <a:pt x="4438" y="6"/>
                  </a:moveTo>
                  <a:cubicBezTo>
                    <a:pt x="4425" y="6"/>
                    <a:pt x="4414" y="17"/>
                    <a:pt x="4414" y="30"/>
                  </a:cubicBezTo>
                  <a:cubicBezTo>
                    <a:pt x="4414" y="43"/>
                    <a:pt x="4425" y="54"/>
                    <a:pt x="4438" y="54"/>
                  </a:cubicBezTo>
                  <a:cubicBezTo>
                    <a:pt x="4452" y="54"/>
                    <a:pt x="4462" y="43"/>
                    <a:pt x="4462" y="30"/>
                  </a:cubicBezTo>
                  <a:cubicBezTo>
                    <a:pt x="4462" y="17"/>
                    <a:pt x="4452" y="6"/>
                    <a:pt x="4438" y="6"/>
                  </a:cubicBezTo>
                  <a:close/>
                  <a:moveTo>
                    <a:pt x="4552" y="9"/>
                  </a:moveTo>
                  <a:cubicBezTo>
                    <a:pt x="4540" y="9"/>
                    <a:pt x="4531" y="19"/>
                    <a:pt x="4531" y="30"/>
                  </a:cubicBezTo>
                  <a:cubicBezTo>
                    <a:pt x="4531" y="41"/>
                    <a:pt x="4540" y="51"/>
                    <a:pt x="4552" y="51"/>
                  </a:cubicBezTo>
                  <a:cubicBezTo>
                    <a:pt x="4563" y="51"/>
                    <a:pt x="4572" y="41"/>
                    <a:pt x="4572" y="30"/>
                  </a:cubicBezTo>
                  <a:cubicBezTo>
                    <a:pt x="4572" y="19"/>
                    <a:pt x="4563" y="9"/>
                    <a:pt x="4552" y="9"/>
                  </a:cubicBezTo>
                  <a:close/>
                  <a:moveTo>
                    <a:pt x="4665" y="12"/>
                  </a:moveTo>
                  <a:cubicBezTo>
                    <a:pt x="4655" y="12"/>
                    <a:pt x="4647" y="20"/>
                    <a:pt x="4647" y="30"/>
                  </a:cubicBezTo>
                  <a:cubicBezTo>
                    <a:pt x="4647" y="40"/>
                    <a:pt x="4655" y="48"/>
                    <a:pt x="4665" y="48"/>
                  </a:cubicBezTo>
                  <a:cubicBezTo>
                    <a:pt x="4675" y="48"/>
                    <a:pt x="4683" y="40"/>
                    <a:pt x="4683" y="30"/>
                  </a:cubicBezTo>
                  <a:cubicBezTo>
                    <a:pt x="4683" y="20"/>
                    <a:pt x="4675" y="12"/>
                    <a:pt x="4665" y="12"/>
                  </a:cubicBezTo>
                  <a:close/>
                  <a:moveTo>
                    <a:pt x="4778" y="14"/>
                  </a:moveTo>
                  <a:cubicBezTo>
                    <a:pt x="4770" y="14"/>
                    <a:pt x="4763" y="21"/>
                    <a:pt x="4763" y="30"/>
                  </a:cubicBezTo>
                  <a:cubicBezTo>
                    <a:pt x="4763" y="39"/>
                    <a:pt x="4770" y="46"/>
                    <a:pt x="4778" y="46"/>
                  </a:cubicBezTo>
                  <a:cubicBezTo>
                    <a:pt x="4787" y="46"/>
                    <a:pt x="4794" y="39"/>
                    <a:pt x="4794" y="30"/>
                  </a:cubicBezTo>
                  <a:cubicBezTo>
                    <a:pt x="4794" y="21"/>
                    <a:pt x="4787" y="14"/>
                    <a:pt x="4778" y="14"/>
                  </a:cubicBezTo>
                  <a:close/>
                  <a:moveTo>
                    <a:pt x="4892" y="9"/>
                  </a:moveTo>
                  <a:cubicBezTo>
                    <a:pt x="4880" y="9"/>
                    <a:pt x="4871" y="19"/>
                    <a:pt x="4871" y="30"/>
                  </a:cubicBezTo>
                  <a:cubicBezTo>
                    <a:pt x="4871" y="42"/>
                    <a:pt x="4880" y="51"/>
                    <a:pt x="4892" y="51"/>
                  </a:cubicBezTo>
                  <a:cubicBezTo>
                    <a:pt x="4903" y="51"/>
                    <a:pt x="4913" y="42"/>
                    <a:pt x="4913" y="30"/>
                  </a:cubicBezTo>
                  <a:cubicBezTo>
                    <a:pt x="4913" y="19"/>
                    <a:pt x="4903" y="9"/>
                    <a:pt x="4892" y="9"/>
                  </a:cubicBezTo>
                  <a:close/>
                  <a:moveTo>
                    <a:pt x="5005" y="11"/>
                  </a:moveTo>
                  <a:cubicBezTo>
                    <a:pt x="4994" y="11"/>
                    <a:pt x="4986" y="19"/>
                    <a:pt x="4986" y="30"/>
                  </a:cubicBezTo>
                  <a:cubicBezTo>
                    <a:pt x="4986" y="41"/>
                    <a:pt x="4994" y="50"/>
                    <a:pt x="5005" y="50"/>
                  </a:cubicBezTo>
                  <a:cubicBezTo>
                    <a:pt x="5016" y="50"/>
                    <a:pt x="5025" y="41"/>
                    <a:pt x="5025" y="30"/>
                  </a:cubicBezTo>
                  <a:cubicBezTo>
                    <a:pt x="5025" y="19"/>
                    <a:pt x="5016" y="11"/>
                    <a:pt x="5005" y="11"/>
                  </a:cubicBezTo>
                  <a:close/>
                  <a:moveTo>
                    <a:pt x="5119" y="12"/>
                  </a:moveTo>
                  <a:cubicBezTo>
                    <a:pt x="5108" y="12"/>
                    <a:pt x="5100" y="20"/>
                    <a:pt x="5100" y="30"/>
                  </a:cubicBezTo>
                  <a:cubicBezTo>
                    <a:pt x="5100" y="40"/>
                    <a:pt x="5108" y="48"/>
                    <a:pt x="5119" y="48"/>
                  </a:cubicBezTo>
                  <a:cubicBezTo>
                    <a:pt x="5129" y="48"/>
                    <a:pt x="5137" y="40"/>
                    <a:pt x="5137" y="30"/>
                  </a:cubicBezTo>
                  <a:cubicBezTo>
                    <a:pt x="5137" y="20"/>
                    <a:pt x="5129" y="12"/>
                    <a:pt x="5119" y="12"/>
                  </a:cubicBezTo>
                  <a:close/>
                  <a:moveTo>
                    <a:pt x="5232" y="10"/>
                  </a:moveTo>
                  <a:cubicBezTo>
                    <a:pt x="5221" y="10"/>
                    <a:pt x="5212" y="19"/>
                    <a:pt x="5212" y="30"/>
                  </a:cubicBezTo>
                  <a:cubicBezTo>
                    <a:pt x="5212" y="41"/>
                    <a:pt x="5221" y="50"/>
                    <a:pt x="5232" y="50"/>
                  </a:cubicBezTo>
                  <a:cubicBezTo>
                    <a:pt x="5243" y="50"/>
                    <a:pt x="5252" y="41"/>
                    <a:pt x="5252" y="30"/>
                  </a:cubicBezTo>
                  <a:cubicBezTo>
                    <a:pt x="5252" y="19"/>
                    <a:pt x="5243" y="10"/>
                    <a:pt x="5232" y="10"/>
                  </a:cubicBezTo>
                  <a:close/>
                  <a:moveTo>
                    <a:pt x="5345" y="8"/>
                  </a:moveTo>
                  <a:cubicBezTo>
                    <a:pt x="5333" y="8"/>
                    <a:pt x="5324" y="18"/>
                    <a:pt x="5324" y="30"/>
                  </a:cubicBezTo>
                  <a:cubicBezTo>
                    <a:pt x="5324" y="42"/>
                    <a:pt x="5333" y="52"/>
                    <a:pt x="5345" y="52"/>
                  </a:cubicBezTo>
                  <a:cubicBezTo>
                    <a:pt x="5357" y="52"/>
                    <a:pt x="5367" y="42"/>
                    <a:pt x="5367" y="30"/>
                  </a:cubicBezTo>
                  <a:cubicBezTo>
                    <a:pt x="5367" y="18"/>
                    <a:pt x="5357" y="8"/>
                    <a:pt x="5345" y="8"/>
                  </a:cubicBezTo>
                  <a:close/>
                  <a:moveTo>
                    <a:pt x="5459" y="6"/>
                  </a:moveTo>
                  <a:cubicBezTo>
                    <a:pt x="5445" y="6"/>
                    <a:pt x="5434" y="17"/>
                    <a:pt x="5434" y="30"/>
                  </a:cubicBezTo>
                  <a:cubicBezTo>
                    <a:pt x="5434" y="43"/>
                    <a:pt x="5445" y="54"/>
                    <a:pt x="5459" y="54"/>
                  </a:cubicBezTo>
                  <a:cubicBezTo>
                    <a:pt x="5472" y="54"/>
                    <a:pt x="5483" y="43"/>
                    <a:pt x="5483" y="30"/>
                  </a:cubicBezTo>
                  <a:cubicBezTo>
                    <a:pt x="5483" y="17"/>
                    <a:pt x="5472" y="6"/>
                    <a:pt x="5459" y="6"/>
                  </a:cubicBezTo>
                  <a:close/>
                  <a:moveTo>
                    <a:pt x="5572" y="3"/>
                  </a:moveTo>
                  <a:cubicBezTo>
                    <a:pt x="5557" y="3"/>
                    <a:pt x="5545" y="15"/>
                    <a:pt x="5545" y="30"/>
                  </a:cubicBezTo>
                  <a:cubicBezTo>
                    <a:pt x="5545" y="45"/>
                    <a:pt x="5557" y="57"/>
                    <a:pt x="5572" y="57"/>
                  </a:cubicBezTo>
                  <a:cubicBezTo>
                    <a:pt x="5587" y="57"/>
                    <a:pt x="5599" y="45"/>
                    <a:pt x="5599" y="30"/>
                  </a:cubicBezTo>
                  <a:cubicBezTo>
                    <a:pt x="5599" y="15"/>
                    <a:pt x="5587" y="3"/>
                    <a:pt x="5572" y="3"/>
                  </a:cubicBezTo>
                  <a:close/>
                  <a:moveTo>
                    <a:pt x="5685" y="0"/>
                  </a:moveTo>
                  <a:cubicBezTo>
                    <a:pt x="5669" y="0"/>
                    <a:pt x="5655" y="13"/>
                    <a:pt x="5655" y="30"/>
                  </a:cubicBezTo>
                  <a:cubicBezTo>
                    <a:pt x="5655" y="47"/>
                    <a:pt x="5669" y="60"/>
                    <a:pt x="5685" y="60"/>
                  </a:cubicBezTo>
                  <a:cubicBezTo>
                    <a:pt x="5702" y="60"/>
                    <a:pt x="5716" y="47"/>
                    <a:pt x="5716" y="30"/>
                  </a:cubicBezTo>
                  <a:cubicBezTo>
                    <a:pt x="5716" y="13"/>
                    <a:pt x="5702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3" y="1"/>
                    <a:pt x="5770" y="14"/>
                    <a:pt x="5770" y="30"/>
                  </a:cubicBezTo>
                  <a:cubicBezTo>
                    <a:pt x="5770" y="46"/>
                    <a:pt x="5783" y="59"/>
                    <a:pt x="5799" y="59"/>
                  </a:cubicBezTo>
                  <a:cubicBezTo>
                    <a:pt x="5815" y="59"/>
                    <a:pt x="5828" y="46"/>
                    <a:pt x="5828" y="30"/>
                  </a:cubicBezTo>
                  <a:cubicBezTo>
                    <a:pt x="5828" y="14"/>
                    <a:pt x="5815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7" y="2"/>
                    <a:pt x="5884" y="14"/>
                    <a:pt x="5884" y="30"/>
                  </a:cubicBezTo>
                  <a:cubicBezTo>
                    <a:pt x="5884" y="46"/>
                    <a:pt x="5897" y="58"/>
                    <a:pt x="5912" y="58"/>
                  </a:cubicBezTo>
                  <a:cubicBezTo>
                    <a:pt x="5928" y="58"/>
                    <a:pt x="5941" y="46"/>
                    <a:pt x="5941" y="30"/>
                  </a:cubicBezTo>
                  <a:cubicBezTo>
                    <a:pt x="5941" y="14"/>
                    <a:pt x="5928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2" y="5"/>
                    <a:pt x="6000" y="16"/>
                    <a:pt x="6000" y="30"/>
                  </a:cubicBezTo>
                  <a:cubicBezTo>
                    <a:pt x="6000" y="44"/>
                    <a:pt x="6012" y="56"/>
                    <a:pt x="6026" y="56"/>
                  </a:cubicBezTo>
                  <a:cubicBezTo>
                    <a:pt x="6040" y="56"/>
                    <a:pt x="6051" y="44"/>
                    <a:pt x="6051" y="30"/>
                  </a:cubicBezTo>
                  <a:cubicBezTo>
                    <a:pt x="6051" y="16"/>
                    <a:pt x="6040" y="5"/>
                    <a:pt x="6026" y="5"/>
                  </a:cubicBezTo>
                  <a:close/>
                  <a:moveTo>
                    <a:pt x="6139" y="7"/>
                  </a:moveTo>
                  <a:cubicBezTo>
                    <a:pt x="6126" y="7"/>
                    <a:pt x="6116" y="17"/>
                    <a:pt x="6116" y="30"/>
                  </a:cubicBezTo>
                  <a:cubicBezTo>
                    <a:pt x="6116" y="43"/>
                    <a:pt x="6126" y="53"/>
                    <a:pt x="6139" y="53"/>
                  </a:cubicBezTo>
                  <a:cubicBezTo>
                    <a:pt x="6152" y="53"/>
                    <a:pt x="6162" y="43"/>
                    <a:pt x="6162" y="30"/>
                  </a:cubicBezTo>
                  <a:cubicBezTo>
                    <a:pt x="6162" y="17"/>
                    <a:pt x="6152" y="7"/>
                    <a:pt x="6139" y="7"/>
                  </a:cubicBezTo>
                  <a:close/>
                  <a:moveTo>
                    <a:pt x="6252" y="8"/>
                  </a:moveTo>
                  <a:cubicBezTo>
                    <a:pt x="6240" y="8"/>
                    <a:pt x="6230" y="18"/>
                    <a:pt x="6230" y="30"/>
                  </a:cubicBezTo>
                  <a:cubicBezTo>
                    <a:pt x="6230" y="42"/>
                    <a:pt x="6240" y="52"/>
                    <a:pt x="6252" y="52"/>
                  </a:cubicBezTo>
                  <a:cubicBezTo>
                    <a:pt x="6265" y="52"/>
                    <a:pt x="6275" y="42"/>
                    <a:pt x="6275" y="30"/>
                  </a:cubicBezTo>
                  <a:cubicBezTo>
                    <a:pt x="6275" y="18"/>
                    <a:pt x="6265" y="8"/>
                    <a:pt x="6252" y="8"/>
                  </a:cubicBezTo>
                  <a:close/>
                  <a:moveTo>
                    <a:pt x="6366" y="5"/>
                  </a:moveTo>
                  <a:cubicBezTo>
                    <a:pt x="6352" y="5"/>
                    <a:pt x="6341" y="16"/>
                    <a:pt x="6341" y="30"/>
                  </a:cubicBezTo>
                  <a:cubicBezTo>
                    <a:pt x="6341" y="44"/>
                    <a:pt x="6352" y="55"/>
                    <a:pt x="6366" y="55"/>
                  </a:cubicBezTo>
                  <a:cubicBezTo>
                    <a:pt x="6380" y="55"/>
                    <a:pt x="6391" y="44"/>
                    <a:pt x="6391" y="30"/>
                  </a:cubicBezTo>
                  <a:cubicBezTo>
                    <a:pt x="6391" y="16"/>
                    <a:pt x="6380" y="5"/>
                    <a:pt x="6366" y="5"/>
                  </a:cubicBezTo>
                  <a:close/>
                  <a:moveTo>
                    <a:pt x="6479" y="6"/>
                  </a:moveTo>
                  <a:cubicBezTo>
                    <a:pt x="6466" y="6"/>
                    <a:pt x="6455" y="17"/>
                    <a:pt x="6455" y="30"/>
                  </a:cubicBezTo>
                  <a:cubicBezTo>
                    <a:pt x="6455" y="43"/>
                    <a:pt x="6466" y="54"/>
                    <a:pt x="6479" y="54"/>
                  </a:cubicBezTo>
                  <a:cubicBezTo>
                    <a:pt x="6492" y="54"/>
                    <a:pt x="6503" y="43"/>
                    <a:pt x="6503" y="30"/>
                  </a:cubicBezTo>
                  <a:cubicBezTo>
                    <a:pt x="6503" y="17"/>
                    <a:pt x="6492" y="6"/>
                    <a:pt x="6479" y="6"/>
                  </a:cubicBezTo>
                  <a:close/>
                  <a:moveTo>
                    <a:pt x="6593" y="9"/>
                  </a:moveTo>
                  <a:cubicBezTo>
                    <a:pt x="6581" y="9"/>
                    <a:pt x="6572" y="18"/>
                    <a:pt x="6572" y="30"/>
                  </a:cubicBezTo>
                  <a:cubicBezTo>
                    <a:pt x="6572" y="42"/>
                    <a:pt x="6581" y="51"/>
                    <a:pt x="6593" y="51"/>
                  </a:cubicBezTo>
                  <a:cubicBezTo>
                    <a:pt x="6604" y="51"/>
                    <a:pt x="6614" y="42"/>
                    <a:pt x="6614" y="30"/>
                  </a:cubicBezTo>
                  <a:cubicBezTo>
                    <a:pt x="6614" y="18"/>
                    <a:pt x="6604" y="9"/>
                    <a:pt x="6593" y="9"/>
                  </a:cubicBezTo>
                  <a:close/>
                  <a:moveTo>
                    <a:pt x="6706" y="10"/>
                  </a:moveTo>
                  <a:cubicBezTo>
                    <a:pt x="6695" y="10"/>
                    <a:pt x="6686" y="19"/>
                    <a:pt x="6686" y="30"/>
                  </a:cubicBezTo>
                  <a:cubicBezTo>
                    <a:pt x="6686" y="41"/>
                    <a:pt x="6695" y="50"/>
                    <a:pt x="6706" y="50"/>
                  </a:cubicBezTo>
                  <a:cubicBezTo>
                    <a:pt x="6717" y="50"/>
                    <a:pt x="6726" y="41"/>
                    <a:pt x="6726" y="30"/>
                  </a:cubicBezTo>
                  <a:cubicBezTo>
                    <a:pt x="6726" y="19"/>
                    <a:pt x="6717" y="10"/>
                    <a:pt x="6706" y="10"/>
                  </a:cubicBezTo>
                  <a:close/>
                  <a:moveTo>
                    <a:pt x="6819" y="12"/>
                  </a:moveTo>
                  <a:cubicBezTo>
                    <a:pt x="6810" y="12"/>
                    <a:pt x="6802" y="20"/>
                    <a:pt x="6802" y="30"/>
                  </a:cubicBezTo>
                  <a:cubicBezTo>
                    <a:pt x="6802" y="40"/>
                    <a:pt x="6810" y="48"/>
                    <a:pt x="6819" y="48"/>
                  </a:cubicBezTo>
                  <a:cubicBezTo>
                    <a:pt x="6829" y="48"/>
                    <a:pt x="6837" y="40"/>
                    <a:pt x="6837" y="30"/>
                  </a:cubicBezTo>
                  <a:cubicBezTo>
                    <a:pt x="6837" y="20"/>
                    <a:pt x="6829" y="12"/>
                    <a:pt x="6819" y="12"/>
                  </a:cubicBezTo>
                  <a:close/>
                  <a:moveTo>
                    <a:pt x="6933" y="10"/>
                  </a:moveTo>
                  <a:cubicBezTo>
                    <a:pt x="6921" y="10"/>
                    <a:pt x="6912" y="19"/>
                    <a:pt x="6912" y="30"/>
                  </a:cubicBezTo>
                  <a:cubicBezTo>
                    <a:pt x="6912" y="41"/>
                    <a:pt x="6921" y="50"/>
                    <a:pt x="6933" y="50"/>
                  </a:cubicBezTo>
                  <a:cubicBezTo>
                    <a:pt x="6944" y="50"/>
                    <a:pt x="6953" y="41"/>
                    <a:pt x="6953" y="30"/>
                  </a:cubicBezTo>
                  <a:cubicBezTo>
                    <a:pt x="6953" y="19"/>
                    <a:pt x="6944" y="10"/>
                    <a:pt x="6933" y="10"/>
                  </a:cubicBezTo>
                  <a:close/>
                  <a:moveTo>
                    <a:pt x="7046" y="11"/>
                  </a:moveTo>
                  <a:cubicBezTo>
                    <a:pt x="7036" y="11"/>
                    <a:pt x="7027" y="20"/>
                    <a:pt x="7027" y="30"/>
                  </a:cubicBezTo>
                  <a:cubicBezTo>
                    <a:pt x="7027" y="40"/>
                    <a:pt x="7036" y="49"/>
                    <a:pt x="7046" y="49"/>
                  </a:cubicBezTo>
                  <a:cubicBezTo>
                    <a:pt x="7056" y="49"/>
                    <a:pt x="7065" y="40"/>
                    <a:pt x="7065" y="30"/>
                  </a:cubicBezTo>
                  <a:cubicBezTo>
                    <a:pt x="7065" y="20"/>
                    <a:pt x="7056" y="11"/>
                    <a:pt x="7046" y="11"/>
                  </a:cubicBezTo>
                  <a:close/>
                  <a:moveTo>
                    <a:pt x="7159" y="14"/>
                  </a:moveTo>
                  <a:cubicBezTo>
                    <a:pt x="7151" y="14"/>
                    <a:pt x="7144" y="21"/>
                    <a:pt x="7144" y="30"/>
                  </a:cubicBezTo>
                  <a:cubicBezTo>
                    <a:pt x="7144" y="39"/>
                    <a:pt x="7151" y="46"/>
                    <a:pt x="7159" y="46"/>
                  </a:cubicBezTo>
                  <a:cubicBezTo>
                    <a:pt x="7168" y="46"/>
                    <a:pt x="7175" y="39"/>
                    <a:pt x="7175" y="30"/>
                  </a:cubicBezTo>
                  <a:cubicBezTo>
                    <a:pt x="7175" y="21"/>
                    <a:pt x="7168" y="14"/>
                    <a:pt x="7159" y="14"/>
                  </a:cubicBezTo>
                  <a:close/>
                  <a:moveTo>
                    <a:pt x="7273" y="13"/>
                  </a:moveTo>
                  <a:cubicBezTo>
                    <a:pt x="7263" y="13"/>
                    <a:pt x="7256" y="21"/>
                    <a:pt x="7256" y="30"/>
                  </a:cubicBezTo>
                  <a:cubicBezTo>
                    <a:pt x="7256" y="40"/>
                    <a:pt x="7263" y="47"/>
                    <a:pt x="7273" y="47"/>
                  </a:cubicBezTo>
                  <a:cubicBezTo>
                    <a:pt x="7282" y="47"/>
                    <a:pt x="7290" y="40"/>
                    <a:pt x="7290" y="30"/>
                  </a:cubicBezTo>
                  <a:cubicBezTo>
                    <a:pt x="7290" y="21"/>
                    <a:pt x="7282" y="13"/>
                    <a:pt x="7273" y="13"/>
                  </a:cubicBezTo>
                  <a:close/>
                  <a:moveTo>
                    <a:pt x="7386" y="12"/>
                  </a:moveTo>
                  <a:cubicBezTo>
                    <a:pt x="7376" y="12"/>
                    <a:pt x="7368" y="20"/>
                    <a:pt x="7368" y="30"/>
                  </a:cubicBezTo>
                  <a:cubicBezTo>
                    <a:pt x="7368" y="40"/>
                    <a:pt x="7376" y="49"/>
                    <a:pt x="7386" y="49"/>
                  </a:cubicBezTo>
                  <a:cubicBezTo>
                    <a:pt x="7396" y="49"/>
                    <a:pt x="7405" y="40"/>
                    <a:pt x="7405" y="30"/>
                  </a:cubicBezTo>
                  <a:cubicBezTo>
                    <a:pt x="7405" y="20"/>
                    <a:pt x="7396" y="12"/>
                    <a:pt x="7386" y="12"/>
                  </a:cubicBezTo>
                  <a:close/>
                  <a:moveTo>
                    <a:pt x="7500" y="10"/>
                  </a:moveTo>
                  <a:cubicBezTo>
                    <a:pt x="7489" y="10"/>
                    <a:pt x="7480" y="19"/>
                    <a:pt x="7480" y="30"/>
                  </a:cubicBezTo>
                  <a:cubicBezTo>
                    <a:pt x="7480" y="41"/>
                    <a:pt x="7489" y="50"/>
                    <a:pt x="7500" y="50"/>
                  </a:cubicBezTo>
                  <a:cubicBezTo>
                    <a:pt x="7511" y="50"/>
                    <a:pt x="7520" y="41"/>
                    <a:pt x="7520" y="30"/>
                  </a:cubicBezTo>
                  <a:cubicBezTo>
                    <a:pt x="7520" y="19"/>
                    <a:pt x="7511" y="10"/>
                    <a:pt x="7500" y="10"/>
                  </a:cubicBezTo>
                  <a:close/>
                  <a:moveTo>
                    <a:pt x="7613" y="13"/>
                  </a:moveTo>
                  <a:cubicBezTo>
                    <a:pt x="7603" y="13"/>
                    <a:pt x="7596" y="20"/>
                    <a:pt x="7596" y="30"/>
                  </a:cubicBezTo>
                  <a:cubicBezTo>
                    <a:pt x="7596" y="40"/>
                    <a:pt x="7603" y="47"/>
                    <a:pt x="7613" y="47"/>
                  </a:cubicBezTo>
                  <a:cubicBezTo>
                    <a:pt x="7623" y="47"/>
                    <a:pt x="7630" y="40"/>
                    <a:pt x="7630" y="30"/>
                  </a:cubicBezTo>
                  <a:cubicBezTo>
                    <a:pt x="7630" y="20"/>
                    <a:pt x="7623" y="13"/>
                    <a:pt x="7613" y="13"/>
                  </a:cubicBezTo>
                  <a:close/>
                  <a:moveTo>
                    <a:pt x="7726" y="13"/>
                  </a:moveTo>
                  <a:cubicBezTo>
                    <a:pt x="7717" y="13"/>
                    <a:pt x="7710" y="21"/>
                    <a:pt x="7710" y="30"/>
                  </a:cubicBezTo>
                  <a:cubicBezTo>
                    <a:pt x="7710" y="39"/>
                    <a:pt x="7717" y="47"/>
                    <a:pt x="7726" y="47"/>
                  </a:cubicBezTo>
                  <a:cubicBezTo>
                    <a:pt x="7736" y="47"/>
                    <a:pt x="7743" y="39"/>
                    <a:pt x="7743" y="30"/>
                  </a:cubicBezTo>
                  <a:cubicBezTo>
                    <a:pt x="7743" y="21"/>
                    <a:pt x="7736" y="13"/>
                    <a:pt x="7726" y="13"/>
                  </a:cubicBezTo>
                  <a:close/>
                  <a:moveTo>
                    <a:pt x="7840" y="9"/>
                  </a:moveTo>
                  <a:cubicBezTo>
                    <a:pt x="7828" y="9"/>
                    <a:pt x="7819" y="18"/>
                    <a:pt x="7819" y="30"/>
                  </a:cubicBezTo>
                  <a:cubicBezTo>
                    <a:pt x="7819" y="42"/>
                    <a:pt x="7828" y="51"/>
                    <a:pt x="7840" y="51"/>
                  </a:cubicBezTo>
                  <a:cubicBezTo>
                    <a:pt x="7852" y="51"/>
                    <a:pt x="7861" y="42"/>
                    <a:pt x="7861" y="30"/>
                  </a:cubicBezTo>
                  <a:cubicBezTo>
                    <a:pt x="7861" y="18"/>
                    <a:pt x="7852" y="9"/>
                    <a:pt x="7840" y="9"/>
                  </a:cubicBezTo>
                  <a:close/>
                  <a:moveTo>
                    <a:pt x="7953" y="10"/>
                  </a:moveTo>
                  <a:cubicBezTo>
                    <a:pt x="7942" y="10"/>
                    <a:pt x="7933" y="19"/>
                    <a:pt x="7933" y="30"/>
                  </a:cubicBezTo>
                  <a:cubicBezTo>
                    <a:pt x="7933" y="41"/>
                    <a:pt x="7942" y="50"/>
                    <a:pt x="7953" y="50"/>
                  </a:cubicBezTo>
                  <a:cubicBezTo>
                    <a:pt x="7964" y="50"/>
                    <a:pt x="7973" y="41"/>
                    <a:pt x="7973" y="30"/>
                  </a:cubicBezTo>
                  <a:cubicBezTo>
                    <a:pt x="7973" y="19"/>
                    <a:pt x="7964" y="10"/>
                    <a:pt x="7953" y="10"/>
                  </a:cubicBezTo>
                  <a:close/>
                  <a:moveTo>
                    <a:pt x="8067" y="13"/>
                  </a:moveTo>
                  <a:cubicBezTo>
                    <a:pt x="8057" y="13"/>
                    <a:pt x="8049" y="21"/>
                    <a:pt x="8049" y="30"/>
                  </a:cubicBezTo>
                  <a:cubicBezTo>
                    <a:pt x="8049" y="40"/>
                    <a:pt x="8057" y="47"/>
                    <a:pt x="8067" y="47"/>
                  </a:cubicBezTo>
                  <a:cubicBezTo>
                    <a:pt x="8076" y="47"/>
                    <a:pt x="8084" y="40"/>
                    <a:pt x="8084" y="30"/>
                  </a:cubicBezTo>
                  <a:cubicBezTo>
                    <a:pt x="8084" y="21"/>
                    <a:pt x="8076" y="13"/>
                    <a:pt x="8067" y="13"/>
                  </a:cubicBezTo>
                  <a:close/>
                  <a:moveTo>
                    <a:pt x="8180" y="14"/>
                  </a:moveTo>
                  <a:cubicBezTo>
                    <a:pt x="8171" y="14"/>
                    <a:pt x="8164" y="21"/>
                    <a:pt x="8164" y="30"/>
                  </a:cubicBezTo>
                  <a:cubicBezTo>
                    <a:pt x="8164" y="39"/>
                    <a:pt x="8171" y="46"/>
                    <a:pt x="8180" y="46"/>
                  </a:cubicBezTo>
                  <a:cubicBezTo>
                    <a:pt x="8189" y="46"/>
                    <a:pt x="8196" y="39"/>
                    <a:pt x="8196" y="30"/>
                  </a:cubicBezTo>
                  <a:cubicBezTo>
                    <a:pt x="8196" y="21"/>
                    <a:pt x="8189" y="14"/>
                    <a:pt x="8180" y="14"/>
                  </a:cubicBezTo>
                  <a:close/>
                  <a:moveTo>
                    <a:pt x="8293" y="12"/>
                  </a:moveTo>
                  <a:cubicBezTo>
                    <a:pt x="8283" y="12"/>
                    <a:pt x="8275" y="20"/>
                    <a:pt x="8275" y="30"/>
                  </a:cubicBezTo>
                  <a:cubicBezTo>
                    <a:pt x="8275" y="40"/>
                    <a:pt x="8283" y="48"/>
                    <a:pt x="8293" y="48"/>
                  </a:cubicBezTo>
                  <a:cubicBezTo>
                    <a:pt x="8303" y="48"/>
                    <a:pt x="8312" y="40"/>
                    <a:pt x="8312" y="30"/>
                  </a:cubicBezTo>
                  <a:cubicBezTo>
                    <a:pt x="8312" y="20"/>
                    <a:pt x="8303" y="12"/>
                    <a:pt x="8293" y="12"/>
                  </a:cubicBezTo>
                  <a:close/>
                  <a:moveTo>
                    <a:pt x="8407" y="13"/>
                  </a:moveTo>
                  <a:cubicBezTo>
                    <a:pt x="8397" y="13"/>
                    <a:pt x="8389" y="20"/>
                    <a:pt x="8389" y="30"/>
                  </a:cubicBezTo>
                  <a:cubicBezTo>
                    <a:pt x="8389" y="40"/>
                    <a:pt x="8397" y="47"/>
                    <a:pt x="8407" y="47"/>
                  </a:cubicBezTo>
                  <a:cubicBezTo>
                    <a:pt x="8416" y="47"/>
                    <a:pt x="8424" y="40"/>
                    <a:pt x="8424" y="30"/>
                  </a:cubicBezTo>
                  <a:cubicBezTo>
                    <a:pt x="8424" y="20"/>
                    <a:pt x="8416" y="13"/>
                    <a:pt x="8407" y="13"/>
                  </a:cubicBezTo>
                  <a:close/>
                  <a:moveTo>
                    <a:pt x="8520" y="11"/>
                  </a:moveTo>
                  <a:cubicBezTo>
                    <a:pt x="8510" y="11"/>
                    <a:pt x="8501" y="20"/>
                    <a:pt x="8501" y="30"/>
                  </a:cubicBezTo>
                  <a:cubicBezTo>
                    <a:pt x="8501" y="40"/>
                    <a:pt x="8510" y="49"/>
                    <a:pt x="8520" y="49"/>
                  </a:cubicBezTo>
                  <a:cubicBezTo>
                    <a:pt x="8531" y="49"/>
                    <a:pt x="8539" y="40"/>
                    <a:pt x="8539" y="30"/>
                  </a:cubicBezTo>
                  <a:cubicBezTo>
                    <a:pt x="8539" y="20"/>
                    <a:pt x="8531" y="11"/>
                    <a:pt x="8520" y="11"/>
                  </a:cubicBezTo>
                  <a:close/>
                  <a:moveTo>
                    <a:pt x="8634" y="9"/>
                  </a:moveTo>
                  <a:cubicBezTo>
                    <a:pt x="8622" y="9"/>
                    <a:pt x="8613" y="19"/>
                    <a:pt x="8613" y="30"/>
                  </a:cubicBezTo>
                  <a:cubicBezTo>
                    <a:pt x="8613" y="41"/>
                    <a:pt x="8622" y="51"/>
                    <a:pt x="8634" y="51"/>
                  </a:cubicBezTo>
                  <a:cubicBezTo>
                    <a:pt x="8645" y="51"/>
                    <a:pt x="8654" y="41"/>
                    <a:pt x="8654" y="30"/>
                  </a:cubicBezTo>
                  <a:cubicBezTo>
                    <a:pt x="8654" y="19"/>
                    <a:pt x="8645" y="9"/>
                    <a:pt x="8634" y="9"/>
                  </a:cubicBezTo>
                  <a:close/>
                  <a:moveTo>
                    <a:pt x="8747" y="9"/>
                  </a:moveTo>
                  <a:cubicBezTo>
                    <a:pt x="8735" y="9"/>
                    <a:pt x="8726" y="18"/>
                    <a:pt x="8726" y="30"/>
                  </a:cubicBezTo>
                  <a:cubicBezTo>
                    <a:pt x="8726" y="42"/>
                    <a:pt x="8735" y="51"/>
                    <a:pt x="8747" y="51"/>
                  </a:cubicBezTo>
                  <a:cubicBezTo>
                    <a:pt x="8759" y="51"/>
                    <a:pt x="8768" y="42"/>
                    <a:pt x="8768" y="30"/>
                  </a:cubicBezTo>
                  <a:cubicBezTo>
                    <a:pt x="8768" y="18"/>
                    <a:pt x="8759" y="9"/>
                    <a:pt x="8747" y="9"/>
                  </a:cubicBezTo>
                  <a:close/>
                  <a:moveTo>
                    <a:pt x="8860" y="6"/>
                  </a:moveTo>
                  <a:cubicBezTo>
                    <a:pt x="8847" y="6"/>
                    <a:pt x="8836" y="17"/>
                    <a:pt x="8836" y="30"/>
                  </a:cubicBezTo>
                  <a:cubicBezTo>
                    <a:pt x="8836" y="43"/>
                    <a:pt x="8847" y="54"/>
                    <a:pt x="8860" y="54"/>
                  </a:cubicBezTo>
                  <a:cubicBezTo>
                    <a:pt x="8874" y="54"/>
                    <a:pt x="8885" y="43"/>
                    <a:pt x="8885" y="30"/>
                  </a:cubicBezTo>
                  <a:cubicBezTo>
                    <a:pt x="8885" y="17"/>
                    <a:pt x="8874" y="6"/>
                    <a:pt x="8860" y="6"/>
                  </a:cubicBezTo>
                  <a:close/>
                  <a:moveTo>
                    <a:pt x="8974" y="4"/>
                  </a:moveTo>
                  <a:cubicBezTo>
                    <a:pt x="8959" y="4"/>
                    <a:pt x="8947" y="15"/>
                    <a:pt x="8947" y="30"/>
                  </a:cubicBezTo>
                  <a:cubicBezTo>
                    <a:pt x="8947" y="45"/>
                    <a:pt x="8959" y="57"/>
                    <a:pt x="8974" y="57"/>
                  </a:cubicBezTo>
                  <a:cubicBezTo>
                    <a:pt x="8988" y="57"/>
                    <a:pt x="9000" y="45"/>
                    <a:pt x="9000" y="30"/>
                  </a:cubicBezTo>
                  <a:cubicBezTo>
                    <a:pt x="9000" y="15"/>
                    <a:pt x="8988" y="4"/>
                    <a:pt x="8974" y="4"/>
                  </a:cubicBezTo>
                  <a:close/>
                  <a:moveTo>
                    <a:pt x="9087" y="4"/>
                  </a:moveTo>
                  <a:cubicBezTo>
                    <a:pt x="9073" y="4"/>
                    <a:pt x="9061" y="16"/>
                    <a:pt x="9061" y="30"/>
                  </a:cubicBezTo>
                  <a:cubicBezTo>
                    <a:pt x="9061" y="44"/>
                    <a:pt x="9073" y="56"/>
                    <a:pt x="9087" y="56"/>
                  </a:cubicBezTo>
                  <a:cubicBezTo>
                    <a:pt x="9101" y="56"/>
                    <a:pt x="9113" y="44"/>
                    <a:pt x="9113" y="30"/>
                  </a:cubicBezTo>
                  <a:cubicBezTo>
                    <a:pt x="9113" y="16"/>
                    <a:pt x="9101" y="4"/>
                    <a:pt x="9087" y="4"/>
                  </a:cubicBezTo>
                  <a:close/>
                  <a:moveTo>
                    <a:pt x="9200" y="7"/>
                  </a:moveTo>
                  <a:cubicBezTo>
                    <a:pt x="9188" y="7"/>
                    <a:pt x="9177" y="17"/>
                    <a:pt x="9177" y="30"/>
                  </a:cubicBezTo>
                  <a:cubicBezTo>
                    <a:pt x="9177" y="43"/>
                    <a:pt x="9188" y="53"/>
                    <a:pt x="9200" y="53"/>
                  </a:cubicBezTo>
                  <a:cubicBezTo>
                    <a:pt x="9213" y="53"/>
                    <a:pt x="9223" y="43"/>
                    <a:pt x="9223" y="30"/>
                  </a:cubicBezTo>
                  <a:cubicBezTo>
                    <a:pt x="9223" y="17"/>
                    <a:pt x="9213" y="7"/>
                    <a:pt x="9200" y="7"/>
                  </a:cubicBezTo>
                  <a:close/>
                  <a:moveTo>
                    <a:pt x="9314" y="5"/>
                  </a:moveTo>
                  <a:cubicBezTo>
                    <a:pt x="9300" y="5"/>
                    <a:pt x="9289" y="16"/>
                    <a:pt x="9289" y="30"/>
                  </a:cubicBezTo>
                  <a:cubicBezTo>
                    <a:pt x="9289" y="44"/>
                    <a:pt x="9300" y="55"/>
                    <a:pt x="9314" y="55"/>
                  </a:cubicBezTo>
                  <a:cubicBezTo>
                    <a:pt x="9328" y="55"/>
                    <a:pt x="9339" y="44"/>
                    <a:pt x="9339" y="30"/>
                  </a:cubicBezTo>
                  <a:cubicBezTo>
                    <a:pt x="9339" y="16"/>
                    <a:pt x="9328" y="5"/>
                    <a:pt x="9314" y="5"/>
                  </a:cubicBezTo>
                  <a:close/>
                  <a:moveTo>
                    <a:pt x="9427" y="8"/>
                  </a:moveTo>
                  <a:cubicBezTo>
                    <a:pt x="9415" y="8"/>
                    <a:pt x="9406" y="18"/>
                    <a:pt x="9406" y="30"/>
                  </a:cubicBezTo>
                  <a:cubicBezTo>
                    <a:pt x="9406" y="42"/>
                    <a:pt x="9415" y="52"/>
                    <a:pt x="9427" y="52"/>
                  </a:cubicBezTo>
                  <a:cubicBezTo>
                    <a:pt x="9439" y="52"/>
                    <a:pt x="9449" y="42"/>
                    <a:pt x="9449" y="30"/>
                  </a:cubicBezTo>
                  <a:cubicBezTo>
                    <a:pt x="9449" y="18"/>
                    <a:pt x="9439" y="8"/>
                    <a:pt x="9427" y="8"/>
                  </a:cubicBezTo>
                  <a:close/>
                  <a:moveTo>
                    <a:pt x="9541" y="10"/>
                  </a:moveTo>
                  <a:cubicBezTo>
                    <a:pt x="9530" y="10"/>
                    <a:pt x="9521" y="19"/>
                    <a:pt x="9521" y="30"/>
                  </a:cubicBezTo>
                  <a:cubicBezTo>
                    <a:pt x="9521" y="41"/>
                    <a:pt x="9530" y="50"/>
                    <a:pt x="9541" y="50"/>
                  </a:cubicBezTo>
                  <a:cubicBezTo>
                    <a:pt x="9551" y="50"/>
                    <a:pt x="9560" y="41"/>
                    <a:pt x="9560" y="30"/>
                  </a:cubicBezTo>
                  <a:cubicBezTo>
                    <a:pt x="9560" y="19"/>
                    <a:pt x="9551" y="10"/>
                    <a:pt x="9541" y="10"/>
                  </a:cubicBezTo>
                  <a:close/>
                  <a:moveTo>
                    <a:pt x="9654" y="12"/>
                  </a:moveTo>
                  <a:cubicBezTo>
                    <a:pt x="9644" y="12"/>
                    <a:pt x="9636" y="20"/>
                    <a:pt x="9636" y="30"/>
                  </a:cubicBezTo>
                  <a:cubicBezTo>
                    <a:pt x="9636" y="40"/>
                    <a:pt x="9644" y="49"/>
                    <a:pt x="9654" y="49"/>
                  </a:cubicBezTo>
                  <a:cubicBezTo>
                    <a:pt x="9664" y="49"/>
                    <a:pt x="9672" y="40"/>
                    <a:pt x="9672" y="30"/>
                  </a:cubicBezTo>
                  <a:cubicBezTo>
                    <a:pt x="9672" y="20"/>
                    <a:pt x="9664" y="12"/>
                    <a:pt x="9654" y="12"/>
                  </a:cubicBezTo>
                  <a:close/>
                  <a:moveTo>
                    <a:pt x="9767" y="12"/>
                  </a:moveTo>
                  <a:cubicBezTo>
                    <a:pt x="9758" y="12"/>
                    <a:pt x="9750" y="20"/>
                    <a:pt x="9750" y="30"/>
                  </a:cubicBezTo>
                  <a:cubicBezTo>
                    <a:pt x="9750" y="40"/>
                    <a:pt x="9758" y="48"/>
                    <a:pt x="9767" y="48"/>
                  </a:cubicBezTo>
                  <a:cubicBezTo>
                    <a:pt x="9777" y="48"/>
                    <a:pt x="9785" y="40"/>
                    <a:pt x="9785" y="30"/>
                  </a:cubicBezTo>
                  <a:cubicBezTo>
                    <a:pt x="9785" y="20"/>
                    <a:pt x="9777" y="12"/>
                    <a:pt x="9767" y="12"/>
                  </a:cubicBezTo>
                  <a:close/>
                  <a:moveTo>
                    <a:pt x="9881" y="9"/>
                  </a:moveTo>
                  <a:cubicBezTo>
                    <a:pt x="9869" y="9"/>
                    <a:pt x="9860" y="19"/>
                    <a:pt x="9860" y="30"/>
                  </a:cubicBezTo>
                  <a:cubicBezTo>
                    <a:pt x="9860" y="41"/>
                    <a:pt x="9869" y="51"/>
                    <a:pt x="9881" y="51"/>
                  </a:cubicBezTo>
                  <a:cubicBezTo>
                    <a:pt x="9892" y="51"/>
                    <a:pt x="9901" y="41"/>
                    <a:pt x="9901" y="30"/>
                  </a:cubicBezTo>
                  <a:cubicBezTo>
                    <a:pt x="9901" y="19"/>
                    <a:pt x="9892" y="9"/>
                    <a:pt x="9881" y="9"/>
                  </a:cubicBezTo>
                  <a:close/>
                  <a:moveTo>
                    <a:pt x="9994" y="11"/>
                  </a:moveTo>
                  <a:cubicBezTo>
                    <a:pt x="9984" y="11"/>
                    <a:pt x="9975" y="20"/>
                    <a:pt x="9975" y="30"/>
                  </a:cubicBezTo>
                  <a:cubicBezTo>
                    <a:pt x="9975" y="40"/>
                    <a:pt x="9984" y="49"/>
                    <a:pt x="9994" y="49"/>
                  </a:cubicBezTo>
                  <a:cubicBezTo>
                    <a:pt x="10005" y="49"/>
                    <a:pt x="10013" y="40"/>
                    <a:pt x="10013" y="30"/>
                  </a:cubicBezTo>
                  <a:cubicBezTo>
                    <a:pt x="10013" y="20"/>
                    <a:pt x="10005" y="11"/>
                    <a:pt x="9994" y="11"/>
                  </a:cubicBezTo>
                  <a:close/>
                  <a:moveTo>
                    <a:pt x="10108" y="12"/>
                  </a:moveTo>
                  <a:cubicBezTo>
                    <a:pt x="10098" y="12"/>
                    <a:pt x="10089" y="20"/>
                    <a:pt x="10089" y="30"/>
                  </a:cubicBezTo>
                  <a:cubicBezTo>
                    <a:pt x="10089" y="40"/>
                    <a:pt x="10098" y="48"/>
                    <a:pt x="10108" y="48"/>
                  </a:cubicBezTo>
                  <a:cubicBezTo>
                    <a:pt x="10117" y="48"/>
                    <a:pt x="10126" y="40"/>
                    <a:pt x="10126" y="30"/>
                  </a:cubicBezTo>
                  <a:cubicBezTo>
                    <a:pt x="10126" y="20"/>
                    <a:pt x="10117" y="12"/>
                    <a:pt x="10108" y="12"/>
                  </a:cubicBezTo>
                  <a:close/>
                  <a:moveTo>
                    <a:pt x="10221" y="13"/>
                  </a:moveTo>
                  <a:cubicBezTo>
                    <a:pt x="10211" y="13"/>
                    <a:pt x="10204" y="20"/>
                    <a:pt x="10204" y="30"/>
                  </a:cubicBezTo>
                  <a:cubicBezTo>
                    <a:pt x="10204" y="40"/>
                    <a:pt x="10211" y="47"/>
                    <a:pt x="10221" y="47"/>
                  </a:cubicBezTo>
                  <a:cubicBezTo>
                    <a:pt x="10231" y="47"/>
                    <a:pt x="10238" y="40"/>
                    <a:pt x="10238" y="30"/>
                  </a:cubicBezTo>
                  <a:cubicBezTo>
                    <a:pt x="10238" y="20"/>
                    <a:pt x="10231" y="13"/>
                    <a:pt x="10221" y="13"/>
                  </a:cubicBezTo>
                  <a:close/>
                  <a:moveTo>
                    <a:pt x="10334" y="12"/>
                  </a:moveTo>
                  <a:cubicBezTo>
                    <a:pt x="10324" y="12"/>
                    <a:pt x="10316" y="20"/>
                    <a:pt x="10316" y="30"/>
                  </a:cubicBezTo>
                  <a:cubicBezTo>
                    <a:pt x="10316" y="40"/>
                    <a:pt x="10324" y="49"/>
                    <a:pt x="10334" y="49"/>
                  </a:cubicBezTo>
                  <a:cubicBezTo>
                    <a:pt x="10344" y="49"/>
                    <a:pt x="10353" y="40"/>
                    <a:pt x="10353" y="30"/>
                  </a:cubicBezTo>
                  <a:cubicBezTo>
                    <a:pt x="10353" y="20"/>
                    <a:pt x="10344" y="12"/>
                    <a:pt x="10334" y="12"/>
                  </a:cubicBezTo>
                  <a:close/>
                  <a:moveTo>
                    <a:pt x="10448" y="10"/>
                  </a:moveTo>
                  <a:cubicBezTo>
                    <a:pt x="10437" y="10"/>
                    <a:pt x="10428" y="19"/>
                    <a:pt x="10428" y="30"/>
                  </a:cubicBezTo>
                  <a:cubicBezTo>
                    <a:pt x="10428" y="41"/>
                    <a:pt x="10437" y="50"/>
                    <a:pt x="10448" y="50"/>
                  </a:cubicBezTo>
                  <a:cubicBezTo>
                    <a:pt x="10459" y="50"/>
                    <a:pt x="10467" y="41"/>
                    <a:pt x="10467" y="30"/>
                  </a:cubicBezTo>
                  <a:cubicBezTo>
                    <a:pt x="10467" y="19"/>
                    <a:pt x="10459" y="10"/>
                    <a:pt x="10448" y="10"/>
                  </a:cubicBezTo>
                  <a:close/>
                  <a:moveTo>
                    <a:pt x="10561" y="9"/>
                  </a:moveTo>
                  <a:cubicBezTo>
                    <a:pt x="10550" y="9"/>
                    <a:pt x="10540" y="19"/>
                    <a:pt x="10540" y="30"/>
                  </a:cubicBezTo>
                  <a:cubicBezTo>
                    <a:pt x="10540" y="42"/>
                    <a:pt x="10550" y="51"/>
                    <a:pt x="10561" y="51"/>
                  </a:cubicBezTo>
                  <a:cubicBezTo>
                    <a:pt x="10573" y="51"/>
                    <a:pt x="10582" y="42"/>
                    <a:pt x="10582" y="30"/>
                  </a:cubicBezTo>
                  <a:cubicBezTo>
                    <a:pt x="10582" y="19"/>
                    <a:pt x="10573" y="9"/>
                    <a:pt x="10561" y="9"/>
                  </a:cubicBezTo>
                  <a:close/>
                  <a:moveTo>
                    <a:pt x="10674" y="10"/>
                  </a:moveTo>
                  <a:cubicBezTo>
                    <a:pt x="10663" y="10"/>
                    <a:pt x="10654" y="19"/>
                    <a:pt x="10654" y="30"/>
                  </a:cubicBezTo>
                  <a:cubicBezTo>
                    <a:pt x="10654" y="41"/>
                    <a:pt x="10663" y="50"/>
                    <a:pt x="10674" y="50"/>
                  </a:cubicBezTo>
                  <a:cubicBezTo>
                    <a:pt x="10686" y="50"/>
                    <a:pt x="10695" y="41"/>
                    <a:pt x="10695" y="30"/>
                  </a:cubicBezTo>
                  <a:cubicBezTo>
                    <a:pt x="10695" y="19"/>
                    <a:pt x="10686" y="10"/>
                    <a:pt x="10674" y="10"/>
                  </a:cubicBezTo>
                  <a:close/>
                  <a:moveTo>
                    <a:pt x="10788" y="11"/>
                  </a:moveTo>
                  <a:cubicBezTo>
                    <a:pt x="10777" y="11"/>
                    <a:pt x="10769" y="20"/>
                    <a:pt x="10769" y="30"/>
                  </a:cubicBezTo>
                  <a:cubicBezTo>
                    <a:pt x="10769" y="40"/>
                    <a:pt x="10777" y="49"/>
                    <a:pt x="10788" y="49"/>
                  </a:cubicBezTo>
                  <a:cubicBezTo>
                    <a:pt x="10798" y="49"/>
                    <a:pt x="10807" y="40"/>
                    <a:pt x="10807" y="30"/>
                  </a:cubicBezTo>
                  <a:cubicBezTo>
                    <a:pt x="10807" y="20"/>
                    <a:pt x="10798" y="11"/>
                    <a:pt x="10788" y="11"/>
                  </a:cubicBezTo>
                  <a:close/>
                  <a:moveTo>
                    <a:pt x="10901" y="12"/>
                  </a:moveTo>
                  <a:cubicBezTo>
                    <a:pt x="10891" y="12"/>
                    <a:pt x="10883" y="20"/>
                    <a:pt x="10883" y="30"/>
                  </a:cubicBezTo>
                  <a:cubicBezTo>
                    <a:pt x="10883" y="40"/>
                    <a:pt x="10891" y="48"/>
                    <a:pt x="10901" y="48"/>
                  </a:cubicBezTo>
                  <a:cubicBezTo>
                    <a:pt x="10911" y="48"/>
                    <a:pt x="10919" y="40"/>
                    <a:pt x="10919" y="30"/>
                  </a:cubicBezTo>
                  <a:cubicBezTo>
                    <a:pt x="10919" y="20"/>
                    <a:pt x="10911" y="12"/>
                    <a:pt x="10901" y="12"/>
                  </a:cubicBezTo>
                  <a:close/>
                  <a:moveTo>
                    <a:pt x="11015" y="12"/>
                  </a:moveTo>
                  <a:cubicBezTo>
                    <a:pt x="11005" y="12"/>
                    <a:pt x="10997" y="20"/>
                    <a:pt x="10997" y="30"/>
                  </a:cubicBezTo>
                  <a:cubicBezTo>
                    <a:pt x="10997" y="40"/>
                    <a:pt x="11005" y="48"/>
                    <a:pt x="11015" y="48"/>
                  </a:cubicBezTo>
                  <a:cubicBezTo>
                    <a:pt x="11025" y="48"/>
                    <a:pt x="11033" y="40"/>
                    <a:pt x="11033" y="30"/>
                  </a:cubicBezTo>
                  <a:cubicBezTo>
                    <a:pt x="11033" y="20"/>
                    <a:pt x="11025" y="12"/>
                    <a:pt x="11015" y="12"/>
                  </a:cubicBezTo>
                  <a:close/>
                  <a:moveTo>
                    <a:pt x="11128" y="11"/>
                  </a:moveTo>
                  <a:cubicBezTo>
                    <a:pt x="11117" y="11"/>
                    <a:pt x="11108" y="19"/>
                    <a:pt x="11108" y="30"/>
                  </a:cubicBezTo>
                  <a:cubicBezTo>
                    <a:pt x="11108" y="41"/>
                    <a:pt x="11117" y="50"/>
                    <a:pt x="11128" y="50"/>
                  </a:cubicBezTo>
                  <a:cubicBezTo>
                    <a:pt x="11139" y="50"/>
                    <a:pt x="11148" y="41"/>
                    <a:pt x="11148" y="30"/>
                  </a:cubicBezTo>
                  <a:cubicBezTo>
                    <a:pt x="11148" y="19"/>
                    <a:pt x="11139" y="11"/>
                    <a:pt x="11128" y="11"/>
                  </a:cubicBezTo>
                  <a:close/>
                  <a:moveTo>
                    <a:pt x="11241" y="10"/>
                  </a:moveTo>
                  <a:cubicBezTo>
                    <a:pt x="11230" y="10"/>
                    <a:pt x="11221" y="19"/>
                    <a:pt x="11221" y="30"/>
                  </a:cubicBezTo>
                  <a:cubicBezTo>
                    <a:pt x="11221" y="41"/>
                    <a:pt x="11230" y="50"/>
                    <a:pt x="11241" y="50"/>
                  </a:cubicBezTo>
                  <a:cubicBezTo>
                    <a:pt x="11253" y="50"/>
                    <a:pt x="11262" y="41"/>
                    <a:pt x="11262" y="30"/>
                  </a:cubicBezTo>
                  <a:cubicBezTo>
                    <a:pt x="11262" y="19"/>
                    <a:pt x="11253" y="10"/>
                    <a:pt x="11241" y="10"/>
                  </a:cubicBezTo>
                  <a:close/>
                  <a:moveTo>
                    <a:pt x="11355" y="7"/>
                  </a:moveTo>
                  <a:cubicBezTo>
                    <a:pt x="11342" y="7"/>
                    <a:pt x="11332" y="17"/>
                    <a:pt x="11332" y="30"/>
                  </a:cubicBezTo>
                  <a:cubicBezTo>
                    <a:pt x="11332" y="43"/>
                    <a:pt x="11342" y="53"/>
                    <a:pt x="11355" y="53"/>
                  </a:cubicBezTo>
                  <a:cubicBezTo>
                    <a:pt x="11368" y="53"/>
                    <a:pt x="11378" y="43"/>
                    <a:pt x="11378" y="30"/>
                  </a:cubicBezTo>
                  <a:cubicBezTo>
                    <a:pt x="11378" y="17"/>
                    <a:pt x="11368" y="7"/>
                    <a:pt x="11355" y="7"/>
                  </a:cubicBezTo>
                  <a:close/>
                  <a:moveTo>
                    <a:pt x="11468" y="9"/>
                  </a:moveTo>
                  <a:cubicBezTo>
                    <a:pt x="11457" y="9"/>
                    <a:pt x="11447" y="19"/>
                    <a:pt x="11447" y="30"/>
                  </a:cubicBezTo>
                  <a:cubicBezTo>
                    <a:pt x="11447" y="42"/>
                    <a:pt x="11457" y="51"/>
                    <a:pt x="11468" y="51"/>
                  </a:cubicBezTo>
                  <a:cubicBezTo>
                    <a:pt x="11480" y="51"/>
                    <a:pt x="11489" y="42"/>
                    <a:pt x="11489" y="30"/>
                  </a:cubicBezTo>
                  <a:cubicBezTo>
                    <a:pt x="11489" y="19"/>
                    <a:pt x="11480" y="9"/>
                    <a:pt x="11468" y="9"/>
                  </a:cubicBezTo>
                  <a:close/>
                  <a:moveTo>
                    <a:pt x="11582" y="10"/>
                  </a:moveTo>
                  <a:cubicBezTo>
                    <a:pt x="11570" y="10"/>
                    <a:pt x="11561" y="19"/>
                    <a:pt x="11561" y="30"/>
                  </a:cubicBezTo>
                  <a:cubicBezTo>
                    <a:pt x="11561" y="41"/>
                    <a:pt x="11570" y="50"/>
                    <a:pt x="11582" y="50"/>
                  </a:cubicBezTo>
                  <a:cubicBezTo>
                    <a:pt x="11593" y="50"/>
                    <a:pt x="11602" y="41"/>
                    <a:pt x="11602" y="30"/>
                  </a:cubicBezTo>
                  <a:cubicBezTo>
                    <a:pt x="11602" y="19"/>
                    <a:pt x="11593" y="10"/>
                    <a:pt x="11582" y="10"/>
                  </a:cubicBezTo>
                  <a:close/>
                  <a:moveTo>
                    <a:pt x="11695" y="12"/>
                  </a:moveTo>
                  <a:cubicBezTo>
                    <a:pt x="11685" y="12"/>
                    <a:pt x="11677" y="20"/>
                    <a:pt x="11677" y="30"/>
                  </a:cubicBezTo>
                  <a:cubicBezTo>
                    <a:pt x="11677" y="40"/>
                    <a:pt x="11685" y="48"/>
                    <a:pt x="11695" y="48"/>
                  </a:cubicBezTo>
                  <a:cubicBezTo>
                    <a:pt x="11705" y="48"/>
                    <a:pt x="11713" y="40"/>
                    <a:pt x="11713" y="30"/>
                  </a:cubicBezTo>
                  <a:cubicBezTo>
                    <a:pt x="11713" y="20"/>
                    <a:pt x="11705" y="12"/>
                    <a:pt x="11695" y="12"/>
                  </a:cubicBezTo>
                  <a:close/>
                  <a:moveTo>
                    <a:pt x="11808" y="4"/>
                  </a:moveTo>
                  <a:cubicBezTo>
                    <a:pt x="11794" y="4"/>
                    <a:pt x="11782" y="15"/>
                    <a:pt x="11782" y="30"/>
                  </a:cubicBezTo>
                  <a:cubicBezTo>
                    <a:pt x="11782" y="45"/>
                    <a:pt x="11794" y="57"/>
                    <a:pt x="11808" y="57"/>
                  </a:cubicBezTo>
                  <a:cubicBezTo>
                    <a:pt x="11823" y="57"/>
                    <a:pt x="11835" y="45"/>
                    <a:pt x="11835" y="30"/>
                  </a:cubicBezTo>
                  <a:cubicBezTo>
                    <a:pt x="11835" y="15"/>
                    <a:pt x="11823" y="4"/>
                    <a:pt x="11808" y="4"/>
                  </a:cubicBezTo>
                  <a:close/>
                  <a:moveTo>
                    <a:pt x="11922" y="7"/>
                  </a:moveTo>
                  <a:cubicBezTo>
                    <a:pt x="11909" y="7"/>
                    <a:pt x="11899" y="17"/>
                    <a:pt x="11899" y="30"/>
                  </a:cubicBezTo>
                  <a:cubicBezTo>
                    <a:pt x="11899" y="43"/>
                    <a:pt x="11909" y="53"/>
                    <a:pt x="11922" y="53"/>
                  </a:cubicBezTo>
                  <a:cubicBezTo>
                    <a:pt x="11934" y="53"/>
                    <a:pt x="11945" y="43"/>
                    <a:pt x="11945" y="30"/>
                  </a:cubicBezTo>
                  <a:cubicBezTo>
                    <a:pt x="11945" y="17"/>
                    <a:pt x="11934" y="7"/>
                    <a:pt x="11922" y="7"/>
                  </a:cubicBezTo>
                  <a:close/>
                  <a:moveTo>
                    <a:pt x="12035" y="7"/>
                  </a:moveTo>
                  <a:cubicBezTo>
                    <a:pt x="12023" y="7"/>
                    <a:pt x="12012" y="18"/>
                    <a:pt x="12012" y="30"/>
                  </a:cubicBezTo>
                  <a:cubicBezTo>
                    <a:pt x="12012" y="43"/>
                    <a:pt x="12023" y="53"/>
                    <a:pt x="12035" y="53"/>
                  </a:cubicBezTo>
                  <a:cubicBezTo>
                    <a:pt x="12048" y="53"/>
                    <a:pt x="12058" y="43"/>
                    <a:pt x="12058" y="30"/>
                  </a:cubicBezTo>
                  <a:cubicBezTo>
                    <a:pt x="12058" y="18"/>
                    <a:pt x="12048" y="7"/>
                    <a:pt x="12035" y="7"/>
                  </a:cubicBezTo>
                  <a:close/>
                  <a:moveTo>
                    <a:pt x="12148" y="4"/>
                  </a:moveTo>
                  <a:cubicBezTo>
                    <a:pt x="12134" y="4"/>
                    <a:pt x="12123" y="16"/>
                    <a:pt x="12123" y="30"/>
                  </a:cubicBezTo>
                  <a:cubicBezTo>
                    <a:pt x="12123" y="44"/>
                    <a:pt x="12134" y="56"/>
                    <a:pt x="12148" y="56"/>
                  </a:cubicBezTo>
                  <a:cubicBezTo>
                    <a:pt x="12163" y="56"/>
                    <a:pt x="12174" y="44"/>
                    <a:pt x="12174" y="30"/>
                  </a:cubicBezTo>
                  <a:cubicBezTo>
                    <a:pt x="12174" y="16"/>
                    <a:pt x="12163" y="4"/>
                    <a:pt x="12148" y="4"/>
                  </a:cubicBezTo>
                  <a:close/>
                  <a:moveTo>
                    <a:pt x="12262" y="1"/>
                  </a:moveTo>
                  <a:cubicBezTo>
                    <a:pt x="12246" y="1"/>
                    <a:pt x="12233" y="14"/>
                    <a:pt x="12233" y="30"/>
                  </a:cubicBezTo>
                  <a:cubicBezTo>
                    <a:pt x="12233" y="46"/>
                    <a:pt x="12246" y="59"/>
                    <a:pt x="12262" y="59"/>
                  </a:cubicBezTo>
                  <a:cubicBezTo>
                    <a:pt x="12278" y="59"/>
                    <a:pt x="12291" y="46"/>
                    <a:pt x="12291" y="30"/>
                  </a:cubicBezTo>
                  <a:cubicBezTo>
                    <a:pt x="12291" y="14"/>
                    <a:pt x="12278" y="1"/>
                    <a:pt x="12262" y="1"/>
                  </a:cubicBezTo>
                  <a:close/>
                  <a:moveTo>
                    <a:pt x="12375" y="3"/>
                  </a:moveTo>
                  <a:cubicBezTo>
                    <a:pt x="12360" y="3"/>
                    <a:pt x="12348" y="15"/>
                    <a:pt x="12348" y="30"/>
                  </a:cubicBezTo>
                  <a:cubicBezTo>
                    <a:pt x="12348" y="45"/>
                    <a:pt x="12360" y="58"/>
                    <a:pt x="12375" y="58"/>
                  </a:cubicBezTo>
                  <a:cubicBezTo>
                    <a:pt x="12390" y="58"/>
                    <a:pt x="12403" y="45"/>
                    <a:pt x="12403" y="30"/>
                  </a:cubicBezTo>
                  <a:cubicBezTo>
                    <a:pt x="12403" y="15"/>
                    <a:pt x="12390" y="3"/>
                    <a:pt x="12375" y="3"/>
                  </a:cubicBezTo>
                  <a:close/>
                  <a:moveTo>
                    <a:pt x="12489" y="6"/>
                  </a:moveTo>
                  <a:cubicBezTo>
                    <a:pt x="12476" y="6"/>
                    <a:pt x="12465" y="17"/>
                    <a:pt x="12465" y="30"/>
                  </a:cubicBezTo>
                  <a:cubicBezTo>
                    <a:pt x="12465" y="43"/>
                    <a:pt x="12476" y="54"/>
                    <a:pt x="12489" y="54"/>
                  </a:cubicBezTo>
                  <a:cubicBezTo>
                    <a:pt x="12502" y="54"/>
                    <a:pt x="12512" y="43"/>
                    <a:pt x="12512" y="30"/>
                  </a:cubicBezTo>
                  <a:cubicBezTo>
                    <a:pt x="12512" y="17"/>
                    <a:pt x="12502" y="6"/>
                    <a:pt x="12489" y="6"/>
                  </a:cubicBezTo>
                  <a:close/>
                  <a:moveTo>
                    <a:pt x="12602" y="7"/>
                  </a:moveTo>
                  <a:cubicBezTo>
                    <a:pt x="12589" y="7"/>
                    <a:pt x="12579" y="17"/>
                    <a:pt x="12579" y="30"/>
                  </a:cubicBezTo>
                  <a:cubicBezTo>
                    <a:pt x="12579" y="43"/>
                    <a:pt x="12589" y="53"/>
                    <a:pt x="12602" y="53"/>
                  </a:cubicBezTo>
                  <a:cubicBezTo>
                    <a:pt x="12615" y="53"/>
                    <a:pt x="12625" y="43"/>
                    <a:pt x="12625" y="30"/>
                  </a:cubicBezTo>
                  <a:cubicBezTo>
                    <a:pt x="12625" y="17"/>
                    <a:pt x="12615" y="7"/>
                    <a:pt x="12602" y="7"/>
                  </a:cubicBezTo>
                  <a:close/>
                  <a:moveTo>
                    <a:pt x="12715" y="10"/>
                  </a:moveTo>
                  <a:cubicBezTo>
                    <a:pt x="12705" y="10"/>
                    <a:pt x="12696" y="19"/>
                    <a:pt x="12696" y="30"/>
                  </a:cubicBezTo>
                  <a:cubicBezTo>
                    <a:pt x="12696" y="41"/>
                    <a:pt x="12705" y="50"/>
                    <a:pt x="12715" y="50"/>
                  </a:cubicBezTo>
                  <a:cubicBezTo>
                    <a:pt x="12726" y="50"/>
                    <a:pt x="12735" y="41"/>
                    <a:pt x="12735" y="30"/>
                  </a:cubicBezTo>
                  <a:cubicBezTo>
                    <a:pt x="12735" y="19"/>
                    <a:pt x="12726" y="10"/>
                    <a:pt x="12715" y="10"/>
                  </a:cubicBezTo>
                  <a:close/>
                  <a:moveTo>
                    <a:pt x="12829" y="8"/>
                  </a:moveTo>
                  <a:cubicBezTo>
                    <a:pt x="12817" y="8"/>
                    <a:pt x="12807" y="18"/>
                    <a:pt x="12807" y="30"/>
                  </a:cubicBezTo>
                  <a:cubicBezTo>
                    <a:pt x="12807" y="42"/>
                    <a:pt x="12817" y="52"/>
                    <a:pt x="12829" y="52"/>
                  </a:cubicBezTo>
                  <a:cubicBezTo>
                    <a:pt x="12841" y="52"/>
                    <a:pt x="12851" y="42"/>
                    <a:pt x="12851" y="30"/>
                  </a:cubicBezTo>
                  <a:cubicBezTo>
                    <a:pt x="12851" y="18"/>
                    <a:pt x="12841" y="8"/>
                    <a:pt x="12829" y="8"/>
                  </a:cubicBezTo>
                  <a:close/>
                  <a:moveTo>
                    <a:pt x="12942" y="10"/>
                  </a:moveTo>
                  <a:cubicBezTo>
                    <a:pt x="12931" y="10"/>
                    <a:pt x="12922" y="19"/>
                    <a:pt x="12922" y="30"/>
                  </a:cubicBezTo>
                  <a:cubicBezTo>
                    <a:pt x="12922" y="41"/>
                    <a:pt x="12931" y="50"/>
                    <a:pt x="12942" y="50"/>
                  </a:cubicBezTo>
                  <a:cubicBezTo>
                    <a:pt x="12953" y="50"/>
                    <a:pt x="12962" y="41"/>
                    <a:pt x="12962" y="30"/>
                  </a:cubicBezTo>
                  <a:cubicBezTo>
                    <a:pt x="12962" y="19"/>
                    <a:pt x="12953" y="10"/>
                    <a:pt x="12942" y="10"/>
                  </a:cubicBezTo>
                  <a:close/>
                  <a:moveTo>
                    <a:pt x="13056" y="12"/>
                  </a:moveTo>
                  <a:cubicBezTo>
                    <a:pt x="13045" y="12"/>
                    <a:pt x="13037" y="20"/>
                    <a:pt x="13037" y="30"/>
                  </a:cubicBezTo>
                  <a:cubicBezTo>
                    <a:pt x="13037" y="40"/>
                    <a:pt x="13045" y="49"/>
                    <a:pt x="13056" y="49"/>
                  </a:cubicBezTo>
                  <a:cubicBezTo>
                    <a:pt x="13066" y="49"/>
                    <a:pt x="13074" y="40"/>
                    <a:pt x="13074" y="30"/>
                  </a:cubicBezTo>
                  <a:cubicBezTo>
                    <a:pt x="13074" y="20"/>
                    <a:pt x="13066" y="12"/>
                    <a:pt x="13056" y="12"/>
                  </a:cubicBezTo>
                  <a:close/>
                  <a:moveTo>
                    <a:pt x="13169" y="11"/>
                  </a:moveTo>
                  <a:cubicBezTo>
                    <a:pt x="13158" y="11"/>
                    <a:pt x="13150" y="19"/>
                    <a:pt x="13150" y="30"/>
                  </a:cubicBezTo>
                  <a:cubicBezTo>
                    <a:pt x="13150" y="41"/>
                    <a:pt x="13158" y="49"/>
                    <a:pt x="13169" y="49"/>
                  </a:cubicBezTo>
                  <a:cubicBezTo>
                    <a:pt x="13180" y="49"/>
                    <a:pt x="13188" y="41"/>
                    <a:pt x="13188" y="30"/>
                  </a:cubicBezTo>
                  <a:cubicBezTo>
                    <a:pt x="13188" y="19"/>
                    <a:pt x="13180" y="11"/>
                    <a:pt x="13169" y="11"/>
                  </a:cubicBezTo>
                  <a:close/>
                  <a:moveTo>
                    <a:pt x="13282" y="10"/>
                  </a:moveTo>
                  <a:cubicBezTo>
                    <a:pt x="13271" y="10"/>
                    <a:pt x="13262" y="19"/>
                    <a:pt x="13262" y="30"/>
                  </a:cubicBezTo>
                  <a:cubicBezTo>
                    <a:pt x="13262" y="41"/>
                    <a:pt x="13271" y="50"/>
                    <a:pt x="13282" y="50"/>
                  </a:cubicBezTo>
                  <a:cubicBezTo>
                    <a:pt x="13293" y="50"/>
                    <a:pt x="13302" y="41"/>
                    <a:pt x="13302" y="30"/>
                  </a:cubicBezTo>
                  <a:cubicBezTo>
                    <a:pt x="13302" y="19"/>
                    <a:pt x="13293" y="10"/>
                    <a:pt x="13282" y="10"/>
                  </a:cubicBezTo>
                  <a:close/>
                  <a:moveTo>
                    <a:pt x="13396" y="11"/>
                  </a:moveTo>
                  <a:cubicBezTo>
                    <a:pt x="13385" y="11"/>
                    <a:pt x="13377" y="20"/>
                    <a:pt x="13377" y="30"/>
                  </a:cubicBezTo>
                  <a:cubicBezTo>
                    <a:pt x="13377" y="41"/>
                    <a:pt x="13385" y="49"/>
                    <a:pt x="13396" y="49"/>
                  </a:cubicBezTo>
                  <a:cubicBezTo>
                    <a:pt x="13406" y="49"/>
                    <a:pt x="13415" y="41"/>
                    <a:pt x="13415" y="30"/>
                  </a:cubicBezTo>
                  <a:cubicBezTo>
                    <a:pt x="13415" y="20"/>
                    <a:pt x="13406" y="11"/>
                    <a:pt x="13396" y="11"/>
                  </a:cubicBezTo>
                  <a:close/>
                  <a:moveTo>
                    <a:pt x="13509" y="12"/>
                  </a:moveTo>
                  <a:cubicBezTo>
                    <a:pt x="13499" y="12"/>
                    <a:pt x="13491" y="20"/>
                    <a:pt x="13491" y="30"/>
                  </a:cubicBezTo>
                  <a:cubicBezTo>
                    <a:pt x="13491" y="40"/>
                    <a:pt x="13499" y="48"/>
                    <a:pt x="13509" y="48"/>
                  </a:cubicBezTo>
                  <a:cubicBezTo>
                    <a:pt x="13519" y="48"/>
                    <a:pt x="13527" y="40"/>
                    <a:pt x="13527" y="30"/>
                  </a:cubicBezTo>
                  <a:cubicBezTo>
                    <a:pt x="13527" y="20"/>
                    <a:pt x="13519" y="12"/>
                    <a:pt x="13509" y="12"/>
                  </a:cubicBezTo>
                  <a:close/>
                  <a:moveTo>
                    <a:pt x="13622" y="13"/>
                  </a:moveTo>
                  <a:cubicBezTo>
                    <a:pt x="13613" y="13"/>
                    <a:pt x="13605" y="20"/>
                    <a:pt x="13605" y="30"/>
                  </a:cubicBezTo>
                  <a:cubicBezTo>
                    <a:pt x="13605" y="40"/>
                    <a:pt x="13613" y="47"/>
                    <a:pt x="13622" y="47"/>
                  </a:cubicBezTo>
                  <a:cubicBezTo>
                    <a:pt x="13632" y="47"/>
                    <a:pt x="13640" y="40"/>
                    <a:pt x="13640" y="30"/>
                  </a:cubicBezTo>
                  <a:cubicBezTo>
                    <a:pt x="13640" y="20"/>
                    <a:pt x="13632" y="13"/>
                    <a:pt x="13622" y="13"/>
                  </a:cubicBezTo>
                  <a:close/>
                  <a:moveTo>
                    <a:pt x="13736" y="12"/>
                  </a:moveTo>
                  <a:cubicBezTo>
                    <a:pt x="13726" y="12"/>
                    <a:pt x="13718" y="20"/>
                    <a:pt x="13718" y="30"/>
                  </a:cubicBezTo>
                  <a:cubicBezTo>
                    <a:pt x="13718" y="40"/>
                    <a:pt x="13726" y="48"/>
                    <a:pt x="13736" y="48"/>
                  </a:cubicBezTo>
                  <a:cubicBezTo>
                    <a:pt x="13746" y="48"/>
                    <a:pt x="13754" y="40"/>
                    <a:pt x="13754" y="30"/>
                  </a:cubicBezTo>
                  <a:cubicBezTo>
                    <a:pt x="13754" y="20"/>
                    <a:pt x="13746" y="12"/>
                    <a:pt x="13736" y="12"/>
                  </a:cubicBezTo>
                  <a:close/>
                  <a:moveTo>
                    <a:pt x="13849" y="13"/>
                  </a:moveTo>
                  <a:cubicBezTo>
                    <a:pt x="13840" y="13"/>
                    <a:pt x="13832" y="21"/>
                    <a:pt x="13832" y="30"/>
                  </a:cubicBezTo>
                  <a:cubicBezTo>
                    <a:pt x="13832" y="40"/>
                    <a:pt x="13840" y="47"/>
                    <a:pt x="13849" y="47"/>
                  </a:cubicBezTo>
                  <a:cubicBezTo>
                    <a:pt x="13859" y="47"/>
                    <a:pt x="13866" y="40"/>
                    <a:pt x="13866" y="30"/>
                  </a:cubicBezTo>
                  <a:cubicBezTo>
                    <a:pt x="13866" y="21"/>
                    <a:pt x="13859" y="13"/>
                    <a:pt x="13849" y="13"/>
                  </a:cubicBezTo>
                  <a:close/>
                  <a:moveTo>
                    <a:pt x="13963" y="14"/>
                  </a:moveTo>
                  <a:cubicBezTo>
                    <a:pt x="13954" y="14"/>
                    <a:pt x="13946" y="21"/>
                    <a:pt x="13946" y="30"/>
                  </a:cubicBezTo>
                  <a:cubicBezTo>
                    <a:pt x="13946" y="39"/>
                    <a:pt x="13954" y="47"/>
                    <a:pt x="13963" y="47"/>
                  </a:cubicBezTo>
                  <a:cubicBezTo>
                    <a:pt x="13972" y="47"/>
                    <a:pt x="13979" y="39"/>
                    <a:pt x="13979" y="30"/>
                  </a:cubicBezTo>
                  <a:cubicBezTo>
                    <a:pt x="13979" y="21"/>
                    <a:pt x="13972" y="14"/>
                    <a:pt x="13963" y="14"/>
                  </a:cubicBezTo>
                  <a:close/>
                  <a:moveTo>
                    <a:pt x="14076" y="14"/>
                  </a:moveTo>
                  <a:cubicBezTo>
                    <a:pt x="14067" y="14"/>
                    <a:pt x="14060" y="21"/>
                    <a:pt x="14060" y="30"/>
                  </a:cubicBezTo>
                  <a:cubicBezTo>
                    <a:pt x="14060" y="39"/>
                    <a:pt x="14067" y="46"/>
                    <a:pt x="14076" y="46"/>
                  </a:cubicBezTo>
                  <a:cubicBezTo>
                    <a:pt x="14085" y="46"/>
                    <a:pt x="14092" y="39"/>
                    <a:pt x="14092" y="30"/>
                  </a:cubicBezTo>
                  <a:cubicBezTo>
                    <a:pt x="14092" y="21"/>
                    <a:pt x="14085" y="14"/>
                    <a:pt x="14076" y="14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18"/>
            <p:cNvSpPr>
              <a:spLocks noEditPoints="1"/>
            </p:cNvSpPr>
            <p:nvPr/>
          </p:nvSpPr>
          <p:spPr bwMode="auto">
            <a:xfrm>
              <a:off x="-3981450" y="3575050"/>
              <a:ext cx="18824575" cy="82550"/>
            </a:xfrm>
            <a:custGeom>
              <a:avLst/>
              <a:gdLst>
                <a:gd name="T0" fmla="*/ 14189 w 14319"/>
                <a:gd name="T1" fmla="*/ 16 h 63"/>
                <a:gd name="T2" fmla="*/ 130 w 14319"/>
                <a:gd name="T3" fmla="*/ 16 h 63"/>
                <a:gd name="T4" fmla="*/ 356 w 14319"/>
                <a:gd name="T5" fmla="*/ 15 h 63"/>
                <a:gd name="T6" fmla="*/ 583 w 14319"/>
                <a:gd name="T7" fmla="*/ 14 h 63"/>
                <a:gd name="T8" fmla="*/ 810 w 14319"/>
                <a:gd name="T9" fmla="*/ 13 h 63"/>
                <a:gd name="T10" fmla="*/ 1037 w 14319"/>
                <a:gd name="T11" fmla="*/ 14 h 63"/>
                <a:gd name="T12" fmla="*/ 1263 w 14319"/>
                <a:gd name="T13" fmla="*/ 11 h 63"/>
                <a:gd name="T14" fmla="*/ 1490 w 14319"/>
                <a:gd name="T15" fmla="*/ 10 h 63"/>
                <a:gd name="T16" fmla="*/ 1717 w 14319"/>
                <a:gd name="T17" fmla="*/ 14 h 63"/>
                <a:gd name="T18" fmla="*/ 1944 w 14319"/>
                <a:gd name="T19" fmla="*/ 12 h 63"/>
                <a:gd name="T20" fmla="*/ 2171 w 14319"/>
                <a:gd name="T21" fmla="*/ 14 h 63"/>
                <a:gd name="T22" fmla="*/ 2397 w 14319"/>
                <a:gd name="T23" fmla="*/ 9 h 63"/>
                <a:gd name="T24" fmla="*/ 2624 w 14319"/>
                <a:gd name="T25" fmla="*/ 11 h 63"/>
                <a:gd name="T26" fmla="*/ 2851 w 14319"/>
                <a:gd name="T27" fmla="*/ 16 h 63"/>
                <a:gd name="T28" fmla="*/ 3078 w 14319"/>
                <a:gd name="T29" fmla="*/ 12 h 63"/>
                <a:gd name="T30" fmla="*/ 3304 w 14319"/>
                <a:gd name="T31" fmla="*/ 16 h 63"/>
                <a:gd name="T32" fmla="*/ 3531 w 14319"/>
                <a:gd name="T33" fmla="*/ 14 h 63"/>
                <a:gd name="T34" fmla="*/ 3758 w 14319"/>
                <a:gd name="T35" fmla="*/ 12 h 63"/>
                <a:gd name="T36" fmla="*/ 3985 w 14319"/>
                <a:gd name="T37" fmla="*/ 14 h 63"/>
                <a:gd name="T38" fmla="*/ 4211 w 14319"/>
                <a:gd name="T39" fmla="*/ 10 h 63"/>
                <a:gd name="T40" fmla="*/ 4438 w 14319"/>
                <a:gd name="T41" fmla="*/ 7 h 63"/>
                <a:gd name="T42" fmla="*/ 4665 w 14319"/>
                <a:gd name="T43" fmla="*/ 14 h 63"/>
                <a:gd name="T44" fmla="*/ 4892 w 14319"/>
                <a:gd name="T45" fmla="*/ 10 h 63"/>
                <a:gd name="T46" fmla="*/ 5119 w 14319"/>
                <a:gd name="T47" fmla="*/ 13 h 63"/>
                <a:gd name="T48" fmla="*/ 5345 w 14319"/>
                <a:gd name="T49" fmla="*/ 10 h 63"/>
                <a:gd name="T50" fmla="*/ 5572 w 14319"/>
                <a:gd name="T51" fmla="*/ 4 h 63"/>
                <a:gd name="T52" fmla="*/ 5799 w 14319"/>
                <a:gd name="T53" fmla="*/ 1 h 63"/>
                <a:gd name="T54" fmla="*/ 6026 w 14319"/>
                <a:gd name="T55" fmla="*/ 5 h 63"/>
                <a:gd name="T56" fmla="*/ 6252 w 14319"/>
                <a:gd name="T57" fmla="*/ 9 h 63"/>
                <a:gd name="T58" fmla="*/ 6479 w 14319"/>
                <a:gd name="T59" fmla="*/ 7 h 63"/>
                <a:gd name="T60" fmla="*/ 6706 w 14319"/>
                <a:gd name="T61" fmla="*/ 11 h 63"/>
                <a:gd name="T62" fmla="*/ 6933 w 14319"/>
                <a:gd name="T63" fmla="*/ 11 h 63"/>
                <a:gd name="T64" fmla="*/ 7159 w 14319"/>
                <a:gd name="T65" fmla="*/ 16 h 63"/>
                <a:gd name="T66" fmla="*/ 7386 w 14319"/>
                <a:gd name="T67" fmla="*/ 13 h 63"/>
                <a:gd name="T68" fmla="*/ 7613 w 14319"/>
                <a:gd name="T69" fmla="*/ 14 h 63"/>
                <a:gd name="T70" fmla="*/ 7840 w 14319"/>
                <a:gd name="T71" fmla="*/ 10 h 63"/>
                <a:gd name="T72" fmla="*/ 8067 w 14319"/>
                <a:gd name="T73" fmla="*/ 14 h 63"/>
                <a:gd name="T74" fmla="*/ 8293 w 14319"/>
                <a:gd name="T75" fmla="*/ 13 h 63"/>
                <a:gd name="T76" fmla="*/ 8520 w 14319"/>
                <a:gd name="T77" fmla="*/ 13 h 63"/>
                <a:gd name="T78" fmla="*/ 8747 w 14319"/>
                <a:gd name="T79" fmla="*/ 10 h 63"/>
                <a:gd name="T80" fmla="*/ 8974 w 14319"/>
                <a:gd name="T81" fmla="*/ 4 h 63"/>
                <a:gd name="T82" fmla="*/ 9200 w 14319"/>
                <a:gd name="T83" fmla="*/ 8 h 63"/>
                <a:gd name="T84" fmla="*/ 9427 w 14319"/>
                <a:gd name="T85" fmla="*/ 10 h 63"/>
                <a:gd name="T86" fmla="*/ 9654 w 14319"/>
                <a:gd name="T87" fmla="*/ 13 h 63"/>
                <a:gd name="T88" fmla="*/ 9881 w 14319"/>
                <a:gd name="T89" fmla="*/ 11 h 63"/>
                <a:gd name="T90" fmla="*/ 10108 w 14319"/>
                <a:gd name="T91" fmla="*/ 13 h 63"/>
                <a:gd name="T92" fmla="*/ 10334 w 14319"/>
                <a:gd name="T93" fmla="*/ 13 h 63"/>
                <a:gd name="T94" fmla="*/ 10561 w 14319"/>
                <a:gd name="T95" fmla="*/ 10 h 63"/>
                <a:gd name="T96" fmla="*/ 10788 w 14319"/>
                <a:gd name="T97" fmla="*/ 13 h 63"/>
                <a:gd name="T98" fmla="*/ 11015 w 14319"/>
                <a:gd name="T99" fmla="*/ 13 h 63"/>
                <a:gd name="T100" fmla="*/ 11241 w 14319"/>
                <a:gd name="T101" fmla="*/ 11 h 63"/>
                <a:gd name="T102" fmla="*/ 11468 w 14319"/>
                <a:gd name="T103" fmla="*/ 10 h 63"/>
                <a:gd name="T104" fmla="*/ 11695 w 14319"/>
                <a:gd name="T105" fmla="*/ 14 h 63"/>
                <a:gd name="T106" fmla="*/ 11922 w 14319"/>
                <a:gd name="T107" fmla="*/ 8 h 63"/>
                <a:gd name="T108" fmla="*/ 12148 w 14319"/>
                <a:gd name="T109" fmla="*/ 5 h 63"/>
                <a:gd name="T110" fmla="*/ 12375 w 14319"/>
                <a:gd name="T111" fmla="*/ 3 h 63"/>
                <a:gd name="T112" fmla="*/ 12602 w 14319"/>
                <a:gd name="T113" fmla="*/ 8 h 63"/>
                <a:gd name="T114" fmla="*/ 12829 w 14319"/>
                <a:gd name="T115" fmla="*/ 9 h 63"/>
                <a:gd name="T116" fmla="*/ 13056 w 14319"/>
                <a:gd name="T117" fmla="*/ 13 h 63"/>
                <a:gd name="T118" fmla="*/ 13282 w 14319"/>
                <a:gd name="T119" fmla="*/ 11 h 63"/>
                <a:gd name="T120" fmla="*/ 13509 w 14319"/>
                <a:gd name="T121" fmla="*/ 13 h 63"/>
                <a:gd name="T122" fmla="*/ 13736 w 14319"/>
                <a:gd name="T123" fmla="*/ 14 h 63"/>
                <a:gd name="T124" fmla="*/ 13963 w 14319"/>
                <a:gd name="T125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3">
                  <a:moveTo>
                    <a:pt x="14303" y="16"/>
                  </a:moveTo>
                  <a:cubicBezTo>
                    <a:pt x="14294" y="16"/>
                    <a:pt x="14287" y="23"/>
                    <a:pt x="14287" y="32"/>
                  </a:cubicBezTo>
                  <a:cubicBezTo>
                    <a:pt x="14287" y="41"/>
                    <a:pt x="14294" y="48"/>
                    <a:pt x="14303" y="48"/>
                  </a:cubicBezTo>
                  <a:cubicBezTo>
                    <a:pt x="14312" y="48"/>
                    <a:pt x="14319" y="41"/>
                    <a:pt x="14319" y="32"/>
                  </a:cubicBezTo>
                  <a:cubicBezTo>
                    <a:pt x="14319" y="23"/>
                    <a:pt x="14312" y="16"/>
                    <a:pt x="14303" y="16"/>
                  </a:cubicBezTo>
                  <a:close/>
                  <a:moveTo>
                    <a:pt x="14189" y="16"/>
                  </a:moveTo>
                  <a:cubicBezTo>
                    <a:pt x="14180" y="16"/>
                    <a:pt x="14173" y="23"/>
                    <a:pt x="14173" y="32"/>
                  </a:cubicBezTo>
                  <a:cubicBezTo>
                    <a:pt x="14173" y="41"/>
                    <a:pt x="14180" y="48"/>
                    <a:pt x="14189" y="48"/>
                  </a:cubicBezTo>
                  <a:cubicBezTo>
                    <a:pt x="14198" y="48"/>
                    <a:pt x="14206" y="41"/>
                    <a:pt x="14206" y="32"/>
                  </a:cubicBezTo>
                  <a:cubicBezTo>
                    <a:pt x="14206" y="23"/>
                    <a:pt x="14198" y="16"/>
                    <a:pt x="14189" y="16"/>
                  </a:cubicBezTo>
                  <a:close/>
                  <a:moveTo>
                    <a:pt x="32" y="32"/>
                  </a:moveTo>
                  <a:cubicBezTo>
                    <a:pt x="32" y="41"/>
                    <a:pt x="25" y="48"/>
                    <a:pt x="16" y="48"/>
                  </a:cubicBezTo>
                  <a:cubicBezTo>
                    <a:pt x="7" y="48"/>
                    <a:pt x="0" y="41"/>
                    <a:pt x="0" y="32"/>
                  </a:cubicBezTo>
                  <a:cubicBezTo>
                    <a:pt x="0" y="23"/>
                    <a:pt x="7" y="16"/>
                    <a:pt x="16" y="16"/>
                  </a:cubicBezTo>
                  <a:cubicBezTo>
                    <a:pt x="25" y="16"/>
                    <a:pt x="32" y="23"/>
                    <a:pt x="32" y="32"/>
                  </a:cubicBezTo>
                  <a:close/>
                  <a:moveTo>
                    <a:pt x="130" y="16"/>
                  </a:moveTo>
                  <a:cubicBezTo>
                    <a:pt x="121" y="16"/>
                    <a:pt x="114" y="23"/>
                    <a:pt x="114" y="32"/>
                  </a:cubicBezTo>
                  <a:cubicBezTo>
                    <a:pt x="114" y="41"/>
                    <a:pt x="121" y="48"/>
                    <a:pt x="130" y="48"/>
                  </a:cubicBezTo>
                  <a:cubicBezTo>
                    <a:pt x="138" y="48"/>
                    <a:pt x="146" y="41"/>
                    <a:pt x="146" y="32"/>
                  </a:cubicBezTo>
                  <a:cubicBezTo>
                    <a:pt x="146" y="23"/>
                    <a:pt x="138" y="16"/>
                    <a:pt x="130" y="16"/>
                  </a:cubicBezTo>
                  <a:close/>
                  <a:moveTo>
                    <a:pt x="243" y="16"/>
                  </a:moveTo>
                  <a:cubicBezTo>
                    <a:pt x="234" y="16"/>
                    <a:pt x="227" y="23"/>
                    <a:pt x="227" y="32"/>
                  </a:cubicBezTo>
                  <a:cubicBezTo>
                    <a:pt x="227" y="41"/>
                    <a:pt x="234" y="48"/>
                    <a:pt x="243" y="48"/>
                  </a:cubicBezTo>
                  <a:cubicBezTo>
                    <a:pt x="252" y="48"/>
                    <a:pt x="259" y="41"/>
                    <a:pt x="259" y="32"/>
                  </a:cubicBezTo>
                  <a:cubicBezTo>
                    <a:pt x="259" y="23"/>
                    <a:pt x="252" y="16"/>
                    <a:pt x="243" y="16"/>
                  </a:cubicBezTo>
                  <a:close/>
                  <a:moveTo>
                    <a:pt x="356" y="15"/>
                  </a:moveTo>
                  <a:cubicBezTo>
                    <a:pt x="347" y="15"/>
                    <a:pt x="340" y="23"/>
                    <a:pt x="340" y="32"/>
                  </a:cubicBezTo>
                  <a:cubicBezTo>
                    <a:pt x="340" y="41"/>
                    <a:pt x="347" y="49"/>
                    <a:pt x="356" y="49"/>
                  </a:cubicBezTo>
                  <a:cubicBezTo>
                    <a:pt x="366" y="49"/>
                    <a:pt x="373" y="41"/>
                    <a:pt x="373" y="32"/>
                  </a:cubicBezTo>
                  <a:cubicBezTo>
                    <a:pt x="373" y="23"/>
                    <a:pt x="366" y="15"/>
                    <a:pt x="356" y="15"/>
                  </a:cubicBezTo>
                  <a:close/>
                  <a:moveTo>
                    <a:pt x="470" y="16"/>
                  </a:moveTo>
                  <a:cubicBezTo>
                    <a:pt x="461" y="16"/>
                    <a:pt x="454" y="23"/>
                    <a:pt x="454" y="32"/>
                  </a:cubicBezTo>
                  <a:cubicBezTo>
                    <a:pt x="454" y="41"/>
                    <a:pt x="461" y="48"/>
                    <a:pt x="470" y="48"/>
                  </a:cubicBezTo>
                  <a:cubicBezTo>
                    <a:pt x="478" y="48"/>
                    <a:pt x="486" y="41"/>
                    <a:pt x="486" y="32"/>
                  </a:cubicBezTo>
                  <a:cubicBezTo>
                    <a:pt x="486" y="23"/>
                    <a:pt x="478" y="16"/>
                    <a:pt x="470" y="16"/>
                  </a:cubicBezTo>
                  <a:close/>
                  <a:moveTo>
                    <a:pt x="583" y="14"/>
                  </a:moveTo>
                  <a:cubicBezTo>
                    <a:pt x="573" y="14"/>
                    <a:pt x="566" y="22"/>
                    <a:pt x="566" y="32"/>
                  </a:cubicBezTo>
                  <a:cubicBezTo>
                    <a:pt x="566" y="41"/>
                    <a:pt x="573" y="49"/>
                    <a:pt x="583" y="49"/>
                  </a:cubicBezTo>
                  <a:cubicBezTo>
                    <a:pt x="593" y="49"/>
                    <a:pt x="601" y="41"/>
                    <a:pt x="601" y="32"/>
                  </a:cubicBezTo>
                  <a:cubicBezTo>
                    <a:pt x="601" y="22"/>
                    <a:pt x="593" y="14"/>
                    <a:pt x="583" y="14"/>
                  </a:cubicBezTo>
                  <a:close/>
                  <a:moveTo>
                    <a:pt x="696" y="14"/>
                  </a:moveTo>
                  <a:cubicBezTo>
                    <a:pt x="687" y="14"/>
                    <a:pt x="679" y="22"/>
                    <a:pt x="679" y="32"/>
                  </a:cubicBezTo>
                  <a:cubicBezTo>
                    <a:pt x="679" y="42"/>
                    <a:pt x="687" y="50"/>
                    <a:pt x="696" y="50"/>
                  </a:cubicBezTo>
                  <a:cubicBezTo>
                    <a:pt x="706" y="50"/>
                    <a:pt x="714" y="42"/>
                    <a:pt x="714" y="32"/>
                  </a:cubicBezTo>
                  <a:cubicBezTo>
                    <a:pt x="714" y="22"/>
                    <a:pt x="706" y="14"/>
                    <a:pt x="696" y="14"/>
                  </a:cubicBezTo>
                  <a:close/>
                  <a:moveTo>
                    <a:pt x="810" y="13"/>
                  </a:moveTo>
                  <a:cubicBezTo>
                    <a:pt x="800" y="13"/>
                    <a:pt x="792" y="22"/>
                    <a:pt x="792" y="32"/>
                  </a:cubicBezTo>
                  <a:cubicBezTo>
                    <a:pt x="792" y="42"/>
                    <a:pt x="800" y="50"/>
                    <a:pt x="810" y="50"/>
                  </a:cubicBezTo>
                  <a:cubicBezTo>
                    <a:pt x="820" y="50"/>
                    <a:pt x="828" y="42"/>
                    <a:pt x="828" y="32"/>
                  </a:cubicBezTo>
                  <a:cubicBezTo>
                    <a:pt x="828" y="22"/>
                    <a:pt x="820" y="13"/>
                    <a:pt x="810" y="13"/>
                  </a:cubicBezTo>
                  <a:close/>
                  <a:moveTo>
                    <a:pt x="923" y="16"/>
                  </a:moveTo>
                  <a:cubicBezTo>
                    <a:pt x="915" y="16"/>
                    <a:pt x="907" y="23"/>
                    <a:pt x="907" y="32"/>
                  </a:cubicBezTo>
                  <a:cubicBezTo>
                    <a:pt x="907" y="41"/>
                    <a:pt x="915" y="48"/>
                    <a:pt x="923" y="48"/>
                  </a:cubicBezTo>
                  <a:cubicBezTo>
                    <a:pt x="932" y="48"/>
                    <a:pt x="939" y="41"/>
                    <a:pt x="939" y="32"/>
                  </a:cubicBezTo>
                  <a:cubicBezTo>
                    <a:pt x="939" y="23"/>
                    <a:pt x="932" y="16"/>
                    <a:pt x="923" y="16"/>
                  </a:cubicBezTo>
                  <a:close/>
                  <a:moveTo>
                    <a:pt x="1037" y="14"/>
                  </a:moveTo>
                  <a:cubicBezTo>
                    <a:pt x="1027" y="14"/>
                    <a:pt x="1019" y="22"/>
                    <a:pt x="1019" y="32"/>
                  </a:cubicBezTo>
                  <a:cubicBezTo>
                    <a:pt x="1019" y="41"/>
                    <a:pt x="1027" y="49"/>
                    <a:pt x="1037" y="49"/>
                  </a:cubicBezTo>
                  <a:cubicBezTo>
                    <a:pt x="1046" y="49"/>
                    <a:pt x="1054" y="41"/>
                    <a:pt x="1054" y="32"/>
                  </a:cubicBezTo>
                  <a:cubicBezTo>
                    <a:pt x="1054" y="22"/>
                    <a:pt x="1046" y="14"/>
                    <a:pt x="1037" y="14"/>
                  </a:cubicBezTo>
                  <a:close/>
                  <a:moveTo>
                    <a:pt x="1150" y="13"/>
                  </a:moveTo>
                  <a:cubicBezTo>
                    <a:pt x="1140" y="13"/>
                    <a:pt x="1131" y="21"/>
                    <a:pt x="1131" y="32"/>
                  </a:cubicBezTo>
                  <a:cubicBezTo>
                    <a:pt x="1131" y="42"/>
                    <a:pt x="1140" y="51"/>
                    <a:pt x="1150" y="51"/>
                  </a:cubicBezTo>
                  <a:cubicBezTo>
                    <a:pt x="1161" y="51"/>
                    <a:pt x="1169" y="42"/>
                    <a:pt x="1169" y="32"/>
                  </a:cubicBezTo>
                  <a:cubicBezTo>
                    <a:pt x="1169" y="21"/>
                    <a:pt x="1161" y="13"/>
                    <a:pt x="1150" y="13"/>
                  </a:cubicBezTo>
                  <a:close/>
                  <a:moveTo>
                    <a:pt x="1263" y="11"/>
                  </a:moveTo>
                  <a:cubicBezTo>
                    <a:pt x="1252" y="11"/>
                    <a:pt x="1243" y="20"/>
                    <a:pt x="1243" y="32"/>
                  </a:cubicBezTo>
                  <a:cubicBezTo>
                    <a:pt x="1243" y="43"/>
                    <a:pt x="1252" y="53"/>
                    <a:pt x="1263" y="53"/>
                  </a:cubicBezTo>
                  <a:cubicBezTo>
                    <a:pt x="1275" y="53"/>
                    <a:pt x="1284" y="43"/>
                    <a:pt x="1284" y="32"/>
                  </a:cubicBezTo>
                  <a:cubicBezTo>
                    <a:pt x="1284" y="20"/>
                    <a:pt x="1275" y="11"/>
                    <a:pt x="1263" y="11"/>
                  </a:cubicBezTo>
                  <a:close/>
                  <a:moveTo>
                    <a:pt x="1377" y="10"/>
                  </a:moveTo>
                  <a:cubicBezTo>
                    <a:pt x="1365" y="10"/>
                    <a:pt x="1355" y="20"/>
                    <a:pt x="1355" y="32"/>
                  </a:cubicBezTo>
                  <a:cubicBezTo>
                    <a:pt x="1355" y="44"/>
                    <a:pt x="1365" y="54"/>
                    <a:pt x="1377" y="54"/>
                  </a:cubicBezTo>
                  <a:cubicBezTo>
                    <a:pt x="1389" y="54"/>
                    <a:pt x="1399" y="44"/>
                    <a:pt x="1399" y="32"/>
                  </a:cubicBezTo>
                  <a:cubicBezTo>
                    <a:pt x="1399" y="20"/>
                    <a:pt x="1389" y="10"/>
                    <a:pt x="1377" y="10"/>
                  </a:cubicBezTo>
                  <a:close/>
                  <a:moveTo>
                    <a:pt x="1490" y="10"/>
                  </a:moveTo>
                  <a:cubicBezTo>
                    <a:pt x="1478" y="10"/>
                    <a:pt x="1468" y="20"/>
                    <a:pt x="1468" y="32"/>
                  </a:cubicBezTo>
                  <a:cubicBezTo>
                    <a:pt x="1468" y="44"/>
                    <a:pt x="1478" y="54"/>
                    <a:pt x="1490" y="54"/>
                  </a:cubicBezTo>
                  <a:cubicBezTo>
                    <a:pt x="1502" y="54"/>
                    <a:pt x="1512" y="44"/>
                    <a:pt x="1512" y="32"/>
                  </a:cubicBezTo>
                  <a:cubicBezTo>
                    <a:pt x="1512" y="20"/>
                    <a:pt x="1502" y="10"/>
                    <a:pt x="1490" y="10"/>
                  </a:cubicBezTo>
                  <a:close/>
                  <a:moveTo>
                    <a:pt x="1604" y="12"/>
                  </a:moveTo>
                  <a:cubicBezTo>
                    <a:pt x="1592" y="12"/>
                    <a:pt x="1583" y="21"/>
                    <a:pt x="1583" y="32"/>
                  </a:cubicBezTo>
                  <a:cubicBezTo>
                    <a:pt x="1583" y="43"/>
                    <a:pt x="1592" y="52"/>
                    <a:pt x="1604" y="52"/>
                  </a:cubicBezTo>
                  <a:cubicBezTo>
                    <a:pt x="1615" y="52"/>
                    <a:pt x="1624" y="43"/>
                    <a:pt x="1624" y="32"/>
                  </a:cubicBezTo>
                  <a:cubicBezTo>
                    <a:pt x="1624" y="21"/>
                    <a:pt x="1615" y="12"/>
                    <a:pt x="1604" y="12"/>
                  </a:cubicBezTo>
                  <a:close/>
                  <a:moveTo>
                    <a:pt x="1717" y="14"/>
                  </a:moveTo>
                  <a:cubicBezTo>
                    <a:pt x="1707" y="14"/>
                    <a:pt x="1699" y="22"/>
                    <a:pt x="1699" y="32"/>
                  </a:cubicBezTo>
                  <a:cubicBezTo>
                    <a:pt x="1699" y="42"/>
                    <a:pt x="1707" y="50"/>
                    <a:pt x="1717" y="50"/>
                  </a:cubicBezTo>
                  <a:cubicBezTo>
                    <a:pt x="1727" y="50"/>
                    <a:pt x="1735" y="42"/>
                    <a:pt x="1735" y="32"/>
                  </a:cubicBezTo>
                  <a:cubicBezTo>
                    <a:pt x="1735" y="22"/>
                    <a:pt x="1727" y="14"/>
                    <a:pt x="1717" y="14"/>
                  </a:cubicBezTo>
                  <a:close/>
                  <a:moveTo>
                    <a:pt x="1830" y="12"/>
                  </a:moveTo>
                  <a:cubicBezTo>
                    <a:pt x="1819" y="12"/>
                    <a:pt x="1811" y="21"/>
                    <a:pt x="1811" y="32"/>
                  </a:cubicBezTo>
                  <a:cubicBezTo>
                    <a:pt x="1811" y="43"/>
                    <a:pt x="1819" y="52"/>
                    <a:pt x="1830" y="52"/>
                  </a:cubicBezTo>
                  <a:cubicBezTo>
                    <a:pt x="1841" y="52"/>
                    <a:pt x="1850" y="43"/>
                    <a:pt x="1850" y="32"/>
                  </a:cubicBezTo>
                  <a:cubicBezTo>
                    <a:pt x="1850" y="21"/>
                    <a:pt x="1841" y="12"/>
                    <a:pt x="1830" y="12"/>
                  </a:cubicBezTo>
                  <a:close/>
                  <a:moveTo>
                    <a:pt x="1944" y="12"/>
                  </a:moveTo>
                  <a:cubicBezTo>
                    <a:pt x="1933" y="12"/>
                    <a:pt x="1924" y="21"/>
                    <a:pt x="1924" y="32"/>
                  </a:cubicBezTo>
                  <a:cubicBezTo>
                    <a:pt x="1924" y="43"/>
                    <a:pt x="1933" y="51"/>
                    <a:pt x="1944" y="51"/>
                  </a:cubicBezTo>
                  <a:cubicBezTo>
                    <a:pt x="1955" y="51"/>
                    <a:pt x="1963" y="43"/>
                    <a:pt x="1963" y="32"/>
                  </a:cubicBezTo>
                  <a:cubicBezTo>
                    <a:pt x="1963" y="21"/>
                    <a:pt x="1955" y="12"/>
                    <a:pt x="1944" y="12"/>
                  </a:cubicBezTo>
                  <a:close/>
                  <a:moveTo>
                    <a:pt x="2057" y="13"/>
                  </a:moveTo>
                  <a:cubicBezTo>
                    <a:pt x="2047" y="13"/>
                    <a:pt x="2038" y="21"/>
                    <a:pt x="2038" y="32"/>
                  </a:cubicBezTo>
                  <a:cubicBezTo>
                    <a:pt x="2038" y="42"/>
                    <a:pt x="2047" y="51"/>
                    <a:pt x="2057" y="51"/>
                  </a:cubicBezTo>
                  <a:cubicBezTo>
                    <a:pt x="2068" y="51"/>
                    <a:pt x="2076" y="42"/>
                    <a:pt x="2076" y="32"/>
                  </a:cubicBezTo>
                  <a:cubicBezTo>
                    <a:pt x="2076" y="21"/>
                    <a:pt x="2068" y="13"/>
                    <a:pt x="2057" y="13"/>
                  </a:cubicBezTo>
                  <a:close/>
                  <a:moveTo>
                    <a:pt x="2171" y="14"/>
                  </a:moveTo>
                  <a:cubicBezTo>
                    <a:pt x="2161" y="14"/>
                    <a:pt x="2153" y="22"/>
                    <a:pt x="2153" y="32"/>
                  </a:cubicBezTo>
                  <a:cubicBezTo>
                    <a:pt x="2153" y="42"/>
                    <a:pt x="2161" y="50"/>
                    <a:pt x="2171" y="50"/>
                  </a:cubicBezTo>
                  <a:cubicBezTo>
                    <a:pt x="2180" y="50"/>
                    <a:pt x="2188" y="42"/>
                    <a:pt x="2188" y="32"/>
                  </a:cubicBezTo>
                  <a:cubicBezTo>
                    <a:pt x="2188" y="22"/>
                    <a:pt x="2180" y="14"/>
                    <a:pt x="2171" y="14"/>
                  </a:cubicBezTo>
                  <a:close/>
                  <a:moveTo>
                    <a:pt x="2284" y="12"/>
                  </a:moveTo>
                  <a:cubicBezTo>
                    <a:pt x="2273" y="12"/>
                    <a:pt x="2264" y="21"/>
                    <a:pt x="2264" y="32"/>
                  </a:cubicBezTo>
                  <a:cubicBezTo>
                    <a:pt x="2264" y="43"/>
                    <a:pt x="2273" y="52"/>
                    <a:pt x="2284" y="52"/>
                  </a:cubicBezTo>
                  <a:cubicBezTo>
                    <a:pt x="2295" y="52"/>
                    <a:pt x="2304" y="43"/>
                    <a:pt x="2304" y="32"/>
                  </a:cubicBezTo>
                  <a:cubicBezTo>
                    <a:pt x="2304" y="21"/>
                    <a:pt x="2295" y="12"/>
                    <a:pt x="2284" y="12"/>
                  </a:cubicBezTo>
                  <a:close/>
                  <a:moveTo>
                    <a:pt x="2397" y="9"/>
                  </a:moveTo>
                  <a:cubicBezTo>
                    <a:pt x="2385" y="9"/>
                    <a:pt x="2375" y="19"/>
                    <a:pt x="2375" y="32"/>
                  </a:cubicBezTo>
                  <a:cubicBezTo>
                    <a:pt x="2375" y="44"/>
                    <a:pt x="2385" y="54"/>
                    <a:pt x="2397" y="54"/>
                  </a:cubicBezTo>
                  <a:cubicBezTo>
                    <a:pt x="2410" y="54"/>
                    <a:pt x="2420" y="44"/>
                    <a:pt x="2420" y="32"/>
                  </a:cubicBezTo>
                  <a:cubicBezTo>
                    <a:pt x="2420" y="19"/>
                    <a:pt x="2410" y="9"/>
                    <a:pt x="2397" y="9"/>
                  </a:cubicBezTo>
                  <a:close/>
                  <a:moveTo>
                    <a:pt x="2511" y="7"/>
                  </a:moveTo>
                  <a:cubicBezTo>
                    <a:pt x="2497" y="7"/>
                    <a:pt x="2486" y="18"/>
                    <a:pt x="2486" y="32"/>
                  </a:cubicBezTo>
                  <a:cubicBezTo>
                    <a:pt x="2486" y="45"/>
                    <a:pt x="2497" y="56"/>
                    <a:pt x="2511" y="56"/>
                  </a:cubicBezTo>
                  <a:cubicBezTo>
                    <a:pt x="2524" y="56"/>
                    <a:pt x="2535" y="45"/>
                    <a:pt x="2535" y="32"/>
                  </a:cubicBezTo>
                  <a:cubicBezTo>
                    <a:pt x="2535" y="18"/>
                    <a:pt x="2524" y="7"/>
                    <a:pt x="2511" y="7"/>
                  </a:cubicBezTo>
                  <a:close/>
                  <a:moveTo>
                    <a:pt x="2624" y="11"/>
                  </a:moveTo>
                  <a:cubicBezTo>
                    <a:pt x="2613" y="11"/>
                    <a:pt x="2603" y="20"/>
                    <a:pt x="2603" y="32"/>
                  </a:cubicBezTo>
                  <a:cubicBezTo>
                    <a:pt x="2603" y="43"/>
                    <a:pt x="2613" y="53"/>
                    <a:pt x="2624" y="53"/>
                  </a:cubicBezTo>
                  <a:cubicBezTo>
                    <a:pt x="2636" y="53"/>
                    <a:pt x="2645" y="43"/>
                    <a:pt x="2645" y="32"/>
                  </a:cubicBezTo>
                  <a:cubicBezTo>
                    <a:pt x="2645" y="20"/>
                    <a:pt x="2636" y="11"/>
                    <a:pt x="2624" y="11"/>
                  </a:cubicBezTo>
                  <a:close/>
                  <a:moveTo>
                    <a:pt x="2737" y="15"/>
                  </a:moveTo>
                  <a:cubicBezTo>
                    <a:pt x="2728" y="15"/>
                    <a:pt x="2720" y="22"/>
                    <a:pt x="2720" y="32"/>
                  </a:cubicBezTo>
                  <a:cubicBezTo>
                    <a:pt x="2720" y="41"/>
                    <a:pt x="2728" y="49"/>
                    <a:pt x="2737" y="49"/>
                  </a:cubicBezTo>
                  <a:cubicBezTo>
                    <a:pt x="2747" y="49"/>
                    <a:pt x="2755" y="41"/>
                    <a:pt x="2755" y="32"/>
                  </a:cubicBezTo>
                  <a:cubicBezTo>
                    <a:pt x="2755" y="22"/>
                    <a:pt x="2747" y="15"/>
                    <a:pt x="2737" y="15"/>
                  </a:cubicBezTo>
                  <a:close/>
                  <a:moveTo>
                    <a:pt x="2851" y="16"/>
                  </a:moveTo>
                  <a:cubicBezTo>
                    <a:pt x="2842" y="16"/>
                    <a:pt x="2835" y="23"/>
                    <a:pt x="2835" y="32"/>
                  </a:cubicBezTo>
                  <a:cubicBezTo>
                    <a:pt x="2835" y="41"/>
                    <a:pt x="2842" y="48"/>
                    <a:pt x="2851" y="48"/>
                  </a:cubicBezTo>
                  <a:cubicBezTo>
                    <a:pt x="2860" y="48"/>
                    <a:pt x="2867" y="41"/>
                    <a:pt x="2867" y="32"/>
                  </a:cubicBezTo>
                  <a:cubicBezTo>
                    <a:pt x="2867" y="23"/>
                    <a:pt x="2860" y="16"/>
                    <a:pt x="2851" y="16"/>
                  </a:cubicBezTo>
                  <a:close/>
                  <a:moveTo>
                    <a:pt x="2964" y="13"/>
                  </a:moveTo>
                  <a:cubicBezTo>
                    <a:pt x="2954" y="13"/>
                    <a:pt x="2945" y="21"/>
                    <a:pt x="2945" y="32"/>
                  </a:cubicBezTo>
                  <a:cubicBezTo>
                    <a:pt x="2945" y="42"/>
                    <a:pt x="2954" y="51"/>
                    <a:pt x="2964" y="51"/>
                  </a:cubicBezTo>
                  <a:cubicBezTo>
                    <a:pt x="2975" y="51"/>
                    <a:pt x="2984" y="42"/>
                    <a:pt x="2984" y="32"/>
                  </a:cubicBezTo>
                  <a:cubicBezTo>
                    <a:pt x="2984" y="21"/>
                    <a:pt x="2975" y="13"/>
                    <a:pt x="2964" y="13"/>
                  </a:cubicBezTo>
                  <a:close/>
                  <a:moveTo>
                    <a:pt x="3078" y="12"/>
                  </a:moveTo>
                  <a:cubicBezTo>
                    <a:pt x="3067" y="12"/>
                    <a:pt x="3058" y="21"/>
                    <a:pt x="3058" y="32"/>
                  </a:cubicBezTo>
                  <a:cubicBezTo>
                    <a:pt x="3058" y="43"/>
                    <a:pt x="3067" y="52"/>
                    <a:pt x="3078" y="52"/>
                  </a:cubicBezTo>
                  <a:cubicBezTo>
                    <a:pt x="3089" y="52"/>
                    <a:pt x="3098" y="43"/>
                    <a:pt x="3098" y="32"/>
                  </a:cubicBezTo>
                  <a:cubicBezTo>
                    <a:pt x="3098" y="21"/>
                    <a:pt x="3089" y="12"/>
                    <a:pt x="3078" y="12"/>
                  </a:cubicBezTo>
                  <a:close/>
                  <a:moveTo>
                    <a:pt x="3191" y="13"/>
                  </a:moveTo>
                  <a:cubicBezTo>
                    <a:pt x="3181" y="13"/>
                    <a:pt x="3172" y="22"/>
                    <a:pt x="3172" y="32"/>
                  </a:cubicBezTo>
                  <a:cubicBezTo>
                    <a:pt x="3172" y="42"/>
                    <a:pt x="3181" y="50"/>
                    <a:pt x="3191" y="50"/>
                  </a:cubicBezTo>
                  <a:cubicBezTo>
                    <a:pt x="3201" y="50"/>
                    <a:pt x="3210" y="42"/>
                    <a:pt x="3210" y="32"/>
                  </a:cubicBezTo>
                  <a:cubicBezTo>
                    <a:pt x="3210" y="22"/>
                    <a:pt x="3201" y="13"/>
                    <a:pt x="3191" y="13"/>
                  </a:cubicBezTo>
                  <a:close/>
                  <a:moveTo>
                    <a:pt x="3304" y="16"/>
                  </a:moveTo>
                  <a:cubicBezTo>
                    <a:pt x="3296" y="16"/>
                    <a:pt x="3289" y="23"/>
                    <a:pt x="3289" y="32"/>
                  </a:cubicBezTo>
                  <a:cubicBezTo>
                    <a:pt x="3289" y="41"/>
                    <a:pt x="3296" y="48"/>
                    <a:pt x="3304" y="48"/>
                  </a:cubicBezTo>
                  <a:cubicBezTo>
                    <a:pt x="3313" y="48"/>
                    <a:pt x="3320" y="41"/>
                    <a:pt x="3320" y="32"/>
                  </a:cubicBezTo>
                  <a:cubicBezTo>
                    <a:pt x="3320" y="23"/>
                    <a:pt x="3313" y="16"/>
                    <a:pt x="3304" y="16"/>
                  </a:cubicBezTo>
                  <a:close/>
                  <a:moveTo>
                    <a:pt x="3418" y="15"/>
                  </a:moveTo>
                  <a:cubicBezTo>
                    <a:pt x="3408" y="15"/>
                    <a:pt x="3401" y="22"/>
                    <a:pt x="3401" y="32"/>
                  </a:cubicBezTo>
                  <a:cubicBezTo>
                    <a:pt x="3401" y="41"/>
                    <a:pt x="3408" y="49"/>
                    <a:pt x="3418" y="49"/>
                  </a:cubicBezTo>
                  <a:cubicBezTo>
                    <a:pt x="3427" y="49"/>
                    <a:pt x="3435" y="41"/>
                    <a:pt x="3435" y="32"/>
                  </a:cubicBezTo>
                  <a:cubicBezTo>
                    <a:pt x="3435" y="22"/>
                    <a:pt x="3427" y="15"/>
                    <a:pt x="3418" y="15"/>
                  </a:cubicBezTo>
                  <a:close/>
                  <a:moveTo>
                    <a:pt x="3531" y="14"/>
                  </a:moveTo>
                  <a:cubicBezTo>
                    <a:pt x="3521" y="14"/>
                    <a:pt x="3513" y="22"/>
                    <a:pt x="3513" y="32"/>
                  </a:cubicBezTo>
                  <a:cubicBezTo>
                    <a:pt x="3513" y="42"/>
                    <a:pt x="3521" y="50"/>
                    <a:pt x="3531" y="50"/>
                  </a:cubicBezTo>
                  <a:cubicBezTo>
                    <a:pt x="3541" y="50"/>
                    <a:pt x="3549" y="42"/>
                    <a:pt x="3549" y="32"/>
                  </a:cubicBezTo>
                  <a:cubicBezTo>
                    <a:pt x="3549" y="22"/>
                    <a:pt x="3541" y="14"/>
                    <a:pt x="3531" y="14"/>
                  </a:cubicBezTo>
                  <a:close/>
                  <a:moveTo>
                    <a:pt x="3645" y="15"/>
                  </a:moveTo>
                  <a:cubicBezTo>
                    <a:pt x="3635" y="15"/>
                    <a:pt x="3627" y="22"/>
                    <a:pt x="3627" y="32"/>
                  </a:cubicBezTo>
                  <a:cubicBezTo>
                    <a:pt x="3627" y="41"/>
                    <a:pt x="3635" y="49"/>
                    <a:pt x="3645" y="49"/>
                  </a:cubicBezTo>
                  <a:cubicBezTo>
                    <a:pt x="3654" y="49"/>
                    <a:pt x="3662" y="41"/>
                    <a:pt x="3662" y="32"/>
                  </a:cubicBezTo>
                  <a:cubicBezTo>
                    <a:pt x="3662" y="22"/>
                    <a:pt x="3654" y="15"/>
                    <a:pt x="3645" y="15"/>
                  </a:cubicBezTo>
                  <a:close/>
                  <a:moveTo>
                    <a:pt x="3758" y="12"/>
                  </a:moveTo>
                  <a:cubicBezTo>
                    <a:pt x="3747" y="12"/>
                    <a:pt x="3738" y="21"/>
                    <a:pt x="3738" y="32"/>
                  </a:cubicBezTo>
                  <a:cubicBezTo>
                    <a:pt x="3738" y="43"/>
                    <a:pt x="3747" y="52"/>
                    <a:pt x="3758" y="52"/>
                  </a:cubicBezTo>
                  <a:cubicBezTo>
                    <a:pt x="3769" y="52"/>
                    <a:pt x="3778" y="43"/>
                    <a:pt x="3778" y="32"/>
                  </a:cubicBezTo>
                  <a:cubicBezTo>
                    <a:pt x="3778" y="21"/>
                    <a:pt x="3769" y="12"/>
                    <a:pt x="3758" y="12"/>
                  </a:cubicBezTo>
                  <a:close/>
                  <a:moveTo>
                    <a:pt x="3871" y="11"/>
                  </a:moveTo>
                  <a:cubicBezTo>
                    <a:pt x="3860" y="11"/>
                    <a:pt x="3850" y="20"/>
                    <a:pt x="3850" y="32"/>
                  </a:cubicBezTo>
                  <a:cubicBezTo>
                    <a:pt x="3850" y="44"/>
                    <a:pt x="3860" y="53"/>
                    <a:pt x="3871" y="53"/>
                  </a:cubicBezTo>
                  <a:cubicBezTo>
                    <a:pt x="3883" y="53"/>
                    <a:pt x="3892" y="44"/>
                    <a:pt x="3892" y="32"/>
                  </a:cubicBezTo>
                  <a:cubicBezTo>
                    <a:pt x="3892" y="20"/>
                    <a:pt x="3883" y="11"/>
                    <a:pt x="3871" y="11"/>
                  </a:cubicBezTo>
                  <a:close/>
                  <a:moveTo>
                    <a:pt x="3985" y="14"/>
                  </a:moveTo>
                  <a:cubicBezTo>
                    <a:pt x="3975" y="14"/>
                    <a:pt x="3967" y="22"/>
                    <a:pt x="3967" y="32"/>
                  </a:cubicBezTo>
                  <a:cubicBezTo>
                    <a:pt x="3967" y="41"/>
                    <a:pt x="3975" y="49"/>
                    <a:pt x="3985" y="49"/>
                  </a:cubicBezTo>
                  <a:cubicBezTo>
                    <a:pt x="3994" y="49"/>
                    <a:pt x="4002" y="41"/>
                    <a:pt x="4002" y="32"/>
                  </a:cubicBezTo>
                  <a:cubicBezTo>
                    <a:pt x="4002" y="22"/>
                    <a:pt x="3994" y="14"/>
                    <a:pt x="3985" y="14"/>
                  </a:cubicBezTo>
                  <a:close/>
                  <a:moveTo>
                    <a:pt x="4098" y="12"/>
                  </a:moveTo>
                  <a:cubicBezTo>
                    <a:pt x="4087" y="12"/>
                    <a:pt x="4079" y="21"/>
                    <a:pt x="4079" y="32"/>
                  </a:cubicBezTo>
                  <a:cubicBezTo>
                    <a:pt x="4079" y="43"/>
                    <a:pt x="4087" y="51"/>
                    <a:pt x="4098" y="51"/>
                  </a:cubicBezTo>
                  <a:cubicBezTo>
                    <a:pt x="4109" y="51"/>
                    <a:pt x="4118" y="43"/>
                    <a:pt x="4118" y="32"/>
                  </a:cubicBezTo>
                  <a:cubicBezTo>
                    <a:pt x="4118" y="21"/>
                    <a:pt x="4109" y="12"/>
                    <a:pt x="4098" y="12"/>
                  </a:cubicBezTo>
                  <a:close/>
                  <a:moveTo>
                    <a:pt x="4211" y="10"/>
                  </a:moveTo>
                  <a:cubicBezTo>
                    <a:pt x="4199" y="10"/>
                    <a:pt x="4190" y="20"/>
                    <a:pt x="4190" y="32"/>
                  </a:cubicBezTo>
                  <a:cubicBezTo>
                    <a:pt x="4190" y="44"/>
                    <a:pt x="4199" y="54"/>
                    <a:pt x="4211" y="54"/>
                  </a:cubicBezTo>
                  <a:cubicBezTo>
                    <a:pt x="4223" y="54"/>
                    <a:pt x="4233" y="44"/>
                    <a:pt x="4233" y="32"/>
                  </a:cubicBezTo>
                  <a:cubicBezTo>
                    <a:pt x="4233" y="20"/>
                    <a:pt x="4223" y="10"/>
                    <a:pt x="4211" y="10"/>
                  </a:cubicBezTo>
                  <a:close/>
                  <a:moveTo>
                    <a:pt x="4325" y="8"/>
                  </a:moveTo>
                  <a:cubicBezTo>
                    <a:pt x="4312" y="8"/>
                    <a:pt x="4301" y="19"/>
                    <a:pt x="4301" y="32"/>
                  </a:cubicBezTo>
                  <a:cubicBezTo>
                    <a:pt x="4301" y="45"/>
                    <a:pt x="4312" y="55"/>
                    <a:pt x="4325" y="55"/>
                  </a:cubicBezTo>
                  <a:cubicBezTo>
                    <a:pt x="4338" y="55"/>
                    <a:pt x="4348" y="45"/>
                    <a:pt x="4348" y="32"/>
                  </a:cubicBezTo>
                  <a:cubicBezTo>
                    <a:pt x="4348" y="19"/>
                    <a:pt x="4338" y="8"/>
                    <a:pt x="4325" y="8"/>
                  </a:cubicBezTo>
                  <a:close/>
                  <a:moveTo>
                    <a:pt x="4438" y="7"/>
                  </a:moveTo>
                  <a:cubicBezTo>
                    <a:pt x="4424" y="7"/>
                    <a:pt x="4413" y="18"/>
                    <a:pt x="4413" y="32"/>
                  </a:cubicBezTo>
                  <a:cubicBezTo>
                    <a:pt x="4413" y="46"/>
                    <a:pt x="4424" y="57"/>
                    <a:pt x="4438" y="57"/>
                  </a:cubicBezTo>
                  <a:cubicBezTo>
                    <a:pt x="4452" y="57"/>
                    <a:pt x="4463" y="46"/>
                    <a:pt x="4463" y="32"/>
                  </a:cubicBezTo>
                  <a:cubicBezTo>
                    <a:pt x="4463" y="18"/>
                    <a:pt x="4452" y="7"/>
                    <a:pt x="4438" y="7"/>
                  </a:cubicBezTo>
                  <a:close/>
                  <a:moveTo>
                    <a:pt x="4552" y="11"/>
                  </a:moveTo>
                  <a:cubicBezTo>
                    <a:pt x="4540" y="11"/>
                    <a:pt x="4530" y="20"/>
                    <a:pt x="4530" y="32"/>
                  </a:cubicBezTo>
                  <a:cubicBezTo>
                    <a:pt x="4530" y="44"/>
                    <a:pt x="4540" y="53"/>
                    <a:pt x="4552" y="53"/>
                  </a:cubicBezTo>
                  <a:cubicBezTo>
                    <a:pt x="4563" y="53"/>
                    <a:pt x="4573" y="44"/>
                    <a:pt x="4573" y="32"/>
                  </a:cubicBezTo>
                  <a:cubicBezTo>
                    <a:pt x="4573" y="20"/>
                    <a:pt x="4563" y="11"/>
                    <a:pt x="4552" y="11"/>
                  </a:cubicBezTo>
                  <a:close/>
                  <a:moveTo>
                    <a:pt x="4665" y="14"/>
                  </a:moveTo>
                  <a:cubicBezTo>
                    <a:pt x="4655" y="14"/>
                    <a:pt x="4647" y="22"/>
                    <a:pt x="4647" y="32"/>
                  </a:cubicBezTo>
                  <a:cubicBezTo>
                    <a:pt x="4647" y="42"/>
                    <a:pt x="4655" y="50"/>
                    <a:pt x="4665" y="50"/>
                  </a:cubicBezTo>
                  <a:cubicBezTo>
                    <a:pt x="4675" y="50"/>
                    <a:pt x="4683" y="42"/>
                    <a:pt x="4683" y="32"/>
                  </a:cubicBezTo>
                  <a:cubicBezTo>
                    <a:pt x="4683" y="22"/>
                    <a:pt x="4675" y="14"/>
                    <a:pt x="4665" y="14"/>
                  </a:cubicBezTo>
                  <a:close/>
                  <a:moveTo>
                    <a:pt x="4778" y="16"/>
                  </a:moveTo>
                  <a:cubicBezTo>
                    <a:pt x="4770" y="16"/>
                    <a:pt x="4763" y="23"/>
                    <a:pt x="4763" y="32"/>
                  </a:cubicBezTo>
                  <a:cubicBezTo>
                    <a:pt x="4763" y="41"/>
                    <a:pt x="4770" y="48"/>
                    <a:pt x="4778" y="48"/>
                  </a:cubicBezTo>
                  <a:cubicBezTo>
                    <a:pt x="4787" y="48"/>
                    <a:pt x="4794" y="41"/>
                    <a:pt x="4794" y="32"/>
                  </a:cubicBezTo>
                  <a:cubicBezTo>
                    <a:pt x="4794" y="23"/>
                    <a:pt x="4787" y="16"/>
                    <a:pt x="4778" y="16"/>
                  </a:cubicBezTo>
                  <a:close/>
                  <a:moveTo>
                    <a:pt x="4892" y="10"/>
                  </a:moveTo>
                  <a:cubicBezTo>
                    <a:pt x="4880" y="10"/>
                    <a:pt x="4870" y="20"/>
                    <a:pt x="4870" y="32"/>
                  </a:cubicBezTo>
                  <a:cubicBezTo>
                    <a:pt x="4870" y="44"/>
                    <a:pt x="4880" y="53"/>
                    <a:pt x="4892" y="53"/>
                  </a:cubicBezTo>
                  <a:cubicBezTo>
                    <a:pt x="4904" y="53"/>
                    <a:pt x="4913" y="44"/>
                    <a:pt x="4913" y="32"/>
                  </a:cubicBezTo>
                  <a:cubicBezTo>
                    <a:pt x="4913" y="20"/>
                    <a:pt x="4904" y="10"/>
                    <a:pt x="4892" y="10"/>
                  </a:cubicBezTo>
                  <a:close/>
                  <a:moveTo>
                    <a:pt x="5005" y="12"/>
                  </a:moveTo>
                  <a:cubicBezTo>
                    <a:pt x="4994" y="12"/>
                    <a:pt x="4985" y="21"/>
                    <a:pt x="4985" y="32"/>
                  </a:cubicBezTo>
                  <a:cubicBezTo>
                    <a:pt x="4985" y="43"/>
                    <a:pt x="4994" y="52"/>
                    <a:pt x="5005" y="52"/>
                  </a:cubicBezTo>
                  <a:cubicBezTo>
                    <a:pt x="5016" y="52"/>
                    <a:pt x="5025" y="43"/>
                    <a:pt x="5025" y="32"/>
                  </a:cubicBezTo>
                  <a:cubicBezTo>
                    <a:pt x="5025" y="21"/>
                    <a:pt x="5016" y="12"/>
                    <a:pt x="5005" y="12"/>
                  </a:cubicBezTo>
                  <a:close/>
                  <a:moveTo>
                    <a:pt x="5119" y="13"/>
                  </a:moveTo>
                  <a:cubicBezTo>
                    <a:pt x="5108" y="13"/>
                    <a:pt x="5100" y="22"/>
                    <a:pt x="5100" y="32"/>
                  </a:cubicBezTo>
                  <a:cubicBezTo>
                    <a:pt x="5100" y="42"/>
                    <a:pt x="5108" y="50"/>
                    <a:pt x="5119" y="50"/>
                  </a:cubicBezTo>
                  <a:cubicBezTo>
                    <a:pt x="5129" y="50"/>
                    <a:pt x="5137" y="42"/>
                    <a:pt x="5137" y="32"/>
                  </a:cubicBezTo>
                  <a:cubicBezTo>
                    <a:pt x="5137" y="22"/>
                    <a:pt x="5129" y="13"/>
                    <a:pt x="5119" y="13"/>
                  </a:cubicBezTo>
                  <a:close/>
                  <a:moveTo>
                    <a:pt x="5232" y="11"/>
                  </a:moveTo>
                  <a:cubicBezTo>
                    <a:pt x="5220" y="11"/>
                    <a:pt x="5211" y="20"/>
                    <a:pt x="5211" y="32"/>
                  </a:cubicBezTo>
                  <a:cubicBezTo>
                    <a:pt x="5211" y="43"/>
                    <a:pt x="5220" y="53"/>
                    <a:pt x="5232" y="53"/>
                  </a:cubicBezTo>
                  <a:cubicBezTo>
                    <a:pt x="5243" y="53"/>
                    <a:pt x="5253" y="43"/>
                    <a:pt x="5253" y="32"/>
                  </a:cubicBezTo>
                  <a:cubicBezTo>
                    <a:pt x="5253" y="20"/>
                    <a:pt x="5243" y="11"/>
                    <a:pt x="5232" y="11"/>
                  </a:cubicBezTo>
                  <a:close/>
                  <a:moveTo>
                    <a:pt x="5345" y="10"/>
                  </a:moveTo>
                  <a:cubicBezTo>
                    <a:pt x="5333" y="10"/>
                    <a:pt x="5323" y="20"/>
                    <a:pt x="5323" y="32"/>
                  </a:cubicBezTo>
                  <a:cubicBezTo>
                    <a:pt x="5323" y="44"/>
                    <a:pt x="5333" y="54"/>
                    <a:pt x="5345" y="54"/>
                  </a:cubicBezTo>
                  <a:cubicBezTo>
                    <a:pt x="5358" y="54"/>
                    <a:pt x="5368" y="44"/>
                    <a:pt x="5368" y="32"/>
                  </a:cubicBezTo>
                  <a:cubicBezTo>
                    <a:pt x="5368" y="20"/>
                    <a:pt x="5358" y="10"/>
                    <a:pt x="5345" y="10"/>
                  </a:cubicBezTo>
                  <a:close/>
                  <a:moveTo>
                    <a:pt x="5459" y="7"/>
                  </a:moveTo>
                  <a:cubicBezTo>
                    <a:pt x="5445" y="7"/>
                    <a:pt x="5434" y="18"/>
                    <a:pt x="5434" y="32"/>
                  </a:cubicBezTo>
                  <a:cubicBezTo>
                    <a:pt x="5434" y="46"/>
                    <a:pt x="5445" y="57"/>
                    <a:pt x="5459" y="57"/>
                  </a:cubicBezTo>
                  <a:cubicBezTo>
                    <a:pt x="5473" y="57"/>
                    <a:pt x="5484" y="46"/>
                    <a:pt x="5484" y="32"/>
                  </a:cubicBezTo>
                  <a:cubicBezTo>
                    <a:pt x="5484" y="18"/>
                    <a:pt x="5473" y="7"/>
                    <a:pt x="5459" y="7"/>
                  </a:cubicBezTo>
                  <a:close/>
                  <a:moveTo>
                    <a:pt x="5572" y="4"/>
                  </a:moveTo>
                  <a:cubicBezTo>
                    <a:pt x="5557" y="4"/>
                    <a:pt x="5544" y="16"/>
                    <a:pt x="5544" y="32"/>
                  </a:cubicBezTo>
                  <a:cubicBezTo>
                    <a:pt x="5544" y="47"/>
                    <a:pt x="5557" y="60"/>
                    <a:pt x="5572" y="60"/>
                  </a:cubicBezTo>
                  <a:cubicBezTo>
                    <a:pt x="5587" y="60"/>
                    <a:pt x="5600" y="47"/>
                    <a:pt x="5600" y="32"/>
                  </a:cubicBezTo>
                  <a:cubicBezTo>
                    <a:pt x="5600" y="16"/>
                    <a:pt x="5587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8" y="0"/>
                    <a:pt x="5654" y="14"/>
                    <a:pt x="5654" y="32"/>
                  </a:cubicBezTo>
                  <a:cubicBezTo>
                    <a:pt x="5654" y="49"/>
                    <a:pt x="5668" y="63"/>
                    <a:pt x="5685" y="63"/>
                  </a:cubicBezTo>
                  <a:cubicBezTo>
                    <a:pt x="5703" y="63"/>
                    <a:pt x="5717" y="49"/>
                    <a:pt x="5717" y="32"/>
                  </a:cubicBezTo>
                  <a:cubicBezTo>
                    <a:pt x="5717" y="14"/>
                    <a:pt x="5703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2" y="1"/>
                    <a:pt x="5768" y="15"/>
                    <a:pt x="5768" y="32"/>
                  </a:cubicBezTo>
                  <a:cubicBezTo>
                    <a:pt x="5768" y="49"/>
                    <a:pt x="5782" y="62"/>
                    <a:pt x="5799" y="62"/>
                  </a:cubicBezTo>
                  <a:cubicBezTo>
                    <a:pt x="5816" y="62"/>
                    <a:pt x="5829" y="49"/>
                    <a:pt x="5829" y="32"/>
                  </a:cubicBezTo>
                  <a:cubicBezTo>
                    <a:pt x="5829" y="15"/>
                    <a:pt x="5816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6" y="2"/>
                    <a:pt x="5883" y="16"/>
                    <a:pt x="5883" y="32"/>
                  </a:cubicBezTo>
                  <a:cubicBezTo>
                    <a:pt x="5883" y="48"/>
                    <a:pt x="5896" y="61"/>
                    <a:pt x="5912" y="61"/>
                  </a:cubicBezTo>
                  <a:cubicBezTo>
                    <a:pt x="5928" y="61"/>
                    <a:pt x="5942" y="48"/>
                    <a:pt x="5942" y="32"/>
                  </a:cubicBezTo>
                  <a:cubicBezTo>
                    <a:pt x="5942" y="16"/>
                    <a:pt x="5928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1" y="5"/>
                    <a:pt x="5999" y="17"/>
                    <a:pt x="5999" y="32"/>
                  </a:cubicBezTo>
                  <a:cubicBezTo>
                    <a:pt x="5999" y="46"/>
                    <a:pt x="6011" y="58"/>
                    <a:pt x="6026" y="58"/>
                  </a:cubicBezTo>
                  <a:cubicBezTo>
                    <a:pt x="6040" y="58"/>
                    <a:pt x="6052" y="46"/>
                    <a:pt x="6052" y="32"/>
                  </a:cubicBezTo>
                  <a:cubicBezTo>
                    <a:pt x="6052" y="17"/>
                    <a:pt x="6040" y="5"/>
                    <a:pt x="6026" y="5"/>
                  </a:cubicBezTo>
                  <a:close/>
                  <a:moveTo>
                    <a:pt x="6139" y="8"/>
                  </a:moveTo>
                  <a:cubicBezTo>
                    <a:pt x="6126" y="8"/>
                    <a:pt x="6115" y="19"/>
                    <a:pt x="6115" y="32"/>
                  </a:cubicBezTo>
                  <a:cubicBezTo>
                    <a:pt x="6115" y="45"/>
                    <a:pt x="6126" y="56"/>
                    <a:pt x="6139" y="56"/>
                  </a:cubicBezTo>
                  <a:cubicBezTo>
                    <a:pt x="6152" y="56"/>
                    <a:pt x="6163" y="45"/>
                    <a:pt x="6163" y="32"/>
                  </a:cubicBezTo>
                  <a:cubicBezTo>
                    <a:pt x="6163" y="19"/>
                    <a:pt x="6152" y="8"/>
                    <a:pt x="6139" y="8"/>
                  </a:cubicBezTo>
                  <a:close/>
                  <a:moveTo>
                    <a:pt x="6252" y="9"/>
                  </a:moveTo>
                  <a:cubicBezTo>
                    <a:pt x="6240" y="9"/>
                    <a:pt x="6229" y="19"/>
                    <a:pt x="6229" y="32"/>
                  </a:cubicBezTo>
                  <a:cubicBezTo>
                    <a:pt x="6229" y="45"/>
                    <a:pt x="6240" y="55"/>
                    <a:pt x="6252" y="55"/>
                  </a:cubicBezTo>
                  <a:cubicBezTo>
                    <a:pt x="6265" y="55"/>
                    <a:pt x="6275" y="45"/>
                    <a:pt x="6275" y="32"/>
                  </a:cubicBezTo>
                  <a:cubicBezTo>
                    <a:pt x="6275" y="19"/>
                    <a:pt x="6265" y="9"/>
                    <a:pt x="6252" y="9"/>
                  </a:cubicBezTo>
                  <a:close/>
                  <a:moveTo>
                    <a:pt x="6366" y="6"/>
                  </a:moveTo>
                  <a:cubicBezTo>
                    <a:pt x="6351" y="6"/>
                    <a:pt x="6340" y="18"/>
                    <a:pt x="6340" y="32"/>
                  </a:cubicBezTo>
                  <a:cubicBezTo>
                    <a:pt x="6340" y="46"/>
                    <a:pt x="6351" y="58"/>
                    <a:pt x="6366" y="58"/>
                  </a:cubicBezTo>
                  <a:cubicBezTo>
                    <a:pt x="6380" y="58"/>
                    <a:pt x="6392" y="46"/>
                    <a:pt x="6392" y="32"/>
                  </a:cubicBezTo>
                  <a:cubicBezTo>
                    <a:pt x="6392" y="18"/>
                    <a:pt x="6380" y="6"/>
                    <a:pt x="6366" y="6"/>
                  </a:cubicBezTo>
                  <a:close/>
                  <a:moveTo>
                    <a:pt x="6479" y="7"/>
                  </a:moveTo>
                  <a:cubicBezTo>
                    <a:pt x="6465" y="7"/>
                    <a:pt x="6454" y="18"/>
                    <a:pt x="6454" y="32"/>
                  </a:cubicBezTo>
                  <a:cubicBezTo>
                    <a:pt x="6454" y="46"/>
                    <a:pt x="6465" y="57"/>
                    <a:pt x="6479" y="57"/>
                  </a:cubicBezTo>
                  <a:cubicBezTo>
                    <a:pt x="6493" y="57"/>
                    <a:pt x="6504" y="46"/>
                    <a:pt x="6504" y="32"/>
                  </a:cubicBezTo>
                  <a:cubicBezTo>
                    <a:pt x="6504" y="18"/>
                    <a:pt x="6493" y="7"/>
                    <a:pt x="6479" y="7"/>
                  </a:cubicBezTo>
                  <a:close/>
                  <a:moveTo>
                    <a:pt x="6593" y="10"/>
                  </a:moveTo>
                  <a:cubicBezTo>
                    <a:pt x="6581" y="10"/>
                    <a:pt x="6571" y="20"/>
                    <a:pt x="6571" y="32"/>
                  </a:cubicBezTo>
                  <a:cubicBezTo>
                    <a:pt x="6571" y="44"/>
                    <a:pt x="6581" y="53"/>
                    <a:pt x="6593" y="53"/>
                  </a:cubicBezTo>
                  <a:cubicBezTo>
                    <a:pt x="6604" y="53"/>
                    <a:pt x="6614" y="44"/>
                    <a:pt x="6614" y="32"/>
                  </a:cubicBezTo>
                  <a:cubicBezTo>
                    <a:pt x="6614" y="20"/>
                    <a:pt x="6604" y="10"/>
                    <a:pt x="6593" y="10"/>
                  </a:cubicBezTo>
                  <a:close/>
                  <a:moveTo>
                    <a:pt x="6706" y="11"/>
                  </a:moveTo>
                  <a:cubicBezTo>
                    <a:pt x="6695" y="11"/>
                    <a:pt x="6685" y="20"/>
                    <a:pt x="6685" y="32"/>
                  </a:cubicBezTo>
                  <a:cubicBezTo>
                    <a:pt x="6685" y="43"/>
                    <a:pt x="6695" y="53"/>
                    <a:pt x="6706" y="53"/>
                  </a:cubicBezTo>
                  <a:cubicBezTo>
                    <a:pt x="6717" y="53"/>
                    <a:pt x="6727" y="43"/>
                    <a:pt x="6727" y="32"/>
                  </a:cubicBezTo>
                  <a:cubicBezTo>
                    <a:pt x="6727" y="20"/>
                    <a:pt x="6717" y="11"/>
                    <a:pt x="6706" y="11"/>
                  </a:cubicBezTo>
                  <a:close/>
                  <a:moveTo>
                    <a:pt x="6819" y="14"/>
                  </a:moveTo>
                  <a:cubicBezTo>
                    <a:pt x="6809" y="14"/>
                    <a:pt x="6801" y="22"/>
                    <a:pt x="6801" y="32"/>
                  </a:cubicBezTo>
                  <a:cubicBezTo>
                    <a:pt x="6801" y="42"/>
                    <a:pt x="6809" y="50"/>
                    <a:pt x="6819" y="50"/>
                  </a:cubicBezTo>
                  <a:cubicBezTo>
                    <a:pt x="6829" y="50"/>
                    <a:pt x="6837" y="42"/>
                    <a:pt x="6837" y="32"/>
                  </a:cubicBezTo>
                  <a:cubicBezTo>
                    <a:pt x="6837" y="22"/>
                    <a:pt x="6829" y="14"/>
                    <a:pt x="6819" y="14"/>
                  </a:cubicBezTo>
                  <a:close/>
                  <a:moveTo>
                    <a:pt x="6933" y="11"/>
                  </a:moveTo>
                  <a:cubicBezTo>
                    <a:pt x="6921" y="11"/>
                    <a:pt x="6912" y="20"/>
                    <a:pt x="6912" y="32"/>
                  </a:cubicBezTo>
                  <a:cubicBezTo>
                    <a:pt x="6912" y="43"/>
                    <a:pt x="6921" y="53"/>
                    <a:pt x="6933" y="53"/>
                  </a:cubicBezTo>
                  <a:cubicBezTo>
                    <a:pt x="6944" y="53"/>
                    <a:pt x="6954" y="43"/>
                    <a:pt x="6954" y="32"/>
                  </a:cubicBezTo>
                  <a:cubicBezTo>
                    <a:pt x="6954" y="20"/>
                    <a:pt x="6944" y="11"/>
                    <a:pt x="6933" y="11"/>
                  </a:cubicBezTo>
                  <a:close/>
                  <a:moveTo>
                    <a:pt x="7046" y="13"/>
                  </a:moveTo>
                  <a:cubicBezTo>
                    <a:pt x="7036" y="13"/>
                    <a:pt x="7027" y="21"/>
                    <a:pt x="7027" y="32"/>
                  </a:cubicBezTo>
                  <a:cubicBezTo>
                    <a:pt x="7027" y="42"/>
                    <a:pt x="7036" y="51"/>
                    <a:pt x="7046" y="51"/>
                  </a:cubicBezTo>
                  <a:cubicBezTo>
                    <a:pt x="7057" y="51"/>
                    <a:pt x="7065" y="42"/>
                    <a:pt x="7065" y="32"/>
                  </a:cubicBezTo>
                  <a:cubicBezTo>
                    <a:pt x="7065" y="21"/>
                    <a:pt x="7057" y="13"/>
                    <a:pt x="7046" y="13"/>
                  </a:cubicBezTo>
                  <a:close/>
                  <a:moveTo>
                    <a:pt x="7159" y="16"/>
                  </a:moveTo>
                  <a:cubicBezTo>
                    <a:pt x="7151" y="16"/>
                    <a:pt x="7143" y="23"/>
                    <a:pt x="7143" y="32"/>
                  </a:cubicBezTo>
                  <a:cubicBezTo>
                    <a:pt x="7143" y="41"/>
                    <a:pt x="7151" y="48"/>
                    <a:pt x="7159" y="48"/>
                  </a:cubicBezTo>
                  <a:cubicBezTo>
                    <a:pt x="7168" y="48"/>
                    <a:pt x="7176" y="41"/>
                    <a:pt x="7176" y="32"/>
                  </a:cubicBezTo>
                  <a:cubicBezTo>
                    <a:pt x="7176" y="23"/>
                    <a:pt x="7168" y="16"/>
                    <a:pt x="7159" y="16"/>
                  </a:cubicBezTo>
                  <a:close/>
                  <a:moveTo>
                    <a:pt x="7273" y="14"/>
                  </a:moveTo>
                  <a:cubicBezTo>
                    <a:pt x="7263" y="14"/>
                    <a:pt x="7255" y="22"/>
                    <a:pt x="7255" y="32"/>
                  </a:cubicBezTo>
                  <a:cubicBezTo>
                    <a:pt x="7255" y="41"/>
                    <a:pt x="7263" y="49"/>
                    <a:pt x="7273" y="49"/>
                  </a:cubicBezTo>
                  <a:cubicBezTo>
                    <a:pt x="7282" y="49"/>
                    <a:pt x="7290" y="41"/>
                    <a:pt x="7290" y="32"/>
                  </a:cubicBezTo>
                  <a:cubicBezTo>
                    <a:pt x="7290" y="22"/>
                    <a:pt x="7282" y="14"/>
                    <a:pt x="7273" y="14"/>
                  </a:cubicBezTo>
                  <a:close/>
                  <a:moveTo>
                    <a:pt x="7386" y="13"/>
                  </a:moveTo>
                  <a:cubicBezTo>
                    <a:pt x="7376" y="13"/>
                    <a:pt x="7367" y="21"/>
                    <a:pt x="7367" y="32"/>
                  </a:cubicBezTo>
                  <a:cubicBezTo>
                    <a:pt x="7367" y="42"/>
                    <a:pt x="7376" y="51"/>
                    <a:pt x="7386" y="51"/>
                  </a:cubicBezTo>
                  <a:cubicBezTo>
                    <a:pt x="7397" y="51"/>
                    <a:pt x="7405" y="42"/>
                    <a:pt x="7405" y="32"/>
                  </a:cubicBezTo>
                  <a:cubicBezTo>
                    <a:pt x="7405" y="21"/>
                    <a:pt x="7397" y="13"/>
                    <a:pt x="7386" y="13"/>
                  </a:cubicBezTo>
                  <a:close/>
                  <a:moveTo>
                    <a:pt x="7500" y="11"/>
                  </a:moveTo>
                  <a:cubicBezTo>
                    <a:pt x="7488" y="11"/>
                    <a:pt x="7479" y="21"/>
                    <a:pt x="7479" y="32"/>
                  </a:cubicBezTo>
                  <a:cubicBezTo>
                    <a:pt x="7479" y="43"/>
                    <a:pt x="7488" y="52"/>
                    <a:pt x="7500" y="52"/>
                  </a:cubicBezTo>
                  <a:cubicBezTo>
                    <a:pt x="7511" y="52"/>
                    <a:pt x="7520" y="43"/>
                    <a:pt x="7520" y="32"/>
                  </a:cubicBezTo>
                  <a:cubicBezTo>
                    <a:pt x="7520" y="21"/>
                    <a:pt x="7511" y="11"/>
                    <a:pt x="7500" y="11"/>
                  </a:cubicBezTo>
                  <a:close/>
                  <a:moveTo>
                    <a:pt x="7613" y="14"/>
                  </a:moveTo>
                  <a:cubicBezTo>
                    <a:pt x="7603" y="14"/>
                    <a:pt x="7595" y="22"/>
                    <a:pt x="7595" y="32"/>
                  </a:cubicBezTo>
                  <a:cubicBezTo>
                    <a:pt x="7595" y="42"/>
                    <a:pt x="7603" y="50"/>
                    <a:pt x="7613" y="50"/>
                  </a:cubicBezTo>
                  <a:cubicBezTo>
                    <a:pt x="7623" y="50"/>
                    <a:pt x="7631" y="42"/>
                    <a:pt x="7631" y="32"/>
                  </a:cubicBezTo>
                  <a:cubicBezTo>
                    <a:pt x="7631" y="22"/>
                    <a:pt x="7623" y="14"/>
                    <a:pt x="7613" y="14"/>
                  </a:cubicBezTo>
                  <a:close/>
                  <a:moveTo>
                    <a:pt x="7726" y="15"/>
                  </a:moveTo>
                  <a:cubicBezTo>
                    <a:pt x="7717" y="15"/>
                    <a:pt x="7709" y="22"/>
                    <a:pt x="7709" y="32"/>
                  </a:cubicBezTo>
                  <a:cubicBezTo>
                    <a:pt x="7709" y="41"/>
                    <a:pt x="7717" y="49"/>
                    <a:pt x="7726" y="49"/>
                  </a:cubicBezTo>
                  <a:cubicBezTo>
                    <a:pt x="7736" y="49"/>
                    <a:pt x="7743" y="41"/>
                    <a:pt x="7743" y="32"/>
                  </a:cubicBezTo>
                  <a:cubicBezTo>
                    <a:pt x="7743" y="22"/>
                    <a:pt x="7736" y="15"/>
                    <a:pt x="7726" y="15"/>
                  </a:cubicBezTo>
                  <a:close/>
                  <a:moveTo>
                    <a:pt x="7840" y="10"/>
                  </a:moveTo>
                  <a:cubicBezTo>
                    <a:pt x="7828" y="10"/>
                    <a:pt x="7818" y="20"/>
                    <a:pt x="7818" y="32"/>
                  </a:cubicBezTo>
                  <a:cubicBezTo>
                    <a:pt x="7818" y="44"/>
                    <a:pt x="7828" y="54"/>
                    <a:pt x="7840" y="54"/>
                  </a:cubicBezTo>
                  <a:cubicBezTo>
                    <a:pt x="7852" y="54"/>
                    <a:pt x="7862" y="44"/>
                    <a:pt x="7862" y="32"/>
                  </a:cubicBezTo>
                  <a:cubicBezTo>
                    <a:pt x="7862" y="20"/>
                    <a:pt x="7852" y="10"/>
                    <a:pt x="7840" y="10"/>
                  </a:cubicBezTo>
                  <a:close/>
                  <a:moveTo>
                    <a:pt x="7953" y="11"/>
                  </a:moveTo>
                  <a:cubicBezTo>
                    <a:pt x="7942" y="11"/>
                    <a:pt x="7933" y="21"/>
                    <a:pt x="7933" y="32"/>
                  </a:cubicBezTo>
                  <a:cubicBezTo>
                    <a:pt x="7933" y="43"/>
                    <a:pt x="7942" y="52"/>
                    <a:pt x="7953" y="52"/>
                  </a:cubicBezTo>
                  <a:cubicBezTo>
                    <a:pt x="7964" y="52"/>
                    <a:pt x="7974" y="43"/>
                    <a:pt x="7974" y="32"/>
                  </a:cubicBezTo>
                  <a:cubicBezTo>
                    <a:pt x="7974" y="21"/>
                    <a:pt x="7964" y="11"/>
                    <a:pt x="7953" y="11"/>
                  </a:cubicBezTo>
                  <a:close/>
                  <a:moveTo>
                    <a:pt x="8067" y="14"/>
                  </a:moveTo>
                  <a:cubicBezTo>
                    <a:pt x="8057" y="14"/>
                    <a:pt x="8049" y="22"/>
                    <a:pt x="8049" y="32"/>
                  </a:cubicBezTo>
                  <a:cubicBezTo>
                    <a:pt x="8049" y="41"/>
                    <a:pt x="8057" y="49"/>
                    <a:pt x="8067" y="49"/>
                  </a:cubicBezTo>
                  <a:cubicBezTo>
                    <a:pt x="8076" y="49"/>
                    <a:pt x="8084" y="41"/>
                    <a:pt x="8084" y="32"/>
                  </a:cubicBezTo>
                  <a:cubicBezTo>
                    <a:pt x="8084" y="22"/>
                    <a:pt x="8076" y="14"/>
                    <a:pt x="8067" y="14"/>
                  </a:cubicBezTo>
                  <a:close/>
                  <a:moveTo>
                    <a:pt x="8180" y="16"/>
                  </a:moveTo>
                  <a:cubicBezTo>
                    <a:pt x="8171" y="16"/>
                    <a:pt x="8164" y="23"/>
                    <a:pt x="8164" y="32"/>
                  </a:cubicBezTo>
                  <a:cubicBezTo>
                    <a:pt x="8164" y="41"/>
                    <a:pt x="8171" y="48"/>
                    <a:pt x="8180" y="48"/>
                  </a:cubicBezTo>
                  <a:cubicBezTo>
                    <a:pt x="8189" y="48"/>
                    <a:pt x="8196" y="41"/>
                    <a:pt x="8196" y="32"/>
                  </a:cubicBezTo>
                  <a:cubicBezTo>
                    <a:pt x="8196" y="23"/>
                    <a:pt x="8189" y="16"/>
                    <a:pt x="8180" y="16"/>
                  </a:cubicBezTo>
                  <a:close/>
                  <a:moveTo>
                    <a:pt x="8293" y="13"/>
                  </a:moveTo>
                  <a:cubicBezTo>
                    <a:pt x="8283" y="13"/>
                    <a:pt x="8275" y="22"/>
                    <a:pt x="8275" y="32"/>
                  </a:cubicBezTo>
                  <a:cubicBezTo>
                    <a:pt x="8275" y="42"/>
                    <a:pt x="8283" y="50"/>
                    <a:pt x="8293" y="50"/>
                  </a:cubicBezTo>
                  <a:cubicBezTo>
                    <a:pt x="8304" y="50"/>
                    <a:pt x="8312" y="42"/>
                    <a:pt x="8312" y="32"/>
                  </a:cubicBezTo>
                  <a:cubicBezTo>
                    <a:pt x="8312" y="22"/>
                    <a:pt x="8304" y="13"/>
                    <a:pt x="8293" y="13"/>
                  </a:cubicBezTo>
                  <a:close/>
                  <a:moveTo>
                    <a:pt x="8407" y="14"/>
                  </a:moveTo>
                  <a:cubicBezTo>
                    <a:pt x="8397" y="14"/>
                    <a:pt x="8389" y="22"/>
                    <a:pt x="8389" y="32"/>
                  </a:cubicBezTo>
                  <a:cubicBezTo>
                    <a:pt x="8389" y="42"/>
                    <a:pt x="8397" y="50"/>
                    <a:pt x="8407" y="50"/>
                  </a:cubicBezTo>
                  <a:cubicBezTo>
                    <a:pt x="8416" y="50"/>
                    <a:pt x="8424" y="42"/>
                    <a:pt x="8424" y="32"/>
                  </a:cubicBezTo>
                  <a:cubicBezTo>
                    <a:pt x="8424" y="22"/>
                    <a:pt x="8416" y="14"/>
                    <a:pt x="8407" y="14"/>
                  </a:cubicBezTo>
                  <a:close/>
                  <a:moveTo>
                    <a:pt x="8520" y="13"/>
                  </a:moveTo>
                  <a:cubicBezTo>
                    <a:pt x="8509" y="13"/>
                    <a:pt x="8501" y="21"/>
                    <a:pt x="8501" y="32"/>
                  </a:cubicBezTo>
                  <a:cubicBezTo>
                    <a:pt x="8501" y="42"/>
                    <a:pt x="8509" y="51"/>
                    <a:pt x="8520" y="51"/>
                  </a:cubicBezTo>
                  <a:cubicBezTo>
                    <a:pt x="8531" y="51"/>
                    <a:pt x="8539" y="42"/>
                    <a:pt x="8539" y="32"/>
                  </a:cubicBezTo>
                  <a:cubicBezTo>
                    <a:pt x="8539" y="21"/>
                    <a:pt x="8531" y="13"/>
                    <a:pt x="8520" y="13"/>
                  </a:cubicBezTo>
                  <a:close/>
                  <a:moveTo>
                    <a:pt x="8634" y="11"/>
                  </a:moveTo>
                  <a:cubicBezTo>
                    <a:pt x="8622" y="11"/>
                    <a:pt x="8612" y="20"/>
                    <a:pt x="8612" y="32"/>
                  </a:cubicBezTo>
                  <a:cubicBezTo>
                    <a:pt x="8612" y="44"/>
                    <a:pt x="8622" y="53"/>
                    <a:pt x="8634" y="53"/>
                  </a:cubicBezTo>
                  <a:cubicBezTo>
                    <a:pt x="8645" y="53"/>
                    <a:pt x="8655" y="44"/>
                    <a:pt x="8655" y="32"/>
                  </a:cubicBezTo>
                  <a:cubicBezTo>
                    <a:pt x="8655" y="20"/>
                    <a:pt x="8645" y="11"/>
                    <a:pt x="8634" y="11"/>
                  </a:cubicBezTo>
                  <a:close/>
                  <a:moveTo>
                    <a:pt x="8747" y="10"/>
                  </a:moveTo>
                  <a:cubicBezTo>
                    <a:pt x="8735" y="10"/>
                    <a:pt x="8725" y="20"/>
                    <a:pt x="8725" y="32"/>
                  </a:cubicBezTo>
                  <a:cubicBezTo>
                    <a:pt x="8725" y="44"/>
                    <a:pt x="8735" y="54"/>
                    <a:pt x="8747" y="54"/>
                  </a:cubicBezTo>
                  <a:cubicBezTo>
                    <a:pt x="8759" y="54"/>
                    <a:pt x="8769" y="44"/>
                    <a:pt x="8769" y="32"/>
                  </a:cubicBezTo>
                  <a:cubicBezTo>
                    <a:pt x="8769" y="20"/>
                    <a:pt x="8759" y="10"/>
                    <a:pt x="8747" y="10"/>
                  </a:cubicBezTo>
                  <a:close/>
                  <a:moveTo>
                    <a:pt x="8860" y="7"/>
                  </a:moveTo>
                  <a:cubicBezTo>
                    <a:pt x="8846" y="7"/>
                    <a:pt x="8835" y="18"/>
                    <a:pt x="8835" y="32"/>
                  </a:cubicBezTo>
                  <a:cubicBezTo>
                    <a:pt x="8835" y="46"/>
                    <a:pt x="8846" y="57"/>
                    <a:pt x="8860" y="57"/>
                  </a:cubicBezTo>
                  <a:cubicBezTo>
                    <a:pt x="8874" y="57"/>
                    <a:pt x="8885" y="46"/>
                    <a:pt x="8885" y="32"/>
                  </a:cubicBezTo>
                  <a:cubicBezTo>
                    <a:pt x="8885" y="18"/>
                    <a:pt x="8874" y="7"/>
                    <a:pt x="8860" y="7"/>
                  </a:cubicBezTo>
                  <a:close/>
                  <a:moveTo>
                    <a:pt x="8974" y="4"/>
                  </a:moveTo>
                  <a:cubicBezTo>
                    <a:pt x="8958" y="4"/>
                    <a:pt x="8946" y="17"/>
                    <a:pt x="8946" y="32"/>
                  </a:cubicBezTo>
                  <a:cubicBezTo>
                    <a:pt x="8946" y="47"/>
                    <a:pt x="8958" y="59"/>
                    <a:pt x="8974" y="59"/>
                  </a:cubicBezTo>
                  <a:cubicBezTo>
                    <a:pt x="8989" y="59"/>
                    <a:pt x="9001" y="47"/>
                    <a:pt x="9001" y="32"/>
                  </a:cubicBezTo>
                  <a:cubicBezTo>
                    <a:pt x="9001" y="17"/>
                    <a:pt x="8989" y="4"/>
                    <a:pt x="8974" y="4"/>
                  </a:cubicBezTo>
                  <a:close/>
                  <a:moveTo>
                    <a:pt x="9087" y="5"/>
                  </a:moveTo>
                  <a:cubicBezTo>
                    <a:pt x="9072" y="5"/>
                    <a:pt x="9060" y="17"/>
                    <a:pt x="9060" y="32"/>
                  </a:cubicBezTo>
                  <a:cubicBezTo>
                    <a:pt x="9060" y="47"/>
                    <a:pt x="9072" y="59"/>
                    <a:pt x="9087" y="59"/>
                  </a:cubicBezTo>
                  <a:cubicBezTo>
                    <a:pt x="9102" y="59"/>
                    <a:pt x="9114" y="47"/>
                    <a:pt x="9114" y="32"/>
                  </a:cubicBezTo>
                  <a:cubicBezTo>
                    <a:pt x="9114" y="17"/>
                    <a:pt x="9102" y="5"/>
                    <a:pt x="9087" y="5"/>
                  </a:cubicBezTo>
                  <a:close/>
                  <a:moveTo>
                    <a:pt x="9200" y="8"/>
                  </a:moveTo>
                  <a:cubicBezTo>
                    <a:pt x="9187" y="8"/>
                    <a:pt x="9177" y="19"/>
                    <a:pt x="9177" y="32"/>
                  </a:cubicBezTo>
                  <a:cubicBezTo>
                    <a:pt x="9177" y="45"/>
                    <a:pt x="9187" y="56"/>
                    <a:pt x="9200" y="56"/>
                  </a:cubicBezTo>
                  <a:cubicBezTo>
                    <a:pt x="9213" y="56"/>
                    <a:pt x="9224" y="45"/>
                    <a:pt x="9224" y="32"/>
                  </a:cubicBezTo>
                  <a:cubicBezTo>
                    <a:pt x="9224" y="19"/>
                    <a:pt x="9213" y="8"/>
                    <a:pt x="9200" y="8"/>
                  </a:cubicBezTo>
                  <a:close/>
                  <a:moveTo>
                    <a:pt x="9314" y="6"/>
                  </a:moveTo>
                  <a:cubicBezTo>
                    <a:pt x="9300" y="6"/>
                    <a:pt x="9288" y="18"/>
                    <a:pt x="9288" y="32"/>
                  </a:cubicBezTo>
                  <a:cubicBezTo>
                    <a:pt x="9288" y="46"/>
                    <a:pt x="9300" y="58"/>
                    <a:pt x="9314" y="58"/>
                  </a:cubicBezTo>
                  <a:cubicBezTo>
                    <a:pt x="9328" y="58"/>
                    <a:pt x="9340" y="46"/>
                    <a:pt x="9340" y="32"/>
                  </a:cubicBezTo>
                  <a:cubicBezTo>
                    <a:pt x="9340" y="18"/>
                    <a:pt x="9328" y="6"/>
                    <a:pt x="9314" y="6"/>
                  </a:cubicBezTo>
                  <a:close/>
                  <a:moveTo>
                    <a:pt x="9427" y="10"/>
                  </a:moveTo>
                  <a:cubicBezTo>
                    <a:pt x="9415" y="10"/>
                    <a:pt x="9405" y="20"/>
                    <a:pt x="9405" y="32"/>
                  </a:cubicBezTo>
                  <a:cubicBezTo>
                    <a:pt x="9405" y="44"/>
                    <a:pt x="9415" y="54"/>
                    <a:pt x="9427" y="54"/>
                  </a:cubicBezTo>
                  <a:cubicBezTo>
                    <a:pt x="9440" y="54"/>
                    <a:pt x="9450" y="44"/>
                    <a:pt x="9450" y="32"/>
                  </a:cubicBezTo>
                  <a:cubicBezTo>
                    <a:pt x="9450" y="20"/>
                    <a:pt x="9440" y="10"/>
                    <a:pt x="9427" y="10"/>
                  </a:cubicBezTo>
                  <a:close/>
                  <a:moveTo>
                    <a:pt x="9541" y="12"/>
                  </a:moveTo>
                  <a:cubicBezTo>
                    <a:pt x="9529" y="12"/>
                    <a:pt x="9520" y="21"/>
                    <a:pt x="9520" y="32"/>
                  </a:cubicBezTo>
                  <a:cubicBezTo>
                    <a:pt x="9520" y="43"/>
                    <a:pt x="9529" y="52"/>
                    <a:pt x="9541" y="52"/>
                  </a:cubicBezTo>
                  <a:cubicBezTo>
                    <a:pt x="9552" y="52"/>
                    <a:pt x="9561" y="43"/>
                    <a:pt x="9561" y="32"/>
                  </a:cubicBezTo>
                  <a:cubicBezTo>
                    <a:pt x="9561" y="21"/>
                    <a:pt x="9552" y="12"/>
                    <a:pt x="9541" y="12"/>
                  </a:cubicBezTo>
                  <a:close/>
                  <a:moveTo>
                    <a:pt x="9654" y="13"/>
                  </a:moveTo>
                  <a:cubicBezTo>
                    <a:pt x="9644" y="13"/>
                    <a:pt x="9635" y="21"/>
                    <a:pt x="9635" y="32"/>
                  </a:cubicBezTo>
                  <a:cubicBezTo>
                    <a:pt x="9635" y="42"/>
                    <a:pt x="9644" y="51"/>
                    <a:pt x="9654" y="51"/>
                  </a:cubicBezTo>
                  <a:cubicBezTo>
                    <a:pt x="9664" y="51"/>
                    <a:pt x="9673" y="42"/>
                    <a:pt x="9673" y="32"/>
                  </a:cubicBezTo>
                  <a:cubicBezTo>
                    <a:pt x="9673" y="21"/>
                    <a:pt x="9664" y="13"/>
                    <a:pt x="9654" y="13"/>
                  </a:cubicBezTo>
                  <a:close/>
                  <a:moveTo>
                    <a:pt x="9767" y="14"/>
                  </a:moveTo>
                  <a:cubicBezTo>
                    <a:pt x="9757" y="14"/>
                    <a:pt x="9749" y="22"/>
                    <a:pt x="9749" y="32"/>
                  </a:cubicBezTo>
                  <a:cubicBezTo>
                    <a:pt x="9749" y="42"/>
                    <a:pt x="9757" y="50"/>
                    <a:pt x="9767" y="50"/>
                  </a:cubicBezTo>
                  <a:cubicBezTo>
                    <a:pt x="9777" y="50"/>
                    <a:pt x="9785" y="42"/>
                    <a:pt x="9785" y="32"/>
                  </a:cubicBezTo>
                  <a:cubicBezTo>
                    <a:pt x="9785" y="22"/>
                    <a:pt x="9777" y="14"/>
                    <a:pt x="9767" y="14"/>
                  </a:cubicBezTo>
                  <a:close/>
                  <a:moveTo>
                    <a:pt x="9881" y="11"/>
                  </a:moveTo>
                  <a:cubicBezTo>
                    <a:pt x="9869" y="11"/>
                    <a:pt x="9860" y="20"/>
                    <a:pt x="9860" y="32"/>
                  </a:cubicBezTo>
                  <a:cubicBezTo>
                    <a:pt x="9860" y="44"/>
                    <a:pt x="9869" y="53"/>
                    <a:pt x="9881" y="53"/>
                  </a:cubicBezTo>
                  <a:cubicBezTo>
                    <a:pt x="9892" y="53"/>
                    <a:pt x="9902" y="44"/>
                    <a:pt x="9902" y="32"/>
                  </a:cubicBezTo>
                  <a:cubicBezTo>
                    <a:pt x="9902" y="20"/>
                    <a:pt x="9892" y="11"/>
                    <a:pt x="9881" y="11"/>
                  </a:cubicBezTo>
                  <a:close/>
                  <a:moveTo>
                    <a:pt x="9994" y="13"/>
                  </a:moveTo>
                  <a:cubicBezTo>
                    <a:pt x="9984" y="13"/>
                    <a:pt x="9975" y="21"/>
                    <a:pt x="9975" y="32"/>
                  </a:cubicBezTo>
                  <a:cubicBezTo>
                    <a:pt x="9975" y="42"/>
                    <a:pt x="9984" y="51"/>
                    <a:pt x="9994" y="51"/>
                  </a:cubicBezTo>
                  <a:cubicBezTo>
                    <a:pt x="10005" y="51"/>
                    <a:pt x="10013" y="42"/>
                    <a:pt x="10013" y="32"/>
                  </a:cubicBezTo>
                  <a:cubicBezTo>
                    <a:pt x="10013" y="21"/>
                    <a:pt x="10005" y="13"/>
                    <a:pt x="9994" y="13"/>
                  </a:cubicBezTo>
                  <a:close/>
                  <a:moveTo>
                    <a:pt x="10108" y="13"/>
                  </a:moveTo>
                  <a:cubicBezTo>
                    <a:pt x="10097" y="13"/>
                    <a:pt x="10089" y="22"/>
                    <a:pt x="10089" y="32"/>
                  </a:cubicBezTo>
                  <a:cubicBezTo>
                    <a:pt x="10089" y="42"/>
                    <a:pt x="10097" y="50"/>
                    <a:pt x="10108" y="50"/>
                  </a:cubicBezTo>
                  <a:cubicBezTo>
                    <a:pt x="10118" y="50"/>
                    <a:pt x="10126" y="42"/>
                    <a:pt x="10126" y="32"/>
                  </a:cubicBezTo>
                  <a:cubicBezTo>
                    <a:pt x="10126" y="22"/>
                    <a:pt x="10118" y="13"/>
                    <a:pt x="10108" y="13"/>
                  </a:cubicBezTo>
                  <a:close/>
                  <a:moveTo>
                    <a:pt x="10221" y="14"/>
                  </a:moveTo>
                  <a:cubicBezTo>
                    <a:pt x="10211" y="14"/>
                    <a:pt x="10203" y="22"/>
                    <a:pt x="10203" y="32"/>
                  </a:cubicBezTo>
                  <a:cubicBezTo>
                    <a:pt x="10203" y="42"/>
                    <a:pt x="10211" y="50"/>
                    <a:pt x="10221" y="50"/>
                  </a:cubicBezTo>
                  <a:cubicBezTo>
                    <a:pt x="10231" y="50"/>
                    <a:pt x="10239" y="42"/>
                    <a:pt x="10239" y="32"/>
                  </a:cubicBezTo>
                  <a:cubicBezTo>
                    <a:pt x="10239" y="22"/>
                    <a:pt x="10231" y="14"/>
                    <a:pt x="10221" y="14"/>
                  </a:cubicBezTo>
                  <a:close/>
                  <a:moveTo>
                    <a:pt x="10334" y="13"/>
                  </a:moveTo>
                  <a:cubicBezTo>
                    <a:pt x="10324" y="13"/>
                    <a:pt x="10315" y="21"/>
                    <a:pt x="10315" y="32"/>
                  </a:cubicBezTo>
                  <a:cubicBezTo>
                    <a:pt x="10315" y="42"/>
                    <a:pt x="10324" y="51"/>
                    <a:pt x="10334" y="51"/>
                  </a:cubicBezTo>
                  <a:cubicBezTo>
                    <a:pt x="10345" y="51"/>
                    <a:pt x="10353" y="42"/>
                    <a:pt x="10353" y="32"/>
                  </a:cubicBezTo>
                  <a:cubicBezTo>
                    <a:pt x="10353" y="21"/>
                    <a:pt x="10345" y="13"/>
                    <a:pt x="10334" y="13"/>
                  </a:cubicBezTo>
                  <a:close/>
                  <a:moveTo>
                    <a:pt x="10448" y="12"/>
                  </a:moveTo>
                  <a:cubicBezTo>
                    <a:pt x="10437" y="12"/>
                    <a:pt x="10427" y="21"/>
                    <a:pt x="10427" y="32"/>
                  </a:cubicBezTo>
                  <a:cubicBezTo>
                    <a:pt x="10427" y="43"/>
                    <a:pt x="10437" y="52"/>
                    <a:pt x="10448" y="52"/>
                  </a:cubicBezTo>
                  <a:cubicBezTo>
                    <a:pt x="10459" y="52"/>
                    <a:pt x="10468" y="43"/>
                    <a:pt x="10468" y="32"/>
                  </a:cubicBezTo>
                  <a:cubicBezTo>
                    <a:pt x="10468" y="21"/>
                    <a:pt x="10459" y="12"/>
                    <a:pt x="10448" y="12"/>
                  </a:cubicBezTo>
                  <a:close/>
                  <a:moveTo>
                    <a:pt x="10561" y="10"/>
                  </a:moveTo>
                  <a:cubicBezTo>
                    <a:pt x="10549" y="10"/>
                    <a:pt x="10540" y="20"/>
                    <a:pt x="10540" y="32"/>
                  </a:cubicBezTo>
                  <a:cubicBezTo>
                    <a:pt x="10540" y="44"/>
                    <a:pt x="10549" y="53"/>
                    <a:pt x="10561" y="53"/>
                  </a:cubicBezTo>
                  <a:cubicBezTo>
                    <a:pt x="10573" y="53"/>
                    <a:pt x="10582" y="44"/>
                    <a:pt x="10582" y="32"/>
                  </a:cubicBezTo>
                  <a:cubicBezTo>
                    <a:pt x="10582" y="20"/>
                    <a:pt x="10573" y="10"/>
                    <a:pt x="10561" y="10"/>
                  </a:cubicBezTo>
                  <a:close/>
                  <a:moveTo>
                    <a:pt x="10674" y="11"/>
                  </a:moveTo>
                  <a:cubicBezTo>
                    <a:pt x="10663" y="11"/>
                    <a:pt x="10654" y="20"/>
                    <a:pt x="10654" y="32"/>
                  </a:cubicBezTo>
                  <a:cubicBezTo>
                    <a:pt x="10654" y="43"/>
                    <a:pt x="10663" y="53"/>
                    <a:pt x="10674" y="53"/>
                  </a:cubicBezTo>
                  <a:cubicBezTo>
                    <a:pt x="10686" y="53"/>
                    <a:pt x="10695" y="43"/>
                    <a:pt x="10695" y="32"/>
                  </a:cubicBezTo>
                  <a:cubicBezTo>
                    <a:pt x="10695" y="20"/>
                    <a:pt x="10686" y="11"/>
                    <a:pt x="10674" y="11"/>
                  </a:cubicBezTo>
                  <a:close/>
                  <a:moveTo>
                    <a:pt x="10788" y="13"/>
                  </a:moveTo>
                  <a:cubicBezTo>
                    <a:pt x="10777" y="13"/>
                    <a:pt x="10769" y="21"/>
                    <a:pt x="10769" y="32"/>
                  </a:cubicBezTo>
                  <a:cubicBezTo>
                    <a:pt x="10769" y="42"/>
                    <a:pt x="10777" y="51"/>
                    <a:pt x="10788" y="51"/>
                  </a:cubicBezTo>
                  <a:cubicBezTo>
                    <a:pt x="10798" y="51"/>
                    <a:pt x="10807" y="42"/>
                    <a:pt x="10807" y="32"/>
                  </a:cubicBezTo>
                  <a:cubicBezTo>
                    <a:pt x="10807" y="21"/>
                    <a:pt x="10798" y="13"/>
                    <a:pt x="10788" y="13"/>
                  </a:cubicBezTo>
                  <a:close/>
                  <a:moveTo>
                    <a:pt x="10901" y="14"/>
                  </a:moveTo>
                  <a:cubicBezTo>
                    <a:pt x="10891" y="14"/>
                    <a:pt x="10883" y="22"/>
                    <a:pt x="10883" y="32"/>
                  </a:cubicBezTo>
                  <a:cubicBezTo>
                    <a:pt x="10883" y="42"/>
                    <a:pt x="10891" y="50"/>
                    <a:pt x="10901" y="50"/>
                  </a:cubicBezTo>
                  <a:cubicBezTo>
                    <a:pt x="10911" y="50"/>
                    <a:pt x="10919" y="42"/>
                    <a:pt x="10919" y="32"/>
                  </a:cubicBezTo>
                  <a:cubicBezTo>
                    <a:pt x="10919" y="22"/>
                    <a:pt x="10911" y="14"/>
                    <a:pt x="10901" y="14"/>
                  </a:cubicBezTo>
                  <a:close/>
                  <a:moveTo>
                    <a:pt x="11015" y="13"/>
                  </a:moveTo>
                  <a:cubicBezTo>
                    <a:pt x="11004" y="13"/>
                    <a:pt x="10996" y="22"/>
                    <a:pt x="10996" y="32"/>
                  </a:cubicBezTo>
                  <a:cubicBezTo>
                    <a:pt x="10996" y="42"/>
                    <a:pt x="11004" y="50"/>
                    <a:pt x="11015" y="50"/>
                  </a:cubicBezTo>
                  <a:cubicBezTo>
                    <a:pt x="11025" y="50"/>
                    <a:pt x="11033" y="42"/>
                    <a:pt x="11033" y="32"/>
                  </a:cubicBezTo>
                  <a:cubicBezTo>
                    <a:pt x="11033" y="22"/>
                    <a:pt x="11025" y="13"/>
                    <a:pt x="11015" y="13"/>
                  </a:cubicBezTo>
                  <a:close/>
                  <a:moveTo>
                    <a:pt x="11128" y="12"/>
                  </a:moveTo>
                  <a:cubicBezTo>
                    <a:pt x="11117" y="12"/>
                    <a:pt x="11108" y="21"/>
                    <a:pt x="11108" y="32"/>
                  </a:cubicBezTo>
                  <a:cubicBezTo>
                    <a:pt x="11108" y="43"/>
                    <a:pt x="11117" y="52"/>
                    <a:pt x="11128" y="52"/>
                  </a:cubicBezTo>
                  <a:cubicBezTo>
                    <a:pt x="11139" y="52"/>
                    <a:pt x="11148" y="43"/>
                    <a:pt x="11148" y="32"/>
                  </a:cubicBezTo>
                  <a:cubicBezTo>
                    <a:pt x="11148" y="21"/>
                    <a:pt x="11139" y="12"/>
                    <a:pt x="11128" y="12"/>
                  </a:cubicBezTo>
                  <a:close/>
                  <a:moveTo>
                    <a:pt x="11241" y="11"/>
                  </a:moveTo>
                  <a:cubicBezTo>
                    <a:pt x="11230" y="11"/>
                    <a:pt x="11220" y="20"/>
                    <a:pt x="11220" y="32"/>
                  </a:cubicBezTo>
                  <a:cubicBezTo>
                    <a:pt x="11220" y="43"/>
                    <a:pt x="11230" y="53"/>
                    <a:pt x="11241" y="53"/>
                  </a:cubicBezTo>
                  <a:cubicBezTo>
                    <a:pt x="11253" y="53"/>
                    <a:pt x="11262" y="43"/>
                    <a:pt x="11262" y="32"/>
                  </a:cubicBezTo>
                  <a:cubicBezTo>
                    <a:pt x="11262" y="20"/>
                    <a:pt x="11253" y="11"/>
                    <a:pt x="11241" y="11"/>
                  </a:cubicBezTo>
                  <a:close/>
                  <a:moveTo>
                    <a:pt x="11355" y="8"/>
                  </a:moveTo>
                  <a:cubicBezTo>
                    <a:pt x="11342" y="8"/>
                    <a:pt x="11331" y="19"/>
                    <a:pt x="11331" y="32"/>
                  </a:cubicBezTo>
                  <a:cubicBezTo>
                    <a:pt x="11331" y="45"/>
                    <a:pt x="11342" y="56"/>
                    <a:pt x="11355" y="56"/>
                  </a:cubicBezTo>
                  <a:cubicBezTo>
                    <a:pt x="11368" y="56"/>
                    <a:pt x="11379" y="45"/>
                    <a:pt x="11379" y="32"/>
                  </a:cubicBezTo>
                  <a:cubicBezTo>
                    <a:pt x="11379" y="19"/>
                    <a:pt x="11368" y="8"/>
                    <a:pt x="11355" y="8"/>
                  </a:cubicBezTo>
                  <a:close/>
                  <a:moveTo>
                    <a:pt x="11468" y="10"/>
                  </a:moveTo>
                  <a:cubicBezTo>
                    <a:pt x="11456" y="10"/>
                    <a:pt x="11447" y="20"/>
                    <a:pt x="11447" y="32"/>
                  </a:cubicBezTo>
                  <a:cubicBezTo>
                    <a:pt x="11447" y="44"/>
                    <a:pt x="11456" y="53"/>
                    <a:pt x="11468" y="53"/>
                  </a:cubicBezTo>
                  <a:cubicBezTo>
                    <a:pt x="11480" y="53"/>
                    <a:pt x="11490" y="44"/>
                    <a:pt x="11490" y="32"/>
                  </a:cubicBezTo>
                  <a:cubicBezTo>
                    <a:pt x="11490" y="20"/>
                    <a:pt x="11480" y="10"/>
                    <a:pt x="11468" y="10"/>
                  </a:cubicBezTo>
                  <a:close/>
                  <a:moveTo>
                    <a:pt x="11582" y="11"/>
                  </a:moveTo>
                  <a:cubicBezTo>
                    <a:pt x="11570" y="11"/>
                    <a:pt x="11561" y="20"/>
                    <a:pt x="11561" y="32"/>
                  </a:cubicBezTo>
                  <a:cubicBezTo>
                    <a:pt x="11561" y="43"/>
                    <a:pt x="11570" y="53"/>
                    <a:pt x="11582" y="53"/>
                  </a:cubicBezTo>
                  <a:cubicBezTo>
                    <a:pt x="11593" y="53"/>
                    <a:pt x="11602" y="43"/>
                    <a:pt x="11602" y="32"/>
                  </a:cubicBezTo>
                  <a:cubicBezTo>
                    <a:pt x="11602" y="20"/>
                    <a:pt x="11593" y="11"/>
                    <a:pt x="11582" y="11"/>
                  </a:cubicBezTo>
                  <a:close/>
                  <a:moveTo>
                    <a:pt x="11695" y="14"/>
                  </a:moveTo>
                  <a:cubicBezTo>
                    <a:pt x="11685" y="14"/>
                    <a:pt x="11677" y="22"/>
                    <a:pt x="11677" y="32"/>
                  </a:cubicBezTo>
                  <a:cubicBezTo>
                    <a:pt x="11677" y="42"/>
                    <a:pt x="11685" y="50"/>
                    <a:pt x="11695" y="50"/>
                  </a:cubicBezTo>
                  <a:cubicBezTo>
                    <a:pt x="11705" y="50"/>
                    <a:pt x="11713" y="42"/>
                    <a:pt x="11713" y="32"/>
                  </a:cubicBezTo>
                  <a:cubicBezTo>
                    <a:pt x="11713" y="22"/>
                    <a:pt x="11705" y="14"/>
                    <a:pt x="11695" y="14"/>
                  </a:cubicBezTo>
                  <a:close/>
                  <a:moveTo>
                    <a:pt x="11808" y="4"/>
                  </a:moveTo>
                  <a:cubicBezTo>
                    <a:pt x="11793" y="4"/>
                    <a:pt x="11781" y="17"/>
                    <a:pt x="11781" y="32"/>
                  </a:cubicBezTo>
                  <a:cubicBezTo>
                    <a:pt x="11781" y="47"/>
                    <a:pt x="11793" y="59"/>
                    <a:pt x="11808" y="59"/>
                  </a:cubicBezTo>
                  <a:cubicBezTo>
                    <a:pt x="11824" y="59"/>
                    <a:pt x="11836" y="47"/>
                    <a:pt x="11836" y="32"/>
                  </a:cubicBezTo>
                  <a:cubicBezTo>
                    <a:pt x="11836" y="17"/>
                    <a:pt x="11824" y="4"/>
                    <a:pt x="11808" y="4"/>
                  </a:cubicBezTo>
                  <a:close/>
                  <a:moveTo>
                    <a:pt x="11922" y="8"/>
                  </a:moveTo>
                  <a:cubicBezTo>
                    <a:pt x="11909" y="8"/>
                    <a:pt x="11898" y="19"/>
                    <a:pt x="11898" y="32"/>
                  </a:cubicBezTo>
                  <a:cubicBezTo>
                    <a:pt x="11898" y="45"/>
                    <a:pt x="11909" y="56"/>
                    <a:pt x="11922" y="56"/>
                  </a:cubicBezTo>
                  <a:cubicBezTo>
                    <a:pt x="11935" y="56"/>
                    <a:pt x="11946" y="45"/>
                    <a:pt x="11946" y="32"/>
                  </a:cubicBezTo>
                  <a:cubicBezTo>
                    <a:pt x="11946" y="19"/>
                    <a:pt x="11935" y="8"/>
                    <a:pt x="11922" y="8"/>
                  </a:cubicBezTo>
                  <a:close/>
                  <a:moveTo>
                    <a:pt x="12035" y="8"/>
                  </a:moveTo>
                  <a:cubicBezTo>
                    <a:pt x="12022" y="8"/>
                    <a:pt x="12012" y="19"/>
                    <a:pt x="12012" y="32"/>
                  </a:cubicBezTo>
                  <a:cubicBezTo>
                    <a:pt x="12012" y="45"/>
                    <a:pt x="12022" y="55"/>
                    <a:pt x="12035" y="55"/>
                  </a:cubicBezTo>
                  <a:cubicBezTo>
                    <a:pt x="12048" y="55"/>
                    <a:pt x="12059" y="45"/>
                    <a:pt x="12059" y="32"/>
                  </a:cubicBezTo>
                  <a:cubicBezTo>
                    <a:pt x="12059" y="19"/>
                    <a:pt x="12048" y="8"/>
                    <a:pt x="12035" y="8"/>
                  </a:cubicBezTo>
                  <a:close/>
                  <a:moveTo>
                    <a:pt x="12148" y="5"/>
                  </a:moveTo>
                  <a:cubicBezTo>
                    <a:pt x="12134" y="5"/>
                    <a:pt x="12122" y="17"/>
                    <a:pt x="12122" y="32"/>
                  </a:cubicBezTo>
                  <a:cubicBezTo>
                    <a:pt x="12122" y="47"/>
                    <a:pt x="12134" y="59"/>
                    <a:pt x="12148" y="59"/>
                  </a:cubicBezTo>
                  <a:cubicBezTo>
                    <a:pt x="12163" y="59"/>
                    <a:pt x="12175" y="47"/>
                    <a:pt x="12175" y="32"/>
                  </a:cubicBezTo>
                  <a:cubicBezTo>
                    <a:pt x="12175" y="17"/>
                    <a:pt x="12163" y="5"/>
                    <a:pt x="12148" y="5"/>
                  </a:cubicBezTo>
                  <a:close/>
                  <a:moveTo>
                    <a:pt x="12262" y="2"/>
                  </a:moveTo>
                  <a:cubicBezTo>
                    <a:pt x="12245" y="2"/>
                    <a:pt x="12232" y="15"/>
                    <a:pt x="12232" y="32"/>
                  </a:cubicBezTo>
                  <a:cubicBezTo>
                    <a:pt x="12232" y="48"/>
                    <a:pt x="12245" y="62"/>
                    <a:pt x="12262" y="62"/>
                  </a:cubicBezTo>
                  <a:cubicBezTo>
                    <a:pt x="12278" y="62"/>
                    <a:pt x="12292" y="48"/>
                    <a:pt x="12292" y="32"/>
                  </a:cubicBezTo>
                  <a:cubicBezTo>
                    <a:pt x="12292" y="15"/>
                    <a:pt x="12278" y="2"/>
                    <a:pt x="12262" y="2"/>
                  </a:cubicBezTo>
                  <a:close/>
                  <a:moveTo>
                    <a:pt x="12375" y="3"/>
                  </a:moveTo>
                  <a:cubicBezTo>
                    <a:pt x="12360" y="3"/>
                    <a:pt x="12347" y="16"/>
                    <a:pt x="12347" y="32"/>
                  </a:cubicBezTo>
                  <a:cubicBezTo>
                    <a:pt x="12347" y="48"/>
                    <a:pt x="12360" y="60"/>
                    <a:pt x="12375" y="60"/>
                  </a:cubicBezTo>
                  <a:cubicBezTo>
                    <a:pt x="12391" y="60"/>
                    <a:pt x="12404" y="48"/>
                    <a:pt x="12404" y="32"/>
                  </a:cubicBezTo>
                  <a:cubicBezTo>
                    <a:pt x="12404" y="16"/>
                    <a:pt x="12391" y="3"/>
                    <a:pt x="12375" y="3"/>
                  </a:cubicBezTo>
                  <a:close/>
                  <a:moveTo>
                    <a:pt x="12489" y="7"/>
                  </a:moveTo>
                  <a:cubicBezTo>
                    <a:pt x="12475" y="7"/>
                    <a:pt x="12464" y="18"/>
                    <a:pt x="12464" y="32"/>
                  </a:cubicBezTo>
                  <a:cubicBezTo>
                    <a:pt x="12464" y="45"/>
                    <a:pt x="12475" y="56"/>
                    <a:pt x="12489" y="56"/>
                  </a:cubicBezTo>
                  <a:cubicBezTo>
                    <a:pt x="12502" y="56"/>
                    <a:pt x="12513" y="45"/>
                    <a:pt x="12513" y="32"/>
                  </a:cubicBezTo>
                  <a:cubicBezTo>
                    <a:pt x="12513" y="18"/>
                    <a:pt x="12502" y="7"/>
                    <a:pt x="12489" y="7"/>
                  </a:cubicBezTo>
                  <a:close/>
                  <a:moveTo>
                    <a:pt x="12602" y="8"/>
                  </a:moveTo>
                  <a:cubicBezTo>
                    <a:pt x="12589" y="8"/>
                    <a:pt x="12578" y="19"/>
                    <a:pt x="12578" y="32"/>
                  </a:cubicBezTo>
                  <a:cubicBezTo>
                    <a:pt x="12578" y="45"/>
                    <a:pt x="12589" y="56"/>
                    <a:pt x="12602" y="56"/>
                  </a:cubicBezTo>
                  <a:cubicBezTo>
                    <a:pt x="12615" y="56"/>
                    <a:pt x="12626" y="45"/>
                    <a:pt x="12626" y="32"/>
                  </a:cubicBezTo>
                  <a:cubicBezTo>
                    <a:pt x="12626" y="19"/>
                    <a:pt x="12615" y="8"/>
                    <a:pt x="12602" y="8"/>
                  </a:cubicBezTo>
                  <a:close/>
                  <a:moveTo>
                    <a:pt x="12715" y="12"/>
                  </a:moveTo>
                  <a:cubicBezTo>
                    <a:pt x="12704" y="12"/>
                    <a:pt x="12695" y="21"/>
                    <a:pt x="12695" y="32"/>
                  </a:cubicBezTo>
                  <a:cubicBezTo>
                    <a:pt x="12695" y="43"/>
                    <a:pt x="12704" y="52"/>
                    <a:pt x="12715" y="52"/>
                  </a:cubicBezTo>
                  <a:cubicBezTo>
                    <a:pt x="12727" y="52"/>
                    <a:pt x="12736" y="43"/>
                    <a:pt x="12736" y="32"/>
                  </a:cubicBezTo>
                  <a:cubicBezTo>
                    <a:pt x="12736" y="21"/>
                    <a:pt x="12727" y="12"/>
                    <a:pt x="12715" y="12"/>
                  </a:cubicBezTo>
                  <a:close/>
                  <a:moveTo>
                    <a:pt x="12829" y="9"/>
                  </a:moveTo>
                  <a:cubicBezTo>
                    <a:pt x="12816" y="9"/>
                    <a:pt x="12806" y="19"/>
                    <a:pt x="12806" y="32"/>
                  </a:cubicBezTo>
                  <a:cubicBezTo>
                    <a:pt x="12806" y="44"/>
                    <a:pt x="12816" y="55"/>
                    <a:pt x="12829" y="55"/>
                  </a:cubicBezTo>
                  <a:cubicBezTo>
                    <a:pt x="12841" y="55"/>
                    <a:pt x="12852" y="44"/>
                    <a:pt x="12852" y="32"/>
                  </a:cubicBezTo>
                  <a:cubicBezTo>
                    <a:pt x="12852" y="19"/>
                    <a:pt x="12841" y="9"/>
                    <a:pt x="12829" y="9"/>
                  </a:cubicBezTo>
                  <a:close/>
                  <a:moveTo>
                    <a:pt x="12942" y="12"/>
                  </a:moveTo>
                  <a:cubicBezTo>
                    <a:pt x="12931" y="12"/>
                    <a:pt x="12922" y="21"/>
                    <a:pt x="12922" y="32"/>
                  </a:cubicBezTo>
                  <a:cubicBezTo>
                    <a:pt x="12922" y="43"/>
                    <a:pt x="12931" y="52"/>
                    <a:pt x="12942" y="52"/>
                  </a:cubicBezTo>
                  <a:cubicBezTo>
                    <a:pt x="12953" y="52"/>
                    <a:pt x="12962" y="43"/>
                    <a:pt x="12962" y="32"/>
                  </a:cubicBezTo>
                  <a:cubicBezTo>
                    <a:pt x="12962" y="21"/>
                    <a:pt x="12953" y="12"/>
                    <a:pt x="12942" y="12"/>
                  </a:cubicBezTo>
                  <a:close/>
                  <a:moveTo>
                    <a:pt x="13056" y="13"/>
                  </a:moveTo>
                  <a:cubicBezTo>
                    <a:pt x="13045" y="13"/>
                    <a:pt x="13037" y="21"/>
                    <a:pt x="13037" y="32"/>
                  </a:cubicBezTo>
                  <a:cubicBezTo>
                    <a:pt x="13037" y="42"/>
                    <a:pt x="13045" y="51"/>
                    <a:pt x="13056" y="51"/>
                  </a:cubicBezTo>
                  <a:cubicBezTo>
                    <a:pt x="13066" y="51"/>
                    <a:pt x="13074" y="42"/>
                    <a:pt x="13074" y="32"/>
                  </a:cubicBezTo>
                  <a:cubicBezTo>
                    <a:pt x="13074" y="21"/>
                    <a:pt x="13066" y="13"/>
                    <a:pt x="13056" y="13"/>
                  </a:cubicBezTo>
                  <a:close/>
                  <a:moveTo>
                    <a:pt x="13169" y="12"/>
                  </a:moveTo>
                  <a:cubicBezTo>
                    <a:pt x="13158" y="12"/>
                    <a:pt x="13149" y="21"/>
                    <a:pt x="13149" y="32"/>
                  </a:cubicBezTo>
                  <a:cubicBezTo>
                    <a:pt x="13149" y="43"/>
                    <a:pt x="13158" y="52"/>
                    <a:pt x="13169" y="52"/>
                  </a:cubicBezTo>
                  <a:cubicBezTo>
                    <a:pt x="13180" y="52"/>
                    <a:pt x="13189" y="43"/>
                    <a:pt x="13189" y="32"/>
                  </a:cubicBezTo>
                  <a:cubicBezTo>
                    <a:pt x="13189" y="21"/>
                    <a:pt x="13180" y="12"/>
                    <a:pt x="13169" y="12"/>
                  </a:cubicBezTo>
                  <a:close/>
                  <a:moveTo>
                    <a:pt x="13282" y="11"/>
                  </a:moveTo>
                  <a:cubicBezTo>
                    <a:pt x="13271" y="11"/>
                    <a:pt x="13262" y="21"/>
                    <a:pt x="13262" y="32"/>
                  </a:cubicBezTo>
                  <a:cubicBezTo>
                    <a:pt x="13262" y="43"/>
                    <a:pt x="13271" y="52"/>
                    <a:pt x="13282" y="52"/>
                  </a:cubicBezTo>
                  <a:cubicBezTo>
                    <a:pt x="13294" y="52"/>
                    <a:pt x="13303" y="43"/>
                    <a:pt x="13303" y="32"/>
                  </a:cubicBezTo>
                  <a:cubicBezTo>
                    <a:pt x="13303" y="21"/>
                    <a:pt x="13294" y="11"/>
                    <a:pt x="13282" y="11"/>
                  </a:cubicBezTo>
                  <a:close/>
                  <a:moveTo>
                    <a:pt x="13396" y="12"/>
                  </a:moveTo>
                  <a:cubicBezTo>
                    <a:pt x="13385" y="12"/>
                    <a:pt x="13376" y="21"/>
                    <a:pt x="13376" y="32"/>
                  </a:cubicBezTo>
                  <a:cubicBezTo>
                    <a:pt x="13376" y="43"/>
                    <a:pt x="13385" y="51"/>
                    <a:pt x="13396" y="51"/>
                  </a:cubicBezTo>
                  <a:cubicBezTo>
                    <a:pt x="13406" y="51"/>
                    <a:pt x="13415" y="43"/>
                    <a:pt x="13415" y="32"/>
                  </a:cubicBezTo>
                  <a:cubicBezTo>
                    <a:pt x="13415" y="21"/>
                    <a:pt x="13406" y="12"/>
                    <a:pt x="13396" y="12"/>
                  </a:cubicBezTo>
                  <a:close/>
                  <a:moveTo>
                    <a:pt x="13509" y="13"/>
                  </a:moveTo>
                  <a:cubicBezTo>
                    <a:pt x="13499" y="13"/>
                    <a:pt x="13491" y="22"/>
                    <a:pt x="13491" y="32"/>
                  </a:cubicBezTo>
                  <a:cubicBezTo>
                    <a:pt x="13491" y="42"/>
                    <a:pt x="13499" y="50"/>
                    <a:pt x="13509" y="50"/>
                  </a:cubicBezTo>
                  <a:cubicBezTo>
                    <a:pt x="13519" y="50"/>
                    <a:pt x="13528" y="42"/>
                    <a:pt x="13528" y="32"/>
                  </a:cubicBezTo>
                  <a:cubicBezTo>
                    <a:pt x="13528" y="22"/>
                    <a:pt x="13519" y="13"/>
                    <a:pt x="13509" y="13"/>
                  </a:cubicBezTo>
                  <a:close/>
                  <a:moveTo>
                    <a:pt x="13622" y="14"/>
                  </a:moveTo>
                  <a:cubicBezTo>
                    <a:pt x="13613" y="14"/>
                    <a:pt x="13605" y="22"/>
                    <a:pt x="13605" y="32"/>
                  </a:cubicBezTo>
                  <a:cubicBezTo>
                    <a:pt x="13605" y="42"/>
                    <a:pt x="13613" y="50"/>
                    <a:pt x="13622" y="50"/>
                  </a:cubicBezTo>
                  <a:cubicBezTo>
                    <a:pt x="13632" y="50"/>
                    <a:pt x="13640" y="42"/>
                    <a:pt x="13640" y="32"/>
                  </a:cubicBezTo>
                  <a:cubicBezTo>
                    <a:pt x="13640" y="22"/>
                    <a:pt x="13632" y="14"/>
                    <a:pt x="13622" y="14"/>
                  </a:cubicBezTo>
                  <a:close/>
                  <a:moveTo>
                    <a:pt x="13736" y="14"/>
                  </a:moveTo>
                  <a:cubicBezTo>
                    <a:pt x="13726" y="14"/>
                    <a:pt x="13718" y="22"/>
                    <a:pt x="13718" y="32"/>
                  </a:cubicBezTo>
                  <a:cubicBezTo>
                    <a:pt x="13718" y="42"/>
                    <a:pt x="13726" y="50"/>
                    <a:pt x="13736" y="50"/>
                  </a:cubicBezTo>
                  <a:cubicBezTo>
                    <a:pt x="13746" y="50"/>
                    <a:pt x="13754" y="42"/>
                    <a:pt x="13754" y="32"/>
                  </a:cubicBezTo>
                  <a:cubicBezTo>
                    <a:pt x="13754" y="22"/>
                    <a:pt x="13746" y="14"/>
                    <a:pt x="13736" y="14"/>
                  </a:cubicBezTo>
                  <a:close/>
                  <a:moveTo>
                    <a:pt x="13849" y="14"/>
                  </a:moveTo>
                  <a:cubicBezTo>
                    <a:pt x="13840" y="14"/>
                    <a:pt x="13832" y="22"/>
                    <a:pt x="13832" y="32"/>
                  </a:cubicBezTo>
                  <a:cubicBezTo>
                    <a:pt x="13832" y="41"/>
                    <a:pt x="13840" y="49"/>
                    <a:pt x="13849" y="49"/>
                  </a:cubicBezTo>
                  <a:cubicBezTo>
                    <a:pt x="13859" y="49"/>
                    <a:pt x="13867" y="41"/>
                    <a:pt x="13867" y="32"/>
                  </a:cubicBezTo>
                  <a:cubicBezTo>
                    <a:pt x="13867" y="22"/>
                    <a:pt x="13859" y="14"/>
                    <a:pt x="13849" y="14"/>
                  </a:cubicBezTo>
                  <a:close/>
                  <a:moveTo>
                    <a:pt x="13963" y="15"/>
                  </a:moveTo>
                  <a:cubicBezTo>
                    <a:pt x="13953" y="15"/>
                    <a:pt x="13946" y="23"/>
                    <a:pt x="13946" y="32"/>
                  </a:cubicBezTo>
                  <a:cubicBezTo>
                    <a:pt x="13946" y="41"/>
                    <a:pt x="13953" y="49"/>
                    <a:pt x="13963" y="49"/>
                  </a:cubicBezTo>
                  <a:cubicBezTo>
                    <a:pt x="13972" y="49"/>
                    <a:pt x="13979" y="41"/>
                    <a:pt x="13979" y="32"/>
                  </a:cubicBezTo>
                  <a:cubicBezTo>
                    <a:pt x="13979" y="23"/>
                    <a:pt x="13972" y="15"/>
                    <a:pt x="13963" y="15"/>
                  </a:cubicBezTo>
                  <a:close/>
                  <a:moveTo>
                    <a:pt x="14076" y="16"/>
                  </a:moveTo>
                  <a:cubicBezTo>
                    <a:pt x="14067" y="16"/>
                    <a:pt x="14060" y="23"/>
                    <a:pt x="14060" y="32"/>
                  </a:cubicBezTo>
                  <a:cubicBezTo>
                    <a:pt x="14060" y="41"/>
                    <a:pt x="14067" y="48"/>
                    <a:pt x="14076" y="48"/>
                  </a:cubicBezTo>
                  <a:cubicBezTo>
                    <a:pt x="14085" y="48"/>
                    <a:pt x="14092" y="41"/>
                    <a:pt x="14092" y="32"/>
                  </a:cubicBezTo>
                  <a:cubicBezTo>
                    <a:pt x="14092" y="23"/>
                    <a:pt x="14085" y="16"/>
                    <a:pt x="14076" y="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-3981450" y="3730625"/>
              <a:ext cx="18824575" cy="85725"/>
            </a:xfrm>
            <a:custGeom>
              <a:avLst/>
              <a:gdLst>
                <a:gd name="T0" fmla="*/ 14189 w 14319"/>
                <a:gd name="T1" fmla="*/ 16 h 65"/>
                <a:gd name="T2" fmla="*/ 130 w 14319"/>
                <a:gd name="T3" fmla="*/ 16 h 65"/>
                <a:gd name="T4" fmla="*/ 356 w 14319"/>
                <a:gd name="T5" fmla="*/ 16 h 65"/>
                <a:gd name="T6" fmla="*/ 583 w 14319"/>
                <a:gd name="T7" fmla="*/ 15 h 65"/>
                <a:gd name="T8" fmla="*/ 810 w 14319"/>
                <a:gd name="T9" fmla="*/ 14 h 65"/>
                <a:gd name="T10" fmla="*/ 1037 w 14319"/>
                <a:gd name="T11" fmla="*/ 15 h 65"/>
                <a:gd name="T12" fmla="*/ 1263 w 14319"/>
                <a:gd name="T13" fmla="*/ 11 h 65"/>
                <a:gd name="T14" fmla="*/ 1490 w 14319"/>
                <a:gd name="T15" fmla="*/ 10 h 65"/>
                <a:gd name="T16" fmla="*/ 1717 w 14319"/>
                <a:gd name="T17" fmla="*/ 15 h 65"/>
                <a:gd name="T18" fmla="*/ 1944 w 14319"/>
                <a:gd name="T19" fmla="*/ 13 h 65"/>
                <a:gd name="T20" fmla="*/ 2171 w 14319"/>
                <a:gd name="T21" fmla="*/ 15 h 65"/>
                <a:gd name="T22" fmla="*/ 2397 w 14319"/>
                <a:gd name="T23" fmla="*/ 9 h 65"/>
                <a:gd name="T24" fmla="*/ 2624 w 14319"/>
                <a:gd name="T25" fmla="*/ 11 h 65"/>
                <a:gd name="T26" fmla="*/ 2851 w 14319"/>
                <a:gd name="T27" fmla="*/ 17 h 65"/>
                <a:gd name="T28" fmla="*/ 3078 w 14319"/>
                <a:gd name="T29" fmla="*/ 12 h 65"/>
                <a:gd name="T30" fmla="*/ 3304 w 14319"/>
                <a:gd name="T31" fmla="*/ 17 h 65"/>
                <a:gd name="T32" fmla="*/ 3531 w 14319"/>
                <a:gd name="T33" fmla="*/ 14 h 65"/>
                <a:gd name="T34" fmla="*/ 3758 w 14319"/>
                <a:gd name="T35" fmla="*/ 12 h 65"/>
                <a:gd name="T36" fmla="*/ 3985 w 14319"/>
                <a:gd name="T37" fmla="*/ 15 h 65"/>
                <a:gd name="T38" fmla="*/ 4211 w 14319"/>
                <a:gd name="T39" fmla="*/ 10 h 65"/>
                <a:gd name="T40" fmla="*/ 4438 w 14319"/>
                <a:gd name="T41" fmla="*/ 7 h 65"/>
                <a:gd name="T42" fmla="*/ 4665 w 14319"/>
                <a:gd name="T43" fmla="*/ 14 h 65"/>
                <a:gd name="T44" fmla="*/ 4892 w 14319"/>
                <a:gd name="T45" fmla="*/ 11 h 65"/>
                <a:gd name="T46" fmla="*/ 5119 w 14319"/>
                <a:gd name="T47" fmla="*/ 14 h 65"/>
                <a:gd name="T48" fmla="*/ 5345 w 14319"/>
                <a:gd name="T49" fmla="*/ 10 h 65"/>
                <a:gd name="T50" fmla="*/ 5572 w 14319"/>
                <a:gd name="T51" fmla="*/ 4 h 65"/>
                <a:gd name="T52" fmla="*/ 5799 w 14319"/>
                <a:gd name="T53" fmla="*/ 1 h 65"/>
                <a:gd name="T54" fmla="*/ 6026 w 14319"/>
                <a:gd name="T55" fmla="*/ 5 h 65"/>
                <a:gd name="T56" fmla="*/ 6252 w 14319"/>
                <a:gd name="T57" fmla="*/ 9 h 65"/>
                <a:gd name="T58" fmla="*/ 6479 w 14319"/>
                <a:gd name="T59" fmla="*/ 7 h 65"/>
                <a:gd name="T60" fmla="*/ 6706 w 14319"/>
                <a:gd name="T61" fmla="*/ 11 h 65"/>
                <a:gd name="T62" fmla="*/ 6933 w 14319"/>
                <a:gd name="T63" fmla="*/ 11 h 65"/>
                <a:gd name="T64" fmla="*/ 7159 w 14319"/>
                <a:gd name="T65" fmla="*/ 16 h 65"/>
                <a:gd name="T66" fmla="*/ 7386 w 14319"/>
                <a:gd name="T67" fmla="*/ 13 h 65"/>
                <a:gd name="T68" fmla="*/ 7613 w 14319"/>
                <a:gd name="T69" fmla="*/ 15 h 65"/>
                <a:gd name="T70" fmla="*/ 7840 w 14319"/>
                <a:gd name="T71" fmla="*/ 10 h 65"/>
                <a:gd name="T72" fmla="*/ 8067 w 14319"/>
                <a:gd name="T73" fmla="*/ 15 h 65"/>
                <a:gd name="T74" fmla="*/ 8293 w 14319"/>
                <a:gd name="T75" fmla="*/ 14 h 65"/>
                <a:gd name="T76" fmla="*/ 8520 w 14319"/>
                <a:gd name="T77" fmla="*/ 13 h 65"/>
                <a:gd name="T78" fmla="*/ 8747 w 14319"/>
                <a:gd name="T79" fmla="*/ 10 h 65"/>
                <a:gd name="T80" fmla="*/ 8974 w 14319"/>
                <a:gd name="T81" fmla="*/ 4 h 65"/>
                <a:gd name="T82" fmla="*/ 9200 w 14319"/>
                <a:gd name="T83" fmla="*/ 8 h 65"/>
                <a:gd name="T84" fmla="*/ 9427 w 14319"/>
                <a:gd name="T85" fmla="*/ 10 h 65"/>
                <a:gd name="T86" fmla="*/ 9654 w 14319"/>
                <a:gd name="T87" fmla="*/ 13 h 65"/>
                <a:gd name="T88" fmla="*/ 9881 w 14319"/>
                <a:gd name="T89" fmla="*/ 11 h 65"/>
                <a:gd name="T90" fmla="*/ 10108 w 14319"/>
                <a:gd name="T91" fmla="*/ 14 h 65"/>
                <a:gd name="T92" fmla="*/ 10334 w 14319"/>
                <a:gd name="T93" fmla="*/ 13 h 65"/>
                <a:gd name="T94" fmla="*/ 10561 w 14319"/>
                <a:gd name="T95" fmla="*/ 11 h 65"/>
                <a:gd name="T96" fmla="*/ 10788 w 14319"/>
                <a:gd name="T97" fmla="*/ 13 h 65"/>
                <a:gd name="T98" fmla="*/ 11015 w 14319"/>
                <a:gd name="T99" fmla="*/ 14 h 65"/>
                <a:gd name="T100" fmla="*/ 11241 w 14319"/>
                <a:gd name="T101" fmla="*/ 11 h 65"/>
                <a:gd name="T102" fmla="*/ 11468 w 14319"/>
                <a:gd name="T103" fmla="*/ 11 h 65"/>
                <a:gd name="T104" fmla="*/ 11695 w 14319"/>
                <a:gd name="T105" fmla="*/ 14 h 65"/>
                <a:gd name="T106" fmla="*/ 11922 w 14319"/>
                <a:gd name="T107" fmla="*/ 8 h 65"/>
                <a:gd name="T108" fmla="*/ 12148 w 14319"/>
                <a:gd name="T109" fmla="*/ 5 h 65"/>
                <a:gd name="T110" fmla="*/ 12375 w 14319"/>
                <a:gd name="T111" fmla="*/ 3 h 65"/>
                <a:gd name="T112" fmla="*/ 12602 w 14319"/>
                <a:gd name="T113" fmla="*/ 8 h 65"/>
                <a:gd name="T114" fmla="*/ 12829 w 14319"/>
                <a:gd name="T115" fmla="*/ 9 h 65"/>
                <a:gd name="T116" fmla="*/ 13056 w 14319"/>
                <a:gd name="T117" fmla="*/ 13 h 65"/>
                <a:gd name="T118" fmla="*/ 13282 w 14319"/>
                <a:gd name="T119" fmla="*/ 12 h 65"/>
                <a:gd name="T120" fmla="*/ 13509 w 14319"/>
                <a:gd name="T121" fmla="*/ 14 h 65"/>
                <a:gd name="T122" fmla="*/ 13736 w 14319"/>
                <a:gd name="T123" fmla="*/ 14 h 65"/>
                <a:gd name="T124" fmla="*/ 13963 w 14319"/>
                <a:gd name="T12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5">
                  <a:moveTo>
                    <a:pt x="14303" y="16"/>
                  </a:moveTo>
                  <a:cubicBezTo>
                    <a:pt x="14294" y="16"/>
                    <a:pt x="14287" y="24"/>
                    <a:pt x="14287" y="33"/>
                  </a:cubicBezTo>
                  <a:cubicBezTo>
                    <a:pt x="14287" y="42"/>
                    <a:pt x="14294" y="49"/>
                    <a:pt x="14303" y="49"/>
                  </a:cubicBezTo>
                  <a:cubicBezTo>
                    <a:pt x="14312" y="49"/>
                    <a:pt x="14319" y="42"/>
                    <a:pt x="14319" y="33"/>
                  </a:cubicBezTo>
                  <a:cubicBezTo>
                    <a:pt x="14319" y="24"/>
                    <a:pt x="14312" y="16"/>
                    <a:pt x="14303" y="16"/>
                  </a:cubicBezTo>
                  <a:close/>
                  <a:moveTo>
                    <a:pt x="14189" y="16"/>
                  </a:moveTo>
                  <a:cubicBezTo>
                    <a:pt x="14180" y="16"/>
                    <a:pt x="14173" y="24"/>
                    <a:pt x="14173" y="33"/>
                  </a:cubicBezTo>
                  <a:cubicBezTo>
                    <a:pt x="14173" y="42"/>
                    <a:pt x="14180" y="49"/>
                    <a:pt x="14189" y="49"/>
                  </a:cubicBezTo>
                  <a:cubicBezTo>
                    <a:pt x="14198" y="49"/>
                    <a:pt x="14206" y="42"/>
                    <a:pt x="14206" y="33"/>
                  </a:cubicBezTo>
                  <a:cubicBezTo>
                    <a:pt x="14206" y="24"/>
                    <a:pt x="14198" y="16"/>
                    <a:pt x="14189" y="16"/>
                  </a:cubicBezTo>
                  <a:close/>
                  <a:moveTo>
                    <a:pt x="32" y="33"/>
                  </a:moveTo>
                  <a:cubicBezTo>
                    <a:pt x="32" y="42"/>
                    <a:pt x="25" y="49"/>
                    <a:pt x="16" y="49"/>
                  </a:cubicBezTo>
                  <a:cubicBezTo>
                    <a:pt x="7" y="49"/>
                    <a:pt x="0" y="42"/>
                    <a:pt x="0" y="33"/>
                  </a:cubicBezTo>
                  <a:cubicBezTo>
                    <a:pt x="0" y="24"/>
                    <a:pt x="7" y="16"/>
                    <a:pt x="16" y="16"/>
                  </a:cubicBezTo>
                  <a:cubicBezTo>
                    <a:pt x="25" y="16"/>
                    <a:pt x="32" y="24"/>
                    <a:pt x="32" y="33"/>
                  </a:cubicBezTo>
                  <a:close/>
                  <a:moveTo>
                    <a:pt x="130" y="16"/>
                  </a:moveTo>
                  <a:cubicBezTo>
                    <a:pt x="121" y="16"/>
                    <a:pt x="113" y="24"/>
                    <a:pt x="113" y="33"/>
                  </a:cubicBezTo>
                  <a:cubicBezTo>
                    <a:pt x="113" y="42"/>
                    <a:pt x="121" y="49"/>
                    <a:pt x="130" y="49"/>
                  </a:cubicBezTo>
                  <a:cubicBezTo>
                    <a:pt x="139" y="49"/>
                    <a:pt x="146" y="42"/>
                    <a:pt x="146" y="33"/>
                  </a:cubicBezTo>
                  <a:cubicBezTo>
                    <a:pt x="146" y="24"/>
                    <a:pt x="139" y="16"/>
                    <a:pt x="130" y="16"/>
                  </a:cubicBezTo>
                  <a:close/>
                  <a:moveTo>
                    <a:pt x="243" y="16"/>
                  </a:moveTo>
                  <a:cubicBezTo>
                    <a:pt x="234" y="16"/>
                    <a:pt x="227" y="24"/>
                    <a:pt x="227" y="33"/>
                  </a:cubicBezTo>
                  <a:cubicBezTo>
                    <a:pt x="227" y="42"/>
                    <a:pt x="234" y="49"/>
                    <a:pt x="243" y="49"/>
                  </a:cubicBezTo>
                  <a:cubicBezTo>
                    <a:pt x="252" y="49"/>
                    <a:pt x="259" y="42"/>
                    <a:pt x="259" y="33"/>
                  </a:cubicBezTo>
                  <a:cubicBezTo>
                    <a:pt x="259" y="24"/>
                    <a:pt x="252" y="16"/>
                    <a:pt x="243" y="16"/>
                  </a:cubicBezTo>
                  <a:close/>
                  <a:moveTo>
                    <a:pt x="356" y="16"/>
                  </a:moveTo>
                  <a:cubicBezTo>
                    <a:pt x="347" y="16"/>
                    <a:pt x="339" y="23"/>
                    <a:pt x="339" y="33"/>
                  </a:cubicBezTo>
                  <a:cubicBezTo>
                    <a:pt x="339" y="42"/>
                    <a:pt x="347" y="50"/>
                    <a:pt x="356" y="50"/>
                  </a:cubicBezTo>
                  <a:cubicBezTo>
                    <a:pt x="366" y="50"/>
                    <a:pt x="373" y="42"/>
                    <a:pt x="373" y="33"/>
                  </a:cubicBezTo>
                  <a:cubicBezTo>
                    <a:pt x="373" y="23"/>
                    <a:pt x="366" y="16"/>
                    <a:pt x="356" y="16"/>
                  </a:cubicBezTo>
                  <a:close/>
                  <a:moveTo>
                    <a:pt x="470" y="17"/>
                  </a:moveTo>
                  <a:cubicBezTo>
                    <a:pt x="461" y="17"/>
                    <a:pt x="454" y="24"/>
                    <a:pt x="454" y="33"/>
                  </a:cubicBezTo>
                  <a:cubicBezTo>
                    <a:pt x="454" y="41"/>
                    <a:pt x="461" y="49"/>
                    <a:pt x="470" y="49"/>
                  </a:cubicBezTo>
                  <a:cubicBezTo>
                    <a:pt x="479" y="49"/>
                    <a:pt x="486" y="41"/>
                    <a:pt x="486" y="33"/>
                  </a:cubicBezTo>
                  <a:cubicBezTo>
                    <a:pt x="486" y="24"/>
                    <a:pt x="479" y="17"/>
                    <a:pt x="470" y="17"/>
                  </a:cubicBezTo>
                  <a:close/>
                  <a:moveTo>
                    <a:pt x="583" y="15"/>
                  </a:moveTo>
                  <a:cubicBezTo>
                    <a:pt x="573" y="15"/>
                    <a:pt x="565" y="23"/>
                    <a:pt x="565" y="33"/>
                  </a:cubicBezTo>
                  <a:cubicBezTo>
                    <a:pt x="565" y="42"/>
                    <a:pt x="573" y="50"/>
                    <a:pt x="583" y="50"/>
                  </a:cubicBezTo>
                  <a:cubicBezTo>
                    <a:pt x="593" y="50"/>
                    <a:pt x="601" y="42"/>
                    <a:pt x="601" y="33"/>
                  </a:cubicBezTo>
                  <a:cubicBezTo>
                    <a:pt x="601" y="23"/>
                    <a:pt x="593" y="15"/>
                    <a:pt x="583" y="15"/>
                  </a:cubicBezTo>
                  <a:close/>
                  <a:moveTo>
                    <a:pt x="696" y="14"/>
                  </a:moveTo>
                  <a:cubicBezTo>
                    <a:pt x="686" y="14"/>
                    <a:pt x="678" y="23"/>
                    <a:pt x="678" y="33"/>
                  </a:cubicBezTo>
                  <a:cubicBezTo>
                    <a:pt x="678" y="43"/>
                    <a:pt x="686" y="51"/>
                    <a:pt x="696" y="51"/>
                  </a:cubicBezTo>
                  <a:cubicBezTo>
                    <a:pt x="707" y="51"/>
                    <a:pt x="715" y="43"/>
                    <a:pt x="715" y="33"/>
                  </a:cubicBezTo>
                  <a:cubicBezTo>
                    <a:pt x="715" y="23"/>
                    <a:pt x="707" y="14"/>
                    <a:pt x="696" y="14"/>
                  </a:cubicBezTo>
                  <a:close/>
                  <a:moveTo>
                    <a:pt x="810" y="14"/>
                  </a:moveTo>
                  <a:cubicBezTo>
                    <a:pt x="800" y="14"/>
                    <a:pt x="791" y="22"/>
                    <a:pt x="791" y="33"/>
                  </a:cubicBezTo>
                  <a:cubicBezTo>
                    <a:pt x="791" y="43"/>
                    <a:pt x="800" y="51"/>
                    <a:pt x="810" y="51"/>
                  </a:cubicBezTo>
                  <a:cubicBezTo>
                    <a:pt x="820" y="51"/>
                    <a:pt x="829" y="43"/>
                    <a:pt x="829" y="33"/>
                  </a:cubicBezTo>
                  <a:cubicBezTo>
                    <a:pt x="829" y="22"/>
                    <a:pt x="820" y="14"/>
                    <a:pt x="810" y="14"/>
                  </a:cubicBezTo>
                  <a:close/>
                  <a:moveTo>
                    <a:pt x="923" y="17"/>
                  </a:moveTo>
                  <a:cubicBezTo>
                    <a:pt x="914" y="17"/>
                    <a:pt x="907" y="24"/>
                    <a:pt x="907" y="33"/>
                  </a:cubicBezTo>
                  <a:cubicBezTo>
                    <a:pt x="907" y="41"/>
                    <a:pt x="914" y="49"/>
                    <a:pt x="923" y="49"/>
                  </a:cubicBezTo>
                  <a:cubicBezTo>
                    <a:pt x="932" y="49"/>
                    <a:pt x="939" y="41"/>
                    <a:pt x="939" y="33"/>
                  </a:cubicBezTo>
                  <a:cubicBezTo>
                    <a:pt x="939" y="24"/>
                    <a:pt x="932" y="17"/>
                    <a:pt x="923" y="17"/>
                  </a:cubicBezTo>
                  <a:close/>
                  <a:moveTo>
                    <a:pt x="1037" y="15"/>
                  </a:moveTo>
                  <a:cubicBezTo>
                    <a:pt x="1027" y="15"/>
                    <a:pt x="1019" y="23"/>
                    <a:pt x="1019" y="33"/>
                  </a:cubicBezTo>
                  <a:cubicBezTo>
                    <a:pt x="1019" y="42"/>
                    <a:pt x="1027" y="50"/>
                    <a:pt x="1037" y="50"/>
                  </a:cubicBezTo>
                  <a:cubicBezTo>
                    <a:pt x="1046" y="50"/>
                    <a:pt x="1054" y="42"/>
                    <a:pt x="1054" y="33"/>
                  </a:cubicBezTo>
                  <a:cubicBezTo>
                    <a:pt x="1054" y="23"/>
                    <a:pt x="1046" y="15"/>
                    <a:pt x="1037" y="15"/>
                  </a:cubicBezTo>
                  <a:close/>
                  <a:moveTo>
                    <a:pt x="1150" y="13"/>
                  </a:moveTo>
                  <a:cubicBezTo>
                    <a:pt x="1139" y="13"/>
                    <a:pt x="1131" y="22"/>
                    <a:pt x="1131" y="33"/>
                  </a:cubicBezTo>
                  <a:cubicBezTo>
                    <a:pt x="1131" y="43"/>
                    <a:pt x="1139" y="52"/>
                    <a:pt x="1150" y="52"/>
                  </a:cubicBezTo>
                  <a:cubicBezTo>
                    <a:pt x="1161" y="52"/>
                    <a:pt x="1169" y="43"/>
                    <a:pt x="1169" y="33"/>
                  </a:cubicBezTo>
                  <a:cubicBezTo>
                    <a:pt x="1169" y="22"/>
                    <a:pt x="1161" y="13"/>
                    <a:pt x="1150" y="13"/>
                  </a:cubicBezTo>
                  <a:close/>
                  <a:moveTo>
                    <a:pt x="1263" y="11"/>
                  </a:moveTo>
                  <a:cubicBezTo>
                    <a:pt x="1252" y="11"/>
                    <a:pt x="1242" y="21"/>
                    <a:pt x="1242" y="33"/>
                  </a:cubicBezTo>
                  <a:cubicBezTo>
                    <a:pt x="1242" y="44"/>
                    <a:pt x="1252" y="54"/>
                    <a:pt x="1263" y="54"/>
                  </a:cubicBezTo>
                  <a:cubicBezTo>
                    <a:pt x="1275" y="54"/>
                    <a:pt x="1285" y="44"/>
                    <a:pt x="1285" y="33"/>
                  </a:cubicBezTo>
                  <a:cubicBezTo>
                    <a:pt x="1285" y="21"/>
                    <a:pt x="1275" y="11"/>
                    <a:pt x="1263" y="11"/>
                  </a:cubicBezTo>
                  <a:close/>
                  <a:moveTo>
                    <a:pt x="1377" y="10"/>
                  </a:moveTo>
                  <a:cubicBezTo>
                    <a:pt x="1364" y="10"/>
                    <a:pt x="1354" y="20"/>
                    <a:pt x="1354" y="33"/>
                  </a:cubicBezTo>
                  <a:cubicBezTo>
                    <a:pt x="1354" y="45"/>
                    <a:pt x="1364" y="56"/>
                    <a:pt x="1377" y="56"/>
                  </a:cubicBezTo>
                  <a:cubicBezTo>
                    <a:pt x="1389" y="56"/>
                    <a:pt x="1400" y="45"/>
                    <a:pt x="1400" y="33"/>
                  </a:cubicBezTo>
                  <a:cubicBezTo>
                    <a:pt x="1400" y="20"/>
                    <a:pt x="1389" y="10"/>
                    <a:pt x="1377" y="10"/>
                  </a:cubicBezTo>
                  <a:close/>
                  <a:moveTo>
                    <a:pt x="1490" y="10"/>
                  </a:moveTo>
                  <a:cubicBezTo>
                    <a:pt x="1478" y="10"/>
                    <a:pt x="1467" y="20"/>
                    <a:pt x="1467" y="33"/>
                  </a:cubicBezTo>
                  <a:cubicBezTo>
                    <a:pt x="1467" y="45"/>
                    <a:pt x="1478" y="56"/>
                    <a:pt x="1490" y="56"/>
                  </a:cubicBezTo>
                  <a:cubicBezTo>
                    <a:pt x="1503" y="56"/>
                    <a:pt x="1513" y="45"/>
                    <a:pt x="1513" y="33"/>
                  </a:cubicBezTo>
                  <a:cubicBezTo>
                    <a:pt x="1513" y="20"/>
                    <a:pt x="1503" y="10"/>
                    <a:pt x="1490" y="10"/>
                  </a:cubicBezTo>
                  <a:close/>
                  <a:moveTo>
                    <a:pt x="1604" y="12"/>
                  </a:moveTo>
                  <a:cubicBezTo>
                    <a:pt x="1592" y="12"/>
                    <a:pt x="1583" y="21"/>
                    <a:pt x="1583" y="33"/>
                  </a:cubicBezTo>
                  <a:cubicBezTo>
                    <a:pt x="1583" y="44"/>
                    <a:pt x="1592" y="53"/>
                    <a:pt x="1604" y="53"/>
                  </a:cubicBezTo>
                  <a:cubicBezTo>
                    <a:pt x="1615" y="53"/>
                    <a:pt x="1624" y="44"/>
                    <a:pt x="1624" y="33"/>
                  </a:cubicBezTo>
                  <a:cubicBezTo>
                    <a:pt x="1624" y="21"/>
                    <a:pt x="1615" y="12"/>
                    <a:pt x="1604" y="12"/>
                  </a:cubicBezTo>
                  <a:close/>
                  <a:moveTo>
                    <a:pt x="1717" y="15"/>
                  </a:moveTo>
                  <a:cubicBezTo>
                    <a:pt x="1707" y="15"/>
                    <a:pt x="1699" y="23"/>
                    <a:pt x="1699" y="33"/>
                  </a:cubicBezTo>
                  <a:cubicBezTo>
                    <a:pt x="1699" y="43"/>
                    <a:pt x="1707" y="51"/>
                    <a:pt x="1717" y="51"/>
                  </a:cubicBezTo>
                  <a:cubicBezTo>
                    <a:pt x="1727" y="51"/>
                    <a:pt x="1735" y="43"/>
                    <a:pt x="1735" y="33"/>
                  </a:cubicBezTo>
                  <a:cubicBezTo>
                    <a:pt x="1735" y="23"/>
                    <a:pt x="1727" y="15"/>
                    <a:pt x="1717" y="15"/>
                  </a:cubicBezTo>
                  <a:close/>
                  <a:moveTo>
                    <a:pt x="1830" y="12"/>
                  </a:moveTo>
                  <a:cubicBezTo>
                    <a:pt x="1819" y="12"/>
                    <a:pt x="1810" y="21"/>
                    <a:pt x="1810" y="33"/>
                  </a:cubicBezTo>
                  <a:cubicBezTo>
                    <a:pt x="1810" y="44"/>
                    <a:pt x="1819" y="53"/>
                    <a:pt x="1830" y="53"/>
                  </a:cubicBezTo>
                  <a:cubicBezTo>
                    <a:pt x="1841" y="53"/>
                    <a:pt x="1851" y="44"/>
                    <a:pt x="1851" y="33"/>
                  </a:cubicBezTo>
                  <a:cubicBezTo>
                    <a:pt x="1851" y="21"/>
                    <a:pt x="1841" y="12"/>
                    <a:pt x="1830" y="12"/>
                  </a:cubicBezTo>
                  <a:close/>
                  <a:moveTo>
                    <a:pt x="1944" y="13"/>
                  </a:moveTo>
                  <a:cubicBezTo>
                    <a:pt x="1933" y="13"/>
                    <a:pt x="1924" y="22"/>
                    <a:pt x="1924" y="33"/>
                  </a:cubicBezTo>
                  <a:cubicBezTo>
                    <a:pt x="1924" y="44"/>
                    <a:pt x="1933" y="53"/>
                    <a:pt x="1944" y="53"/>
                  </a:cubicBezTo>
                  <a:cubicBezTo>
                    <a:pt x="1955" y="53"/>
                    <a:pt x="1964" y="44"/>
                    <a:pt x="1964" y="33"/>
                  </a:cubicBezTo>
                  <a:cubicBezTo>
                    <a:pt x="1964" y="22"/>
                    <a:pt x="1955" y="13"/>
                    <a:pt x="1944" y="13"/>
                  </a:cubicBezTo>
                  <a:close/>
                  <a:moveTo>
                    <a:pt x="2057" y="13"/>
                  </a:moveTo>
                  <a:cubicBezTo>
                    <a:pt x="2047" y="13"/>
                    <a:pt x="2038" y="22"/>
                    <a:pt x="2038" y="33"/>
                  </a:cubicBezTo>
                  <a:cubicBezTo>
                    <a:pt x="2038" y="43"/>
                    <a:pt x="2047" y="52"/>
                    <a:pt x="2057" y="52"/>
                  </a:cubicBezTo>
                  <a:cubicBezTo>
                    <a:pt x="2068" y="52"/>
                    <a:pt x="2076" y="43"/>
                    <a:pt x="2076" y="33"/>
                  </a:cubicBezTo>
                  <a:cubicBezTo>
                    <a:pt x="2076" y="22"/>
                    <a:pt x="2068" y="13"/>
                    <a:pt x="2057" y="13"/>
                  </a:cubicBezTo>
                  <a:close/>
                  <a:moveTo>
                    <a:pt x="2171" y="15"/>
                  </a:moveTo>
                  <a:cubicBezTo>
                    <a:pt x="2161" y="15"/>
                    <a:pt x="2153" y="23"/>
                    <a:pt x="2153" y="33"/>
                  </a:cubicBezTo>
                  <a:cubicBezTo>
                    <a:pt x="2153" y="43"/>
                    <a:pt x="2161" y="51"/>
                    <a:pt x="2171" y="51"/>
                  </a:cubicBezTo>
                  <a:cubicBezTo>
                    <a:pt x="2180" y="51"/>
                    <a:pt x="2188" y="43"/>
                    <a:pt x="2188" y="33"/>
                  </a:cubicBezTo>
                  <a:cubicBezTo>
                    <a:pt x="2188" y="23"/>
                    <a:pt x="2180" y="15"/>
                    <a:pt x="2171" y="15"/>
                  </a:cubicBezTo>
                  <a:close/>
                  <a:moveTo>
                    <a:pt x="2284" y="12"/>
                  </a:moveTo>
                  <a:cubicBezTo>
                    <a:pt x="2273" y="12"/>
                    <a:pt x="2264" y="21"/>
                    <a:pt x="2264" y="33"/>
                  </a:cubicBezTo>
                  <a:cubicBezTo>
                    <a:pt x="2264" y="44"/>
                    <a:pt x="2273" y="53"/>
                    <a:pt x="2284" y="53"/>
                  </a:cubicBezTo>
                  <a:cubicBezTo>
                    <a:pt x="2295" y="53"/>
                    <a:pt x="2304" y="44"/>
                    <a:pt x="2304" y="33"/>
                  </a:cubicBezTo>
                  <a:cubicBezTo>
                    <a:pt x="2304" y="21"/>
                    <a:pt x="2295" y="12"/>
                    <a:pt x="2284" y="12"/>
                  </a:cubicBezTo>
                  <a:close/>
                  <a:moveTo>
                    <a:pt x="2397" y="9"/>
                  </a:moveTo>
                  <a:cubicBezTo>
                    <a:pt x="2385" y="9"/>
                    <a:pt x="2374" y="20"/>
                    <a:pt x="2374" y="33"/>
                  </a:cubicBezTo>
                  <a:cubicBezTo>
                    <a:pt x="2374" y="45"/>
                    <a:pt x="2385" y="56"/>
                    <a:pt x="2397" y="56"/>
                  </a:cubicBezTo>
                  <a:cubicBezTo>
                    <a:pt x="2410" y="56"/>
                    <a:pt x="2420" y="45"/>
                    <a:pt x="2420" y="33"/>
                  </a:cubicBezTo>
                  <a:cubicBezTo>
                    <a:pt x="2420" y="20"/>
                    <a:pt x="2410" y="9"/>
                    <a:pt x="2397" y="9"/>
                  </a:cubicBezTo>
                  <a:close/>
                  <a:moveTo>
                    <a:pt x="2511" y="7"/>
                  </a:moveTo>
                  <a:cubicBezTo>
                    <a:pt x="2497" y="7"/>
                    <a:pt x="2486" y="19"/>
                    <a:pt x="2486" y="33"/>
                  </a:cubicBezTo>
                  <a:cubicBezTo>
                    <a:pt x="2486" y="46"/>
                    <a:pt x="2497" y="58"/>
                    <a:pt x="2511" y="58"/>
                  </a:cubicBezTo>
                  <a:cubicBezTo>
                    <a:pt x="2525" y="58"/>
                    <a:pt x="2536" y="46"/>
                    <a:pt x="2536" y="33"/>
                  </a:cubicBezTo>
                  <a:cubicBezTo>
                    <a:pt x="2536" y="19"/>
                    <a:pt x="2525" y="7"/>
                    <a:pt x="2511" y="7"/>
                  </a:cubicBezTo>
                  <a:close/>
                  <a:moveTo>
                    <a:pt x="2624" y="11"/>
                  </a:moveTo>
                  <a:cubicBezTo>
                    <a:pt x="2612" y="11"/>
                    <a:pt x="2603" y="21"/>
                    <a:pt x="2603" y="33"/>
                  </a:cubicBezTo>
                  <a:cubicBezTo>
                    <a:pt x="2603" y="44"/>
                    <a:pt x="2612" y="54"/>
                    <a:pt x="2624" y="54"/>
                  </a:cubicBezTo>
                  <a:cubicBezTo>
                    <a:pt x="2636" y="54"/>
                    <a:pt x="2645" y="44"/>
                    <a:pt x="2645" y="33"/>
                  </a:cubicBezTo>
                  <a:cubicBezTo>
                    <a:pt x="2645" y="21"/>
                    <a:pt x="2636" y="11"/>
                    <a:pt x="2624" y="11"/>
                  </a:cubicBezTo>
                  <a:close/>
                  <a:moveTo>
                    <a:pt x="2737" y="15"/>
                  </a:moveTo>
                  <a:cubicBezTo>
                    <a:pt x="2728" y="15"/>
                    <a:pt x="2720" y="23"/>
                    <a:pt x="2720" y="33"/>
                  </a:cubicBezTo>
                  <a:cubicBezTo>
                    <a:pt x="2720" y="42"/>
                    <a:pt x="2728" y="50"/>
                    <a:pt x="2737" y="50"/>
                  </a:cubicBezTo>
                  <a:cubicBezTo>
                    <a:pt x="2747" y="50"/>
                    <a:pt x="2755" y="42"/>
                    <a:pt x="2755" y="33"/>
                  </a:cubicBezTo>
                  <a:cubicBezTo>
                    <a:pt x="2755" y="23"/>
                    <a:pt x="2747" y="15"/>
                    <a:pt x="2737" y="15"/>
                  </a:cubicBezTo>
                  <a:close/>
                  <a:moveTo>
                    <a:pt x="2851" y="17"/>
                  </a:moveTo>
                  <a:cubicBezTo>
                    <a:pt x="2842" y="17"/>
                    <a:pt x="2835" y="24"/>
                    <a:pt x="2835" y="33"/>
                  </a:cubicBezTo>
                  <a:cubicBezTo>
                    <a:pt x="2835" y="41"/>
                    <a:pt x="2842" y="49"/>
                    <a:pt x="2851" y="49"/>
                  </a:cubicBezTo>
                  <a:cubicBezTo>
                    <a:pt x="2860" y="49"/>
                    <a:pt x="2867" y="41"/>
                    <a:pt x="2867" y="33"/>
                  </a:cubicBezTo>
                  <a:cubicBezTo>
                    <a:pt x="2867" y="24"/>
                    <a:pt x="2860" y="17"/>
                    <a:pt x="2851" y="17"/>
                  </a:cubicBezTo>
                  <a:close/>
                  <a:moveTo>
                    <a:pt x="2964" y="13"/>
                  </a:moveTo>
                  <a:cubicBezTo>
                    <a:pt x="2953" y="13"/>
                    <a:pt x="2945" y="22"/>
                    <a:pt x="2945" y="33"/>
                  </a:cubicBezTo>
                  <a:cubicBezTo>
                    <a:pt x="2945" y="43"/>
                    <a:pt x="2953" y="52"/>
                    <a:pt x="2964" y="52"/>
                  </a:cubicBezTo>
                  <a:cubicBezTo>
                    <a:pt x="2975" y="52"/>
                    <a:pt x="2984" y="43"/>
                    <a:pt x="2984" y="33"/>
                  </a:cubicBezTo>
                  <a:cubicBezTo>
                    <a:pt x="2984" y="22"/>
                    <a:pt x="2975" y="13"/>
                    <a:pt x="2964" y="13"/>
                  </a:cubicBezTo>
                  <a:close/>
                  <a:moveTo>
                    <a:pt x="3078" y="12"/>
                  </a:moveTo>
                  <a:cubicBezTo>
                    <a:pt x="3066" y="12"/>
                    <a:pt x="3057" y="21"/>
                    <a:pt x="3057" y="33"/>
                  </a:cubicBezTo>
                  <a:cubicBezTo>
                    <a:pt x="3057" y="44"/>
                    <a:pt x="3066" y="53"/>
                    <a:pt x="3078" y="53"/>
                  </a:cubicBezTo>
                  <a:cubicBezTo>
                    <a:pt x="3089" y="53"/>
                    <a:pt x="3098" y="44"/>
                    <a:pt x="3098" y="33"/>
                  </a:cubicBezTo>
                  <a:cubicBezTo>
                    <a:pt x="3098" y="21"/>
                    <a:pt x="3089" y="12"/>
                    <a:pt x="3078" y="12"/>
                  </a:cubicBezTo>
                  <a:close/>
                  <a:moveTo>
                    <a:pt x="3191" y="14"/>
                  </a:moveTo>
                  <a:cubicBezTo>
                    <a:pt x="3181" y="14"/>
                    <a:pt x="3172" y="22"/>
                    <a:pt x="3172" y="33"/>
                  </a:cubicBezTo>
                  <a:cubicBezTo>
                    <a:pt x="3172" y="43"/>
                    <a:pt x="3181" y="52"/>
                    <a:pt x="3191" y="52"/>
                  </a:cubicBezTo>
                  <a:cubicBezTo>
                    <a:pt x="3201" y="52"/>
                    <a:pt x="3210" y="43"/>
                    <a:pt x="3210" y="33"/>
                  </a:cubicBezTo>
                  <a:cubicBezTo>
                    <a:pt x="3210" y="22"/>
                    <a:pt x="3201" y="14"/>
                    <a:pt x="3191" y="14"/>
                  </a:cubicBezTo>
                  <a:close/>
                  <a:moveTo>
                    <a:pt x="3304" y="17"/>
                  </a:moveTo>
                  <a:cubicBezTo>
                    <a:pt x="3296" y="17"/>
                    <a:pt x="3288" y="24"/>
                    <a:pt x="3288" y="33"/>
                  </a:cubicBezTo>
                  <a:cubicBezTo>
                    <a:pt x="3288" y="41"/>
                    <a:pt x="3296" y="49"/>
                    <a:pt x="3304" y="49"/>
                  </a:cubicBezTo>
                  <a:cubicBezTo>
                    <a:pt x="3313" y="49"/>
                    <a:pt x="3320" y="41"/>
                    <a:pt x="3320" y="33"/>
                  </a:cubicBezTo>
                  <a:cubicBezTo>
                    <a:pt x="3320" y="24"/>
                    <a:pt x="3313" y="17"/>
                    <a:pt x="3304" y="17"/>
                  </a:cubicBezTo>
                  <a:close/>
                  <a:moveTo>
                    <a:pt x="3418" y="15"/>
                  </a:moveTo>
                  <a:cubicBezTo>
                    <a:pt x="3408" y="15"/>
                    <a:pt x="3400" y="23"/>
                    <a:pt x="3400" y="33"/>
                  </a:cubicBezTo>
                  <a:cubicBezTo>
                    <a:pt x="3400" y="42"/>
                    <a:pt x="3408" y="50"/>
                    <a:pt x="3418" y="50"/>
                  </a:cubicBezTo>
                  <a:cubicBezTo>
                    <a:pt x="3427" y="50"/>
                    <a:pt x="3435" y="42"/>
                    <a:pt x="3435" y="33"/>
                  </a:cubicBezTo>
                  <a:cubicBezTo>
                    <a:pt x="3435" y="23"/>
                    <a:pt x="3427" y="15"/>
                    <a:pt x="3418" y="15"/>
                  </a:cubicBezTo>
                  <a:close/>
                  <a:moveTo>
                    <a:pt x="3531" y="14"/>
                  </a:moveTo>
                  <a:cubicBezTo>
                    <a:pt x="3521" y="14"/>
                    <a:pt x="3513" y="23"/>
                    <a:pt x="3513" y="33"/>
                  </a:cubicBezTo>
                  <a:cubicBezTo>
                    <a:pt x="3513" y="43"/>
                    <a:pt x="3521" y="51"/>
                    <a:pt x="3531" y="51"/>
                  </a:cubicBezTo>
                  <a:cubicBezTo>
                    <a:pt x="3541" y="51"/>
                    <a:pt x="3549" y="43"/>
                    <a:pt x="3549" y="33"/>
                  </a:cubicBezTo>
                  <a:cubicBezTo>
                    <a:pt x="3549" y="23"/>
                    <a:pt x="3541" y="14"/>
                    <a:pt x="3531" y="14"/>
                  </a:cubicBezTo>
                  <a:close/>
                  <a:moveTo>
                    <a:pt x="3645" y="15"/>
                  </a:moveTo>
                  <a:cubicBezTo>
                    <a:pt x="3635" y="15"/>
                    <a:pt x="3627" y="23"/>
                    <a:pt x="3627" y="33"/>
                  </a:cubicBezTo>
                  <a:cubicBezTo>
                    <a:pt x="3627" y="42"/>
                    <a:pt x="3635" y="50"/>
                    <a:pt x="3645" y="50"/>
                  </a:cubicBezTo>
                  <a:cubicBezTo>
                    <a:pt x="3654" y="50"/>
                    <a:pt x="3662" y="42"/>
                    <a:pt x="3662" y="33"/>
                  </a:cubicBezTo>
                  <a:cubicBezTo>
                    <a:pt x="3662" y="23"/>
                    <a:pt x="3654" y="15"/>
                    <a:pt x="3645" y="15"/>
                  </a:cubicBezTo>
                  <a:close/>
                  <a:moveTo>
                    <a:pt x="3758" y="12"/>
                  </a:moveTo>
                  <a:cubicBezTo>
                    <a:pt x="3747" y="12"/>
                    <a:pt x="3738" y="21"/>
                    <a:pt x="3738" y="33"/>
                  </a:cubicBezTo>
                  <a:cubicBezTo>
                    <a:pt x="3738" y="44"/>
                    <a:pt x="3747" y="53"/>
                    <a:pt x="3758" y="53"/>
                  </a:cubicBezTo>
                  <a:cubicBezTo>
                    <a:pt x="3769" y="53"/>
                    <a:pt x="3778" y="44"/>
                    <a:pt x="3778" y="33"/>
                  </a:cubicBezTo>
                  <a:cubicBezTo>
                    <a:pt x="3778" y="21"/>
                    <a:pt x="3769" y="12"/>
                    <a:pt x="3758" y="12"/>
                  </a:cubicBezTo>
                  <a:close/>
                  <a:moveTo>
                    <a:pt x="3871" y="11"/>
                  </a:moveTo>
                  <a:cubicBezTo>
                    <a:pt x="3859" y="11"/>
                    <a:pt x="3850" y="21"/>
                    <a:pt x="3850" y="33"/>
                  </a:cubicBezTo>
                  <a:cubicBezTo>
                    <a:pt x="3850" y="45"/>
                    <a:pt x="3859" y="54"/>
                    <a:pt x="3871" y="54"/>
                  </a:cubicBezTo>
                  <a:cubicBezTo>
                    <a:pt x="3883" y="54"/>
                    <a:pt x="3893" y="45"/>
                    <a:pt x="3893" y="33"/>
                  </a:cubicBezTo>
                  <a:cubicBezTo>
                    <a:pt x="3893" y="21"/>
                    <a:pt x="3883" y="11"/>
                    <a:pt x="3871" y="11"/>
                  </a:cubicBezTo>
                  <a:close/>
                  <a:moveTo>
                    <a:pt x="3985" y="15"/>
                  </a:moveTo>
                  <a:cubicBezTo>
                    <a:pt x="3975" y="15"/>
                    <a:pt x="3967" y="23"/>
                    <a:pt x="3967" y="33"/>
                  </a:cubicBezTo>
                  <a:cubicBezTo>
                    <a:pt x="3967" y="42"/>
                    <a:pt x="3975" y="50"/>
                    <a:pt x="3985" y="50"/>
                  </a:cubicBezTo>
                  <a:cubicBezTo>
                    <a:pt x="3994" y="50"/>
                    <a:pt x="4002" y="42"/>
                    <a:pt x="4002" y="33"/>
                  </a:cubicBezTo>
                  <a:cubicBezTo>
                    <a:pt x="4002" y="23"/>
                    <a:pt x="3994" y="15"/>
                    <a:pt x="3985" y="15"/>
                  </a:cubicBezTo>
                  <a:close/>
                  <a:moveTo>
                    <a:pt x="4098" y="13"/>
                  </a:moveTo>
                  <a:cubicBezTo>
                    <a:pt x="4087" y="13"/>
                    <a:pt x="4078" y="22"/>
                    <a:pt x="4078" y="33"/>
                  </a:cubicBezTo>
                  <a:cubicBezTo>
                    <a:pt x="4078" y="44"/>
                    <a:pt x="4087" y="53"/>
                    <a:pt x="4098" y="53"/>
                  </a:cubicBezTo>
                  <a:cubicBezTo>
                    <a:pt x="4109" y="53"/>
                    <a:pt x="4118" y="44"/>
                    <a:pt x="4118" y="33"/>
                  </a:cubicBezTo>
                  <a:cubicBezTo>
                    <a:pt x="4118" y="22"/>
                    <a:pt x="4109" y="13"/>
                    <a:pt x="4098" y="13"/>
                  </a:cubicBezTo>
                  <a:close/>
                  <a:moveTo>
                    <a:pt x="4211" y="10"/>
                  </a:moveTo>
                  <a:cubicBezTo>
                    <a:pt x="4199" y="10"/>
                    <a:pt x="4189" y="20"/>
                    <a:pt x="4189" y="33"/>
                  </a:cubicBezTo>
                  <a:cubicBezTo>
                    <a:pt x="4189" y="45"/>
                    <a:pt x="4199" y="55"/>
                    <a:pt x="4211" y="55"/>
                  </a:cubicBezTo>
                  <a:cubicBezTo>
                    <a:pt x="4224" y="55"/>
                    <a:pt x="4234" y="45"/>
                    <a:pt x="4234" y="33"/>
                  </a:cubicBezTo>
                  <a:cubicBezTo>
                    <a:pt x="4234" y="20"/>
                    <a:pt x="4224" y="10"/>
                    <a:pt x="4211" y="10"/>
                  </a:cubicBezTo>
                  <a:close/>
                  <a:moveTo>
                    <a:pt x="4325" y="8"/>
                  </a:moveTo>
                  <a:cubicBezTo>
                    <a:pt x="4312" y="8"/>
                    <a:pt x="4301" y="19"/>
                    <a:pt x="4301" y="33"/>
                  </a:cubicBezTo>
                  <a:cubicBezTo>
                    <a:pt x="4301" y="46"/>
                    <a:pt x="4312" y="57"/>
                    <a:pt x="4325" y="57"/>
                  </a:cubicBezTo>
                  <a:cubicBezTo>
                    <a:pt x="4338" y="57"/>
                    <a:pt x="4349" y="46"/>
                    <a:pt x="4349" y="33"/>
                  </a:cubicBezTo>
                  <a:cubicBezTo>
                    <a:pt x="4349" y="19"/>
                    <a:pt x="4338" y="8"/>
                    <a:pt x="4325" y="8"/>
                  </a:cubicBezTo>
                  <a:close/>
                  <a:moveTo>
                    <a:pt x="4438" y="7"/>
                  </a:moveTo>
                  <a:cubicBezTo>
                    <a:pt x="4424" y="7"/>
                    <a:pt x="4412" y="18"/>
                    <a:pt x="4412" y="33"/>
                  </a:cubicBezTo>
                  <a:cubicBezTo>
                    <a:pt x="4412" y="47"/>
                    <a:pt x="4424" y="59"/>
                    <a:pt x="4438" y="59"/>
                  </a:cubicBezTo>
                  <a:cubicBezTo>
                    <a:pt x="4453" y="59"/>
                    <a:pt x="4464" y="47"/>
                    <a:pt x="4464" y="33"/>
                  </a:cubicBezTo>
                  <a:cubicBezTo>
                    <a:pt x="4464" y="18"/>
                    <a:pt x="4453" y="7"/>
                    <a:pt x="4438" y="7"/>
                  </a:cubicBezTo>
                  <a:close/>
                  <a:moveTo>
                    <a:pt x="4552" y="11"/>
                  </a:moveTo>
                  <a:cubicBezTo>
                    <a:pt x="4540" y="11"/>
                    <a:pt x="4530" y="21"/>
                    <a:pt x="4530" y="33"/>
                  </a:cubicBezTo>
                  <a:cubicBezTo>
                    <a:pt x="4530" y="45"/>
                    <a:pt x="4540" y="54"/>
                    <a:pt x="4552" y="54"/>
                  </a:cubicBezTo>
                  <a:cubicBezTo>
                    <a:pt x="4564" y="54"/>
                    <a:pt x="4573" y="45"/>
                    <a:pt x="4573" y="33"/>
                  </a:cubicBezTo>
                  <a:cubicBezTo>
                    <a:pt x="4573" y="21"/>
                    <a:pt x="4564" y="11"/>
                    <a:pt x="4552" y="11"/>
                  </a:cubicBezTo>
                  <a:close/>
                  <a:moveTo>
                    <a:pt x="4665" y="14"/>
                  </a:moveTo>
                  <a:cubicBezTo>
                    <a:pt x="4655" y="14"/>
                    <a:pt x="4647" y="23"/>
                    <a:pt x="4647" y="33"/>
                  </a:cubicBezTo>
                  <a:cubicBezTo>
                    <a:pt x="4647" y="43"/>
                    <a:pt x="4655" y="51"/>
                    <a:pt x="4665" y="51"/>
                  </a:cubicBezTo>
                  <a:cubicBezTo>
                    <a:pt x="4675" y="51"/>
                    <a:pt x="4683" y="43"/>
                    <a:pt x="4683" y="33"/>
                  </a:cubicBezTo>
                  <a:cubicBezTo>
                    <a:pt x="4683" y="23"/>
                    <a:pt x="4675" y="14"/>
                    <a:pt x="4665" y="14"/>
                  </a:cubicBezTo>
                  <a:close/>
                  <a:moveTo>
                    <a:pt x="4778" y="17"/>
                  </a:moveTo>
                  <a:cubicBezTo>
                    <a:pt x="4770" y="17"/>
                    <a:pt x="4762" y="24"/>
                    <a:pt x="4762" y="33"/>
                  </a:cubicBezTo>
                  <a:cubicBezTo>
                    <a:pt x="4762" y="41"/>
                    <a:pt x="4770" y="49"/>
                    <a:pt x="4778" y="49"/>
                  </a:cubicBezTo>
                  <a:cubicBezTo>
                    <a:pt x="4787" y="49"/>
                    <a:pt x="4794" y="41"/>
                    <a:pt x="4794" y="33"/>
                  </a:cubicBezTo>
                  <a:cubicBezTo>
                    <a:pt x="4794" y="24"/>
                    <a:pt x="4787" y="17"/>
                    <a:pt x="4778" y="17"/>
                  </a:cubicBezTo>
                  <a:close/>
                  <a:moveTo>
                    <a:pt x="4892" y="11"/>
                  </a:moveTo>
                  <a:cubicBezTo>
                    <a:pt x="4880" y="11"/>
                    <a:pt x="4870" y="21"/>
                    <a:pt x="4870" y="33"/>
                  </a:cubicBezTo>
                  <a:cubicBezTo>
                    <a:pt x="4870" y="45"/>
                    <a:pt x="4880" y="55"/>
                    <a:pt x="4892" y="55"/>
                  </a:cubicBezTo>
                  <a:cubicBezTo>
                    <a:pt x="4904" y="55"/>
                    <a:pt x="4914" y="45"/>
                    <a:pt x="4914" y="33"/>
                  </a:cubicBezTo>
                  <a:cubicBezTo>
                    <a:pt x="4914" y="21"/>
                    <a:pt x="4904" y="11"/>
                    <a:pt x="4892" y="11"/>
                  </a:cubicBezTo>
                  <a:close/>
                  <a:moveTo>
                    <a:pt x="5005" y="12"/>
                  </a:moveTo>
                  <a:cubicBezTo>
                    <a:pt x="4994" y="12"/>
                    <a:pt x="4985" y="21"/>
                    <a:pt x="4985" y="33"/>
                  </a:cubicBezTo>
                  <a:cubicBezTo>
                    <a:pt x="4985" y="44"/>
                    <a:pt x="4994" y="53"/>
                    <a:pt x="5005" y="53"/>
                  </a:cubicBezTo>
                  <a:cubicBezTo>
                    <a:pt x="5016" y="53"/>
                    <a:pt x="5026" y="44"/>
                    <a:pt x="5026" y="33"/>
                  </a:cubicBezTo>
                  <a:cubicBezTo>
                    <a:pt x="5026" y="21"/>
                    <a:pt x="5016" y="12"/>
                    <a:pt x="5005" y="12"/>
                  </a:cubicBezTo>
                  <a:close/>
                  <a:moveTo>
                    <a:pt x="5119" y="14"/>
                  </a:moveTo>
                  <a:cubicBezTo>
                    <a:pt x="5108" y="14"/>
                    <a:pt x="5100" y="22"/>
                    <a:pt x="5100" y="33"/>
                  </a:cubicBezTo>
                  <a:cubicBezTo>
                    <a:pt x="5100" y="43"/>
                    <a:pt x="5108" y="52"/>
                    <a:pt x="5119" y="52"/>
                  </a:cubicBezTo>
                  <a:cubicBezTo>
                    <a:pt x="5129" y="52"/>
                    <a:pt x="5137" y="43"/>
                    <a:pt x="5137" y="33"/>
                  </a:cubicBezTo>
                  <a:cubicBezTo>
                    <a:pt x="5137" y="22"/>
                    <a:pt x="5129" y="14"/>
                    <a:pt x="5119" y="14"/>
                  </a:cubicBezTo>
                  <a:close/>
                  <a:moveTo>
                    <a:pt x="5232" y="11"/>
                  </a:moveTo>
                  <a:cubicBezTo>
                    <a:pt x="5220" y="11"/>
                    <a:pt x="5211" y="21"/>
                    <a:pt x="5211" y="33"/>
                  </a:cubicBezTo>
                  <a:cubicBezTo>
                    <a:pt x="5211" y="44"/>
                    <a:pt x="5220" y="54"/>
                    <a:pt x="5232" y="54"/>
                  </a:cubicBezTo>
                  <a:cubicBezTo>
                    <a:pt x="5244" y="54"/>
                    <a:pt x="5253" y="44"/>
                    <a:pt x="5253" y="33"/>
                  </a:cubicBezTo>
                  <a:cubicBezTo>
                    <a:pt x="5253" y="21"/>
                    <a:pt x="5244" y="11"/>
                    <a:pt x="5232" y="11"/>
                  </a:cubicBezTo>
                  <a:close/>
                  <a:moveTo>
                    <a:pt x="5345" y="10"/>
                  </a:moveTo>
                  <a:cubicBezTo>
                    <a:pt x="5333" y="10"/>
                    <a:pt x="5322" y="20"/>
                    <a:pt x="5322" y="33"/>
                  </a:cubicBezTo>
                  <a:cubicBezTo>
                    <a:pt x="5322" y="45"/>
                    <a:pt x="5333" y="56"/>
                    <a:pt x="5345" y="56"/>
                  </a:cubicBezTo>
                  <a:cubicBezTo>
                    <a:pt x="5358" y="56"/>
                    <a:pt x="5368" y="45"/>
                    <a:pt x="5368" y="33"/>
                  </a:cubicBezTo>
                  <a:cubicBezTo>
                    <a:pt x="5368" y="20"/>
                    <a:pt x="5358" y="10"/>
                    <a:pt x="5345" y="10"/>
                  </a:cubicBezTo>
                  <a:close/>
                  <a:moveTo>
                    <a:pt x="5459" y="7"/>
                  </a:moveTo>
                  <a:cubicBezTo>
                    <a:pt x="5444" y="7"/>
                    <a:pt x="5433" y="18"/>
                    <a:pt x="5433" y="33"/>
                  </a:cubicBezTo>
                  <a:cubicBezTo>
                    <a:pt x="5433" y="47"/>
                    <a:pt x="5444" y="59"/>
                    <a:pt x="5459" y="59"/>
                  </a:cubicBezTo>
                  <a:cubicBezTo>
                    <a:pt x="5473" y="59"/>
                    <a:pt x="5485" y="47"/>
                    <a:pt x="5485" y="33"/>
                  </a:cubicBezTo>
                  <a:cubicBezTo>
                    <a:pt x="5485" y="18"/>
                    <a:pt x="5473" y="7"/>
                    <a:pt x="5459" y="7"/>
                  </a:cubicBezTo>
                  <a:close/>
                  <a:moveTo>
                    <a:pt x="5572" y="4"/>
                  </a:moveTo>
                  <a:cubicBezTo>
                    <a:pt x="5556" y="4"/>
                    <a:pt x="5543" y="17"/>
                    <a:pt x="5543" y="33"/>
                  </a:cubicBezTo>
                  <a:cubicBezTo>
                    <a:pt x="5543" y="49"/>
                    <a:pt x="5556" y="62"/>
                    <a:pt x="5572" y="62"/>
                  </a:cubicBezTo>
                  <a:cubicBezTo>
                    <a:pt x="5588" y="62"/>
                    <a:pt x="5601" y="49"/>
                    <a:pt x="5601" y="33"/>
                  </a:cubicBezTo>
                  <a:cubicBezTo>
                    <a:pt x="5601" y="17"/>
                    <a:pt x="5588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7" y="0"/>
                    <a:pt x="5653" y="14"/>
                    <a:pt x="5653" y="33"/>
                  </a:cubicBezTo>
                  <a:cubicBezTo>
                    <a:pt x="5653" y="51"/>
                    <a:pt x="5667" y="65"/>
                    <a:pt x="5685" y="65"/>
                  </a:cubicBezTo>
                  <a:cubicBezTo>
                    <a:pt x="5704" y="65"/>
                    <a:pt x="5718" y="51"/>
                    <a:pt x="5718" y="33"/>
                  </a:cubicBezTo>
                  <a:cubicBezTo>
                    <a:pt x="5718" y="14"/>
                    <a:pt x="5704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1" y="1"/>
                    <a:pt x="5767" y="15"/>
                    <a:pt x="5767" y="33"/>
                  </a:cubicBezTo>
                  <a:cubicBezTo>
                    <a:pt x="5767" y="50"/>
                    <a:pt x="5781" y="65"/>
                    <a:pt x="5799" y="65"/>
                  </a:cubicBezTo>
                  <a:cubicBezTo>
                    <a:pt x="5816" y="65"/>
                    <a:pt x="5831" y="50"/>
                    <a:pt x="5831" y="33"/>
                  </a:cubicBezTo>
                  <a:cubicBezTo>
                    <a:pt x="5831" y="15"/>
                    <a:pt x="5816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5" y="2"/>
                    <a:pt x="5882" y="16"/>
                    <a:pt x="5882" y="33"/>
                  </a:cubicBezTo>
                  <a:cubicBezTo>
                    <a:pt x="5882" y="50"/>
                    <a:pt x="5895" y="63"/>
                    <a:pt x="5912" y="63"/>
                  </a:cubicBezTo>
                  <a:cubicBezTo>
                    <a:pt x="5929" y="63"/>
                    <a:pt x="5943" y="50"/>
                    <a:pt x="5943" y="33"/>
                  </a:cubicBezTo>
                  <a:cubicBezTo>
                    <a:pt x="5943" y="16"/>
                    <a:pt x="5929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1" y="5"/>
                    <a:pt x="5998" y="18"/>
                    <a:pt x="5998" y="33"/>
                  </a:cubicBezTo>
                  <a:cubicBezTo>
                    <a:pt x="5998" y="48"/>
                    <a:pt x="6011" y="60"/>
                    <a:pt x="6026" y="60"/>
                  </a:cubicBezTo>
                  <a:cubicBezTo>
                    <a:pt x="6041" y="60"/>
                    <a:pt x="6053" y="48"/>
                    <a:pt x="6053" y="33"/>
                  </a:cubicBezTo>
                  <a:cubicBezTo>
                    <a:pt x="6053" y="18"/>
                    <a:pt x="6041" y="5"/>
                    <a:pt x="6026" y="5"/>
                  </a:cubicBezTo>
                  <a:close/>
                  <a:moveTo>
                    <a:pt x="6139" y="8"/>
                  </a:moveTo>
                  <a:cubicBezTo>
                    <a:pt x="6126" y="8"/>
                    <a:pt x="6115" y="19"/>
                    <a:pt x="6115" y="33"/>
                  </a:cubicBezTo>
                  <a:cubicBezTo>
                    <a:pt x="6115" y="46"/>
                    <a:pt x="6126" y="57"/>
                    <a:pt x="6139" y="57"/>
                  </a:cubicBezTo>
                  <a:cubicBezTo>
                    <a:pt x="6152" y="57"/>
                    <a:pt x="6163" y="46"/>
                    <a:pt x="6163" y="33"/>
                  </a:cubicBezTo>
                  <a:cubicBezTo>
                    <a:pt x="6163" y="19"/>
                    <a:pt x="6152" y="8"/>
                    <a:pt x="6139" y="8"/>
                  </a:cubicBezTo>
                  <a:close/>
                  <a:moveTo>
                    <a:pt x="6252" y="9"/>
                  </a:moveTo>
                  <a:cubicBezTo>
                    <a:pt x="6239" y="9"/>
                    <a:pt x="6229" y="20"/>
                    <a:pt x="6229" y="33"/>
                  </a:cubicBezTo>
                  <a:cubicBezTo>
                    <a:pt x="6229" y="46"/>
                    <a:pt x="6239" y="56"/>
                    <a:pt x="6252" y="56"/>
                  </a:cubicBezTo>
                  <a:cubicBezTo>
                    <a:pt x="6265" y="56"/>
                    <a:pt x="6276" y="46"/>
                    <a:pt x="6276" y="33"/>
                  </a:cubicBezTo>
                  <a:cubicBezTo>
                    <a:pt x="6276" y="20"/>
                    <a:pt x="6265" y="9"/>
                    <a:pt x="6252" y="9"/>
                  </a:cubicBezTo>
                  <a:close/>
                  <a:moveTo>
                    <a:pt x="6366" y="6"/>
                  </a:moveTo>
                  <a:cubicBezTo>
                    <a:pt x="6351" y="6"/>
                    <a:pt x="6339" y="18"/>
                    <a:pt x="6339" y="33"/>
                  </a:cubicBezTo>
                  <a:cubicBezTo>
                    <a:pt x="6339" y="47"/>
                    <a:pt x="6351" y="60"/>
                    <a:pt x="6366" y="60"/>
                  </a:cubicBezTo>
                  <a:cubicBezTo>
                    <a:pt x="6381" y="60"/>
                    <a:pt x="6393" y="47"/>
                    <a:pt x="6393" y="33"/>
                  </a:cubicBezTo>
                  <a:cubicBezTo>
                    <a:pt x="6393" y="18"/>
                    <a:pt x="6381" y="6"/>
                    <a:pt x="6366" y="6"/>
                  </a:cubicBezTo>
                  <a:close/>
                  <a:moveTo>
                    <a:pt x="6479" y="7"/>
                  </a:moveTo>
                  <a:cubicBezTo>
                    <a:pt x="6465" y="7"/>
                    <a:pt x="6454" y="18"/>
                    <a:pt x="6454" y="33"/>
                  </a:cubicBezTo>
                  <a:cubicBezTo>
                    <a:pt x="6454" y="47"/>
                    <a:pt x="6465" y="58"/>
                    <a:pt x="6479" y="58"/>
                  </a:cubicBezTo>
                  <a:cubicBezTo>
                    <a:pt x="6493" y="58"/>
                    <a:pt x="6505" y="47"/>
                    <a:pt x="6505" y="33"/>
                  </a:cubicBezTo>
                  <a:cubicBezTo>
                    <a:pt x="6505" y="18"/>
                    <a:pt x="6493" y="7"/>
                    <a:pt x="6479" y="7"/>
                  </a:cubicBezTo>
                  <a:close/>
                  <a:moveTo>
                    <a:pt x="6593" y="10"/>
                  </a:moveTo>
                  <a:cubicBezTo>
                    <a:pt x="6580" y="10"/>
                    <a:pt x="6570" y="20"/>
                    <a:pt x="6570" y="33"/>
                  </a:cubicBezTo>
                  <a:cubicBezTo>
                    <a:pt x="6570" y="45"/>
                    <a:pt x="6580" y="55"/>
                    <a:pt x="6593" y="55"/>
                  </a:cubicBezTo>
                  <a:cubicBezTo>
                    <a:pt x="6605" y="55"/>
                    <a:pt x="6615" y="45"/>
                    <a:pt x="6615" y="33"/>
                  </a:cubicBezTo>
                  <a:cubicBezTo>
                    <a:pt x="6615" y="20"/>
                    <a:pt x="6605" y="10"/>
                    <a:pt x="6593" y="10"/>
                  </a:cubicBezTo>
                  <a:close/>
                  <a:moveTo>
                    <a:pt x="6706" y="11"/>
                  </a:moveTo>
                  <a:cubicBezTo>
                    <a:pt x="6694" y="11"/>
                    <a:pt x="6685" y="21"/>
                    <a:pt x="6685" y="33"/>
                  </a:cubicBezTo>
                  <a:cubicBezTo>
                    <a:pt x="6685" y="44"/>
                    <a:pt x="6694" y="54"/>
                    <a:pt x="6706" y="54"/>
                  </a:cubicBezTo>
                  <a:cubicBezTo>
                    <a:pt x="6718" y="54"/>
                    <a:pt x="6727" y="44"/>
                    <a:pt x="6727" y="33"/>
                  </a:cubicBezTo>
                  <a:cubicBezTo>
                    <a:pt x="6727" y="21"/>
                    <a:pt x="6718" y="11"/>
                    <a:pt x="6706" y="11"/>
                  </a:cubicBezTo>
                  <a:close/>
                  <a:moveTo>
                    <a:pt x="6819" y="14"/>
                  </a:moveTo>
                  <a:cubicBezTo>
                    <a:pt x="6809" y="14"/>
                    <a:pt x="6801" y="22"/>
                    <a:pt x="6801" y="33"/>
                  </a:cubicBezTo>
                  <a:cubicBezTo>
                    <a:pt x="6801" y="43"/>
                    <a:pt x="6809" y="51"/>
                    <a:pt x="6819" y="51"/>
                  </a:cubicBezTo>
                  <a:cubicBezTo>
                    <a:pt x="6830" y="51"/>
                    <a:pt x="6838" y="43"/>
                    <a:pt x="6838" y="33"/>
                  </a:cubicBezTo>
                  <a:cubicBezTo>
                    <a:pt x="6838" y="22"/>
                    <a:pt x="6830" y="14"/>
                    <a:pt x="6819" y="14"/>
                  </a:cubicBezTo>
                  <a:close/>
                  <a:moveTo>
                    <a:pt x="6933" y="11"/>
                  </a:moveTo>
                  <a:cubicBezTo>
                    <a:pt x="6921" y="11"/>
                    <a:pt x="6911" y="21"/>
                    <a:pt x="6911" y="33"/>
                  </a:cubicBezTo>
                  <a:cubicBezTo>
                    <a:pt x="6911" y="44"/>
                    <a:pt x="6921" y="54"/>
                    <a:pt x="6933" y="54"/>
                  </a:cubicBezTo>
                  <a:cubicBezTo>
                    <a:pt x="6945" y="54"/>
                    <a:pt x="6954" y="44"/>
                    <a:pt x="6954" y="33"/>
                  </a:cubicBezTo>
                  <a:cubicBezTo>
                    <a:pt x="6954" y="21"/>
                    <a:pt x="6945" y="11"/>
                    <a:pt x="6933" y="11"/>
                  </a:cubicBezTo>
                  <a:close/>
                  <a:moveTo>
                    <a:pt x="7046" y="13"/>
                  </a:moveTo>
                  <a:cubicBezTo>
                    <a:pt x="7035" y="13"/>
                    <a:pt x="7027" y="22"/>
                    <a:pt x="7027" y="33"/>
                  </a:cubicBezTo>
                  <a:cubicBezTo>
                    <a:pt x="7027" y="43"/>
                    <a:pt x="7035" y="52"/>
                    <a:pt x="7046" y="52"/>
                  </a:cubicBezTo>
                  <a:cubicBezTo>
                    <a:pt x="7057" y="52"/>
                    <a:pt x="7066" y="43"/>
                    <a:pt x="7066" y="33"/>
                  </a:cubicBezTo>
                  <a:cubicBezTo>
                    <a:pt x="7066" y="22"/>
                    <a:pt x="7057" y="13"/>
                    <a:pt x="7046" y="13"/>
                  </a:cubicBezTo>
                  <a:close/>
                  <a:moveTo>
                    <a:pt x="7159" y="16"/>
                  </a:moveTo>
                  <a:cubicBezTo>
                    <a:pt x="7151" y="16"/>
                    <a:pt x="7143" y="24"/>
                    <a:pt x="7143" y="33"/>
                  </a:cubicBezTo>
                  <a:cubicBezTo>
                    <a:pt x="7143" y="42"/>
                    <a:pt x="7151" y="49"/>
                    <a:pt x="7159" y="49"/>
                  </a:cubicBezTo>
                  <a:cubicBezTo>
                    <a:pt x="7168" y="49"/>
                    <a:pt x="7176" y="42"/>
                    <a:pt x="7176" y="33"/>
                  </a:cubicBezTo>
                  <a:cubicBezTo>
                    <a:pt x="7176" y="24"/>
                    <a:pt x="7168" y="16"/>
                    <a:pt x="7159" y="16"/>
                  </a:cubicBezTo>
                  <a:close/>
                  <a:moveTo>
                    <a:pt x="7273" y="15"/>
                  </a:moveTo>
                  <a:cubicBezTo>
                    <a:pt x="7263" y="15"/>
                    <a:pt x="7255" y="23"/>
                    <a:pt x="7255" y="33"/>
                  </a:cubicBezTo>
                  <a:cubicBezTo>
                    <a:pt x="7255" y="42"/>
                    <a:pt x="7263" y="50"/>
                    <a:pt x="7273" y="50"/>
                  </a:cubicBezTo>
                  <a:cubicBezTo>
                    <a:pt x="7283" y="50"/>
                    <a:pt x="7291" y="42"/>
                    <a:pt x="7291" y="33"/>
                  </a:cubicBezTo>
                  <a:cubicBezTo>
                    <a:pt x="7291" y="23"/>
                    <a:pt x="7283" y="15"/>
                    <a:pt x="7273" y="15"/>
                  </a:cubicBezTo>
                  <a:close/>
                  <a:moveTo>
                    <a:pt x="7386" y="13"/>
                  </a:moveTo>
                  <a:cubicBezTo>
                    <a:pt x="7376" y="13"/>
                    <a:pt x="7367" y="22"/>
                    <a:pt x="7367" y="33"/>
                  </a:cubicBezTo>
                  <a:cubicBezTo>
                    <a:pt x="7367" y="43"/>
                    <a:pt x="7376" y="52"/>
                    <a:pt x="7386" y="52"/>
                  </a:cubicBezTo>
                  <a:cubicBezTo>
                    <a:pt x="7397" y="52"/>
                    <a:pt x="7405" y="43"/>
                    <a:pt x="7405" y="33"/>
                  </a:cubicBezTo>
                  <a:cubicBezTo>
                    <a:pt x="7405" y="22"/>
                    <a:pt x="7397" y="13"/>
                    <a:pt x="7386" y="13"/>
                  </a:cubicBezTo>
                  <a:close/>
                  <a:moveTo>
                    <a:pt x="7500" y="12"/>
                  </a:moveTo>
                  <a:cubicBezTo>
                    <a:pt x="7488" y="12"/>
                    <a:pt x="7479" y="21"/>
                    <a:pt x="7479" y="33"/>
                  </a:cubicBezTo>
                  <a:cubicBezTo>
                    <a:pt x="7479" y="44"/>
                    <a:pt x="7488" y="54"/>
                    <a:pt x="7500" y="54"/>
                  </a:cubicBezTo>
                  <a:cubicBezTo>
                    <a:pt x="7511" y="54"/>
                    <a:pt x="7521" y="44"/>
                    <a:pt x="7521" y="33"/>
                  </a:cubicBezTo>
                  <a:cubicBezTo>
                    <a:pt x="7521" y="21"/>
                    <a:pt x="7511" y="12"/>
                    <a:pt x="7500" y="12"/>
                  </a:cubicBezTo>
                  <a:close/>
                  <a:moveTo>
                    <a:pt x="7613" y="15"/>
                  </a:moveTo>
                  <a:cubicBezTo>
                    <a:pt x="7603" y="15"/>
                    <a:pt x="7595" y="23"/>
                    <a:pt x="7595" y="33"/>
                  </a:cubicBezTo>
                  <a:cubicBezTo>
                    <a:pt x="7595" y="43"/>
                    <a:pt x="7603" y="51"/>
                    <a:pt x="7613" y="51"/>
                  </a:cubicBezTo>
                  <a:cubicBezTo>
                    <a:pt x="7623" y="51"/>
                    <a:pt x="7631" y="43"/>
                    <a:pt x="7631" y="33"/>
                  </a:cubicBezTo>
                  <a:cubicBezTo>
                    <a:pt x="7631" y="23"/>
                    <a:pt x="7623" y="15"/>
                    <a:pt x="7613" y="15"/>
                  </a:cubicBezTo>
                  <a:close/>
                  <a:moveTo>
                    <a:pt x="7726" y="15"/>
                  </a:moveTo>
                  <a:cubicBezTo>
                    <a:pt x="7717" y="15"/>
                    <a:pt x="7709" y="23"/>
                    <a:pt x="7709" y="33"/>
                  </a:cubicBezTo>
                  <a:cubicBezTo>
                    <a:pt x="7709" y="42"/>
                    <a:pt x="7717" y="50"/>
                    <a:pt x="7726" y="50"/>
                  </a:cubicBezTo>
                  <a:cubicBezTo>
                    <a:pt x="7736" y="50"/>
                    <a:pt x="7744" y="42"/>
                    <a:pt x="7744" y="33"/>
                  </a:cubicBezTo>
                  <a:cubicBezTo>
                    <a:pt x="7744" y="23"/>
                    <a:pt x="7736" y="15"/>
                    <a:pt x="7726" y="15"/>
                  </a:cubicBezTo>
                  <a:close/>
                  <a:moveTo>
                    <a:pt x="7840" y="10"/>
                  </a:moveTo>
                  <a:cubicBezTo>
                    <a:pt x="7827" y="10"/>
                    <a:pt x="7817" y="20"/>
                    <a:pt x="7817" y="33"/>
                  </a:cubicBezTo>
                  <a:cubicBezTo>
                    <a:pt x="7817" y="45"/>
                    <a:pt x="7827" y="55"/>
                    <a:pt x="7840" y="55"/>
                  </a:cubicBezTo>
                  <a:cubicBezTo>
                    <a:pt x="7852" y="55"/>
                    <a:pt x="7862" y="45"/>
                    <a:pt x="7862" y="33"/>
                  </a:cubicBezTo>
                  <a:cubicBezTo>
                    <a:pt x="7862" y="20"/>
                    <a:pt x="7852" y="10"/>
                    <a:pt x="7840" y="10"/>
                  </a:cubicBezTo>
                  <a:close/>
                  <a:moveTo>
                    <a:pt x="7953" y="12"/>
                  </a:moveTo>
                  <a:cubicBezTo>
                    <a:pt x="7942" y="12"/>
                    <a:pt x="7932" y="21"/>
                    <a:pt x="7932" y="33"/>
                  </a:cubicBezTo>
                  <a:cubicBezTo>
                    <a:pt x="7932" y="44"/>
                    <a:pt x="7942" y="54"/>
                    <a:pt x="7953" y="54"/>
                  </a:cubicBezTo>
                  <a:cubicBezTo>
                    <a:pt x="7965" y="54"/>
                    <a:pt x="7974" y="44"/>
                    <a:pt x="7974" y="33"/>
                  </a:cubicBezTo>
                  <a:cubicBezTo>
                    <a:pt x="7974" y="21"/>
                    <a:pt x="7965" y="12"/>
                    <a:pt x="7953" y="12"/>
                  </a:cubicBezTo>
                  <a:close/>
                  <a:moveTo>
                    <a:pt x="8067" y="15"/>
                  </a:moveTo>
                  <a:cubicBezTo>
                    <a:pt x="8057" y="15"/>
                    <a:pt x="8049" y="23"/>
                    <a:pt x="8049" y="33"/>
                  </a:cubicBezTo>
                  <a:cubicBezTo>
                    <a:pt x="8049" y="42"/>
                    <a:pt x="8057" y="50"/>
                    <a:pt x="8067" y="50"/>
                  </a:cubicBezTo>
                  <a:cubicBezTo>
                    <a:pt x="8076" y="50"/>
                    <a:pt x="8084" y="42"/>
                    <a:pt x="8084" y="33"/>
                  </a:cubicBezTo>
                  <a:cubicBezTo>
                    <a:pt x="8084" y="23"/>
                    <a:pt x="8076" y="15"/>
                    <a:pt x="8067" y="15"/>
                  </a:cubicBezTo>
                  <a:close/>
                  <a:moveTo>
                    <a:pt x="8180" y="16"/>
                  </a:moveTo>
                  <a:cubicBezTo>
                    <a:pt x="8171" y="16"/>
                    <a:pt x="8164" y="24"/>
                    <a:pt x="8164" y="33"/>
                  </a:cubicBezTo>
                  <a:cubicBezTo>
                    <a:pt x="8164" y="42"/>
                    <a:pt x="8171" y="49"/>
                    <a:pt x="8180" y="49"/>
                  </a:cubicBezTo>
                  <a:cubicBezTo>
                    <a:pt x="8189" y="49"/>
                    <a:pt x="8196" y="42"/>
                    <a:pt x="8196" y="33"/>
                  </a:cubicBezTo>
                  <a:cubicBezTo>
                    <a:pt x="8196" y="24"/>
                    <a:pt x="8189" y="16"/>
                    <a:pt x="8180" y="16"/>
                  </a:cubicBezTo>
                  <a:close/>
                  <a:moveTo>
                    <a:pt x="8293" y="14"/>
                  </a:moveTo>
                  <a:cubicBezTo>
                    <a:pt x="8283" y="14"/>
                    <a:pt x="8274" y="22"/>
                    <a:pt x="8274" y="33"/>
                  </a:cubicBezTo>
                  <a:cubicBezTo>
                    <a:pt x="8274" y="43"/>
                    <a:pt x="8283" y="52"/>
                    <a:pt x="8293" y="52"/>
                  </a:cubicBezTo>
                  <a:cubicBezTo>
                    <a:pt x="8304" y="52"/>
                    <a:pt x="8312" y="43"/>
                    <a:pt x="8312" y="33"/>
                  </a:cubicBezTo>
                  <a:cubicBezTo>
                    <a:pt x="8312" y="22"/>
                    <a:pt x="8304" y="14"/>
                    <a:pt x="8293" y="14"/>
                  </a:cubicBezTo>
                  <a:close/>
                  <a:moveTo>
                    <a:pt x="8407" y="15"/>
                  </a:moveTo>
                  <a:cubicBezTo>
                    <a:pt x="8397" y="15"/>
                    <a:pt x="8389" y="23"/>
                    <a:pt x="8389" y="33"/>
                  </a:cubicBezTo>
                  <a:cubicBezTo>
                    <a:pt x="8389" y="43"/>
                    <a:pt x="8397" y="51"/>
                    <a:pt x="8407" y="51"/>
                  </a:cubicBezTo>
                  <a:cubicBezTo>
                    <a:pt x="8417" y="51"/>
                    <a:pt x="8425" y="43"/>
                    <a:pt x="8425" y="33"/>
                  </a:cubicBezTo>
                  <a:cubicBezTo>
                    <a:pt x="8425" y="23"/>
                    <a:pt x="8417" y="15"/>
                    <a:pt x="8407" y="15"/>
                  </a:cubicBezTo>
                  <a:close/>
                  <a:moveTo>
                    <a:pt x="8520" y="13"/>
                  </a:moveTo>
                  <a:cubicBezTo>
                    <a:pt x="8509" y="13"/>
                    <a:pt x="8500" y="22"/>
                    <a:pt x="8500" y="33"/>
                  </a:cubicBezTo>
                  <a:cubicBezTo>
                    <a:pt x="8500" y="43"/>
                    <a:pt x="8509" y="52"/>
                    <a:pt x="8520" y="52"/>
                  </a:cubicBezTo>
                  <a:cubicBezTo>
                    <a:pt x="8531" y="52"/>
                    <a:pt x="8540" y="43"/>
                    <a:pt x="8540" y="33"/>
                  </a:cubicBezTo>
                  <a:cubicBezTo>
                    <a:pt x="8540" y="22"/>
                    <a:pt x="8531" y="13"/>
                    <a:pt x="8520" y="13"/>
                  </a:cubicBezTo>
                  <a:close/>
                  <a:moveTo>
                    <a:pt x="8634" y="11"/>
                  </a:moveTo>
                  <a:cubicBezTo>
                    <a:pt x="8622" y="11"/>
                    <a:pt x="8612" y="21"/>
                    <a:pt x="8612" y="33"/>
                  </a:cubicBezTo>
                  <a:cubicBezTo>
                    <a:pt x="8612" y="45"/>
                    <a:pt x="8622" y="54"/>
                    <a:pt x="8634" y="54"/>
                  </a:cubicBezTo>
                  <a:cubicBezTo>
                    <a:pt x="8645" y="54"/>
                    <a:pt x="8655" y="45"/>
                    <a:pt x="8655" y="33"/>
                  </a:cubicBezTo>
                  <a:cubicBezTo>
                    <a:pt x="8655" y="21"/>
                    <a:pt x="8645" y="11"/>
                    <a:pt x="8634" y="11"/>
                  </a:cubicBezTo>
                  <a:close/>
                  <a:moveTo>
                    <a:pt x="8747" y="10"/>
                  </a:moveTo>
                  <a:cubicBezTo>
                    <a:pt x="8735" y="10"/>
                    <a:pt x="8724" y="20"/>
                    <a:pt x="8724" y="33"/>
                  </a:cubicBezTo>
                  <a:cubicBezTo>
                    <a:pt x="8724" y="45"/>
                    <a:pt x="8735" y="55"/>
                    <a:pt x="8747" y="55"/>
                  </a:cubicBezTo>
                  <a:cubicBezTo>
                    <a:pt x="8759" y="55"/>
                    <a:pt x="8769" y="45"/>
                    <a:pt x="8769" y="33"/>
                  </a:cubicBezTo>
                  <a:cubicBezTo>
                    <a:pt x="8769" y="20"/>
                    <a:pt x="8759" y="10"/>
                    <a:pt x="8747" y="10"/>
                  </a:cubicBezTo>
                  <a:close/>
                  <a:moveTo>
                    <a:pt x="8860" y="7"/>
                  </a:moveTo>
                  <a:cubicBezTo>
                    <a:pt x="8846" y="7"/>
                    <a:pt x="8834" y="18"/>
                    <a:pt x="8834" y="33"/>
                  </a:cubicBezTo>
                  <a:cubicBezTo>
                    <a:pt x="8834" y="47"/>
                    <a:pt x="8846" y="59"/>
                    <a:pt x="8860" y="59"/>
                  </a:cubicBezTo>
                  <a:cubicBezTo>
                    <a:pt x="8875" y="59"/>
                    <a:pt x="8886" y="47"/>
                    <a:pt x="8886" y="33"/>
                  </a:cubicBezTo>
                  <a:cubicBezTo>
                    <a:pt x="8886" y="18"/>
                    <a:pt x="8875" y="7"/>
                    <a:pt x="8860" y="7"/>
                  </a:cubicBezTo>
                  <a:close/>
                  <a:moveTo>
                    <a:pt x="8974" y="4"/>
                  </a:moveTo>
                  <a:cubicBezTo>
                    <a:pt x="8958" y="4"/>
                    <a:pt x="8945" y="17"/>
                    <a:pt x="8945" y="33"/>
                  </a:cubicBezTo>
                  <a:cubicBezTo>
                    <a:pt x="8945" y="48"/>
                    <a:pt x="8958" y="61"/>
                    <a:pt x="8974" y="61"/>
                  </a:cubicBezTo>
                  <a:cubicBezTo>
                    <a:pt x="8989" y="61"/>
                    <a:pt x="9002" y="48"/>
                    <a:pt x="9002" y="33"/>
                  </a:cubicBezTo>
                  <a:cubicBezTo>
                    <a:pt x="9002" y="17"/>
                    <a:pt x="8989" y="4"/>
                    <a:pt x="8974" y="4"/>
                  </a:cubicBezTo>
                  <a:close/>
                  <a:moveTo>
                    <a:pt x="9087" y="5"/>
                  </a:moveTo>
                  <a:cubicBezTo>
                    <a:pt x="9072" y="5"/>
                    <a:pt x="9059" y="17"/>
                    <a:pt x="9059" y="33"/>
                  </a:cubicBezTo>
                  <a:cubicBezTo>
                    <a:pt x="9059" y="48"/>
                    <a:pt x="9072" y="61"/>
                    <a:pt x="9087" y="61"/>
                  </a:cubicBezTo>
                  <a:cubicBezTo>
                    <a:pt x="9102" y="61"/>
                    <a:pt x="9115" y="48"/>
                    <a:pt x="9115" y="33"/>
                  </a:cubicBezTo>
                  <a:cubicBezTo>
                    <a:pt x="9115" y="17"/>
                    <a:pt x="9102" y="5"/>
                    <a:pt x="9087" y="5"/>
                  </a:cubicBezTo>
                  <a:close/>
                  <a:moveTo>
                    <a:pt x="9200" y="8"/>
                  </a:moveTo>
                  <a:cubicBezTo>
                    <a:pt x="9187" y="8"/>
                    <a:pt x="9176" y="19"/>
                    <a:pt x="9176" y="33"/>
                  </a:cubicBezTo>
                  <a:cubicBezTo>
                    <a:pt x="9176" y="46"/>
                    <a:pt x="9187" y="57"/>
                    <a:pt x="9200" y="57"/>
                  </a:cubicBezTo>
                  <a:cubicBezTo>
                    <a:pt x="9214" y="57"/>
                    <a:pt x="9225" y="46"/>
                    <a:pt x="9225" y="33"/>
                  </a:cubicBezTo>
                  <a:cubicBezTo>
                    <a:pt x="9225" y="19"/>
                    <a:pt x="9214" y="8"/>
                    <a:pt x="9200" y="8"/>
                  </a:cubicBezTo>
                  <a:close/>
                  <a:moveTo>
                    <a:pt x="9314" y="6"/>
                  </a:moveTo>
                  <a:cubicBezTo>
                    <a:pt x="9299" y="6"/>
                    <a:pt x="9287" y="18"/>
                    <a:pt x="9287" y="33"/>
                  </a:cubicBezTo>
                  <a:cubicBezTo>
                    <a:pt x="9287" y="47"/>
                    <a:pt x="9299" y="59"/>
                    <a:pt x="9314" y="59"/>
                  </a:cubicBezTo>
                  <a:cubicBezTo>
                    <a:pt x="9329" y="59"/>
                    <a:pt x="9340" y="47"/>
                    <a:pt x="9340" y="33"/>
                  </a:cubicBezTo>
                  <a:cubicBezTo>
                    <a:pt x="9340" y="18"/>
                    <a:pt x="9329" y="6"/>
                    <a:pt x="9314" y="6"/>
                  </a:cubicBezTo>
                  <a:close/>
                  <a:moveTo>
                    <a:pt x="9427" y="10"/>
                  </a:moveTo>
                  <a:cubicBezTo>
                    <a:pt x="9415" y="10"/>
                    <a:pt x="9404" y="20"/>
                    <a:pt x="9404" y="33"/>
                  </a:cubicBezTo>
                  <a:cubicBezTo>
                    <a:pt x="9404" y="45"/>
                    <a:pt x="9415" y="56"/>
                    <a:pt x="9427" y="56"/>
                  </a:cubicBezTo>
                  <a:cubicBezTo>
                    <a:pt x="9440" y="56"/>
                    <a:pt x="9450" y="45"/>
                    <a:pt x="9450" y="33"/>
                  </a:cubicBezTo>
                  <a:cubicBezTo>
                    <a:pt x="9450" y="20"/>
                    <a:pt x="9440" y="10"/>
                    <a:pt x="9427" y="10"/>
                  </a:cubicBezTo>
                  <a:close/>
                  <a:moveTo>
                    <a:pt x="9541" y="12"/>
                  </a:moveTo>
                  <a:cubicBezTo>
                    <a:pt x="9529" y="12"/>
                    <a:pt x="9520" y="21"/>
                    <a:pt x="9520" y="33"/>
                  </a:cubicBezTo>
                  <a:cubicBezTo>
                    <a:pt x="9520" y="44"/>
                    <a:pt x="9529" y="53"/>
                    <a:pt x="9541" y="53"/>
                  </a:cubicBezTo>
                  <a:cubicBezTo>
                    <a:pt x="9552" y="53"/>
                    <a:pt x="9561" y="44"/>
                    <a:pt x="9561" y="33"/>
                  </a:cubicBezTo>
                  <a:cubicBezTo>
                    <a:pt x="9561" y="21"/>
                    <a:pt x="9552" y="12"/>
                    <a:pt x="9541" y="12"/>
                  </a:cubicBezTo>
                  <a:close/>
                  <a:moveTo>
                    <a:pt x="9654" y="13"/>
                  </a:moveTo>
                  <a:cubicBezTo>
                    <a:pt x="9643" y="13"/>
                    <a:pt x="9635" y="22"/>
                    <a:pt x="9635" y="33"/>
                  </a:cubicBezTo>
                  <a:cubicBezTo>
                    <a:pt x="9635" y="43"/>
                    <a:pt x="9643" y="52"/>
                    <a:pt x="9654" y="52"/>
                  </a:cubicBezTo>
                  <a:cubicBezTo>
                    <a:pt x="9665" y="52"/>
                    <a:pt x="9673" y="43"/>
                    <a:pt x="9673" y="33"/>
                  </a:cubicBezTo>
                  <a:cubicBezTo>
                    <a:pt x="9673" y="22"/>
                    <a:pt x="9665" y="13"/>
                    <a:pt x="9654" y="13"/>
                  </a:cubicBezTo>
                  <a:close/>
                  <a:moveTo>
                    <a:pt x="9767" y="14"/>
                  </a:moveTo>
                  <a:cubicBezTo>
                    <a:pt x="9757" y="14"/>
                    <a:pt x="9749" y="22"/>
                    <a:pt x="9749" y="33"/>
                  </a:cubicBezTo>
                  <a:cubicBezTo>
                    <a:pt x="9749" y="43"/>
                    <a:pt x="9757" y="51"/>
                    <a:pt x="9767" y="51"/>
                  </a:cubicBezTo>
                  <a:cubicBezTo>
                    <a:pt x="9778" y="51"/>
                    <a:pt x="9786" y="43"/>
                    <a:pt x="9786" y="33"/>
                  </a:cubicBezTo>
                  <a:cubicBezTo>
                    <a:pt x="9786" y="22"/>
                    <a:pt x="9778" y="14"/>
                    <a:pt x="9767" y="14"/>
                  </a:cubicBezTo>
                  <a:close/>
                  <a:moveTo>
                    <a:pt x="9881" y="11"/>
                  </a:moveTo>
                  <a:cubicBezTo>
                    <a:pt x="9869" y="11"/>
                    <a:pt x="9859" y="21"/>
                    <a:pt x="9859" y="33"/>
                  </a:cubicBezTo>
                  <a:cubicBezTo>
                    <a:pt x="9859" y="45"/>
                    <a:pt x="9869" y="54"/>
                    <a:pt x="9881" y="54"/>
                  </a:cubicBezTo>
                  <a:cubicBezTo>
                    <a:pt x="9893" y="54"/>
                    <a:pt x="9902" y="45"/>
                    <a:pt x="9902" y="33"/>
                  </a:cubicBezTo>
                  <a:cubicBezTo>
                    <a:pt x="9902" y="21"/>
                    <a:pt x="9893" y="11"/>
                    <a:pt x="9881" y="11"/>
                  </a:cubicBezTo>
                  <a:close/>
                  <a:moveTo>
                    <a:pt x="9994" y="13"/>
                  </a:moveTo>
                  <a:cubicBezTo>
                    <a:pt x="9983" y="13"/>
                    <a:pt x="9974" y="22"/>
                    <a:pt x="9974" y="33"/>
                  </a:cubicBezTo>
                  <a:cubicBezTo>
                    <a:pt x="9974" y="43"/>
                    <a:pt x="9983" y="52"/>
                    <a:pt x="9994" y="52"/>
                  </a:cubicBezTo>
                  <a:cubicBezTo>
                    <a:pt x="10005" y="52"/>
                    <a:pt x="10014" y="43"/>
                    <a:pt x="10014" y="33"/>
                  </a:cubicBezTo>
                  <a:cubicBezTo>
                    <a:pt x="10014" y="22"/>
                    <a:pt x="10005" y="13"/>
                    <a:pt x="9994" y="13"/>
                  </a:cubicBezTo>
                  <a:close/>
                  <a:moveTo>
                    <a:pt x="10108" y="14"/>
                  </a:moveTo>
                  <a:cubicBezTo>
                    <a:pt x="10097" y="14"/>
                    <a:pt x="10089" y="22"/>
                    <a:pt x="10089" y="33"/>
                  </a:cubicBezTo>
                  <a:cubicBezTo>
                    <a:pt x="10089" y="43"/>
                    <a:pt x="10097" y="51"/>
                    <a:pt x="10108" y="51"/>
                  </a:cubicBezTo>
                  <a:cubicBezTo>
                    <a:pt x="10118" y="51"/>
                    <a:pt x="10126" y="43"/>
                    <a:pt x="10126" y="33"/>
                  </a:cubicBezTo>
                  <a:cubicBezTo>
                    <a:pt x="10126" y="22"/>
                    <a:pt x="10118" y="14"/>
                    <a:pt x="10108" y="14"/>
                  </a:cubicBezTo>
                  <a:close/>
                  <a:moveTo>
                    <a:pt x="10221" y="15"/>
                  </a:moveTo>
                  <a:cubicBezTo>
                    <a:pt x="10211" y="15"/>
                    <a:pt x="10203" y="23"/>
                    <a:pt x="10203" y="33"/>
                  </a:cubicBezTo>
                  <a:cubicBezTo>
                    <a:pt x="10203" y="43"/>
                    <a:pt x="10211" y="51"/>
                    <a:pt x="10221" y="51"/>
                  </a:cubicBezTo>
                  <a:cubicBezTo>
                    <a:pt x="10231" y="51"/>
                    <a:pt x="10239" y="43"/>
                    <a:pt x="10239" y="33"/>
                  </a:cubicBezTo>
                  <a:cubicBezTo>
                    <a:pt x="10239" y="23"/>
                    <a:pt x="10231" y="15"/>
                    <a:pt x="10221" y="15"/>
                  </a:cubicBezTo>
                  <a:close/>
                  <a:moveTo>
                    <a:pt x="10334" y="13"/>
                  </a:moveTo>
                  <a:cubicBezTo>
                    <a:pt x="10324" y="13"/>
                    <a:pt x="10315" y="22"/>
                    <a:pt x="10315" y="33"/>
                  </a:cubicBezTo>
                  <a:cubicBezTo>
                    <a:pt x="10315" y="43"/>
                    <a:pt x="10324" y="52"/>
                    <a:pt x="10334" y="52"/>
                  </a:cubicBezTo>
                  <a:cubicBezTo>
                    <a:pt x="10345" y="52"/>
                    <a:pt x="10353" y="43"/>
                    <a:pt x="10353" y="33"/>
                  </a:cubicBezTo>
                  <a:cubicBezTo>
                    <a:pt x="10353" y="22"/>
                    <a:pt x="10345" y="13"/>
                    <a:pt x="10334" y="13"/>
                  </a:cubicBezTo>
                  <a:close/>
                  <a:moveTo>
                    <a:pt x="10448" y="12"/>
                  </a:moveTo>
                  <a:cubicBezTo>
                    <a:pt x="10436" y="12"/>
                    <a:pt x="10427" y="21"/>
                    <a:pt x="10427" y="33"/>
                  </a:cubicBezTo>
                  <a:cubicBezTo>
                    <a:pt x="10427" y="44"/>
                    <a:pt x="10436" y="53"/>
                    <a:pt x="10448" y="53"/>
                  </a:cubicBezTo>
                  <a:cubicBezTo>
                    <a:pt x="10459" y="53"/>
                    <a:pt x="10468" y="44"/>
                    <a:pt x="10468" y="33"/>
                  </a:cubicBezTo>
                  <a:cubicBezTo>
                    <a:pt x="10468" y="21"/>
                    <a:pt x="10459" y="12"/>
                    <a:pt x="10448" y="12"/>
                  </a:cubicBezTo>
                  <a:close/>
                  <a:moveTo>
                    <a:pt x="10561" y="11"/>
                  </a:moveTo>
                  <a:cubicBezTo>
                    <a:pt x="10549" y="11"/>
                    <a:pt x="10539" y="21"/>
                    <a:pt x="10539" y="33"/>
                  </a:cubicBezTo>
                  <a:cubicBezTo>
                    <a:pt x="10539" y="45"/>
                    <a:pt x="10549" y="55"/>
                    <a:pt x="10561" y="55"/>
                  </a:cubicBezTo>
                  <a:cubicBezTo>
                    <a:pt x="10573" y="55"/>
                    <a:pt x="10583" y="45"/>
                    <a:pt x="10583" y="33"/>
                  </a:cubicBezTo>
                  <a:cubicBezTo>
                    <a:pt x="10583" y="21"/>
                    <a:pt x="10573" y="11"/>
                    <a:pt x="10561" y="11"/>
                  </a:cubicBezTo>
                  <a:close/>
                  <a:moveTo>
                    <a:pt x="10674" y="11"/>
                  </a:moveTo>
                  <a:cubicBezTo>
                    <a:pt x="10663" y="11"/>
                    <a:pt x="10653" y="21"/>
                    <a:pt x="10653" y="33"/>
                  </a:cubicBezTo>
                  <a:cubicBezTo>
                    <a:pt x="10653" y="44"/>
                    <a:pt x="10663" y="54"/>
                    <a:pt x="10674" y="54"/>
                  </a:cubicBezTo>
                  <a:cubicBezTo>
                    <a:pt x="10686" y="54"/>
                    <a:pt x="10696" y="44"/>
                    <a:pt x="10696" y="33"/>
                  </a:cubicBezTo>
                  <a:cubicBezTo>
                    <a:pt x="10696" y="21"/>
                    <a:pt x="10686" y="11"/>
                    <a:pt x="10674" y="11"/>
                  </a:cubicBezTo>
                  <a:close/>
                  <a:moveTo>
                    <a:pt x="10788" y="13"/>
                  </a:moveTo>
                  <a:cubicBezTo>
                    <a:pt x="10777" y="13"/>
                    <a:pt x="10768" y="22"/>
                    <a:pt x="10768" y="33"/>
                  </a:cubicBezTo>
                  <a:cubicBezTo>
                    <a:pt x="10768" y="43"/>
                    <a:pt x="10777" y="52"/>
                    <a:pt x="10788" y="52"/>
                  </a:cubicBezTo>
                  <a:cubicBezTo>
                    <a:pt x="10799" y="52"/>
                    <a:pt x="10808" y="43"/>
                    <a:pt x="10808" y="33"/>
                  </a:cubicBezTo>
                  <a:cubicBezTo>
                    <a:pt x="10808" y="22"/>
                    <a:pt x="10799" y="13"/>
                    <a:pt x="10788" y="13"/>
                  </a:cubicBezTo>
                  <a:close/>
                  <a:moveTo>
                    <a:pt x="10901" y="14"/>
                  </a:moveTo>
                  <a:cubicBezTo>
                    <a:pt x="10891" y="14"/>
                    <a:pt x="10883" y="22"/>
                    <a:pt x="10883" y="33"/>
                  </a:cubicBezTo>
                  <a:cubicBezTo>
                    <a:pt x="10883" y="43"/>
                    <a:pt x="10891" y="51"/>
                    <a:pt x="10901" y="51"/>
                  </a:cubicBezTo>
                  <a:cubicBezTo>
                    <a:pt x="10911" y="51"/>
                    <a:pt x="10920" y="43"/>
                    <a:pt x="10920" y="33"/>
                  </a:cubicBezTo>
                  <a:cubicBezTo>
                    <a:pt x="10920" y="22"/>
                    <a:pt x="10911" y="14"/>
                    <a:pt x="10901" y="14"/>
                  </a:cubicBezTo>
                  <a:close/>
                  <a:moveTo>
                    <a:pt x="11015" y="14"/>
                  </a:moveTo>
                  <a:cubicBezTo>
                    <a:pt x="11004" y="14"/>
                    <a:pt x="10996" y="22"/>
                    <a:pt x="10996" y="33"/>
                  </a:cubicBezTo>
                  <a:cubicBezTo>
                    <a:pt x="10996" y="43"/>
                    <a:pt x="11004" y="51"/>
                    <a:pt x="11015" y="51"/>
                  </a:cubicBezTo>
                  <a:cubicBezTo>
                    <a:pt x="11025" y="51"/>
                    <a:pt x="11033" y="43"/>
                    <a:pt x="11033" y="33"/>
                  </a:cubicBezTo>
                  <a:cubicBezTo>
                    <a:pt x="11033" y="22"/>
                    <a:pt x="11025" y="14"/>
                    <a:pt x="11015" y="14"/>
                  </a:cubicBezTo>
                  <a:close/>
                  <a:moveTo>
                    <a:pt x="11128" y="12"/>
                  </a:moveTo>
                  <a:cubicBezTo>
                    <a:pt x="11117" y="12"/>
                    <a:pt x="11108" y="21"/>
                    <a:pt x="11108" y="33"/>
                  </a:cubicBezTo>
                  <a:cubicBezTo>
                    <a:pt x="11108" y="44"/>
                    <a:pt x="11117" y="53"/>
                    <a:pt x="11128" y="53"/>
                  </a:cubicBezTo>
                  <a:cubicBezTo>
                    <a:pt x="11139" y="53"/>
                    <a:pt x="11148" y="44"/>
                    <a:pt x="11148" y="33"/>
                  </a:cubicBezTo>
                  <a:cubicBezTo>
                    <a:pt x="11148" y="21"/>
                    <a:pt x="11139" y="12"/>
                    <a:pt x="11128" y="12"/>
                  </a:cubicBezTo>
                  <a:close/>
                  <a:moveTo>
                    <a:pt x="11241" y="11"/>
                  </a:moveTo>
                  <a:cubicBezTo>
                    <a:pt x="11230" y="11"/>
                    <a:pt x="11220" y="21"/>
                    <a:pt x="11220" y="33"/>
                  </a:cubicBezTo>
                  <a:cubicBezTo>
                    <a:pt x="11220" y="44"/>
                    <a:pt x="11230" y="54"/>
                    <a:pt x="11241" y="54"/>
                  </a:cubicBezTo>
                  <a:cubicBezTo>
                    <a:pt x="11253" y="54"/>
                    <a:pt x="11263" y="44"/>
                    <a:pt x="11263" y="33"/>
                  </a:cubicBezTo>
                  <a:cubicBezTo>
                    <a:pt x="11263" y="21"/>
                    <a:pt x="11253" y="11"/>
                    <a:pt x="11241" y="11"/>
                  </a:cubicBezTo>
                  <a:close/>
                  <a:moveTo>
                    <a:pt x="11355" y="8"/>
                  </a:moveTo>
                  <a:cubicBezTo>
                    <a:pt x="11341" y="8"/>
                    <a:pt x="11330" y="19"/>
                    <a:pt x="11330" y="33"/>
                  </a:cubicBezTo>
                  <a:cubicBezTo>
                    <a:pt x="11330" y="46"/>
                    <a:pt x="11341" y="57"/>
                    <a:pt x="11355" y="57"/>
                  </a:cubicBezTo>
                  <a:cubicBezTo>
                    <a:pt x="11368" y="57"/>
                    <a:pt x="11379" y="46"/>
                    <a:pt x="11379" y="33"/>
                  </a:cubicBezTo>
                  <a:cubicBezTo>
                    <a:pt x="11379" y="19"/>
                    <a:pt x="11368" y="8"/>
                    <a:pt x="11355" y="8"/>
                  </a:cubicBezTo>
                  <a:close/>
                  <a:moveTo>
                    <a:pt x="11468" y="11"/>
                  </a:moveTo>
                  <a:cubicBezTo>
                    <a:pt x="11456" y="11"/>
                    <a:pt x="11446" y="21"/>
                    <a:pt x="11446" y="33"/>
                  </a:cubicBezTo>
                  <a:cubicBezTo>
                    <a:pt x="11446" y="45"/>
                    <a:pt x="11456" y="55"/>
                    <a:pt x="11468" y="55"/>
                  </a:cubicBezTo>
                  <a:cubicBezTo>
                    <a:pt x="11480" y="55"/>
                    <a:pt x="11490" y="45"/>
                    <a:pt x="11490" y="33"/>
                  </a:cubicBezTo>
                  <a:cubicBezTo>
                    <a:pt x="11490" y="21"/>
                    <a:pt x="11480" y="11"/>
                    <a:pt x="11468" y="11"/>
                  </a:cubicBezTo>
                  <a:close/>
                  <a:moveTo>
                    <a:pt x="11582" y="11"/>
                  </a:moveTo>
                  <a:cubicBezTo>
                    <a:pt x="11570" y="11"/>
                    <a:pt x="11560" y="21"/>
                    <a:pt x="11560" y="33"/>
                  </a:cubicBezTo>
                  <a:cubicBezTo>
                    <a:pt x="11560" y="44"/>
                    <a:pt x="11570" y="54"/>
                    <a:pt x="11582" y="54"/>
                  </a:cubicBezTo>
                  <a:cubicBezTo>
                    <a:pt x="11593" y="54"/>
                    <a:pt x="11603" y="44"/>
                    <a:pt x="11603" y="33"/>
                  </a:cubicBezTo>
                  <a:cubicBezTo>
                    <a:pt x="11603" y="21"/>
                    <a:pt x="11593" y="11"/>
                    <a:pt x="11582" y="11"/>
                  </a:cubicBezTo>
                  <a:close/>
                  <a:moveTo>
                    <a:pt x="11695" y="14"/>
                  </a:moveTo>
                  <a:cubicBezTo>
                    <a:pt x="11685" y="14"/>
                    <a:pt x="11676" y="22"/>
                    <a:pt x="11676" y="33"/>
                  </a:cubicBezTo>
                  <a:cubicBezTo>
                    <a:pt x="11676" y="43"/>
                    <a:pt x="11685" y="51"/>
                    <a:pt x="11695" y="51"/>
                  </a:cubicBezTo>
                  <a:cubicBezTo>
                    <a:pt x="11705" y="51"/>
                    <a:pt x="11713" y="43"/>
                    <a:pt x="11713" y="33"/>
                  </a:cubicBezTo>
                  <a:cubicBezTo>
                    <a:pt x="11713" y="22"/>
                    <a:pt x="11705" y="14"/>
                    <a:pt x="11695" y="14"/>
                  </a:cubicBezTo>
                  <a:close/>
                  <a:moveTo>
                    <a:pt x="11808" y="4"/>
                  </a:moveTo>
                  <a:cubicBezTo>
                    <a:pt x="11793" y="4"/>
                    <a:pt x="11780" y="17"/>
                    <a:pt x="11780" y="33"/>
                  </a:cubicBezTo>
                  <a:cubicBezTo>
                    <a:pt x="11780" y="48"/>
                    <a:pt x="11793" y="61"/>
                    <a:pt x="11808" y="61"/>
                  </a:cubicBezTo>
                  <a:cubicBezTo>
                    <a:pt x="11824" y="61"/>
                    <a:pt x="11837" y="48"/>
                    <a:pt x="11837" y="33"/>
                  </a:cubicBezTo>
                  <a:cubicBezTo>
                    <a:pt x="11837" y="17"/>
                    <a:pt x="11824" y="4"/>
                    <a:pt x="11808" y="4"/>
                  </a:cubicBezTo>
                  <a:close/>
                  <a:moveTo>
                    <a:pt x="11922" y="8"/>
                  </a:moveTo>
                  <a:cubicBezTo>
                    <a:pt x="11908" y="8"/>
                    <a:pt x="11897" y="19"/>
                    <a:pt x="11897" y="33"/>
                  </a:cubicBezTo>
                  <a:cubicBezTo>
                    <a:pt x="11897" y="46"/>
                    <a:pt x="11908" y="57"/>
                    <a:pt x="11922" y="57"/>
                  </a:cubicBezTo>
                  <a:cubicBezTo>
                    <a:pt x="11935" y="57"/>
                    <a:pt x="11946" y="46"/>
                    <a:pt x="11946" y="33"/>
                  </a:cubicBezTo>
                  <a:cubicBezTo>
                    <a:pt x="11946" y="19"/>
                    <a:pt x="11935" y="8"/>
                    <a:pt x="11922" y="8"/>
                  </a:cubicBezTo>
                  <a:close/>
                  <a:moveTo>
                    <a:pt x="12035" y="8"/>
                  </a:moveTo>
                  <a:cubicBezTo>
                    <a:pt x="12022" y="8"/>
                    <a:pt x="12011" y="19"/>
                    <a:pt x="12011" y="33"/>
                  </a:cubicBezTo>
                  <a:cubicBezTo>
                    <a:pt x="12011" y="46"/>
                    <a:pt x="12022" y="57"/>
                    <a:pt x="12035" y="57"/>
                  </a:cubicBezTo>
                  <a:cubicBezTo>
                    <a:pt x="12048" y="57"/>
                    <a:pt x="12059" y="46"/>
                    <a:pt x="12059" y="33"/>
                  </a:cubicBezTo>
                  <a:cubicBezTo>
                    <a:pt x="12059" y="19"/>
                    <a:pt x="12048" y="8"/>
                    <a:pt x="12035" y="8"/>
                  </a:cubicBezTo>
                  <a:close/>
                  <a:moveTo>
                    <a:pt x="12148" y="5"/>
                  </a:moveTo>
                  <a:cubicBezTo>
                    <a:pt x="12133" y="5"/>
                    <a:pt x="12121" y="17"/>
                    <a:pt x="12121" y="33"/>
                  </a:cubicBezTo>
                  <a:cubicBezTo>
                    <a:pt x="12121" y="48"/>
                    <a:pt x="12133" y="61"/>
                    <a:pt x="12148" y="61"/>
                  </a:cubicBezTo>
                  <a:cubicBezTo>
                    <a:pt x="12164" y="61"/>
                    <a:pt x="12176" y="48"/>
                    <a:pt x="12176" y="33"/>
                  </a:cubicBezTo>
                  <a:cubicBezTo>
                    <a:pt x="12176" y="17"/>
                    <a:pt x="12164" y="5"/>
                    <a:pt x="12148" y="5"/>
                  </a:cubicBezTo>
                  <a:close/>
                  <a:moveTo>
                    <a:pt x="12262" y="1"/>
                  </a:moveTo>
                  <a:cubicBezTo>
                    <a:pt x="12245" y="1"/>
                    <a:pt x="12230" y="15"/>
                    <a:pt x="12230" y="33"/>
                  </a:cubicBezTo>
                  <a:cubicBezTo>
                    <a:pt x="12230" y="50"/>
                    <a:pt x="12245" y="64"/>
                    <a:pt x="12262" y="64"/>
                  </a:cubicBezTo>
                  <a:cubicBezTo>
                    <a:pt x="12279" y="64"/>
                    <a:pt x="12293" y="50"/>
                    <a:pt x="12293" y="33"/>
                  </a:cubicBezTo>
                  <a:cubicBezTo>
                    <a:pt x="12293" y="15"/>
                    <a:pt x="12279" y="1"/>
                    <a:pt x="12262" y="1"/>
                  </a:cubicBezTo>
                  <a:close/>
                  <a:moveTo>
                    <a:pt x="12375" y="3"/>
                  </a:moveTo>
                  <a:cubicBezTo>
                    <a:pt x="12359" y="3"/>
                    <a:pt x="12346" y="16"/>
                    <a:pt x="12346" y="33"/>
                  </a:cubicBezTo>
                  <a:cubicBezTo>
                    <a:pt x="12346" y="49"/>
                    <a:pt x="12359" y="62"/>
                    <a:pt x="12375" y="62"/>
                  </a:cubicBezTo>
                  <a:cubicBezTo>
                    <a:pt x="12392" y="62"/>
                    <a:pt x="12405" y="49"/>
                    <a:pt x="12405" y="33"/>
                  </a:cubicBezTo>
                  <a:cubicBezTo>
                    <a:pt x="12405" y="16"/>
                    <a:pt x="12392" y="3"/>
                    <a:pt x="12375" y="3"/>
                  </a:cubicBezTo>
                  <a:close/>
                  <a:moveTo>
                    <a:pt x="12489" y="7"/>
                  </a:moveTo>
                  <a:cubicBezTo>
                    <a:pt x="12475" y="7"/>
                    <a:pt x="12463" y="19"/>
                    <a:pt x="12463" y="33"/>
                  </a:cubicBezTo>
                  <a:cubicBezTo>
                    <a:pt x="12463" y="46"/>
                    <a:pt x="12475" y="58"/>
                    <a:pt x="12489" y="58"/>
                  </a:cubicBezTo>
                  <a:cubicBezTo>
                    <a:pt x="12503" y="58"/>
                    <a:pt x="12514" y="46"/>
                    <a:pt x="12514" y="33"/>
                  </a:cubicBezTo>
                  <a:cubicBezTo>
                    <a:pt x="12514" y="19"/>
                    <a:pt x="12503" y="7"/>
                    <a:pt x="12489" y="7"/>
                  </a:cubicBezTo>
                  <a:close/>
                  <a:moveTo>
                    <a:pt x="12602" y="8"/>
                  </a:moveTo>
                  <a:cubicBezTo>
                    <a:pt x="12589" y="8"/>
                    <a:pt x="12578" y="19"/>
                    <a:pt x="12578" y="33"/>
                  </a:cubicBezTo>
                  <a:cubicBezTo>
                    <a:pt x="12578" y="46"/>
                    <a:pt x="12589" y="57"/>
                    <a:pt x="12602" y="57"/>
                  </a:cubicBezTo>
                  <a:cubicBezTo>
                    <a:pt x="12615" y="57"/>
                    <a:pt x="12626" y="46"/>
                    <a:pt x="12626" y="33"/>
                  </a:cubicBezTo>
                  <a:cubicBezTo>
                    <a:pt x="12626" y="19"/>
                    <a:pt x="12615" y="8"/>
                    <a:pt x="12602" y="8"/>
                  </a:cubicBezTo>
                  <a:close/>
                  <a:moveTo>
                    <a:pt x="12715" y="12"/>
                  </a:moveTo>
                  <a:cubicBezTo>
                    <a:pt x="12704" y="12"/>
                    <a:pt x="12695" y="21"/>
                    <a:pt x="12695" y="33"/>
                  </a:cubicBezTo>
                  <a:cubicBezTo>
                    <a:pt x="12695" y="44"/>
                    <a:pt x="12704" y="53"/>
                    <a:pt x="12715" y="53"/>
                  </a:cubicBezTo>
                  <a:cubicBezTo>
                    <a:pt x="12727" y="53"/>
                    <a:pt x="12736" y="44"/>
                    <a:pt x="12736" y="33"/>
                  </a:cubicBezTo>
                  <a:cubicBezTo>
                    <a:pt x="12736" y="21"/>
                    <a:pt x="12727" y="12"/>
                    <a:pt x="12715" y="12"/>
                  </a:cubicBezTo>
                  <a:close/>
                  <a:moveTo>
                    <a:pt x="12829" y="9"/>
                  </a:moveTo>
                  <a:cubicBezTo>
                    <a:pt x="12816" y="9"/>
                    <a:pt x="12805" y="20"/>
                    <a:pt x="12805" y="33"/>
                  </a:cubicBezTo>
                  <a:cubicBezTo>
                    <a:pt x="12805" y="46"/>
                    <a:pt x="12816" y="56"/>
                    <a:pt x="12829" y="56"/>
                  </a:cubicBezTo>
                  <a:cubicBezTo>
                    <a:pt x="12842" y="56"/>
                    <a:pt x="12852" y="46"/>
                    <a:pt x="12852" y="33"/>
                  </a:cubicBezTo>
                  <a:cubicBezTo>
                    <a:pt x="12852" y="20"/>
                    <a:pt x="12842" y="9"/>
                    <a:pt x="12829" y="9"/>
                  </a:cubicBezTo>
                  <a:close/>
                  <a:moveTo>
                    <a:pt x="12942" y="12"/>
                  </a:moveTo>
                  <a:cubicBezTo>
                    <a:pt x="12931" y="12"/>
                    <a:pt x="12921" y="21"/>
                    <a:pt x="12921" y="33"/>
                  </a:cubicBezTo>
                  <a:cubicBezTo>
                    <a:pt x="12921" y="44"/>
                    <a:pt x="12931" y="53"/>
                    <a:pt x="12942" y="53"/>
                  </a:cubicBezTo>
                  <a:cubicBezTo>
                    <a:pt x="12954" y="53"/>
                    <a:pt x="12963" y="44"/>
                    <a:pt x="12963" y="33"/>
                  </a:cubicBezTo>
                  <a:cubicBezTo>
                    <a:pt x="12963" y="21"/>
                    <a:pt x="12954" y="12"/>
                    <a:pt x="12942" y="12"/>
                  </a:cubicBezTo>
                  <a:close/>
                  <a:moveTo>
                    <a:pt x="13056" y="13"/>
                  </a:moveTo>
                  <a:cubicBezTo>
                    <a:pt x="13045" y="13"/>
                    <a:pt x="13036" y="22"/>
                    <a:pt x="13036" y="33"/>
                  </a:cubicBezTo>
                  <a:cubicBezTo>
                    <a:pt x="13036" y="43"/>
                    <a:pt x="13045" y="52"/>
                    <a:pt x="13056" y="52"/>
                  </a:cubicBezTo>
                  <a:cubicBezTo>
                    <a:pt x="13066" y="52"/>
                    <a:pt x="13075" y="43"/>
                    <a:pt x="13075" y="33"/>
                  </a:cubicBezTo>
                  <a:cubicBezTo>
                    <a:pt x="13075" y="22"/>
                    <a:pt x="13066" y="13"/>
                    <a:pt x="13056" y="13"/>
                  </a:cubicBezTo>
                  <a:close/>
                  <a:moveTo>
                    <a:pt x="13169" y="12"/>
                  </a:moveTo>
                  <a:cubicBezTo>
                    <a:pt x="13158" y="12"/>
                    <a:pt x="13149" y="21"/>
                    <a:pt x="13149" y="33"/>
                  </a:cubicBezTo>
                  <a:cubicBezTo>
                    <a:pt x="13149" y="44"/>
                    <a:pt x="13158" y="53"/>
                    <a:pt x="13169" y="53"/>
                  </a:cubicBezTo>
                  <a:cubicBezTo>
                    <a:pt x="13180" y="53"/>
                    <a:pt x="13189" y="44"/>
                    <a:pt x="13189" y="33"/>
                  </a:cubicBezTo>
                  <a:cubicBezTo>
                    <a:pt x="13189" y="21"/>
                    <a:pt x="13180" y="12"/>
                    <a:pt x="13169" y="12"/>
                  </a:cubicBezTo>
                  <a:close/>
                  <a:moveTo>
                    <a:pt x="13282" y="12"/>
                  </a:moveTo>
                  <a:cubicBezTo>
                    <a:pt x="13271" y="12"/>
                    <a:pt x="13261" y="21"/>
                    <a:pt x="13261" y="33"/>
                  </a:cubicBezTo>
                  <a:cubicBezTo>
                    <a:pt x="13261" y="44"/>
                    <a:pt x="13271" y="54"/>
                    <a:pt x="13282" y="54"/>
                  </a:cubicBezTo>
                  <a:cubicBezTo>
                    <a:pt x="13294" y="54"/>
                    <a:pt x="13303" y="44"/>
                    <a:pt x="13303" y="33"/>
                  </a:cubicBezTo>
                  <a:cubicBezTo>
                    <a:pt x="13303" y="21"/>
                    <a:pt x="13294" y="12"/>
                    <a:pt x="13282" y="12"/>
                  </a:cubicBezTo>
                  <a:close/>
                  <a:moveTo>
                    <a:pt x="13396" y="13"/>
                  </a:moveTo>
                  <a:cubicBezTo>
                    <a:pt x="13385" y="13"/>
                    <a:pt x="13376" y="22"/>
                    <a:pt x="13376" y="33"/>
                  </a:cubicBezTo>
                  <a:cubicBezTo>
                    <a:pt x="13376" y="44"/>
                    <a:pt x="13385" y="53"/>
                    <a:pt x="13396" y="53"/>
                  </a:cubicBezTo>
                  <a:cubicBezTo>
                    <a:pt x="13407" y="53"/>
                    <a:pt x="13416" y="44"/>
                    <a:pt x="13416" y="33"/>
                  </a:cubicBezTo>
                  <a:cubicBezTo>
                    <a:pt x="13416" y="22"/>
                    <a:pt x="13407" y="13"/>
                    <a:pt x="13396" y="13"/>
                  </a:cubicBezTo>
                  <a:close/>
                  <a:moveTo>
                    <a:pt x="13509" y="14"/>
                  </a:moveTo>
                  <a:cubicBezTo>
                    <a:pt x="13499" y="14"/>
                    <a:pt x="13490" y="22"/>
                    <a:pt x="13490" y="33"/>
                  </a:cubicBezTo>
                  <a:cubicBezTo>
                    <a:pt x="13490" y="43"/>
                    <a:pt x="13499" y="52"/>
                    <a:pt x="13509" y="52"/>
                  </a:cubicBezTo>
                  <a:cubicBezTo>
                    <a:pt x="13520" y="52"/>
                    <a:pt x="13528" y="43"/>
                    <a:pt x="13528" y="33"/>
                  </a:cubicBezTo>
                  <a:cubicBezTo>
                    <a:pt x="13528" y="22"/>
                    <a:pt x="13520" y="14"/>
                    <a:pt x="13509" y="14"/>
                  </a:cubicBezTo>
                  <a:close/>
                  <a:moveTo>
                    <a:pt x="13622" y="15"/>
                  </a:moveTo>
                  <a:cubicBezTo>
                    <a:pt x="13613" y="15"/>
                    <a:pt x="13605" y="23"/>
                    <a:pt x="13605" y="33"/>
                  </a:cubicBezTo>
                  <a:cubicBezTo>
                    <a:pt x="13605" y="43"/>
                    <a:pt x="13613" y="51"/>
                    <a:pt x="13622" y="51"/>
                  </a:cubicBezTo>
                  <a:cubicBezTo>
                    <a:pt x="13632" y="51"/>
                    <a:pt x="13640" y="43"/>
                    <a:pt x="13640" y="33"/>
                  </a:cubicBezTo>
                  <a:cubicBezTo>
                    <a:pt x="13640" y="23"/>
                    <a:pt x="13632" y="15"/>
                    <a:pt x="13622" y="15"/>
                  </a:cubicBezTo>
                  <a:close/>
                  <a:moveTo>
                    <a:pt x="13736" y="14"/>
                  </a:moveTo>
                  <a:cubicBezTo>
                    <a:pt x="13726" y="14"/>
                    <a:pt x="13717" y="22"/>
                    <a:pt x="13717" y="33"/>
                  </a:cubicBezTo>
                  <a:cubicBezTo>
                    <a:pt x="13717" y="43"/>
                    <a:pt x="13726" y="51"/>
                    <a:pt x="13736" y="51"/>
                  </a:cubicBezTo>
                  <a:cubicBezTo>
                    <a:pt x="13746" y="51"/>
                    <a:pt x="13754" y="43"/>
                    <a:pt x="13754" y="33"/>
                  </a:cubicBezTo>
                  <a:cubicBezTo>
                    <a:pt x="13754" y="22"/>
                    <a:pt x="13746" y="14"/>
                    <a:pt x="13736" y="14"/>
                  </a:cubicBezTo>
                  <a:close/>
                  <a:moveTo>
                    <a:pt x="13849" y="15"/>
                  </a:moveTo>
                  <a:cubicBezTo>
                    <a:pt x="13840" y="15"/>
                    <a:pt x="13832" y="23"/>
                    <a:pt x="13832" y="33"/>
                  </a:cubicBezTo>
                  <a:cubicBezTo>
                    <a:pt x="13832" y="42"/>
                    <a:pt x="13840" y="50"/>
                    <a:pt x="13849" y="50"/>
                  </a:cubicBezTo>
                  <a:cubicBezTo>
                    <a:pt x="13859" y="50"/>
                    <a:pt x="13867" y="42"/>
                    <a:pt x="13867" y="33"/>
                  </a:cubicBezTo>
                  <a:cubicBezTo>
                    <a:pt x="13867" y="23"/>
                    <a:pt x="13859" y="15"/>
                    <a:pt x="13849" y="15"/>
                  </a:cubicBezTo>
                  <a:close/>
                  <a:moveTo>
                    <a:pt x="13963" y="16"/>
                  </a:moveTo>
                  <a:cubicBezTo>
                    <a:pt x="13953" y="16"/>
                    <a:pt x="13946" y="23"/>
                    <a:pt x="13946" y="33"/>
                  </a:cubicBezTo>
                  <a:cubicBezTo>
                    <a:pt x="13946" y="42"/>
                    <a:pt x="13953" y="50"/>
                    <a:pt x="13963" y="50"/>
                  </a:cubicBezTo>
                  <a:cubicBezTo>
                    <a:pt x="13972" y="50"/>
                    <a:pt x="13980" y="42"/>
                    <a:pt x="13980" y="33"/>
                  </a:cubicBezTo>
                  <a:cubicBezTo>
                    <a:pt x="13980" y="23"/>
                    <a:pt x="13972" y="16"/>
                    <a:pt x="13963" y="16"/>
                  </a:cubicBezTo>
                  <a:close/>
                  <a:moveTo>
                    <a:pt x="14076" y="16"/>
                  </a:moveTo>
                  <a:cubicBezTo>
                    <a:pt x="14067" y="16"/>
                    <a:pt x="14060" y="24"/>
                    <a:pt x="14060" y="33"/>
                  </a:cubicBezTo>
                  <a:cubicBezTo>
                    <a:pt x="14060" y="42"/>
                    <a:pt x="14067" y="49"/>
                    <a:pt x="14076" y="49"/>
                  </a:cubicBezTo>
                  <a:cubicBezTo>
                    <a:pt x="14085" y="49"/>
                    <a:pt x="14092" y="42"/>
                    <a:pt x="14092" y="33"/>
                  </a:cubicBezTo>
                  <a:cubicBezTo>
                    <a:pt x="14092" y="24"/>
                    <a:pt x="14085" y="16"/>
                    <a:pt x="14076" y="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0"/>
            <p:cNvSpPr>
              <a:spLocks noEditPoints="1"/>
            </p:cNvSpPr>
            <p:nvPr/>
          </p:nvSpPr>
          <p:spPr bwMode="auto">
            <a:xfrm>
              <a:off x="-3981450" y="3884613"/>
              <a:ext cx="18824575" cy="90488"/>
            </a:xfrm>
            <a:custGeom>
              <a:avLst/>
              <a:gdLst>
                <a:gd name="T0" fmla="*/ 14189 w 14319"/>
                <a:gd name="T1" fmla="*/ 18 h 69"/>
                <a:gd name="T2" fmla="*/ 130 w 14319"/>
                <a:gd name="T3" fmla="*/ 18 h 69"/>
                <a:gd name="T4" fmla="*/ 356 w 14319"/>
                <a:gd name="T5" fmla="*/ 17 h 69"/>
                <a:gd name="T6" fmla="*/ 583 w 14319"/>
                <a:gd name="T7" fmla="*/ 16 h 69"/>
                <a:gd name="T8" fmla="*/ 810 w 14319"/>
                <a:gd name="T9" fmla="*/ 15 h 69"/>
                <a:gd name="T10" fmla="*/ 1037 w 14319"/>
                <a:gd name="T11" fmla="*/ 16 h 69"/>
                <a:gd name="T12" fmla="*/ 1263 w 14319"/>
                <a:gd name="T13" fmla="*/ 13 h 69"/>
                <a:gd name="T14" fmla="*/ 1490 w 14319"/>
                <a:gd name="T15" fmla="*/ 11 h 69"/>
                <a:gd name="T16" fmla="*/ 1717 w 14319"/>
                <a:gd name="T17" fmla="*/ 16 h 69"/>
                <a:gd name="T18" fmla="*/ 1944 w 14319"/>
                <a:gd name="T19" fmla="*/ 14 h 69"/>
                <a:gd name="T20" fmla="*/ 2171 w 14319"/>
                <a:gd name="T21" fmla="*/ 16 h 69"/>
                <a:gd name="T22" fmla="*/ 2397 w 14319"/>
                <a:gd name="T23" fmla="*/ 11 h 69"/>
                <a:gd name="T24" fmla="*/ 2624 w 14319"/>
                <a:gd name="T25" fmla="*/ 12 h 69"/>
                <a:gd name="T26" fmla="*/ 2851 w 14319"/>
                <a:gd name="T27" fmla="*/ 18 h 69"/>
                <a:gd name="T28" fmla="*/ 3078 w 14319"/>
                <a:gd name="T29" fmla="*/ 13 h 69"/>
                <a:gd name="T30" fmla="*/ 3304 w 14319"/>
                <a:gd name="T31" fmla="*/ 18 h 69"/>
                <a:gd name="T32" fmla="*/ 3531 w 14319"/>
                <a:gd name="T33" fmla="*/ 16 h 69"/>
                <a:gd name="T34" fmla="*/ 3758 w 14319"/>
                <a:gd name="T35" fmla="*/ 14 h 69"/>
                <a:gd name="T36" fmla="*/ 3985 w 14319"/>
                <a:gd name="T37" fmla="*/ 16 h 69"/>
                <a:gd name="T38" fmla="*/ 4211 w 14319"/>
                <a:gd name="T39" fmla="*/ 11 h 69"/>
                <a:gd name="T40" fmla="*/ 4438 w 14319"/>
                <a:gd name="T41" fmla="*/ 8 h 69"/>
                <a:gd name="T42" fmla="*/ 4665 w 14319"/>
                <a:gd name="T43" fmla="*/ 16 h 69"/>
                <a:gd name="T44" fmla="*/ 4892 w 14319"/>
                <a:gd name="T45" fmla="*/ 12 h 69"/>
                <a:gd name="T46" fmla="*/ 5119 w 14319"/>
                <a:gd name="T47" fmla="*/ 15 h 69"/>
                <a:gd name="T48" fmla="*/ 5345 w 14319"/>
                <a:gd name="T49" fmla="*/ 11 h 69"/>
                <a:gd name="T50" fmla="*/ 5572 w 14319"/>
                <a:gd name="T51" fmla="*/ 4 h 69"/>
                <a:gd name="T52" fmla="*/ 5799 w 14319"/>
                <a:gd name="T53" fmla="*/ 1 h 69"/>
                <a:gd name="T54" fmla="*/ 6026 w 14319"/>
                <a:gd name="T55" fmla="*/ 6 h 69"/>
                <a:gd name="T56" fmla="*/ 6252 w 14319"/>
                <a:gd name="T57" fmla="*/ 10 h 69"/>
                <a:gd name="T58" fmla="*/ 6479 w 14319"/>
                <a:gd name="T59" fmla="*/ 8 h 69"/>
                <a:gd name="T60" fmla="*/ 6706 w 14319"/>
                <a:gd name="T61" fmla="*/ 13 h 69"/>
                <a:gd name="T62" fmla="*/ 6933 w 14319"/>
                <a:gd name="T63" fmla="*/ 12 h 69"/>
                <a:gd name="T64" fmla="*/ 7159 w 14319"/>
                <a:gd name="T65" fmla="*/ 18 h 69"/>
                <a:gd name="T66" fmla="*/ 7386 w 14319"/>
                <a:gd name="T67" fmla="*/ 15 h 69"/>
                <a:gd name="T68" fmla="*/ 7613 w 14319"/>
                <a:gd name="T69" fmla="*/ 16 h 69"/>
                <a:gd name="T70" fmla="*/ 7840 w 14319"/>
                <a:gd name="T71" fmla="*/ 11 h 69"/>
                <a:gd name="T72" fmla="*/ 8067 w 14319"/>
                <a:gd name="T73" fmla="*/ 16 h 69"/>
                <a:gd name="T74" fmla="*/ 8293 w 14319"/>
                <a:gd name="T75" fmla="*/ 15 h 69"/>
                <a:gd name="T76" fmla="*/ 8520 w 14319"/>
                <a:gd name="T77" fmla="*/ 14 h 69"/>
                <a:gd name="T78" fmla="*/ 8747 w 14319"/>
                <a:gd name="T79" fmla="*/ 11 h 69"/>
                <a:gd name="T80" fmla="*/ 8974 w 14319"/>
                <a:gd name="T81" fmla="*/ 5 h 69"/>
                <a:gd name="T82" fmla="*/ 9200 w 14319"/>
                <a:gd name="T83" fmla="*/ 9 h 69"/>
                <a:gd name="T84" fmla="*/ 9427 w 14319"/>
                <a:gd name="T85" fmla="*/ 11 h 69"/>
                <a:gd name="T86" fmla="*/ 9654 w 14319"/>
                <a:gd name="T87" fmla="*/ 15 h 69"/>
                <a:gd name="T88" fmla="*/ 9881 w 14319"/>
                <a:gd name="T89" fmla="*/ 12 h 69"/>
                <a:gd name="T90" fmla="*/ 10108 w 14319"/>
                <a:gd name="T91" fmla="*/ 15 h 69"/>
                <a:gd name="T92" fmla="*/ 10334 w 14319"/>
                <a:gd name="T93" fmla="*/ 15 h 69"/>
                <a:gd name="T94" fmla="*/ 10561 w 14319"/>
                <a:gd name="T95" fmla="*/ 12 h 69"/>
                <a:gd name="T96" fmla="*/ 10788 w 14319"/>
                <a:gd name="T97" fmla="*/ 14 h 69"/>
                <a:gd name="T98" fmla="*/ 11015 w 14319"/>
                <a:gd name="T99" fmla="*/ 15 h 69"/>
                <a:gd name="T100" fmla="*/ 11241 w 14319"/>
                <a:gd name="T101" fmla="*/ 12 h 69"/>
                <a:gd name="T102" fmla="*/ 11468 w 14319"/>
                <a:gd name="T103" fmla="*/ 12 h 69"/>
                <a:gd name="T104" fmla="*/ 11695 w 14319"/>
                <a:gd name="T105" fmla="*/ 16 h 69"/>
                <a:gd name="T106" fmla="*/ 11922 w 14319"/>
                <a:gd name="T107" fmla="*/ 9 h 69"/>
                <a:gd name="T108" fmla="*/ 12148 w 14319"/>
                <a:gd name="T109" fmla="*/ 5 h 69"/>
                <a:gd name="T110" fmla="*/ 12375 w 14319"/>
                <a:gd name="T111" fmla="*/ 4 h 69"/>
                <a:gd name="T112" fmla="*/ 12602 w 14319"/>
                <a:gd name="T113" fmla="*/ 9 h 69"/>
                <a:gd name="T114" fmla="*/ 12829 w 14319"/>
                <a:gd name="T115" fmla="*/ 10 h 69"/>
                <a:gd name="T116" fmla="*/ 13056 w 14319"/>
                <a:gd name="T117" fmla="*/ 15 h 69"/>
                <a:gd name="T118" fmla="*/ 13282 w 14319"/>
                <a:gd name="T119" fmla="*/ 13 h 69"/>
                <a:gd name="T120" fmla="*/ 13509 w 14319"/>
                <a:gd name="T121" fmla="*/ 15 h 69"/>
                <a:gd name="T122" fmla="*/ 13736 w 14319"/>
                <a:gd name="T123" fmla="*/ 16 h 69"/>
                <a:gd name="T124" fmla="*/ 13963 w 14319"/>
                <a:gd name="T125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9">
                  <a:moveTo>
                    <a:pt x="14303" y="18"/>
                  </a:moveTo>
                  <a:cubicBezTo>
                    <a:pt x="14294" y="18"/>
                    <a:pt x="14286" y="25"/>
                    <a:pt x="14286" y="34"/>
                  </a:cubicBezTo>
                  <a:cubicBezTo>
                    <a:pt x="14286" y="43"/>
                    <a:pt x="14294" y="51"/>
                    <a:pt x="14303" y="51"/>
                  </a:cubicBezTo>
                  <a:cubicBezTo>
                    <a:pt x="14312" y="51"/>
                    <a:pt x="14319" y="43"/>
                    <a:pt x="14319" y="34"/>
                  </a:cubicBezTo>
                  <a:cubicBezTo>
                    <a:pt x="14319" y="25"/>
                    <a:pt x="14312" y="18"/>
                    <a:pt x="14303" y="18"/>
                  </a:cubicBezTo>
                  <a:close/>
                  <a:moveTo>
                    <a:pt x="14189" y="18"/>
                  </a:moveTo>
                  <a:cubicBezTo>
                    <a:pt x="14180" y="18"/>
                    <a:pt x="14173" y="25"/>
                    <a:pt x="14173" y="34"/>
                  </a:cubicBezTo>
                  <a:cubicBezTo>
                    <a:pt x="14173" y="44"/>
                    <a:pt x="14180" y="51"/>
                    <a:pt x="14189" y="51"/>
                  </a:cubicBezTo>
                  <a:cubicBezTo>
                    <a:pt x="14199" y="51"/>
                    <a:pt x="14206" y="44"/>
                    <a:pt x="14206" y="34"/>
                  </a:cubicBezTo>
                  <a:cubicBezTo>
                    <a:pt x="14206" y="25"/>
                    <a:pt x="14199" y="18"/>
                    <a:pt x="14189" y="18"/>
                  </a:cubicBezTo>
                  <a:close/>
                  <a:moveTo>
                    <a:pt x="33" y="34"/>
                  </a:moveTo>
                  <a:cubicBezTo>
                    <a:pt x="33" y="43"/>
                    <a:pt x="25" y="51"/>
                    <a:pt x="16" y="51"/>
                  </a:cubicBezTo>
                  <a:cubicBezTo>
                    <a:pt x="7" y="51"/>
                    <a:pt x="0" y="43"/>
                    <a:pt x="0" y="34"/>
                  </a:cubicBezTo>
                  <a:cubicBezTo>
                    <a:pt x="0" y="25"/>
                    <a:pt x="7" y="18"/>
                    <a:pt x="16" y="18"/>
                  </a:cubicBezTo>
                  <a:cubicBezTo>
                    <a:pt x="25" y="18"/>
                    <a:pt x="33" y="25"/>
                    <a:pt x="33" y="34"/>
                  </a:cubicBezTo>
                  <a:close/>
                  <a:moveTo>
                    <a:pt x="130" y="18"/>
                  </a:moveTo>
                  <a:cubicBezTo>
                    <a:pt x="121" y="18"/>
                    <a:pt x="113" y="25"/>
                    <a:pt x="113" y="34"/>
                  </a:cubicBezTo>
                  <a:cubicBezTo>
                    <a:pt x="113" y="43"/>
                    <a:pt x="121" y="51"/>
                    <a:pt x="130" y="51"/>
                  </a:cubicBezTo>
                  <a:cubicBezTo>
                    <a:pt x="139" y="51"/>
                    <a:pt x="146" y="43"/>
                    <a:pt x="146" y="34"/>
                  </a:cubicBezTo>
                  <a:cubicBezTo>
                    <a:pt x="146" y="25"/>
                    <a:pt x="139" y="18"/>
                    <a:pt x="130" y="18"/>
                  </a:cubicBezTo>
                  <a:close/>
                  <a:moveTo>
                    <a:pt x="243" y="18"/>
                  </a:moveTo>
                  <a:cubicBezTo>
                    <a:pt x="234" y="18"/>
                    <a:pt x="226" y="25"/>
                    <a:pt x="226" y="34"/>
                  </a:cubicBezTo>
                  <a:cubicBezTo>
                    <a:pt x="226" y="44"/>
                    <a:pt x="234" y="51"/>
                    <a:pt x="243" y="51"/>
                  </a:cubicBezTo>
                  <a:cubicBezTo>
                    <a:pt x="252" y="51"/>
                    <a:pt x="260" y="44"/>
                    <a:pt x="260" y="34"/>
                  </a:cubicBezTo>
                  <a:cubicBezTo>
                    <a:pt x="260" y="25"/>
                    <a:pt x="252" y="18"/>
                    <a:pt x="243" y="18"/>
                  </a:cubicBezTo>
                  <a:close/>
                  <a:moveTo>
                    <a:pt x="356" y="17"/>
                  </a:moveTo>
                  <a:cubicBezTo>
                    <a:pt x="347" y="17"/>
                    <a:pt x="339" y="25"/>
                    <a:pt x="339" y="34"/>
                  </a:cubicBezTo>
                  <a:cubicBezTo>
                    <a:pt x="339" y="44"/>
                    <a:pt x="347" y="52"/>
                    <a:pt x="356" y="52"/>
                  </a:cubicBezTo>
                  <a:cubicBezTo>
                    <a:pt x="366" y="52"/>
                    <a:pt x="373" y="44"/>
                    <a:pt x="373" y="34"/>
                  </a:cubicBezTo>
                  <a:cubicBezTo>
                    <a:pt x="373" y="25"/>
                    <a:pt x="366" y="17"/>
                    <a:pt x="356" y="17"/>
                  </a:cubicBezTo>
                  <a:close/>
                  <a:moveTo>
                    <a:pt x="470" y="18"/>
                  </a:moveTo>
                  <a:cubicBezTo>
                    <a:pt x="461" y="18"/>
                    <a:pt x="454" y="26"/>
                    <a:pt x="454" y="34"/>
                  </a:cubicBezTo>
                  <a:cubicBezTo>
                    <a:pt x="454" y="43"/>
                    <a:pt x="461" y="50"/>
                    <a:pt x="470" y="50"/>
                  </a:cubicBezTo>
                  <a:cubicBezTo>
                    <a:pt x="479" y="50"/>
                    <a:pt x="486" y="43"/>
                    <a:pt x="486" y="34"/>
                  </a:cubicBezTo>
                  <a:cubicBezTo>
                    <a:pt x="486" y="26"/>
                    <a:pt x="479" y="18"/>
                    <a:pt x="470" y="18"/>
                  </a:cubicBezTo>
                  <a:close/>
                  <a:moveTo>
                    <a:pt x="583" y="16"/>
                  </a:moveTo>
                  <a:cubicBezTo>
                    <a:pt x="573" y="16"/>
                    <a:pt x="565" y="24"/>
                    <a:pt x="565" y="34"/>
                  </a:cubicBezTo>
                  <a:cubicBezTo>
                    <a:pt x="565" y="44"/>
                    <a:pt x="573" y="52"/>
                    <a:pt x="583" y="52"/>
                  </a:cubicBezTo>
                  <a:cubicBezTo>
                    <a:pt x="593" y="52"/>
                    <a:pt x="601" y="44"/>
                    <a:pt x="601" y="34"/>
                  </a:cubicBezTo>
                  <a:cubicBezTo>
                    <a:pt x="601" y="24"/>
                    <a:pt x="593" y="16"/>
                    <a:pt x="583" y="16"/>
                  </a:cubicBezTo>
                  <a:close/>
                  <a:moveTo>
                    <a:pt x="696" y="16"/>
                  </a:moveTo>
                  <a:cubicBezTo>
                    <a:pt x="686" y="16"/>
                    <a:pt x="678" y="24"/>
                    <a:pt x="678" y="34"/>
                  </a:cubicBezTo>
                  <a:cubicBezTo>
                    <a:pt x="678" y="45"/>
                    <a:pt x="686" y="53"/>
                    <a:pt x="696" y="53"/>
                  </a:cubicBezTo>
                  <a:cubicBezTo>
                    <a:pt x="707" y="53"/>
                    <a:pt x="715" y="45"/>
                    <a:pt x="715" y="34"/>
                  </a:cubicBezTo>
                  <a:cubicBezTo>
                    <a:pt x="715" y="24"/>
                    <a:pt x="707" y="16"/>
                    <a:pt x="696" y="16"/>
                  </a:cubicBezTo>
                  <a:close/>
                  <a:moveTo>
                    <a:pt x="810" y="15"/>
                  </a:moveTo>
                  <a:cubicBezTo>
                    <a:pt x="799" y="15"/>
                    <a:pt x="791" y="24"/>
                    <a:pt x="791" y="34"/>
                  </a:cubicBezTo>
                  <a:cubicBezTo>
                    <a:pt x="791" y="45"/>
                    <a:pt x="799" y="53"/>
                    <a:pt x="810" y="53"/>
                  </a:cubicBezTo>
                  <a:cubicBezTo>
                    <a:pt x="820" y="53"/>
                    <a:pt x="829" y="45"/>
                    <a:pt x="829" y="34"/>
                  </a:cubicBezTo>
                  <a:cubicBezTo>
                    <a:pt x="829" y="24"/>
                    <a:pt x="820" y="15"/>
                    <a:pt x="810" y="15"/>
                  </a:cubicBezTo>
                  <a:close/>
                  <a:moveTo>
                    <a:pt x="923" y="18"/>
                  </a:moveTo>
                  <a:cubicBezTo>
                    <a:pt x="914" y="18"/>
                    <a:pt x="907" y="26"/>
                    <a:pt x="907" y="34"/>
                  </a:cubicBezTo>
                  <a:cubicBezTo>
                    <a:pt x="907" y="43"/>
                    <a:pt x="914" y="50"/>
                    <a:pt x="923" y="50"/>
                  </a:cubicBezTo>
                  <a:cubicBezTo>
                    <a:pt x="932" y="50"/>
                    <a:pt x="939" y="43"/>
                    <a:pt x="939" y="34"/>
                  </a:cubicBezTo>
                  <a:cubicBezTo>
                    <a:pt x="939" y="26"/>
                    <a:pt x="932" y="18"/>
                    <a:pt x="923" y="18"/>
                  </a:cubicBezTo>
                  <a:close/>
                  <a:moveTo>
                    <a:pt x="1037" y="16"/>
                  </a:moveTo>
                  <a:cubicBezTo>
                    <a:pt x="1027" y="16"/>
                    <a:pt x="1019" y="24"/>
                    <a:pt x="1019" y="34"/>
                  </a:cubicBezTo>
                  <a:cubicBezTo>
                    <a:pt x="1019" y="44"/>
                    <a:pt x="1027" y="52"/>
                    <a:pt x="1037" y="52"/>
                  </a:cubicBezTo>
                  <a:cubicBezTo>
                    <a:pt x="1047" y="52"/>
                    <a:pt x="1055" y="44"/>
                    <a:pt x="1055" y="34"/>
                  </a:cubicBezTo>
                  <a:cubicBezTo>
                    <a:pt x="1055" y="24"/>
                    <a:pt x="1047" y="16"/>
                    <a:pt x="1037" y="16"/>
                  </a:cubicBezTo>
                  <a:close/>
                  <a:moveTo>
                    <a:pt x="1150" y="15"/>
                  </a:moveTo>
                  <a:cubicBezTo>
                    <a:pt x="1139" y="15"/>
                    <a:pt x="1130" y="23"/>
                    <a:pt x="1130" y="34"/>
                  </a:cubicBezTo>
                  <a:cubicBezTo>
                    <a:pt x="1130" y="45"/>
                    <a:pt x="1139" y="54"/>
                    <a:pt x="1150" y="54"/>
                  </a:cubicBezTo>
                  <a:cubicBezTo>
                    <a:pt x="1161" y="54"/>
                    <a:pt x="1170" y="45"/>
                    <a:pt x="1170" y="34"/>
                  </a:cubicBezTo>
                  <a:cubicBezTo>
                    <a:pt x="1170" y="23"/>
                    <a:pt x="1161" y="15"/>
                    <a:pt x="1150" y="15"/>
                  </a:cubicBezTo>
                  <a:close/>
                  <a:moveTo>
                    <a:pt x="1263" y="13"/>
                  </a:moveTo>
                  <a:cubicBezTo>
                    <a:pt x="1251" y="13"/>
                    <a:pt x="1242" y="22"/>
                    <a:pt x="1242" y="34"/>
                  </a:cubicBezTo>
                  <a:cubicBezTo>
                    <a:pt x="1242" y="46"/>
                    <a:pt x="1251" y="56"/>
                    <a:pt x="1263" y="56"/>
                  </a:cubicBezTo>
                  <a:cubicBezTo>
                    <a:pt x="1275" y="56"/>
                    <a:pt x="1285" y="46"/>
                    <a:pt x="1285" y="34"/>
                  </a:cubicBezTo>
                  <a:cubicBezTo>
                    <a:pt x="1285" y="22"/>
                    <a:pt x="1275" y="13"/>
                    <a:pt x="1263" y="13"/>
                  </a:cubicBezTo>
                  <a:close/>
                  <a:moveTo>
                    <a:pt x="1377" y="11"/>
                  </a:moveTo>
                  <a:cubicBezTo>
                    <a:pt x="1364" y="11"/>
                    <a:pt x="1353" y="21"/>
                    <a:pt x="1353" y="34"/>
                  </a:cubicBezTo>
                  <a:cubicBezTo>
                    <a:pt x="1353" y="47"/>
                    <a:pt x="1364" y="58"/>
                    <a:pt x="1377" y="58"/>
                  </a:cubicBezTo>
                  <a:cubicBezTo>
                    <a:pt x="1390" y="58"/>
                    <a:pt x="1400" y="47"/>
                    <a:pt x="1400" y="34"/>
                  </a:cubicBezTo>
                  <a:cubicBezTo>
                    <a:pt x="1400" y="21"/>
                    <a:pt x="1390" y="11"/>
                    <a:pt x="1377" y="11"/>
                  </a:cubicBezTo>
                  <a:close/>
                  <a:moveTo>
                    <a:pt x="1490" y="11"/>
                  </a:moveTo>
                  <a:cubicBezTo>
                    <a:pt x="1477" y="11"/>
                    <a:pt x="1467" y="21"/>
                    <a:pt x="1467" y="34"/>
                  </a:cubicBezTo>
                  <a:cubicBezTo>
                    <a:pt x="1467" y="47"/>
                    <a:pt x="1477" y="58"/>
                    <a:pt x="1490" y="58"/>
                  </a:cubicBezTo>
                  <a:cubicBezTo>
                    <a:pt x="1503" y="58"/>
                    <a:pt x="1514" y="47"/>
                    <a:pt x="1514" y="34"/>
                  </a:cubicBezTo>
                  <a:cubicBezTo>
                    <a:pt x="1514" y="21"/>
                    <a:pt x="1503" y="11"/>
                    <a:pt x="1490" y="11"/>
                  </a:cubicBezTo>
                  <a:close/>
                  <a:moveTo>
                    <a:pt x="1604" y="13"/>
                  </a:moveTo>
                  <a:cubicBezTo>
                    <a:pt x="1592" y="13"/>
                    <a:pt x="1582" y="23"/>
                    <a:pt x="1582" y="34"/>
                  </a:cubicBezTo>
                  <a:cubicBezTo>
                    <a:pt x="1582" y="46"/>
                    <a:pt x="1592" y="56"/>
                    <a:pt x="1604" y="56"/>
                  </a:cubicBezTo>
                  <a:cubicBezTo>
                    <a:pt x="1615" y="56"/>
                    <a:pt x="1625" y="46"/>
                    <a:pt x="1625" y="34"/>
                  </a:cubicBezTo>
                  <a:cubicBezTo>
                    <a:pt x="1625" y="23"/>
                    <a:pt x="1615" y="13"/>
                    <a:pt x="1604" y="13"/>
                  </a:cubicBezTo>
                  <a:close/>
                  <a:moveTo>
                    <a:pt x="1717" y="16"/>
                  </a:moveTo>
                  <a:cubicBezTo>
                    <a:pt x="1707" y="16"/>
                    <a:pt x="1699" y="24"/>
                    <a:pt x="1699" y="34"/>
                  </a:cubicBezTo>
                  <a:cubicBezTo>
                    <a:pt x="1699" y="44"/>
                    <a:pt x="1707" y="53"/>
                    <a:pt x="1717" y="53"/>
                  </a:cubicBezTo>
                  <a:cubicBezTo>
                    <a:pt x="1727" y="53"/>
                    <a:pt x="1735" y="44"/>
                    <a:pt x="1735" y="34"/>
                  </a:cubicBezTo>
                  <a:cubicBezTo>
                    <a:pt x="1735" y="24"/>
                    <a:pt x="1727" y="16"/>
                    <a:pt x="1717" y="16"/>
                  </a:cubicBezTo>
                  <a:close/>
                  <a:moveTo>
                    <a:pt x="1830" y="14"/>
                  </a:moveTo>
                  <a:cubicBezTo>
                    <a:pt x="1819" y="14"/>
                    <a:pt x="1810" y="23"/>
                    <a:pt x="1810" y="34"/>
                  </a:cubicBezTo>
                  <a:cubicBezTo>
                    <a:pt x="1810" y="46"/>
                    <a:pt x="1819" y="55"/>
                    <a:pt x="1830" y="55"/>
                  </a:cubicBezTo>
                  <a:cubicBezTo>
                    <a:pt x="1842" y="55"/>
                    <a:pt x="1851" y="46"/>
                    <a:pt x="1851" y="34"/>
                  </a:cubicBezTo>
                  <a:cubicBezTo>
                    <a:pt x="1851" y="23"/>
                    <a:pt x="1842" y="14"/>
                    <a:pt x="1830" y="14"/>
                  </a:cubicBezTo>
                  <a:close/>
                  <a:moveTo>
                    <a:pt x="1944" y="14"/>
                  </a:moveTo>
                  <a:cubicBezTo>
                    <a:pt x="1933" y="14"/>
                    <a:pt x="1923" y="23"/>
                    <a:pt x="1923" y="34"/>
                  </a:cubicBezTo>
                  <a:cubicBezTo>
                    <a:pt x="1923" y="46"/>
                    <a:pt x="1933" y="55"/>
                    <a:pt x="1944" y="55"/>
                  </a:cubicBezTo>
                  <a:cubicBezTo>
                    <a:pt x="1955" y="55"/>
                    <a:pt x="1964" y="46"/>
                    <a:pt x="1964" y="34"/>
                  </a:cubicBezTo>
                  <a:cubicBezTo>
                    <a:pt x="1964" y="23"/>
                    <a:pt x="1955" y="14"/>
                    <a:pt x="1944" y="14"/>
                  </a:cubicBezTo>
                  <a:close/>
                  <a:moveTo>
                    <a:pt x="2057" y="15"/>
                  </a:moveTo>
                  <a:cubicBezTo>
                    <a:pt x="2046" y="15"/>
                    <a:pt x="2038" y="24"/>
                    <a:pt x="2038" y="34"/>
                  </a:cubicBezTo>
                  <a:cubicBezTo>
                    <a:pt x="2038" y="45"/>
                    <a:pt x="2046" y="54"/>
                    <a:pt x="2057" y="54"/>
                  </a:cubicBezTo>
                  <a:cubicBezTo>
                    <a:pt x="2068" y="54"/>
                    <a:pt x="2077" y="45"/>
                    <a:pt x="2077" y="34"/>
                  </a:cubicBezTo>
                  <a:cubicBezTo>
                    <a:pt x="2077" y="24"/>
                    <a:pt x="2068" y="15"/>
                    <a:pt x="2057" y="15"/>
                  </a:cubicBezTo>
                  <a:close/>
                  <a:moveTo>
                    <a:pt x="2171" y="16"/>
                  </a:moveTo>
                  <a:cubicBezTo>
                    <a:pt x="2160" y="16"/>
                    <a:pt x="2152" y="24"/>
                    <a:pt x="2152" y="34"/>
                  </a:cubicBezTo>
                  <a:cubicBezTo>
                    <a:pt x="2152" y="44"/>
                    <a:pt x="2160" y="53"/>
                    <a:pt x="2171" y="53"/>
                  </a:cubicBezTo>
                  <a:cubicBezTo>
                    <a:pt x="2181" y="53"/>
                    <a:pt x="2189" y="44"/>
                    <a:pt x="2189" y="34"/>
                  </a:cubicBezTo>
                  <a:cubicBezTo>
                    <a:pt x="2189" y="24"/>
                    <a:pt x="2181" y="16"/>
                    <a:pt x="2171" y="16"/>
                  </a:cubicBezTo>
                  <a:close/>
                  <a:moveTo>
                    <a:pt x="2284" y="14"/>
                  </a:moveTo>
                  <a:cubicBezTo>
                    <a:pt x="2273" y="14"/>
                    <a:pt x="2263" y="23"/>
                    <a:pt x="2263" y="34"/>
                  </a:cubicBezTo>
                  <a:cubicBezTo>
                    <a:pt x="2263" y="46"/>
                    <a:pt x="2273" y="55"/>
                    <a:pt x="2284" y="55"/>
                  </a:cubicBezTo>
                  <a:cubicBezTo>
                    <a:pt x="2295" y="55"/>
                    <a:pt x="2305" y="46"/>
                    <a:pt x="2305" y="34"/>
                  </a:cubicBezTo>
                  <a:cubicBezTo>
                    <a:pt x="2305" y="23"/>
                    <a:pt x="2295" y="14"/>
                    <a:pt x="2284" y="14"/>
                  </a:cubicBezTo>
                  <a:close/>
                  <a:moveTo>
                    <a:pt x="2397" y="11"/>
                  </a:moveTo>
                  <a:cubicBezTo>
                    <a:pt x="2384" y="11"/>
                    <a:pt x="2373" y="21"/>
                    <a:pt x="2373" y="34"/>
                  </a:cubicBezTo>
                  <a:cubicBezTo>
                    <a:pt x="2373" y="48"/>
                    <a:pt x="2384" y="58"/>
                    <a:pt x="2397" y="58"/>
                  </a:cubicBezTo>
                  <a:cubicBezTo>
                    <a:pt x="2410" y="58"/>
                    <a:pt x="2421" y="48"/>
                    <a:pt x="2421" y="34"/>
                  </a:cubicBezTo>
                  <a:cubicBezTo>
                    <a:pt x="2421" y="21"/>
                    <a:pt x="2410" y="11"/>
                    <a:pt x="2397" y="11"/>
                  </a:cubicBezTo>
                  <a:close/>
                  <a:moveTo>
                    <a:pt x="2511" y="8"/>
                  </a:moveTo>
                  <a:cubicBezTo>
                    <a:pt x="2496" y="8"/>
                    <a:pt x="2485" y="20"/>
                    <a:pt x="2485" y="34"/>
                  </a:cubicBezTo>
                  <a:cubicBezTo>
                    <a:pt x="2485" y="49"/>
                    <a:pt x="2496" y="60"/>
                    <a:pt x="2511" y="60"/>
                  </a:cubicBezTo>
                  <a:cubicBezTo>
                    <a:pt x="2525" y="60"/>
                    <a:pt x="2537" y="49"/>
                    <a:pt x="2537" y="34"/>
                  </a:cubicBezTo>
                  <a:cubicBezTo>
                    <a:pt x="2537" y="20"/>
                    <a:pt x="2525" y="8"/>
                    <a:pt x="2511" y="8"/>
                  </a:cubicBezTo>
                  <a:close/>
                  <a:moveTo>
                    <a:pt x="2624" y="12"/>
                  </a:moveTo>
                  <a:cubicBezTo>
                    <a:pt x="2612" y="12"/>
                    <a:pt x="2602" y="22"/>
                    <a:pt x="2602" y="34"/>
                  </a:cubicBezTo>
                  <a:cubicBezTo>
                    <a:pt x="2602" y="46"/>
                    <a:pt x="2612" y="56"/>
                    <a:pt x="2624" y="56"/>
                  </a:cubicBezTo>
                  <a:cubicBezTo>
                    <a:pt x="2636" y="56"/>
                    <a:pt x="2646" y="46"/>
                    <a:pt x="2646" y="34"/>
                  </a:cubicBezTo>
                  <a:cubicBezTo>
                    <a:pt x="2646" y="22"/>
                    <a:pt x="2636" y="12"/>
                    <a:pt x="2624" y="12"/>
                  </a:cubicBezTo>
                  <a:close/>
                  <a:moveTo>
                    <a:pt x="2737" y="17"/>
                  </a:moveTo>
                  <a:cubicBezTo>
                    <a:pt x="2728" y="17"/>
                    <a:pt x="2720" y="25"/>
                    <a:pt x="2720" y="34"/>
                  </a:cubicBezTo>
                  <a:cubicBezTo>
                    <a:pt x="2720" y="44"/>
                    <a:pt x="2728" y="52"/>
                    <a:pt x="2737" y="52"/>
                  </a:cubicBezTo>
                  <a:cubicBezTo>
                    <a:pt x="2747" y="52"/>
                    <a:pt x="2755" y="44"/>
                    <a:pt x="2755" y="34"/>
                  </a:cubicBezTo>
                  <a:cubicBezTo>
                    <a:pt x="2755" y="25"/>
                    <a:pt x="2747" y="17"/>
                    <a:pt x="2737" y="17"/>
                  </a:cubicBezTo>
                  <a:close/>
                  <a:moveTo>
                    <a:pt x="2851" y="18"/>
                  </a:moveTo>
                  <a:cubicBezTo>
                    <a:pt x="2842" y="18"/>
                    <a:pt x="2835" y="26"/>
                    <a:pt x="2835" y="34"/>
                  </a:cubicBezTo>
                  <a:cubicBezTo>
                    <a:pt x="2835" y="43"/>
                    <a:pt x="2842" y="50"/>
                    <a:pt x="2851" y="50"/>
                  </a:cubicBezTo>
                  <a:cubicBezTo>
                    <a:pt x="2860" y="50"/>
                    <a:pt x="2867" y="43"/>
                    <a:pt x="2867" y="34"/>
                  </a:cubicBezTo>
                  <a:cubicBezTo>
                    <a:pt x="2867" y="26"/>
                    <a:pt x="2860" y="18"/>
                    <a:pt x="2851" y="18"/>
                  </a:cubicBezTo>
                  <a:close/>
                  <a:moveTo>
                    <a:pt x="2964" y="14"/>
                  </a:moveTo>
                  <a:cubicBezTo>
                    <a:pt x="2953" y="14"/>
                    <a:pt x="2944" y="23"/>
                    <a:pt x="2944" y="34"/>
                  </a:cubicBezTo>
                  <a:cubicBezTo>
                    <a:pt x="2944" y="45"/>
                    <a:pt x="2953" y="54"/>
                    <a:pt x="2964" y="54"/>
                  </a:cubicBezTo>
                  <a:cubicBezTo>
                    <a:pt x="2975" y="54"/>
                    <a:pt x="2984" y="45"/>
                    <a:pt x="2984" y="34"/>
                  </a:cubicBezTo>
                  <a:cubicBezTo>
                    <a:pt x="2984" y="23"/>
                    <a:pt x="2975" y="14"/>
                    <a:pt x="2964" y="14"/>
                  </a:cubicBezTo>
                  <a:close/>
                  <a:moveTo>
                    <a:pt x="3078" y="13"/>
                  </a:moveTo>
                  <a:cubicBezTo>
                    <a:pt x="3066" y="13"/>
                    <a:pt x="3057" y="23"/>
                    <a:pt x="3057" y="34"/>
                  </a:cubicBezTo>
                  <a:cubicBezTo>
                    <a:pt x="3057" y="46"/>
                    <a:pt x="3066" y="55"/>
                    <a:pt x="3078" y="55"/>
                  </a:cubicBezTo>
                  <a:cubicBezTo>
                    <a:pt x="3089" y="55"/>
                    <a:pt x="3098" y="46"/>
                    <a:pt x="3098" y="34"/>
                  </a:cubicBezTo>
                  <a:cubicBezTo>
                    <a:pt x="3098" y="23"/>
                    <a:pt x="3089" y="13"/>
                    <a:pt x="3078" y="13"/>
                  </a:cubicBezTo>
                  <a:close/>
                  <a:moveTo>
                    <a:pt x="3191" y="15"/>
                  </a:moveTo>
                  <a:cubicBezTo>
                    <a:pt x="3180" y="15"/>
                    <a:pt x="3172" y="24"/>
                    <a:pt x="3172" y="34"/>
                  </a:cubicBezTo>
                  <a:cubicBezTo>
                    <a:pt x="3172" y="45"/>
                    <a:pt x="3180" y="54"/>
                    <a:pt x="3191" y="54"/>
                  </a:cubicBezTo>
                  <a:cubicBezTo>
                    <a:pt x="3202" y="54"/>
                    <a:pt x="3210" y="45"/>
                    <a:pt x="3210" y="34"/>
                  </a:cubicBezTo>
                  <a:cubicBezTo>
                    <a:pt x="3210" y="24"/>
                    <a:pt x="3202" y="15"/>
                    <a:pt x="3191" y="15"/>
                  </a:cubicBezTo>
                  <a:close/>
                  <a:moveTo>
                    <a:pt x="3304" y="18"/>
                  </a:moveTo>
                  <a:cubicBezTo>
                    <a:pt x="3296" y="18"/>
                    <a:pt x="3288" y="26"/>
                    <a:pt x="3288" y="34"/>
                  </a:cubicBezTo>
                  <a:cubicBezTo>
                    <a:pt x="3288" y="43"/>
                    <a:pt x="3296" y="50"/>
                    <a:pt x="3304" y="50"/>
                  </a:cubicBezTo>
                  <a:cubicBezTo>
                    <a:pt x="3313" y="50"/>
                    <a:pt x="3320" y="43"/>
                    <a:pt x="3320" y="34"/>
                  </a:cubicBezTo>
                  <a:cubicBezTo>
                    <a:pt x="3320" y="26"/>
                    <a:pt x="3313" y="18"/>
                    <a:pt x="3304" y="18"/>
                  </a:cubicBezTo>
                  <a:close/>
                  <a:moveTo>
                    <a:pt x="3418" y="17"/>
                  </a:moveTo>
                  <a:cubicBezTo>
                    <a:pt x="3408" y="17"/>
                    <a:pt x="3400" y="25"/>
                    <a:pt x="3400" y="34"/>
                  </a:cubicBezTo>
                  <a:cubicBezTo>
                    <a:pt x="3400" y="44"/>
                    <a:pt x="3408" y="52"/>
                    <a:pt x="3418" y="52"/>
                  </a:cubicBezTo>
                  <a:cubicBezTo>
                    <a:pt x="3428" y="52"/>
                    <a:pt x="3435" y="44"/>
                    <a:pt x="3435" y="34"/>
                  </a:cubicBezTo>
                  <a:cubicBezTo>
                    <a:pt x="3435" y="25"/>
                    <a:pt x="3428" y="17"/>
                    <a:pt x="3418" y="17"/>
                  </a:cubicBezTo>
                  <a:close/>
                  <a:moveTo>
                    <a:pt x="3531" y="16"/>
                  </a:moveTo>
                  <a:cubicBezTo>
                    <a:pt x="3521" y="16"/>
                    <a:pt x="3513" y="24"/>
                    <a:pt x="3513" y="34"/>
                  </a:cubicBezTo>
                  <a:cubicBezTo>
                    <a:pt x="3513" y="45"/>
                    <a:pt x="3521" y="53"/>
                    <a:pt x="3531" y="53"/>
                  </a:cubicBezTo>
                  <a:cubicBezTo>
                    <a:pt x="3541" y="53"/>
                    <a:pt x="3550" y="45"/>
                    <a:pt x="3550" y="34"/>
                  </a:cubicBezTo>
                  <a:cubicBezTo>
                    <a:pt x="3550" y="24"/>
                    <a:pt x="3541" y="16"/>
                    <a:pt x="3531" y="16"/>
                  </a:cubicBezTo>
                  <a:close/>
                  <a:moveTo>
                    <a:pt x="3645" y="17"/>
                  </a:moveTo>
                  <a:cubicBezTo>
                    <a:pt x="3635" y="17"/>
                    <a:pt x="3627" y="25"/>
                    <a:pt x="3627" y="34"/>
                  </a:cubicBezTo>
                  <a:cubicBezTo>
                    <a:pt x="3627" y="44"/>
                    <a:pt x="3635" y="52"/>
                    <a:pt x="3645" y="52"/>
                  </a:cubicBezTo>
                  <a:cubicBezTo>
                    <a:pt x="3654" y="52"/>
                    <a:pt x="3662" y="44"/>
                    <a:pt x="3662" y="34"/>
                  </a:cubicBezTo>
                  <a:cubicBezTo>
                    <a:pt x="3662" y="25"/>
                    <a:pt x="3654" y="17"/>
                    <a:pt x="3645" y="17"/>
                  </a:cubicBezTo>
                  <a:close/>
                  <a:moveTo>
                    <a:pt x="3758" y="14"/>
                  </a:moveTo>
                  <a:cubicBezTo>
                    <a:pt x="3747" y="14"/>
                    <a:pt x="3737" y="23"/>
                    <a:pt x="3737" y="34"/>
                  </a:cubicBezTo>
                  <a:cubicBezTo>
                    <a:pt x="3737" y="46"/>
                    <a:pt x="3747" y="55"/>
                    <a:pt x="3758" y="55"/>
                  </a:cubicBezTo>
                  <a:cubicBezTo>
                    <a:pt x="3769" y="55"/>
                    <a:pt x="3779" y="46"/>
                    <a:pt x="3779" y="34"/>
                  </a:cubicBezTo>
                  <a:cubicBezTo>
                    <a:pt x="3779" y="23"/>
                    <a:pt x="3769" y="14"/>
                    <a:pt x="3758" y="14"/>
                  </a:cubicBezTo>
                  <a:close/>
                  <a:moveTo>
                    <a:pt x="3871" y="12"/>
                  </a:moveTo>
                  <a:cubicBezTo>
                    <a:pt x="3859" y="12"/>
                    <a:pt x="3849" y="22"/>
                    <a:pt x="3849" y="34"/>
                  </a:cubicBezTo>
                  <a:cubicBezTo>
                    <a:pt x="3849" y="47"/>
                    <a:pt x="3859" y="57"/>
                    <a:pt x="3871" y="57"/>
                  </a:cubicBezTo>
                  <a:cubicBezTo>
                    <a:pt x="3884" y="57"/>
                    <a:pt x="3894" y="47"/>
                    <a:pt x="3894" y="34"/>
                  </a:cubicBezTo>
                  <a:cubicBezTo>
                    <a:pt x="3894" y="22"/>
                    <a:pt x="3884" y="12"/>
                    <a:pt x="3871" y="12"/>
                  </a:cubicBezTo>
                  <a:close/>
                  <a:moveTo>
                    <a:pt x="3985" y="16"/>
                  </a:moveTo>
                  <a:cubicBezTo>
                    <a:pt x="3975" y="16"/>
                    <a:pt x="3967" y="24"/>
                    <a:pt x="3967" y="34"/>
                  </a:cubicBezTo>
                  <a:cubicBezTo>
                    <a:pt x="3967" y="44"/>
                    <a:pt x="3975" y="52"/>
                    <a:pt x="3985" y="52"/>
                  </a:cubicBezTo>
                  <a:cubicBezTo>
                    <a:pt x="3995" y="52"/>
                    <a:pt x="4003" y="44"/>
                    <a:pt x="4003" y="34"/>
                  </a:cubicBezTo>
                  <a:cubicBezTo>
                    <a:pt x="4003" y="24"/>
                    <a:pt x="3995" y="16"/>
                    <a:pt x="3985" y="16"/>
                  </a:cubicBezTo>
                  <a:close/>
                  <a:moveTo>
                    <a:pt x="4098" y="14"/>
                  </a:moveTo>
                  <a:cubicBezTo>
                    <a:pt x="4087" y="14"/>
                    <a:pt x="4078" y="23"/>
                    <a:pt x="4078" y="34"/>
                  </a:cubicBezTo>
                  <a:cubicBezTo>
                    <a:pt x="4078" y="46"/>
                    <a:pt x="4087" y="55"/>
                    <a:pt x="4098" y="55"/>
                  </a:cubicBezTo>
                  <a:cubicBezTo>
                    <a:pt x="4109" y="55"/>
                    <a:pt x="4118" y="46"/>
                    <a:pt x="4118" y="34"/>
                  </a:cubicBezTo>
                  <a:cubicBezTo>
                    <a:pt x="4118" y="23"/>
                    <a:pt x="4109" y="14"/>
                    <a:pt x="4098" y="14"/>
                  </a:cubicBezTo>
                  <a:close/>
                  <a:moveTo>
                    <a:pt x="4211" y="11"/>
                  </a:moveTo>
                  <a:cubicBezTo>
                    <a:pt x="4199" y="11"/>
                    <a:pt x="4188" y="22"/>
                    <a:pt x="4188" y="34"/>
                  </a:cubicBezTo>
                  <a:cubicBezTo>
                    <a:pt x="4188" y="47"/>
                    <a:pt x="4199" y="57"/>
                    <a:pt x="4211" y="57"/>
                  </a:cubicBezTo>
                  <a:cubicBezTo>
                    <a:pt x="4224" y="57"/>
                    <a:pt x="4234" y="47"/>
                    <a:pt x="4234" y="34"/>
                  </a:cubicBezTo>
                  <a:cubicBezTo>
                    <a:pt x="4234" y="22"/>
                    <a:pt x="4224" y="11"/>
                    <a:pt x="4211" y="11"/>
                  </a:cubicBezTo>
                  <a:close/>
                  <a:moveTo>
                    <a:pt x="4325" y="9"/>
                  </a:moveTo>
                  <a:cubicBezTo>
                    <a:pt x="4311" y="9"/>
                    <a:pt x="4300" y="21"/>
                    <a:pt x="4300" y="34"/>
                  </a:cubicBezTo>
                  <a:cubicBezTo>
                    <a:pt x="4300" y="48"/>
                    <a:pt x="4311" y="59"/>
                    <a:pt x="4325" y="59"/>
                  </a:cubicBezTo>
                  <a:cubicBezTo>
                    <a:pt x="4339" y="59"/>
                    <a:pt x="4350" y="48"/>
                    <a:pt x="4350" y="34"/>
                  </a:cubicBezTo>
                  <a:cubicBezTo>
                    <a:pt x="4350" y="21"/>
                    <a:pt x="4339" y="9"/>
                    <a:pt x="4325" y="9"/>
                  </a:cubicBezTo>
                  <a:close/>
                  <a:moveTo>
                    <a:pt x="4438" y="8"/>
                  </a:moveTo>
                  <a:cubicBezTo>
                    <a:pt x="4423" y="8"/>
                    <a:pt x="4411" y="20"/>
                    <a:pt x="4411" y="34"/>
                  </a:cubicBezTo>
                  <a:cubicBezTo>
                    <a:pt x="4411" y="49"/>
                    <a:pt x="4423" y="61"/>
                    <a:pt x="4438" y="61"/>
                  </a:cubicBezTo>
                  <a:cubicBezTo>
                    <a:pt x="4453" y="61"/>
                    <a:pt x="4465" y="49"/>
                    <a:pt x="4465" y="34"/>
                  </a:cubicBezTo>
                  <a:cubicBezTo>
                    <a:pt x="4465" y="20"/>
                    <a:pt x="4453" y="8"/>
                    <a:pt x="4438" y="8"/>
                  </a:cubicBezTo>
                  <a:close/>
                  <a:moveTo>
                    <a:pt x="4552" y="12"/>
                  </a:moveTo>
                  <a:cubicBezTo>
                    <a:pt x="4539" y="12"/>
                    <a:pt x="4529" y="22"/>
                    <a:pt x="4529" y="34"/>
                  </a:cubicBezTo>
                  <a:cubicBezTo>
                    <a:pt x="4529" y="47"/>
                    <a:pt x="4539" y="57"/>
                    <a:pt x="4552" y="57"/>
                  </a:cubicBezTo>
                  <a:cubicBezTo>
                    <a:pt x="4564" y="57"/>
                    <a:pt x="4574" y="47"/>
                    <a:pt x="4574" y="34"/>
                  </a:cubicBezTo>
                  <a:cubicBezTo>
                    <a:pt x="4574" y="22"/>
                    <a:pt x="4564" y="12"/>
                    <a:pt x="4552" y="12"/>
                  </a:cubicBezTo>
                  <a:close/>
                  <a:moveTo>
                    <a:pt x="4665" y="16"/>
                  </a:moveTo>
                  <a:cubicBezTo>
                    <a:pt x="4655" y="16"/>
                    <a:pt x="4647" y="24"/>
                    <a:pt x="4647" y="34"/>
                  </a:cubicBezTo>
                  <a:cubicBezTo>
                    <a:pt x="4647" y="45"/>
                    <a:pt x="4655" y="53"/>
                    <a:pt x="4665" y="53"/>
                  </a:cubicBezTo>
                  <a:cubicBezTo>
                    <a:pt x="4675" y="53"/>
                    <a:pt x="4683" y="45"/>
                    <a:pt x="4683" y="34"/>
                  </a:cubicBezTo>
                  <a:cubicBezTo>
                    <a:pt x="4683" y="24"/>
                    <a:pt x="4675" y="16"/>
                    <a:pt x="4665" y="16"/>
                  </a:cubicBezTo>
                  <a:close/>
                  <a:moveTo>
                    <a:pt x="4778" y="18"/>
                  </a:moveTo>
                  <a:cubicBezTo>
                    <a:pt x="4770" y="18"/>
                    <a:pt x="4762" y="26"/>
                    <a:pt x="4762" y="34"/>
                  </a:cubicBezTo>
                  <a:cubicBezTo>
                    <a:pt x="4762" y="43"/>
                    <a:pt x="4770" y="50"/>
                    <a:pt x="4778" y="50"/>
                  </a:cubicBezTo>
                  <a:cubicBezTo>
                    <a:pt x="4787" y="50"/>
                    <a:pt x="4794" y="43"/>
                    <a:pt x="4794" y="34"/>
                  </a:cubicBezTo>
                  <a:cubicBezTo>
                    <a:pt x="4794" y="26"/>
                    <a:pt x="4787" y="18"/>
                    <a:pt x="4778" y="18"/>
                  </a:cubicBezTo>
                  <a:close/>
                  <a:moveTo>
                    <a:pt x="4892" y="12"/>
                  </a:moveTo>
                  <a:cubicBezTo>
                    <a:pt x="4879" y="12"/>
                    <a:pt x="4869" y="22"/>
                    <a:pt x="4869" y="34"/>
                  </a:cubicBezTo>
                  <a:cubicBezTo>
                    <a:pt x="4869" y="47"/>
                    <a:pt x="4879" y="57"/>
                    <a:pt x="4892" y="57"/>
                  </a:cubicBezTo>
                  <a:cubicBezTo>
                    <a:pt x="4904" y="57"/>
                    <a:pt x="4914" y="47"/>
                    <a:pt x="4914" y="34"/>
                  </a:cubicBezTo>
                  <a:cubicBezTo>
                    <a:pt x="4914" y="22"/>
                    <a:pt x="4904" y="12"/>
                    <a:pt x="4892" y="12"/>
                  </a:cubicBezTo>
                  <a:close/>
                  <a:moveTo>
                    <a:pt x="5005" y="13"/>
                  </a:moveTo>
                  <a:cubicBezTo>
                    <a:pt x="4994" y="13"/>
                    <a:pt x="4984" y="23"/>
                    <a:pt x="4984" y="34"/>
                  </a:cubicBezTo>
                  <a:cubicBezTo>
                    <a:pt x="4984" y="46"/>
                    <a:pt x="4994" y="55"/>
                    <a:pt x="5005" y="55"/>
                  </a:cubicBezTo>
                  <a:cubicBezTo>
                    <a:pt x="5017" y="55"/>
                    <a:pt x="5026" y="46"/>
                    <a:pt x="5026" y="34"/>
                  </a:cubicBezTo>
                  <a:cubicBezTo>
                    <a:pt x="5026" y="23"/>
                    <a:pt x="5017" y="13"/>
                    <a:pt x="5005" y="13"/>
                  </a:cubicBezTo>
                  <a:close/>
                  <a:moveTo>
                    <a:pt x="5119" y="15"/>
                  </a:moveTo>
                  <a:cubicBezTo>
                    <a:pt x="5108" y="15"/>
                    <a:pt x="5099" y="24"/>
                    <a:pt x="5099" y="34"/>
                  </a:cubicBezTo>
                  <a:cubicBezTo>
                    <a:pt x="5099" y="45"/>
                    <a:pt x="5108" y="54"/>
                    <a:pt x="5119" y="54"/>
                  </a:cubicBezTo>
                  <a:cubicBezTo>
                    <a:pt x="5129" y="54"/>
                    <a:pt x="5138" y="45"/>
                    <a:pt x="5138" y="34"/>
                  </a:cubicBezTo>
                  <a:cubicBezTo>
                    <a:pt x="5138" y="24"/>
                    <a:pt x="5129" y="15"/>
                    <a:pt x="5119" y="15"/>
                  </a:cubicBezTo>
                  <a:close/>
                  <a:moveTo>
                    <a:pt x="5232" y="12"/>
                  </a:moveTo>
                  <a:cubicBezTo>
                    <a:pt x="5220" y="12"/>
                    <a:pt x="5210" y="22"/>
                    <a:pt x="5210" y="34"/>
                  </a:cubicBezTo>
                  <a:cubicBezTo>
                    <a:pt x="5210" y="46"/>
                    <a:pt x="5220" y="56"/>
                    <a:pt x="5232" y="56"/>
                  </a:cubicBezTo>
                  <a:cubicBezTo>
                    <a:pt x="5244" y="56"/>
                    <a:pt x="5254" y="46"/>
                    <a:pt x="5254" y="34"/>
                  </a:cubicBezTo>
                  <a:cubicBezTo>
                    <a:pt x="5254" y="22"/>
                    <a:pt x="5244" y="12"/>
                    <a:pt x="5232" y="12"/>
                  </a:cubicBezTo>
                  <a:close/>
                  <a:moveTo>
                    <a:pt x="5345" y="11"/>
                  </a:moveTo>
                  <a:cubicBezTo>
                    <a:pt x="5332" y="11"/>
                    <a:pt x="5322" y="21"/>
                    <a:pt x="5322" y="34"/>
                  </a:cubicBezTo>
                  <a:cubicBezTo>
                    <a:pt x="5322" y="47"/>
                    <a:pt x="5332" y="58"/>
                    <a:pt x="5345" y="58"/>
                  </a:cubicBezTo>
                  <a:cubicBezTo>
                    <a:pt x="5358" y="58"/>
                    <a:pt x="5369" y="47"/>
                    <a:pt x="5369" y="34"/>
                  </a:cubicBezTo>
                  <a:cubicBezTo>
                    <a:pt x="5369" y="21"/>
                    <a:pt x="5358" y="11"/>
                    <a:pt x="5345" y="11"/>
                  </a:cubicBezTo>
                  <a:close/>
                  <a:moveTo>
                    <a:pt x="5459" y="8"/>
                  </a:moveTo>
                  <a:cubicBezTo>
                    <a:pt x="5444" y="8"/>
                    <a:pt x="5432" y="20"/>
                    <a:pt x="5432" y="34"/>
                  </a:cubicBezTo>
                  <a:cubicBezTo>
                    <a:pt x="5432" y="49"/>
                    <a:pt x="5444" y="61"/>
                    <a:pt x="5459" y="61"/>
                  </a:cubicBezTo>
                  <a:cubicBezTo>
                    <a:pt x="5473" y="61"/>
                    <a:pt x="5485" y="49"/>
                    <a:pt x="5485" y="34"/>
                  </a:cubicBezTo>
                  <a:cubicBezTo>
                    <a:pt x="5485" y="20"/>
                    <a:pt x="5473" y="8"/>
                    <a:pt x="5459" y="8"/>
                  </a:cubicBezTo>
                  <a:close/>
                  <a:moveTo>
                    <a:pt x="5572" y="4"/>
                  </a:moveTo>
                  <a:cubicBezTo>
                    <a:pt x="5556" y="4"/>
                    <a:pt x="5542" y="18"/>
                    <a:pt x="5542" y="34"/>
                  </a:cubicBezTo>
                  <a:cubicBezTo>
                    <a:pt x="5542" y="51"/>
                    <a:pt x="5556" y="64"/>
                    <a:pt x="5572" y="64"/>
                  </a:cubicBezTo>
                  <a:cubicBezTo>
                    <a:pt x="5589" y="64"/>
                    <a:pt x="5602" y="51"/>
                    <a:pt x="5602" y="34"/>
                  </a:cubicBezTo>
                  <a:cubicBezTo>
                    <a:pt x="5602" y="18"/>
                    <a:pt x="5589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7" y="0"/>
                    <a:pt x="5651" y="16"/>
                    <a:pt x="5651" y="34"/>
                  </a:cubicBezTo>
                  <a:cubicBezTo>
                    <a:pt x="5651" y="53"/>
                    <a:pt x="5667" y="69"/>
                    <a:pt x="5685" y="69"/>
                  </a:cubicBezTo>
                  <a:cubicBezTo>
                    <a:pt x="5704" y="69"/>
                    <a:pt x="5720" y="53"/>
                    <a:pt x="5720" y="34"/>
                  </a:cubicBezTo>
                  <a:cubicBezTo>
                    <a:pt x="5720" y="16"/>
                    <a:pt x="5704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1" y="1"/>
                    <a:pt x="5766" y="16"/>
                    <a:pt x="5766" y="34"/>
                  </a:cubicBezTo>
                  <a:cubicBezTo>
                    <a:pt x="5766" y="53"/>
                    <a:pt x="5781" y="68"/>
                    <a:pt x="5799" y="68"/>
                  </a:cubicBezTo>
                  <a:cubicBezTo>
                    <a:pt x="5817" y="68"/>
                    <a:pt x="5832" y="53"/>
                    <a:pt x="5832" y="34"/>
                  </a:cubicBezTo>
                  <a:cubicBezTo>
                    <a:pt x="5832" y="16"/>
                    <a:pt x="5817" y="1"/>
                    <a:pt x="5799" y="1"/>
                  </a:cubicBezTo>
                  <a:close/>
                  <a:moveTo>
                    <a:pt x="5912" y="3"/>
                  </a:moveTo>
                  <a:cubicBezTo>
                    <a:pt x="5895" y="3"/>
                    <a:pt x="5880" y="17"/>
                    <a:pt x="5880" y="34"/>
                  </a:cubicBezTo>
                  <a:cubicBezTo>
                    <a:pt x="5880" y="52"/>
                    <a:pt x="5895" y="66"/>
                    <a:pt x="5912" y="66"/>
                  </a:cubicBezTo>
                  <a:cubicBezTo>
                    <a:pt x="5930" y="66"/>
                    <a:pt x="5944" y="52"/>
                    <a:pt x="5944" y="34"/>
                  </a:cubicBezTo>
                  <a:cubicBezTo>
                    <a:pt x="5944" y="17"/>
                    <a:pt x="5930" y="3"/>
                    <a:pt x="5912" y="3"/>
                  </a:cubicBezTo>
                  <a:close/>
                  <a:moveTo>
                    <a:pt x="6026" y="6"/>
                  </a:moveTo>
                  <a:cubicBezTo>
                    <a:pt x="6010" y="6"/>
                    <a:pt x="5997" y="19"/>
                    <a:pt x="5997" y="34"/>
                  </a:cubicBezTo>
                  <a:cubicBezTo>
                    <a:pt x="5997" y="50"/>
                    <a:pt x="6010" y="63"/>
                    <a:pt x="6026" y="63"/>
                  </a:cubicBezTo>
                  <a:cubicBezTo>
                    <a:pt x="6041" y="63"/>
                    <a:pt x="6054" y="50"/>
                    <a:pt x="6054" y="34"/>
                  </a:cubicBezTo>
                  <a:cubicBezTo>
                    <a:pt x="6054" y="19"/>
                    <a:pt x="6041" y="6"/>
                    <a:pt x="6026" y="6"/>
                  </a:cubicBezTo>
                  <a:close/>
                  <a:moveTo>
                    <a:pt x="6139" y="9"/>
                  </a:moveTo>
                  <a:cubicBezTo>
                    <a:pt x="6125" y="9"/>
                    <a:pt x="6114" y="21"/>
                    <a:pt x="6114" y="34"/>
                  </a:cubicBezTo>
                  <a:cubicBezTo>
                    <a:pt x="6114" y="48"/>
                    <a:pt x="6125" y="60"/>
                    <a:pt x="6139" y="60"/>
                  </a:cubicBezTo>
                  <a:cubicBezTo>
                    <a:pt x="6153" y="60"/>
                    <a:pt x="6164" y="48"/>
                    <a:pt x="6164" y="34"/>
                  </a:cubicBezTo>
                  <a:cubicBezTo>
                    <a:pt x="6164" y="21"/>
                    <a:pt x="6153" y="9"/>
                    <a:pt x="6139" y="9"/>
                  </a:cubicBezTo>
                  <a:close/>
                  <a:moveTo>
                    <a:pt x="6252" y="10"/>
                  </a:moveTo>
                  <a:cubicBezTo>
                    <a:pt x="6239" y="10"/>
                    <a:pt x="6228" y="21"/>
                    <a:pt x="6228" y="34"/>
                  </a:cubicBezTo>
                  <a:cubicBezTo>
                    <a:pt x="6228" y="48"/>
                    <a:pt x="6239" y="59"/>
                    <a:pt x="6252" y="59"/>
                  </a:cubicBezTo>
                  <a:cubicBezTo>
                    <a:pt x="6266" y="59"/>
                    <a:pt x="6277" y="48"/>
                    <a:pt x="6277" y="34"/>
                  </a:cubicBezTo>
                  <a:cubicBezTo>
                    <a:pt x="6277" y="21"/>
                    <a:pt x="6266" y="10"/>
                    <a:pt x="6252" y="10"/>
                  </a:cubicBezTo>
                  <a:close/>
                  <a:moveTo>
                    <a:pt x="6366" y="7"/>
                  </a:moveTo>
                  <a:cubicBezTo>
                    <a:pt x="6350" y="7"/>
                    <a:pt x="6338" y="19"/>
                    <a:pt x="6338" y="34"/>
                  </a:cubicBezTo>
                  <a:cubicBezTo>
                    <a:pt x="6338" y="50"/>
                    <a:pt x="6350" y="62"/>
                    <a:pt x="6366" y="62"/>
                  </a:cubicBezTo>
                  <a:cubicBezTo>
                    <a:pt x="6381" y="62"/>
                    <a:pt x="6394" y="50"/>
                    <a:pt x="6394" y="34"/>
                  </a:cubicBezTo>
                  <a:cubicBezTo>
                    <a:pt x="6394" y="19"/>
                    <a:pt x="6381" y="7"/>
                    <a:pt x="6366" y="7"/>
                  </a:cubicBezTo>
                  <a:close/>
                  <a:moveTo>
                    <a:pt x="6479" y="8"/>
                  </a:moveTo>
                  <a:cubicBezTo>
                    <a:pt x="6465" y="8"/>
                    <a:pt x="6453" y="20"/>
                    <a:pt x="6453" y="34"/>
                  </a:cubicBezTo>
                  <a:cubicBezTo>
                    <a:pt x="6453" y="49"/>
                    <a:pt x="6465" y="61"/>
                    <a:pt x="6479" y="61"/>
                  </a:cubicBezTo>
                  <a:cubicBezTo>
                    <a:pt x="6494" y="61"/>
                    <a:pt x="6506" y="49"/>
                    <a:pt x="6506" y="34"/>
                  </a:cubicBezTo>
                  <a:cubicBezTo>
                    <a:pt x="6506" y="20"/>
                    <a:pt x="6494" y="8"/>
                    <a:pt x="6479" y="8"/>
                  </a:cubicBezTo>
                  <a:close/>
                  <a:moveTo>
                    <a:pt x="6593" y="12"/>
                  </a:moveTo>
                  <a:cubicBezTo>
                    <a:pt x="6580" y="12"/>
                    <a:pt x="6570" y="22"/>
                    <a:pt x="6570" y="34"/>
                  </a:cubicBezTo>
                  <a:cubicBezTo>
                    <a:pt x="6570" y="47"/>
                    <a:pt x="6580" y="57"/>
                    <a:pt x="6593" y="57"/>
                  </a:cubicBezTo>
                  <a:cubicBezTo>
                    <a:pt x="6605" y="57"/>
                    <a:pt x="6615" y="47"/>
                    <a:pt x="6615" y="34"/>
                  </a:cubicBezTo>
                  <a:cubicBezTo>
                    <a:pt x="6615" y="22"/>
                    <a:pt x="6605" y="12"/>
                    <a:pt x="6593" y="12"/>
                  </a:cubicBezTo>
                  <a:close/>
                  <a:moveTo>
                    <a:pt x="6706" y="13"/>
                  </a:moveTo>
                  <a:cubicBezTo>
                    <a:pt x="6694" y="13"/>
                    <a:pt x="6684" y="22"/>
                    <a:pt x="6684" y="34"/>
                  </a:cubicBezTo>
                  <a:cubicBezTo>
                    <a:pt x="6684" y="46"/>
                    <a:pt x="6694" y="56"/>
                    <a:pt x="6706" y="56"/>
                  </a:cubicBezTo>
                  <a:cubicBezTo>
                    <a:pt x="6718" y="56"/>
                    <a:pt x="6728" y="46"/>
                    <a:pt x="6728" y="34"/>
                  </a:cubicBezTo>
                  <a:cubicBezTo>
                    <a:pt x="6728" y="22"/>
                    <a:pt x="6718" y="13"/>
                    <a:pt x="6706" y="13"/>
                  </a:cubicBezTo>
                  <a:close/>
                  <a:moveTo>
                    <a:pt x="6819" y="16"/>
                  </a:moveTo>
                  <a:cubicBezTo>
                    <a:pt x="6809" y="16"/>
                    <a:pt x="6801" y="24"/>
                    <a:pt x="6801" y="34"/>
                  </a:cubicBezTo>
                  <a:cubicBezTo>
                    <a:pt x="6801" y="45"/>
                    <a:pt x="6809" y="53"/>
                    <a:pt x="6819" y="53"/>
                  </a:cubicBezTo>
                  <a:cubicBezTo>
                    <a:pt x="6830" y="53"/>
                    <a:pt x="6838" y="45"/>
                    <a:pt x="6838" y="34"/>
                  </a:cubicBezTo>
                  <a:cubicBezTo>
                    <a:pt x="6838" y="24"/>
                    <a:pt x="6830" y="16"/>
                    <a:pt x="6819" y="16"/>
                  </a:cubicBezTo>
                  <a:close/>
                  <a:moveTo>
                    <a:pt x="6933" y="12"/>
                  </a:moveTo>
                  <a:cubicBezTo>
                    <a:pt x="6921" y="12"/>
                    <a:pt x="6911" y="22"/>
                    <a:pt x="6911" y="34"/>
                  </a:cubicBezTo>
                  <a:cubicBezTo>
                    <a:pt x="6911" y="46"/>
                    <a:pt x="6921" y="56"/>
                    <a:pt x="6933" y="56"/>
                  </a:cubicBezTo>
                  <a:cubicBezTo>
                    <a:pt x="6945" y="56"/>
                    <a:pt x="6955" y="46"/>
                    <a:pt x="6955" y="34"/>
                  </a:cubicBezTo>
                  <a:cubicBezTo>
                    <a:pt x="6955" y="22"/>
                    <a:pt x="6945" y="12"/>
                    <a:pt x="6933" y="12"/>
                  </a:cubicBezTo>
                  <a:close/>
                  <a:moveTo>
                    <a:pt x="7046" y="15"/>
                  </a:moveTo>
                  <a:cubicBezTo>
                    <a:pt x="7035" y="15"/>
                    <a:pt x="7026" y="23"/>
                    <a:pt x="7026" y="34"/>
                  </a:cubicBezTo>
                  <a:cubicBezTo>
                    <a:pt x="7026" y="45"/>
                    <a:pt x="7035" y="54"/>
                    <a:pt x="7046" y="54"/>
                  </a:cubicBezTo>
                  <a:cubicBezTo>
                    <a:pt x="7057" y="54"/>
                    <a:pt x="7066" y="45"/>
                    <a:pt x="7066" y="34"/>
                  </a:cubicBezTo>
                  <a:cubicBezTo>
                    <a:pt x="7066" y="23"/>
                    <a:pt x="7057" y="15"/>
                    <a:pt x="7046" y="15"/>
                  </a:cubicBezTo>
                  <a:close/>
                  <a:moveTo>
                    <a:pt x="7159" y="18"/>
                  </a:moveTo>
                  <a:cubicBezTo>
                    <a:pt x="7150" y="18"/>
                    <a:pt x="7143" y="25"/>
                    <a:pt x="7143" y="34"/>
                  </a:cubicBezTo>
                  <a:cubicBezTo>
                    <a:pt x="7143" y="43"/>
                    <a:pt x="7150" y="51"/>
                    <a:pt x="7159" y="51"/>
                  </a:cubicBezTo>
                  <a:cubicBezTo>
                    <a:pt x="7169" y="51"/>
                    <a:pt x="7176" y="43"/>
                    <a:pt x="7176" y="34"/>
                  </a:cubicBezTo>
                  <a:cubicBezTo>
                    <a:pt x="7176" y="25"/>
                    <a:pt x="7169" y="18"/>
                    <a:pt x="7159" y="18"/>
                  </a:cubicBezTo>
                  <a:close/>
                  <a:moveTo>
                    <a:pt x="7273" y="16"/>
                  </a:moveTo>
                  <a:cubicBezTo>
                    <a:pt x="7263" y="16"/>
                    <a:pt x="7255" y="24"/>
                    <a:pt x="7255" y="34"/>
                  </a:cubicBezTo>
                  <a:cubicBezTo>
                    <a:pt x="7255" y="44"/>
                    <a:pt x="7263" y="52"/>
                    <a:pt x="7273" y="52"/>
                  </a:cubicBezTo>
                  <a:cubicBezTo>
                    <a:pt x="7283" y="52"/>
                    <a:pt x="7291" y="44"/>
                    <a:pt x="7291" y="34"/>
                  </a:cubicBezTo>
                  <a:cubicBezTo>
                    <a:pt x="7291" y="24"/>
                    <a:pt x="7283" y="16"/>
                    <a:pt x="7273" y="16"/>
                  </a:cubicBezTo>
                  <a:close/>
                  <a:moveTo>
                    <a:pt x="7386" y="15"/>
                  </a:moveTo>
                  <a:cubicBezTo>
                    <a:pt x="7375" y="15"/>
                    <a:pt x="7367" y="24"/>
                    <a:pt x="7367" y="34"/>
                  </a:cubicBezTo>
                  <a:cubicBezTo>
                    <a:pt x="7367" y="45"/>
                    <a:pt x="7375" y="54"/>
                    <a:pt x="7386" y="54"/>
                  </a:cubicBezTo>
                  <a:cubicBezTo>
                    <a:pt x="7397" y="54"/>
                    <a:pt x="7406" y="45"/>
                    <a:pt x="7406" y="34"/>
                  </a:cubicBezTo>
                  <a:cubicBezTo>
                    <a:pt x="7406" y="24"/>
                    <a:pt x="7397" y="15"/>
                    <a:pt x="7386" y="15"/>
                  </a:cubicBezTo>
                  <a:close/>
                  <a:moveTo>
                    <a:pt x="7500" y="13"/>
                  </a:moveTo>
                  <a:cubicBezTo>
                    <a:pt x="7488" y="13"/>
                    <a:pt x="7478" y="23"/>
                    <a:pt x="7478" y="34"/>
                  </a:cubicBezTo>
                  <a:cubicBezTo>
                    <a:pt x="7478" y="46"/>
                    <a:pt x="7488" y="56"/>
                    <a:pt x="7500" y="56"/>
                  </a:cubicBezTo>
                  <a:cubicBezTo>
                    <a:pt x="7511" y="56"/>
                    <a:pt x="7521" y="46"/>
                    <a:pt x="7521" y="34"/>
                  </a:cubicBezTo>
                  <a:cubicBezTo>
                    <a:pt x="7521" y="23"/>
                    <a:pt x="7511" y="13"/>
                    <a:pt x="7500" y="13"/>
                  </a:cubicBezTo>
                  <a:close/>
                  <a:moveTo>
                    <a:pt x="7613" y="16"/>
                  </a:moveTo>
                  <a:cubicBezTo>
                    <a:pt x="7603" y="16"/>
                    <a:pt x="7595" y="24"/>
                    <a:pt x="7595" y="34"/>
                  </a:cubicBezTo>
                  <a:cubicBezTo>
                    <a:pt x="7595" y="44"/>
                    <a:pt x="7603" y="53"/>
                    <a:pt x="7613" y="53"/>
                  </a:cubicBezTo>
                  <a:cubicBezTo>
                    <a:pt x="7623" y="53"/>
                    <a:pt x="7631" y="44"/>
                    <a:pt x="7631" y="34"/>
                  </a:cubicBezTo>
                  <a:cubicBezTo>
                    <a:pt x="7631" y="24"/>
                    <a:pt x="7623" y="16"/>
                    <a:pt x="7613" y="16"/>
                  </a:cubicBezTo>
                  <a:close/>
                  <a:moveTo>
                    <a:pt x="7726" y="17"/>
                  </a:moveTo>
                  <a:cubicBezTo>
                    <a:pt x="7717" y="17"/>
                    <a:pt x="7709" y="25"/>
                    <a:pt x="7709" y="34"/>
                  </a:cubicBezTo>
                  <a:cubicBezTo>
                    <a:pt x="7709" y="44"/>
                    <a:pt x="7717" y="52"/>
                    <a:pt x="7726" y="52"/>
                  </a:cubicBezTo>
                  <a:cubicBezTo>
                    <a:pt x="7736" y="52"/>
                    <a:pt x="7744" y="44"/>
                    <a:pt x="7744" y="34"/>
                  </a:cubicBezTo>
                  <a:cubicBezTo>
                    <a:pt x="7744" y="25"/>
                    <a:pt x="7736" y="17"/>
                    <a:pt x="7726" y="17"/>
                  </a:cubicBezTo>
                  <a:close/>
                  <a:moveTo>
                    <a:pt x="7840" y="11"/>
                  </a:moveTo>
                  <a:cubicBezTo>
                    <a:pt x="7827" y="11"/>
                    <a:pt x="7817" y="22"/>
                    <a:pt x="7817" y="34"/>
                  </a:cubicBezTo>
                  <a:cubicBezTo>
                    <a:pt x="7817" y="47"/>
                    <a:pt x="7827" y="57"/>
                    <a:pt x="7840" y="57"/>
                  </a:cubicBezTo>
                  <a:cubicBezTo>
                    <a:pt x="7853" y="57"/>
                    <a:pt x="7863" y="47"/>
                    <a:pt x="7863" y="34"/>
                  </a:cubicBezTo>
                  <a:cubicBezTo>
                    <a:pt x="7863" y="22"/>
                    <a:pt x="7853" y="11"/>
                    <a:pt x="7840" y="11"/>
                  </a:cubicBezTo>
                  <a:close/>
                  <a:moveTo>
                    <a:pt x="7953" y="13"/>
                  </a:moveTo>
                  <a:cubicBezTo>
                    <a:pt x="7941" y="13"/>
                    <a:pt x="7932" y="23"/>
                    <a:pt x="7932" y="34"/>
                  </a:cubicBezTo>
                  <a:cubicBezTo>
                    <a:pt x="7932" y="46"/>
                    <a:pt x="7941" y="56"/>
                    <a:pt x="7953" y="56"/>
                  </a:cubicBezTo>
                  <a:cubicBezTo>
                    <a:pt x="7965" y="56"/>
                    <a:pt x="7975" y="46"/>
                    <a:pt x="7975" y="34"/>
                  </a:cubicBezTo>
                  <a:cubicBezTo>
                    <a:pt x="7975" y="23"/>
                    <a:pt x="7965" y="13"/>
                    <a:pt x="7953" y="13"/>
                  </a:cubicBezTo>
                  <a:close/>
                  <a:moveTo>
                    <a:pt x="8067" y="16"/>
                  </a:moveTo>
                  <a:cubicBezTo>
                    <a:pt x="8057" y="16"/>
                    <a:pt x="8049" y="24"/>
                    <a:pt x="8049" y="34"/>
                  </a:cubicBezTo>
                  <a:cubicBezTo>
                    <a:pt x="8049" y="44"/>
                    <a:pt x="8057" y="52"/>
                    <a:pt x="8067" y="52"/>
                  </a:cubicBezTo>
                  <a:cubicBezTo>
                    <a:pt x="8076" y="52"/>
                    <a:pt x="8085" y="44"/>
                    <a:pt x="8085" y="34"/>
                  </a:cubicBezTo>
                  <a:cubicBezTo>
                    <a:pt x="8085" y="24"/>
                    <a:pt x="8076" y="16"/>
                    <a:pt x="8067" y="16"/>
                  </a:cubicBezTo>
                  <a:close/>
                  <a:moveTo>
                    <a:pt x="8180" y="18"/>
                  </a:moveTo>
                  <a:cubicBezTo>
                    <a:pt x="8171" y="18"/>
                    <a:pt x="8164" y="25"/>
                    <a:pt x="8164" y="34"/>
                  </a:cubicBezTo>
                  <a:cubicBezTo>
                    <a:pt x="8164" y="43"/>
                    <a:pt x="8171" y="51"/>
                    <a:pt x="8180" y="51"/>
                  </a:cubicBezTo>
                  <a:cubicBezTo>
                    <a:pt x="8189" y="51"/>
                    <a:pt x="8196" y="43"/>
                    <a:pt x="8196" y="34"/>
                  </a:cubicBezTo>
                  <a:cubicBezTo>
                    <a:pt x="8196" y="25"/>
                    <a:pt x="8189" y="18"/>
                    <a:pt x="8180" y="18"/>
                  </a:cubicBezTo>
                  <a:close/>
                  <a:moveTo>
                    <a:pt x="8293" y="15"/>
                  </a:moveTo>
                  <a:cubicBezTo>
                    <a:pt x="8283" y="15"/>
                    <a:pt x="8274" y="24"/>
                    <a:pt x="8274" y="34"/>
                  </a:cubicBezTo>
                  <a:cubicBezTo>
                    <a:pt x="8274" y="45"/>
                    <a:pt x="8283" y="54"/>
                    <a:pt x="8293" y="54"/>
                  </a:cubicBezTo>
                  <a:cubicBezTo>
                    <a:pt x="8304" y="54"/>
                    <a:pt x="8313" y="45"/>
                    <a:pt x="8313" y="34"/>
                  </a:cubicBezTo>
                  <a:cubicBezTo>
                    <a:pt x="8313" y="24"/>
                    <a:pt x="8304" y="15"/>
                    <a:pt x="8293" y="15"/>
                  </a:cubicBezTo>
                  <a:close/>
                  <a:moveTo>
                    <a:pt x="8407" y="16"/>
                  </a:moveTo>
                  <a:cubicBezTo>
                    <a:pt x="8397" y="16"/>
                    <a:pt x="8389" y="24"/>
                    <a:pt x="8389" y="34"/>
                  </a:cubicBezTo>
                  <a:cubicBezTo>
                    <a:pt x="8389" y="44"/>
                    <a:pt x="8397" y="53"/>
                    <a:pt x="8407" y="53"/>
                  </a:cubicBezTo>
                  <a:cubicBezTo>
                    <a:pt x="8417" y="53"/>
                    <a:pt x="8425" y="44"/>
                    <a:pt x="8425" y="34"/>
                  </a:cubicBezTo>
                  <a:cubicBezTo>
                    <a:pt x="8425" y="24"/>
                    <a:pt x="8417" y="16"/>
                    <a:pt x="8407" y="16"/>
                  </a:cubicBezTo>
                  <a:close/>
                  <a:moveTo>
                    <a:pt x="8520" y="14"/>
                  </a:moveTo>
                  <a:cubicBezTo>
                    <a:pt x="8509" y="14"/>
                    <a:pt x="8500" y="23"/>
                    <a:pt x="8500" y="34"/>
                  </a:cubicBezTo>
                  <a:cubicBezTo>
                    <a:pt x="8500" y="45"/>
                    <a:pt x="8509" y="54"/>
                    <a:pt x="8520" y="54"/>
                  </a:cubicBezTo>
                  <a:cubicBezTo>
                    <a:pt x="8531" y="54"/>
                    <a:pt x="8540" y="45"/>
                    <a:pt x="8540" y="34"/>
                  </a:cubicBezTo>
                  <a:cubicBezTo>
                    <a:pt x="8540" y="23"/>
                    <a:pt x="8531" y="14"/>
                    <a:pt x="8520" y="14"/>
                  </a:cubicBezTo>
                  <a:close/>
                  <a:moveTo>
                    <a:pt x="8634" y="12"/>
                  </a:moveTo>
                  <a:cubicBezTo>
                    <a:pt x="8621" y="12"/>
                    <a:pt x="8611" y="22"/>
                    <a:pt x="8611" y="34"/>
                  </a:cubicBezTo>
                  <a:cubicBezTo>
                    <a:pt x="8611" y="47"/>
                    <a:pt x="8621" y="57"/>
                    <a:pt x="8634" y="57"/>
                  </a:cubicBezTo>
                  <a:cubicBezTo>
                    <a:pt x="8646" y="57"/>
                    <a:pt x="8656" y="47"/>
                    <a:pt x="8656" y="34"/>
                  </a:cubicBezTo>
                  <a:cubicBezTo>
                    <a:pt x="8656" y="22"/>
                    <a:pt x="8646" y="12"/>
                    <a:pt x="8634" y="12"/>
                  </a:cubicBezTo>
                  <a:close/>
                  <a:moveTo>
                    <a:pt x="8747" y="11"/>
                  </a:moveTo>
                  <a:cubicBezTo>
                    <a:pt x="8734" y="11"/>
                    <a:pt x="8724" y="22"/>
                    <a:pt x="8724" y="34"/>
                  </a:cubicBezTo>
                  <a:cubicBezTo>
                    <a:pt x="8724" y="47"/>
                    <a:pt x="8734" y="57"/>
                    <a:pt x="8747" y="57"/>
                  </a:cubicBezTo>
                  <a:cubicBezTo>
                    <a:pt x="8760" y="57"/>
                    <a:pt x="8770" y="47"/>
                    <a:pt x="8770" y="34"/>
                  </a:cubicBezTo>
                  <a:cubicBezTo>
                    <a:pt x="8770" y="22"/>
                    <a:pt x="8760" y="11"/>
                    <a:pt x="8747" y="11"/>
                  </a:cubicBezTo>
                  <a:close/>
                  <a:moveTo>
                    <a:pt x="8860" y="8"/>
                  </a:moveTo>
                  <a:cubicBezTo>
                    <a:pt x="8846" y="8"/>
                    <a:pt x="8834" y="20"/>
                    <a:pt x="8834" y="34"/>
                  </a:cubicBezTo>
                  <a:cubicBezTo>
                    <a:pt x="8834" y="49"/>
                    <a:pt x="8846" y="61"/>
                    <a:pt x="8860" y="61"/>
                  </a:cubicBezTo>
                  <a:cubicBezTo>
                    <a:pt x="8875" y="61"/>
                    <a:pt x="8887" y="49"/>
                    <a:pt x="8887" y="34"/>
                  </a:cubicBezTo>
                  <a:cubicBezTo>
                    <a:pt x="8887" y="20"/>
                    <a:pt x="8875" y="8"/>
                    <a:pt x="8860" y="8"/>
                  </a:cubicBezTo>
                  <a:close/>
                  <a:moveTo>
                    <a:pt x="8974" y="5"/>
                  </a:moveTo>
                  <a:cubicBezTo>
                    <a:pt x="8957" y="5"/>
                    <a:pt x="8944" y="18"/>
                    <a:pt x="8944" y="34"/>
                  </a:cubicBezTo>
                  <a:cubicBezTo>
                    <a:pt x="8944" y="51"/>
                    <a:pt x="8957" y="64"/>
                    <a:pt x="8974" y="64"/>
                  </a:cubicBezTo>
                  <a:cubicBezTo>
                    <a:pt x="8990" y="64"/>
                    <a:pt x="9003" y="51"/>
                    <a:pt x="9003" y="34"/>
                  </a:cubicBezTo>
                  <a:cubicBezTo>
                    <a:pt x="9003" y="18"/>
                    <a:pt x="8990" y="5"/>
                    <a:pt x="8974" y="5"/>
                  </a:cubicBezTo>
                  <a:close/>
                  <a:moveTo>
                    <a:pt x="9087" y="5"/>
                  </a:moveTo>
                  <a:cubicBezTo>
                    <a:pt x="9071" y="5"/>
                    <a:pt x="9058" y="18"/>
                    <a:pt x="9058" y="34"/>
                  </a:cubicBezTo>
                  <a:cubicBezTo>
                    <a:pt x="9058" y="50"/>
                    <a:pt x="9071" y="63"/>
                    <a:pt x="9087" y="63"/>
                  </a:cubicBezTo>
                  <a:cubicBezTo>
                    <a:pt x="9103" y="63"/>
                    <a:pt x="9116" y="50"/>
                    <a:pt x="9116" y="34"/>
                  </a:cubicBezTo>
                  <a:cubicBezTo>
                    <a:pt x="9116" y="18"/>
                    <a:pt x="9103" y="5"/>
                    <a:pt x="9087" y="5"/>
                  </a:cubicBezTo>
                  <a:close/>
                  <a:moveTo>
                    <a:pt x="9200" y="9"/>
                  </a:moveTo>
                  <a:cubicBezTo>
                    <a:pt x="9187" y="9"/>
                    <a:pt x="9175" y="21"/>
                    <a:pt x="9175" y="34"/>
                  </a:cubicBezTo>
                  <a:cubicBezTo>
                    <a:pt x="9175" y="48"/>
                    <a:pt x="9187" y="60"/>
                    <a:pt x="9200" y="60"/>
                  </a:cubicBezTo>
                  <a:cubicBezTo>
                    <a:pt x="9214" y="60"/>
                    <a:pt x="9226" y="48"/>
                    <a:pt x="9226" y="34"/>
                  </a:cubicBezTo>
                  <a:cubicBezTo>
                    <a:pt x="9226" y="21"/>
                    <a:pt x="9214" y="9"/>
                    <a:pt x="9200" y="9"/>
                  </a:cubicBezTo>
                  <a:close/>
                  <a:moveTo>
                    <a:pt x="9314" y="7"/>
                  </a:moveTo>
                  <a:cubicBezTo>
                    <a:pt x="9299" y="7"/>
                    <a:pt x="9286" y="19"/>
                    <a:pt x="9286" y="34"/>
                  </a:cubicBezTo>
                  <a:cubicBezTo>
                    <a:pt x="9286" y="50"/>
                    <a:pt x="9299" y="62"/>
                    <a:pt x="9314" y="62"/>
                  </a:cubicBezTo>
                  <a:cubicBezTo>
                    <a:pt x="9329" y="62"/>
                    <a:pt x="9341" y="50"/>
                    <a:pt x="9341" y="34"/>
                  </a:cubicBezTo>
                  <a:cubicBezTo>
                    <a:pt x="9341" y="19"/>
                    <a:pt x="9329" y="7"/>
                    <a:pt x="9314" y="7"/>
                  </a:cubicBezTo>
                  <a:close/>
                  <a:moveTo>
                    <a:pt x="9427" y="11"/>
                  </a:moveTo>
                  <a:cubicBezTo>
                    <a:pt x="9414" y="11"/>
                    <a:pt x="9404" y="21"/>
                    <a:pt x="9404" y="34"/>
                  </a:cubicBezTo>
                  <a:cubicBezTo>
                    <a:pt x="9404" y="47"/>
                    <a:pt x="9414" y="58"/>
                    <a:pt x="9427" y="58"/>
                  </a:cubicBezTo>
                  <a:cubicBezTo>
                    <a:pt x="9440" y="58"/>
                    <a:pt x="9451" y="47"/>
                    <a:pt x="9451" y="34"/>
                  </a:cubicBezTo>
                  <a:cubicBezTo>
                    <a:pt x="9451" y="21"/>
                    <a:pt x="9440" y="11"/>
                    <a:pt x="9427" y="11"/>
                  </a:cubicBezTo>
                  <a:close/>
                  <a:moveTo>
                    <a:pt x="9541" y="13"/>
                  </a:moveTo>
                  <a:cubicBezTo>
                    <a:pt x="9529" y="13"/>
                    <a:pt x="9519" y="23"/>
                    <a:pt x="9519" y="34"/>
                  </a:cubicBezTo>
                  <a:cubicBezTo>
                    <a:pt x="9519" y="46"/>
                    <a:pt x="9529" y="56"/>
                    <a:pt x="9541" y="56"/>
                  </a:cubicBezTo>
                  <a:cubicBezTo>
                    <a:pt x="9552" y="56"/>
                    <a:pt x="9562" y="46"/>
                    <a:pt x="9562" y="34"/>
                  </a:cubicBezTo>
                  <a:cubicBezTo>
                    <a:pt x="9562" y="23"/>
                    <a:pt x="9552" y="13"/>
                    <a:pt x="9541" y="13"/>
                  </a:cubicBezTo>
                  <a:close/>
                  <a:moveTo>
                    <a:pt x="9654" y="15"/>
                  </a:moveTo>
                  <a:cubicBezTo>
                    <a:pt x="9643" y="15"/>
                    <a:pt x="9634" y="24"/>
                    <a:pt x="9634" y="34"/>
                  </a:cubicBezTo>
                  <a:cubicBezTo>
                    <a:pt x="9634" y="45"/>
                    <a:pt x="9643" y="54"/>
                    <a:pt x="9654" y="54"/>
                  </a:cubicBezTo>
                  <a:cubicBezTo>
                    <a:pt x="9665" y="54"/>
                    <a:pt x="9674" y="45"/>
                    <a:pt x="9674" y="34"/>
                  </a:cubicBezTo>
                  <a:cubicBezTo>
                    <a:pt x="9674" y="24"/>
                    <a:pt x="9665" y="15"/>
                    <a:pt x="9654" y="15"/>
                  </a:cubicBezTo>
                  <a:close/>
                  <a:moveTo>
                    <a:pt x="9767" y="16"/>
                  </a:moveTo>
                  <a:cubicBezTo>
                    <a:pt x="9757" y="16"/>
                    <a:pt x="9749" y="24"/>
                    <a:pt x="9749" y="34"/>
                  </a:cubicBezTo>
                  <a:cubicBezTo>
                    <a:pt x="9749" y="45"/>
                    <a:pt x="9757" y="53"/>
                    <a:pt x="9767" y="53"/>
                  </a:cubicBezTo>
                  <a:cubicBezTo>
                    <a:pt x="9778" y="53"/>
                    <a:pt x="9786" y="45"/>
                    <a:pt x="9786" y="34"/>
                  </a:cubicBezTo>
                  <a:cubicBezTo>
                    <a:pt x="9786" y="24"/>
                    <a:pt x="9778" y="16"/>
                    <a:pt x="9767" y="16"/>
                  </a:cubicBezTo>
                  <a:close/>
                  <a:moveTo>
                    <a:pt x="9881" y="12"/>
                  </a:moveTo>
                  <a:cubicBezTo>
                    <a:pt x="9869" y="12"/>
                    <a:pt x="9859" y="22"/>
                    <a:pt x="9859" y="34"/>
                  </a:cubicBezTo>
                  <a:cubicBezTo>
                    <a:pt x="9859" y="47"/>
                    <a:pt x="9869" y="57"/>
                    <a:pt x="9881" y="57"/>
                  </a:cubicBezTo>
                  <a:cubicBezTo>
                    <a:pt x="9893" y="57"/>
                    <a:pt x="9903" y="47"/>
                    <a:pt x="9903" y="34"/>
                  </a:cubicBezTo>
                  <a:cubicBezTo>
                    <a:pt x="9903" y="22"/>
                    <a:pt x="9893" y="12"/>
                    <a:pt x="9881" y="12"/>
                  </a:cubicBezTo>
                  <a:close/>
                  <a:moveTo>
                    <a:pt x="9994" y="14"/>
                  </a:moveTo>
                  <a:cubicBezTo>
                    <a:pt x="9983" y="14"/>
                    <a:pt x="9974" y="23"/>
                    <a:pt x="9974" y="34"/>
                  </a:cubicBezTo>
                  <a:cubicBezTo>
                    <a:pt x="9974" y="45"/>
                    <a:pt x="9983" y="54"/>
                    <a:pt x="9994" y="54"/>
                  </a:cubicBezTo>
                  <a:cubicBezTo>
                    <a:pt x="10005" y="54"/>
                    <a:pt x="10014" y="45"/>
                    <a:pt x="10014" y="34"/>
                  </a:cubicBezTo>
                  <a:cubicBezTo>
                    <a:pt x="10014" y="23"/>
                    <a:pt x="10005" y="14"/>
                    <a:pt x="9994" y="14"/>
                  </a:cubicBezTo>
                  <a:close/>
                  <a:moveTo>
                    <a:pt x="10108" y="15"/>
                  </a:moveTo>
                  <a:cubicBezTo>
                    <a:pt x="10097" y="15"/>
                    <a:pt x="10089" y="24"/>
                    <a:pt x="10089" y="34"/>
                  </a:cubicBezTo>
                  <a:cubicBezTo>
                    <a:pt x="10089" y="45"/>
                    <a:pt x="10097" y="53"/>
                    <a:pt x="10108" y="53"/>
                  </a:cubicBezTo>
                  <a:cubicBezTo>
                    <a:pt x="10118" y="53"/>
                    <a:pt x="10127" y="45"/>
                    <a:pt x="10127" y="34"/>
                  </a:cubicBezTo>
                  <a:cubicBezTo>
                    <a:pt x="10127" y="24"/>
                    <a:pt x="10118" y="15"/>
                    <a:pt x="10108" y="15"/>
                  </a:cubicBezTo>
                  <a:close/>
                  <a:moveTo>
                    <a:pt x="10221" y="16"/>
                  </a:moveTo>
                  <a:cubicBezTo>
                    <a:pt x="10211" y="16"/>
                    <a:pt x="10203" y="24"/>
                    <a:pt x="10203" y="34"/>
                  </a:cubicBezTo>
                  <a:cubicBezTo>
                    <a:pt x="10203" y="44"/>
                    <a:pt x="10211" y="53"/>
                    <a:pt x="10221" y="53"/>
                  </a:cubicBezTo>
                  <a:cubicBezTo>
                    <a:pt x="10231" y="53"/>
                    <a:pt x="10239" y="44"/>
                    <a:pt x="10239" y="34"/>
                  </a:cubicBezTo>
                  <a:cubicBezTo>
                    <a:pt x="10239" y="24"/>
                    <a:pt x="10231" y="16"/>
                    <a:pt x="10221" y="16"/>
                  </a:cubicBezTo>
                  <a:close/>
                  <a:moveTo>
                    <a:pt x="10334" y="15"/>
                  </a:moveTo>
                  <a:cubicBezTo>
                    <a:pt x="10324" y="15"/>
                    <a:pt x="10315" y="24"/>
                    <a:pt x="10315" y="34"/>
                  </a:cubicBezTo>
                  <a:cubicBezTo>
                    <a:pt x="10315" y="45"/>
                    <a:pt x="10324" y="54"/>
                    <a:pt x="10334" y="54"/>
                  </a:cubicBezTo>
                  <a:cubicBezTo>
                    <a:pt x="10345" y="54"/>
                    <a:pt x="10354" y="45"/>
                    <a:pt x="10354" y="34"/>
                  </a:cubicBezTo>
                  <a:cubicBezTo>
                    <a:pt x="10354" y="24"/>
                    <a:pt x="10345" y="15"/>
                    <a:pt x="10334" y="15"/>
                  </a:cubicBezTo>
                  <a:close/>
                  <a:moveTo>
                    <a:pt x="10448" y="13"/>
                  </a:moveTo>
                  <a:cubicBezTo>
                    <a:pt x="10436" y="13"/>
                    <a:pt x="10427" y="23"/>
                    <a:pt x="10427" y="34"/>
                  </a:cubicBezTo>
                  <a:cubicBezTo>
                    <a:pt x="10427" y="46"/>
                    <a:pt x="10436" y="56"/>
                    <a:pt x="10448" y="56"/>
                  </a:cubicBezTo>
                  <a:cubicBezTo>
                    <a:pt x="10459" y="56"/>
                    <a:pt x="10469" y="46"/>
                    <a:pt x="10469" y="34"/>
                  </a:cubicBezTo>
                  <a:cubicBezTo>
                    <a:pt x="10469" y="23"/>
                    <a:pt x="10459" y="13"/>
                    <a:pt x="10448" y="13"/>
                  </a:cubicBezTo>
                  <a:close/>
                  <a:moveTo>
                    <a:pt x="10561" y="12"/>
                  </a:moveTo>
                  <a:cubicBezTo>
                    <a:pt x="10549" y="12"/>
                    <a:pt x="10539" y="22"/>
                    <a:pt x="10539" y="34"/>
                  </a:cubicBezTo>
                  <a:cubicBezTo>
                    <a:pt x="10539" y="47"/>
                    <a:pt x="10549" y="57"/>
                    <a:pt x="10561" y="57"/>
                  </a:cubicBezTo>
                  <a:cubicBezTo>
                    <a:pt x="10573" y="57"/>
                    <a:pt x="10584" y="47"/>
                    <a:pt x="10584" y="34"/>
                  </a:cubicBezTo>
                  <a:cubicBezTo>
                    <a:pt x="10584" y="22"/>
                    <a:pt x="10573" y="12"/>
                    <a:pt x="10561" y="12"/>
                  </a:cubicBezTo>
                  <a:close/>
                  <a:moveTo>
                    <a:pt x="10674" y="12"/>
                  </a:moveTo>
                  <a:cubicBezTo>
                    <a:pt x="10662" y="12"/>
                    <a:pt x="10652" y="22"/>
                    <a:pt x="10652" y="34"/>
                  </a:cubicBezTo>
                  <a:cubicBezTo>
                    <a:pt x="10652" y="46"/>
                    <a:pt x="10662" y="56"/>
                    <a:pt x="10674" y="56"/>
                  </a:cubicBezTo>
                  <a:cubicBezTo>
                    <a:pt x="10687" y="56"/>
                    <a:pt x="10696" y="46"/>
                    <a:pt x="10696" y="34"/>
                  </a:cubicBezTo>
                  <a:cubicBezTo>
                    <a:pt x="10696" y="22"/>
                    <a:pt x="10687" y="12"/>
                    <a:pt x="10674" y="12"/>
                  </a:cubicBezTo>
                  <a:close/>
                  <a:moveTo>
                    <a:pt x="10788" y="14"/>
                  </a:moveTo>
                  <a:cubicBezTo>
                    <a:pt x="10777" y="14"/>
                    <a:pt x="10768" y="23"/>
                    <a:pt x="10768" y="34"/>
                  </a:cubicBezTo>
                  <a:cubicBezTo>
                    <a:pt x="10768" y="45"/>
                    <a:pt x="10777" y="54"/>
                    <a:pt x="10788" y="54"/>
                  </a:cubicBezTo>
                  <a:cubicBezTo>
                    <a:pt x="10799" y="54"/>
                    <a:pt x="10808" y="45"/>
                    <a:pt x="10808" y="34"/>
                  </a:cubicBezTo>
                  <a:cubicBezTo>
                    <a:pt x="10808" y="23"/>
                    <a:pt x="10799" y="14"/>
                    <a:pt x="10788" y="14"/>
                  </a:cubicBezTo>
                  <a:close/>
                  <a:moveTo>
                    <a:pt x="10901" y="16"/>
                  </a:moveTo>
                  <a:cubicBezTo>
                    <a:pt x="10891" y="16"/>
                    <a:pt x="10882" y="24"/>
                    <a:pt x="10882" y="34"/>
                  </a:cubicBezTo>
                  <a:cubicBezTo>
                    <a:pt x="10882" y="45"/>
                    <a:pt x="10891" y="53"/>
                    <a:pt x="10901" y="53"/>
                  </a:cubicBezTo>
                  <a:cubicBezTo>
                    <a:pt x="10912" y="53"/>
                    <a:pt x="10920" y="45"/>
                    <a:pt x="10920" y="34"/>
                  </a:cubicBezTo>
                  <a:cubicBezTo>
                    <a:pt x="10920" y="24"/>
                    <a:pt x="10912" y="16"/>
                    <a:pt x="10901" y="16"/>
                  </a:cubicBezTo>
                  <a:close/>
                  <a:moveTo>
                    <a:pt x="11015" y="15"/>
                  </a:moveTo>
                  <a:cubicBezTo>
                    <a:pt x="11004" y="15"/>
                    <a:pt x="10996" y="24"/>
                    <a:pt x="10996" y="34"/>
                  </a:cubicBezTo>
                  <a:cubicBezTo>
                    <a:pt x="10996" y="45"/>
                    <a:pt x="11004" y="53"/>
                    <a:pt x="11015" y="53"/>
                  </a:cubicBezTo>
                  <a:cubicBezTo>
                    <a:pt x="11025" y="53"/>
                    <a:pt x="11034" y="45"/>
                    <a:pt x="11034" y="34"/>
                  </a:cubicBezTo>
                  <a:cubicBezTo>
                    <a:pt x="11034" y="24"/>
                    <a:pt x="11025" y="15"/>
                    <a:pt x="11015" y="15"/>
                  </a:cubicBezTo>
                  <a:close/>
                  <a:moveTo>
                    <a:pt x="11128" y="13"/>
                  </a:moveTo>
                  <a:cubicBezTo>
                    <a:pt x="11116" y="13"/>
                    <a:pt x="11107" y="23"/>
                    <a:pt x="11107" y="34"/>
                  </a:cubicBezTo>
                  <a:cubicBezTo>
                    <a:pt x="11107" y="46"/>
                    <a:pt x="11116" y="55"/>
                    <a:pt x="11128" y="55"/>
                  </a:cubicBezTo>
                  <a:cubicBezTo>
                    <a:pt x="11140" y="55"/>
                    <a:pt x="11149" y="46"/>
                    <a:pt x="11149" y="34"/>
                  </a:cubicBezTo>
                  <a:cubicBezTo>
                    <a:pt x="11149" y="23"/>
                    <a:pt x="11140" y="13"/>
                    <a:pt x="11128" y="13"/>
                  </a:cubicBezTo>
                  <a:close/>
                  <a:moveTo>
                    <a:pt x="11241" y="12"/>
                  </a:moveTo>
                  <a:cubicBezTo>
                    <a:pt x="11229" y="12"/>
                    <a:pt x="11219" y="22"/>
                    <a:pt x="11219" y="34"/>
                  </a:cubicBezTo>
                  <a:cubicBezTo>
                    <a:pt x="11219" y="46"/>
                    <a:pt x="11229" y="56"/>
                    <a:pt x="11241" y="56"/>
                  </a:cubicBezTo>
                  <a:cubicBezTo>
                    <a:pt x="11253" y="56"/>
                    <a:pt x="11263" y="46"/>
                    <a:pt x="11263" y="34"/>
                  </a:cubicBezTo>
                  <a:cubicBezTo>
                    <a:pt x="11263" y="22"/>
                    <a:pt x="11253" y="12"/>
                    <a:pt x="11241" y="12"/>
                  </a:cubicBezTo>
                  <a:close/>
                  <a:moveTo>
                    <a:pt x="11355" y="9"/>
                  </a:moveTo>
                  <a:cubicBezTo>
                    <a:pt x="11341" y="9"/>
                    <a:pt x="11329" y="20"/>
                    <a:pt x="11329" y="34"/>
                  </a:cubicBezTo>
                  <a:cubicBezTo>
                    <a:pt x="11329" y="48"/>
                    <a:pt x="11341" y="60"/>
                    <a:pt x="11355" y="60"/>
                  </a:cubicBezTo>
                  <a:cubicBezTo>
                    <a:pt x="11369" y="60"/>
                    <a:pt x="11380" y="48"/>
                    <a:pt x="11380" y="34"/>
                  </a:cubicBezTo>
                  <a:cubicBezTo>
                    <a:pt x="11380" y="20"/>
                    <a:pt x="11369" y="9"/>
                    <a:pt x="11355" y="9"/>
                  </a:cubicBezTo>
                  <a:close/>
                  <a:moveTo>
                    <a:pt x="11468" y="12"/>
                  </a:moveTo>
                  <a:cubicBezTo>
                    <a:pt x="11456" y="12"/>
                    <a:pt x="11446" y="22"/>
                    <a:pt x="11446" y="34"/>
                  </a:cubicBezTo>
                  <a:cubicBezTo>
                    <a:pt x="11446" y="47"/>
                    <a:pt x="11456" y="57"/>
                    <a:pt x="11468" y="57"/>
                  </a:cubicBezTo>
                  <a:cubicBezTo>
                    <a:pt x="11481" y="57"/>
                    <a:pt x="11491" y="47"/>
                    <a:pt x="11491" y="34"/>
                  </a:cubicBezTo>
                  <a:cubicBezTo>
                    <a:pt x="11491" y="22"/>
                    <a:pt x="11481" y="12"/>
                    <a:pt x="11468" y="12"/>
                  </a:cubicBezTo>
                  <a:close/>
                  <a:moveTo>
                    <a:pt x="11582" y="13"/>
                  </a:moveTo>
                  <a:cubicBezTo>
                    <a:pt x="11570" y="13"/>
                    <a:pt x="11560" y="22"/>
                    <a:pt x="11560" y="34"/>
                  </a:cubicBezTo>
                  <a:cubicBezTo>
                    <a:pt x="11560" y="46"/>
                    <a:pt x="11570" y="56"/>
                    <a:pt x="11582" y="56"/>
                  </a:cubicBezTo>
                  <a:cubicBezTo>
                    <a:pt x="11593" y="56"/>
                    <a:pt x="11603" y="46"/>
                    <a:pt x="11603" y="34"/>
                  </a:cubicBezTo>
                  <a:cubicBezTo>
                    <a:pt x="11603" y="22"/>
                    <a:pt x="11593" y="13"/>
                    <a:pt x="11582" y="13"/>
                  </a:cubicBezTo>
                  <a:close/>
                  <a:moveTo>
                    <a:pt x="11695" y="16"/>
                  </a:moveTo>
                  <a:cubicBezTo>
                    <a:pt x="11685" y="16"/>
                    <a:pt x="11676" y="24"/>
                    <a:pt x="11676" y="34"/>
                  </a:cubicBezTo>
                  <a:cubicBezTo>
                    <a:pt x="11676" y="45"/>
                    <a:pt x="11685" y="53"/>
                    <a:pt x="11695" y="53"/>
                  </a:cubicBezTo>
                  <a:cubicBezTo>
                    <a:pt x="11705" y="53"/>
                    <a:pt x="11714" y="45"/>
                    <a:pt x="11714" y="34"/>
                  </a:cubicBezTo>
                  <a:cubicBezTo>
                    <a:pt x="11714" y="24"/>
                    <a:pt x="11705" y="16"/>
                    <a:pt x="11695" y="16"/>
                  </a:cubicBezTo>
                  <a:close/>
                  <a:moveTo>
                    <a:pt x="11808" y="5"/>
                  </a:moveTo>
                  <a:cubicBezTo>
                    <a:pt x="11792" y="5"/>
                    <a:pt x="11779" y="18"/>
                    <a:pt x="11779" y="34"/>
                  </a:cubicBezTo>
                  <a:cubicBezTo>
                    <a:pt x="11779" y="51"/>
                    <a:pt x="11792" y="64"/>
                    <a:pt x="11808" y="64"/>
                  </a:cubicBezTo>
                  <a:cubicBezTo>
                    <a:pt x="11825" y="64"/>
                    <a:pt x="11838" y="51"/>
                    <a:pt x="11838" y="34"/>
                  </a:cubicBezTo>
                  <a:cubicBezTo>
                    <a:pt x="11838" y="18"/>
                    <a:pt x="11825" y="5"/>
                    <a:pt x="11808" y="5"/>
                  </a:cubicBezTo>
                  <a:close/>
                  <a:moveTo>
                    <a:pt x="11922" y="9"/>
                  </a:moveTo>
                  <a:cubicBezTo>
                    <a:pt x="11908" y="9"/>
                    <a:pt x="11896" y="20"/>
                    <a:pt x="11896" y="34"/>
                  </a:cubicBezTo>
                  <a:cubicBezTo>
                    <a:pt x="11896" y="48"/>
                    <a:pt x="11908" y="60"/>
                    <a:pt x="11922" y="60"/>
                  </a:cubicBezTo>
                  <a:cubicBezTo>
                    <a:pt x="11936" y="60"/>
                    <a:pt x="11947" y="48"/>
                    <a:pt x="11947" y="34"/>
                  </a:cubicBezTo>
                  <a:cubicBezTo>
                    <a:pt x="11947" y="20"/>
                    <a:pt x="11936" y="9"/>
                    <a:pt x="11922" y="9"/>
                  </a:cubicBezTo>
                  <a:close/>
                  <a:moveTo>
                    <a:pt x="12035" y="9"/>
                  </a:moveTo>
                  <a:cubicBezTo>
                    <a:pt x="12021" y="9"/>
                    <a:pt x="12010" y="21"/>
                    <a:pt x="12010" y="34"/>
                  </a:cubicBezTo>
                  <a:cubicBezTo>
                    <a:pt x="12010" y="48"/>
                    <a:pt x="12021" y="59"/>
                    <a:pt x="12035" y="59"/>
                  </a:cubicBezTo>
                  <a:cubicBezTo>
                    <a:pt x="12049" y="59"/>
                    <a:pt x="12060" y="48"/>
                    <a:pt x="12060" y="34"/>
                  </a:cubicBezTo>
                  <a:cubicBezTo>
                    <a:pt x="12060" y="21"/>
                    <a:pt x="12049" y="9"/>
                    <a:pt x="12035" y="9"/>
                  </a:cubicBezTo>
                  <a:close/>
                  <a:moveTo>
                    <a:pt x="12148" y="5"/>
                  </a:moveTo>
                  <a:cubicBezTo>
                    <a:pt x="12133" y="5"/>
                    <a:pt x="12120" y="18"/>
                    <a:pt x="12120" y="34"/>
                  </a:cubicBezTo>
                  <a:cubicBezTo>
                    <a:pt x="12120" y="50"/>
                    <a:pt x="12133" y="63"/>
                    <a:pt x="12148" y="63"/>
                  </a:cubicBezTo>
                  <a:cubicBezTo>
                    <a:pt x="12164" y="63"/>
                    <a:pt x="12177" y="50"/>
                    <a:pt x="12177" y="34"/>
                  </a:cubicBezTo>
                  <a:cubicBezTo>
                    <a:pt x="12177" y="18"/>
                    <a:pt x="12164" y="5"/>
                    <a:pt x="12148" y="5"/>
                  </a:cubicBezTo>
                  <a:close/>
                  <a:moveTo>
                    <a:pt x="12262" y="2"/>
                  </a:moveTo>
                  <a:cubicBezTo>
                    <a:pt x="12244" y="2"/>
                    <a:pt x="12229" y="16"/>
                    <a:pt x="12229" y="34"/>
                  </a:cubicBezTo>
                  <a:cubicBezTo>
                    <a:pt x="12229" y="52"/>
                    <a:pt x="12244" y="67"/>
                    <a:pt x="12262" y="67"/>
                  </a:cubicBezTo>
                  <a:cubicBezTo>
                    <a:pt x="12280" y="67"/>
                    <a:pt x="12294" y="52"/>
                    <a:pt x="12294" y="34"/>
                  </a:cubicBezTo>
                  <a:cubicBezTo>
                    <a:pt x="12294" y="16"/>
                    <a:pt x="12280" y="2"/>
                    <a:pt x="12262" y="2"/>
                  </a:cubicBezTo>
                  <a:close/>
                  <a:moveTo>
                    <a:pt x="12375" y="4"/>
                  </a:moveTo>
                  <a:cubicBezTo>
                    <a:pt x="12358" y="4"/>
                    <a:pt x="12344" y="17"/>
                    <a:pt x="12344" y="34"/>
                  </a:cubicBezTo>
                  <a:cubicBezTo>
                    <a:pt x="12344" y="51"/>
                    <a:pt x="12358" y="65"/>
                    <a:pt x="12375" y="65"/>
                  </a:cubicBezTo>
                  <a:cubicBezTo>
                    <a:pt x="12392" y="65"/>
                    <a:pt x="12406" y="51"/>
                    <a:pt x="12406" y="34"/>
                  </a:cubicBezTo>
                  <a:cubicBezTo>
                    <a:pt x="12406" y="17"/>
                    <a:pt x="12392" y="4"/>
                    <a:pt x="12375" y="4"/>
                  </a:cubicBezTo>
                  <a:close/>
                  <a:moveTo>
                    <a:pt x="12489" y="8"/>
                  </a:moveTo>
                  <a:cubicBezTo>
                    <a:pt x="12474" y="8"/>
                    <a:pt x="12463" y="20"/>
                    <a:pt x="12463" y="34"/>
                  </a:cubicBezTo>
                  <a:cubicBezTo>
                    <a:pt x="12463" y="49"/>
                    <a:pt x="12474" y="60"/>
                    <a:pt x="12489" y="60"/>
                  </a:cubicBezTo>
                  <a:cubicBezTo>
                    <a:pt x="12503" y="60"/>
                    <a:pt x="12515" y="49"/>
                    <a:pt x="12515" y="34"/>
                  </a:cubicBezTo>
                  <a:cubicBezTo>
                    <a:pt x="12515" y="20"/>
                    <a:pt x="12503" y="8"/>
                    <a:pt x="12489" y="8"/>
                  </a:cubicBezTo>
                  <a:close/>
                  <a:moveTo>
                    <a:pt x="12602" y="9"/>
                  </a:moveTo>
                  <a:cubicBezTo>
                    <a:pt x="12588" y="9"/>
                    <a:pt x="12577" y="21"/>
                    <a:pt x="12577" y="34"/>
                  </a:cubicBezTo>
                  <a:cubicBezTo>
                    <a:pt x="12577" y="48"/>
                    <a:pt x="12588" y="60"/>
                    <a:pt x="12602" y="60"/>
                  </a:cubicBezTo>
                  <a:cubicBezTo>
                    <a:pt x="12616" y="60"/>
                    <a:pt x="12627" y="48"/>
                    <a:pt x="12627" y="34"/>
                  </a:cubicBezTo>
                  <a:cubicBezTo>
                    <a:pt x="12627" y="21"/>
                    <a:pt x="12616" y="9"/>
                    <a:pt x="12602" y="9"/>
                  </a:cubicBezTo>
                  <a:close/>
                  <a:moveTo>
                    <a:pt x="12715" y="13"/>
                  </a:moveTo>
                  <a:cubicBezTo>
                    <a:pt x="12704" y="13"/>
                    <a:pt x="12694" y="23"/>
                    <a:pt x="12694" y="34"/>
                  </a:cubicBezTo>
                  <a:cubicBezTo>
                    <a:pt x="12694" y="46"/>
                    <a:pt x="12704" y="56"/>
                    <a:pt x="12715" y="56"/>
                  </a:cubicBezTo>
                  <a:cubicBezTo>
                    <a:pt x="12727" y="56"/>
                    <a:pt x="12737" y="46"/>
                    <a:pt x="12737" y="34"/>
                  </a:cubicBezTo>
                  <a:cubicBezTo>
                    <a:pt x="12737" y="23"/>
                    <a:pt x="12727" y="13"/>
                    <a:pt x="12715" y="13"/>
                  </a:cubicBezTo>
                  <a:close/>
                  <a:moveTo>
                    <a:pt x="12829" y="10"/>
                  </a:moveTo>
                  <a:cubicBezTo>
                    <a:pt x="12816" y="10"/>
                    <a:pt x="12805" y="21"/>
                    <a:pt x="12805" y="34"/>
                  </a:cubicBezTo>
                  <a:cubicBezTo>
                    <a:pt x="12805" y="48"/>
                    <a:pt x="12816" y="58"/>
                    <a:pt x="12829" y="58"/>
                  </a:cubicBezTo>
                  <a:cubicBezTo>
                    <a:pt x="12842" y="58"/>
                    <a:pt x="12853" y="48"/>
                    <a:pt x="12853" y="34"/>
                  </a:cubicBezTo>
                  <a:cubicBezTo>
                    <a:pt x="12853" y="21"/>
                    <a:pt x="12842" y="10"/>
                    <a:pt x="12829" y="10"/>
                  </a:cubicBezTo>
                  <a:close/>
                  <a:moveTo>
                    <a:pt x="12942" y="13"/>
                  </a:moveTo>
                  <a:cubicBezTo>
                    <a:pt x="12931" y="13"/>
                    <a:pt x="12921" y="23"/>
                    <a:pt x="12921" y="34"/>
                  </a:cubicBezTo>
                  <a:cubicBezTo>
                    <a:pt x="12921" y="46"/>
                    <a:pt x="12931" y="56"/>
                    <a:pt x="12942" y="56"/>
                  </a:cubicBezTo>
                  <a:cubicBezTo>
                    <a:pt x="12954" y="56"/>
                    <a:pt x="12963" y="46"/>
                    <a:pt x="12963" y="34"/>
                  </a:cubicBezTo>
                  <a:cubicBezTo>
                    <a:pt x="12963" y="23"/>
                    <a:pt x="12954" y="13"/>
                    <a:pt x="12942" y="13"/>
                  </a:cubicBezTo>
                  <a:close/>
                  <a:moveTo>
                    <a:pt x="13056" y="15"/>
                  </a:moveTo>
                  <a:cubicBezTo>
                    <a:pt x="13045" y="15"/>
                    <a:pt x="13036" y="24"/>
                    <a:pt x="13036" y="34"/>
                  </a:cubicBezTo>
                  <a:cubicBezTo>
                    <a:pt x="13036" y="45"/>
                    <a:pt x="13045" y="54"/>
                    <a:pt x="13056" y="54"/>
                  </a:cubicBezTo>
                  <a:cubicBezTo>
                    <a:pt x="13066" y="54"/>
                    <a:pt x="13075" y="45"/>
                    <a:pt x="13075" y="34"/>
                  </a:cubicBezTo>
                  <a:cubicBezTo>
                    <a:pt x="13075" y="24"/>
                    <a:pt x="13066" y="15"/>
                    <a:pt x="13056" y="15"/>
                  </a:cubicBezTo>
                  <a:close/>
                  <a:moveTo>
                    <a:pt x="13169" y="14"/>
                  </a:moveTo>
                  <a:cubicBezTo>
                    <a:pt x="13158" y="14"/>
                    <a:pt x="13148" y="23"/>
                    <a:pt x="13148" y="34"/>
                  </a:cubicBezTo>
                  <a:cubicBezTo>
                    <a:pt x="13148" y="46"/>
                    <a:pt x="13158" y="55"/>
                    <a:pt x="13169" y="55"/>
                  </a:cubicBezTo>
                  <a:cubicBezTo>
                    <a:pt x="13180" y="55"/>
                    <a:pt x="13190" y="46"/>
                    <a:pt x="13190" y="34"/>
                  </a:cubicBezTo>
                  <a:cubicBezTo>
                    <a:pt x="13190" y="23"/>
                    <a:pt x="13180" y="14"/>
                    <a:pt x="13169" y="14"/>
                  </a:cubicBezTo>
                  <a:close/>
                  <a:moveTo>
                    <a:pt x="13282" y="13"/>
                  </a:moveTo>
                  <a:cubicBezTo>
                    <a:pt x="13271" y="13"/>
                    <a:pt x="13261" y="23"/>
                    <a:pt x="13261" y="34"/>
                  </a:cubicBezTo>
                  <a:cubicBezTo>
                    <a:pt x="13261" y="46"/>
                    <a:pt x="13271" y="56"/>
                    <a:pt x="13282" y="56"/>
                  </a:cubicBezTo>
                  <a:cubicBezTo>
                    <a:pt x="13294" y="56"/>
                    <a:pt x="13304" y="46"/>
                    <a:pt x="13304" y="34"/>
                  </a:cubicBezTo>
                  <a:cubicBezTo>
                    <a:pt x="13304" y="23"/>
                    <a:pt x="13294" y="13"/>
                    <a:pt x="13282" y="13"/>
                  </a:cubicBezTo>
                  <a:close/>
                  <a:moveTo>
                    <a:pt x="13396" y="14"/>
                  </a:moveTo>
                  <a:cubicBezTo>
                    <a:pt x="13384" y="14"/>
                    <a:pt x="13375" y="23"/>
                    <a:pt x="13375" y="34"/>
                  </a:cubicBezTo>
                  <a:cubicBezTo>
                    <a:pt x="13375" y="46"/>
                    <a:pt x="13384" y="55"/>
                    <a:pt x="13396" y="55"/>
                  </a:cubicBezTo>
                  <a:cubicBezTo>
                    <a:pt x="13407" y="55"/>
                    <a:pt x="13416" y="46"/>
                    <a:pt x="13416" y="34"/>
                  </a:cubicBezTo>
                  <a:cubicBezTo>
                    <a:pt x="13416" y="23"/>
                    <a:pt x="13407" y="14"/>
                    <a:pt x="13396" y="14"/>
                  </a:cubicBezTo>
                  <a:close/>
                  <a:moveTo>
                    <a:pt x="13509" y="15"/>
                  </a:moveTo>
                  <a:cubicBezTo>
                    <a:pt x="13498" y="15"/>
                    <a:pt x="13490" y="24"/>
                    <a:pt x="13490" y="34"/>
                  </a:cubicBezTo>
                  <a:cubicBezTo>
                    <a:pt x="13490" y="45"/>
                    <a:pt x="13498" y="54"/>
                    <a:pt x="13509" y="54"/>
                  </a:cubicBezTo>
                  <a:cubicBezTo>
                    <a:pt x="13520" y="54"/>
                    <a:pt x="13528" y="45"/>
                    <a:pt x="13528" y="34"/>
                  </a:cubicBezTo>
                  <a:cubicBezTo>
                    <a:pt x="13528" y="24"/>
                    <a:pt x="13520" y="15"/>
                    <a:pt x="13509" y="15"/>
                  </a:cubicBezTo>
                  <a:close/>
                  <a:moveTo>
                    <a:pt x="13622" y="16"/>
                  </a:moveTo>
                  <a:cubicBezTo>
                    <a:pt x="13612" y="16"/>
                    <a:pt x="13604" y="24"/>
                    <a:pt x="13604" y="34"/>
                  </a:cubicBezTo>
                  <a:cubicBezTo>
                    <a:pt x="13604" y="44"/>
                    <a:pt x="13612" y="53"/>
                    <a:pt x="13622" y="53"/>
                  </a:cubicBezTo>
                  <a:cubicBezTo>
                    <a:pt x="13633" y="53"/>
                    <a:pt x="13641" y="44"/>
                    <a:pt x="13641" y="34"/>
                  </a:cubicBezTo>
                  <a:cubicBezTo>
                    <a:pt x="13641" y="24"/>
                    <a:pt x="13633" y="16"/>
                    <a:pt x="13622" y="16"/>
                  </a:cubicBezTo>
                  <a:close/>
                  <a:moveTo>
                    <a:pt x="13736" y="16"/>
                  </a:moveTo>
                  <a:cubicBezTo>
                    <a:pt x="13726" y="16"/>
                    <a:pt x="13717" y="24"/>
                    <a:pt x="13717" y="34"/>
                  </a:cubicBezTo>
                  <a:cubicBezTo>
                    <a:pt x="13717" y="45"/>
                    <a:pt x="13726" y="53"/>
                    <a:pt x="13736" y="53"/>
                  </a:cubicBezTo>
                  <a:cubicBezTo>
                    <a:pt x="13746" y="53"/>
                    <a:pt x="13755" y="45"/>
                    <a:pt x="13755" y="34"/>
                  </a:cubicBezTo>
                  <a:cubicBezTo>
                    <a:pt x="13755" y="24"/>
                    <a:pt x="13746" y="16"/>
                    <a:pt x="13736" y="16"/>
                  </a:cubicBezTo>
                  <a:close/>
                  <a:moveTo>
                    <a:pt x="13849" y="16"/>
                  </a:moveTo>
                  <a:cubicBezTo>
                    <a:pt x="13839" y="16"/>
                    <a:pt x="13831" y="24"/>
                    <a:pt x="13831" y="34"/>
                  </a:cubicBezTo>
                  <a:cubicBezTo>
                    <a:pt x="13831" y="44"/>
                    <a:pt x="13839" y="52"/>
                    <a:pt x="13849" y="52"/>
                  </a:cubicBezTo>
                  <a:cubicBezTo>
                    <a:pt x="13859" y="52"/>
                    <a:pt x="13867" y="44"/>
                    <a:pt x="13867" y="34"/>
                  </a:cubicBezTo>
                  <a:cubicBezTo>
                    <a:pt x="13867" y="24"/>
                    <a:pt x="13859" y="16"/>
                    <a:pt x="13849" y="16"/>
                  </a:cubicBezTo>
                  <a:close/>
                  <a:moveTo>
                    <a:pt x="13963" y="17"/>
                  </a:moveTo>
                  <a:cubicBezTo>
                    <a:pt x="13953" y="17"/>
                    <a:pt x="13945" y="25"/>
                    <a:pt x="13945" y="34"/>
                  </a:cubicBezTo>
                  <a:cubicBezTo>
                    <a:pt x="13945" y="44"/>
                    <a:pt x="13953" y="52"/>
                    <a:pt x="13963" y="52"/>
                  </a:cubicBezTo>
                  <a:cubicBezTo>
                    <a:pt x="13972" y="52"/>
                    <a:pt x="13980" y="44"/>
                    <a:pt x="13980" y="34"/>
                  </a:cubicBezTo>
                  <a:cubicBezTo>
                    <a:pt x="13980" y="25"/>
                    <a:pt x="13972" y="17"/>
                    <a:pt x="13963" y="17"/>
                  </a:cubicBezTo>
                  <a:close/>
                  <a:moveTo>
                    <a:pt x="14076" y="18"/>
                  </a:moveTo>
                  <a:cubicBezTo>
                    <a:pt x="14067" y="18"/>
                    <a:pt x="14059" y="25"/>
                    <a:pt x="14059" y="34"/>
                  </a:cubicBezTo>
                  <a:cubicBezTo>
                    <a:pt x="14059" y="44"/>
                    <a:pt x="14067" y="51"/>
                    <a:pt x="14076" y="51"/>
                  </a:cubicBezTo>
                  <a:cubicBezTo>
                    <a:pt x="14085" y="51"/>
                    <a:pt x="14093" y="44"/>
                    <a:pt x="14093" y="34"/>
                  </a:cubicBezTo>
                  <a:cubicBezTo>
                    <a:pt x="14093" y="25"/>
                    <a:pt x="14085" y="18"/>
                    <a:pt x="14076" y="18"/>
                  </a:cubicBezTo>
                  <a:close/>
                </a:path>
              </a:pathLst>
            </a:custGeom>
            <a:grpFill/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1"/>
            <p:cNvSpPr>
              <a:spLocks noEditPoints="1"/>
            </p:cNvSpPr>
            <p:nvPr/>
          </p:nvSpPr>
          <p:spPr bwMode="auto">
            <a:xfrm>
              <a:off x="-3981450" y="4040188"/>
              <a:ext cx="18824575" cy="93663"/>
            </a:xfrm>
            <a:custGeom>
              <a:avLst/>
              <a:gdLst>
                <a:gd name="T0" fmla="*/ 14189 w 14319"/>
                <a:gd name="T1" fmla="*/ 18 h 71"/>
                <a:gd name="T2" fmla="*/ 130 w 14319"/>
                <a:gd name="T3" fmla="*/ 19 h 71"/>
                <a:gd name="T4" fmla="*/ 356 w 14319"/>
                <a:gd name="T5" fmla="*/ 18 h 71"/>
                <a:gd name="T6" fmla="*/ 583 w 14319"/>
                <a:gd name="T7" fmla="*/ 17 h 71"/>
                <a:gd name="T8" fmla="*/ 810 w 14319"/>
                <a:gd name="T9" fmla="*/ 16 h 71"/>
                <a:gd name="T10" fmla="*/ 1037 w 14319"/>
                <a:gd name="T11" fmla="*/ 17 h 71"/>
                <a:gd name="T12" fmla="*/ 1263 w 14319"/>
                <a:gd name="T13" fmla="*/ 13 h 71"/>
                <a:gd name="T14" fmla="*/ 1490 w 14319"/>
                <a:gd name="T15" fmla="*/ 11 h 71"/>
                <a:gd name="T16" fmla="*/ 1717 w 14319"/>
                <a:gd name="T17" fmla="*/ 17 h 71"/>
                <a:gd name="T18" fmla="*/ 1944 w 14319"/>
                <a:gd name="T19" fmla="*/ 14 h 71"/>
                <a:gd name="T20" fmla="*/ 2171 w 14319"/>
                <a:gd name="T21" fmla="*/ 17 h 71"/>
                <a:gd name="T22" fmla="*/ 2397 w 14319"/>
                <a:gd name="T23" fmla="*/ 11 h 71"/>
                <a:gd name="T24" fmla="*/ 2624 w 14319"/>
                <a:gd name="T25" fmla="*/ 13 h 71"/>
                <a:gd name="T26" fmla="*/ 2851 w 14319"/>
                <a:gd name="T27" fmla="*/ 19 h 71"/>
                <a:gd name="T28" fmla="*/ 3078 w 14319"/>
                <a:gd name="T29" fmla="*/ 14 h 71"/>
                <a:gd name="T30" fmla="*/ 3304 w 14319"/>
                <a:gd name="T31" fmla="*/ 19 h 71"/>
                <a:gd name="T32" fmla="*/ 3531 w 14319"/>
                <a:gd name="T33" fmla="*/ 16 h 71"/>
                <a:gd name="T34" fmla="*/ 3758 w 14319"/>
                <a:gd name="T35" fmla="*/ 14 h 71"/>
                <a:gd name="T36" fmla="*/ 3985 w 14319"/>
                <a:gd name="T37" fmla="*/ 17 h 71"/>
                <a:gd name="T38" fmla="*/ 4211 w 14319"/>
                <a:gd name="T39" fmla="*/ 12 h 71"/>
                <a:gd name="T40" fmla="*/ 4438 w 14319"/>
                <a:gd name="T41" fmla="*/ 8 h 71"/>
                <a:gd name="T42" fmla="*/ 4665 w 14319"/>
                <a:gd name="T43" fmla="*/ 16 h 71"/>
                <a:gd name="T44" fmla="*/ 4892 w 14319"/>
                <a:gd name="T45" fmla="*/ 12 h 71"/>
                <a:gd name="T46" fmla="*/ 5119 w 14319"/>
                <a:gd name="T47" fmla="*/ 16 h 71"/>
                <a:gd name="T48" fmla="*/ 5345 w 14319"/>
                <a:gd name="T49" fmla="*/ 11 h 71"/>
                <a:gd name="T50" fmla="*/ 5572 w 14319"/>
                <a:gd name="T51" fmla="*/ 4 h 71"/>
                <a:gd name="T52" fmla="*/ 5799 w 14319"/>
                <a:gd name="T53" fmla="*/ 1 h 71"/>
                <a:gd name="T54" fmla="*/ 6026 w 14319"/>
                <a:gd name="T55" fmla="*/ 6 h 71"/>
                <a:gd name="T56" fmla="*/ 6252 w 14319"/>
                <a:gd name="T57" fmla="*/ 10 h 71"/>
                <a:gd name="T58" fmla="*/ 6479 w 14319"/>
                <a:gd name="T59" fmla="*/ 8 h 71"/>
                <a:gd name="T60" fmla="*/ 6706 w 14319"/>
                <a:gd name="T61" fmla="*/ 13 h 71"/>
                <a:gd name="T62" fmla="*/ 6933 w 14319"/>
                <a:gd name="T63" fmla="*/ 13 h 71"/>
                <a:gd name="T64" fmla="*/ 7159 w 14319"/>
                <a:gd name="T65" fmla="*/ 19 h 71"/>
                <a:gd name="T66" fmla="*/ 7386 w 14319"/>
                <a:gd name="T67" fmla="*/ 15 h 71"/>
                <a:gd name="T68" fmla="*/ 7613 w 14319"/>
                <a:gd name="T69" fmla="*/ 17 h 71"/>
                <a:gd name="T70" fmla="*/ 7840 w 14319"/>
                <a:gd name="T71" fmla="*/ 12 h 71"/>
                <a:gd name="T72" fmla="*/ 8067 w 14319"/>
                <a:gd name="T73" fmla="*/ 17 h 71"/>
                <a:gd name="T74" fmla="*/ 8293 w 14319"/>
                <a:gd name="T75" fmla="*/ 16 h 71"/>
                <a:gd name="T76" fmla="*/ 8520 w 14319"/>
                <a:gd name="T77" fmla="*/ 15 h 71"/>
                <a:gd name="T78" fmla="*/ 8747 w 14319"/>
                <a:gd name="T79" fmla="*/ 12 h 71"/>
                <a:gd name="T80" fmla="*/ 8974 w 14319"/>
                <a:gd name="T81" fmla="*/ 4 h 71"/>
                <a:gd name="T82" fmla="*/ 9200 w 14319"/>
                <a:gd name="T83" fmla="*/ 9 h 71"/>
                <a:gd name="T84" fmla="*/ 9427 w 14319"/>
                <a:gd name="T85" fmla="*/ 11 h 71"/>
                <a:gd name="T86" fmla="*/ 9654 w 14319"/>
                <a:gd name="T87" fmla="*/ 15 h 71"/>
                <a:gd name="T88" fmla="*/ 9881 w 14319"/>
                <a:gd name="T89" fmla="*/ 12 h 71"/>
                <a:gd name="T90" fmla="*/ 10108 w 14319"/>
                <a:gd name="T91" fmla="*/ 16 h 71"/>
                <a:gd name="T92" fmla="*/ 10334 w 14319"/>
                <a:gd name="T93" fmla="*/ 15 h 71"/>
                <a:gd name="T94" fmla="*/ 10561 w 14319"/>
                <a:gd name="T95" fmla="*/ 12 h 71"/>
                <a:gd name="T96" fmla="*/ 10788 w 14319"/>
                <a:gd name="T97" fmla="*/ 15 h 71"/>
                <a:gd name="T98" fmla="*/ 11015 w 14319"/>
                <a:gd name="T99" fmla="*/ 16 h 71"/>
                <a:gd name="T100" fmla="*/ 11241 w 14319"/>
                <a:gd name="T101" fmla="*/ 13 h 71"/>
                <a:gd name="T102" fmla="*/ 11468 w 14319"/>
                <a:gd name="T103" fmla="*/ 12 h 71"/>
                <a:gd name="T104" fmla="*/ 11695 w 14319"/>
                <a:gd name="T105" fmla="*/ 16 h 71"/>
                <a:gd name="T106" fmla="*/ 11922 w 14319"/>
                <a:gd name="T107" fmla="*/ 9 h 71"/>
                <a:gd name="T108" fmla="*/ 12148 w 14319"/>
                <a:gd name="T109" fmla="*/ 5 h 71"/>
                <a:gd name="T110" fmla="*/ 12375 w 14319"/>
                <a:gd name="T111" fmla="*/ 3 h 71"/>
                <a:gd name="T112" fmla="*/ 12602 w 14319"/>
                <a:gd name="T113" fmla="*/ 9 h 71"/>
                <a:gd name="T114" fmla="*/ 12829 w 14319"/>
                <a:gd name="T115" fmla="*/ 10 h 71"/>
                <a:gd name="T116" fmla="*/ 13056 w 14319"/>
                <a:gd name="T117" fmla="*/ 15 h 71"/>
                <a:gd name="T118" fmla="*/ 13282 w 14319"/>
                <a:gd name="T119" fmla="*/ 13 h 71"/>
                <a:gd name="T120" fmla="*/ 13509 w 14319"/>
                <a:gd name="T121" fmla="*/ 16 h 71"/>
                <a:gd name="T122" fmla="*/ 13736 w 14319"/>
                <a:gd name="T123" fmla="*/ 16 h 71"/>
                <a:gd name="T124" fmla="*/ 13963 w 14319"/>
                <a:gd name="T125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71">
                  <a:moveTo>
                    <a:pt x="14303" y="19"/>
                  </a:moveTo>
                  <a:cubicBezTo>
                    <a:pt x="14294" y="19"/>
                    <a:pt x="14286" y="26"/>
                    <a:pt x="14286" y="35"/>
                  </a:cubicBezTo>
                  <a:cubicBezTo>
                    <a:pt x="14286" y="44"/>
                    <a:pt x="14294" y="52"/>
                    <a:pt x="14303" y="52"/>
                  </a:cubicBezTo>
                  <a:cubicBezTo>
                    <a:pt x="14312" y="52"/>
                    <a:pt x="14319" y="44"/>
                    <a:pt x="14319" y="35"/>
                  </a:cubicBezTo>
                  <a:cubicBezTo>
                    <a:pt x="14319" y="26"/>
                    <a:pt x="14312" y="19"/>
                    <a:pt x="14303" y="19"/>
                  </a:cubicBezTo>
                  <a:close/>
                  <a:moveTo>
                    <a:pt x="14189" y="18"/>
                  </a:moveTo>
                  <a:cubicBezTo>
                    <a:pt x="14180" y="18"/>
                    <a:pt x="14173" y="26"/>
                    <a:pt x="14173" y="35"/>
                  </a:cubicBezTo>
                  <a:cubicBezTo>
                    <a:pt x="14173" y="44"/>
                    <a:pt x="14180" y="52"/>
                    <a:pt x="14189" y="52"/>
                  </a:cubicBezTo>
                  <a:cubicBezTo>
                    <a:pt x="14199" y="52"/>
                    <a:pt x="14206" y="44"/>
                    <a:pt x="14206" y="35"/>
                  </a:cubicBezTo>
                  <a:cubicBezTo>
                    <a:pt x="14206" y="26"/>
                    <a:pt x="14199" y="18"/>
                    <a:pt x="14189" y="18"/>
                  </a:cubicBezTo>
                  <a:close/>
                  <a:moveTo>
                    <a:pt x="33" y="35"/>
                  </a:moveTo>
                  <a:cubicBezTo>
                    <a:pt x="33" y="44"/>
                    <a:pt x="25" y="52"/>
                    <a:pt x="16" y="52"/>
                  </a:cubicBezTo>
                  <a:cubicBezTo>
                    <a:pt x="7" y="52"/>
                    <a:pt x="0" y="44"/>
                    <a:pt x="0" y="35"/>
                  </a:cubicBezTo>
                  <a:cubicBezTo>
                    <a:pt x="0" y="26"/>
                    <a:pt x="7" y="19"/>
                    <a:pt x="16" y="19"/>
                  </a:cubicBezTo>
                  <a:cubicBezTo>
                    <a:pt x="25" y="19"/>
                    <a:pt x="33" y="26"/>
                    <a:pt x="33" y="35"/>
                  </a:cubicBezTo>
                  <a:close/>
                  <a:moveTo>
                    <a:pt x="130" y="19"/>
                  </a:moveTo>
                  <a:cubicBezTo>
                    <a:pt x="120" y="19"/>
                    <a:pt x="113" y="26"/>
                    <a:pt x="113" y="35"/>
                  </a:cubicBezTo>
                  <a:cubicBezTo>
                    <a:pt x="113" y="44"/>
                    <a:pt x="120" y="52"/>
                    <a:pt x="130" y="52"/>
                  </a:cubicBezTo>
                  <a:cubicBezTo>
                    <a:pt x="139" y="52"/>
                    <a:pt x="146" y="44"/>
                    <a:pt x="146" y="35"/>
                  </a:cubicBezTo>
                  <a:cubicBezTo>
                    <a:pt x="146" y="26"/>
                    <a:pt x="139" y="19"/>
                    <a:pt x="130" y="19"/>
                  </a:cubicBezTo>
                  <a:close/>
                  <a:moveTo>
                    <a:pt x="243" y="18"/>
                  </a:moveTo>
                  <a:cubicBezTo>
                    <a:pt x="234" y="18"/>
                    <a:pt x="226" y="26"/>
                    <a:pt x="226" y="35"/>
                  </a:cubicBezTo>
                  <a:cubicBezTo>
                    <a:pt x="226" y="44"/>
                    <a:pt x="234" y="52"/>
                    <a:pt x="243" y="52"/>
                  </a:cubicBezTo>
                  <a:cubicBezTo>
                    <a:pt x="252" y="52"/>
                    <a:pt x="260" y="44"/>
                    <a:pt x="260" y="35"/>
                  </a:cubicBezTo>
                  <a:cubicBezTo>
                    <a:pt x="260" y="26"/>
                    <a:pt x="252" y="18"/>
                    <a:pt x="243" y="18"/>
                  </a:cubicBezTo>
                  <a:close/>
                  <a:moveTo>
                    <a:pt x="356" y="18"/>
                  </a:moveTo>
                  <a:cubicBezTo>
                    <a:pt x="347" y="18"/>
                    <a:pt x="339" y="26"/>
                    <a:pt x="339" y="35"/>
                  </a:cubicBezTo>
                  <a:cubicBezTo>
                    <a:pt x="339" y="45"/>
                    <a:pt x="347" y="53"/>
                    <a:pt x="356" y="53"/>
                  </a:cubicBezTo>
                  <a:cubicBezTo>
                    <a:pt x="366" y="53"/>
                    <a:pt x="374" y="45"/>
                    <a:pt x="374" y="35"/>
                  </a:cubicBezTo>
                  <a:cubicBezTo>
                    <a:pt x="374" y="26"/>
                    <a:pt x="366" y="18"/>
                    <a:pt x="356" y="18"/>
                  </a:cubicBezTo>
                  <a:close/>
                  <a:moveTo>
                    <a:pt x="470" y="19"/>
                  </a:moveTo>
                  <a:cubicBezTo>
                    <a:pt x="461" y="19"/>
                    <a:pt x="454" y="26"/>
                    <a:pt x="454" y="35"/>
                  </a:cubicBezTo>
                  <a:cubicBezTo>
                    <a:pt x="454" y="44"/>
                    <a:pt x="461" y="51"/>
                    <a:pt x="470" y="51"/>
                  </a:cubicBezTo>
                  <a:cubicBezTo>
                    <a:pt x="479" y="51"/>
                    <a:pt x="486" y="44"/>
                    <a:pt x="486" y="35"/>
                  </a:cubicBezTo>
                  <a:cubicBezTo>
                    <a:pt x="486" y="26"/>
                    <a:pt x="479" y="19"/>
                    <a:pt x="470" y="19"/>
                  </a:cubicBezTo>
                  <a:close/>
                  <a:moveTo>
                    <a:pt x="583" y="17"/>
                  </a:moveTo>
                  <a:cubicBezTo>
                    <a:pt x="573" y="17"/>
                    <a:pt x="565" y="25"/>
                    <a:pt x="565" y="35"/>
                  </a:cubicBezTo>
                  <a:cubicBezTo>
                    <a:pt x="565" y="45"/>
                    <a:pt x="573" y="53"/>
                    <a:pt x="583" y="53"/>
                  </a:cubicBezTo>
                  <a:cubicBezTo>
                    <a:pt x="593" y="53"/>
                    <a:pt x="601" y="45"/>
                    <a:pt x="601" y="35"/>
                  </a:cubicBezTo>
                  <a:cubicBezTo>
                    <a:pt x="601" y="25"/>
                    <a:pt x="593" y="17"/>
                    <a:pt x="583" y="17"/>
                  </a:cubicBezTo>
                  <a:close/>
                  <a:moveTo>
                    <a:pt x="696" y="16"/>
                  </a:moveTo>
                  <a:cubicBezTo>
                    <a:pt x="686" y="16"/>
                    <a:pt x="678" y="25"/>
                    <a:pt x="678" y="35"/>
                  </a:cubicBezTo>
                  <a:cubicBezTo>
                    <a:pt x="678" y="46"/>
                    <a:pt x="686" y="54"/>
                    <a:pt x="696" y="54"/>
                  </a:cubicBezTo>
                  <a:cubicBezTo>
                    <a:pt x="707" y="54"/>
                    <a:pt x="715" y="46"/>
                    <a:pt x="715" y="35"/>
                  </a:cubicBezTo>
                  <a:cubicBezTo>
                    <a:pt x="715" y="25"/>
                    <a:pt x="707" y="16"/>
                    <a:pt x="696" y="16"/>
                  </a:cubicBezTo>
                  <a:close/>
                  <a:moveTo>
                    <a:pt x="810" y="16"/>
                  </a:moveTo>
                  <a:cubicBezTo>
                    <a:pt x="799" y="16"/>
                    <a:pt x="791" y="24"/>
                    <a:pt x="791" y="35"/>
                  </a:cubicBezTo>
                  <a:cubicBezTo>
                    <a:pt x="791" y="46"/>
                    <a:pt x="799" y="55"/>
                    <a:pt x="810" y="55"/>
                  </a:cubicBezTo>
                  <a:cubicBezTo>
                    <a:pt x="821" y="55"/>
                    <a:pt x="829" y="46"/>
                    <a:pt x="829" y="35"/>
                  </a:cubicBezTo>
                  <a:cubicBezTo>
                    <a:pt x="829" y="24"/>
                    <a:pt x="821" y="16"/>
                    <a:pt x="810" y="16"/>
                  </a:cubicBezTo>
                  <a:close/>
                  <a:moveTo>
                    <a:pt x="923" y="19"/>
                  </a:moveTo>
                  <a:cubicBezTo>
                    <a:pt x="914" y="19"/>
                    <a:pt x="907" y="26"/>
                    <a:pt x="907" y="35"/>
                  </a:cubicBezTo>
                  <a:cubicBezTo>
                    <a:pt x="907" y="44"/>
                    <a:pt x="914" y="51"/>
                    <a:pt x="923" y="51"/>
                  </a:cubicBezTo>
                  <a:cubicBezTo>
                    <a:pt x="932" y="51"/>
                    <a:pt x="939" y="44"/>
                    <a:pt x="939" y="35"/>
                  </a:cubicBezTo>
                  <a:cubicBezTo>
                    <a:pt x="939" y="26"/>
                    <a:pt x="932" y="19"/>
                    <a:pt x="923" y="19"/>
                  </a:cubicBezTo>
                  <a:close/>
                  <a:moveTo>
                    <a:pt x="1037" y="17"/>
                  </a:moveTo>
                  <a:cubicBezTo>
                    <a:pt x="1027" y="17"/>
                    <a:pt x="1018" y="25"/>
                    <a:pt x="1018" y="35"/>
                  </a:cubicBezTo>
                  <a:cubicBezTo>
                    <a:pt x="1018" y="45"/>
                    <a:pt x="1027" y="53"/>
                    <a:pt x="1037" y="53"/>
                  </a:cubicBezTo>
                  <a:cubicBezTo>
                    <a:pt x="1047" y="53"/>
                    <a:pt x="1055" y="45"/>
                    <a:pt x="1055" y="35"/>
                  </a:cubicBezTo>
                  <a:cubicBezTo>
                    <a:pt x="1055" y="25"/>
                    <a:pt x="1047" y="17"/>
                    <a:pt x="1037" y="17"/>
                  </a:cubicBezTo>
                  <a:close/>
                  <a:moveTo>
                    <a:pt x="1150" y="15"/>
                  </a:moveTo>
                  <a:cubicBezTo>
                    <a:pt x="1139" y="15"/>
                    <a:pt x="1130" y="24"/>
                    <a:pt x="1130" y="35"/>
                  </a:cubicBezTo>
                  <a:cubicBezTo>
                    <a:pt x="1130" y="46"/>
                    <a:pt x="1139" y="55"/>
                    <a:pt x="1150" y="55"/>
                  </a:cubicBezTo>
                  <a:cubicBezTo>
                    <a:pt x="1161" y="55"/>
                    <a:pt x="1170" y="46"/>
                    <a:pt x="1170" y="35"/>
                  </a:cubicBezTo>
                  <a:cubicBezTo>
                    <a:pt x="1170" y="24"/>
                    <a:pt x="1161" y="15"/>
                    <a:pt x="1150" y="15"/>
                  </a:cubicBezTo>
                  <a:close/>
                  <a:moveTo>
                    <a:pt x="1263" y="13"/>
                  </a:moveTo>
                  <a:cubicBezTo>
                    <a:pt x="1251" y="13"/>
                    <a:pt x="1241" y="23"/>
                    <a:pt x="1241" y="35"/>
                  </a:cubicBezTo>
                  <a:cubicBezTo>
                    <a:pt x="1241" y="47"/>
                    <a:pt x="1251" y="57"/>
                    <a:pt x="1263" y="57"/>
                  </a:cubicBezTo>
                  <a:cubicBezTo>
                    <a:pt x="1276" y="57"/>
                    <a:pt x="1286" y="47"/>
                    <a:pt x="1286" y="35"/>
                  </a:cubicBezTo>
                  <a:cubicBezTo>
                    <a:pt x="1286" y="23"/>
                    <a:pt x="1276" y="13"/>
                    <a:pt x="1263" y="13"/>
                  </a:cubicBezTo>
                  <a:close/>
                  <a:moveTo>
                    <a:pt x="1377" y="11"/>
                  </a:moveTo>
                  <a:cubicBezTo>
                    <a:pt x="1363" y="11"/>
                    <a:pt x="1353" y="22"/>
                    <a:pt x="1353" y="35"/>
                  </a:cubicBezTo>
                  <a:cubicBezTo>
                    <a:pt x="1353" y="48"/>
                    <a:pt x="1363" y="59"/>
                    <a:pt x="1377" y="59"/>
                  </a:cubicBezTo>
                  <a:cubicBezTo>
                    <a:pt x="1390" y="59"/>
                    <a:pt x="1401" y="48"/>
                    <a:pt x="1401" y="35"/>
                  </a:cubicBezTo>
                  <a:cubicBezTo>
                    <a:pt x="1401" y="22"/>
                    <a:pt x="1390" y="11"/>
                    <a:pt x="1377" y="11"/>
                  </a:cubicBezTo>
                  <a:close/>
                  <a:moveTo>
                    <a:pt x="1490" y="11"/>
                  </a:moveTo>
                  <a:cubicBezTo>
                    <a:pt x="1477" y="11"/>
                    <a:pt x="1466" y="22"/>
                    <a:pt x="1466" y="35"/>
                  </a:cubicBezTo>
                  <a:cubicBezTo>
                    <a:pt x="1466" y="48"/>
                    <a:pt x="1477" y="59"/>
                    <a:pt x="1490" y="59"/>
                  </a:cubicBezTo>
                  <a:cubicBezTo>
                    <a:pt x="1504" y="59"/>
                    <a:pt x="1514" y="48"/>
                    <a:pt x="1514" y="35"/>
                  </a:cubicBezTo>
                  <a:cubicBezTo>
                    <a:pt x="1514" y="22"/>
                    <a:pt x="1504" y="11"/>
                    <a:pt x="1490" y="11"/>
                  </a:cubicBezTo>
                  <a:close/>
                  <a:moveTo>
                    <a:pt x="1604" y="14"/>
                  </a:moveTo>
                  <a:cubicBezTo>
                    <a:pt x="1592" y="14"/>
                    <a:pt x="1582" y="23"/>
                    <a:pt x="1582" y="35"/>
                  </a:cubicBezTo>
                  <a:cubicBezTo>
                    <a:pt x="1582" y="47"/>
                    <a:pt x="1592" y="57"/>
                    <a:pt x="1604" y="57"/>
                  </a:cubicBezTo>
                  <a:cubicBezTo>
                    <a:pt x="1616" y="57"/>
                    <a:pt x="1625" y="47"/>
                    <a:pt x="1625" y="35"/>
                  </a:cubicBezTo>
                  <a:cubicBezTo>
                    <a:pt x="1625" y="23"/>
                    <a:pt x="1616" y="14"/>
                    <a:pt x="1604" y="14"/>
                  </a:cubicBezTo>
                  <a:close/>
                  <a:moveTo>
                    <a:pt x="1717" y="17"/>
                  </a:moveTo>
                  <a:cubicBezTo>
                    <a:pt x="1707" y="17"/>
                    <a:pt x="1698" y="25"/>
                    <a:pt x="1698" y="35"/>
                  </a:cubicBezTo>
                  <a:cubicBezTo>
                    <a:pt x="1698" y="45"/>
                    <a:pt x="1707" y="54"/>
                    <a:pt x="1717" y="54"/>
                  </a:cubicBezTo>
                  <a:cubicBezTo>
                    <a:pt x="1727" y="54"/>
                    <a:pt x="1735" y="45"/>
                    <a:pt x="1735" y="35"/>
                  </a:cubicBezTo>
                  <a:cubicBezTo>
                    <a:pt x="1735" y="25"/>
                    <a:pt x="1727" y="17"/>
                    <a:pt x="1717" y="17"/>
                  </a:cubicBezTo>
                  <a:close/>
                  <a:moveTo>
                    <a:pt x="1830" y="14"/>
                  </a:moveTo>
                  <a:cubicBezTo>
                    <a:pt x="1819" y="14"/>
                    <a:pt x="1809" y="24"/>
                    <a:pt x="1809" y="35"/>
                  </a:cubicBezTo>
                  <a:cubicBezTo>
                    <a:pt x="1809" y="47"/>
                    <a:pt x="1819" y="56"/>
                    <a:pt x="1830" y="56"/>
                  </a:cubicBezTo>
                  <a:cubicBezTo>
                    <a:pt x="1842" y="56"/>
                    <a:pt x="1851" y="47"/>
                    <a:pt x="1851" y="35"/>
                  </a:cubicBezTo>
                  <a:cubicBezTo>
                    <a:pt x="1851" y="24"/>
                    <a:pt x="1842" y="14"/>
                    <a:pt x="1830" y="14"/>
                  </a:cubicBezTo>
                  <a:close/>
                  <a:moveTo>
                    <a:pt x="1944" y="14"/>
                  </a:moveTo>
                  <a:cubicBezTo>
                    <a:pt x="1932" y="14"/>
                    <a:pt x="1923" y="24"/>
                    <a:pt x="1923" y="35"/>
                  </a:cubicBezTo>
                  <a:cubicBezTo>
                    <a:pt x="1923" y="47"/>
                    <a:pt x="1932" y="56"/>
                    <a:pt x="1944" y="56"/>
                  </a:cubicBezTo>
                  <a:cubicBezTo>
                    <a:pt x="1955" y="56"/>
                    <a:pt x="1965" y="47"/>
                    <a:pt x="1965" y="35"/>
                  </a:cubicBezTo>
                  <a:cubicBezTo>
                    <a:pt x="1965" y="24"/>
                    <a:pt x="1955" y="14"/>
                    <a:pt x="1944" y="14"/>
                  </a:cubicBezTo>
                  <a:close/>
                  <a:moveTo>
                    <a:pt x="2057" y="15"/>
                  </a:moveTo>
                  <a:cubicBezTo>
                    <a:pt x="2046" y="15"/>
                    <a:pt x="2037" y="24"/>
                    <a:pt x="2037" y="35"/>
                  </a:cubicBezTo>
                  <a:cubicBezTo>
                    <a:pt x="2037" y="46"/>
                    <a:pt x="2046" y="55"/>
                    <a:pt x="2057" y="55"/>
                  </a:cubicBezTo>
                  <a:cubicBezTo>
                    <a:pt x="2068" y="55"/>
                    <a:pt x="2077" y="46"/>
                    <a:pt x="2077" y="35"/>
                  </a:cubicBezTo>
                  <a:cubicBezTo>
                    <a:pt x="2077" y="24"/>
                    <a:pt x="2068" y="15"/>
                    <a:pt x="2057" y="15"/>
                  </a:cubicBezTo>
                  <a:close/>
                  <a:moveTo>
                    <a:pt x="2171" y="17"/>
                  </a:moveTo>
                  <a:cubicBezTo>
                    <a:pt x="2160" y="17"/>
                    <a:pt x="2152" y="25"/>
                    <a:pt x="2152" y="35"/>
                  </a:cubicBezTo>
                  <a:cubicBezTo>
                    <a:pt x="2152" y="45"/>
                    <a:pt x="2160" y="54"/>
                    <a:pt x="2171" y="54"/>
                  </a:cubicBezTo>
                  <a:cubicBezTo>
                    <a:pt x="2181" y="54"/>
                    <a:pt x="2189" y="45"/>
                    <a:pt x="2189" y="35"/>
                  </a:cubicBezTo>
                  <a:cubicBezTo>
                    <a:pt x="2189" y="25"/>
                    <a:pt x="2181" y="17"/>
                    <a:pt x="2171" y="17"/>
                  </a:cubicBezTo>
                  <a:close/>
                  <a:moveTo>
                    <a:pt x="2284" y="14"/>
                  </a:moveTo>
                  <a:cubicBezTo>
                    <a:pt x="2272" y="14"/>
                    <a:pt x="2263" y="24"/>
                    <a:pt x="2263" y="35"/>
                  </a:cubicBezTo>
                  <a:cubicBezTo>
                    <a:pt x="2263" y="47"/>
                    <a:pt x="2272" y="56"/>
                    <a:pt x="2284" y="56"/>
                  </a:cubicBezTo>
                  <a:cubicBezTo>
                    <a:pt x="2296" y="56"/>
                    <a:pt x="2305" y="47"/>
                    <a:pt x="2305" y="35"/>
                  </a:cubicBezTo>
                  <a:cubicBezTo>
                    <a:pt x="2305" y="24"/>
                    <a:pt x="2296" y="14"/>
                    <a:pt x="2284" y="14"/>
                  </a:cubicBezTo>
                  <a:close/>
                  <a:moveTo>
                    <a:pt x="2397" y="11"/>
                  </a:moveTo>
                  <a:cubicBezTo>
                    <a:pt x="2384" y="11"/>
                    <a:pt x="2373" y="22"/>
                    <a:pt x="2373" y="35"/>
                  </a:cubicBezTo>
                  <a:cubicBezTo>
                    <a:pt x="2373" y="49"/>
                    <a:pt x="2384" y="60"/>
                    <a:pt x="2397" y="60"/>
                  </a:cubicBezTo>
                  <a:cubicBezTo>
                    <a:pt x="2411" y="60"/>
                    <a:pt x="2422" y="49"/>
                    <a:pt x="2422" y="35"/>
                  </a:cubicBezTo>
                  <a:cubicBezTo>
                    <a:pt x="2422" y="22"/>
                    <a:pt x="2411" y="11"/>
                    <a:pt x="2397" y="11"/>
                  </a:cubicBezTo>
                  <a:close/>
                  <a:moveTo>
                    <a:pt x="2511" y="8"/>
                  </a:moveTo>
                  <a:cubicBezTo>
                    <a:pt x="2496" y="8"/>
                    <a:pt x="2484" y="20"/>
                    <a:pt x="2484" y="35"/>
                  </a:cubicBezTo>
                  <a:cubicBezTo>
                    <a:pt x="2484" y="50"/>
                    <a:pt x="2496" y="62"/>
                    <a:pt x="2511" y="62"/>
                  </a:cubicBezTo>
                  <a:cubicBezTo>
                    <a:pt x="2525" y="62"/>
                    <a:pt x="2537" y="50"/>
                    <a:pt x="2537" y="35"/>
                  </a:cubicBezTo>
                  <a:cubicBezTo>
                    <a:pt x="2537" y="20"/>
                    <a:pt x="2525" y="8"/>
                    <a:pt x="2511" y="8"/>
                  </a:cubicBezTo>
                  <a:close/>
                  <a:moveTo>
                    <a:pt x="2624" y="13"/>
                  </a:moveTo>
                  <a:cubicBezTo>
                    <a:pt x="2612" y="13"/>
                    <a:pt x="2602" y="23"/>
                    <a:pt x="2602" y="35"/>
                  </a:cubicBezTo>
                  <a:cubicBezTo>
                    <a:pt x="2602" y="48"/>
                    <a:pt x="2612" y="58"/>
                    <a:pt x="2624" y="58"/>
                  </a:cubicBezTo>
                  <a:cubicBezTo>
                    <a:pt x="2636" y="58"/>
                    <a:pt x="2647" y="48"/>
                    <a:pt x="2647" y="35"/>
                  </a:cubicBezTo>
                  <a:cubicBezTo>
                    <a:pt x="2647" y="23"/>
                    <a:pt x="2636" y="13"/>
                    <a:pt x="2624" y="13"/>
                  </a:cubicBezTo>
                  <a:close/>
                  <a:moveTo>
                    <a:pt x="2737" y="17"/>
                  </a:moveTo>
                  <a:cubicBezTo>
                    <a:pt x="2728" y="17"/>
                    <a:pt x="2720" y="25"/>
                    <a:pt x="2720" y="35"/>
                  </a:cubicBezTo>
                  <a:cubicBezTo>
                    <a:pt x="2720" y="45"/>
                    <a:pt x="2728" y="53"/>
                    <a:pt x="2737" y="53"/>
                  </a:cubicBezTo>
                  <a:cubicBezTo>
                    <a:pt x="2747" y="53"/>
                    <a:pt x="2755" y="45"/>
                    <a:pt x="2755" y="35"/>
                  </a:cubicBezTo>
                  <a:cubicBezTo>
                    <a:pt x="2755" y="25"/>
                    <a:pt x="2747" y="17"/>
                    <a:pt x="2737" y="17"/>
                  </a:cubicBezTo>
                  <a:close/>
                  <a:moveTo>
                    <a:pt x="2851" y="19"/>
                  </a:moveTo>
                  <a:cubicBezTo>
                    <a:pt x="2842" y="19"/>
                    <a:pt x="2835" y="26"/>
                    <a:pt x="2835" y="35"/>
                  </a:cubicBezTo>
                  <a:cubicBezTo>
                    <a:pt x="2835" y="44"/>
                    <a:pt x="2842" y="51"/>
                    <a:pt x="2851" y="51"/>
                  </a:cubicBezTo>
                  <a:cubicBezTo>
                    <a:pt x="2860" y="51"/>
                    <a:pt x="2867" y="44"/>
                    <a:pt x="2867" y="35"/>
                  </a:cubicBezTo>
                  <a:cubicBezTo>
                    <a:pt x="2867" y="26"/>
                    <a:pt x="2860" y="19"/>
                    <a:pt x="2851" y="19"/>
                  </a:cubicBezTo>
                  <a:close/>
                  <a:moveTo>
                    <a:pt x="2964" y="15"/>
                  </a:moveTo>
                  <a:cubicBezTo>
                    <a:pt x="2953" y="15"/>
                    <a:pt x="2944" y="24"/>
                    <a:pt x="2944" y="35"/>
                  </a:cubicBezTo>
                  <a:cubicBezTo>
                    <a:pt x="2944" y="46"/>
                    <a:pt x="2953" y="56"/>
                    <a:pt x="2964" y="56"/>
                  </a:cubicBezTo>
                  <a:cubicBezTo>
                    <a:pt x="2976" y="56"/>
                    <a:pt x="2985" y="46"/>
                    <a:pt x="2985" y="35"/>
                  </a:cubicBezTo>
                  <a:cubicBezTo>
                    <a:pt x="2985" y="24"/>
                    <a:pt x="2976" y="15"/>
                    <a:pt x="2964" y="15"/>
                  </a:cubicBezTo>
                  <a:close/>
                  <a:moveTo>
                    <a:pt x="3078" y="14"/>
                  </a:moveTo>
                  <a:cubicBezTo>
                    <a:pt x="3066" y="14"/>
                    <a:pt x="3056" y="23"/>
                    <a:pt x="3056" y="35"/>
                  </a:cubicBezTo>
                  <a:cubicBezTo>
                    <a:pt x="3056" y="47"/>
                    <a:pt x="3066" y="56"/>
                    <a:pt x="3078" y="56"/>
                  </a:cubicBezTo>
                  <a:cubicBezTo>
                    <a:pt x="3089" y="56"/>
                    <a:pt x="3099" y="47"/>
                    <a:pt x="3099" y="35"/>
                  </a:cubicBezTo>
                  <a:cubicBezTo>
                    <a:pt x="3099" y="23"/>
                    <a:pt x="3089" y="14"/>
                    <a:pt x="3078" y="14"/>
                  </a:cubicBezTo>
                  <a:close/>
                  <a:moveTo>
                    <a:pt x="3191" y="16"/>
                  </a:moveTo>
                  <a:cubicBezTo>
                    <a:pt x="3180" y="16"/>
                    <a:pt x="3171" y="24"/>
                    <a:pt x="3171" y="35"/>
                  </a:cubicBezTo>
                  <a:cubicBezTo>
                    <a:pt x="3171" y="46"/>
                    <a:pt x="3180" y="55"/>
                    <a:pt x="3191" y="55"/>
                  </a:cubicBezTo>
                  <a:cubicBezTo>
                    <a:pt x="3202" y="55"/>
                    <a:pt x="3211" y="46"/>
                    <a:pt x="3211" y="35"/>
                  </a:cubicBezTo>
                  <a:cubicBezTo>
                    <a:pt x="3211" y="24"/>
                    <a:pt x="3202" y="16"/>
                    <a:pt x="3191" y="16"/>
                  </a:cubicBezTo>
                  <a:close/>
                  <a:moveTo>
                    <a:pt x="3304" y="19"/>
                  </a:moveTo>
                  <a:cubicBezTo>
                    <a:pt x="3295" y="19"/>
                    <a:pt x="3288" y="26"/>
                    <a:pt x="3288" y="35"/>
                  </a:cubicBezTo>
                  <a:cubicBezTo>
                    <a:pt x="3288" y="44"/>
                    <a:pt x="3295" y="51"/>
                    <a:pt x="3304" y="51"/>
                  </a:cubicBezTo>
                  <a:cubicBezTo>
                    <a:pt x="3313" y="51"/>
                    <a:pt x="3321" y="44"/>
                    <a:pt x="3321" y="35"/>
                  </a:cubicBezTo>
                  <a:cubicBezTo>
                    <a:pt x="3321" y="26"/>
                    <a:pt x="3313" y="19"/>
                    <a:pt x="3304" y="19"/>
                  </a:cubicBezTo>
                  <a:close/>
                  <a:moveTo>
                    <a:pt x="3418" y="17"/>
                  </a:moveTo>
                  <a:cubicBezTo>
                    <a:pt x="3408" y="17"/>
                    <a:pt x="3400" y="25"/>
                    <a:pt x="3400" y="35"/>
                  </a:cubicBezTo>
                  <a:cubicBezTo>
                    <a:pt x="3400" y="45"/>
                    <a:pt x="3408" y="53"/>
                    <a:pt x="3418" y="53"/>
                  </a:cubicBezTo>
                  <a:cubicBezTo>
                    <a:pt x="3428" y="53"/>
                    <a:pt x="3436" y="45"/>
                    <a:pt x="3436" y="35"/>
                  </a:cubicBezTo>
                  <a:cubicBezTo>
                    <a:pt x="3436" y="25"/>
                    <a:pt x="3428" y="17"/>
                    <a:pt x="3418" y="17"/>
                  </a:cubicBezTo>
                  <a:close/>
                  <a:moveTo>
                    <a:pt x="3531" y="16"/>
                  </a:moveTo>
                  <a:cubicBezTo>
                    <a:pt x="3521" y="16"/>
                    <a:pt x="3512" y="25"/>
                    <a:pt x="3512" y="35"/>
                  </a:cubicBezTo>
                  <a:cubicBezTo>
                    <a:pt x="3512" y="46"/>
                    <a:pt x="3521" y="54"/>
                    <a:pt x="3531" y="54"/>
                  </a:cubicBezTo>
                  <a:cubicBezTo>
                    <a:pt x="3542" y="54"/>
                    <a:pt x="3550" y="46"/>
                    <a:pt x="3550" y="35"/>
                  </a:cubicBezTo>
                  <a:cubicBezTo>
                    <a:pt x="3550" y="25"/>
                    <a:pt x="3542" y="16"/>
                    <a:pt x="3531" y="16"/>
                  </a:cubicBezTo>
                  <a:close/>
                  <a:moveTo>
                    <a:pt x="3645" y="17"/>
                  </a:moveTo>
                  <a:cubicBezTo>
                    <a:pt x="3635" y="17"/>
                    <a:pt x="3627" y="25"/>
                    <a:pt x="3627" y="35"/>
                  </a:cubicBezTo>
                  <a:cubicBezTo>
                    <a:pt x="3627" y="45"/>
                    <a:pt x="3635" y="53"/>
                    <a:pt x="3645" y="53"/>
                  </a:cubicBezTo>
                  <a:cubicBezTo>
                    <a:pt x="3654" y="53"/>
                    <a:pt x="3662" y="45"/>
                    <a:pt x="3662" y="35"/>
                  </a:cubicBezTo>
                  <a:cubicBezTo>
                    <a:pt x="3662" y="25"/>
                    <a:pt x="3654" y="17"/>
                    <a:pt x="3645" y="17"/>
                  </a:cubicBezTo>
                  <a:close/>
                  <a:moveTo>
                    <a:pt x="3758" y="14"/>
                  </a:moveTo>
                  <a:cubicBezTo>
                    <a:pt x="3746" y="14"/>
                    <a:pt x="3737" y="24"/>
                    <a:pt x="3737" y="35"/>
                  </a:cubicBezTo>
                  <a:cubicBezTo>
                    <a:pt x="3737" y="47"/>
                    <a:pt x="3746" y="56"/>
                    <a:pt x="3758" y="56"/>
                  </a:cubicBezTo>
                  <a:cubicBezTo>
                    <a:pt x="3770" y="56"/>
                    <a:pt x="3779" y="47"/>
                    <a:pt x="3779" y="35"/>
                  </a:cubicBezTo>
                  <a:cubicBezTo>
                    <a:pt x="3779" y="24"/>
                    <a:pt x="3770" y="14"/>
                    <a:pt x="3758" y="14"/>
                  </a:cubicBezTo>
                  <a:close/>
                  <a:moveTo>
                    <a:pt x="3871" y="12"/>
                  </a:moveTo>
                  <a:cubicBezTo>
                    <a:pt x="3859" y="12"/>
                    <a:pt x="3849" y="23"/>
                    <a:pt x="3849" y="35"/>
                  </a:cubicBezTo>
                  <a:cubicBezTo>
                    <a:pt x="3849" y="48"/>
                    <a:pt x="3859" y="58"/>
                    <a:pt x="3871" y="58"/>
                  </a:cubicBezTo>
                  <a:cubicBezTo>
                    <a:pt x="3884" y="58"/>
                    <a:pt x="3894" y="48"/>
                    <a:pt x="3894" y="35"/>
                  </a:cubicBezTo>
                  <a:cubicBezTo>
                    <a:pt x="3894" y="23"/>
                    <a:pt x="3884" y="12"/>
                    <a:pt x="3871" y="12"/>
                  </a:cubicBezTo>
                  <a:close/>
                  <a:moveTo>
                    <a:pt x="3985" y="17"/>
                  </a:moveTo>
                  <a:cubicBezTo>
                    <a:pt x="3975" y="17"/>
                    <a:pt x="3966" y="25"/>
                    <a:pt x="3966" y="35"/>
                  </a:cubicBezTo>
                  <a:cubicBezTo>
                    <a:pt x="3966" y="45"/>
                    <a:pt x="3975" y="53"/>
                    <a:pt x="3985" y="53"/>
                  </a:cubicBezTo>
                  <a:cubicBezTo>
                    <a:pt x="3995" y="53"/>
                    <a:pt x="4003" y="45"/>
                    <a:pt x="4003" y="35"/>
                  </a:cubicBezTo>
                  <a:cubicBezTo>
                    <a:pt x="4003" y="25"/>
                    <a:pt x="3995" y="17"/>
                    <a:pt x="3985" y="17"/>
                  </a:cubicBezTo>
                  <a:close/>
                  <a:moveTo>
                    <a:pt x="4098" y="14"/>
                  </a:moveTo>
                  <a:cubicBezTo>
                    <a:pt x="4087" y="14"/>
                    <a:pt x="4077" y="24"/>
                    <a:pt x="4077" y="35"/>
                  </a:cubicBezTo>
                  <a:cubicBezTo>
                    <a:pt x="4077" y="47"/>
                    <a:pt x="4087" y="56"/>
                    <a:pt x="4098" y="56"/>
                  </a:cubicBezTo>
                  <a:cubicBezTo>
                    <a:pt x="4110" y="56"/>
                    <a:pt x="4119" y="47"/>
                    <a:pt x="4119" y="35"/>
                  </a:cubicBezTo>
                  <a:cubicBezTo>
                    <a:pt x="4119" y="24"/>
                    <a:pt x="4110" y="14"/>
                    <a:pt x="4098" y="14"/>
                  </a:cubicBezTo>
                  <a:close/>
                  <a:moveTo>
                    <a:pt x="4211" y="12"/>
                  </a:moveTo>
                  <a:cubicBezTo>
                    <a:pt x="4198" y="12"/>
                    <a:pt x="4188" y="22"/>
                    <a:pt x="4188" y="35"/>
                  </a:cubicBezTo>
                  <a:cubicBezTo>
                    <a:pt x="4188" y="48"/>
                    <a:pt x="4198" y="59"/>
                    <a:pt x="4211" y="59"/>
                  </a:cubicBezTo>
                  <a:cubicBezTo>
                    <a:pt x="4224" y="59"/>
                    <a:pt x="4235" y="48"/>
                    <a:pt x="4235" y="35"/>
                  </a:cubicBezTo>
                  <a:cubicBezTo>
                    <a:pt x="4235" y="22"/>
                    <a:pt x="4224" y="12"/>
                    <a:pt x="4211" y="12"/>
                  </a:cubicBezTo>
                  <a:close/>
                  <a:moveTo>
                    <a:pt x="4325" y="10"/>
                  </a:moveTo>
                  <a:cubicBezTo>
                    <a:pt x="4311" y="10"/>
                    <a:pt x="4299" y="21"/>
                    <a:pt x="4299" y="35"/>
                  </a:cubicBezTo>
                  <a:cubicBezTo>
                    <a:pt x="4299" y="49"/>
                    <a:pt x="4311" y="61"/>
                    <a:pt x="4325" y="61"/>
                  </a:cubicBezTo>
                  <a:cubicBezTo>
                    <a:pt x="4339" y="61"/>
                    <a:pt x="4350" y="49"/>
                    <a:pt x="4350" y="35"/>
                  </a:cubicBezTo>
                  <a:cubicBezTo>
                    <a:pt x="4350" y="21"/>
                    <a:pt x="4339" y="10"/>
                    <a:pt x="4325" y="10"/>
                  </a:cubicBezTo>
                  <a:close/>
                  <a:moveTo>
                    <a:pt x="4438" y="8"/>
                  </a:moveTo>
                  <a:cubicBezTo>
                    <a:pt x="4423" y="8"/>
                    <a:pt x="4411" y="20"/>
                    <a:pt x="4411" y="35"/>
                  </a:cubicBezTo>
                  <a:cubicBezTo>
                    <a:pt x="4411" y="50"/>
                    <a:pt x="4423" y="63"/>
                    <a:pt x="4438" y="63"/>
                  </a:cubicBezTo>
                  <a:cubicBezTo>
                    <a:pt x="4453" y="63"/>
                    <a:pt x="4466" y="50"/>
                    <a:pt x="4466" y="35"/>
                  </a:cubicBezTo>
                  <a:cubicBezTo>
                    <a:pt x="4466" y="20"/>
                    <a:pt x="4453" y="8"/>
                    <a:pt x="4438" y="8"/>
                  </a:cubicBezTo>
                  <a:close/>
                  <a:moveTo>
                    <a:pt x="4552" y="12"/>
                  </a:moveTo>
                  <a:cubicBezTo>
                    <a:pt x="4539" y="12"/>
                    <a:pt x="4529" y="23"/>
                    <a:pt x="4529" y="35"/>
                  </a:cubicBezTo>
                  <a:cubicBezTo>
                    <a:pt x="4529" y="48"/>
                    <a:pt x="4539" y="58"/>
                    <a:pt x="4552" y="58"/>
                  </a:cubicBezTo>
                  <a:cubicBezTo>
                    <a:pt x="4564" y="58"/>
                    <a:pt x="4574" y="48"/>
                    <a:pt x="4574" y="35"/>
                  </a:cubicBezTo>
                  <a:cubicBezTo>
                    <a:pt x="4574" y="23"/>
                    <a:pt x="4564" y="12"/>
                    <a:pt x="4552" y="12"/>
                  </a:cubicBezTo>
                  <a:close/>
                  <a:moveTo>
                    <a:pt x="4665" y="16"/>
                  </a:moveTo>
                  <a:cubicBezTo>
                    <a:pt x="4655" y="16"/>
                    <a:pt x="4646" y="25"/>
                    <a:pt x="4646" y="35"/>
                  </a:cubicBezTo>
                  <a:cubicBezTo>
                    <a:pt x="4646" y="46"/>
                    <a:pt x="4655" y="54"/>
                    <a:pt x="4665" y="54"/>
                  </a:cubicBezTo>
                  <a:cubicBezTo>
                    <a:pt x="4675" y="54"/>
                    <a:pt x="4684" y="46"/>
                    <a:pt x="4684" y="35"/>
                  </a:cubicBezTo>
                  <a:cubicBezTo>
                    <a:pt x="4684" y="25"/>
                    <a:pt x="4675" y="16"/>
                    <a:pt x="4665" y="16"/>
                  </a:cubicBezTo>
                  <a:close/>
                  <a:moveTo>
                    <a:pt x="4778" y="19"/>
                  </a:moveTo>
                  <a:cubicBezTo>
                    <a:pt x="4769" y="19"/>
                    <a:pt x="4762" y="26"/>
                    <a:pt x="4762" y="35"/>
                  </a:cubicBezTo>
                  <a:cubicBezTo>
                    <a:pt x="4762" y="44"/>
                    <a:pt x="4769" y="51"/>
                    <a:pt x="4778" y="51"/>
                  </a:cubicBezTo>
                  <a:cubicBezTo>
                    <a:pt x="4787" y="51"/>
                    <a:pt x="4795" y="44"/>
                    <a:pt x="4795" y="35"/>
                  </a:cubicBezTo>
                  <a:cubicBezTo>
                    <a:pt x="4795" y="26"/>
                    <a:pt x="4787" y="19"/>
                    <a:pt x="4778" y="19"/>
                  </a:cubicBezTo>
                  <a:close/>
                  <a:moveTo>
                    <a:pt x="4892" y="12"/>
                  </a:moveTo>
                  <a:cubicBezTo>
                    <a:pt x="4879" y="12"/>
                    <a:pt x="4869" y="22"/>
                    <a:pt x="4869" y="35"/>
                  </a:cubicBezTo>
                  <a:cubicBezTo>
                    <a:pt x="4869" y="48"/>
                    <a:pt x="4879" y="58"/>
                    <a:pt x="4892" y="58"/>
                  </a:cubicBezTo>
                  <a:cubicBezTo>
                    <a:pt x="4904" y="58"/>
                    <a:pt x="4915" y="48"/>
                    <a:pt x="4915" y="35"/>
                  </a:cubicBezTo>
                  <a:cubicBezTo>
                    <a:pt x="4915" y="22"/>
                    <a:pt x="4904" y="12"/>
                    <a:pt x="4892" y="12"/>
                  </a:cubicBezTo>
                  <a:close/>
                  <a:moveTo>
                    <a:pt x="5005" y="14"/>
                  </a:moveTo>
                  <a:cubicBezTo>
                    <a:pt x="4993" y="14"/>
                    <a:pt x="4984" y="23"/>
                    <a:pt x="4984" y="35"/>
                  </a:cubicBezTo>
                  <a:cubicBezTo>
                    <a:pt x="4984" y="47"/>
                    <a:pt x="4993" y="56"/>
                    <a:pt x="5005" y="56"/>
                  </a:cubicBezTo>
                  <a:cubicBezTo>
                    <a:pt x="5017" y="56"/>
                    <a:pt x="5027" y="47"/>
                    <a:pt x="5027" y="35"/>
                  </a:cubicBezTo>
                  <a:cubicBezTo>
                    <a:pt x="5027" y="23"/>
                    <a:pt x="5017" y="14"/>
                    <a:pt x="5005" y="14"/>
                  </a:cubicBezTo>
                  <a:close/>
                  <a:moveTo>
                    <a:pt x="5119" y="16"/>
                  </a:moveTo>
                  <a:cubicBezTo>
                    <a:pt x="5108" y="16"/>
                    <a:pt x="5099" y="24"/>
                    <a:pt x="5099" y="35"/>
                  </a:cubicBezTo>
                  <a:cubicBezTo>
                    <a:pt x="5099" y="46"/>
                    <a:pt x="5108" y="55"/>
                    <a:pt x="5119" y="55"/>
                  </a:cubicBezTo>
                  <a:cubicBezTo>
                    <a:pt x="5129" y="55"/>
                    <a:pt x="5138" y="46"/>
                    <a:pt x="5138" y="35"/>
                  </a:cubicBezTo>
                  <a:cubicBezTo>
                    <a:pt x="5138" y="24"/>
                    <a:pt x="5129" y="16"/>
                    <a:pt x="5119" y="16"/>
                  </a:cubicBezTo>
                  <a:close/>
                  <a:moveTo>
                    <a:pt x="5232" y="13"/>
                  </a:moveTo>
                  <a:cubicBezTo>
                    <a:pt x="5220" y="13"/>
                    <a:pt x="5209" y="23"/>
                    <a:pt x="5209" y="35"/>
                  </a:cubicBezTo>
                  <a:cubicBezTo>
                    <a:pt x="5209" y="48"/>
                    <a:pt x="5220" y="58"/>
                    <a:pt x="5232" y="58"/>
                  </a:cubicBezTo>
                  <a:cubicBezTo>
                    <a:pt x="5244" y="58"/>
                    <a:pt x="5254" y="48"/>
                    <a:pt x="5254" y="35"/>
                  </a:cubicBezTo>
                  <a:cubicBezTo>
                    <a:pt x="5254" y="23"/>
                    <a:pt x="5244" y="13"/>
                    <a:pt x="5232" y="13"/>
                  </a:cubicBezTo>
                  <a:close/>
                  <a:moveTo>
                    <a:pt x="5345" y="11"/>
                  </a:moveTo>
                  <a:cubicBezTo>
                    <a:pt x="5332" y="11"/>
                    <a:pt x="5321" y="22"/>
                    <a:pt x="5321" y="35"/>
                  </a:cubicBezTo>
                  <a:cubicBezTo>
                    <a:pt x="5321" y="48"/>
                    <a:pt x="5332" y="59"/>
                    <a:pt x="5345" y="59"/>
                  </a:cubicBezTo>
                  <a:cubicBezTo>
                    <a:pt x="5359" y="59"/>
                    <a:pt x="5370" y="48"/>
                    <a:pt x="5370" y="35"/>
                  </a:cubicBezTo>
                  <a:cubicBezTo>
                    <a:pt x="5370" y="22"/>
                    <a:pt x="5359" y="11"/>
                    <a:pt x="5345" y="11"/>
                  </a:cubicBezTo>
                  <a:close/>
                  <a:moveTo>
                    <a:pt x="5459" y="8"/>
                  </a:moveTo>
                  <a:cubicBezTo>
                    <a:pt x="5443" y="8"/>
                    <a:pt x="5431" y="20"/>
                    <a:pt x="5431" y="35"/>
                  </a:cubicBezTo>
                  <a:cubicBezTo>
                    <a:pt x="5431" y="50"/>
                    <a:pt x="5443" y="63"/>
                    <a:pt x="5459" y="63"/>
                  </a:cubicBezTo>
                  <a:cubicBezTo>
                    <a:pt x="5474" y="63"/>
                    <a:pt x="5486" y="50"/>
                    <a:pt x="5486" y="35"/>
                  </a:cubicBezTo>
                  <a:cubicBezTo>
                    <a:pt x="5486" y="20"/>
                    <a:pt x="5474" y="8"/>
                    <a:pt x="5459" y="8"/>
                  </a:cubicBezTo>
                  <a:close/>
                  <a:moveTo>
                    <a:pt x="5572" y="4"/>
                  </a:moveTo>
                  <a:cubicBezTo>
                    <a:pt x="5555" y="4"/>
                    <a:pt x="5541" y="18"/>
                    <a:pt x="5541" y="35"/>
                  </a:cubicBezTo>
                  <a:cubicBezTo>
                    <a:pt x="5541" y="52"/>
                    <a:pt x="5555" y="66"/>
                    <a:pt x="5572" y="66"/>
                  </a:cubicBezTo>
                  <a:cubicBezTo>
                    <a:pt x="5589" y="66"/>
                    <a:pt x="5603" y="52"/>
                    <a:pt x="5603" y="35"/>
                  </a:cubicBezTo>
                  <a:cubicBezTo>
                    <a:pt x="5603" y="18"/>
                    <a:pt x="5589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6" y="0"/>
                    <a:pt x="5650" y="16"/>
                    <a:pt x="5650" y="35"/>
                  </a:cubicBezTo>
                  <a:cubicBezTo>
                    <a:pt x="5650" y="55"/>
                    <a:pt x="5666" y="71"/>
                    <a:pt x="5685" y="71"/>
                  </a:cubicBezTo>
                  <a:cubicBezTo>
                    <a:pt x="5705" y="71"/>
                    <a:pt x="5721" y="55"/>
                    <a:pt x="5721" y="35"/>
                  </a:cubicBezTo>
                  <a:cubicBezTo>
                    <a:pt x="5721" y="16"/>
                    <a:pt x="5705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0" y="1"/>
                    <a:pt x="5764" y="16"/>
                    <a:pt x="5764" y="35"/>
                  </a:cubicBezTo>
                  <a:cubicBezTo>
                    <a:pt x="5764" y="54"/>
                    <a:pt x="5780" y="70"/>
                    <a:pt x="5799" y="70"/>
                  </a:cubicBezTo>
                  <a:cubicBezTo>
                    <a:pt x="5818" y="70"/>
                    <a:pt x="5833" y="54"/>
                    <a:pt x="5833" y="35"/>
                  </a:cubicBezTo>
                  <a:cubicBezTo>
                    <a:pt x="5833" y="16"/>
                    <a:pt x="5818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4" y="2"/>
                    <a:pt x="5879" y="17"/>
                    <a:pt x="5879" y="35"/>
                  </a:cubicBezTo>
                  <a:cubicBezTo>
                    <a:pt x="5879" y="53"/>
                    <a:pt x="5894" y="68"/>
                    <a:pt x="5912" y="68"/>
                  </a:cubicBezTo>
                  <a:cubicBezTo>
                    <a:pt x="5930" y="68"/>
                    <a:pt x="5945" y="53"/>
                    <a:pt x="5945" y="35"/>
                  </a:cubicBezTo>
                  <a:cubicBezTo>
                    <a:pt x="5945" y="17"/>
                    <a:pt x="5930" y="2"/>
                    <a:pt x="5912" y="2"/>
                  </a:cubicBezTo>
                  <a:close/>
                  <a:moveTo>
                    <a:pt x="6026" y="6"/>
                  </a:moveTo>
                  <a:cubicBezTo>
                    <a:pt x="6009" y="6"/>
                    <a:pt x="5996" y="19"/>
                    <a:pt x="5996" y="35"/>
                  </a:cubicBezTo>
                  <a:cubicBezTo>
                    <a:pt x="5996" y="51"/>
                    <a:pt x="6009" y="64"/>
                    <a:pt x="6026" y="64"/>
                  </a:cubicBezTo>
                  <a:cubicBezTo>
                    <a:pt x="6042" y="64"/>
                    <a:pt x="6055" y="51"/>
                    <a:pt x="6055" y="35"/>
                  </a:cubicBezTo>
                  <a:cubicBezTo>
                    <a:pt x="6055" y="19"/>
                    <a:pt x="6042" y="6"/>
                    <a:pt x="6026" y="6"/>
                  </a:cubicBezTo>
                  <a:close/>
                  <a:moveTo>
                    <a:pt x="6139" y="9"/>
                  </a:moveTo>
                  <a:cubicBezTo>
                    <a:pt x="6125" y="9"/>
                    <a:pt x="6113" y="21"/>
                    <a:pt x="6113" y="35"/>
                  </a:cubicBezTo>
                  <a:cubicBezTo>
                    <a:pt x="6113" y="49"/>
                    <a:pt x="6125" y="61"/>
                    <a:pt x="6139" y="61"/>
                  </a:cubicBezTo>
                  <a:cubicBezTo>
                    <a:pt x="6153" y="61"/>
                    <a:pt x="6165" y="49"/>
                    <a:pt x="6165" y="35"/>
                  </a:cubicBezTo>
                  <a:cubicBezTo>
                    <a:pt x="6165" y="21"/>
                    <a:pt x="6153" y="9"/>
                    <a:pt x="6139" y="9"/>
                  </a:cubicBezTo>
                  <a:close/>
                  <a:moveTo>
                    <a:pt x="6252" y="10"/>
                  </a:moveTo>
                  <a:cubicBezTo>
                    <a:pt x="6239" y="10"/>
                    <a:pt x="6227" y="21"/>
                    <a:pt x="6227" y="35"/>
                  </a:cubicBezTo>
                  <a:cubicBezTo>
                    <a:pt x="6227" y="49"/>
                    <a:pt x="6239" y="60"/>
                    <a:pt x="6252" y="60"/>
                  </a:cubicBezTo>
                  <a:cubicBezTo>
                    <a:pt x="6266" y="60"/>
                    <a:pt x="6277" y="49"/>
                    <a:pt x="6277" y="35"/>
                  </a:cubicBezTo>
                  <a:cubicBezTo>
                    <a:pt x="6277" y="21"/>
                    <a:pt x="6266" y="10"/>
                    <a:pt x="6252" y="10"/>
                  </a:cubicBezTo>
                  <a:close/>
                  <a:moveTo>
                    <a:pt x="6366" y="6"/>
                  </a:moveTo>
                  <a:cubicBezTo>
                    <a:pt x="6350" y="6"/>
                    <a:pt x="6337" y="19"/>
                    <a:pt x="6337" y="35"/>
                  </a:cubicBezTo>
                  <a:cubicBezTo>
                    <a:pt x="6337" y="51"/>
                    <a:pt x="6350" y="64"/>
                    <a:pt x="6366" y="64"/>
                  </a:cubicBezTo>
                  <a:cubicBezTo>
                    <a:pt x="6382" y="64"/>
                    <a:pt x="6395" y="51"/>
                    <a:pt x="6395" y="35"/>
                  </a:cubicBezTo>
                  <a:cubicBezTo>
                    <a:pt x="6395" y="19"/>
                    <a:pt x="6382" y="6"/>
                    <a:pt x="6366" y="6"/>
                  </a:cubicBezTo>
                  <a:close/>
                  <a:moveTo>
                    <a:pt x="6479" y="8"/>
                  </a:moveTo>
                  <a:cubicBezTo>
                    <a:pt x="6464" y="8"/>
                    <a:pt x="6452" y="20"/>
                    <a:pt x="6452" y="35"/>
                  </a:cubicBezTo>
                  <a:cubicBezTo>
                    <a:pt x="6452" y="50"/>
                    <a:pt x="6464" y="62"/>
                    <a:pt x="6479" y="62"/>
                  </a:cubicBezTo>
                  <a:cubicBezTo>
                    <a:pt x="6494" y="62"/>
                    <a:pt x="6506" y="50"/>
                    <a:pt x="6506" y="35"/>
                  </a:cubicBezTo>
                  <a:cubicBezTo>
                    <a:pt x="6506" y="20"/>
                    <a:pt x="6494" y="8"/>
                    <a:pt x="6479" y="8"/>
                  </a:cubicBezTo>
                  <a:close/>
                  <a:moveTo>
                    <a:pt x="6593" y="12"/>
                  </a:moveTo>
                  <a:cubicBezTo>
                    <a:pt x="6580" y="12"/>
                    <a:pt x="6569" y="22"/>
                    <a:pt x="6569" y="35"/>
                  </a:cubicBezTo>
                  <a:cubicBezTo>
                    <a:pt x="6569" y="48"/>
                    <a:pt x="6580" y="58"/>
                    <a:pt x="6593" y="58"/>
                  </a:cubicBezTo>
                  <a:cubicBezTo>
                    <a:pt x="6605" y="58"/>
                    <a:pt x="6616" y="48"/>
                    <a:pt x="6616" y="35"/>
                  </a:cubicBezTo>
                  <a:cubicBezTo>
                    <a:pt x="6616" y="22"/>
                    <a:pt x="6605" y="12"/>
                    <a:pt x="6593" y="12"/>
                  </a:cubicBezTo>
                  <a:close/>
                  <a:moveTo>
                    <a:pt x="6706" y="13"/>
                  </a:moveTo>
                  <a:cubicBezTo>
                    <a:pt x="6694" y="13"/>
                    <a:pt x="6684" y="23"/>
                    <a:pt x="6684" y="35"/>
                  </a:cubicBezTo>
                  <a:cubicBezTo>
                    <a:pt x="6684" y="47"/>
                    <a:pt x="6694" y="57"/>
                    <a:pt x="6706" y="57"/>
                  </a:cubicBezTo>
                  <a:cubicBezTo>
                    <a:pt x="6718" y="57"/>
                    <a:pt x="6728" y="47"/>
                    <a:pt x="6728" y="35"/>
                  </a:cubicBezTo>
                  <a:cubicBezTo>
                    <a:pt x="6728" y="23"/>
                    <a:pt x="6718" y="13"/>
                    <a:pt x="6706" y="13"/>
                  </a:cubicBezTo>
                  <a:close/>
                  <a:moveTo>
                    <a:pt x="6819" y="16"/>
                  </a:moveTo>
                  <a:cubicBezTo>
                    <a:pt x="6809" y="16"/>
                    <a:pt x="6800" y="25"/>
                    <a:pt x="6800" y="35"/>
                  </a:cubicBezTo>
                  <a:cubicBezTo>
                    <a:pt x="6800" y="46"/>
                    <a:pt x="6809" y="54"/>
                    <a:pt x="6819" y="54"/>
                  </a:cubicBezTo>
                  <a:cubicBezTo>
                    <a:pt x="6830" y="54"/>
                    <a:pt x="6838" y="46"/>
                    <a:pt x="6838" y="35"/>
                  </a:cubicBezTo>
                  <a:cubicBezTo>
                    <a:pt x="6838" y="25"/>
                    <a:pt x="6830" y="16"/>
                    <a:pt x="6819" y="16"/>
                  </a:cubicBezTo>
                  <a:close/>
                  <a:moveTo>
                    <a:pt x="6933" y="13"/>
                  </a:moveTo>
                  <a:cubicBezTo>
                    <a:pt x="6920" y="13"/>
                    <a:pt x="6910" y="23"/>
                    <a:pt x="6910" y="35"/>
                  </a:cubicBezTo>
                  <a:cubicBezTo>
                    <a:pt x="6910" y="48"/>
                    <a:pt x="6920" y="58"/>
                    <a:pt x="6933" y="58"/>
                  </a:cubicBezTo>
                  <a:cubicBezTo>
                    <a:pt x="6945" y="58"/>
                    <a:pt x="6955" y="48"/>
                    <a:pt x="6955" y="35"/>
                  </a:cubicBezTo>
                  <a:cubicBezTo>
                    <a:pt x="6955" y="23"/>
                    <a:pt x="6945" y="13"/>
                    <a:pt x="6933" y="13"/>
                  </a:cubicBezTo>
                  <a:close/>
                  <a:moveTo>
                    <a:pt x="7046" y="15"/>
                  </a:moveTo>
                  <a:cubicBezTo>
                    <a:pt x="7035" y="15"/>
                    <a:pt x="7026" y="24"/>
                    <a:pt x="7026" y="35"/>
                  </a:cubicBezTo>
                  <a:cubicBezTo>
                    <a:pt x="7026" y="46"/>
                    <a:pt x="7035" y="55"/>
                    <a:pt x="7046" y="55"/>
                  </a:cubicBezTo>
                  <a:cubicBezTo>
                    <a:pt x="7057" y="55"/>
                    <a:pt x="7066" y="46"/>
                    <a:pt x="7066" y="35"/>
                  </a:cubicBezTo>
                  <a:cubicBezTo>
                    <a:pt x="7066" y="24"/>
                    <a:pt x="7057" y="15"/>
                    <a:pt x="7046" y="15"/>
                  </a:cubicBezTo>
                  <a:close/>
                  <a:moveTo>
                    <a:pt x="7159" y="19"/>
                  </a:moveTo>
                  <a:cubicBezTo>
                    <a:pt x="7150" y="19"/>
                    <a:pt x="7143" y="26"/>
                    <a:pt x="7143" y="35"/>
                  </a:cubicBezTo>
                  <a:cubicBezTo>
                    <a:pt x="7143" y="44"/>
                    <a:pt x="7150" y="52"/>
                    <a:pt x="7159" y="52"/>
                  </a:cubicBezTo>
                  <a:cubicBezTo>
                    <a:pt x="7169" y="52"/>
                    <a:pt x="7176" y="44"/>
                    <a:pt x="7176" y="35"/>
                  </a:cubicBezTo>
                  <a:cubicBezTo>
                    <a:pt x="7176" y="26"/>
                    <a:pt x="7169" y="19"/>
                    <a:pt x="7159" y="19"/>
                  </a:cubicBezTo>
                  <a:close/>
                  <a:moveTo>
                    <a:pt x="7273" y="17"/>
                  </a:moveTo>
                  <a:cubicBezTo>
                    <a:pt x="7263" y="17"/>
                    <a:pt x="7255" y="25"/>
                    <a:pt x="7255" y="35"/>
                  </a:cubicBezTo>
                  <a:cubicBezTo>
                    <a:pt x="7255" y="45"/>
                    <a:pt x="7263" y="53"/>
                    <a:pt x="7273" y="53"/>
                  </a:cubicBezTo>
                  <a:cubicBezTo>
                    <a:pt x="7283" y="53"/>
                    <a:pt x="7291" y="45"/>
                    <a:pt x="7291" y="35"/>
                  </a:cubicBezTo>
                  <a:cubicBezTo>
                    <a:pt x="7291" y="25"/>
                    <a:pt x="7283" y="17"/>
                    <a:pt x="7273" y="17"/>
                  </a:cubicBezTo>
                  <a:close/>
                  <a:moveTo>
                    <a:pt x="7386" y="15"/>
                  </a:moveTo>
                  <a:cubicBezTo>
                    <a:pt x="7375" y="15"/>
                    <a:pt x="7366" y="24"/>
                    <a:pt x="7366" y="35"/>
                  </a:cubicBezTo>
                  <a:cubicBezTo>
                    <a:pt x="7366" y="46"/>
                    <a:pt x="7375" y="55"/>
                    <a:pt x="7386" y="55"/>
                  </a:cubicBezTo>
                  <a:cubicBezTo>
                    <a:pt x="7397" y="55"/>
                    <a:pt x="7406" y="46"/>
                    <a:pt x="7406" y="35"/>
                  </a:cubicBezTo>
                  <a:cubicBezTo>
                    <a:pt x="7406" y="24"/>
                    <a:pt x="7397" y="15"/>
                    <a:pt x="7386" y="15"/>
                  </a:cubicBezTo>
                  <a:close/>
                  <a:moveTo>
                    <a:pt x="7500" y="13"/>
                  </a:moveTo>
                  <a:cubicBezTo>
                    <a:pt x="7488" y="13"/>
                    <a:pt x="7478" y="23"/>
                    <a:pt x="7478" y="35"/>
                  </a:cubicBezTo>
                  <a:cubicBezTo>
                    <a:pt x="7478" y="47"/>
                    <a:pt x="7488" y="57"/>
                    <a:pt x="7500" y="57"/>
                  </a:cubicBezTo>
                  <a:cubicBezTo>
                    <a:pt x="7512" y="57"/>
                    <a:pt x="7522" y="47"/>
                    <a:pt x="7522" y="35"/>
                  </a:cubicBezTo>
                  <a:cubicBezTo>
                    <a:pt x="7522" y="23"/>
                    <a:pt x="7512" y="13"/>
                    <a:pt x="7500" y="13"/>
                  </a:cubicBezTo>
                  <a:close/>
                  <a:moveTo>
                    <a:pt x="7613" y="17"/>
                  </a:moveTo>
                  <a:cubicBezTo>
                    <a:pt x="7603" y="17"/>
                    <a:pt x="7595" y="25"/>
                    <a:pt x="7595" y="35"/>
                  </a:cubicBezTo>
                  <a:cubicBezTo>
                    <a:pt x="7595" y="45"/>
                    <a:pt x="7603" y="54"/>
                    <a:pt x="7613" y="54"/>
                  </a:cubicBezTo>
                  <a:cubicBezTo>
                    <a:pt x="7623" y="54"/>
                    <a:pt x="7632" y="45"/>
                    <a:pt x="7632" y="35"/>
                  </a:cubicBezTo>
                  <a:cubicBezTo>
                    <a:pt x="7632" y="25"/>
                    <a:pt x="7623" y="17"/>
                    <a:pt x="7613" y="17"/>
                  </a:cubicBezTo>
                  <a:close/>
                  <a:moveTo>
                    <a:pt x="7726" y="18"/>
                  </a:moveTo>
                  <a:cubicBezTo>
                    <a:pt x="7717" y="18"/>
                    <a:pt x="7709" y="25"/>
                    <a:pt x="7709" y="35"/>
                  </a:cubicBezTo>
                  <a:cubicBezTo>
                    <a:pt x="7709" y="45"/>
                    <a:pt x="7717" y="53"/>
                    <a:pt x="7726" y="53"/>
                  </a:cubicBezTo>
                  <a:cubicBezTo>
                    <a:pt x="7736" y="53"/>
                    <a:pt x="7744" y="45"/>
                    <a:pt x="7744" y="35"/>
                  </a:cubicBezTo>
                  <a:cubicBezTo>
                    <a:pt x="7744" y="25"/>
                    <a:pt x="7736" y="18"/>
                    <a:pt x="7726" y="18"/>
                  </a:cubicBezTo>
                  <a:close/>
                  <a:moveTo>
                    <a:pt x="7840" y="12"/>
                  </a:moveTo>
                  <a:cubicBezTo>
                    <a:pt x="7827" y="12"/>
                    <a:pt x="7816" y="22"/>
                    <a:pt x="7816" y="35"/>
                  </a:cubicBezTo>
                  <a:cubicBezTo>
                    <a:pt x="7816" y="48"/>
                    <a:pt x="7827" y="59"/>
                    <a:pt x="7840" y="59"/>
                  </a:cubicBezTo>
                  <a:cubicBezTo>
                    <a:pt x="7853" y="59"/>
                    <a:pt x="7863" y="48"/>
                    <a:pt x="7863" y="35"/>
                  </a:cubicBezTo>
                  <a:cubicBezTo>
                    <a:pt x="7863" y="22"/>
                    <a:pt x="7853" y="12"/>
                    <a:pt x="7840" y="12"/>
                  </a:cubicBezTo>
                  <a:close/>
                  <a:moveTo>
                    <a:pt x="7953" y="13"/>
                  </a:moveTo>
                  <a:cubicBezTo>
                    <a:pt x="7941" y="13"/>
                    <a:pt x="7931" y="23"/>
                    <a:pt x="7931" y="35"/>
                  </a:cubicBezTo>
                  <a:cubicBezTo>
                    <a:pt x="7931" y="47"/>
                    <a:pt x="7941" y="57"/>
                    <a:pt x="7953" y="57"/>
                  </a:cubicBezTo>
                  <a:cubicBezTo>
                    <a:pt x="7965" y="57"/>
                    <a:pt x="7975" y="47"/>
                    <a:pt x="7975" y="35"/>
                  </a:cubicBezTo>
                  <a:cubicBezTo>
                    <a:pt x="7975" y="23"/>
                    <a:pt x="7965" y="13"/>
                    <a:pt x="7953" y="13"/>
                  </a:cubicBezTo>
                  <a:close/>
                  <a:moveTo>
                    <a:pt x="8067" y="17"/>
                  </a:moveTo>
                  <a:cubicBezTo>
                    <a:pt x="8057" y="17"/>
                    <a:pt x="8048" y="25"/>
                    <a:pt x="8048" y="35"/>
                  </a:cubicBezTo>
                  <a:cubicBezTo>
                    <a:pt x="8048" y="45"/>
                    <a:pt x="8057" y="53"/>
                    <a:pt x="8067" y="53"/>
                  </a:cubicBezTo>
                  <a:cubicBezTo>
                    <a:pt x="8077" y="53"/>
                    <a:pt x="8085" y="45"/>
                    <a:pt x="8085" y="35"/>
                  </a:cubicBezTo>
                  <a:cubicBezTo>
                    <a:pt x="8085" y="25"/>
                    <a:pt x="8077" y="17"/>
                    <a:pt x="8067" y="17"/>
                  </a:cubicBezTo>
                  <a:close/>
                  <a:moveTo>
                    <a:pt x="8180" y="19"/>
                  </a:moveTo>
                  <a:cubicBezTo>
                    <a:pt x="8171" y="19"/>
                    <a:pt x="8163" y="26"/>
                    <a:pt x="8163" y="35"/>
                  </a:cubicBezTo>
                  <a:cubicBezTo>
                    <a:pt x="8163" y="44"/>
                    <a:pt x="8171" y="52"/>
                    <a:pt x="8180" y="52"/>
                  </a:cubicBezTo>
                  <a:cubicBezTo>
                    <a:pt x="8189" y="52"/>
                    <a:pt x="8196" y="44"/>
                    <a:pt x="8196" y="35"/>
                  </a:cubicBezTo>
                  <a:cubicBezTo>
                    <a:pt x="8196" y="26"/>
                    <a:pt x="8189" y="19"/>
                    <a:pt x="8180" y="19"/>
                  </a:cubicBezTo>
                  <a:close/>
                  <a:moveTo>
                    <a:pt x="8293" y="16"/>
                  </a:moveTo>
                  <a:cubicBezTo>
                    <a:pt x="8283" y="16"/>
                    <a:pt x="8274" y="24"/>
                    <a:pt x="8274" y="35"/>
                  </a:cubicBezTo>
                  <a:cubicBezTo>
                    <a:pt x="8274" y="46"/>
                    <a:pt x="8283" y="55"/>
                    <a:pt x="8293" y="55"/>
                  </a:cubicBezTo>
                  <a:cubicBezTo>
                    <a:pt x="8304" y="55"/>
                    <a:pt x="8313" y="46"/>
                    <a:pt x="8313" y="35"/>
                  </a:cubicBezTo>
                  <a:cubicBezTo>
                    <a:pt x="8313" y="24"/>
                    <a:pt x="8304" y="16"/>
                    <a:pt x="8293" y="16"/>
                  </a:cubicBezTo>
                  <a:close/>
                  <a:moveTo>
                    <a:pt x="8407" y="17"/>
                  </a:moveTo>
                  <a:cubicBezTo>
                    <a:pt x="8397" y="17"/>
                    <a:pt x="8388" y="25"/>
                    <a:pt x="8388" y="35"/>
                  </a:cubicBezTo>
                  <a:cubicBezTo>
                    <a:pt x="8388" y="45"/>
                    <a:pt x="8397" y="54"/>
                    <a:pt x="8407" y="54"/>
                  </a:cubicBezTo>
                  <a:cubicBezTo>
                    <a:pt x="8417" y="54"/>
                    <a:pt x="8425" y="45"/>
                    <a:pt x="8425" y="35"/>
                  </a:cubicBezTo>
                  <a:cubicBezTo>
                    <a:pt x="8425" y="25"/>
                    <a:pt x="8417" y="17"/>
                    <a:pt x="8407" y="17"/>
                  </a:cubicBezTo>
                  <a:close/>
                  <a:moveTo>
                    <a:pt x="8520" y="15"/>
                  </a:moveTo>
                  <a:cubicBezTo>
                    <a:pt x="8509" y="15"/>
                    <a:pt x="8500" y="24"/>
                    <a:pt x="8500" y="35"/>
                  </a:cubicBezTo>
                  <a:cubicBezTo>
                    <a:pt x="8500" y="46"/>
                    <a:pt x="8509" y="56"/>
                    <a:pt x="8520" y="56"/>
                  </a:cubicBezTo>
                  <a:cubicBezTo>
                    <a:pt x="8531" y="56"/>
                    <a:pt x="8541" y="46"/>
                    <a:pt x="8541" y="35"/>
                  </a:cubicBezTo>
                  <a:cubicBezTo>
                    <a:pt x="8541" y="24"/>
                    <a:pt x="8531" y="15"/>
                    <a:pt x="8520" y="15"/>
                  </a:cubicBezTo>
                  <a:close/>
                  <a:moveTo>
                    <a:pt x="8634" y="12"/>
                  </a:moveTo>
                  <a:cubicBezTo>
                    <a:pt x="8621" y="12"/>
                    <a:pt x="8611" y="23"/>
                    <a:pt x="8611" y="35"/>
                  </a:cubicBezTo>
                  <a:cubicBezTo>
                    <a:pt x="8611" y="48"/>
                    <a:pt x="8621" y="58"/>
                    <a:pt x="8634" y="58"/>
                  </a:cubicBezTo>
                  <a:cubicBezTo>
                    <a:pt x="8646" y="58"/>
                    <a:pt x="8656" y="48"/>
                    <a:pt x="8656" y="35"/>
                  </a:cubicBezTo>
                  <a:cubicBezTo>
                    <a:pt x="8656" y="23"/>
                    <a:pt x="8646" y="12"/>
                    <a:pt x="8634" y="12"/>
                  </a:cubicBezTo>
                  <a:close/>
                  <a:moveTo>
                    <a:pt x="8747" y="12"/>
                  </a:moveTo>
                  <a:cubicBezTo>
                    <a:pt x="8734" y="12"/>
                    <a:pt x="8723" y="22"/>
                    <a:pt x="8723" y="35"/>
                  </a:cubicBezTo>
                  <a:cubicBezTo>
                    <a:pt x="8723" y="48"/>
                    <a:pt x="8734" y="59"/>
                    <a:pt x="8747" y="59"/>
                  </a:cubicBezTo>
                  <a:cubicBezTo>
                    <a:pt x="8760" y="59"/>
                    <a:pt x="8771" y="48"/>
                    <a:pt x="8771" y="35"/>
                  </a:cubicBezTo>
                  <a:cubicBezTo>
                    <a:pt x="8771" y="22"/>
                    <a:pt x="8760" y="12"/>
                    <a:pt x="8747" y="12"/>
                  </a:cubicBezTo>
                  <a:close/>
                  <a:moveTo>
                    <a:pt x="8860" y="8"/>
                  </a:moveTo>
                  <a:cubicBezTo>
                    <a:pt x="8845" y="8"/>
                    <a:pt x="8833" y="20"/>
                    <a:pt x="8833" y="35"/>
                  </a:cubicBezTo>
                  <a:cubicBezTo>
                    <a:pt x="8833" y="50"/>
                    <a:pt x="8845" y="63"/>
                    <a:pt x="8860" y="63"/>
                  </a:cubicBezTo>
                  <a:cubicBezTo>
                    <a:pt x="8876" y="63"/>
                    <a:pt x="8888" y="50"/>
                    <a:pt x="8888" y="35"/>
                  </a:cubicBezTo>
                  <a:cubicBezTo>
                    <a:pt x="8888" y="20"/>
                    <a:pt x="8876" y="8"/>
                    <a:pt x="8860" y="8"/>
                  </a:cubicBezTo>
                  <a:close/>
                  <a:moveTo>
                    <a:pt x="8974" y="4"/>
                  </a:moveTo>
                  <a:cubicBezTo>
                    <a:pt x="8957" y="4"/>
                    <a:pt x="8943" y="18"/>
                    <a:pt x="8943" y="35"/>
                  </a:cubicBezTo>
                  <a:cubicBezTo>
                    <a:pt x="8943" y="52"/>
                    <a:pt x="8957" y="66"/>
                    <a:pt x="8974" y="66"/>
                  </a:cubicBezTo>
                  <a:cubicBezTo>
                    <a:pt x="8991" y="66"/>
                    <a:pt x="9004" y="52"/>
                    <a:pt x="9004" y="35"/>
                  </a:cubicBezTo>
                  <a:cubicBezTo>
                    <a:pt x="9004" y="18"/>
                    <a:pt x="8991" y="4"/>
                    <a:pt x="8974" y="4"/>
                  </a:cubicBezTo>
                  <a:close/>
                  <a:moveTo>
                    <a:pt x="9087" y="5"/>
                  </a:moveTo>
                  <a:cubicBezTo>
                    <a:pt x="9071" y="5"/>
                    <a:pt x="9057" y="19"/>
                    <a:pt x="9057" y="35"/>
                  </a:cubicBezTo>
                  <a:cubicBezTo>
                    <a:pt x="9057" y="52"/>
                    <a:pt x="9071" y="65"/>
                    <a:pt x="9087" y="65"/>
                  </a:cubicBezTo>
                  <a:cubicBezTo>
                    <a:pt x="9104" y="65"/>
                    <a:pt x="9117" y="52"/>
                    <a:pt x="9117" y="35"/>
                  </a:cubicBezTo>
                  <a:cubicBezTo>
                    <a:pt x="9117" y="19"/>
                    <a:pt x="9104" y="5"/>
                    <a:pt x="9087" y="5"/>
                  </a:cubicBezTo>
                  <a:close/>
                  <a:moveTo>
                    <a:pt x="9200" y="9"/>
                  </a:moveTo>
                  <a:cubicBezTo>
                    <a:pt x="9186" y="9"/>
                    <a:pt x="9175" y="21"/>
                    <a:pt x="9175" y="35"/>
                  </a:cubicBezTo>
                  <a:cubicBezTo>
                    <a:pt x="9175" y="49"/>
                    <a:pt x="9186" y="61"/>
                    <a:pt x="9200" y="61"/>
                  </a:cubicBezTo>
                  <a:cubicBezTo>
                    <a:pt x="9215" y="61"/>
                    <a:pt x="9226" y="49"/>
                    <a:pt x="9226" y="35"/>
                  </a:cubicBezTo>
                  <a:cubicBezTo>
                    <a:pt x="9226" y="21"/>
                    <a:pt x="9215" y="9"/>
                    <a:pt x="9200" y="9"/>
                  </a:cubicBezTo>
                  <a:close/>
                  <a:moveTo>
                    <a:pt x="9314" y="7"/>
                  </a:moveTo>
                  <a:cubicBezTo>
                    <a:pt x="9298" y="7"/>
                    <a:pt x="9285" y="19"/>
                    <a:pt x="9285" y="35"/>
                  </a:cubicBezTo>
                  <a:cubicBezTo>
                    <a:pt x="9285" y="51"/>
                    <a:pt x="9298" y="64"/>
                    <a:pt x="9314" y="64"/>
                  </a:cubicBezTo>
                  <a:cubicBezTo>
                    <a:pt x="9330" y="64"/>
                    <a:pt x="9342" y="51"/>
                    <a:pt x="9342" y="35"/>
                  </a:cubicBezTo>
                  <a:cubicBezTo>
                    <a:pt x="9342" y="19"/>
                    <a:pt x="9330" y="7"/>
                    <a:pt x="9314" y="7"/>
                  </a:cubicBezTo>
                  <a:close/>
                  <a:moveTo>
                    <a:pt x="9427" y="11"/>
                  </a:moveTo>
                  <a:cubicBezTo>
                    <a:pt x="9414" y="11"/>
                    <a:pt x="9403" y="22"/>
                    <a:pt x="9403" y="35"/>
                  </a:cubicBezTo>
                  <a:cubicBezTo>
                    <a:pt x="9403" y="48"/>
                    <a:pt x="9414" y="59"/>
                    <a:pt x="9427" y="59"/>
                  </a:cubicBezTo>
                  <a:cubicBezTo>
                    <a:pt x="9441" y="59"/>
                    <a:pt x="9451" y="48"/>
                    <a:pt x="9451" y="35"/>
                  </a:cubicBezTo>
                  <a:cubicBezTo>
                    <a:pt x="9451" y="22"/>
                    <a:pt x="9441" y="11"/>
                    <a:pt x="9427" y="11"/>
                  </a:cubicBezTo>
                  <a:close/>
                  <a:moveTo>
                    <a:pt x="9541" y="14"/>
                  </a:moveTo>
                  <a:cubicBezTo>
                    <a:pt x="9529" y="14"/>
                    <a:pt x="9519" y="23"/>
                    <a:pt x="9519" y="35"/>
                  </a:cubicBezTo>
                  <a:cubicBezTo>
                    <a:pt x="9519" y="47"/>
                    <a:pt x="9529" y="57"/>
                    <a:pt x="9541" y="57"/>
                  </a:cubicBezTo>
                  <a:cubicBezTo>
                    <a:pt x="9553" y="57"/>
                    <a:pt x="9562" y="47"/>
                    <a:pt x="9562" y="35"/>
                  </a:cubicBezTo>
                  <a:cubicBezTo>
                    <a:pt x="9562" y="23"/>
                    <a:pt x="9553" y="14"/>
                    <a:pt x="9541" y="14"/>
                  </a:cubicBezTo>
                  <a:close/>
                  <a:moveTo>
                    <a:pt x="9654" y="15"/>
                  </a:moveTo>
                  <a:cubicBezTo>
                    <a:pt x="9643" y="15"/>
                    <a:pt x="9634" y="24"/>
                    <a:pt x="9634" y="35"/>
                  </a:cubicBezTo>
                  <a:cubicBezTo>
                    <a:pt x="9634" y="46"/>
                    <a:pt x="9643" y="55"/>
                    <a:pt x="9654" y="55"/>
                  </a:cubicBezTo>
                  <a:cubicBezTo>
                    <a:pt x="9665" y="55"/>
                    <a:pt x="9674" y="46"/>
                    <a:pt x="9674" y="35"/>
                  </a:cubicBezTo>
                  <a:cubicBezTo>
                    <a:pt x="9674" y="24"/>
                    <a:pt x="9665" y="15"/>
                    <a:pt x="9654" y="15"/>
                  </a:cubicBezTo>
                  <a:close/>
                  <a:moveTo>
                    <a:pt x="9767" y="16"/>
                  </a:moveTo>
                  <a:cubicBezTo>
                    <a:pt x="9757" y="16"/>
                    <a:pt x="9748" y="25"/>
                    <a:pt x="9748" y="35"/>
                  </a:cubicBezTo>
                  <a:cubicBezTo>
                    <a:pt x="9748" y="46"/>
                    <a:pt x="9757" y="54"/>
                    <a:pt x="9767" y="54"/>
                  </a:cubicBezTo>
                  <a:cubicBezTo>
                    <a:pt x="9778" y="54"/>
                    <a:pt x="9786" y="46"/>
                    <a:pt x="9786" y="35"/>
                  </a:cubicBezTo>
                  <a:cubicBezTo>
                    <a:pt x="9786" y="25"/>
                    <a:pt x="9778" y="16"/>
                    <a:pt x="9767" y="16"/>
                  </a:cubicBezTo>
                  <a:close/>
                  <a:moveTo>
                    <a:pt x="9881" y="12"/>
                  </a:moveTo>
                  <a:cubicBezTo>
                    <a:pt x="9868" y="12"/>
                    <a:pt x="9858" y="23"/>
                    <a:pt x="9858" y="35"/>
                  </a:cubicBezTo>
                  <a:cubicBezTo>
                    <a:pt x="9858" y="48"/>
                    <a:pt x="9868" y="58"/>
                    <a:pt x="9881" y="58"/>
                  </a:cubicBezTo>
                  <a:cubicBezTo>
                    <a:pt x="9893" y="58"/>
                    <a:pt x="9904" y="48"/>
                    <a:pt x="9904" y="35"/>
                  </a:cubicBezTo>
                  <a:cubicBezTo>
                    <a:pt x="9904" y="23"/>
                    <a:pt x="9893" y="12"/>
                    <a:pt x="9881" y="12"/>
                  </a:cubicBezTo>
                  <a:close/>
                  <a:moveTo>
                    <a:pt x="9994" y="15"/>
                  </a:moveTo>
                  <a:cubicBezTo>
                    <a:pt x="9983" y="15"/>
                    <a:pt x="9974" y="24"/>
                    <a:pt x="9974" y="35"/>
                  </a:cubicBezTo>
                  <a:cubicBezTo>
                    <a:pt x="9974" y="46"/>
                    <a:pt x="9983" y="56"/>
                    <a:pt x="9994" y="56"/>
                  </a:cubicBezTo>
                  <a:cubicBezTo>
                    <a:pt x="10005" y="56"/>
                    <a:pt x="10015" y="46"/>
                    <a:pt x="10015" y="35"/>
                  </a:cubicBezTo>
                  <a:cubicBezTo>
                    <a:pt x="10015" y="24"/>
                    <a:pt x="10005" y="15"/>
                    <a:pt x="9994" y="15"/>
                  </a:cubicBezTo>
                  <a:close/>
                  <a:moveTo>
                    <a:pt x="10108" y="16"/>
                  </a:moveTo>
                  <a:cubicBezTo>
                    <a:pt x="10097" y="16"/>
                    <a:pt x="10088" y="24"/>
                    <a:pt x="10088" y="35"/>
                  </a:cubicBezTo>
                  <a:cubicBezTo>
                    <a:pt x="10088" y="46"/>
                    <a:pt x="10097" y="55"/>
                    <a:pt x="10108" y="55"/>
                  </a:cubicBezTo>
                  <a:cubicBezTo>
                    <a:pt x="10118" y="55"/>
                    <a:pt x="10127" y="46"/>
                    <a:pt x="10127" y="35"/>
                  </a:cubicBezTo>
                  <a:cubicBezTo>
                    <a:pt x="10127" y="24"/>
                    <a:pt x="10118" y="16"/>
                    <a:pt x="10108" y="16"/>
                  </a:cubicBezTo>
                  <a:close/>
                  <a:moveTo>
                    <a:pt x="10221" y="17"/>
                  </a:moveTo>
                  <a:cubicBezTo>
                    <a:pt x="10211" y="17"/>
                    <a:pt x="10202" y="25"/>
                    <a:pt x="10202" y="35"/>
                  </a:cubicBezTo>
                  <a:cubicBezTo>
                    <a:pt x="10202" y="45"/>
                    <a:pt x="10211" y="54"/>
                    <a:pt x="10221" y="54"/>
                  </a:cubicBezTo>
                  <a:cubicBezTo>
                    <a:pt x="10231" y="54"/>
                    <a:pt x="10239" y="45"/>
                    <a:pt x="10239" y="35"/>
                  </a:cubicBezTo>
                  <a:cubicBezTo>
                    <a:pt x="10239" y="25"/>
                    <a:pt x="10231" y="17"/>
                    <a:pt x="10221" y="17"/>
                  </a:cubicBezTo>
                  <a:close/>
                  <a:moveTo>
                    <a:pt x="10334" y="15"/>
                  </a:moveTo>
                  <a:cubicBezTo>
                    <a:pt x="10323" y="15"/>
                    <a:pt x="10314" y="24"/>
                    <a:pt x="10314" y="35"/>
                  </a:cubicBezTo>
                  <a:cubicBezTo>
                    <a:pt x="10314" y="46"/>
                    <a:pt x="10323" y="55"/>
                    <a:pt x="10334" y="55"/>
                  </a:cubicBezTo>
                  <a:cubicBezTo>
                    <a:pt x="10345" y="55"/>
                    <a:pt x="10354" y="46"/>
                    <a:pt x="10354" y="35"/>
                  </a:cubicBezTo>
                  <a:cubicBezTo>
                    <a:pt x="10354" y="24"/>
                    <a:pt x="10345" y="15"/>
                    <a:pt x="10334" y="15"/>
                  </a:cubicBezTo>
                  <a:close/>
                  <a:moveTo>
                    <a:pt x="10448" y="14"/>
                  </a:moveTo>
                  <a:cubicBezTo>
                    <a:pt x="10436" y="14"/>
                    <a:pt x="10426" y="23"/>
                    <a:pt x="10426" y="35"/>
                  </a:cubicBezTo>
                  <a:cubicBezTo>
                    <a:pt x="10426" y="47"/>
                    <a:pt x="10436" y="57"/>
                    <a:pt x="10448" y="57"/>
                  </a:cubicBezTo>
                  <a:cubicBezTo>
                    <a:pt x="10460" y="57"/>
                    <a:pt x="10469" y="47"/>
                    <a:pt x="10469" y="35"/>
                  </a:cubicBezTo>
                  <a:cubicBezTo>
                    <a:pt x="10469" y="23"/>
                    <a:pt x="10460" y="14"/>
                    <a:pt x="10448" y="14"/>
                  </a:cubicBezTo>
                  <a:close/>
                  <a:moveTo>
                    <a:pt x="10561" y="12"/>
                  </a:moveTo>
                  <a:cubicBezTo>
                    <a:pt x="10548" y="12"/>
                    <a:pt x="10538" y="22"/>
                    <a:pt x="10538" y="35"/>
                  </a:cubicBezTo>
                  <a:cubicBezTo>
                    <a:pt x="10538" y="48"/>
                    <a:pt x="10548" y="58"/>
                    <a:pt x="10561" y="58"/>
                  </a:cubicBezTo>
                  <a:cubicBezTo>
                    <a:pt x="10574" y="58"/>
                    <a:pt x="10584" y="48"/>
                    <a:pt x="10584" y="35"/>
                  </a:cubicBezTo>
                  <a:cubicBezTo>
                    <a:pt x="10584" y="22"/>
                    <a:pt x="10574" y="12"/>
                    <a:pt x="10561" y="12"/>
                  </a:cubicBezTo>
                  <a:close/>
                  <a:moveTo>
                    <a:pt x="10674" y="13"/>
                  </a:moveTo>
                  <a:cubicBezTo>
                    <a:pt x="10662" y="13"/>
                    <a:pt x="10652" y="23"/>
                    <a:pt x="10652" y="35"/>
                  </a:cubicBezTo>
                  <a:cubicBezTo>
                    <a:pt x="10652" y="48"/>
                    <a:pt x="10662" y="58"/>
                    <a:pt x="10674" y="58"/>
                  </a:cubicBezTo>
                  <a:cubicBezTo>
                    <a:pt x="10687" y="58"/>
                    <a:pt x="10697" y="48"/>
                    <a:pt x="10697" y="35"/>
                  </a:cubicBezTo>
                  <a:cubicBezTo>
                    <a:pt x="10697" y="23"/>
                    <a:pt x="10687" y="13"/>
                    <a:pt x="10674" y="13"/>
                  </a:cubicBezTo>
                  <a:close/>
                  <a:moveTo>
                    <a:pt x="10788" y="15"/>
                  </a:moveTo>
                  <a:cubicBezTo>
                    <a:pt x="10777" y="15"/>
                    <a:pt x="10767" y="24"/>
                    <a:pt x="10767" y="35"/>
                  </a:cubicBezTo>
                  <a:cubicBezTo>
                    <a:pt x="10767" y="46"/>
                    <a:pt x="10777" y="56"/>
                    <a:pt x="10788" y="56"/>
                  </a:cubicBezTo>
                  <a:cubicBezTo>
                    <a:pt x="10799" y="56"/>
                    <a:pt x="10808" y="46"/>
                    <a:pt x="10808" y="35"/>
                  </a:cubicBezTo>
                  <a:cubicBezTo>
                    <a:pt x="10808" y="24"/>
                    <a:pt x="10799" y="15"/>
                    <a:pt x="10788" y="15"/>
                  </a:cubicBezTo>
                  <a:close/>
                  <a:moveTo>
                    <a:pt x="10901" y="16"/>
                  </a:moveTo>
                  <a:cubicBezTo>
                    <a:pt x="10891" y="16"/>
                    <a:pt x="10882" y="25"/>
                    <a:pt x="10882" y="35"/>
                  </a:cubicBezTo>
                  <a:cubicBezTo>
                    <a:pt x="10882" y="46"/>
                    <a:pt x="10891" y="54"/>
                    <a:pt x="10901" y="54"/>
                  </a:cubicBezTo>
                  <a:cubicBezTo>
                    <a:pt x="10912" y="54"/>
                    <a:pt x="10920" y="46"/>
                    <a:pt x="10920" y="35"/>
                  </a:cubicBezTo>
                  <a:cubicBezTo>
                    <a:pt x="10920" y="25"/>
                    <a:pt x="10912" y="16"/>
                    <a:pt x="10901" y="16"/>
                  </a:cubicBezTo>
                  <a:close/>
                  <a:moveTo>
                    <a:pt x="11015" y="16"/>
                  </a:moveTo>
                  <a:cubicBezTo>
                    <a:pt x="11004" y="16"/>
                    <a:pt x="10995" y="24"/>
                    <a:pt x="10995" y="35"/>
                  </a:cubicBezTo>
                  <a:cubicBezTo>
                    <a:pt x="10995" y="46"/>
                    <a:pt x="11004" y="55"/>
                    <a:pt x="11015" y="55"/>
                  </a:cubicBezTo>
                  <a:cubicBezTo>
                    <a:pt x="11025" y="55"/>
                    <a:pt x="11034" y="46"/>
                    <a:pt x="11034" y="35"/>
                  </a:cubicBezTo>
                  <a:cubicBezTo>
                    <a:pt x="11034" y="24"/>
                    <a:pt x="11025" y="16"/>
                    <a:pt x="11015" y="16"/>
                  </a:cubicBezTo>
                  <a:close/>
                  <a:moveTo>
                    <a:pt x="11128" y="14"/>
                  </a:moveTo>
                  <a:cubicBezTo>
                    <a:pt x="11116" y="14"/>
                    <a:pt x="11107" y="23"/>
                    <a:pt x="11107" y="35"/>
                  </a:cubicBezTo>
                  <a:cubicBezTo>
                    <a:pt x="11107" y="47"/>
                    <a:pt x="11116" y="56"/>
                    <a:pt x="11128" y="56"/>
                  </a:cubicBezTo>
                  <a:cubicBezTo>
                    <a:pt x="11140" y="56"/>
                    <a:pt x="11149" y="47"/>
                    <a:pt x="11149" y="35"/>
                  </a:cubicBezTo>
                  <a:cubicBezTo>
                    <a:pt x="11149" y="23"/>
                    <a:pt x="11140" y="14"/>
                    <a:pt x="11128" y="14"/>
                  </a:cubicBezTo>
                  <a:close/>
                  <a:moveTo>
                    <a:pt x="11241" y="13"/>
                  </a:moveTo>
                  <a:cubicBezTo>
                    <a:pt x="11229" y="13"/>
                    <a:pt x="11219" y="23"/>
                    <a:pt x="11219" y="35"/>
                  </a:cubicBezTo>
                  <a:cubicBezTo>
                    <a:pt x="11219" y="48"/>
                    <a:pt x="11229" y="58"/>
                    <a:pt x="11241" y="58"/>
                  </a:cubicBezTo>
                  <a:cubicBezTo>
                    <a:pt x="11254" y="58"/>
                    <a:pt x="11264" y="48"/>
                    <a:pt x="11264" y="35"/>
                  </a:cubicBezTo>
                  <a:cubicBezTo>
                    <a:pt x="11264" y="23"/>
                    <a:pt x="11254" y="13"/>
                    <a:pt x="11241" y="13"/>
                  </a:cubicBezTo>
                  <a:close/>
                  <a:moveTo>
                    <a:pt x="11355" y="9"/>
                  </a:moveTo>
                  <a:cubicBezTo>
                    <a:pt x="11340" y="9"/>
                    <a:pt x="11329" y="21"/>
                    <a:pt x="11329" y="35"/>
                  </a:cubicBezTo>
                  <a:cubicBezTo>
                    <a:pt x="11329" y="50"/>
                    <a:pt x="11340" y="61"/>
                    <a:pt x="11355" y="61"/>
                  </a:cubicBezTo>
                  <a:cubicBezTo>
                    <a:pt x="11369" y="61"/>
                    <a:pt x="11381" y="50"/>
                    <a:pt x="11381" y="35"/>
                  </a:cubicBezTo>
                  <a:cubicBezTo>
                    <a:pt x="11381" y="21"/>
                    <a:pt x="11369" y="9"/>
                    <a:pt x="11355" y="9"/>
                  </a:cubicBezTo>
                  <a:close/>
                  <a:moveTo>
                    <a:pt x="11468" y="12"/>
                  </a:moveTo>
                  <a:cubicBezTo>
                    <a:pt x="11455" y="12"/>
                    <a:pt x="11445" y="22"/>
                    <a:pt x="11445" y="35"/>
                  </a:cubicBezTo>
                  <a:cubicBezTo>
                    <a:pt x="11445" y="48"/>
                    <a:pt x="11455" y="58"/>
                    <a:pt x="11468" y="58"/>
                  </a:cubicBezTo>
                  <a:cubicBezTo>
                    <a:pt x="11481" y="58"/>
                    <a:pt x="11491" y="48"/>
                    <a:pt x="11491" y="35"/>
                  </a:cubicBezTo>
                  <a:cubicBezTo>
                    <a:pt x="11491" y="22"/>
                    <a:pt x="11481" y="12"/>
                    <a:pt x="11468" y="12"/>
                  </a:cubicBezTo>
                  <a:close/>
                  <a:moveTo>
                    <a:pt x="11582" y="13"/>
                  </a:moveTo>
                  <a:cubicBezTo>
                    <a:pt x="11569" y="13"/>
                    <a:pt x="11559" y="23"/>
                    <a:pt x="11559" y="35"/>
                  </a:cubicBezTo>
                  <a:cubicBezTo>
                    <a:pt x="11559" y="47"/>
                    <a:pt x="11569" y="57"/>
                    <a:pt x="11582" y="57"/>
                  </a:cubicBezTo>
                  <a:cubicBezTo>
                    <a:pt x="11594" y="57"/>
                    <a:pt x="11604" y="47"/>
                    <a:pt x="11604" y="35"/>
                  </a:cubicBezTo>
                  <a:cubicBezTo>
                    <a:pt x="11604" y="23"/>
                    <a:pt x="11594" y="13"/>
                    <a:pt x="11582" y="13"/>
                  </a:cubicBezTo>
                  <a:close/>
                  <a:moveTo>
                    <a:pt x="11695" y="16"/>
                  </a:moveTo>
                  <a:cubicBezTo>
                    <a:pt x="11684" y="16"/>
                    <a:pt x="11676" y="25"/>
                    <a:pt x="11676" y="35"/>
                  </a:cubicBezTo>
                  <a:cubicBezTo>
                    <a:pt x="11676" y="46"/>
                    <a:pt x="11684" y="54"/>
                    <a:pt x="11695" y="54"/>
                  </a:cubicBezTo>
                  <a:cubicBezTo>
                    <a:pt x="11705" y="54"/>
                    <a:pt x="11714" y="46"/>
                    <a:pt x="11714" y="35"/>
                  </a:cubicBezTo>
                  <a:cubicBezTo>
                    <a:pt x="11714" y="25"/>
                    <a:pt x="11705" y="16"/>
                    <a:pt x="11695" y="16"/>
                  </a:cubicBezTo>
                  <a:close/>
                  <a:moveTo>
                    <a:pt x="11808" y="4"/>
                  </a:moveTo>
                  <a:cubicBezTo>
                    <a:pt x="11791" y="4"/>
                    <a:pt x="11778" y="18"/>
                    <a:pt x="11778" y="35"/>
                  </a:cubicBezTo>
                  <a:cubicBezTo>
                    <a:pt x="11778" y="52"/>
                    <a:pt x="11791" y="66"/>
                    <a:pt x="11808" y="66"/>
                  </a:cubicBezTo>
                  <a:cubicBezTo>
                    <a:pt x="11825" y="66"/>
                    <a:pt x="11839" y="52"/>
                    <a:pt x="11839" y="35"/>
                  </a:cubicBezTo>
                  <a:cubicBezTo>
                    <a:pt x="11839" y="18"/>
                    <a:pt x="11825" y="4"/>
                    <a:pt x="11808" y="4"/>
                  </a:cubicBezTo>
                  <a:close/>
                  <a:moveTo>
                    <a:pt x="11922" y="9"/>
                  </a:moveTo>
                  <a:cubicBezTo>
                    <a:pt x="11907" y="9"/>
                    <a:pt x="11896" y="21"/>
                    <a:pt x="11896" y="35"/>
                  </a:cubicBezTo>
                  <a:cubicBezTo>
                    <a:pt x="11896" y="50"/>
                    <a:pt x="11907" y="61"/>
                    <a:pt x="11922" y="61"/>
                  </a:cubicBezTo>
                  <a:cubicBezTo>
                    <a:pt x="11936" y="61"/>
                    <a:pt x="11948" y="50"/>
                    <a:pt x="11948" y="35"/>
                  </a:cubicBezTo>
                  <a:cubicBezTo>
                    <a:pt x="11948" y="21"/>
                    <a:pt x="11936" y="9"/>
                    <a:pt x="11922" y="9"/>
                  </a:cubicBezTo>
                  <a:close/>
                  <a:moveTo>
                    <a:pt x="12035" y="10"/>
                  </a:moveTo>
                  <a:cubicBezTo>
                    <a:pt x="12021" y="10"/>
                    <a:pt x="12009" y="21"/>
                    <a:pt x="12009" y="35"/>
                  </a:cubicBezTo>
                  <a:cubicBezTo>
                    <a:pt x="12009" y="49"/>
                    <a:pt x="12021" y="61"/>
                    <a:pt x="12035" y="61"/>
                  </a:cubicBezTo>
                  <a:cubicBezTo>
                    <a:pt x="12049" y="61"/>
                    <a:pt x="12061" y="49"/>
                    <a:pt x="12061" y="35"/>
                  </a:cubicBezTo>
                  <a:cubicBezTo>
                    <a:pt x="12061" y="21"/>
                    <a:pt x="12049" y="10"/>
                    <a:pt x="12035" y="10"/>
                  </a:cubicBezTo>
                  <a:close/>
                  <a:moveTo>
                    <a:pt x="12148" y="5"/>
                  </a:moveTo>
                  <a:cubicBezTo>
                    <a:pt x="12132" y="5"/>
                    <a:pt x="12119" y="19"/>
                    <a:pt x="12119" y="35"/>
                  </a:cubicBezTo>
                  <a:cubicBezTo>
                    <a:pt x="12119" y="52"/>
                    <a:pt x="12132" y="65"/>
                    <a:pt x="12148" y="65"/>
                  </a:cubicBezTo>
                  <a:cubicBezTo>
                    <a:pt x="12165" y="65"/>
                    <a:pt x="12178" y="52"/>
                    <a:pt x="12178" y="35"/>
                  </a:cubicBezTo>
                  <a:cubicBezTo>
                    <a:pt x="12178" y="19"/>
                    <a:pt x="12165" y="5"/>
                    <a:pt x="12148" y="5"/>
                  </a:cubicBezTo>
                  <a:close/>
                  <a:moveTo>
                    <a:pt x="12262" y="1"/>
                  </a:moveTo>
                  <a:cubicBezTo>
                    <a:pt x="12243" y="1"/>
                    <a:pt x="12228" y="16"/>
                    <a:pt x="12228" y="35"/>
                  </a:cubicBezTo>
                  <a:cubicBezTo>
                    <a:pt x="12228" y="54"/>
                    <a:pt x="12243" y="69"/>
                    <a:pt x="12262" y="69"/>
                  </a:cubicBezTo>
                  <a:cubicBezTo>
                    <a:pt x="12281" y="69"/>
                    <a:pt x="12296" y="54"/>
                    <a:pt x="12296" y="35"/>
                  </a:cubicBezTo>
                  <a:cubicBezTo>
                    <a:pt x="12296" y="16"/>
                    <a:pt x="12281" y="1"/>
                    <a:pt x="12262" y="1"/>
                  </a:cubicBezTo>
                  <a:close/>
                  <a:moveTo>
                    <a:pt x="12375" y="3"/>
                  </a:moveTo>
                  <a:cubicBezTo>
                    <a:pt x="12358" y="3"/>
                    <a:pt x="12343" y="18"/>
                    <a:pt x="12343" y="35"/>
                  </a:cubicBezTo>
                  <a:cubicBezTo>
                    <a:pt x="12343" y="53"/>
                    <a:pt x="12358" y="67"/>
                    <a:pt x="12375" y="67"/>
                  </a:cubicBezTo>
                  <a:cubicBezTo>
                    <a:pt x="12393" y="67"/>
                    <a:pt x="12407" y="53"/>
                    <a:pt x="12407" y="35"/>
                  </a:cubicBezTo>
                  <a:cubicBezTo>
                    <a:pt x="12407" y="18"/>
                    <a:pt x="12393" y="3"/>
                    <a:pt x="12375" y="3"/>
                  </a:cubicBezTo>
                  <a:close/>
                  <a:moveTo>
                    <a:pt x="12489" y="8"/>
                  </a:moveTo>
                  <a:cubicBezTo>
                    <a:pt x="12474" y="8"/>
                    <a:pt x="12462" y="20"/>
                    <a:pt x="12462" y="35"/>
                  </a:cubicBezTo>
                  <a:cubicBezTo>
                    <a:pt x="12462" y="50"/>
                    <a:pt x="12474" y="62"/>
                    <a:pt x="12489" y="62"/>
                  </a:cubicBezTo>
                  <a:cubicBezTo>
                    <a:pt x="12503" y="62"/>
                    <a:pt x="12515" y="50"/>
                    <a:pt x="12515" y="35"/>
                  </a:cubicBezTo>
                  <a:cubicBezTo>
                    <a:pt x="12515" y="20"/>
                    <a:pt x="12503" y="8"/>
                    <a:pt x="12489" y="8"/>
                  </a:cubicBezTo>
                  <a:close/>
                  <a:moveTo>
                    <a:pt x="12602" y="9"/>
                  </a:moveTo>
                  <a:cubicBezTo>
                    <a:pt x="12588" y="9"/>
                    <a:pt x="12576" y="21"/>
                    <a:pt x="12576" y="35"/>
                  </a:cubicBezTo>
                  <a:cubicBezTo>
                    <a:pt x="12576" y="49"/>
                    <a:pt x="12588" y="61"/>
                    <a:pt x="12602" y="61"/>
                  </a:cubicBezTo>
                  <a:cubicBezTo>
                    <a:pt x="12616" y="61"/>
                    <a:pt x="12628" y="49"/>
                    <a:pt x="12628" y="35"/>
                  </a:cubicBezTo>
                  <a:cubicBezTo>
                    <a:pt x="12628" y="21"/>
                    <a:pt x="12616" y="9"/>
                    <a:pt x="12602" y="9"/>
                  </a:cubicBezTo>
                  <a:close/>
                  <a:moveTo>
                    <a:pt x="12715" y="14"/>
                  </a:moveTo>
                  <a:cubicBezTo>
                    <a:pt x="12703" y="14"/>
                    <a:pt x="12694" y="23"/>
                    <a:pt x="12694" y="35"/>
                  </a:cubicBezTo>
                  <a:cubicBezTo>
                    <a:pt x="12694" y="47"/>
                    <a:pt x="12703" y="57"/>
                    <a:pt x="12715" y="57"/>
                  </a:cubicBezTo>
                  <a:cubicBezTo>
                    <a:pt x="12727" y="57"/>
                    <a:pt x="12737" y="47"/>
                    <a:pt x="12737" y="35"/>
                  </a:cubicBezTo>
                  <a:cubicBezTo>
                    <a:pt x="12737" y="23"/>
                    <a:pt x="12727" y="14"/>
                    <a:pt x="12715" y="14"/>
                  </a:cubicBezTo>
                  <a:close/>
                  <a:moveTo>
                    <a:pt x="12829" y="10"/>
                  </a:moveTo>
                  <a:cubicBezTo>
                    <a:pt x="12815" y="10"/>
                    <a:pt x="12804" y="21"/>
                    <a:pt x="12804" y="35"/>
                  </a:cubicBezTo>
                  <a:cubicBezTo>
                    <a:pt x="12804" y="49"/>
                    <a:pt x="12815" y="60"/>
                    <a:pt x="12829" y="60"/>
                  </a:cubicBezTo>
                  <a:cubicBezTo>
                    <a:pt x="12842" y="60"/>
                    <a:pt x="12854" y="49"/>
                    <a:pt x="12854" y="35"/>
                  </a:cubicBezTo>
                  <a:cubicBezTo>
                    <a:pt x="12854" y="21"/>
                    <a:pt x="12842" y="10"/>
                    <a:pt x="12829" y="10"/>
                  </a:cubicBezTo>
                  <a:close/>
                  <a:moveTo>
                    <a:pt x="12942" y="14"/>
                  </a:moveTo>
                  <a:cubicBezTo>
                    <a:pt x="12930" y="14"/>
                    <a:pt x="12921" y="23"/>
                    <a:pt x="12921" y="35"/>
                  </a:cubicBezTo>
                  <a:cubicBezTo>
                    <a:pt x="12921" y="47"/>
                    <a:pt x="12930" y="57"/>
                    <a:pt x="12942" y="57"/>
                  </a:cubicBezTo>
                  <a:cubicBezTo>
                    <a:pt x="12954" y="57"/>
                    <a:pt x="12964" y="47"/>
                    <a:pt x="12964" y="35"/>
                  </a:cubicBezTo>
                  <a:cubicBezTo>
                    <a:pt x="12964" y="23"/>
                    <a:pt x="12954" y="14"/>
                    <a:pt x="12942" y="14"/>
                  </a:cubicBezTo>
                  <a:close/>
                  <a:moveTo>
                    <a:pt x="13056" y="15"/>
                  </a:moveTo>
                  <a:cubicBezTo>
                    <a:pt x="13045" y="15"/>
                    <a:pt x="13036" y="24"/>
                    <a:pt x="13036" y="35"/>
                  </a:cubicBezTo>
                  <a:cubicBezTo>
                    <a:pt x="13036" y="46"/>
                    <a:pt x="13045" y="55"/>
                    <a:pt x="13056" y="55"/>
                  </a:cubicBezTo>
                  <a:cubicBezTo>
                    <a:pt x="13067" y="55"/>
                    <a:pt x="13075" y="46"/>
                    <a:pt x="13075" y="35"/>
                  </a:cubicBezTo>
                  <a:cubicBezTo>
                    <a:pt x="13075" y="24"/>
                    <a:pt x="13067" y="15"/>
                    <a:pt x="13056" y="15"/>
                  </a:cubicBezTo>
                  <a:close/>
                  <a:moveTo>
                    <a:pt x="13169" y="14"/>
                  </a:moveTo>
                  <a:cubicBezTo>
                    <a:pt x="13157" y="14"/>
                    <a:pt x="13148" y="24"/>
                    <a:pt x="13148" y="35"/>
                  </a:cubicBezTo>
                  <a:cubicBezTo>
                    <a:pt x="13148" y="47"/>
                    <a:pt x="13157" y="56"/>
                    <a:pt x="13169" y="56"/>
                  </a:cubicBezTo>
                  <a:cubicBezTo>
                    <a:pt x="13181" y="56"/>
                    <a:pt x="13190" y="47"/>
                    <a:pt x="13190" y="35"/>
                  </a:cubicBezTo>
                  <a:cubicBezTo>
                    <a:pt x="13190" y="24"/>
                    <a:pt x="13181" y="14"/>
                    <a:pt x="13169" y="14"/>
                  </a:cubicBezTo>
                  <a:close/>
                  <a:moveTo>
                    <a:pt x="13282" y="13"/>
                  </a:moveTo>
                  <a:cubicBezTo>
                    <a:pt x="13270" y="13"/>
                    <a:pt x="13260" y="23"/>
                    <a:pt x="13260" y="35"/>
                  </a:cubicBezTo>
                  <a:cubicBezTo>
                    <a:pt x="13260" y="47"/>
                    <a:pt x="13270" y="57"/>
                    <a:pt x="13282" y="57"/>
                  </a:cubicBezTo>
                  <a:cubicBezTo>
                    <a:pt x="13294" y="57"/>
                    <a:pt x="13304" y="47"/>
                    <a:pt x="13304" y="35"/>
                  </a:cubicBezTo>
                  <a:cubicBezTo>
                    <a:pt x="13304" y="23"/>
                    <a:pt x="13294" y="13"/>
                    <a:pt x="13282" y="13"/>
                  </a:cubicBezTo>
                  <a:close/>
                  <a:moveTo>
                    <a:pt x="13396" y="14"/>
                  </a:moveTo>
                  <a:cubicBezTo>
                    <a:pt x="13384" y="14"/>
                    <a:pt x="13375" y="24"/>
                    <a:pt x="13375" y="35"/>
                  </a:cubicBezTo>
                  <a:cubicBezTo>
                    <a:pt x="13375" y="47"/>
                    <a:pt x="13384" y="56"/>
                    <a:pt x="13396" y="56"/>
                  </a:cubicBezTo>
                  <a:cubicBezTo>
                    <a:pt x="13407" y="56"/>
                    <a:pt x="13416" y="47"/>
                    <a:pt x="13416" y="35"/>
                  </a:cubicBezTo>
                  <a:cubicBezTo>
                    <a:pt x="13416" y="24"/>
                    <a:pt x="13407" y="14"/>
                    <a:pt x="13396" y="14"/>
                  </a:cubicBezTo>
                  <a:close/>
                  <a:moveTo>
                    <a:pt x="13509" y="16"/>
                  </a:moveTo>
                  <a:cubicBezTo>
                    <a:pt x="13498" y="16"/>
                    <a:pt x="13489" y="24"/>
                    <a:pt x="13489" y="35"/>
                  </a:cubicBezTo>
                  <a:cubicBezTo>
                    <a:pt x="13489" y="46"/>
                    <a:pt x="13498" y="55"/>
                    <a:pt x="13509" y="55"/>
                  </a:cubicBezTo>
                  <a:cubicBezTo>
                    <a:pt x="13520" y="55"/>
                    <a:pt x="13529" y="46"/>
                    <a:pt x="13529" y="35"/>
                  </a:cubicBezTo>
                  <a:cubicBezTo>
                    <a:pt x="13529" y="24"/>
                    <a:pt x="13520" y="16"/>
                    <a:pt x="13509" y="16"/>
                  </a:cubicBezTo>
                  <a:close/>
                  <a:moveTo>
                    <a:pt x="13622" y="17"/>
                  </a:moveTo>
                  <a:cubicBezTo>
                    <a:pt x="13612" y="17"/>
                    <a:pt x="13604" y="25"/>
                    <a:pt x="13604" y="35"/>
                  </a:cubicBezTo>
                  <a:cubicBezTo>
                    <a:pt x="13604" y="45"/>
                    <a:pt x="13612" y="54"/>
                    <a:pt x="13622" y="54"/>
                  </a:cubicBezTo>
                  <a:cubicBezTo>
                    <a:pt x="13633" y="54"/>
                    <a:pt x="13641" y="45"/>
                    <a:pt x="13641" y="35"/>
                  </a:cubicBezTo>
                  <a:cubicBezTo>
                    <a:pt x="13641" y="25"/>
                    <a:pt x="13633" y="17"/>
                    <a:pt x="13622" y="17"/>
                  </a:cubicBezTo>
                  <a:close/>
                  <a:moveTo>
                    <a:pt x="13736" y="16"/>
                  </a:moveTo>
                  <a:cubicBezTo>
                    <a:pt x="13725" y="16"/>
                    <a:pt x="13717" y="25"/>
                    <a:pt x="13717" y="35"/>
                  </a:cubicBezTo>
                  <a:cubicBezTo>
                    <a:pt x="13717" y="46"/>
                    <a:pt x="13725" y="54"/>
                    <a:pt x="13736" y="54"/>
                  </a:cubicBezTo>
                  <a:cubicBezTo>
                    <a:pt x="13746" y="54"/>
                    <a:pt x="13755" y="46"/>
                    <a:pt x="13755" y="35"/>
                  </a:cubicBezTo>
                  <a:cubicBezTo>
                    <a:pt x="13755" y="25"/>
                    <a:pt x="13746" y="16"/>
                    <a:pt x="13736" y="16"/>
                  </a:cubicBezTo>
                  <a:close/>
                  <a:moveTo>
                    <a:pt x="13849" y="17"/>
                  </a:moveTo>
                  <a:cubicBezTo>
                    <a:pt x="13839" y="17"/>
                    <a:pt x="13831" y="25"/>
                    <a:pt x="13831" y="35"/>
                  </a:cubicBezTo>
                  <a:cubicBezTo>
                    <a:pt x="13831" y="45"/>
                    <a:pt x="13839" y="53"/>
                    <a:pt x="13849" y="53"/>
                  </a:cubicBezTo>
                  <a:cubicBezTo>
                    <a:pt x="13859" y="53"/>
                    <a:pt x="13867" y="45"/>
                    <a:pt x="13867" y="35"/>
                  </a:cubicBezTo>
                  <a:cubicBezTo>
                    <a:pt x="13867" y="25"/>
                    <a:pt x="13859" y="17"/>
                    <a:pt x="13849" y="17"/>
                  </a:cubicBezTo>
                  <a:close/>
                  <a:moveTo>
                    <a:pt x="13963" y="18"/>
                  </a:moveTo>
                  <a:cubicBezTo>
                    <a:pt x="13953" y="18"/>
                    <a:pt x="13945" y="26"/>
                    <a:pt x="13945" y="35"/>
                  </a:cubicBezTo>
                  <a:cubicBezTo>
                    <a:pt x="13945" y="45"/>
                    <a:pt x="13953" y="53"/>
                    <a:pt x="13963" y="53"/>
                  </a:cubicBezTo>
                  <a:cubicBezTo>
                    <a:pt x="13972" y="53"/>
                    <a:pt x="13980" y="45"/>
                    <a:pt x="13980" y="35"/>
                  </a:cubicBezTo>
                  <a:cubicBezTo>
                    <a:pt x="13980" y="26"/>
                    <a:pt x="13972" y="18"/>
                    <a:pt x="13963" y="18"/>
                  </a:cubicBezTo>
                  <a:close/>
                  <a:moveTo>
                    <a:pt x="14076" y="18"/>
                  </a:moveTo>
                  <a:cubicBezTo>
                    <a:pt x="14067" y="18"/>
                    <a:pt x="14059" y="26"/>
                    <a:pt x="14059" y="35"/>
                  </a:cubicBezTo>
                  <a:cubicBezTo>
                    <a:pt x="14059" y="44"/>
                    <a:pt x="14067" y="52"/>
                    <a:pt x="14076" y="52"/>
                  </a:cubicBezTo>
                  <a:cubicBezTo>
                    <a:pt x="14085" y="52"/>
                    <a:pt x="14093" y="44"/>
                    <a:pt x="14093" y="35"/>
                  </a:cubicBezTo>
                  <a:cubicBezTo>
                    <a:pt x="14093" y="26"/>
                    <a:pt x="14085" y="18"/>
                    <a:pt x="14076" y="18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2"/>
            <p:cNvSpPr>
              <a:spLocks noEditPoints="1"/>
            </p:cNvSpPr>
            <p:nvPr/>
          </p:nvSpPr>
          <p:spPr bwMode="auto">
            <a:xfrm>
              <a:off x="-3981450" y="4194175"/>
              <a:ext cx="18824575" cy="96838"/>
            </a:xfrm>
            <a:custGeom>
              <a:avLst/>
              <a:gdLst>
                <a:gd name="T0" fmla="*/ 14189 w 14319"/>
                <a:gd name="T1" fmla="*/ 20 h 74"/>
                <a:gd name="T2" fmla="*/ 130 w 14319"/>
                <a:gd name="T3" fmla="*/ 20 h 74"/>
                <a:gd name="T4" fmla="*/ 356 w 14319"/>
                <a:gd name="T5" fmla="*/ 19 h 74"/>
                <a:gd name="T6" fmla="*/ 583 w 14319"/>
                <a:gd name="T7" fmla="*/ 18 h 74"/>
                <a:gd name="T8" fmla="*/ 810 w 14319"/>
                <a:gd name="T9" fmla="*/ 17 h 74"/>
                <a:gd name="T10" fmla="*/ 1037 w 14319"/>
                <a:gd name="T11" fmla="*/ 18 h 74"/>
                <a:gd name="T12" fmla="*/ 1263 w 14319"/>
                <a:gd name="T13" fmla="*/ 14 h 74"/>
                <a:gd name="T14" fmla="*/ 1490 w 14319"/>
                <a:gd name="T15" fmla="*/ 12 h 74"/>
                <a:gd name="T16" fmla="*/ 1717 w 14319"/>
                <a:gd name="T17" fmla="*/ 18 h 74"/>
                <a:gd name="T18" fmla="*/ 1944 w 14319"/>
                <a:gd name="T19" fmla="*/ 16 h 74"/>
                <a:gd name="T20" fmla="*/ 2171 w 14319"/>
                <a:gd name="T21" fmla="*/ 18 h 74"/>
                <a:gd name="T22" fmla="*/ 2397 w 14319"/>
                <a:gd name="T23" fmla="*/ 12 h 74"/>
                <a:gd name="T24" fmla="*/ 2624 w 14319"/>
                <a:gd name="T25" fmla="*/ 14 h 74"/>
                <a:gd name="T26" fmla="*/ 2851 w 14319"/>
                <a:gd name="T27" fmla="*/ 21 h 74"/>
                <a:gd name="T28" fmla="*/ 3078 w 14319"/>
                <a:gd name="T29" fmla="*/ 15 h 74"/>
                <a:gd name="T30" fmla="*/ 3304 w 14319"/>
                <a:gd name="T31" fmla="*/ 21 h 74"/>
                <a:gd name="T32" fmla="*/ 3531 w 14319"/>
                <a:gd name="T33" fmla="*/ 18 h 74"/>
                <a:gd name="T34" fmla="*/ 3758 w 14319"/>
                <a:gd name="T35" fmla="*/ 15 h 74"/>
                <a:gd name="T36" fmla="*/ 3985 w 14319"/>
                <a:gd name="T37" fmla="*/ 18 h 74"/>
                <a:gd name="T38" fmla="*/ 4211 w 14319"/>
                <a:gd name="T39" fmla="*/ 13 h 74"/>
                <a:gd name="T40" fmla="*/ 4438 w 14319"/>
                <a:gd name="T41" fmla="*/ 8 h 74"/>
                <a:gd name="T42" fmla="*/ 4665 w 14319"/>
                <a:gd name="T43" fmla="*/ 18 h 74"/>
                <a:gd name="T44" fmla="*/ 4892 w 14319"/>
                <a:gd name="T45" fmla="*/ 13 h 74"/>
                <a:gd name="T46" fmla="*/ 5119 w 14319"/>
                <a:gd name="T47" fmla="*/ 17 h 74"/>
                <a:gd name="T48" fmla="*/ 5345 w 14319"/>
                <a:gd name="T49" fmla="*/ 12 h 74"/>
                <a:gd name="T50" fmla="*/ 5572 w 14319"/>
                <a:gd name="T51" fmla="*/ 5 h 74"/>
                <a:gd name="T52" fmla="*/ 5799 w 14319"/>
                <a:gd name="T53" fmla="*/ 1 h 74"/>
                <a:gd name="T54" fmla="*/ 6026 w 14319"/>
                <a:gd name="T55" fmla="*/ 7 h 74"/>
                <a:gd name="T56" fmla="*/ 6252 w 14319"/>
                <a:gd name="T57" fmla="*/ 11 h 74"/>
                <a:gd name="T58" fmla="*/ 6479 w 14319"/>
                <a:gd name="T59" fmla="*/ 9 h 74"/>
                <a:gd name="T60" fmla="*/ 6706 w 14319"/>
                <a:gd name="T61" fmla="*/ 14 h 74"/>
                <a:gd name="T62" fmla="*/ 6933 w 14319"/>
                <a:gd name="T63" fmla="*/ 14 h 74"/>
                <a:gd name="T64" fmla="*/ 7159 w 14319"/>
                <a:gd name="T65" fmla="*/ 20 h 74"/>
                <a:gd name="T66" fmla="*/ 7386 w 14319"/>
                <a:gd name="T67" fmla="*/ 17 h 74"/>
                <a:gd name="T68" fmla="*/ 7613 w 14319"/>
                <a:gd name="T69" fmla="*/ 18 h 74"/>
                <a:gd name="T70" fmla="*/ 7840 w 14319"/>
                <a:gd name="T71" fmla="*/ 13 h 74"/>
                <a:gd name="T72" fmla="*/ 8067 w 14319"/>
                <a:gd name="T73" fmla="*/ 18 h 74"/>
                <a:gd name="T74" fmla="*/ 8293 w 14319"/>
                <a:gd name="T75" fmla="*/ 17 h 74"/>
                <a:gd name="T76" fmla="*/ 8520 w 14319"/>
                <a:gd name="T77" fmla="*/ 16 h 74"/>
                <a:gd name="T78" fmla="*/ 8747 w 14319"/>
                <a:gd name="T79" fmla="*/ 13 h 74"/>
                <a:gd name="T80" fmla="*/ 8974 w 14319"/>
                <a:gd name="T81" fmla="*/ 5 h 74"/>
                <a:gd name="T82" fmla="*/ 9200 w 14319"/>
                <a:gd name="T83" fmla="*/ 10 h 74"/>
                <a:gd name="T84" fmla="*/ 9427 w 14319"/>
                <a:gd name="T85" fmla="*/ 12 h 74"/>
                <a:gd name="T86" fmla="*/ 9654 w 14319"/>
                <a:gd name="T87" fmla="*/ 17 h 74"/>
                <a:gd name="T88" fmla="*/ 9881 w 14319"/>
                <a:gd name="T89" fmla="*/ 14 h 74"/>
                <a:gd name="T90" fmla="*/ 10108 w 14319"/>
                <a:gd name="T91" fmla="*/ 17 h 74"/>
                <a:gd name="T92" fmla="*/ 10334 w 14319"/>
                <a:gd name="T93" fmla="*/ 17 h 74"/>
                <a:gd name="T94" fmla="*/ 10561 w 14319"/>
                <a:gd name="T95" fmla="*/ 13 h 74"/>
                <a:gd name="T96" fmla="*/ 10788 w 14319"/>
                <a:gd name="T97" fmla="*/ 16 h 74"/>
                <a:gd name="T98" fmla="*/ 11015 w 14319"/>
                <a:gd name="T99" fmla="*/ 17 h 74"/>
                <a:gd name="T100" fmla="*/ 11241 w 14319"/>
                <a:gd name="T101" fmla="*/ 14 h 74"/>
                <a:gd name="T102" fmla="*/ 11468 w 14319"/>
                <a:gd name="T103" fmla="*/ 13 h 74"/>
                <a:gd name="T104" fmla="*/ 11695 w 14319"/>
                <a:gd name="T105" fmla="*/ 18 h 74"/>
                <a:gd name="T106" fmla="*/ 11922 w 14319"/>
                <a:gd name="T107" fmla="*/ 10 h 74"/>
                <a:gd name="T108" fmla="*/ 12148 w 14319"/>
                <a:gd name="T109" fmla="*/ 6 h 74"/>
                <a:gd name="T110" fmla="*/ 12375 w 14319"/>
                <a:gd name="T111" fmla="*/ 4 h 74"/>
                <a:gd name="T112" fmla="*/ 12602 w 14319"/>
                <a:gd name="T113" fmla="*/ 10 h 74"/>
                <a:gd name="T114" fmla="*/ 12829 w 14319"/>
                <a:gd name="T115" fmla="*/ 11 h 74"/>
                <a:gd name="T116" fmla="*/ 13056 w 14319"/>
                <a:gd name="T117" fmla="*/ 17 h 74"/>
                <a:gd name="T118" fmla="*/ 13282 w 14319"/>
                <a:gd name="T119" fmla="*/ 15 h 74"/>
                <a:gd name="T120" fmla="*/ 13509 w 14319"/>
                <a:gd name="T121" fmla="*/ 17 h 74"/>
                <a:gd name="T122" fmla="*/ 13736 w 14319"/>
                <a:gd name="T123" fmla="*/ 18 h 74"/>
                <a:gd name="T124" fmla="*/ 13963 w 14319"/>
                <a:gd name="T125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74">
                  <a:moveTo>
                    <a:pt x="14303" y="20"/>
                  </a:moveTo>
                  <a:cubicBezTo>
                    <a:pt x="14294" y="20"/>
                    <a:pt x="14286" y="28"/>
                    <a:pt x="14286" y="37"/>
                  </a:cubicBezTo>
                  <a:cubicBezTo>
                    <a:pt x="14286" y="46"/>
                    <a:pt x="14294" y="54"/>
                    <a:pt x="14303" y="54"/>
                  </a:cubicBezTo>
                  <a:cubicBezTo>
                    <a:pt x="14312" y="54"/>
                    <a:pt x="14319" y="46"/>
                    <a:pt x="14319" y="37"/>
                  </a:cubicBezTo>
                  <a:cubicBezTo>
                    <a:pt x="14319" y="28"/>
                    <a:pt x="14312" y="20"/>
                    <a:pt x="14303" y="20"/>
                  </a:cubicBezTo>
                  <a:close/>
                  <a:moveTo>
                    <a:pt x="14189" y="20"/>
                  </a:moveTo>
                  <a:cubicBezTo>
                    <a:pt x="14180" y="20"/>
                    <a:pt x="14172" y="28"/>
                    <a:pt x="14172" y="37"/>
                  </a:cubicBezTo>
                  <a:cubicBezTo>
                    <a:pt x="14172" y="46"/>
                    <a:pt x="14180" y="54"/>
                    <a:pt x="14189" y="54"/>
                  </a:cubicBezTo>
                  <a:cubicBezTo>
                    <a:pt x="14199" y="54"/>
                    <a:pt x="14206" y="46"/>
                    <a:pt x="14206" y="37"/>
                  </a:cubicBezTo>
                  <a:cubicBezTo>
                    <a:pt x="14206" y="28"/>
                    <a:pt x="14199" y="20"/>
                    <a:pt x="14189" y="20"/>
                  </a:cubicBezTo>
                  <a:close/>
                  <a:moveTo>
                    <a:pt x="33" y="37"/>
                  </a:moveTo>
                  <a:cubicBezTo>
                    <a:pt x="33" y="46"/>
                    <a:pt x="25" y="54"/>
                    <a:pt x="16" y="54"/>
                  </a:cubicBezTo>
                  <a:cubicBezTo>
                    <a:pt x="7" y="54"/>
                    <a:pt x="0" y="46"/>
                    <a:pt x="0" y="37"/>
                  </a:cubicBezTo>
                  <a:cubicBezTo>
                    <a:pt x="0" y="28"/>
                    <a:pt x="7" y="20"/>
                    <a:pt x="16" y="20"/>
                  </a:cubicBezTo>
                  <a:cubicBezTo>
                    <a:pt x="25" y="20"/>
                    <a:pt x="33" y="28"/>
                    <a:pt x="33" y="37"/>
                  </a:cubicBezTo>
                  <a:close/>
                  <a:moveTo>
                    <a:pt x="130" y="20"/>
                  </a:moveTo>
                  <a:cubicBezTo>
                    <a:pt x="120" y="20"/>
                    <a:pt x="113" y="28"/>
                    <a:pt x="113" y="37"/>
                  </a:cubicBezTo>
                  <a:cubicBezTo>
                    <a:pt x="113" y="46"/>
                    <a:pt x="120" y="54"/>
                    <a:pt x="130" y="54"/>
                  </a:cubicBezTo>
                  <a:cubicBezTo>
                    <a:pt x="139" y="54"/>
                    <a:pt x="146" y="46"/>
                    <a:pt x="146" y="37"/>
                  </a:cubicBezTo>
                  <a:cubicBezTo>
                    <a:pt x="146" y="28"/>
                    <a:pt x="139" y="20"/>
                    <a:pt x="130" y="20"/>
                  </a:cubicBezTo>
                  <a:close/>
                  <a:moveTo>
                    <a:pt x="243" y="20"/>
                  </a:moveTo>
                  <a:cubicBezTo>
                    <a:pt x="234" y="20"/>
                    <a:pt x="226" y="28"/>
                    <a:pt x="226" y="37"/>
                  </a:cubicBezTo>
                  <a:cubicBezTo>
                    <a:pt x="226" y="46"/>
                    <a:pt x="234" y="54"/>
                    <a:pt x="243" y="54"/>
                  </a:cubicBezTo>
                  <a:cubicBezTo>
                    <a:pt x="252" y="54"/>
                    <a:pt x="260" y="46"/>
                    <a:pt x="260" y="37"/>
                  </a:cubicBezTo>
                  <a:cubicBezTo>
                    <a:pt x="260" y="28"/>
                    <a:pt x="252" y="20"/>
                    <a:pt x="243" y="20"/>
                  </a:cubicBezTo>
                  <a:close/>
                  <a:moveTo>
                    <a:pt x="356" y="19"/>
                  </a:moveTo>
                  <a:cubicBezTo>
                    <a:pt x="347" y="19"/>
                    <a:pt x="339" y="27"/>
                    <a:pt x="339" y="37"/>
                  </a:cubicBezTo>
                  <a:cubicBezTo>
                    <a:pt x="339" y="47"/>
                    <a:pt x="347" y="54"/>
                    <a:pt x="356" y="54"/>
                  </a:cubicBezTo>
                  <a:cubicBezTo>
                    <a:pt x="366" y="54"/>
                    <a:pt x="374" y="47"/>
                    <a:pt x="374" y="37"/>
                  </a:cubicBezTo>
                  <a:cubicBezTo>
                    <a:pt x="374" y="27"/>
                    <a:pt x="366" y="19"/>
                    <a:pt x="356" y="19"/>
                  </a:cubicBezTo>
                  <a:close/>
                  <a:moveTo>
                    <a:pt x="470" y="21"/>
                  </a:moveTo>
                  <a:cubicBezTo>
                    <a:pt x="461" y="21"/>
                    <a:pt x="453" y="28"/>
                    <a:pt x="453" y="37"/>
                  </a:cubicBezTo>
                  <a:cubicBezTo>
                    <a:pt x="453" y="46"/>
                    <a:pt x="461" y="53"/>
                    <a:pt x="470" y="53"/>
                  </a:cubicBezTo>
                  <a:cubicBezTo>
                    <a:pt x="479" y="53"/>
                    <a:pt x="486" y="46"/>
                    <a:pt x="486" y="37"/>
                  </a:cubicBezTo>
                  <a:cubicBezTo>
                    <a:pt x="486" y="28"/>
                    <a:pt x="479" y="21"/>
                    <a:pt x="470" y="21"/>
                  </a:cubicBezTo>
                  <a:close/>
                  <a:moveTo>
                    <a:pt x="583" y="18"/>
                  </a:moveTo>
                  <a:cubicBezTo>
                    <a:pt x="573" y="18"/>
                    <a:pt x="565" y="27"/>
                    <a:pt x="565" y="37"/>
                  </a:cubicBezTo>
                  <a:cubicBezTo>
                    <a:pt x="565" y="47"/>
                    <a:pt x="573" y="55"/>
                    <a:pt x="583" y="55"/>
                  </a:cubicBezTo>
                  <a:cubicBezTo>
                    <a:pt x="593" y="55"/>
                    <a:pt x="602" y="47"/>
                    <a:pt x="602" y="37"/>
                  </a:cubicBezTo>
                  <a:cubicBezTo>
                    <a:pt x="602" y="27"/>
                    <a:pt x="593" y="18"/>
                    <a:pt x="583" y="18"/>
                  </a:cubicBezTo>
                  <a:close/>
                  <a:moveTo>
                    <a:pt x="696" y="18"/>
                  </a:moveTo>
                  <a:cubicBezTo>
                    <a:pt x="686" y="18"/>
                    <a:pt x="677" y="26"/>
                    <a:pt x="677" y="37"/>
                  </a:cubicBezTo>
                  <a:cubicBezTo>
                    <a:pt x="677" y="47"/>
                    <a:pt x="686" y="56"/>
                    <a:pt x="696" y="56"/>
                  </a:cubicBezTo>
                  <a:cubicBezTo>
                    <a:pt x="707" y="56"/>
                    <a:pt x="716" y="47"/>
                    <a:pt x="716" y="37"/>
                  </a:cubicBezTo>
                  <a:cubicBezTo>
                    <a:pt x="716" y="26"/>
                    <a:pt x="707" y="18"/>
                    <a:pt x="696" y="18"/>
                  </a:cubicBezTo>
                  <a:close/>
                  <a:moveTo>
                    <a:pt x="810" y="17"/>
                  </a:moveTo>
                  <a:cubicBezTo>
                    <a:pt x="799" y="17"/>
                    <a:pt x="790" y="26"/>
                    <a:pt x="790" y="37"/>
                  </a:cubicBezTo>
                  <a:cubicBezTo>
                    <a:pt x="790" y="48"/>
                    <a:pt x="799" y="57"/>
                    <a:pt x="810" y="57"/>
                  </a:cubicBezTo>
                  <a:cubicBezTo>
                    <a:pt x="821" y="57"/>
                    <a:pt x="830" y="48"/>
                    <a:pt x="830" y="37"/>
                  </a:cubicBezTo>
                  <a:cubicBezTo>
                    <a:pt x="830" y="26"/>
                    <a:pt x="821" y="17"/>
                    <a:pt x="810" y="17"/>
                  </a:cubicBezTo>
                  <a:close/>
                  <a:moveTo>
                    <a:pt x="923" y="21"/>
                  </a:moveTo>
                  <a:cubicBezTo>
                    <a:pt x="914" y="21"/>
                    <a:pt x="907" y="28"/>
                    <a:pt x="907" y="37"/>
                  </a:cubicBezTo>
                  <a:cubicBezTo>
                    <a:pt x="907" y="46"/>
                    <a:pt x="914" y="53"/>
                    <a:pt x="923" y="53"/>
                  </a:cubicBezTo>
                  <a:cubicBezTo>
                    <a:pt x="932" y="53"/>
                    <a:pt x="940" y="46"/>
                    <a:pt x="940" y="37"/>
                  </a:cubicBezTo>
                  <a:cubicBezTo>
                    <a:pt x="940" y="28"/>
                    <a:pt x="932" y="21"/>
                    <a:pt x="923" y="21"/>
                  </a:cubicBezTo>
                  <a:close/>
                  <a:moveTo>
                    <a:pt x="1037" y="18"/>
                  </a:moveTo>
                  <a:cubicBezTo>
                    <a:pt x="1026" y="18"/>
                    <a:pt x="1018" y="27"/>
                    <a:pt x="1018" y="37"/>
                  </a:cubicBezTo>
                  <a:cubicBezTo>
                    <a:pt x="1018" y="47"/>
                    <a:pt x="1026" y="55"/>
                    <a:pt x="1037" y="55"/>
                  </a:cubicBezTo>
                  <a:cubicBezTo>
                    <a:pt x="1047" y="55"/>
                    <a:pt x="1055" y="47"/>
                    <a:pt x="1055" y="37"/>
                  </a:cubicBezTo>
                  <a:cubicBezTo>
                    <a:pt x="1055" y="27"/>
                    <a:pt x="1047" y="18"/>
                    <a:pt x="1037" y="18"/>
                  </a:cubicBezTo>
                  <a:close/>
                  <a:moveTo>
                    <a:pt x="1150" y="16"/>
                  </a:moveTo>
                  <a:cubicBezTo>
                    <a:pt x="1139" y="16"/>
                    <a:pt x="1129" y="26"/>
                    <a:pt x="1129" y="37"/>
                  </a:cubicBezTo>
                  <a:cubicBezTo>
                    <a:pt x="1129" y="48"/>
                    <a:pt x="1139" y="58"/>
                    <a:pt x="1150" y="58"/>
                  </a:cubicBezTo>
                  <a:cubicBezTo>
                    <a:pt x="1161" y="58"/>
                    <a:pt x="1171" y="48"/>
                    <a:pt x="1171" y="37"/>
                  </a:cubicBezTo>
                  <a:cubicBezTo>
                    <a:pt x="1171" y="26"/>
                    <a:pt x="1161" y="16"/>
                    <a:pt x="1150" y="16"/>
                  </a:cubicBezTo>
                  <a:close/>
                  <a:moveTo>
                    <a:pt x="1263" y="14"/>
                  </a:moveTo>
                  <a:cubicBezTo>
                    <a:pt x="1251" y="14"/>
                    <a:pt x="1241" y="24"/>
                    <a:pt x="1241" y="37"/>
                  </a:cubicBezTo>
                  <a:cubicBezTo>
                    <a:pt x="1241" y="49"/>
                    <a:pt x="1251" y="60"/>
                    <a:pt x="1263" y="60"/>
                  </a:cubicBezTo>
                  <a:cubicBezTo>
                    <a:pt x="1276" y="60"/>
                    <a:pt x="1286" y="49"/>
                    <a:pt x="1286" y="37"/>
                  </a:cubicBezTo>
                  <a:cubicBezTo>
                    <a:pt x="1286" y="24"/>
                    <a:pt x="1276" y="14"/>
                    <a:pt x="1263" y="14"/>
                  </a:cubicBezTo>
                  <a:close/>
                  <a:moveTo>
                    <a:pt x="1377" y="12"/>
                  </a:moveTo>
                  <a:cubicBezTo>
                    <a:pt x="1363" y="12"/>
                    <a:pt x="1352" y="23"/>
                    <a:pt x="1352" y="37"/>
                  </a:cubicBezTo>
                  <a:cubicBezTo>
                    <a:pt x="1352" y="51"/>
                    <a:pt x="1363" y="62"/>
                    <a:pt x="1377" y="62"/>
                  </a:cubicBezTo>
                  <a:cubicBezTo>
                    <a:pt x="1391" y="62"/>
                    <a:pt x="1402" y="51"/>
                    <a:pt x="1402" y="37"/>
                  </a:cubicBezTo>
                  <a:cubicBezTo>
                    <a:pt x="1402" y="23"/>
                    <a:pt x="1391" y="12"/>
                    <a:pt x="1377" y="12"/>
                  </a:cubicBezTo>
                  <a:close/>
                  <a:moveTo>
                    <a:pt x="1490" y="12"/>
                  </a:moveTo>
                  <a:cubicBezTo>
                    <a:pt x="1477" y="12"/>
                    <a:pt x="1465" y="23"/>
                    <a:pt x="1465" y="37"/>
                  </a:cubicBezTo>
                  <a:cubicBezTo>
                    <a:pt x="1465" y="51"/>
                    <a:pt x="1477" y="62"/>
                    <a:pt x="1490" y="62"/>
                  </a:cubicBezTo>
                  <a:cubicBezTo>
                    <a:pt x="1504" y="62"/>
                    <a:pt x="1515" y="51"/>
                    <a:pt x="1515" y="37"/>
                  </a:cubicBezTo>
                  <a:cubicBezTo>
                    <a:pt x="1515" y="23"/>
                    <a:pt x="1504" y="12"/>
                    <a:pt x="1490" y="12"/>
                  </a:cubicBezTo>
                  <a:close/>
                  <a:moveTo>
                    <a:pt x="1604" y="15"/>
                  </a:moveTo>
                  <a:cubicBezTo>
                    <a:pt x="1591" y="15"/>
                    <a:pt x="1581" y="25"/>
                    <a:pt x="1581" y="37"/>
                  </a:cubicBezTo>
                  <a:cubicBezTo>
                    <a:pt x="1581" y="49"/>
                    <a:pt x="1591" y="59"/>
                    <a:pt x="1604" y="59"/>
                  </a:cubicBezTo>
                  <a:cubicBezTo>
                    <a:pt x="1616" y="59"/>
                    <a:pt x="1626" y="49"/>
                    <a:pt x="1626" y="37"/>
                  </a:cubicBezTo>
                  <a:cubicBezTo>
                    <a:pt x="1626" y="25"/>
                    <a:pt x="1616" y="15"/>
                    <a:pt x="1604" y="15"/>
                  </a:cubicBezTo>
                  <a:close/>
                  <a:moveTo>
                    <a:pt x="1717" y="18"/>
                  </a:moveTo>
                  <a:cubicBezTo>
                    <a:pt x="1707" y="18"/>
                    <a:pt x="1698" y="27"/>
                    <a:pt x="1698" y="37"/>
                  </a:cubicBezTo>
                  <a:cubicBezTo>
                    <a:pt x="1698" y="47"/>
                    <a:pt x="1707" y="56"/>
                    <a:pt x="1717" y="56"/>
                  </a:cubicBezTo>
                  <a:cubicBezTo>
                    <a:pt x="1727" y="56"/>
                    <a:pt x="1736" y="47"/>
                    <a:pt x="1736" y="37"/>
                  </a:cubicBezTo>
                  <a:cubicBezTo>
                    <a:pt x="1736" y="27"/>
                    <a:pt x="1727" y="18"/>
                    <a:pt x="1717" y="18"/>
                  </a:cubicBezTo>
                  <a:close/>
                  <a:moveTo>
                    <a:pt x="1830" y="15"/>
                  </a:moveTo>
                  <a:cubicBezTo>
                    <a:pt x="1819" y="15"/>
                    <a:pt x="1809" y="25"/>
                    <a:pt x="1809" y="37"/>
                  </a:cubicBezTo>
                  <a:cubicBezTo>
                    <a:pt x="1809" y="49"/>
                    <a:pt x="1819" y="58"/>
                    <a:pt x="1830" y="58"/>
                  </a:cubicBezTo>
                  <a:cubicBezTo>
                    <a:pt x="1842" y="58"/>
                    <a:pt x="1852" y="49"/>
                    <a:pt x="1852" y="37"/>
                  </a:cubicBezTo>
                  <a:cubicBezTo>
                    <a:pt x="1852" y="25"/>
                    <a:pt x="1842" y="15"/>
                    <a:pt x="1830" y="15"/>
                  </a:cubicBezTo>
                  <a:close/>
                  <a:moveTo>
                    <a:pt x="1944" y="16"/>
                  </a:moveTo>
                  <a:cubicBezTo>
                    <a:pt x="1932" y="16"/>
                    <a:pt x="1923" y="25"/>
                    <a:pt x="1923" y="37"/>
                  </a:cubicBezTo>
                  <a:cubicBezTo>
                    <a:pt x="1923" y="49"/>
                    <a:pt x="1932" y="58"/>
                    <a:pt x="1944" y="58"/>
                  </a:cubicBezTo>
                  <a:cubicBezTo>
                    <a:pt x="1955" y="58"/>
                    <a:pt x="1965" y="49"/>
                    <a:pt x="1965" y="37"/>
                  </a:cubicBezTo>
                  <a:cubicBezTo>
                    <a:pt x="1965" y="25"/>
                    <a:pt x="1955" y="16"/>
                    <a:pt x="1944" y="16"/>
                  </a:cubicBezTo>
                  <a:close/>
                  <a:moveTo>
                    <a:pt x="2057" y="17"/>
                  </a:moveTo>
                  <a:cubicBezTo>
                    <a:pt x="2046" y="17"/>
                    <a:pt x="2037" y="26"/>
                    <a:pt x="2037" y="37"/>
                  </a:cubicBezTo>
                  <a:cubicBezTo>
                    <a:pt x="2037" y="48"/>
                    <a:pt x="2046" y="57"/>
                    <a:pt x="2057" y="57"/>
                  </a:cubicBezTo>
                  <a:cubicBezTo>
                    <a:pt x="2068" y="57"/>
                    <a:pt x="2077" y="48"/>
                    <a:pt x="2077" y="37"/>
                  </a:cubicBezTo>
                  <a:cubicBezTo>
                    <a:pt x="2077" y="26"/>
                    <a:pt x="2068" y="17"/>
                    <a:pt x="2057" y="17"/>
                  </a:cubicBezTo>
                  <a:close/>
                  <a:moveTo>
                    <a:pt x="2171" y="18"/>
                  </a:moveTo>
                  <a:cubicBezTo>
                    <a:pt x="2160" y="18"/>
                    <a:pt x="2152" y="27"/>
                    <a:pt x="2152" y="37"/>
                  </a:cubicBezTo>
                  <a:cubicBezTo>
                    <a:pt x="2152" y="47"/>
                    <a:pt x="2160" y="56"/>
                    <a:pt x="2171" y="56"/>
                  </a:cubicBezTo>
                  <a:cubicBezTo>
                    <a:pt x="2181" y="56"/>
                    <a:pt x="2189" y="47"/>
                    <a:pt x="2189" y="37"/>
                  </a:cubicBezTo>
                  <a:cubicBezTo>
                    <a:pt x="2189" y="27"/>
                    <a:pt x="2181" y="18"/>
                    <a:pt x="2171" y="18"/>
                  </a:cubicBezTo>
                  <a:close/>
                  <a:moveTo>
                    <a:pt x="2284" y="15"/>
                  </a:moveTo>
                  <a:cubicBezTo>
                    <a:pt x="2272" y="15"/>
                    <a:pt x="2262" y="25"/>
                    <a:pt x="2262" y="37"/>
                  </a:cubicBezTo>
                  <a:cubicBezTo>
                    <a:pt x="2262" y="49"/>
                    <a:pt x="2272" y="58"/>
                    <a:pt x="2284" y="58"/>
                  </a:cubicBezTo>
                  <a:cubicBezTo>
                    <a:pt x="2296" y="58"/>
                    <a:pt x="2305" y="49"/>
                    <a:pt x="2305" y="37"/>
                  </a:cubicBezTo>
                  <a:cubicBezTo>
                    <a:pt x="2305" y="25"/>
                    <a:pt x="2296" y="15"/>
                    <a:pt x="2284" y="15"/>
                  </a:cubicBezTo>
                  <a:close/>
                  <a:moveTo>
                    <a:pt x="2397" y="12"/>
                  </a:moveTo>
                  <a:cubicBezTo>
                    <a:pt x="2383" y="12"/>
                    <a:pt x="2372" y="23"/>
                    <a:pt x="2372" y="37"/>
                  </a:cubicBezTo>
                  <a:cubicBezTo>
                    <a:pt x="2372" y="51"/>
                    <a:pt x="2383" y="62"/>
                    <a:pt x="2397" y="62"/>
                  </a:cubicBezTo>
                  <a:cubicBezTo>
                    <a:pt x="2411" y="62"/>
                    <a:pt x="2422" y="51"/>
                    <a:pt x="2422" y="37"/>
                  </a:cubicBezTo>
                  <a:cubicBezTo>
                    <a:pt x="2422" y="23"/>
                    <a:pt x="2411" y="12"/>
                    <a:pt x="2397" y="12"/>
                  </a:cubicBezTo>
                  <a:close/>
                  <a:moveTo>
                    <a:pt x="2511" y="9"/>
                  </a:moveTo>
                  <a:cubicBezTo>
                    <a:pt x="2495" y="9"/>
                    <a:pt x="2483" y="22"/>
                    <a:pt x="2483" y="37"/>
                  </a:cubicBezTo>
                  <a:cubicBezTo>
                    <a:pt x="2483" y="52"/>
                    <a:pt x="2495" y="64"/>
                    <a:pt x="2511" y="64"/>
                  </a:cubicBezTo>
                  <a:cubicBezTo>
                    <a:pt x="2526" y="64"/>
                    <a:pt x="2538" y="52"/>
                    <a:pt x="2538" y="37"/>
                  </a:cubicBezTo>
                  <a:cubicBezTo>
                    <a:pt x="2538" y="22"/>
                    <a:pt x="2526" y="9"/>
                    <a:pt x="2511" y="9"/>
                  </a:cubicBezTo>
                  <a:close/>
                  <a:moveTo>
                    <a:pt x="2624" y="14"/>
                  </a:moveTo>
                  <a:cubicBezTo>
                    <a:pt x="2611" y="14"/>
                    <a:pt x="2601" y="24"/>
                    <a:pt x="2601" y="37"/>
                  </a:cubicBezTo>
                  <a:cubicBezTo>
                    <a:pt x="2601" y="50"/>
                    <a:pt x="2611" y="60"/>
                    <a:pt x="2624" y="60"/>
                  </a:cubicBezTo>
                  <a:cubicBezTo>
                    <a:pt x="2637" y="60"/>
                    <a:pt x="2647" y="50"/>
                    <a:pt x="2647" y="37"/>
                  </a:cubicBezTo>
                  <a:cubicBezTo>
                    <a:pt x="2647" y="24"/>
                    <a:pt x="2637" y="14"/>
                    <a:pt x="2624" y="14"/>
                  </a:cubicBezTo>
                  <a:close/>
                  <a:moveTo>
                    <a:pt x="2737" y="19"/>
                  </a:moveTo>
                  <a:cubicBezTo>
                    <a:pt x="2727" y="19"/>
                    <a:pt x="2719" y="27"/>
                    <a:pt x="2719" y="37"/>
                  </a:cubicBezTo>
                  <a:cubicBezTo>
                    <a:pt x="2719" y="47"/>
                    <a:pt x="2727" y="55"/>
                    <a:pt x="2737" y="55"/>
                  </a:cubicBezTo>
                  <a:cubicBezTo>
                    <a:pt x="2747" y="55"/>
                    <a:pt x="2756" y="47"/>
                    <a:pt x="2756" y="37"/>
                  </a:cubicBezTo>
                  <a:cubicBezTo>
                    <a:pt x="2756" y="27"/>
                    <a:pt x="2747" y="19"/>
                    <a:pt x="2737" y="19"/>
                  </a:cubicBezTo>
                  <a:close/>
                  <a:moveTo>
                    <a:pt x="2851" y="21"/>
                  </a:moveTo>
                  <a:cubicBezTo>
                    <a:pt x="2842" y="21"/>
                    <a:pt x="2834" y="28"/>
                    <a:pt x="2834" y="37"/>
                  </a:cubicBezTo>
                  <a:cubicBezTo>
                    <a:pt x="2834" y="46"/>
                    <a:pt x="2842" y="53"/>
                    <a:pt x="2851" y="53"/>
                  </a:cubicBezTo>
                  <a:cubicBezTo>
                    <a:pt x="2860" y="53"/>
                    <a:pt x="2867" y="46"/>
                    <a:pt x="2867" y="37"/>
                  </a:cubicBezTo>
                  <a:cubicBezTo>
                    <a:pt x="2867" y="28"/>
                    <a:pt x="2860" y="21"/>
                    <a:pt x="2851" y="21"/>
                  </a:cubicBezTo>
                  <a:close/>
                  <a:moveTo>
                    <a:pt x="2964" y="16"/>
                  </a:moveTo>
                  <a:cubicBezTo>
                    <a:pt x="2953" y="16"/>
                    <a:pt x="2943" y="25"/>
                    <a:pt x="2943" y="37"/>
                  </a:cubicBezTo>
                  <a:cubicBezTo>
                    <a:pt x="2943" y="48"/>
                    <a:pt x="2953" y="58"/>
                    <a:pt x="2964" y="58"/>
                  </a:cubicBezTo>
                  <a:cubicBezTo>
                    <a:pt x="2976" y="58"/>
                    <a:pt x="2985" y="48"/>
                    <a:pt x="2985" y="37"/>
                  </a:cubicBezTo>
                  <a:cubicBezTo>
                    <a:pt x="2985" y="25"/>
                    <a:pt x="2976" y="16"/>
                    <a:pt x="2964" y="16"/>
                  </a:cubicBezTo>
                  <a:close/>
                  <a:moveTo>
                    <a:pt x="3078" y="15"/>
                  </a:moveTo>
                  <a:cubicBezTo>
                    <a:pt x="3066" y="15"/>
                    <a:pt x="3056" y="25"/>
                    <a:pt x="3056" y="37"/>
                  </a:cubicBezTo>
                  <a:cubicBezTo>
                    <a:pt x="3056" y="49"/>
                    <a:pt x="3066" y="59"/>
                    <a:pt x="3078" y="59"/>
                  </a:cubicBezTo>
                  <a:cubicBezTo>
                    <a:pt x="3090" y="59"/>
                    <a:pt x="3099" y="49"/>
                    <a:pt x="3099" y="37"/>
                  </a:cubicBezTo>
                  <a:cubicBezTo>
                    <a:pt x="3099" y="25"/>
                    <a:pt x="3090" y="15"/>
                    <a:pt x="3078" y="15"/>
                  </a:cubicBezTo>
                  <a:close/>
                  <a:moveTo>
                    <a:pt x="3191" y="17"/>
                  </a:moveTo>
                  <a:cubicBezTo>
                    <a:pt x="3180" y="17"/>
                    <a:pt x="3171" y="26"/>
                    <a:pt x="3171" y="37"/>
                  </a:cubicBezTo>
                  <a:cubicBezTo>
                    <a:pt x="3171" y="48"/>
                    <a:pt x="3180" y="57"/>
                    <a:pt x="3191" y="57"/>
                  </a:cubicBezTo>
                  <a:cubicBezTo>
                    <a:pt x="3202" y="57"/>
                    <a:pt x="3211" y="48"/>
                    <a:pt x="3211" y="37"/>
                  </a:cubicBezTo>
                  <a:cubicBezTo>
                    <a:pt x="3211" y="26"/>
                    <a:pt x="3202" y="17"/>
                    <a:pt x="3191" y="17"/>
                  </a:cubicBezTo>
                  <a:close/>
                  <a:moveTo>
                    <a:pt x="3304" y="21"/>
                  </a:moveTo>
                  <a:cubicBezTo>
                    <a:pt x="3295" y="21"/>
                    <a:pt x="3288" y="28"/>
                    <a:pt x="3288" y="37"/>
                  </a:cubicBezTo>
                  <a:cubicBezTo>
                    <a:pt x="3288" y="46"/>
                    <a:pt x="3295" y="53"/>
                    <a:pt x="3304" y="53"/>
                  </a:cubicBezTo>
                  <a:cubicBezTo>
                    <a:pt x="3313" y="53"/>
                    <a:pt x="3321" y="46"/>
                    <a:pt x="3321" y="37"/>
                  </a:cubicBezTo>
                  <a:cubicBezTo>
                    <a:pt x="3321" y="28"/>
                    <a:pt x="3313" y="21"/>
                    <a:pt x="3304" y="21"/>
                  </a:cubicBezTo>
                  <a:close/>
                  <a:moveTo>
                    <a:pt x="3418" y="19"/>
                  </a:moveTo>
                  <a:cubicBezTo>
                    <a:pt x="3408" y="19"/>
                    <a:pt x="3400" y="27"/>
                    <a:pt x="3400" y="37"/>
                  </a:cubicBezTo>
                  <a:cubicBezTo>
                    <a:pt x="3400" y="47"/>
                    <a:pt x="3408" y="55"/>
                    <a:pt x="3418" y="55"/>
                  </a:cubicBezTo>
                  <a:cubicBezTo>
                    <a:pt x="3428" y="55"/>
                    <a:pt x="3436" y="47"/>
                    <a:pt x="3436" y="37"/>
                  </a:cubicBezTo>
                  <a:cubicBezTo>
                    <a:pt x="3436" y="27"/>
                    <a:pt x="3428" y="19"/>
                    <a:pt x="3418" y="19"/>
                  </a:cubicBezTo>
                  <a:close/>
                  <a:moveTo>
                    <a:pt x="3531" y="18"/>
                  </a:moveTo>
                  <a:cubicBezTo>
                    <a:pt x="3521" y="18"/>
                    <a:pt x="3512" y="26"/>
                    <a:pt x="3512" y="37"/>
                  </a:cubicBezTo>
                  <a:cubicBezTo>
                    <a:pt x="3512" y="47"/>
                    <a:pt x="3521" y="56"/>
                    <a:pt x="3531" y="56"/>
                  </a:cubicBezTo>
                  <a:cubicBezTo>
                    <a:pt x="3542" y="56"/>
                    <a:pt x="3550" y="47"/>
                    <a:pt x="3550" y="37"/>
                  </a:cubicBezTo>
                  <a:cubicBezTo>
                    <a:pt x="3550" y="26"/>
                    <a:pt x="3542" y="18"/>
                    <a:pt x="3531" y="18"/>
                  </a:cubicBezTo>
                  <a:close/>
                  <a:moveTo>
                    <a:pt x="3645" y="19"/>
                  </a:moveTo>
                  <a:cubicBezTo>
                    <a:pt x="3635" y="19"/>
                    <a:pt x="3626" y="27"/>
                    <a:pt x="3626" y="37"/>
                  </a:cubicBezTo>
                  <a:cubicBezTo>
                    <a:pt x="3626" y="47"/>
                    <a:pt x="3635" y="55"/>
                    <a:pt x="3645" y="55"/>
                  </a:cubicBezTo>
                  <a:cubicBezTo>
                    <a:pt x="3655" y="55"/>
                    <a:pt x="3663" y="47"/>
                    <a:pt x="3663" y="37"/>
                  </a:cubicBezTo>
                  <a:cubicBezTo>
                    <a:pt x="3663" y="27"/>
                    <a:pt x="3655" y="19"/>
                    <a:pt x="3645" y="19"/>
                  </a:cubicBezTo>
                  <a:close/>
                  <a:moveTo>
                    <a:pt x="3758" y="15"/>
                  </a:moveTo>
                  <a:cubicBezTo>
                    <a:pt x="3746" y="15"/>
                    <a:pt x="3736" y="25"/>
                    <a:pt x="3736" y="37"/>
                  </a:cubicBezTo>
                  <a:cubicBezTo>
                    <a:pt x="3736" y="49"/>
                    <a:pt x="3746" y="58"/>
                    <a:pt x="3758" y="58"/>
                  </a:cubicBezTo>
                  <a:cubicBezTo>
                    <a:pt x="3770" y="58"/>
                    <a:pt x="3779" y="49"/>
                    <a:pt x="3779" y="37"/>
                  </a:cubicBezTo>
                  <a:cubicBezTo>
                    <a:pt x="3779" y="25"/>
                    <a:pt x="3770" y="15"/>
                    <a:pt x="3758" y="15"/>
                  </a:cubicBezTo>
                  <a:close/>
                  <a:moveTo>
                    <a:pt x="3871" y="14"/>
                  </a:moveTo>
                  <a:cubicBezTo>
                    <a:pt x="3858" y="14"/>
                    <a:pt x="3848" y="24"/>
                    <a:pt x="3848" y="37"/>
                  </a:cubicBezTo>
                  <a:cubicBezTo>
                    <a:pt x="3848" y="50"/>
                    <a:pt x="3858" y="60"/>
                    <a:pt x="3871" y="60"/>
                  </a:cubicBezTo>
                  <a:cubicBezTo>
                    <a:pt x="3884" y="60"/>
                    <a:pt x="3895" y="50"/>
                    <a:pt x="3895" y="37"/>
                  </a:cubicBezTo>
                  <a:cubicBezTo>
                    <a:pt x="3895" y="24"/>
                    <a:pt x="3884" y="14"/>
                    <a:pt x="3871" y="14"/>
                  </a:cubicBezTo>
                  <a:close/>
                  <a:moveTo>
                    <a:pt x="3985" y="18"/>
                  </a:moveTo>
                  <a:cubicBezTo>
                    <a:pt x="3975" y="18"/>
                    <a:pt x="3966" y="27"/>
                    <a:pt x="3966" y="37"/>
                  </a:cubicBezTo>
                  <a:cubicBezTo>
                    <a:pt x="3966" y="47"/>
                    <a:pt x="3975" y="55"/>
                    <a:pt x="3985" y="55"/>
                  </a:cubicBezTo>
                  <a:cubicBezTo>
                    <a:pt x="3995" y="55"/>
                    <a:pt x="4003" y="47"/>
                    <a:pt x="4003" y="37"/>
                  </a:cubicBezTo>
                  <a:cubicBezTo>
                    <a:pt x="4003" y="27"/>
                    <a:pt x="3995" y="18"/>
                    <a:pt x="3985" y="18"/>
                  </a:cubicBezTo>
                  <a:close/>
                  <a:moveTo>
                    <a:pt x="4098" y="16"/>
                  </a:moveTo>
                  <a:cubicBezTo>
                    <a:pt x="4086" y="16"/>
                    <a:pt x="4077" y="25"/>
                    <a:pt x="4077" y="37"/>
                  </a:cubicBezTo>
                  <a:cubicBezTo>
                    <a:pt x="4077" y="49"/>
                    <a:pt x="4086" y="58"/>
                    <a:pt x="4098" y="58"/>
                  </a:cubicBezTo>
                  <a:cubicBezTo>
                    <a:pt x="4110" y="58"/>
                    <a:pt x="4119" y="49"/>
                    <a:pt x="4119" y="37"/>
                  </a:cubicBezTo>
                  <a:cubicBezTo>
                    <a:pt x="4119" y="25"/>
                    <a:pt x="4110" y="16"/>
                    <a:pt x="4098" y="16"/>
                  </a:cubicBezTo>
                  <a:close/>
                  <a:moveTo>
                    <a:pt x="4211" y="13"/>
                  </a:moveTo>
                  <a:cubicBezTo>
                    <a:pt x="4198" y="13"/>
                    <a:pt x="4187" y="24"/>
                    <a:pt x="4187" y="37"/>
                  </a:cubicBezTo>
                  <a:cubicBezTo>
                    <a:pt x="4187" y="50"/>
                    <a:pt x="4198" y="61"/>
                    <a:pt x="4211" y="61"/>
                  </a:cubicBezTo>
                  <a:cubicBezTo>
                    <a:pt x="4225" y="61"/>
                    <a:pt x="4236" y="50"/>
                    <a:pt x="4236" y="37"/>
                  </a:cubicBezTo>
                  <a:cubicBezTo>
                    <a:pt x="4236" y="24"/>
                    <a:pt x="4225" y="13"/>
                    <a:pt x="4211" y="13"/>
                  </a:cubicBezTo>
                  <a:close/>
                  <a:moveTo>
                    <a:pt x="4325" y="11"/>
                  </a:moveTo>
                  <a:cubicBezTo>
                    <a:pt x="4310" y="11"/>
                    <a:pt x="4299" y="22"/>
                    <a:pt x="4299" y="37"/>
                  </a:cubicBezTo>
                  <a:cubicBezTo>
                    <a:pt x="4299" y="51"/>
                    <a:pt x="4310" y="63"/>
                    <a:pt x="4325" y="63"/>
                  </a:cubicBezTo>
                  <a:cubicBezTo>
                    <a:pt x="4339" y="63"/>
                    <a:pt x="4351" y="51"/>
                    <a:pt x="4351" y="37"/>
                  </a:cubicBezTo>
                  <a:cubicBezTo>
                    <a:pt x="4351" y="22"/>
                    <a:pt x="4339" y="11"/>
                    <a:pt x="4325" y="11"/>
                  </a:cubicBezTo>
                  <a:close/>
                  <a:moveTo>
                    <a:pt x="4438" y="8"/>
                  </a:moveTo>
                  <a:cubicBezTo>
                    <a:pt x="4423" y="8"/>
                    <a:pt x="4410" y="21"/>
                    <a:pt x="4410" y="37"/>
                  </a:cubicBezTo>
                  <a:cubicBezTo>
                    <a:pt x="4410" y="53"/>
                    <a:pt x="4423" y="65"/>
                    <a:pt x="4438" y="65"/>
                  </a:cubicBezTo>
                  <a:cubicBezTo>
                    <a:pt x="4454" y="65"/>
                    <a:pt x="4467" y="53"/>
                    <a:pt x="4467" y="37"/>
                  </a:cubicBezTo>
                  <a:cubicBezTo>
                    <a:pt x="4467" y="21"/>
                    <a:pt x="4454" y="8"/>
                    <a:pt x="4438" y="8"/>
                  </a:cubicBezTo>
                  <a:close/>
                  <a:moveTo>
                    <a:pt x="4552" y="14"/>
                  </a:moveTo>
                  <a:cubicBezTo>
                    <a:pt x="4539" y="14"/>
                    <a:pt x="4528" y="24"/>
                    <a:pt x="4528" y="37"/>
                  </a:cubicBezTo>
                  <a:cubicBezTo>
                    <a:pt x="4528" y="50"/>
                    <a:pt x="4539" y="60"/>
                    <a:pt x="4552" y="60"/>
                  </a:cubicBezTo>
                  <a:cubicBezTo>
                    <a:pt x="4564" y="60"/>
                    <a:pt x="4575" y="50"/>
                    <a:pt x="4575" y="37"/>
                  </a:cubicBezTo>
                  <a:cubicBezTo>
                    <a:pt x="4575" y="24"/>
                    <a:pt x="4564" y="14"/>
                    <a:pt x="4552" y="14"/>
                  </a:cubicBezTo>
                  <a:close/>
                  <a:moveTo>
                    <a:pt x="4665" y="18"/>
                  </a:moveTo>
                  <a:cubicBezTo>
                    <a:pt x="4654" y="18"/>
                    <a:pt x="4646" y="26"/>
                    <a:pt x="4646" y="37"/>
                  </a:cubicBezTo>
                  <a:cubicBezTo>
                    <a:pt x="4646" y="47"/>
                    <a:pt x="4654" y="56"/>
                    <a:pt x="4665" y="56"/>
                  </a:cubicBezTo>
                  <a:cubicBezTo>
                    <a:pt x="4676" y="56"/>
                    <a:pt x="4684" y="47"/>
                    <a:pt x="4684" y="37"/>
                  </a:cubicBezTo>
                  <a:cubicBezTo>
                    <a:pt x="4684" y="26"/>
                    <a:pt x="4676" y="18"/>
                    <a:pt x="4665" y="18"/>
                  </a:cubicBezTo>
                  <a:close/>
                  <a:moveTo>
                    <a:pt x="4778" y="21"/>
                  </a:moveTo>
                  <a:cubicBezTo>
                    <a:pt x="4769" y="21"/>
                    <a:pt x="4762" y="28"/>
                    <a:pt x="4762" y="37"/>
                  </a:cubicBezTo>
                  <a:cubicBezTo>
                    <a:pt x="4762" y="46"/>
                    <a:pt x="4769" y="53"/>
                    <a:pt x="4778" y="53"/>
                  </a:cubicBezTo>
                  <a:cubicBezTo>
                    <a:pt x="4787" y="53"/>
                    <a:pt x="4795" y="46"/>
                    <a:pt x="4795" y="37"/>
                  </a:cubicBezTo>
                  <a:cubicBezTo>
                    <a:pt x="4795" y="28"/>
                    <a:pt x="4787" y="21"/>
                    <a:pt x="4778" y="21"/>
                  </a:cubicBezTo>
                  <a:close/>
                  <a:moveTo>
                    <a:pt x="4892" y="13"/>
                  </a:moveTo>
                  <a:cubicBezTo>
                    <a:pt x="4879" y="13"/>
                    <a:pt x="4868" y="24"/>
                    <a:pt x="4868" y="37"/>
                  </a:cubicBezTo>
                  <a:cubicBezTo>
                    <a:pt x="4868" y="50"/>
                    <a:pt x="4879" y="61"/>
                    <a:pt x="4892" y="61"/>
                  </a:cubicBezTo>
                  <a:cubicBezTo>
                    <a:pt x="4905" y="61"/>
                    <a:pt x="4915" y="50"/>
                    <a:pt x="4915" y="37"/>
                  </a:cubicBezTo>
                  <a:cubicBezTo>
                    <a:pt x="4915" y="24"/>
                    <a:pt x="4905" y="13"/>
                    <a:pt x="4892" y="13"/>
                  </a:cubicBezTo>
                  <a:close/>
                  <a:moveTo>
                    <a:pt x="5005" y="15"/>
                  </a:moveTo>
                  <a:cubicBezTo>
                    <a:pt x="4993" y="15"/>
                    <a:pt x="4983" y="25"/>
                    <a:pt x="4983" y="37"/>
                  </a:cubicBezTo>
                  <a:cubicBezTo>
                    <a:pt x="4983" y="49"/>
                    <a:pt x="4993" y="59"/>
                    <a:pt x="5005" y="59"/>
                  </a:cubicBezTo>
                  <a:cubicBezTo>
                    <a:pt x="5017" y="59"/>
                    <a:pt x="5027" y="49"/>
                    <a:pt x="5027" y="37"/>
                  </a:cubicBezTo>
                  <a:cubicBezTo>
                    <a:pt x="5027" y="25"/>
                    <a:pt x="5017" y="15"/>
                    <a:pt x="5005" y="15"/>
                  </a:cubicBezTo>
                  <a:close/>
                  <a:moveTo>
                    <a:pt x="5119" y="17"/>
                  </a:moveTo>
                  <a:cubicBezTo>
                    <a:pt x="5108" y="17"/>
                    <a:pt x="5099" y="26"/>
                    <a:pt x="5099" y="37"/>
                  </a:cubicBezTo>
                  <a:cubicBezTo>
                    <a:pt x="5099" y="48"/>
                    <a:pt x="5108" y="57"/>
                    <a:pt x="5119" y="57"/>
                  </a:cubicBezTo>
                  <a:cubicBezTo>
                    <a:pt x="5130" y="57"/>
                    <a:pt x="5139" y="48"/>
                    <a:pt x="5139" y="37"/>
                  </a:cubicBezTo>
                  <a:cubicBezTo>
                    <a:pt x="5139" y="26"/>
                    <a:pt x="5130" y="17"/>
                    <a:pt x="5119" y="17"/>
                  </a:cubicBezTo>
                  <a:close/>
                  <a:moveTo>
                    <a:pt x="5232" y="14"/>
                  </a:moveTo>
                  <a:cubicBezTo>
                    <a:pt x="5219" y="14"/>
                    <a:pt x="5209" y="24"/>
                    <a:pt x="5209" y="37"/>
                  </a:cubicBezTo>
                  <a:cubicBezTo>
                    <a:pt x="5209" y="50"/>
                    <a:pt x="5219" y="60"/>
                    <a:pt x="5232" y="60"/>
                  </a:cubicBezTo>
                  <a:cubicBezTo>
                    <a:pt x="5245" y="60"/>
                    <a:pt x="5255" y="50"/>
                    <a:pt x="5255" y="37"/>
                  </a:cubicBezTo>
                  <a:cubicBezTo>
                    <a:pt x="5255" y="24"/>
                    <a:pt x="5245" y="14"/>
                    <a:pt x="5232" y="14"/>
                  </a:cubicBezTo>
                  <a:close/>
                  <a:moveTo>
                    <a:pt x="5345" y="12"/>
                  </a:moveTo>
                  <a:cubicBezTo>
                    <a:pt x="5332" y="12"/>
                    <a:pt x="5320" y="23"/>
                    <a:pt x="5320" y="37"/>
                  </a:cubicBezTo>
                  <a:cubicBezTo>
                    <a:pt x="5320" y="51"/>
                    <a:pt x="5332" y="62"/>
                    <a:pt x="5345" y="62"/>
                  </a:cubicBezTo>
                  <a:cubicBezTo>
                    <a:pt x="5359" y="62"/>
                    <a:pt x="5370" y="51"/>
                    <a:pt x="5370" y="37"/>
                  </a:cubicBezTo>
                  <a:cubicBezTo>
                    <a:pt x="5370" y="23"/>
                    <a:pt x="5359" y="12"/>
                    <a:pt x="5345" y="12"/>
                  </a:cubicBezTo>
                  <a:close/>
                  <a:moveTo>
                    <a:pt x="5459" y="8"/>
                  </a:moveTo>
                  <a:cubicBezTo>
                    <a:pt x="5443" y="8"/>
                    <a:pt x="5430" y="21"/>
                    <a:pt x="5430" y="37"/>
                  </a:cubicBezTo>
                  <a:cubicBezTo>
                    <a:pt x="5430" y="53"/>
                    <a:pt x="5443" y="65"/>
                    <a:pt x="5459" y="65"/>
                  </a:cubicBezTo>
                  <a:cubicBezTo>
                    <a:pt x="5474" y="65"/>
                    <a:pt x="5487" y="53"/>
                    <a:pt x="5487" y="37"/>
                  </a:cubicBezTo>
                  <a:cubicBezTo>
                    <a:pt x="5487" y="21"/>
                    <a:pt x="5474" y="8"/>
                    <a:pt x="5459" y="8"/>
                  </a:cubicBezTo>
                  <a:close/>
                  <a:moveTo>
                    <a:pt x="5572" y="5"/>
                  </a:moveTo>
                  <a:cubicBezTo>
                    <a:pt x="5554" y="5"/>
                    <a:pt x="5540" y="19"/>
                    <a:pt x="5540" y="37"/>
                  </a:cubicBezTo>
                  <a:cubicBezTo>
                    <a:pt x="5540" y="55"/>
                    <a:pt x="5554" y="69"/>
                    <a:pt x="5572" y="69"/>
                  </a:cubicBezTo>
                  <a:cubicBezTo>
                    <a:pt x="5590" y="69"/>
                    <a:pt x="5604" y="55"/>
                    <a:pt x="5604" y="37"/>
                  </a:cubicBezTo>
                  <a:cubicBezTo>
                    <a:pt x="5604" y="19"/>
                    <a:pt x="5590" y="5"/>
                    <a:pt x="5572" y="5"/>
                  </a:cubicBezTo>
                  <a:close/>
                  <a:moveTo>
                    <a:pt x="5685" y="0"/>
                  </a:moveTo>
                  <a:cubicBezTo>
                    <a:pt x="5665" y="0"/>
                    <a:pt x="5649" y="17"/>
                    <a:pt x="5649" y="37"/>
                  </a:cubicBezTo>
                  <a:cubicBezTo>
                    <a:pt x="5649" y="57"/>
                    <a:pt x="5665" y="74"/>
                    <a:pt x="5685" y="74"/>
                  </a:cubicBezTo>
                  <a:cubicBezTo>
                    <a:pt x="5706" y="74"/>
                    <a:pt x="5722" y="57"/>
                    <a:pt x="5722" y="37"/>
                  </a:cubicBezTo>
                  <a:cubicBezTo>
                    <a:pt x="5722" y="17"/>
                    <a:pt x="5706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79" y="1"/>
                    <a:pt x="5763" y="17"/>
                    <a:pt x="5763" y="37"/>
                  </a:cubicBezTo>
                  <a:cubicBezTo>
                    <a:pt x="5763" y="57"/>
                    <a:pt x="5779" y="73"/>
                    <a:pt x="5799" y="73"/>
                  </a:cubicBezTo>
                  <a:cubicBezTo>
                    <a:pt x="5819" y="73"/>
                    <a:pt x="5835" y="57"/>
                    <a:pt x="5835" y="37"/>
                  </a:cubicBezTo>
                  <a:cubicBezTo>
                    <a:pt x="5835" y="17"/>
                    <a:pt x="5819" y="1"/>
                    <a:pt x="5799" y="1"/>
                  </a:cubicBezTo>
                  <a:close/>
                  <a:moveTo>
                    <a:pt x="5912" y="3"/>
                  </a:moveTo>
                  <a:cubicBezTo>
                    <a:pt x="5893" y="3"/>
                    <a:pt x="5878" y="18"/>
                    <a:pt x="5878" y="37"/>
                  </a:cubicBezTo>
                  <a:cubicBezTo>
                    <a:pt x="5878" y="56"/>
                    <a:pt x="5893" y="71"/>
                    <a:pt x="5912" y="71"/>
                  </a:cubicBezTo>
                  <a:cubicBezTo>
                    <a:pt x="5931" y="71"/>
                    <a:pt x="5946" y="56"/>
                    <a:pt x="5946" y="37"/>
                  </a:cubicBezTo>
                  <a:cubicBezTo>
                    <a:pt x="5946" y="18"/>
                    <a:pt x="5931" y="3"/>
                    <a:pt x="5912" y="3"/>
                  </a:cubicBezTo>
                  <a:close/>
                  <a:moveTo>
                    <a:pt x="6026" y="7"/>
                  </a:moveTo>
                  <a:cubicBezTo>
                    <a:pt x="6009" y="7"/>
                    <a:pt x="5995" y="20"/>
                    <a:pt x="5995" y="37"/>
                  </a:cubicBezTo>
                  <a:cubicBezTo>
                    <a:pt x="5995" y="54"/>
                    <a:pt x="6009" y="67"/>
                    <a:pt x="6026" y="67"/>
                  </a:cubicBezTo>
                  <a:cubicBezTo>
                    <a:pt x="6042" y="67"/>
                    <a:pt x="6056" y="54"/>
                    <a:pt x="6056" y="37"/>
                  </a:cubicBezTo>
                  <a:cubicBezTo>
                    <a:pt x="6056" y="20"/>
                    <a:pt x="6042" y="7"/>
                    <a:pt x="6026" y="7"/>
                  </a:cubicBezTo>
                  <a:close/>
                  <a:moveTo>
                    <a:pt x="6139" y="10"/>
                  </a:moveTo>
                  <a:cubicBezTo>
                    <a:pt x="6124" y="10"/>
                    <a:pt x="6112" y="22"/>
                    <a:pt x="6112" y="37"/>
                  </a:cubicBezTo>
                  <a:cubicBezTo>
                    <a:pt x="6112" y="52"/>
                    <a:pt x="6124" y="64"/>
                    <a:pt x="6139" y="64"/>
                  </a:cubicBezTo>
                  <a:cubicBezTo>
                    <a:pt x="6154" y="64"/>
                    <a:pt x="6166" y="52"/>
                    <a:pt x="6166" y="37"/>
                  </a:cubicBezTo>
                  <a:cubicBezTo>
                    <a:pt x="6166" y="22"/>
                    <a:pt x="6154" y="10"/>
                    <a:pt x="6139" y="10"/>
                  </a:cubicBezTo>
                  <a:close/>
                  <a:moveTo>
                    <a:pt x="6252" y="11"/>
                  </a:moveTo>
                  <a:cubicBezTo>
                    <a:pt x="6238" y="11"/>
                    <a:pt x="6227" y="23"/>
                    <a:pt x="6227" y="37"/>
                  </a:cubicBezTo>
                  <a:cubicBezTo>
                    <a:pt x="6227" y="51"/>
                    <a:pt x="6238" y="63"/>
                    <a:pt x="6252" y="63"/>
                  </a:cubicBezTo>
                  <a:cubicBezTo>
                    <a:pt x="6267" y="63"/>
                    <a:pt x="6278" y="51"/>
                    <a:pt x="6278" y="37"/>
                  </a:cubicBezTo>
                  <a:cubicBezTo>
                    <a:pt x="6278" y="23"/>
                    <a:pt x="6267" y="11"/>
                    <a:pt x="6252" y="11"/>
                  </a:cubicBezTo>
                  <a:close/>
                  <a:moveTo>
                    <a:pt x="6366" y="7"/>
                  </a:moveTo>
                  <a:cubicBezTo>
                    <a:pt x="6349" y="7"/>
                    <a:pt x="6336" y="21"/>
                    <a:pt x="6336" y="37"/>
                  </a:cubicBezTo>
                  <a:cubicBezTo>
                    <a:pt x="6336" y="53"/>
                    <a:pt x="6349" y="67"/>
                    <a:pt x="6366" y="67"/>
                  </a:cubicBezTo>
                  <a:cubicBezTo>
                    <a:pt x="6382" y="67"/>
                    <a:pt x="6395" y="53"/>
                    <a:pt x="6395" y="37"/>
                  </a:cubicBezTo>
                  <a:cubicBezTo>
                    <a:pt x="6395" y="21"/>
                    <a:pt x="6382" y="7"/>
                    <a:pt x="6366" y="7"/>
                  </a:cubicBezTo>
                  <a:close/>
                  <a:moveTo>
                    <a:pt x="6479" y="9"/>
                  </a:moveTo>
                  <a:cubicBezTo>
                    <a:pt x="6464" y="9"/>
                    <a:pt x="6451" y="21"/>
                    <a:pt x="6451" y="37"/>
                  </a:cubicBezTo>
                  <a:cubicBezTo>
                    <a:pt x="6451" y="52"/>
                    <a:pt x="6464" y="65"/>
                    <a:pt x="6479" y="65"/>
                  </a:cubicBezTo>
                  <a:cubicBezTo>
                    <a:pt x="6495" y="65"/>
                    <a:pt x="6507" y="52"/>
                    <a:pt x="6507" y="37"/>
                  </a:cubicBezTo>
                  <a:cubicBezTo>
                    <a:pt x="6507" y="21"/>
                    <a:pt x="6495" y="9"/>
                    <a:pt x="6479" y="9"/>
                  </a:cubicBezTo>
                  <a:close/>
                  <a:moveTo>
                    <a:pt x="6593" y="13"/>
                  </a:moveTo>
                  <a:cubicBezTo>
                    <a:pt x="6579" y="13"/>
                    <a:pt x="6569" y="24"/>
                    <a:pt x="6569" y="37"/>
                  </a:cubicBezTo>
                  <a:cubicBezTo>
                    <a:pt x="6569" y="50"/>
                    <a:pt x="6579" y="61"/>
                    <a:pt x="6593" y="61"/>
                  </a:cubicBezTo>
                  <a:cubicBezTo>
                    <a:pt x="6606" y="61"/>
                    <a:pt x="6616" y="50"/>
                    <a:pt x="6616" y="37"/>
                  </a:cubicBezTo>
                  <a:cubicBezTo>
                    <a:pt x="6616" y="24"/>
                    <a:pt x="6606" y="13"/>
                    <a:pt x="6593" y="13"/>
                  </a:cubicBezTo>
                  <a:close/>
                  <a:moveTo>
                    <a:pt x="6706" y="14"/>
                  </a:moveTo>
                  <a:cubicBezTo>
                    <a:pt x="6693" y="14"/>
                    <a:pt x="6683" y="24"/>
                    <a:pt x="6683" y="37"/>
                  </a:cubicBezTo>
                  <a:cubicBezTo>
                    <a:pt x="6683" y="49"/>
                    <a:pt x="6693" y="60"/>
                    <a:pt x="6706" y="60"/>
                  </a:cubicBezTo>
                  <a:cubicBezTo>
                    <a:pt x="6718" y="60"/>
                    <a:pt x="6729" y="49"/>
                    <a:pt x="6729" y="37"/>
                  </a:cubicBezTo>
                  <a:cubicBezTo>
                    <a:pt x="6729" y="24"/>
                    <a:pt x="6718" y="14"/>
                    <a:pt x="6706" y="14"/>
                  </a:cubicBezTo>
                  <a:close/>
                  <a:moveTo>
                    <a:pt x="6819" y="18"/>
                  </a:moveTo>
                  <a:cubicBezTo>
                    <a:pt x="6809" y="18"/>
                    <a:pt x="6800" y="26"/>
                    <a:pt x="6800" y="37"/>
                  </a:cubicBezTo>
                  <a:cubicBezTo>
                    <a:pt x="6800" y="48"/>
                    <a:pt x="6809" y="56"/>
                    <a:pt x="6819" y="56"/>
                  </a:cubicBezTo>
                  <a:cubicBezTo>
                    <a:pt x="6830" y="56"/>
                    <a:pt x="6839" y="48"/>
                    <a:pt x="6839" y="37"/>
                  </a:cubicBezTo>
                  <a:cubicBezTo>
                    <a:pt x="6839" y="26"/>
                    <a:pt x="6830" y="18"/>
                    <a:pt x="6819" y="18"/>
                  </a:cubicBezTo>
                  <a:close/>
                  <a:moveTo>
                    <a:pt x="6933" y="14"/>
                  </a:moveTo>
                  <a:cubicBezTo>
                    <a:pt x="6920" y="14"/>
                    <a:pt x="6910" y="24"/>
                    <a:pt x="6910" y="37"/>
                  </a:cubicBezTo>
                  <a:cubicBezTo>
                    <a:pt x="6910" y="50"/>
                    <a:pt x="6920" y="60"/>
                    <a:pt x="6933" y="60"/>
                  </a:cubicBezTo>
                  <a:cubicBezTo>
                    <a:pt x="6945" y="60"/>
                    <a:pt x="6956" y="50"/>
                    <a:pt x="6956" y="37"/>
                  </a:cubicBezTo>
                  <a:cubicBezTo>
                    <a:pt x="6956" y="24"/>
                    <a:pt x="6945" y="14"/>
                    <a:pt x="6933" y="14"/>
                  </a:cubicBezTo>
                  <a:close/>
                  <a:moveTo>
                    <a:pt x="7046" y="16"/>
                  </a:moveTo>
                  <a:cubicBezTo>
                    <a:pt x="7035" y="16"/>
                    <a:pt x="7026" y="26"/>
                    <a:pt x="7026" y="37"/>
                  </a:cubicBezTo>
                  <a:cubicBezTo>
                    <a:pt x="7026" y="48"/>
                    <a:pt x="7035" y="58"/>
                    <a:pt x="7046" y="58"/>
                  </a:cubicBezTo>
                  <a:cubicBezTo>
                    <a:pt x="7057" y="58"/>
                    <a:pt x="7067" y="48"/>
                    <a:pt x="7067" y="37"/>
                  </a:cubicBezTo>
                  <a:cubicBezTo>
                    <a:pt x="7067" y="26"/>
                    <a:pt x="7057" y="16"/>
                    <a:pt x="7046" y="16"/>
                  </a:cubicBezTo>
                  <a:close/>
                  <a:moveTo>
                    <a:pt x="7159" y="20"/>
                  </a:moveTo>
                  <a:cubicBezTo>
                    <a:pt x="7150" y="20"/>
                    <a:pt x="7143" y="28"/>
                    <a:pt x="7143" y="37"/>
                  </a:cubicBezTo>
                  <a:cubicBezTo>
                    <a:pt x="7143" y="46"/>
                    <a:pt x="7150" y="54"/>
                    <a:pt x="7159" y="54"/>
                  </a:cubicBezTo>
                  <a:cubicBezTo>
                    <a:pt x="7169" y="54"/>
                    <a:pt x="7176" y="46"/>
                    <a:pt x="7176" y="37"/>
                  </a:cubicBezTo>
                  <a:cubicBezTo>
                    <a:pt x="7176" y="28"/>
                    <a:pt x="7169" y="20"/>
                    <a:pt x="7159" y="20"/>
                  </a:cubicBezTo>
                  <a:close/>
                  <a:moveTo>
                    <a:pt x="7273" y="18"/>
                  </a:moveTo>
                  <a:cubicBezTo>
                    <a:pt x="7263" y="18"/>
                    <a:pt x="7254" y="27"/>
                    <a:pt x="7254" y="37"/>
                  </a:cubicBezTo>
                  <a:cubicBezTo>
                    <a:pt x="7254" y="47"/>
                    <a:pt x="7263" y="55"/>
                    <a:pt x="7273" y="55"/>
                  </a:cubicBezTo>
                  <a:cubicBezTo>
                    <a:pt x="7283" y="55"/>
                    <a:pt x="7291" y="47"/>
                    <a:pt x="7291" y="37"/>
                  </a:cubicBezTo>
                  <a:cubicBezTo>
                    <a:pt x="7291" y="27"/>
                    <a:pt x="7283" y="18"/>
                    <a:pt x="7273" y="18"/>
                  </a:cubicBezTo>
                  <a:close/>
                  <a:moveTo>
                    <a:pt x="7386" y="17"/>
                  </a:moveTo>
                  <a:cubicBezTo>
                    <a:pt x="7375" y="17"/>
                    <a:pt x="7366" y="26"/>
                    <a:pt x="7366" y="37"/>
                  </a:cubicBezTo>
                  <a:cubicBezTo>
                    <a:pt x="7366" y="48"/>
                    <a:pt x="7375" y="57"/>
                    <a:pt x="7386" y="57"/>
                  </a:cubicBezTo>
                  <a:cubicBezTo>
                    <a:pt x="7397" y="57"/>
                    <a:pt x="7407" y="48"/>
                    <a:pt x="7407" y="37"/>
                  </a:cubicBezTo>
                  <a:cubicBezTo>
                    <a:pt x="7407" y="26"/>
                    <a:pt x="7397" y="17"/>
                    <a:pt x="7386" y="17"/>
                  </a:cubicBezTo>
                  <a:close/>
                  <a:moveTo>
                    <a:pt x="7500" y="15"/>
                  </a:moveTo>
                  <a:cubicBezTo>
                    <a:pt x="7487" y="15"/>
                    <a:pt x="7477" y="25"/>
                    <a:pt x="7477" y="37"/>
                  </a:cubicBezTo>
                  <a:cubicBezTo>
                    <a:pt x="7477" y="49"/>
                    <a:pt x="7487" y="59"/>
                    <a:pt x="7500" y="59"/>
                  </a:cubicBezTo>
                  <a:cubicBezTo>
                    <a:pt x="7512" y="59"/>
                    <a:pt x="7522" y="49"/>
                    <a:pt x="7522" y="37"/>
                  </a:cubicBezTo>
                  <a:cubicBezTo>
                    <a:pt x="7522" y="25"/>
                    <a:pt x="7512" y="15"/>
                    <a:pt x="7500" y="15"/>
                  </a:cubicBezTo>
                  <a:close/>
                  <a:moveTo>
                    <a:pt x="7613" y="18"/>
                  </a:moveTo>
                  <a:cubicBezTo>
                    <a:pt x="7603" y="18"/>
                    <a:pt x="7594" y="27"/>
                    <a:pt x="7594" y="37"/>
                  </a:cubicBezTo>
                  <a:cubicBezTo>
                    <a:pt x="7594" y="47"/>
                    <a:pt x="7603" y="56"/>
                    <a:pt x="7613" y="56"/>
                  </a:cubicBezTo>
                  <a:cubicBezTo>
                    <a:pt x="7623" y="56"/>
                    <a:pt x="7632" y="47"/>
                    <a:pt x="7632" y="37"/>
                  </a:cubicBezTo>
                  <a:cubicBezTo>
                    <a:pt x="7632" y="27"/>
                    <a:pt x="7623" y="18"/>
                    <a:pt x="7613" y="18"/>
                  </a:cubicBezTo>
                  <a:close/>
                  <a:moveTo>
                    <a:pt x="7726" y="19"/>
                  </a:moveTo>
                  <a:cubicBezTo>
                    <a:pt x="7717" y="19"/>
                    <a:pt x="7709" y="27"/>
                    <a:pt x="7709" y="37"/>
                  </a:cubicBezTo>
                  <a:cubicBezTo>
                    <a:pt x="7709" y="47"/>
                    <a:pt x="7717" y="55"/>
                    <a:pt x="7726" y="55"/>
                  </a:cubicBezTo>
                  <a:cubicBezTo>
                    <a:pt x="7736" y="55"/>
                    <a:pt x="7744" y="47"/>
                    <a:pt x="7744" y="37"/>
                  </a:cubicBezTo>
                  <a:cubicBezTo>
                    <a:pt x="7744" y="27"/>
                    <a:pt x="7736" y="19"/>
                    <a:pt x="7726" y="19"/>
                  </a:cubicBezTo>
                  <a:close/>
                  <a:moveTo>
                    <a:pt x="7840" y="13"/>
                  </a:moveTo>
                  <a:cubicBezTo>
                    <a:pt x="7826" y="13"/>
                    <a:pt x="7816" y="24"/>
                    <a:pt x="7816" y="37"/>
                  </a:cubicBezTo>
                  <a:cubicBezTo>
                    <a:pt x="7816" y="50"/>
                    <a:pt x="7826" y="61"/>
                    <a:pt x="7840" y="61"/>
                  </a:cubicBezTo>
                  <a:cubicBezTo>
                    <a:pt x="7853" y="61"/>
                    <a:pt x="7864" y="50"/>
                    <a:pt x="7864" y="37"/>
                  </a:cubicBezTo>
                  <a:cubicBezTo>
                    <a:pt x="7864" y="24"/>
                    <a:pt x="7853" y="13"/>
                    <a:pt x="7840" y="13"/>
                  </a:cubicBezTo>
                  <a:close/>
                  <a:moveTo>
                    <a:pt x="7953" y="15"/>
                  </a:moveTo>
                  <a:cubicBezTo>
                    <a:pt x="7941" y="15"/>
                    <a:pt x="7931" y="25"/>
                    <a:pt x="7931" y="37"/>
                  </a:cubicBezTo>
                  <a:cubicBezTo>
                    <a:pt x="7931" y="49"/>
                    <a:pt x="7941" y="59"/>
                    <a:pt x="7953" y="59"/>
                  </a:cubicBezTo>
                  <a:cubicBezTo>
                    <a:pt x="7966" y="59"/>
                    <a:pt x="7976" y="49"/>
                    <a:pt x="7976" y="37"/>
                  </a:cubicBezTo>
                  <a:cubicBezTo>
                    <a:pt x="7976" y="25"/>
                    <a:pt x="7966" y="15"/>
                    <a:pt x="7953" y="15"/>
                  </a:cubicBezTo>
                  <a:close/>
                  <a:moveTo>
                    <a:pt x="8067" y="18"/>
                  </a:moveTo>
                  <a:cubicBezTo>
                    <a:pt x="8056" y="18"/>
                    <a:pt x="8048" y="27"/>
                    <a:pt x="8048" y="37"/>
                  </a:cubicBezTo>
                  <a:cubicBezTo>
                    <a:pt x="8048" y="47"/>
                    <a:pt x="8056" y="55"/>
                    <a:pt x="8067" y="55"/>
                  </a:cubicBezTo>
                  <a:cubicBezTo>
                    <a:pt x="8077" y="55"/>
                    <a:pt x="8085" y="47"/>
                    <a:pt x="8085" y="37"/>
                  </a:cubicBezTo>
                  <a:cubicBezTo>
                    <a:pt x="8085" y="27"/>
                    <a:pt x="8077" y="18"/>
                    <a:pt x="8067" y="18"/>
                  </a:cubicBezTo>
                  <a:close/>
                  <a:moveTo>
                    <a:pt x="8180" y="20"/>
                  </a:moveTo>
                  <a:cubicBezTo>
                    <a:pt x="8171" y="20"/>
                    <a:pt x="8163" y="28"/>
                    <a:pt x="8163" y="37"/>
                  </a:cubicBezTo>
                  <a:cubicBezTo>
                    <a:pt x="8163" y="46"/>
                    <a:pt x="8171" y="54"/>
                    <a:pt x="8180" y="54"/>
                  </a:cubicBezTo>
                  <a:cubicBezTo>
                    <a:pt x="8189" y="54"/>
                    <a:pt x="8197" y="46"/>
                    <a:pt x="8197" y="37"/>
                  </a:cubicBezTo>
                  <a:cubicBezTo>
                    <a:pt x="8197" y="28"/>
                    <a:pt x="8189" y="20"/>
                    <a:pt x="8180" y="20"/>
                  </a:cubicBezTo>
                  <a:close/>
                  <a:moveTo>
                    <a:pt x="8293" y="17"/>
                  </a:moveTo>
                  <a:cubicBezTo>
                    <a:pt x="8282" y="17"/>
                    <a:pt x="8273" y="26"/>
                    <a:pt x="8273" y="37"/>
                  </a:cubicBezTo>
                  <a:cubicBezTo>
                    <a:pt x="8273" y="48"/>
                    <a:pt x="8282" y="57"/>
                    <a:pt x="8293" y="57"/>
                  </a:cubicBezTo>
                  <a:cubicBezTo>
                    <a:pt x="8304" y="57"/>
                    <a:pt x="8313" y="48"/>
                    <a:pt x="8313" y="37"/>
                  </a:cubicBezTo>
                  <a:cubicBezTo>
                    <a:pt x="8313" y="26"/>
                    <a:pt x="8304" y="17"/>
                    <a:pt x="8293" y="17"/>
                  </a:cubicBezTo>
                  <a:close/>
                  <a:moveTo>
                    <a:pt x="8407" y="18"/>
                  </a:moveTo>
                  <a:cubicBezTo>
                    <a:pt x="8396" y="18"/>
                    <a:pt x="8388" y="27"/>
                    <a:pt x="8388" y="37"/>
                  </a:cubicBezTo>
                  <a:cubicBezTo>
                    <a:pt x="8388" y="47"/>
                    <a:pt x="8396" y="56"/>
                    <a:pt x="8407" y="56"/>
                  </a:cubicBezTo>
                  <a:cubicBezTo>
                    <a:pt x="8417" y="56"/>
                    <a:pt x="8426" y="47"/>
                    <a:pt x="8426" y="37"/>
                  </a:cubicBezTo>
                  <a:cubicBezTo>
                    <a:pt x="8426" y="27"/>
                    <a:pt x="8417" y="18"/>
                    <a:pt x="8407" y="18"/>
                  </a:cubicBezTo>
                  <a:close/>
                  <a:moveTo>
                    <a:pt x="8520" y="16"/>
                  </a:moveTo>
                  <a:cubicBezTo>
                    <a:pt x="8509" y="16"/>
                    <a:pt x="8499" y="25"/>
                    <a:pt x="8499" y="37"/>
                  </a:cubicBezTo>
                  <a:cubicBezTo>
                    <a:pt x="8499" y="48"/>
                    <a:pt x="8509" y="58"/>
                    <a:pt x="8520" y="58"/>
                  </a:cubicBezTo>
                  <a:cubicBezTo>
                    <a:pt x="8532" y="58"/>
                    <a:pt x="8541" y="48"/>
                    <a:pt x="8541" y="37"/>
                  </a:cubicBezTo>
                  <a:cubicBezTo>
                    <a:pt x="8541" y="25"/>
                    <a:pt x="8532" y="16"/>
                    <a:pt x="8520" y="16"/>
                  </a:cubicBezTo>
                  <a:close/>
                  <a:moveTo>
                    <a:pt x="8634" y="14"/>
                  </a:moveTo>
                  <a:cubicBezTo>
                    <a:pt x="8621" y="14"/>
                    <a:pt x="8610" y="24"/>
                    <a:pt x="8610" y="37"/>
                  </a:cubicBezTo>
                  <a:cubicBezTo>
                    <a:pt x="8610" y="50"/>
                    <a:pt x="8621" y="60"/>
                    <a:pt x="8634" y="60"/>
                  </a:cubicBezTo>
                  <a:cubicBezTo>
                    <a:pt x="8646" y="60"/>
                    <a:pt x="8657" y="50"/>
                    <a:pt x="8657" y="37"/>
                  </a:cubicBezTo>
                  <a:cubicBezTo>
                    <a:pt x="8657" y="24"/>
                    <a:pt x="8646" y="14"/>
                    <a:pt x="8634" y="14"/>
                  </a:cubicBezTo>
                  <a:close/>
                  <a:moveTo>
                    <a:pt x="8747" y="13"/>
                  </a:moveTo>
                  <a:cubicBezTo>
                    <a:pt x="8734" y="13"/>
                    <a:pt x="8723" y="24"/>
                    <a:pt x="8723" y="37"/>
                  </a:cubicBezTo>
                  <a:cubicBezTo>
                    <a:pt x="8723" y="50"/>
                    <a:pt x="8734" y="61"/>
                    <a:pt x="8747" y="61"/>
                  </a:cubicBezTo>
                  <a:cubicBezTo>
                    <a:pt x="8760" y="61"/>
                    <a:pt x="8771" y="50"/>
                    <a:pt x="8771" y="37"/>
                  </a:cubicBezTo>
                  <a:cubicBezTo>
                    <a:pt x="8771" y="24"/>
                    <a:pt x="8760" y="13"/>
                    <a:pt x="8747" y="13"/>
                  </a:cubicBezTo>
                  <a:close/>
                  <a:moveTo>
                    <a:pt x="8860" y="8"/>
                  </a:moveTo>
                  <a:cubicBezTo>
                    <a:pt x="8845" y="8"/>
                    <a:pt x="8832" y="21"/>
                    <a:pt x="8832" y="37"/>
                  </a:cubicBezTo>
                  <a:cubicBezTo>
                    <a:pt x="8832" y="53"/>
                    <a:pt x="8845" y="65"/>
                    <a:pt x="8860" y="65"/>
                  </a:cubicBezTo>
                  <a:cubicBezTo>
                    <a:pt x="8876" y="65"/>
                    <a:pt x="8889" y="53"/>
                    <a:pt x="8889" y="37"/>
                  </a:cubicBezTo>
                  <a:cubicBezTo>
                    <a:pt x="8889" y="21"/>
                    <a:pt x="8876" y="8"/>
                    <a:pt x="8860" y="8"/>
                  </a:cubicBezTo>
                  <a:close/>
                  <a:moveTo>
                    <a:pt x="8974" y="5"/>
                  </a:moveTo>
                  <a:cubicBezTo>
                    <a:pt x="8956" y="5"/>
                    <a:pt x="8942" y="19"/>
                    <a:pt x="8942" y="37"/>
                  </a:cubicBezTo>
                  <a:cubicBezTo>
                    <a:pt x="8942" y="54"/>
                    <a:pt x="8956" y="69"/>
                    <a:pt x="8974" y="69"/>
                  </a:cubicBezTo>
                  <a:cubicBezTo>
                    <a:pt x="8991" y="69"/>
                    <a:pt x="9005" y="54"/>
                    <a:pt x="9005" y="37"/>
                  </a:cubicBezTo>
                  <a:cubicBezTo>
                    <a:pt x="9005" y="19"/>
                    <a:pt x="8991" y="5"/>
                    <a:pt x="8974" y="5"/>
                  </a:cubicBezTo>
                  <a:close/>
                  <a:moveTo>
                    <a:pt x="9087" y="6"/>
                  </a:moveTo>
                  <a:cubicBezTo>
                    <a:pt x="9070" y="6"/>
                    <a:pt x="9056" y="20"/>
                    <a:pt x="9056" y="37"/>
                  </a:cubicBezTo>
                  <a:cubicBezTo>
                    <a:pt x="9056" y="54"/>
                    <a:pt x="9070" y="68"/>
                    <a:pt x="9087" y="68"/>
                  </a:cubicBezTo>
                  <a:cubicBezTo>
                    <a:pt x="9104" y="68"/>
                    <a:pt x="9118" y="54"/>
                    <a:pt x="9118" y="37"/>
                  </a:cubicBezTo>
                  <a:cubicBezTo>
                    <a:pt x="9118" y="20"/>
                    <a:pt x="9104" y="6"/>
                    <a:pt x="9087" y="6"/>
                  </a:cubicBezTo>
                  <a:close/>
                  <a:moveTo>
                    <a:pt x="9200" y="10"/>
                  </a:moveTo>
                  <a:cubicBezTo>
                    <a:pt x="9186" y="10"/>
                    <a:pt x="9174" y="22"/>
                    <a:pt x="9174" y="37"/>
                  </a:cubicBezTo>
                  <a:cubicBezTo>
                    <a:pt x="9174" y="52"/>
                    <a:pt x="9186" y="64"/>
                    <a:pt x="9200" y="64"/>
                  </a:cubicBezTo>
                  <a:cubicBezTo>
                    <a:pt x="9215" y="64"/>
                    <a:pt x="9227" y="52"/>
                    <a:pt x="9227" y="37"/>
                  </a:cubicBezTo>
                  <a:cubicBezTo>
                    <a:pt x="9227" y="22"/>
                    <a:pt x="9215" y="10"/>
                    <a:pt x="9200" y="10"/>
                  </a:cubicBezTo>
                  <a:close/>
                  <a:moveTo>
                    <a:pt x="9314" y="8"/>
                  </a:moveTo>
                  <a:cubicBezTo>
                    <a:pt x="9298" y="8"/>
                    <a:pt x="9284" y="21"/>
                    <a:pt x="9284" y="37"/>
                  </a:cubicBezTo>
                  <a:cubicBezTo>
                    <a:pt x="9284" y="53"/>
                    <a:pt x="9298" y="66"/>
                    <a:pt x="9314" y="66"/>
                  </a:cubicBezTo>
                  <a:cubicBezTo>
                    <a:pt x="9330" y="66"/>
                    <a:pt x="9343" y="53"/>
                    <a:pt x="9343" y="37"/>
                  </a:cubicBezTo>
                  <a:cubicBezTo>
                    <a:pt x="9343" y="21"/>
                    <a:pt x="9330" y="8"/>
                    <a:pt x="9314" y="8"/>
                  </a:cubicBezTo>
                  <a:close/>
                  <a:moveTo>
                    <a:pt x="9427" y="12"/>
                  </a:moveTo>
                  <a:cubicBezTo>
                    <a:pt x="9414" y="12"/>
                    <a:pt x="9402" y="23"/>
                    <a:pt x="9402" y="37"/>
                  </a:cubicBezTo>
                  <a:cubicBezTo>
                    <a:pt x="9402" y="51"/>
                    <a:pt x="9414" y="62"/>
                    <a:pt x="9427" y="62"/>
                  </a:cubicBezTo>
                  <a:cubicBezTo>
                    <a:pt x="9441" y="62"/>
                    <a:pt x="9452" y="51"/>
                    <a:pt x="9452" y="37"/>
                  </a:cubicBezTo>
                  <a:cubicBezTo>
                    <a:pt x="9452" y="23"/>
                    <a:pt x="9441" y="12"/>
                    <a:pt x="9427" y="12"/>
                  </a:cubicBezTo>
                  <a:close/>
                  <a:moveTo>
                    <a:pt x="9541" y="15"/>
                  </a:moveTo>
                  <a:cubicBezTo>
                    <a:pt x="9528" y="15"/>
                    <a:pt x="9518" y="25"/>
                    <a:pt x="9518" y="37"/>
                  </a:cubicBezTo>
                  <a:cubicBezTo>
                    <a:pt x="9518" y="49"/>
                    <a:pt x="9528" y="59"/>
                    <a:pt x="9541" y="59"/>
                  </a:cubicBezTo>
                  <a:cubicBezTo>
                    <a:pt x="9553" y="59"/>
                    <a:pt x="9563" y="49"/>
                    <a:pt x="9563" y="37"/>
                  </a:cubicBezTo>
                  <a:cubicBezTo>
                    <a:pt x="9563" y="25"/>
                    <a:pt x="9553" y="15"/>
                    <a:pt x="9541" y="15"/>
                  </a:cubicBezTo>
                  <a:close/>
                  <a:moveTo>
                    <a:pt x="9654" y="17"/>
                  </a:moveTo>
                  <a:cubicBezTo>
                    <a:pt x="9643" y="17"/>
                    <a:pt x="9634" y="26"/>
                    <a:pt x="9634" y="37"/>
                  </a:cubicBezTo>
                  <a:cubicBezTo>
                    <a:pt x="9634" y="48"/>
                    <a:pt x="9643" y="57"/>
                    <a:pt x="9654" y="57"/>
                  </a:cubicBezTo>
                  <a:cubicBezTo>
                    <a:pt x="9665" y="57"/>
                    <a:pt x="9674" y="48"/>
                    <a:pt x="9674" y="37"/>
                  </a:cubicBezTo>
                  <a:cubicBezTo>
                    <a:pt x="9674" y="26"/>
                    <a:pt x="9665" y="17"/>
                    <a:pt x="9654" y="17"/>
                  </a:cubicBezTo>
                  <a:close/>
                  <a:moveTo>
                    <a:pt x="9767" y="18"/>
                  </a:moveTo>
                  <a:cubicBezTo>
                    <a:pt x="9757" y="18"/>
                    <a:pt x="9748" y="26"/>
                    <a:pt x="9748" y="37"/>
                  </a:cubicBezTo>
                  <a:cubicBezTo>
                    <a:pt x="9748" y="48"/>
                    <a:pt x="9757" y="56"/>
                    <a:pt x="9767" y="56"/>
                  </a:cubicBezTo>
                  <a:cubicBezTo>
                    <a:pt x="9778" y="56"/>
                    <a:pt x="9787" y="48"/>
                    <a:pt x="9787" y="37"/>
                  </a:cubicBezTo>
                  <a:cubicBezTo>
                    <a:pt x="9787" y="26"/>
                    <a:pt x="9778" y="18"/>
                    <a:pt x="9767" y="18"/>
                  </a:cubicBezTo>
                  <a:close/>
                  <a:moveTo>
                    <a:pt x="9881" y="14"/>
                  </a:moveTo>
                  <a:cubicBezTo>
                    <a:pt x="9868" y="14"/>
                    <a:pt x="9857" y="24"/>
                    <a:pt x="9857" y="37"/>
                  </a:cubicBezTo>
                  <a:cubicBezTo>
                    <a:pt x="9857" y="50"/>
                    <a:pt x="9868" y="60"/>
                    <a:pt x="9881" y="60"/>
                  </a:cubicBezTo>
                  <a:cubicBezTo>
                    <a:pt x="9894" y="60"/>
                    <a:pt x="9904" y="50"/>
                    <a:pt x="9904" y="37"/>
                  </a:cubicBezTo>
                  <a:cubicBezTo>
                    <a:pt x="9904" y="24"/>
                    <a:pt x="9894" y="14"/>
                    <a:pt x="9881" y="14"/>
                  </a:cubicBezTo>
                  <a:close/>
                  <a:moveTo>
                    <a:pt x="9994" y="16"/>
                  </a:moveTo>
                  <a:cubicBezTo>
                    <a:pt x="9983" y="16"/>
                    <a:pt x="9973" y="25"/>
                    <a:pt x="9973" y="37"/>
                  </a:cubicBezTo>
                  <a:cubicBezTo>
                    <a:pt x="9973" y="48"/>
                    <a:pt x="9983" y="58"/>
                    <a:pt x="9994" y="58"/>
                  </a:cubicBezTo>
                  <a:cubicBezTo>
                    <a:pt x="10006" y="58"/>
                    <a:pt x="10015" y="48"/>
                    <a:pt x="10015" y="37"/>
                  </a:cubicBezTo>
                  <a:cubicBezTo>
                    <a:pt x="10015" y="25"/>
                    <a:pt x="10006" y="16"/>
                    <a:pt x="9994" y="16"/>
                  </a:cubicBezTo>
                  <a:close/>
                  <a:moveTo>
                    <a:pt x="10108" y="17"/>
                  </a:moveTo>
                  <a:cubicBezTo>
                    <a:pt x="10097" y="17"/>
                    <a:pt x="10088" y="26"/>
                    <a:pt x="10088" y="37"/>
                  </a:cubicBezTo>
                  <a:cubicBezTo>
                    <a:pt x="10088" y="48"/>
                    <a:pt x="10097" y="57"/>
                    <a:pt x="10108" y="57"/>
                  </a:cubicBezTo>
                  <a:cubicBezTo>
                    <a:pt x="10118" y="57"/>
                    <a:pt x="10127" y="48"/>
                    <a:pt x="10127" y="37"/>
                  </a:cubicBezTo>
                  <a:cubicBezTo>
                    <a:pt x="10127" y="26"/>
                    <a:pt x="10118" y="17"/>
                    <a:pt x="10108" y="17"/>
                  </a:cubicBezTo>
                  <a:close/>
                  <a:moveTo>
                    <a:pt x="10221" y="18"/>
                  </a:moveTo>
                  <a:cubicBezTo>
                    <a:pt x="10211" y="18"/>
                    <a:pt x="10202" y="27"/>
                    <a:pt x="10202" y="37"/>
                  </a:cubicBezTo>
                  <a:cubicBezTo>
                    <a:pt x="10202" y="47"/>
                    <a:pt x="10211" y="56"/>
                    <a:pt x="10221" y="56"/>
                  </a:cubicBezTo>
                  <a:cubicBezTo>
                    <a:pt x="10231" y="56"/>
                    <a:pt x="10240" y="47"/>
                    <a:pt x="10240" y="37"/>
                  </a:cubicBezTo>
                  <a:cubicBezTo>
                    <a:pt x="10240" y="27"/>
                    <a:pt x="10231" y="18"/>
                    <a:pt x="10221" y="18"/>
                  </a:cubicBezTo>
                  <a:close/>
                  <a:moveTo>
                    <a:pt x="10334" y="17"/>
                  </a:moveTo>
                  <a:cubicBezTo>
                    <a:pt x="10323" y="17"/>
                    <a:pt x="10314" y="26"/>
                    <a:pt x="10314" y="37"/>
                  </a:cubicBezTo>
                  <a:cubicBezTo>
                    <a:pt x="10314" y="48"/>
                    <a:pt x="10323" y="57"/>
                    <a:pt x="10334" y="57"/>
                  </a:cubicBezTo>
                  <a:cubicBezTo>
                    <a:pt x="10345" y="57"/>
                    <a:pt x="10355" y="48"/>
                    <a:pt x="10355" y="37"/>
                  </a:cubicBezTo>
                  <a:cubicBezTo>
                    <a:pt x="10355" y="26"/>
                    <a:pt x="10345" y="17"/>
                    <a:pt x="10334" y="17"/>
                  </a:cubicBezTo>
                  <a:close/>
                  <a:moveTo>
                    <a:pt x="10448" y="15"/>
                  </a:moveTo>
                  <a:cubicBezTo>
                    <a:pt x="10435" y="15"/>
                    <a:pt x="10426" y="25"/>
                    <a:pt x="10426" y="37"/>
                  </a:cubicBezTo>
                  <a:cubicBezTo>
                    <a:pt x="10426" y="49"/>
                    <a:pt x="10435" y="59"/>
                    <a:pt x="10448" y="59"/>
                  </a:cubicBezTo>
                  <a:cubicBezTo>
                    <a:pt x="10460" y="59"/>
                    <a:pt x="10470" y="49"/>
                    <a:pt x="10470" y="37"/>
                  </a:cubicBezTo>
                  <a:cubicBezTo>
                    <a:pt x="10470" y="25"/>
                    <a:pt x="10460" y="15"/>
                    <a:pt x="10448" y="15"/>
                  </a:cubicBezTo>
                  <a:close/>
                  <a:moveTo>
                    <a:pt x="10561" y="13"/>
                  </a:moveTo>
                  <a:cubicBezTo>
                    <a:pt x="10548" y="13"/>
                    <a:pt x="10537" y="24"/>
                    <a:pt x="10537" y="37"/>
                  </a:cubicBezTo>
                  <a:cubicBezTo>
                    <a:pt x="10537" y="50"/>
                    <a:pt x="10548" y="61"/>
                    <a:pt x="10561" y="61"/>
                  </a:cubicBezTo>
                  <a:cubicBezTo>
                    <a:pt x="10574" y="61"/>
                    <a:pt x="10585" y="50"/>
                    <a:pt x="10585" y="37"/>
                  </a:cubicBezTo>
                  <a:cubicBezTo>
                    <a:pt x="10585" y="24"/>
                    <a:pt x="10574" y="13"/>
                    <a:pt x="10561" y="13"/>
                  </a:cubicBezTo>
                  <a:close/>
                  <a:moveTo>
                    <a:pt x="10674" y="14"/>
                  </a:moveTo>
                  <a:cubicBezTo>
                    <a:pt x="10662" y="14"/>
                    <a:pt x="10651" y="24"/>
                    <a:pt x="10651" y="37"/>
                  </a:cubicBezTo>
                  <a:cubicBezTo>
                    <a:pt x="10651" y="50"/>
                    <a:pt x="10662" y="60"/>
                    <a:pt x="10674" y="60"/>
                  </a:cubicBezTo>
                  <a:cubicBezTo>
                    <a:pt x="10687" y="60"/>
                    <a:pt x="10697" y="50"/>
                    <a:pt x="10697" y="37"/>
                  </a:cubicBezTo>
                  <a:cubicBezTo>
                    <a:pt x="10697" y="24"/>
                    <a:pt x="10687" y="14"/>
                    <a:pt x="10674" y="14"/>
                  </a:cubicBezTo>
                  <a:close/>
                  <a:moveTo>
                    <a:pt x="10788" y="16"/>
                  </a:moveTo>
                  <a:cubicBezTo>
                    <a:pt x="10776" y="16"/>
                    <a:pt x="10767" y="25"/>
                    <a:pt x="10767" y="37"/>
                  </a:cubicBezTo>
                  <a:cubicBezTo>
                    <a:pt x="10767" y="48"/>
                    <a:pt x="10776" y="58"/>
                    <a:pt x="10788" y="58"/>
                  </a:cubicBezTo>
                  <a:cubicBezTo>
                    <a:pt x="10799" y="58"/>
                    <a:pt x="10809" y="48"/>
                    <a:pt x="10809" y="37"/>
                  </a:cubicBezTo>
                  <a:cubicBezTo>
                    <a:pt x="10809" y="25"/>
                    <a:pt x="10799" y="16"/>
                    <a:pt x="10788" y="16"/>
                  </a:cubicBezTo>
                  <a:close/>
                  <a:moveTo>
                    <a:pt x="10901" y="18"/>
                  </a:moveTo>
                  <a:cubicBezTo>
                    <a:pt x="10891" y="18"/>
                    <a:pt x="10882" y="26"/>
                    <a:pt x="10882" y="37"/>
                  </a:cubicBezTo>
                  <a:cubicBezTo>
                    <a:pt x="10882" y="48"/>
                    <a:pt x="10891" y="56"/>
                    <a:pt x="10901" y="56"/>
                  </a:cubicBezTo>
                  <a:cubicBezTo>
                    <a:pt x="10912" y="56"/>
                    <a:pt x="10921" y="48"/>
                    <a:pt x="10921" y="37"/>
                  </a:cubicBezTo>
                  <a:cubicBezTo>
                    <a:pt x="10921" y="26"/>
                    <a:pt x="10912" y="18"/>
                    <a:pt x="10901" y="18"/>
                  </a:cubicBezTo>
                  <a:close/>
                  <a:moveTo>
                    <a:pt x="11015" y="17"/>
                  </a:moveTo>
                  <a:cubicBezTo>
                    <a:pt x="11004" y="17"/>
                    <a:pt x="10995" y="26"/>
                    <a:pt x="10995" y="37"/>
                  </a:cubicBezTo>
                  <a:cubicBezTo>
                    <a:pt x="10995" y="48"/>
                    <a:pt x="11004" y="57"/>
                    <a:pt x="11015" y="57"/>
                  </a:cubicBezTo>
                  <a:cubicBezTo>
                    <a:pt x="11025" y="57"/>
                    <a:pt x="11034" y="48"/>
                    <a:pt x="11034" y="37"/>
                  </a:cubicBezTo>
                  <a:cubicBezTo>
                    <a:pt x="11034" y="26"/>
                    <a:pt x="11025" y="17"/>
                    <a:pt x="11015" y="17"/>
                  </a:cubicBezTo>
                  <a:close/>
                  <a:moveTo>
                    <a:pt x="11128" y="15"/>
                  </a:moveTo>
                  <a:cubicBezTo>
                    <a:pt x="11116" y="15"/>
                    <a:pt x="11106" y="25"/>
                    <a:pt x="11106" y="37"/>
                  </a:cubicBezTo>
                  <a:cubicBezTo>
                    <a:pt x="11106" y="49"/>
                    <a:pt x="11116" y="59"/>
                    <a:pt x="11128" y="59"/>
                  </a:cubicBezTo>
                  <a:cubicBezTo>
                    <a:pt x="11140" y="59"/>
                    <a:pt x="11150" y="49"/>
                    <a:pt x="11150" y="37"/>
                  </a:cubicBezTo>
                  <a:cubicBezTo>
                    <a:pt x="11150" y="25"/>
                    <a:pt x="11140" y="15"/>
                    <a:pt x="11128" y="15"/>
                  </a:cubicBezTo>
                  <a:close/>
                  <a:moveTo>
                    <a:pt x="11241" y="14"/>
                  </a:moveTo>
                  <a:cubicBezTo>
                    <a:pt x="11229" y="14"/>
                    <a:pt x="11218" y="24"/>
                    <a:pt x="11218" y="37"/>
                  </a:cubicBezTo>
                  <a:cubicBezTo>
                    <a:pt x="11218" y="50"/>
                    <a:pt x="11229" y="60"/>
                    <a:pt x="11241" y="60"/>
                  </a:cubicBezTo>
                  <a:cubicBezTo>
                    <a:pt x="11254" y="60"/>
                    <a:pt x="11264" y="50"/>
                    <a:pt x="11264" y="37"/>
                  </a:cubicBezTo>
                  <a:cubicBezTo>
                    <a:pt x="11264" y="24"/>
                    <a:pt x="11254" y="14"/>
                    <a:pt x="11241" y="14"/>
                  </a:cubicBezTo>
                  <a:close/>
                  <a:moveTo>
                    <a:pt x="11355" y="10"/>
                  </a:moveTo>
                  <a:cubicBezTo>
                    <a:pt x="11340" y="10"/>
                    <a:pt x="11328" y="22"/>
                    <a:pt x="11328" y="37"/>
                  </a:cubicBezTo>
                  <a:cubicBezTo>
                    <a:pt x="11328" y="52"/>
                    <a:pt x="11340" y="64"/>
                    <a:pt x="11355" y="64"/>
                  </a:cubicBezTo>
                  <a:cubicBezTo>
                    <a:pt x="11370" y="64"/>
                    <a:pt x="11382" y="52"/>
                    <a:pt x="11382" y="37"/>
                  </a:cubicBezTo>
                  <a:cubicBezTo>
                    <a:pt x="11382" y="22"/>
                    <a:pt x="11370" y="10"/>
                    <a:pt x="11355" y="10"/>
                  </a:cubicBezTo>
                  <a:close/>
                  <a:moveTo>
                    <a:pt x="11468" y="13"/>
                  </a:moveTo>
                  <a:cubicBezTo>
                    <a:pt x="11455" y="13"/>
                    <a:pt x="11445" y="24"/>
                    <a:pt x="11445" y="37"/>
                  </a:cubicBezTo>
                  <a:cubicBezTo>
                    <a:pt x="11445" y="50"/>
                    <a:pt x="11455" y="61"/>
                    <a:pt x="11468" y="61"/>
                  </a:cubicBezTo>
                  <a:cubicBezTo>
                    <a:pt x="11481" y="61"/>
                    <a:pt x="11492" y="50"/>
                    <a:pt x="11492" y="37"/>
                  </a:cubicBezTo>
                  <a:cubicBezTo>
                    <a:pt x="11492" y="24"/>
                    <a:pt x="11481" y="13"/>
                    <a:pt x="11468" y="13"/>
                  </a:cubicBezTo>
                  <a:close/>
                  <a:moveTo>
                    <a:pt x="11582" y="14"/>
                  </a:moveTo>
                  <a:cubicBezTo>
                    <a:pt x="11569" y="14"/>
                    <a:pt x="11559" y="24"/>
                    <a:pt x="11559" y="37"/>
                  </a:cubicBezTo>
                  <a:cubicBezTo>
                    <a:pt x="11559" y="49"/>
                    <a:pt x="11569" y="60"/>
                    <a:pt x="11582" y="60"/>
                  </a:cubicBezTo>
                  <a:cubicBezTo>
                    <a:pt x="11594" y="60"/>
                    <a:pt x="11604" y="49"/>
                    <a:pt x="11604" y="37"/>
                  </a:cubicBezTo>
                  <a:cubicBezTo>
                    <a:pt x="11604" y="24"/>
                    <a:pt x="11594" y="14"/>
                    <a:pt x="11582" y="14"/>
                  </a:cubicBezTo>
                  <a:close/>
                  <a:moveTo>
                    <a:pt x="11695" y="18"/>
                  </a:moveTo>
                  <a:cubicBezTo>
                    <a:pt x="11684" y="18"/>
                    <a:pt x="11676" y="26"/>
                    <a:pt x="11676" y="37"/>
                  </a:cubicBezTo>
                  <a:cubicBezTo>
                    <a:pt x="11676" y="48"/>
                    <a:pt x="11684" y="56"/>
                    <a:pt x="11695" y="56"/>
                  </a:cubicBezTo>
                  <a:cubicBezTo>
                    <a:pt x="11706" y="56"/>
                    <a:pt x="11714" y="48"/>
                    <a:pt x="11714" y="37"/>
                  </a:cubicBezTo>
                  <a:cubicBezTo>
                    <a:pt x="11714" y="26"/>
                    <a:pt x="11706" y="18"/>
                    <a:pt x="11695" y="18"/>
                  </a:cubicBezTo>
                  <a:close/>
                  <a:moveTo>
                    <a:pt x="11808" y="5"/>
                  </a:moveTo>
                  <a:cubicBezTo>
                    <a:pt x="11791" y="5"/>
                    <a:pt x="11777" y="19"/>
                    <a:pt x="11777" y="37"/>
                  </a:cubicBezTo>
                  <a:cubicBezTo>
                    <a:pt x="11777" y="54"/>
                    <a:pt x="11791" y="69"/>
                    <a:pt x="11808" y="69"/>
                  </a:cubicBezTo>
                  <a:cubicBezTo>
                    <a:pt x="11826" y="69"/>
                    <a:pt x="11840" y="54"/>
                    <a:pt x="11840" y="37"/>
                  </a:cubicBezTo>
                  <a:cubicBezTo>
                    <a:pt x="11840" y="19"/>
                    <a:pt x="11826" y="5"/>
                    <a:pt x="11808" y="5"/>
                  </a:cubicBezTo>
                  <a:close/>
                  <a:moveTo>
                    <a:pt x="11922" y="10"/>
                  </a:moveTo>
                  <a:cubicBezTo>
                    <a:pt x="11907" y="10"/>
                    <a:pt x="11895" y="22"/>
                    <a:pt x="11895" y="37"/>
                  </a:cubicBezTo>
                  <a:cubicBezTo>
                    <a:pt x="11895" y="52"/>
                    <a:pt x="11907" y="64"/>
                    <a:pt x="11922" y="64"/>
                  </a:cubicBezTo>
                  <a:cubicBezTo>
                    <a:pt x="11937" y="64"/>
                    <a:pt x="11949" y="52"/>
                    <a:pt x="11949" y="37"/>
                  </a:cubicBezTo>
                  <a:cubicBezTo>
                    <a:pt x="11949" y="22"/>
                    <a:pt x="11937" y="10"/>
                    <a:pt x="11922" y="10"/>
                  </a:cubicBezTo>
                  <a:close/>
                  <a:moveTo>
                    <a:pt x="12035" y="11"/>
                  </a:moveTo>
                  <a:cubicBezTo>
                    <a:pt x="12021" y="11"/>
                    <a:pt x="12009" y="22"/>
                    <a:pt x="12009" y="37"/>
                  </a:cubicBezTo>
                  <a:cubicBezTo>
                    <a:pt x="12009" y="51"/>
                    <a:pt x="12021" y="63"/>
                    <a:pt x="12035" y="63"/>
                  </a:cubicBezTo>
                  <a:cubicBezTo>
                    <a:pt x="12050" y="63"/>
                    <a:pt x="12061" y="51"/>
                    <a:pt x="12061" y="37"/>
                  </a:cubicBezTo>
                  <a:cubicBezTo>
                    <a:pt x="12061" y="22"/>
                    <a:pt x="12050" y="11"/>
                    <a:pt x="12035" y="11"/>
                  </a:cubicBezTo>
                  <a:close/>
                  <a:moveTo>
                    <a:pt x="12148" y="6"/>
                  </a:moveTo>
                  <a:cubicBezTo>
                    <a:pt x="12131" y="6"/>
                    <a:pt x="12118" y="20"/>
                    <a:pt x="12118" y="37"/>
                  </a:cubicBezTo>
                  <a:cubicBezTo>
                    <a:pt x="12118" y="54"/>
                    <a:pt x="12131" y="68"/>
                    <a:pt x="12148" y="68"/>
                  </a:cubicBezTo>
                  <a:cubicBezTo>
                    <a:pt x="12165" y="68"/>
                    <a:pt x="12179" y="54"/>
                    <a:pt x="12179" y="37"/>
                  </a:cubicBezTo>
                  <a:cubicBezTo>
                    <a:pt x="12179" y="20"/>
                    <a:pt x="12165" y="6"/>
                    <a:pt x="12148" y="6"/>
                  </a:cubicBezTo>
                  <a:close/>
                  <a:moveTo>
                    <a:pt x="12262" y="2"/>
                  </a:moveTo>
                  <a:cubicBezTo>
                    <a:pt x="12243" y="2"/>
                    <a:pt x="12227" y="18"/>
                    <a:pt x="12227" y="37"/>
                  </a:cubicBezTo>
                  <a:cubicBezTo>
                    <a:pt x="12227" y="56"/>
                    <a:pt x="12243" y="72"/>
                    <a:pt x="12262" y="72"/>
                  </a:cubicBezTo>
                  <a:cubicBezTo>
                    <a:pt x="12281" y="72"/>
                    <a:pt x="12297" y="56"/>
                    <a:pt x="12297" y="37"/>
                  </a:cubicBezTo>
                  <a:cubicBezTo>
                    <a:pt x="12297" y="18"/>
                    <a:pt x="12281" y="2"/>
                    <a:pt x="12262" y="2"/>
                  </a:cubicBezTo>
                  <a:close/>
                  <a:moveTo>
                    <a:pt x="12375" y="4"/>
                  </a:moveTo>
                  <a:cubicBezTo>
                    <a:pt x="12357" y="4"/>
                    <a:pt x="12342" y="19"/>
                    <a:pt x="12342" y="37"/>
                  </a:cubicBezTo>
                  <a:cubicBezTo>
                    <a:pt x="12342" y="55"/>
                    <a:pt x="12357" y="70"/>
                    <a:pt x="12375" y="70"/>
                  </a:cubicBezTo>
                  <a:cubicBezTo>
                    <a:pt x="12393" y="70"/>
                    <a:pt x="12408" y="55"/>
                    <a:pt x="12408" y="37"/>
                  </a:cubicBezTo>
                  <a:cubicBezTo>
                    <a:pt x="12408" y="19"/>
                    <a:pt x="12393" y="4"/>
                    <a:pt x="12375" y="4"/>
                  </a:cubicBezTo>
                  <a:close/>
                  <a:moveTo>
                    <a:pt x="12489" y="9"/>
                  </a:moveTo>
                  <a:cubicBezTo>
                    <a:pt x="12473" y="9"/>
                    <a:pt x="12461" y="22"/>
                    <a:pt x="12461" y="37"/>
                  </a:cubicBezTo>
                  <a:cubicBezTo>
                    <a:pt x="12461" y="52"/>
                    <a:pt x="12473" y="64"/>
                    <a:pt x="12489" y="64"/>
                  </a:cubicBezTo>
                  <a:cubicBezTo>
                    <a:pt x="12504" y="64"/>
                    <a:pt x="12516" y="52"/>
                    <a:pt x="12516" y="37"/>
                  </a:cubicBezTo>
                  <a:cubicBezTo>
                    <a:pt x="12516" y="22"/>
                    <a:pt x="12504" y="9"/>
                    <a:pt x="12489" y="9"/>
                  </a:cubicBezTo>
                  <a:close/>
                  <a:moveTo>
                    <a:pt x="12602" y="10"/>
                  </a:moveTo>
                  <a:cubicBezTo>
                    <a:pt x="12587" y="10"/>
                    <a:pt x="12575" y="22"/>
                    <a:pt x="12575" y="37"/>
                  </a:cubicBezTo>
                  <a:cubicBezTo>
                    <a:pt x="12575" y="52"/>
                    <a:pt x="12587" y="64"/>
                    <a:pt x="12602" y="64"/>
                  </a:cubicBezTo>
                  <a:cubicBezTo>
                    <a:pt x="12617" y="64"/>
                    <a:pt x="12629" y="52"/>
                    <a:pt x="12629" y="37"/>
                  </a:cubicBezTo>
                  <a:cubicBezTo>
                    <a:pt x="12629" y="22"/>
                    <a:pt x="12617" y="10"/>
                    <a:pt x="12602" y="10"/>
                  </a:cubicBezTo>
                  <a:close/>
                  <a:moveTo>
                    <a:pt x="12715" y="15"/>
                  </a:moveTo>
                  <a:cubicBezTo>
                    <a:pt x="12703" y="15"/>
                    <a:pt x="12693" y="25"/>
                    <a:pt x="12693" y="37"/>
                  </a:cubicBezTo>
                  <a:cubicBezTo>
                    <a:pt x="12693" y="49"/>
                    <a:pt x="12703" y="59"/>
                    <a:pt x="12715" y="59"/>
                  </a:cubicBezTo>
                  <a:cubicBezTo>
                    <a:pt x="12728" y="59"/>
                    <a:pt x="12737" y="49"/>
                    <a:pt x="12737" y="37"/>
                  </a:cubicBezTo>
                  <a:cubicBezTo>
                    <a:pt x="12737" y="25"/>
                    <a:pt x="12728" y="15"/>
                    <a:pt x="12715" y="15"/>
                  </a:cubicBezTo>
                  <a:close/>
                  <a:moveTo>
                    <a:pt x="12829" y="11"/>
                  </a:moveTo>
                  <a:cubicBezTo>
                    <a:pt x="12815" y="11"/>
                    <a:pt x="12803" y="23"/>
                    <a:pt x="12803" y="37"/>
                  </a:cubicBezTo>
                  <a:cubicBezTo>
                    <a:pt x="12803" y="51"/>
                    <a:pt x="12815" y="62"/>
                    <a:pt x="12829" y="62"/>
                  </a:cubicBezTo>
                  <a:cubicBezTo>
                    <a:pt x="12843" y="62"/>
                    <a:pt x="12854" y="51"/>
                    <a:pt x="12854" y="37"/>
                  </a:cubicBezTo>
                  <a:cubicBezTo>
                    <a:pt x="12854" y="23"/>
                    <a:pt x="12843" y="11"/>
                    <a:pt x="12829" y="11"/>
                  </a:cubicBezTo>
                  <a:close/>
                  <a:moveTo>
                    <a:pt x="12942" y="15"/>
                  </a:moveTo>
                  <a:cubicBezTo>
                    <a:pt x="12930" y="15"/>
                    <a:pt x="12920" y="25"/>
                    <a:pt x="12920" y="37"/>
                  </a:cubicBezTo>
                  <a:cubicBezTo>
                    <a:pt x="12920" y="49"/>
                    <a:pt x="12930" y="59"/>
                    <a:pt x="12942" y="59"/>
                  </a:cubicBezTo>
                  <a:cubicBezTo>
                    <a:pt x="12954" y="59"/>
                    <a:pt x="12964" y="49"/>
                    <a:pt x="12964" y="37"/>
                  </a:cubicBezTo>
                  <a:cubicBezTo>
                    <a:pt x="12964" y="25"/>
                    <a:pt x="12954" y="15"/>
                    <a:pt x="12942" y="15"/>
                  </a:cubicBezTo>
                  <a:close/>
                  <a:moveTo>
                    <a:pt x="13056" y="17"/>
                  </a:moveTo>
                  <a:cubicBezTo>
                    <a:pt x="13044" y="17"/>
                    <a:pt x="13035" y="26"/>
                    <a:pt x="13035" y="37"/>
                  </a:cubicBezTo>
                  <a:cubicBezTo>
                    <a:pt x="13035" y="48"/>
                    <a:pt x="13044" y="57"/>
                    <a:pt x="13056" y="57"/>
                  </a:cubicBezTo>
                  <a:cubicBezTo>
                    <a:pt x="13067" y="57"/>
                    <a:pt x="13076" y="48"/>
                    <a:pt x="13076" y="37"/>
                  </a:cubicBezTo>
                  <a:cubicBezTo>
                    <a:pt x="13076" y="26"/>
                    <a:pt x="13067" y="17"/>
                    <a:pt x="13056" y="17"/>
                  </a:cubicBezTo>
                  <a:close/>
                  <a:moveTo>
                    <a:pt x="13169" y="15"/>
                  </a:moveTo>
                  <a:cubicBezTo>
                    <a:pt x="13157" y="15"/>
                    <a:pt x="13147" y="25"/>
                    <a:pt x="13147" y="37"/>
                  </a:cubicBezTo>
                  <a:cubicBezTo>
                    <a:pt x="13147" y="49"/>
                    <a:pt x="13157" y="58"/>
                    <a:pt x="13169" y="58"/>
                  </a:cubicBezTo>
                  <a:cubicBezTo>
                    <a:pt x="13181" y="58"/>
                    <a:pt x="13190" y="49"/>
                    <a:pt x="13190" y="37"/>
                  </a:cubicBezTo>
                  <a:cubicBezTo>
                    <a:pt x="13190" y="25"/>
                    <a:pt x="13181" y="15"/>
                    <a:pt x="13169" y="15"/>
                  </a:cubicBezTo>
                  <a:close/>
                  <a:moveTo>
                    <a:pt x="13282" y="15"/>
                  </a:moveTo>
                  <a:cubicBezTo>
                    <a:pt x="13270" y="15"/>
                    <a:pt x="13260" y="25"/>
                    <a:pt x="13260" y="37"/>
                  </a:cubicBezTo>
                  <a:cubicBezTo>
                    <a:pt x="13260" y="49"/>
                    <a:pt x="13270" y="59"/>
                    <a:pt x="13282" y="59"/>
                  </a:cubicBezTo>
                  <a:cubicBezTo>
                    <a:pt x="13295" y="59"/>
                    <a:pt x="13305" y="49"/>
                    <a:pt x="13305" y="37"/>
                  </a:cubicBezTo>
                  <a:cubicBezTo>
                    <a:pt x="13305" y="25"/>
                    <a:pt x="13295" y="15"/>
                    <a:pt x="13282" y="15"/>
                  </a:cubicBezTo>
                  <a:close/>
                  <a:moveTo>
                    <a:pt x="13396" y="16"/>
                  </a:moveTo>
                  <a:cubicBezTo>
                    <a:pt x="13384" y="16"/>
                    <a:pt x="13375" y="25"/>
                    <a:pt x="13375" y="37"/>
                  </a:cubicBezTo>
                  <a:cubicBezTo>
                    <a:pt x="13375" y="49"/>
                    <a:pt x="13384" y="58"/>
                    <a:pt x="13396" y="58"/>
                  </a:cubicBezTo>
                  <a:cubicBezTo>
                    <a:pt x="13407" y="58"/>
                    <a:pt x="13417" y="49"/>
                    <a:pt x="13417" y="37"/>
                  </a:cubicBezTo>
                  <a:cubicBezTo>
                    <a:pt x="13417" y="25"/>
                    <a:pt x="13407" y="16"/>
                    <a:pt x="13396" y="16"/>
                  </a:cubicBezTo>
                  <a:close/>
                  <a:moveTo>
                    <a:pt x="13509" y="17"/>
                  </a:moveTo>
                  <a:cubicBezTo>
                    <a:pt x="13498" y="17"/>
                    <a:pt x="13489" y="26"/>
                    <a:pt x="13489" y="37"/>
                  </a:cubicBezTo>
                  <a:cubicBezTo>
                    <a:pt x="13489" y="48"/>
                    <a:pt x="13498" y="57"/>
                    <a:pt x="13509" y="57"/>
                  </a:cubicBezTo>
                  <a:cubicBezTo>
                    <a:pt x="13520" y="57"/>
                    <a:pt x="13529" y="48"/>
                    <a:pt x="13529" y="37"/>
                  </a:cubicBezTo>
                  <a:cubicBezTo>
                    <a:pt x="13529" y="26"/>
                    <a:pt x="13520" y="17"/>
                    <a:pt x="13509" y="17"/>
                  </a:cubicBezTo>
                  <a:close/>
                  <a:moveTo>
                    <a:pt x="13622" y="18"/>
                  </a:moveTo>
                  <a:cubicBezTo>
                    <a:pt x="13612" y="18"/>
                    <a:pt x="13604" y="27"/>
                    <a:pt x="13604" y="37"/>
                  </a:cubicBezTo>
                  <a:cubicBezTo>
                    <a:pt x="13604" y="47"/>
                    <a:pt x="13612" y="56"/>
                    <a:pt x="13622" y="56"/>
                  </a:cubicBezTo>
                  <a:cubicBezTo>
                    <a:pt x="13633" y="56"/>
                    <a:pt x="13641" y="47"/>
                    <a:pt x="13641" y="37"/>
                  </a:cubicBezTo>
                  <a:cubicBezTo>
                    <a:pt x="13641" y="27"/>
                    <a:pt x="13633" y="18"/>
                    <a:pt x="13622" y="18"/>
                  </a:cubicBezTo>
                  <a:close/>
                  <a:moveTo>
                    <a:pt x="13736" y="18"/>
                  </a:moveTo>
                  <a:cubicBezTo>
                    <a:pt x="13725" y="18"/>
                    <a:pt x="13716" y="26"/>
                    <a:pt x="13716" y="37"/>
                  </a:cubicBezTo>
                  <a:cubicBezTo>
                    <a:pt x="13716" y="48"/>
                    <a:pt x="13725" y="56"/>
                    <a:pt x="13736" y="56"/>
                  </a:cubicBezTo>
                  <a:cubicBezTo>
                    <a:pt x="13747" y="56"/>
                    <a:pt x="13755" y="48"/>
                    <a:pt x="13755" y="37"/>
                  </a:cubicBezTo>
                  <a:cubicBezTo>
                    <a:pt x="13755" y="26"/>
                    <a:pt x="13747" y="18"/>
                    <a:pt x="13736" y="18"/>
                  </a:cubicBezTo>
                  <a:close/>
                  <a:moveTo>
                    <a:pt x="13849" y="18"/>
                  </a:moveTo>
                  <a:cubicBezTo>
                    <a:pt x="13839" y="18"/>
                    <a:pt x="13831" y="27"/>
                    <a:pt x="13831" y="37"/>
                  </a:cubicBezTo>
                  <a:cubicBezTo>
                    <a:pt x="13831" y="47"/>
                    <a:pt x="13839" y="55"/>
                    <a:pt x="13849" y="55"/>
                  </a:cubicBezTo>
                  <a:cubicBezTo>
                    <a:pt x="13859" y="55"/>
                    <a:pt x="13868" y="47"/>
                    <a:pt x="13868" y="37"/>
                  </a:cubicBezTo>
                  <a:cubicBezTo>
                    <a:pt x="13868" y="27"/>
                    <a:pt x="13859" y="18"/>
                    <a:pt x="13849" y="18"/>
                  </a:cubicBezTo>
                  <a:close/>
                  <a:moveTo>
                    <a:pt x="13963" y="19"/>
                  </a:moveTo>
                  <a:cubicBezTo>
                    <a:pt x="13953" y="19"/>
                    <a:pt x="13945" y="27"/>
                    <a:pt x="13945" y="37"/>
                  </a:cubicBezTo>
                  <a:cubicBezTo>
                    <a:pt x="13945" y="47"/>
                    <a:pt x="13953" y="54"/>
                    <a:pt x="13963" y="54"/>
                  </a:cubicBezTo>
                  <a:cubicBezTo>
                    <a:pt x="13972" y="54"/>
                    <a:pt x="13980" y="47"/>
                    <a:pt x="13980" y="37"/>
                  </a:cubicBezTo>
                  <a:cubicBezTo>
                    <a:pt x="13980" y="27"/>
                    <a:pt x="13972" y="19"/>
                    <a:pt x="13963" y="19"/>
                  </a:cubicBezTo>
                  <a:close/>
                  <a:moveTo>
                    <a:pt x="14076" y="20"/>
                  </a:moveTo>
                  <a:cubicBezTo>
                    <a:pt x="14067" y="20"/>
                    <a:pt x="14059" y="28"/>
                    <a:pt x="14059" y="37"/>
                  </a:cubicBezTo>
                  <a:cubicBezTo>
                    <a:pt x="14059" y="46"/>
                    <a:pt x="14067" y="54"/>
                    <a:pt x="14076" y="54"/>
                  </a:cubicBezTo>
                  <a:cubicBezTo>
                    <a:pt x="14085" y="54"/>
                    <a:pt x="14093" y="46"/>
                    <a:pt x="14093" y="37"/>
                  </a:cubicBezTo>
                  <a:cubicBezTo>
                    <a:pt x="14093" y="28"/>
                    <a:pt x="14085" y="20"/>
                    <a:pt x="14076" y="20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3"/>
            <p:cNvSpPr>
              <a:spLocks noEditPoints="1"/>
            </p:cNvSpPr>
            <p:nvPr/>
          </p:nvSpPr>
          <p:spPr bwMode="auto">
            <a:xfrm>
              <a:off x="-3983038" y="4348163"/>
              <a:ext cx="18827750" cy="101600"/>
            </a:xfrm>
            <a:custGeom>
              <a:avLst/>
              <a:gdLst>
                <a:gd name="T0" fmla="*/ 14190 w 14321"/>
                <a:gd name="T1" fmla="*/ 22 h 77"/>
                <a:gd name="T2" fmla="*/ 131 w 14321"/>
                <a:gd name="T3" fmla="*/ 22 h 77"/>
                <a:gd name="T4" fmla="*/ 357 w 14321"/>
                <a:gd name="T5" fmla="*/ 21 h 77"/>
                <a:gd name="T6" fmla="*/ 584 w 14321"/>
                <a:gd name="T7" fmla="*/ 20 h 77"/>
                <a:gd name="T8" fmla="*/ 811 w 14321"/>
                <a:gd name="T9" fmla="*/ 19 h 77"/>
                <a:gd name="T10" fmla="*/ 1038 w 14321"/>
                <a:gd name="T11" fmla="*/ 20 h 77"/>
                <a:gd name="T12" fmla="*/ 1264 w 14321"/>
                <a:gd name="T13" fmla="*/ 15 h 77"/>
                <a:gd name="T14" fmla="*/ 1491 w 14321"/>
                <a:gd name="T15" fmla="*/ 13 h 77"/>
                <a:gd name="T16" fmla="*/ 1718 w 14321"/>
                <a:gd name="T17" fmla="*/ 20 h 77"/>
                <a:gd name="T18" fmla="*/ 1945 w 14321"/>
                <a:gd name="T19" fmla="*/ 17 h 77"/>
                <a:gd name="T20" fmla="*/ 2172 w 14321"/>
                <a:gd name="T21" fmla="*/ 20 h 77"/>
                <a:gd name="T22" fmla="*/ 2398 w 14321"/>
                <a:gd name="T23" fmla="*/ 13 h 77"/>
                <a:gd name="T24" fmla="*/ 2625 w 14321"/>
                <a:gd name="T25" fmla="*/ 15 h 77"/>
                <a:gd name="T26" fmla="*/ 2852 w 14321"/>
                <a:gd name="T27" fmla="*/ 22 h 77"/>
                <a:gd name="T28" fmla="*/ 3079 w 14321"/>
                <a:gd name="T29" fmla="*/ 16 h 77"/>
                <a:gd name="T30" fmla="*/ 3305 w 14321"/>
                <a:gd name="T31" fmla="*/ 22 h 77"/>
                <a:gd name="T32" fmla="*/ 3532 w 14321"/>
                <a:gd name="T33" fmla="*/ 19 h 77"/>
                <a:gd name="T34" fmla="*/ 3759 w 14321"/>
                <a:gd name="T35" fmla="*/ 17 h 77"/>
                <a:gd name="T36" fmla="*/ 3986 w 14321"/>
                <a:gd name="T37" fmla="*/ 20 h 77"/>
                <a:gd name="T38" fmla="*/ 4212 w 14321"/>
                <a:gd name="T39" fmla="*/ 14 h 77"/>
                <a:gd name="T40" fmla="*/ 4439 w 14321"/>
                <a:gd name="T41" fmla="*/ 9 h 77"/>
                <a:gd name="T42" fmla="*/ 4666 w 14321"/>
                <a:gd name="T43" fmla="*/ 19 h 77"/>
                <a:gd name="T44" fmla="*/ 4893 w 14321"/>
                <a:gd name="T45" fmla="*/ 15 h 77"/>
                <a:gd name="T46" fmla="*/ 5120 w 14321"/>
                <a:gd name="T47" fmla="*/ 18 h 77"/>
                <a:gd name="T48" fmla="*/ 5346 w 14321"/>
                <a:gd name="T49" fmla="*/ 13 h 77"/>
                <a:gd name="T50" fmla="*/ 5573 w 14321"/>
                <a:gd name="T51" fmla="*/ 6 h 77"/>
                <a:gd name="T52" fmla="*/ 5800 w 14321"/>
                <a:gd name="T53" fmla="*/ 2 h 77"/>
                <a:gd name="T54" fmla="*/ 6027 w 14321"/>
                <a:gd name="T55" fmla="*/ 7 h 77"/>
                <a:gd name="T56" fmla="*/ 6253 w 14321"/>
                <a:gd name="T57" fmla="*/ 12 h 77"/>
                <a:gd name="T58" fmla="*/ 6480 w 14321"/>
                <a:gd name="T59" fmla="*/ 10 h 77"/>
                <a:gd name="T60" fmla="*/ 6707 w 14321"/>
                <a:gd name="T61" fmla="*/ 15 h 77"/>
                <a:gd name="T62" fmla="*/ 6934 w 14321"/>
                <a:gd name="T63" fmla="*/ 15 h 77"/>
                <a:gd name="T64" fmla="*/ 7160 w 14321"/>
                <a:gd name="T65" fmla="*/ 22 h 77"/>
                <a:gd name="T66" fmla="*/ 7387 w 14321"/>
                <a:gd name="T67" fmla="*/ 18 h 77"/>
                <a:gd name="T68" fmla="*/ 7614 w 14321"/>
                <a:gd name="T69" fmla="*/ 20 h 77"/>
                <a:gd name="T70" fmla="*/ 7841 w 14321"/>
                <a:gd name="T71" fmla="*/ 14 h 77"/>
                <a:gd name="T72" fmla="*/ 8068 w 14321"/>
                <a:gd name="T73" fmla="*/ 20 h 77"/>
                <a:gd name="T74" fmla="*/ 8294 w 14321"/>
                <a:gd name="T75" fmla="*/ 18 h 77"/>
                <a:gd name="T76" fmla="*/ 8521 w 14321"/>
                <a:gd name="T77" fmla="*/ 17 h 77"/>
                <a:gd name="T78" fmla="*/ 8748 w 14321"/>
                <a:gd name="T79" fmla="*/ 14 h 77"/>
                <a:gd name="T80" fmla="*/ 8975 w 14321"/>
                <a:gd name="T81" fmla="*/ 6 h 77"/>
                <a:gd name="T82" fmla="*/ 9201 w 14321"/>
                <a:gd name="T83" fmla="*/ 11 h 77"/>
                <a:gd name="T84" fmla="*/ 9428 w 14321"/>
                <a:gd name="T85" fmla="*/ 13 h 77"/>
                <a:gd name="T86" fmla="*/ 9655 w 14321"/>
                <a:gd name="T87" fmla="*/ 18 h 77"/>
                <a:gd name="T88" fmla="*/ 9882 w 14321"/>
                <a:gd name="T89" fmla="*/ 15 h 77"/>
                <a:gd name="T90" fmla="*/ 10109 w 14321"/>
                <a:gd name="T91" fmla="*/ 19 h 77"/>
                <a:gd name="T92" fmla="*/ 10335 w 14321"/>
                <a:gd name="T93" fmla="*/ 18 h 77"/>
                <a:gd name="T94" fmla="*/ 10562 w 14321"/>
                <a:gd name="T95" fmla="*/ 15 h 77"/>
                <a:gd name="T96" fmla="*/ 10789 w 14321"/>
                <a:gd name="T97" fmla="*/ 17 h 77"/>
                <a:gd name="T98" fmla="*/ 11016 w 14321"/>
                <a:gd name="T99" fmla="*/ 19 h 77"/>
                <a:gd name="T100" fmla="*/ 11242 w 14321"/>
                <a:gd name="T101" fmla="*/ 15 h 77"/>
                <a:gd name="T102" fmla="*/ 11469 w 14321"/>
                <a:gd name="T103" fmla="*/ 15 h 77"/>
                <a:gd name="T104" fmla="*/ 11696 w 14321"/>
                <a:gd name="T105" fmla="*/ 19 h 77"/>
                <a:gd name="T106" fmla="*/ 11923 w 14321"/>
                <a:gd name="T107" fmla="*/ 11 h 77"/>
                <a:gd name="T108" fmla="*/ 12149 w 14321"/>
                <a:gd name="T109" fmla="*/ 7 h 77"/>
                <a:gd name="T110" fmla="*/ 12376 w 14321"/>
                <a:gd name="T111" fmla="*/ 5 h 77"/>
                <a:gd name="T112" fmla="*/ 12603 w 14321"/>
                <a:gd name="T113" fmla="*/ 11 h 77"/>
                <a:gd name="T114" fmla="*/ 12830 w 14321"/>
                <a:gd name="T115" fmla="*/ 13 h 77"/>
                <a:gd name="T116" fmla="*/ 13057 w 14321"/>
                <a:gd name="T117" fmla="*/ 18 h 77"/>
                <a:gd name="T118" fmla="*/ 13283 w 14321"/>
                <a:gd name="T119" fmla="*/ 16 h 77"/>
                <a:gd name="T120" fmla="*/ 13510 w 14321"/>
                <a:gd name="T121" fmla="*/ 18 h 77"/>
                <a:gd name="T122" fmla="*/ 13737 w 14321"/>
                <a:gd name="T123" fmla="*/ 19 h 77"/>
                <a:gd name="T124" fmla="*/ 13964 w 14321"/>
                <a:gd name="T125" fmla="*/ 2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1" h="77">
                  <a:moveTo>
                    <a:pt x="14304" y="22"/>
                  </a:moveTo>
                  <a:cubicBezTo>
                    <a:pt x="14295" y="22"/>
                    <a:pt x="14287" y="29"/>
                    <a:pt x="14287" y="39"/>
                  </a:cubicBezTo>
                  <a:cubicBezTo>
                    <a:pt x="14287" y="48"/>
                    <a:pt x="14295" y="55"/>
                    <a:pt x="14304" y="55"/>
                  </a:cubicBezTo>
                  <a:cubicBezTo>
                    <a:pt x="14313" y="55"/>
                    <a:pt x="14321" y="48"/>
                    <a:pt x="14321" y="39"/>
                  </a:cubicBezTo>
                  <a:cubicBezTo>
                    <a:pt x="14321" y="29"/>
                    <a:pt x="14313" y="22"/>
                    <a:pt x="14304" y="22"/>
                  </a:cubicBezTo>
                  <a:close/>
                  <a:moveTo>
                    <a:pt x="14190" y="22"/>
                  </a:moveTo>
                  <a:cubicBezTo>
                    <a:pt x="14181" y="22"/>
                    <a:pt x="14173" y="29"/>
                    <a:pt x="14173" y="39"/>
                  </a:cubicBezTo>
                  <a:cubicBezTo>
                    <a:pt x="14173" y="48"/>
                    <a:pt x="14181" y="56"/>
                    <a:pt x="14190" y="56"/>
                  </a:cubicBezTo>
                  <a:cubicBezTo>
                    <a:pt x="14200" y="56"/>
                    <a:pt x="14208" y="48"/>
                    <a:pt x="14208" y="39"/>
                  </a:cubicBezTo>
                  <a:cubicBezTo>
                    <a:pt x="14208" y="29"/>
                    <a:pt x="14200" y="22"/>
                    <a:pt x="14190" y="22"/>
                  </a:cubicBezTo>
                  <a:close/>
                  <a:moveTo>
                    <a:pt x="34" y="39"/>
                  </a:moveTo>
                  <a:cubicBezTo>
                    <a:pt x="34" y="48"/>
                    <a:pt x="26" y="55"/>
                    <a:pt x="17" y="55"/>
                  </a:cubicBezTo>
                  <a:cubicBezTo>
                    <a:pt x="8" y="55"/>
                    <a:pt x="0" y="48"/>
                    <a:pt x="0" y="39"/>
                  </a:cubicBezTo>
                  <a:cubicBezTo>
                    <a:pt x="0" y="29"/>
                    <a:pt x="8" y="22"/>
                    <a:pt x="17" y="22"/>
                  </a:cubicBezTo>
                  <a:cubicBezTo>
                    <a:pt x="26" y="22"/>
                    <a:pt x="34" y="29"/>
                    <a:pt x="34" y="39"/>
                  </a:cubicBezTo>
                  <a:close/>
                  <a:moveTo>
                    <a:pt x="131" y="22"/>
                  </a:moveTo>
                  <a:cubicBezTo>
                    <a:pt x="121" y="22"/>
                    <a:pt x="114" y="29"/>
                    <a:pt x="114" y="39"/>
                  </a:cubicBezTo>
                  <a:cubicBezTo>
                    <a:pt x="114" y="48"/>
                    <a:pt x="121" y="55"/>
                    <a:pt x="131" y="55"/>
                  </a:cubicBezTo>
                  <a:cubicBezTo>
                    <a:pt x="140" y="55"/>
                    <a:pt x="147" y="48"/>
                    <a:pt x="147" y="39"/>
                  </a:cubicBezTo>
                  <a:cubicBezTo>
                    <a:pt x="147" y="29"/>
                    <a:pt x="140" y="22"/>
                    <a:pt x="131" y="22"/>
                  </a:cubicBezTo>
                  <a:close/>
                  <a:moveTo>
                    <a:pt x="244" y="22"/>
                  </a:moveTo>
                  <a:cubicBezTo>
                    <a:pt x="235" y="22"/>
                    <a:pt x="227" y="29"/>
                    <a:pt x="227" y="39"/>
                  </a:cubicBezTo>
                  <a:cubicBezTo>
                    <a:pt x="227" y="48"/>
                    <a:pt x="235" y="56"/>
                    <a:pt x="244" y="56"/>
                  </a:cubicBezTo>
                  <a:cubicBezTo>
                    <a:pt x="253" y="56"/>
                    <a:pt x="261" y="48"/>
                    <a:pt x="261" y="39"/>
                  </a:cubicBezTo>
                  <a:cubicBezTo>
                    <a:pt x="261" y="29"/>
                    <a:pt x="253" y="22"/>
                    <a:pt x="244" y="22"/>
                  </a:cubicBezTo>
                  <a:close/>
                  <a:moveTo>
                    <a:pt x="357" y="21"/>
                  </a:moveTo>
                  <a:cubicBezTo>
                    <a:pt x="348" y="21"/>
                    <a:pt x="340" y="29"/>
                    <a:pt x="340" y="39"/>
                  </a:cubicBezTo>
                  <a:cubicBezTo>
                    <a:pt x="340" y="48"/>
                    <a:pt x="348" y="56"/>
                    <a:pt x="357" y="56"/>
                  </a:cubicBezTo>
                  <a:cubicBezTo>
                    <a:pt x="367" y="56"/>
                    <a:pt x="375" y="48"/>
                    <a:pt x="375" y="39"/>
                  </a:cubicBezTo>
                  <a:cubicBezTo>
                    <a:pt x="375" y="29"/>
                    <a:pt x="367" y="21"/>
                    <a:pt x="357" y="21"/>
                  </a:cubicBezTo>
                  <a:close/>
                  <a:moveTo>
                    <a:pt x="471" y="22"/>
                  </a:moveTo>
                  <a:cubicBezTo>
                    <a:pt x="462" y="22"/>
                    <a:pt x="454" y="30"/>
                    <a:pt x="454" y="39"/>
                  </a:cubicBezTo>
                  <a:cubicBezTo>
                    <a:pt x="454" y="48"/>
                    <a:pt x="462" y="55"/>
                    <a:pt x="471" y="55"/>
                  </a:cubicBezTo>
                  <a:cubicBezTo>
                    <a:pt x="480" y="55"/>
                    <a:pt x="487" y="48"/>
                    <a:pt x="487" y="39"/>
                  </a:cubicBezTo>
                  <a:cubicBezTo>
                    <a:pt x="487" y="30"/>
                    <a:pt x="480" y="22"/>
                    <a:pt x="471" y="22"/>
                  </a:cubicBezTo>
                  <a:close/>
                  <a:moveTo>
                    <a:pt x="584" y="20"/>
                  </a:moveTo>
                  <a:cubicBezTo>
                    <a:pt x="574" y="20"/>
                    <a:pt x="565" y="28"/>
                    <a:pt x="565" y="39"/>
                  </a:cubicBezTo>
                  <a:cubicBezTo>
                    <a:pt x="565" y="49"/>
                    <a:pt x="574" y="57"/>
                    <a:pt x="584" y="57"/>
                  </a:cubicBezTo>
                  <a:cubicBezTo>
                    <a:pt x="594" y="57"/>
                    <a:pt x="603" y="49"/>
                    <a:pt x="603" y="39"/>
                  </a:cubicBezTo>
                  <a:cubicBezTo>
                    <a:pt x="603" y="28"/>
                    <a:pt x="594" y="20"/>
                    <a:pt x="584" y="20"/>
                  </a:cubicBezTo>
                  <a:close/>
                  <a:moveTo>
                    <a:pt x="697" y="19"/>
                  </a:moveTo>
                  <a:cubicBezTo>
                    <a:pt x="687" y="19"/>
                    <a:pt x="678" y="28"/>
                    <a:pt x="678" y="39"/>
                  </a:cubicBezTo>
                  <a:cubicBezTo>
                    <a:pt x="678" y="49"/>
                    <a:pt x="687" y="58"/>
                    <a:pt x="697" y="58"/>
                  </a:cubicBezTo>
                  <a:cubicBezTo>
                    <a:pt x="708" y="58"/>
                    <a:pt x="717" y="49"/>
                    <a:pt x="717" y="39"/>
                  </a:cubicBezTo>
                  <a:cubicBezTo>
                    <a:pt x="717" y="28"/>
                    <a:pt x="708" y="19"/>
                    <a:pt x="697" y="19"/>
                  </a:cubicBezTo>
                  <a:close/>
                  <a:moveTo>
                    <a:pt x="811" y="19"/>
                  </a:moveTo>
                  <a:cubicBezTo>
                    <a:pt x="800" y="19"/>
                    <a:pt x="791" y="28"/>
                    <a:pt x="791" y="39"/>
                  </a:cubicBezTo>
                  <a:cubicBezTo>
                    <a:pt x="791" y="50"/>
                    <a:pt x="800" y="59"/>
                    <a:pt x="811" y="59"/>
                  </a:cubicBezTo>
                  <a:cubicBezTo>
                    <a:pt x="822" y="59"/>
                    <a:pt x="831" y="50"/>
                    <a:pt x="831" y="39"/>
                  </a:cubicBezTo>
                  <a:cubicBezTo>
                    <a:pt x="831" y="28"/>
                    <a:pt x="822" y="19"/>
                    <a:pt x="811" y="19"/>
                  </a:cubicBezTo>
                  <a:close/>
                  <a:moveTo>
                    <a:pt x="924" y="22"/>
                  </a:moveTo>
                  <a:cubicBezTo>
                    <a:pt x="915" y="22"/>
                    <a:pt x="908" y="30"/>
                    <a:pt x="908" y="39"/>
                  </a:cubicBezTo>
                  <a:cubicBezTo>
                    <a:pt x="908" y="48"/>
                    <a:pt x="915" y="55"/>
                    <a:pt x="924" y="55"/>
                  </a:cubicBezTo>
                  <a:cubicBezTo>
                    <a:pt x="933" y="55"/>
                    <a:pt x="941" y="48"/>
                    <a:pt x="941" y="39"/>
                  </a:cubicBezTo>
                  <a:cubicBezTo>
                    <a:pt x="941" y="30"/>
                    <a:pt x="933" y="22"/>
                    <a:pt x="924" y="22"/>
                  </a:cubicBezTo>
                  <a:close/>
                  <a:moveTo>
                    <a:pt x="1038" y="20"/>
                  </a:moveTo>
                  <a:cubicBezTo>
                    <a:pt x="1027" y="20"/>
                    <a:pt x="1019" y="28"/>
                    <a:pt x="1019" y="39"/>
                  </a:cubicBezTo>
                  <a:cubicBezTo>
                    <a:pt x="1019" y="49"/>
                    <a:pt x="1027" y="57"/>
                    <a:pt x="1038" y="57"/>
                  </a:cubicBezTo>
                  <a:cubicBezTo>
                    <a:pt x="1048" y="57"/>
                    <a:pt x="1056" y="49"/>
                    <a:pt x="1056" y="39"/>
                  </a:cubicBezTo>
                  <a:cubicBezTo>
                    <a:pt x="1056" y="28"/>
                    <a:pt x="1048" y="20"/>
                    <a:pt x="1038" y="20"/>
                  </a:cubicBezTo>
                  <a:close/>
                  <a:moveTo>
                    <a:pt x="1151" y="18"/>
                  </a:moveTo>
                  <a:cubicBezTo>
                    <a:pt x="1139" y="18"/>
                    <a:pt x="1130" y="27"/>
                    <a:pt x="1130" y="39"/>
                  </a:cubicBezTo>
                  <a:cubicBezTo>
                    <a:pt x="1130" y="50"/>
                    <a:pt x="1139" y="60"/>
                    <a:pt x="1151" y="60"/>
                  </a:cubicBezTo>
                  <a:cubicBezTo>
                    <a:pt x="1163" y="60"/>
                    <a:pt x="1172" y="50"/>
                    <a:pt x="1172" y="39"/>
                  </a:cubicBezTo>
                  <a:cubicBezTo>
                    <a:pt x="1172" y="27"/>
                    <a:pt x="1163" y="18"/>
                    <a:pt x="1151" y="18"/>
                  </a:cubicBezTo>
                  <a:close/>
                  <a:moveTo>
                    <a:pt x="1264" y="15"/>
                  </a:moveTo>
                  <a:cubicBezTo>
                    <a:pt x="1252" y="15"/>
                    <a:pt x="1241" y="26"/>
                    <a:pt x="1241" y="39"/>
                  </a:cubicBezTo>
                  <a:cubicBezTo>
                    <a:pt x="1241" y="51"/>
                    <a:pt x="1252" y="62"/>
                    <a:pt x="1264" y="62"/>
                  </a:cubicBezTo>
                  <a:cubicBezTo>
                    <a:pt x="1277" y="62"/>
                    <a:pt x="1288" y="51"/>
                    <a:pt x="1288" y="39"/>
                  </a:cubicBezTo>
                  <a:cubicBezTo>
                    <a:pt x="1288" y="26"/>
                    <a:pt x="1277" y="15"/>
                    <a:pt x="1264" y="15"/>
                  </a:cubicBezTo>
                  <a:close/>
                  <a:moveTo>
                    <a:pt x="1378" y="13"/>
                  </a:moveTo>
                  <a:cubicBezTo>
                    <a:pt x="1364" y="13"/>
                    <a:pt x="1352" y="25"/>
                    <a:pt x="1352" y="39"/>
                  </a:cubicBezTo>
                  <a:cubicBezTo>
                    <a:pt x="1352" y="53"/>
                    <a:pt x="1364" y="64"/>
                    <a:pt x="1378" y="64"/>
                  </a:cubicBezTo>
                  <a:cubicBezTo>
                    <a:pt x="1392" y="64"/>
                    <a:pt x="1403" y="53"/>
                    <a:pt x="1403" y="39"/>
                  </a:cubicBezTo>
                  <a:cubicBezTo>
                    <a:pt x="1403" y="25"/>
                    <a:pt x="1392" y="13"/>
                    <a:pt x="1378" y="13"/>
                  </a:cubicBezTo>
                  <a:close/>
                  <a:moveTo>
                    <a:pt x="1491" y="13"/>
                  </a:moveTo>
                  <a:cubicBezTo>
                    <a:pt x="1477" y="13"/>
                    <a:pt x="1466" y="25"/>
                    <a:pt x="1466" y="39"/>
                  </a:cubicBezTo>
                  <a:cubicBezTo>
                    <a:pt x="1466" y="53"/>
                    <a:pt x="1477" y="64"/>
                    <a:pt x="1491" y="64"/>
                  </a:cubicBezTo>
                  <a:cubicBezTo>
                    <a:pt x="1505" y="64"/>
                    <a:pt x="1517" y="53"/>
                    <a:pt x="1517" y="39"/>
                  </a:cubicBezTo>
                  <a:cubicBezTo>
                    <a:pt x="1517" y="25"/>
                    <a:pt x="1505" y="13"/>
                    <a:pt x="1491" y="13"/>
                  </a:cubicBezTo>
                  <a:close/>
                  <a:moveTo>
                    <a:pt x="1605" y="16"/>
                  </a:moveTo>
                  <a:cubicBezTo>
                    <a:pt x="1592" y="16"/>
                    <a:pt x="1582" y="26"/>
                    <a:pt x="1582" y="39"/>
                  </a:cubicBezTo>
                  <a:cubicBezTo>
                    <a:pt x="1582" y="51"/>
                    <a:pt x="1592" y="61"/>
                    <a:pt x="1605" y="61"/>
                  </a:cubicBezTo>
                  <a:cubicBezTo>
                    <a:pt x="1617" y="61"/>
                    <a:pt x="1627" y="51"/>
                    <a:pt x="1627" y="39"/>
                  </a:cubicBezTo>
                  <a:cubicBezTo>
                    <a:pt x="1627" y="26"/>
                    <a:pt x="1617" y="16"/>
                    <a:pt x="1605" y="16"/>
                  </a:cubicBezTo>
                  <a:close/>
                  <a:moveTo>
                    <a:pt x="1718" y="20"/>
                  </a:moveTo>
                  <a:cubicBezTo>
                    <a:pt x="1707" y="20"/>
                    <a:pt x="1699" y="28"/>
                    <a:pt x="1699" y="39"/>
                  </a:cubicBezTo>
                  <a:cubicBezTo>
                    <a:pt x="1699" y="49"/>
                    <a:pt x="1707" y="58"/>
                    <a:pt x="1718" y="58"/>
                  </a:cubicBezTo>
                  <a:cubicBezTo>
                    <a:pt x="1728" y="58"/>
                    <a:pt x="1737" y="49"/>
                    <a:pt x="1737" y="39"/>
                  </a:cubicBezTo>
                  <a:cubicBezTo>
                    <a:pt x="1737" y="28"/>
                    <a:pt x="1728" y="20"/>
                    <a:pt x="1718" y="20"/>
                  </a:cubicBezTo>
                  <a:close/>
                  <a:moveTo>
                    <a:pt x="1831" y="17"/>
                  </a:moveTo>
                  <a:cubicBezTo>
                    <a:pt x="1819" y="17"/>
                    <a:pt x="1809" y="27"/>
                    <a:pt x="1809" y="39"/>
                  </a:cubicBezTo>
                  <a:cubicBezTo>
                    <a:pt x="1809" y="51"/>
                    <a:pt x="1819" y="61"/>
                    <a:pt x="1831" y="61"/>
                  </a:cubicBezTo>
                  <a:cubicBezTo>
                    <a:pt x="1843" y="61"/>
                    <a:pt x="1853" y="51"/>
                    <a:pt x="1853" y="39"/>
                  </a:cubicBezTo>
                  <a:cubicBezTo>
                    <a:pt x="1853" y="27"/>
                    <a:pt x="1843" y="17"/>
                    <a:pt x="1831" y="17"/>
                  </a:cubicBezTo>
                  <a:close/>
                  <a:moveTo>
                    <a:pt x="1945" y="17"/>
                  </a:moveTo>
                  <a:cubicBezTo>
                    <a:pt x="1933" y="17"/>
                    <a:pt x="1923" y="27"/>
                    <a:pt x="1923" y="39"/>
                  </a:cubicBezTo>
                  <a:cubicBezTo>
                    <a:pt x="1923" y="51"/>
                    <a:pt x="1933" y="60"/>
                    <a:pt x="1945" y="60"/>
                  </a:cubicBezTo>
                  <a:cubicBezTo>
                    <a:pt x="1957" y="60"/>
                    <a:pt x="1966" y="51"/>
                    <a:pt x="1966" y="39"/>
                  </a:cubicBezTo>
                  <a:cubicBezTo>
                    <a:pt x="1966" y="27"/>
                    <a:pt x="1957" y="17"/>
                    <a:pt x="1945" y="17"/>
                  </a:cubicBezTo>
                  <a:close/>
                  <a:moveTo>
                    <a:pt x="2058" y="18"/>
                  </a:moveTo>
                  <a:cubicBezTo>
                    <a:pt x="2047" y="18"/>
                    <a:pt x="2037" y="27"/>
                    <a:pt x="2037" y="39"/>
                  </a:cubicBezTo>
                  <a:cubicBezTo>
                    <a:pt x="2037" y="50"/>
                    <a:pt x="2047" y="59"/>
                    <a:pt x="2058" y="59"/>
                  </a:cubicBezTo>
                  <a:cubicBezTo>
                    <a:pt x="2070" y="59"/>
                    <a:pt x="2079" y="50"/>
                    <a:pt x="2079" y="39"/>
                  </a:cubicBezTo>
                  <a:cubicBezTo>
                    <a:pt x="2079" y="27"/>
                    <a:pt x="2070" y="18"/>
                    <a:pt x="2058" y="18"/>
                  </a:cubicBezTo>
                  <a:close/>
                  <a:moveTo>
                    <a:pt x="2172" y="20"/>
                  </a:moveTo>
                  <a:cubicBezTo>
                    <a:pt x="2161" y="20"/>
                    <a:pt x="2152" y="28"/>
                    <a:pt x="2152" y="39"/>
                  </a:cubicBezTo>
                  <a:cubicBezTo>
                    <a:pt x="2152" y="49"/>
                    <a:pt x="2161" y="58"/>
                    <a:pt x="2172" y="58"/>
                  </a:cubicBezTo>
                  <a:cubicBezTo>
                    <a:pt x="2182" y="58"/>
                    <a:pt x="2191" y="49"/>
                    <a:pt x="2191" y="39"/>
                  </a:cubicBezTo>
                  <a:cubicBezTo>
                    <a:pt x="2191" y="28"/>
                    <a:pt x="2182" y="20"/>
                    <a:pt x="2172" y="20"/>
                  </a:cubicBezTo>
                  <a:close/>
                  <a:moveTo>
                    <a:pt x="2285" y="17"/>
                  </a:moveTo>
                  <a:cubicBezTo>
                    <a:pt x="2273" y="17"/>
                    <a:pt x="2263" y="27"/>
                    <a:pt x="2263" y="39"/>
                  </a:cubicBezTo>
                  <a:cubicBezTo>
                    <a:pt x="2263" y="51"/>
                    <a:pt x="2273" y="61"/>
                    <a:pt x="2285" y="61"/>
                  </a:cubicBezTo>
                  <a:cubicBezTo>
                    <a:pt x="2297" y="61"/>
                    <a:pt x="2307" y="51"/>
                    <a:pt x="2307" y="39"/>
                  </a:cubicBezTo>
                  <a:cubicBezTo>
                    <a:pt x="2307" y="27"/>
                    <a:pt x="2297" y="17"/>
                    <a:pt x="2285" y="17"/>
                  </a:cubicBezTo>
                  <a:close/>
                  <a:moveTo>
                    <a:pt x="2398" y="13"/>
                  </a:moveTo>
                  <a:cubicBezTo>
                    <a:pt x="2384" y="13"/>
                    <a:pt x="2373" y="24"/>
                    <a:pt x="2373" y="39"/>
                  </a:cubicBezTo>
                  <a:cubicBezTo>
                    <a:pt x="2373" y="53"/>
                    <a:pt x="2384" y="64"/>
                    <a:pt x="2398" y="64"/>
                  </a:cubicBezTo>
                  <a:cubicBezTo>
                    <a:pt x="2412" y="64"/>
                    <a:pt x="2424" y="53"/>
                    <a:pt x="2424" y="39"/>
                  </a:cubicBezTo>
                  <a:cubicBezTo>
                    <a:pt x="2424" y="24"/>
                    <a:pt x="2412" y="13"/>
                    <a:pt x="2398" y="13"/>
                  </a:cubicBezTo>
                  <a:close/>
                  <a:moveTo>
                    <a:pt x="2512" y="10"/>
                  </a:moveTo>
                  <a:cubicBezTo>
                    <a:pt x="2496" y="10"/>
                    <a:pt x="2483" y="23"/>
                    <a:pt x="2483" y="39"/>
                  </a:cubicBezTo>
                  <a:cubicBezTo>
                    <a:pt x="2483" y="54"/>
                    <a:pt x="2496" y="67"/>
                    <a:pt x="2512" y="67"/>
                  </a:cubicBezTo>
                  <a:cubicBezTo>
                    <a:pt x="2527" y="67"/>
                    <a:pt x="2540" y="54"/>
                    <a:pt x="2540" y="39"/>
                  </a:cubicBezTo>
                  <a:cubicBezTo>
                    <a:pt x="2540" y="23"/>
                    <a:pt x="2527" y="10"/>
                    <a:pt x="2512" y="10"/>
                  </a:cubicBezTo>
                  <a:close/>
                  <a:moveTo>
                    <a:pt x="2625" y="15"/>
                  </a:moveTo>
                  <a:cubicBezTo>
                    <a:pt x="2612" y="15"/>
                    <a:pt x="2602" y="26"/>
                    <a:pt x="2602" y="39"/>
                  </a:cubicBezTo>
                  <a:cubicBezTo>
                    <a:pt x="2602" y="52"/>
                    <a:pt x="2612" y="62"/>
                    <a:pt x="2625" y="62"/>
                  </a:cubicBezTo>
                  <a:cubicBezTo>
                    <a:pt x="2638" y="62"/>
                    <a:pt x="2649" y="52"/>
                    <a:pt x="2649" y="39"/>
                  </a:cubicBezTo>
                  <a:cubicBezTo>
                    <a:pt x="2649" y="26"/>
                    <a:pt x="2638" y="15"/>
                    <a:pt x="2625" y="15"/>
                  </a:cubicBezTo>
                  <a:close/>
                  <a:moveTo>
                    <a:pt x="2738" y="20"/>
                  </a:moveTo>
                  <a:cubicBezTo>
                    <a:pt x="2728" y="20"/>
                    <a:pt x="2720" y="29"/>
                    <a:pt x="2720" y="39"/>
                  </a:cubicBezTo>
                  <a:cubicBezTo>
                    <a:pt x="2720" y="49"/>
                    <a:pt x="2728" y="57"/>
                    <a:pt x="2738" y="57"/>
                  </a:cubicBezTo>
                  <a:cubicBezTo>
                    <a:pt x="2749" y="57"/>
                    <a:pt x="2757" y="49"/>
                    <a:pt x="2757" y="39"/>
                  </a:cubicBezTo>
                  <a:cubicBezTo>
                    <a:pt x="2757" y="29"/>
                    <a:pt x="2749" y="20"/>
                    <a:pt x="2738" y="20"/>
                  </a:cubicBezTo>
                  <a:close/>
                  <a:moveTo>
                    <a:pt x="2852" y="22"/>
                  </a:moveTo>
                  <a:cubicBezTo>
                    <a:pt x="2843" y="22"/>
                    <a:pt x="2835" y="30"/>
                    <a:pt x="2835" y="39"/>
                  </a:cubicBezTo>
                  <a:cubicBezTo>
                    <a:pt x="2835" y="48"/>
                    <a:pt x="2843" y="55"/>
                    <a:pt x="2852" y="55"/>
                  </a:cubicBezTo>
                  <a:cubicBezTo>
                    <a:pt x="2861" y="55"/>
                    <a:pt x="2868" y="48"/>
                    <a:pt x="2868" y="39"/>
                  </a:cubicBezTo>
                  <a:cubicBezTo>
                    <a:pt x="2868" y="30"/>
                    <a:pt x="2861" y="22"/>
                    <a:pt x="2852" y="22"/>
                  </a:cubicBezTo>
                  <a:close/>
                  <a:moveTo>
                    <a:pt x="2965" y="17"/>
                  </a:moveTo>
                  <a:cubicBezTo>
                    <a:pt x="2953" y="17"/>
                    <a:pt x="2944" y="27"/>
                    <a:pt x="2944" y="39"/>
                  </a:cubicBezTo>
                  <a:cubicBezTo>
                    <a:pt x="2944" y="50"/>
                    <a:pt x="2953" y="60"/>
                    <a:pt x="2965" y="60"/>
                  </a:cubicBezTo>
                  <a:cubicBezTo>
                    <a:pt x="2977" y="60"/>
                    <a:pt x="2987" y="50"/>
                    <a:pt x="2987" y="39"/>
                  </a:cubicBezTo>
                  <a:cubicBezTo>
                    <a:pt x="2987" y="27"/>
                    <a:pt x="2977" y="17"/>
                    <a:pt x="2965" y="17"/>
                  </a:cubicBezTo>
                  <a:close/>
                  <a:moveTo>
                    <a:pt x="3079" y="16"/>
                  </a:moveTo>
                  <a:cubicBezTo>
                    <a:pt x="3066" y="16"/>
                    <a:pt x="3056" y="26"/>
                    <a:pt x="3056" y="39"/>
                  </a:cubicBezTo>
                  <a:cubicBezTo>
                    <a:pt x="3056" y="51"/>
                    <a:pt x="3066" y="61"/>
                    <a:pt x="3079" y="61"/>
                  </a:cubicBezTo>
                  <a:cubicBezTo>
                    <a:pt x="3091" y="61"/>
                    <a:pt x="3101" y="51"/>
                    <a:pt x="3101" y="39"/>
                  </a:cubicBezTo>
                  <a:cubicBezTo>
                    <a:pt x="3101" y="26"/>
                    <a:pt x="3091" y="16"/>
                    <a:pt x="3079" y="16"/>
                  </a:cubicBezTo>
                  <a:close/>
                  <a:moveTo>
                    <a:pt x="3192" y="18"/>
                  </a:moveTo>
                  <a:cubicBezTo>
                    <a:pt x="3181" y="18"/>
                    <a:pt x="3172" y="27"/>
                    <a:pt x="3172" y="39"/>
                  </a:cubicBezTo>
                  <a:cubicBezTo>
                    <a:pt x="3172" y="50"/>
                    <a:pt x="3181" y="59"/>
                    <a:pt x="3192" y="59"/>
                  </a:cubicBezTo>
                  <a:cubicBezTo>
                    <a:pt x="3203" y="59"/>
                    <a:pt x="3212" y="50"/>
                    <a:pt x="3212" y="39"/>
                  </a:cubicBezTo>
                  <a:cubicBezTo>
                    <a:pt x="3212" y="27"/>
                    <a:pt x="3203" y="18"/>
                    <a:pt x="3192" y="18"/>
                  </a:cubicBezTo>
                  <a:close/>
                  <a:moveTo>
                    <a:pt x="3305" y="22"/>
                  </a:moveTo>
                  <a:cubicBezTo>
                    <a:pt x="3296" y="22"/>
                    <a:pt x="3289" y="30"/>
                    <a:pt x="3289" y="39"/>
                  </a:cubicBezTo>
                  <a:cubicBezTo>
                    <a:pt x="3289" y="48"/>
                    <a:pt x="3296" y="55"/>
                    <a:pt x="3305" y="55"/>
                  </a:cubicBezTo>
                  <a:cubicBezTo>
                    <a:pt x="3314" y="55"/>
                    <a:pt x="3322" y="48"/>
                    <a:pt x="3322" y="39"/>
                  </a:cubicBezTo>
                  <a:cubicBezTo>
                    <a:pt x="3322" y="30"/>
                    <a:pt x="3314" y="22"/>
                    <a:pt x="3305" y="22"/>
                  </a:cubicBezTo>
                  <a:close/>
                  <a:moveTo>
                    <a:pt x="3419" y="20"/>
                  </a:moveTo>
                  <a:cubicBezTo>
                    <a:pt x="3409" y="20"/>
                    <a:pt x="3400" y="29"/>
                    <a:pt x="3400" y="39"/>
                  </a:cubicBezTo>
                  <a:cubicBezTo>
                    <a:pt x="3400" y="49"/>
                    <a:pt x="3409" y="57"/>
                    <a:pt x="3419" y="57"/>
                  </a:cubicBezTo>
                  <a:cubicBezTo>
                    <a:pt x="3429" y="57"/>
                    <a:pt x="3437" y="49"/>
                    <a:pt x="3437" y="39"/>
                  </a:cubicBezTo>
                  <a:cubicBezTo>
                    <a:pt x="3437" y="29"/>
                    <a:pt x="3429" y="20"/>
                    <a:pt x="3419" y="20"/>
                  </a:cubicBezTo>
                  <a:close/>
                  <a:moveTo>
                    <a:pt x="3532" y="19"/>
                  </a:moveTo>
                  <a:cubicBezTo>
                    <a:pt x="3521" y="19"/>
                    <a:pt x="3513" y="28"/>
                    <a:pt x="3513" y="39"/>
                  </a:cubicBezTo>
                  <a:cubicBezTo>
                    <a:pt x="3513" y="49"/>
                    <a:pt x="3521" y="58"/>
                    <a:pt x="3532" y="58"/>
                  </a:cubicBezTo>
                  <a:cubicBezTo>
                    <a:pt x="3543" y="58"/>
                    <a:pt x="3552" y="49"/>
                    <a:pt x="3552" y="39"/>
                  </a:cubicBezTo>
                  <a:cubicBezTo>
                    <a:pt x="3552" y="28"/>
                    <a:pt x="3543" y="19"/>
                    <a:pt x="3532" y="19"/>
                  </a:cubicBezTo>
                  <a:close/>
                  <a:moveTo>
                    <a:pt x="3646" y="20"/>
                  </a:moveTo>
                  <a:cubicBezTo>
                    <a:pt x="3635" y="20"/>
                    <a:pt x="3627" y="29"/>
                    <a:pt x="3627" y="39"/>
                  </a:cubicBezTo>
                  <a:cubicBezTo>
                    <a:pt x="3627" y="49"/>
                    <a:pt x="3635" y="57"/>
                    <a:pt x="3646" y="57"/>
                  </a:cubicBezTo>
                  <a:cubicBezTo>
                    <a:pt x="3656" y="57"/>
                    <a:pt x="3664" y="49"/>
                    <a:pt x="3664" y="39"/>
                  </a:cubicBezTo>
                  <a:cubicBezTo>
                    <a:pt x="3664" y="29"/>
                    <a:pt x="3656" y="20"/>
                    <a:pt x="3646" y="20"/>
                  </a:cubicBezTo>
                  <a:close/>
                  <a:moveTo>
                    <a:pt x="3759" y="17"/>
                  </a:moveTo>
                  <a:cubicBezTo>
                    <a:pt x="3747" y="17"/>
                    <a:pt x="3737" y="27"/>
                    <a:pt x="3737" y="39"/>
                  </a:cubicBezTo>
                  <a:cubicBezTo>
                    <a:pt x="3737" y="51"/>
                    <a:pt x="3747" y="61"/>
                    <a:pt x="3759" y="61"/>
                  </a:cubicBezTo>
                  <a:cubicBezTo>
                    <a:pt x="3771" y="61"/>
                    <a:pt x="3781" y="51"/>
                    <a:pt x="3781" y="39"/>
                  </a:cubicBezTo>
                  <a:cubicBezTo>
                    <a:pt x="3781" y="27"/>
                    <a:pt x="3771" y="17"/>
                    <a:pt x="3759" y="17"/>
                  </a:cubicBezTo>
                  <a:close/>
                  <a:moveTo>
                    <a:pt x="3872" y="15"/>
                  </a:moveTo>
                  <a:cubicBezTo>
                    <a:pt x="3859" y="15"/>
                    <a:pt x="3848" y="26"/>
                    <a:pt x="3848" y="39"/>
                  </a:cubicBezTo>
                  <a:cubicBezTo>
                    <a:pt x="3848" y="52"/>
                    <a:pt x="3859" y="63"/>
                    <a:pt x="3872" y="63"/>
                  </a:cubicBezTo>
                  <a:cubicBezTo>
                    <a:pt x="3885" y="63"/>
                    <a:pt x="3896" y="52"/>
                    <a:pt x="3896" y="39"/>
                  </a:cubicBezTo>
                  <a:cubicBezTo>
                    <a:pt x="3896" y="26"/>
                    <a:pt x="3885" y="15"/>
                    <a:pt x="3872" y="15"/>
                  </a:cubicBezTo>
                  <a:close/>
                  <a:moveTo>
                    <a:pt x="3986" y="20"/>
                  </a:moveTo>
                  <a:cubicBezTo>
                    <a:pt x="3975" y="20"/>
                    <a:pt x="3967" y="28"/>
                    <a:pt x="3967" y="39"/>
                  </a:cubicBezTo>
                  <a:cubicBezTo>
                    <a:pt x="3967" y="49"/>
                    <a:pt x="3975" y="57"/>
                    <a:pt x="3986" y="57"/>
                  </a:cubicBezTo>
                  <a:cubicBezTo>
                    <a:pt x="3996" y="57"/>
                    <a:pt x="4004" y="49"/>
                    <a:pt x="4004" y="39"/>
                  </a:cubicBezTo>
                  <a:cubicBezTo>
                    <a:pt x="4004" y="28"/>
                    <a:pt x="3996" y="20"/>
                    <a:pt x="3986" y="20"/>
                  </a:cubicBezTo>
                  <a:close/>
                  <a:moveTo>
                    <a:pt x="4099" y="17"/>
                  </a:moveTo>
                  <a:cubicBezTo>
                    <a:pt x="4087" y="17"/>
                    <a:pt x="4077" y="27"/>
                    <a:pt x="4077" y="39"/>
                  </a:cubicBezTo>
                  <a:cubicBezTo>
                    <a:pt x="4077" y="51"/>
                    <a:pt x="4087" y="60"/>
                    <a:pt x="4099" y="60"/>
                  </a:cubicBezTo>
                  <a:cubicBezTo>
                    <a:pt x="4111" y="60"/>
                    <a:pt x="4121" y="51"/>
                    <a:pt x="4121" y="39"/>
                  </a:cubicBezTo>
                  <a:cubicBezTo>
                    <a:pt x="4121" y="27"/>
                    <a:pt x="4111" y="17"/>
                    <a:pt x="4099" y="17"/>
                  </a:cubicBezTo>
                  <a:close/>
                  <a:moveTo>
                    <a:pt x="4212" y="14"/>
                  </a:moveTo>
                  <a:cubicBezTo>
                    <a:pt x="4199" y="14"/>
                    <a:pt x="4188" y="25"/>
                    <a:pt x="4188" y="39"/>
                  </a:cubicBezTo>
                  <a:cubicBezTo>
                    <a:pt x="4188" y="52"/>
                    <a:pt x="4199" y="63"/>
                    <a:pt x="4212" y="63"/>
                  </a:cubicBezTo>
                  <a:cubicBezTo>
                    <a:pt x="4226" y="63"/>
                    <a:pt x="4237" y="52"/>
                    <a:pt x="4237" y="39"/>
                  </a:cubicBezTo>
                  <a:cubicBezTo>
                    <a:pt x="4237" y="25"/>
                    <a:pt x="4226" y="14"/>
                    <a:pt x="4212" y="14"/>
                  </a:cubicBezTo>
                  <a:close/>
                  <a:moveTo>
                    <a:pt x="4326" y="12"/>
                  </a:moveTo>
                  <a:cubicBezTo>
                    <a:pt x="4311" y="12"/>
                    <a:pt x="4299" y="24"/>
                    <a:pt x="4299" y="39"/>
                  </a:cubicBezTo>
                  <a:cubicBezTo>
                    <a:pt x="4299" y="54"/>
                    <a:pt x="4311" y="66"/>
                    <a:pt x="4326" y="66"/>
                  </a:cubicBezTo>
                  <a:cubicBezTo>
                    <a:pt x="4341" y="66"/>
                    <a:pt x="4353" y="54"/>
                    <a:pt x="4353" y="39"/>
                  </a:cubicBezTo>
                  <a:cubicBezTo>
                    <a:pt x="4353" y="24"/>
                    <a:pt x="4341" y="12"/>
                    <a:pt x="4326" y="12"/>
                  </a:cubicBezTo>
                  <a:close/>
                  <a:moveTo>
                    <a:pt x="4439" y="9"/>
                  </a:moveTo>
                  <a:cubicBezTo>
                    <a:pt x="4423" y="9"/>
                    <a:pt x="4410" y="23"/>
                    <a:pt x="4410" y="39"/>
                  </a:cubicBezTo>
                  <a:cubicBezTo>
                    <a:pt x="4410" y="55"/>
                    <a:pt x="4423" y="68"/>
                    <a:pt x="4439" y="68"/>
                  </a:cubicBezTo>
                  <a:cubicBezTo>
                    <a:pt x="4455" y="68"/>
                    <a:pt x="4469" y="55"/>
                    <a:pt x="4469" y="39"/>
                  </a:cubicBezTo>
                  <a:cubicBezTo>
                    <a:pt x="4469" y="23"/>
                    <a:pt x="4455" y="9"/>
                    <a:pt x="4439" y="9"/>
                  </a:cubicBezTo>
                  <a:close/>
                  <a:moveTo>
                    <a:pt x="4553" y="15"/>
                  </a:moveTo>
                  <a:cubicBezTo>
                    <a:pt x="4539" y="15"/>
                    <a:pt x="4529" y="26"/>
                    <a:pt x="4529" y="39"/>
                  </a:cubicBezTo>
                  <a:cubicBezTo>
                    <a:pt x="4529" y="52"/>
                    <a:pt x="4539" y="63"/>
                    <a:pt x="4553" y="63"/>
                  </a:cubicBezTo>
                  <a:cubicBezTo>
                    <a:pt x="4566" y="63"/>
                    <a:pt x="4576" y="52"/>
                    <a:pt x="4576" y="39"/>
                  </a:cubicBezTo>
                  <a:cubicBezTo>
                    <a:pt x="4576" y="26"/>
                    <a:pt x="4566" y="15"/>
                    <a:pt x="4553" y="15"/>
                  </a:cubicBezTo>
                  <a:close/>
                  <a:moveTo>
                    <a:pt x="4666" y="19"/>
                  </a:moveTo>
                  <a:cubicBezTo>
                    <a:pt x="4655" y="19"/>
                    <a:pt x="4647" y="28"/>
                    <a:pt x="4647" y="39"/>
                  </a:cubicBezTo>
                  <a:cubicBezTo>
                    <a:pt x="4647" y="49"/>
                    <a:pt x="4655" y="58"/>
                    <a:pt x="4666" y="58"/>
                  </a:cubicBezTo>
                  <a:cubicBezTo>
                    <a:pt x="4677" y="58"/>
                    <a:pt x="4685" y="49"/>
                    <a:pt x="4685" y="39"/>
                  </a:cubicBezTo>
                  <a:cubicBezTo>
                    <a:pt x="4685" y="28"/>
                    <a:pt x="4677" y="19"/>
                    <a:pt x="4666" y="19"/>
                  </a:cubicBezTo>
                  <a:close/>
                  <a:moveTo>
                    <a:pt x="4779" y="22"/>
                  </a:moveTo>
                  <a:cubicBezTo>
                    <a:pt x="4770" y="22"/>
                    <a:pt x="4763" y="30"/>
                    <a:pt x="4763" y="39"/>
                  </a:cubicBezTo>
                  <a:cubicBezTo>
                    <a:pt x="4763" y="48"/>
                    <a:pt x="4770" y="55"/>
                    <a:pt x="4779" y="55"/>
                  </a:cubicBezTo>
                  <a:cubicBezTo>
                    <a:pt x="4788" y="55"/>
                    <a:pt x="4796" y="48"/>
                    <a:pt x="4796" y="39"/>
                  </a:cubicBezTo>
                  <a:cubicBezTo>
                    <a:pt x="4796" y="30"/>
                    <a:pt x="4788" y="22"/>
                    <a:pt x="4779" y="22"/>
                  </a:cubicBezTo>
                  <a:close/>
                  <a:moveTo>
                    <a:pt x="4893" y="15"/>
                  </a:moveTo>
                  <a:cubicBezTo>
                    <a:pt x="4879" y="15"/>
                    <a:pt x="4869" y="25"/>
                    <a:pt x="4869" y="39"/>
                  </a:cubicBezTo>
                  <a:cubicBezTo>
                    <a:pt x="4869" y="52"/>
                    <a:pt x="4879" y="63"/>
                    <a:pt x="4893" y="63"/>
                  </a:cubicBezTo>
                  <a:cubicBezTo>
                    <a:pt x="4906" y="63"/>
                    <a:pt x="4917" y="52"/>
                    <a:pt x="4917" y="39"/>
                  </a:cubicBezTo>
                  <a:cubicBezTo>
                    <a:pt x="4917" y="25"/>
                    <a:pt x="4906" y="15"/>
                    <a:pt x="4893" y="15"/>
                  </a:cubicBezTo>
                  <a:close/>
                  <a:moveTo>
                    <a:pt x="5006" y="16"/>
                  </a:moveTo>
                  <a:cubicBezTo>
                    <a:pt x="4994" y="16"/>
                    <a:pt x="4984" y="26"/>
                    <a:pt x="4984" y="39"/>
                  </a:cubicBezTo>
                  <a:cubicBezTo>
                    <a:pt x="4984" y="51"/>
                    <a:pt x="4994" y="61"/>
                    <a:pt x="5006" y="61"/>
                  </a:cubicBezTo>
                  <a:cubicBezTo>
                    <a:pt x="5018" y="61"/>
                    <a:pt x="5028" y="51"/>
                    <a:pt x="5028" y="39"/>
                  </a:cubicBezTo>
                  <a:cubicBezTo>
                    <a:pt x="5028" y="26"/>
                    <a:pt x="5018" y="16"/>
                    <a:pt x="5006" y="16"/>
                  </a:cubicBezTo>
                  <a:close/>
                  <a:moveTo>
                    <a:pt x="5120" y="18"/>
                  </a:moveTo>
                  <a:cubicBezTo>
                    <a:pt x="5108" y="18"/>
                    <a:pt x="5099" y="27"/>
                    <a:pt x="5099" y="39"/>
                  </a:cubicBezTo>
                  <a:cubicBezTo>
                    <a:pt x="5099" y="50"/>
                    <a:pt x="5108" y="59"/>
                    <a:pt x="5120" y="59"/>
                  </a:cubicBezTo>
                  <a:cubicBezTo>
                    <a:pt x="5131" y="59"/>
                    <a:pt x="5140" y="50"/>
                    <a:pt x="5140" y="39"/>
                  </a:cubicBezTo>
                  <a:cubicBezTo>
                    <a:pt x="5140" y="27"/>
                    <a:pt x="5131" y="18"/>
                    <a:pt x="5120" y="18"/>
                  </a:cubicBezTo>
                  <a:close/>
                  <a:moveTo>
                    <a:pt x="5233" y="15"/>
                  </a:moveTo>
                  <a:cubicBezTo>
                    <a:pt x="5220" y="15"/>
                    <a:pt x="5209" y="26"/>
                    <a:pt x="5209" y="39"/>
                  </a:cubicBezTo>
                  <a:cubicBezTo>
                    <a:pt x="5209" y="52"/>
                    <a:pt x="5220" y="62"/>
                    <a:pt x="5233" y="62"/>
                  </a:cubicBezTo>
                  <a:cubicBezTo>
                    <a:pt x="5246" y="62"/>
                    <a:pt x="5256" y="52"/>
                    <a:pt x="5256" y="39"/>
                  </a:cubicBezTo>
                  <a:cubicBezTo>
                    <a:pt x="5256" y="26"/>
                    <a:pt x="5246" y="15"/>
                    <a:pt x="5233" y="15"/>
                  </a:cubicBezTo>
                  <a:close/>
                  <a:moveTo>
                    <a:pt x="5346" y="13"/>
                  </a:moveTo>
                  <a:cubicBezTo>
                    <a:pt x="5332" y="13"/>
                    <a:pt x="5321" y="25"/>
                    <a:pt x="5321" y="39"/>
                  </a:cubicBezTo>
                  <a:cubicBezTo>
                    <a:pt x="5321" y="53"/>
                    <a:pt x="5332" y="64"/>
                    <a:pt x="5346" y="64"/>
                  </a:cubicBezTo>
                  <a:cubicBezTo>
                    <a:pt x="5360" y="64"/>
                    <a:pt x="5372" y="53"/>
                    <a:pt x="5372" y="39"/>
                  </a:cubicBezTo>
                  <a:cubicBezTo>
                    <a:pt x="5372" y="25"/>
                    <a:pt x="5360" y="13"/>
                    <a:pt x="5346" y="13"/>
                  </a:cubicBezTo>
                  <a:close/>
                  <a:moveTo>
                    <a:pt x="5460" y="9"/>
                  </a:moveTo>
                  <a:cubicBezTo>
                    <a:pt x="5444" y="9"/>
                    <a:pt x="5430" y="23"/>
                    <a:pt x="5430" y="39"/>
                  </a:cubicBezTo>
                  <a:cubicBezTo>
                    <a:pt x="5430" y="55"/>
                    <a:pt x="5444" y="68"/>
                    <a:pt x="5460" y="68"/>
                  </a:cubicBezTo>
                  <a:cubicBezTo>
                    <a:pt x="5476" y="68"/>
                    <a:pt x="5489" y="55"/>
                    <a:pt x="5489" y="39"/>
                  </a:cubicBezTo>
                  <a:cubicBezTo>
                    <a:pt x="5489" y="23"/>
                    <a:pt x="5476" y="9"/>
                    <a:pt x="5460" y="9"/>
                  </a:cubicBezTo>
                  <a:close/>
                  <a:moveTo>
                    <a:pt x="5573" y="6"/>
                  </a:moveTo>
                  <a:cubicBezTo>
                    <a:pt x="5555" y="6"/>
                    <a:pt x="5540" y="20"/>
                    <a:pt x="5540" y="39"/>
                  </a:cubicBezTo>
                  <a:cubicBezTo>
                    <a:pt x="5540" y="57"/>
                    <a:pt x="5555" y="72"/>
                    <a:pt x="5573" y="72"/>
                  </a:cubicBezTo>
                  <a:cubicBezTo>
                    <a:pt x="5591" y="72"/>
                    <a:pt x="5606" y="57"/>
                    <a:pt x="5606" y="39"/>
                  </a:cubicBezTo>
                  <a:cubicBezTo>
                    <a:pt x="5606" y="20"/>
                    <a:pt x="5591" y="6"/>
                    <a:pt x="5573" y="6"/>
                  </a:cubicBezTo>
                  <a:close/>
                  <a:moveTo>
                    <a:pt x="5686" y="0"/>
                  </a:moveTo>
                  <a:cubicBezTo>
                    <a:pt x="5665" y="0"/>
                    <a:pt x="5648" y="18"/>
                    <a:pt x="5648" y="39"/>
                  </a:cubicBezTo>
                  <a:cubicBezTo>
                    <a:pt x="5648" y="60"/>
                    <a:pt x="5665" y="77"/>
                    <a:pt x="5686" y="77"/>
                  </a:cubicBezTo>
                  <a:cubicBezTo>
                    <a:pt x="5708" y="77"/>
                    <a:pt x="5725" y="60"/>
                    <a:pt x="5725" y="39"/>
                  </a:cubicBezTo>
                  <a:cubicBezTo>
                    <a:pt x="5725" y="18"/>
                    <a:pt x="5708" y="0"/>
                    <a:pt x="5686" y="0"/>
                  </a:cubicBezTo>
                  <a:close/>
                  <a:moveTo>
                    <a:pt x="5800" y="2"/>
                  </a:moveTo>
                  <a:cubicBezTo>
                    <a:pt x="5779" y="2"/>
                    <a:pt x="5763" y="18"/>
                    <a:pt x="5763" y="39"/>
                  </a:cubicBezTo>
                  <a:cubicBezTo>
                    <a:pt x="5763" y="59"/>
                    <a:pt x="5779" y="76"/>
                    <a:pt x="5800" y="76"/>
                  </a:cubicBezTo>
                  <a:cubicBezTo>
                    <a:pt x="5820" y="76"/>
                    <a:pt x="5837" y="59"/>
                    <a:pt x="5837" y="39"/>
                  </a:cubicBezTo>
                  <a:cubicBezTo>
                    <a:pt x="5837" y="18"/>
                    <a:pt x="5820" y="2"/>
                    <a:pt x="5800" y="2"/>
                  </a:cubicBezTo>
                  <a:close/>
                  <a:moveTo>
                    <a:pt x="5913" y="3"/>
                  </a:moveTo>
                  <a:cubicBezTo>
                    <a:pt x="5894" y="3"/>
                    <a:pt x="5878" y="19"/>
                    <a:pt x="5878" y="39"/>
                  </a:cubicBezTo>
                  <a:cubicBezTo>
                    <a:pt x="5878" y="58"/>
                    <a:pt x="5894" y="74"/>
                    <a:pt x="5913" y="74"/>
                  </a:cubicBezTo>
                  <a:cubicBezTo>
                    <a:pt x="5933" y="74"/>
                    <a:pt x="5949" y="58"/>
                    <a:pt x="5949" y="39"/>
                  </a:cubicBezTo>
                  <a:cubicBezTo>
                    <a:pt x="5949" y="19"/>
                    <a:pt x="5933" y="3"/>
                    <a:pt x="5913" y="3"/>
                  </a:cubicBezTo>
                  <a:close/>
                  <a:moveTo>
                    <a:pt x="6027" y="7"/>
                  </a:moveTo>
                  <a:cubicBezTo>
                    <a:pt x="6009" y="7"/>
                    <a:pt x="5995" y="21"/>
                    <a:pt x="5995" y="39"/>
                  </a:cubicBezTo>
                  <a:cubicBezTo>
                    <a:pt x="5995" y="56"/>
                    <a:pt x="6009" y="70"/>
                    <a:pt x="6027" y="70"/>
                  </a:cubicBezTo>
                  <a:cubicBezTo>
                    <a:pt x="6044" y="70"/>
                    <a:pt x="6058" y="56"/>
                    <a:pt x="6058" y="39"/>
                  </a:cubicBezTo>
                  <a:cubicBezTo>
                    <a:pt x="6058" y="21"/>
                    <a:pt x="6044" y="7"/>
                    <a:pt x="6027" y="7"/>
                  </a:cubicBezTo>
                  <a:close/>
                  <a:moveTo>
                    <a:pt x="6140" y="11"/>
                  </a:moveTo>
                  <a:cubicBezTo>
                    <a:pt x="6125" y="11"/>
                    <a:pt x="6113" y="24"/>
                    <a:pt x="6113" y="39"/>
                  </a:cubicBezTo>
                  <a:cubicBezTo>
                    <a:pt x="6113" y="54"/>
                    <a:pt x="6125" y="66"/>
                    <a:pt x="6140" y="66"/>
                  </a:cubicBezTo>
                  <a:cubicBezTo>
                    <a:pt x="6155" y="66"/>
                    <a:pt x="6167" y="54"/>
                    <a:pt x="6167" y="39"/>
                  </a:cubicBezTo>
                  <a:cubicBezTo>
                    <a:pt x="6167" y="24"/>
                    <a:pt x="6155" y="11"/>
                    <a:pt x="6140" y="11"/>
                  </a:cubicBezTo>
                  <a:close/>
                  <a:moveTo>
                    <a:pt x="6253" y="12"/>
                  </a:moveTo>
                  <a:cubicBezTo>
                    <a:pt x="6239" y="12"/>
                    <a:pt x="6227" y="24"/>
                    <a:pt x="6227" y="39"/>
                  </a:cubicBezTo>
                  <a:cubicBezTo>
                    <a:pt x="6227" y="53"/>
                    <a:pt x="6239" y="65"/>
                    <a:pt x="6253" y="65"/>
                  </a:cubicBezTo>
                  <a:cubicBezTo>
                    <a:pt x="6268" y="65"/>
                    <a:pt x="6280" y="53"/>
                    <a:pt x="6280" y="39"/>
                  </a:cubicBezTo>
                  <a:cubicBezTo>
                    <a:pt x="6280" y="24"/>
                    <a:pt x="6268" y="12"/>
                    <a:pt x="6253" y="12"/>
                  </a:cubicBezTo>
                  <a:close/>
                  <a:moveTo>
                    <a:pt x="6367" y="8"/>
                  </a:moveTo>
                  <a:cubicBezTo>
                    <a:pt x="6350" y="8"/>
                    <a:pt x="6336" y="22"/>
                    <a:pt x="6336" y="39"/>
                  </a:cubicBezTo>
                  <a:cubicBezTo>
                    <a:pt x="6336" y="56"/>
                    <a:pt x="6350" y="69"/>
                    <a:pt x="6367" y="69"/>
                  </a:cubicBezTo>
                  <a:cubicBezTo>
                    <a:pt x="6384" y="69"/>
                    <a:pt x="6397" y="56"/>
                    <a:pt x="6397" y="39"/>
                  </a:cubicBezTo>
                  <a:cubicBezTo>
                    <a:pt x="6397" y="22"/>
                    <a:pt x="6384" y="8"/>
                    <a:pt x="6367" y="8"/>
                  </a:cubicBezTo>
                  <a:close/>
                  <a:moveTo>
                    <a:pt x="6480" y="10"/>
                  </a:moveTo>
                  <a:cubicBezTo>
                    <a:pt x="6464" y="10"/>
                    <a:pt x="6451" y="23"/>
                    <a:pt x="6451" y="39"/>
                  </a:cubicBezTo>
                  <a:cubicBezTo>
                    <a:pt x="6451" y="55"/>
                    <a:pt x="6464" y="68"/>
                    <a:pt x="6480" y="68"/>
                  </a:cubicBezTo>
                  <a:cubicBezTo>
                    <a:pt x="6496" y="68"/>
                    <a:pt x="6509" y="55"/>
                    <a:pt x="6509" y="39"/>
                  </a:cubicBezTo>
                  <a:cubicBezTo>
                    <a:pt x="6509" y="23"/>
                    <a:pt x="6496" y="10"/>
                    <a:pt x="6480" y="10"/>
                  </a:cubicBezTo>
                  <a:close/>
                  <a:moveTo>
                    <a:pt x="6594" y="14"/>
                  </a:moveTo>
                  <a:cubicBezTo>
                    <a:pt x="6580" y="14"/>
                    <a:pt x="6569" y="25"/>
                    <a:pt x="6569" y="39"/>
                  </a:cubicBezTo>
                  <a:cubicBezTo>
                    <a:pt x="6569" y="52"/>
                    <a:pt x="6580" y="63"/>
                    <a:pt x="6594" y="63"/>
                  </a:cubicBezTo>
                  <a:cubicBezTo>
                    <a:pt x="6607" y="63"/>
                    <a:pt x="6618" y="52"/>
                    <a:pt x="6618" y="39"/>
                  </a:cubicBezTo>
                  <a:cubicBezTo>
                    <a:pt x="6618" y="25"/>
                    <a:pt x="6607" y="14"/>
                    <a:pt x="6594" y="14"/>
                  </a:cubicBezTo>
                  <a:close/>
                  <a:moveTo>
                    <a:pt x="6707" y="15"/>
                  </a:moveTo>
                  <a:cubicBezTo>
                    <a:pt x="6694" y="15"/>
                    <a:pt x="6684" y="26"/>
                    <a:pt x="6684" y="39"/>
                  </a:cubicBezTo>
                  <a:cubicBezTo>
                    <a:pt x="6684" y="51"/>
                    <a:pt x="6694" y="62"/>
                    <a:pt x="6707" y="62"/>
                  </a:cubicBezTo>
                  <a:cubicBezTo>
                    <a:pt x="6720" y="62"/>
                    <a:pt x="6730" y="51"/>
                    <a:pt x="6730" y="39"/>
                  </a:cubicBezTo>
                  <a:cubicBezTo>
                    <a:pt x="6730" y="26"/>
                    <a:pt x="6720" y="15"/>
                    <a:pt x="6707" y="15"/>
                  </a:cubicBezTo>
                  <a:close/>
                  <a:moveTo>
                    <a:pt x="6820" y="19"/>
                  </a:moveTo>
                  <a:cubicBezTo>
                    <a:pt x="6809" y="19"/>
                    <a:pt x="6801" y="28"/>
                    <a:pt x="6801" y="39"/>
                  </a:cubicBezTo>
                  <a:cubicBezTo>
                    <a:pt x="6801" y="50"/>
                    <a:pt x="6809" y="58"/>
                    <a:pt x="6820" y="58"/>
                  </a:cubicBezTo>
                  <a:cubicBezTo>
                    <a:pt x="6831" y="58"/>
                    <a:pt x="6840" y="50"/>
                    <a:pt x="6840" y="39"/>
                  </a:cubicBezTo>
                  <a:cubicBezTo>
                    <a:pt x="6840" y="28"/>
                    <a:pt x="6831" y="19"/>
                    <a:pt x="6820" y="19"/>
                  </a:cubicBezTo>
                  <a:close/>
                  <a:moveTo>
                    <a:pt x="6934" y="15"/>
                  </a:moveTo>
                  <a:cubicBezTo>
                    <a:pt x="6921" y="15"/>
                    <a:pt x="6910" y="26"/>
                    <a:pt x="6910" y="39"/>
                  </a:cubicBezTo>
                  <a:cubicBezTo>
                    <a:pt x="6910" y="52"/>
                    <a:pt x="6921" y="62"/>
                    <a:pt x="6934" y="62"/>
                  </a:cubicBezTo>
                  <a:cubicBezTo>
                    <a:pt x="6947" y="62"/>
                    <a:pt x="6957" y="52"/>
                    <a:pt x="6957" y="39"/>
                  </a:cubicBezTo>
                  <a:cubicBezTo>
                    <a:pt x="6957" y="26"/>
                    <a:pt x="6947" y="15"/>
                    <a:pt x="6934" y="15"/>
                  </a:cubicBezTo>
                  <a:close/>
                  <a:moveTo>
                    <a:pt x="7047" y="18"/>
                  </a:moveTo>
                  <a:cubicBezTo>
                    <a:pt x="7036" y="18"/>
                    <a:pt x="7026" y="27"/>
                    <a:pt x="7026" y="39"/>
                  </a:cubicBezTo>
                  <a:cubicBezTo>
                    <a:pt x="7026" y="50"/>
                    <a:pt x="7036" y="60"/>
                    <a:pt x="7047" y="60"/>
                  </a:cubicBezTo>
                  <a:cubicBezTo>
                    <a:pt x="7059" y="60"/>
                    <a:pt x="7068" y="50"/>
                    <a:pt x="7068" y="39"/>
                  </a:cubicBezTo>
                  <a:cubicBezTo>
                    <a:pt x="7068" y="27"/>
                    <a:pt x="7059" y="18"/>
                    <a:pt x="7047" y="18"/>
                  </a:cubicBezTo>
                  <a:close/>
                  <a:moveTo>
                    <a:pt x="7160" y="22"/>
                  </a:moveTo>
                  <a:cubicBezTo>
                    <a:pt x="7151" y="22"/>
                    <a:pt x="7144" y="29"/>
                    <a:pt x="7144" y="39"/>
                  </a:cubicBezTo>
                  <a:cubicBezTo>
                    <a:pt x="7144" y="48"/>
                    <a:pt x="7151" y="55"/>
                    <a:pt x="7160" y="55"/>
                  </a:cubicBezTo>
                  <a:cubicBezTo>
                    <a:pt x="7170" y="55"/>
                    <a:pt x="7177" y="48"/>
                    <a:pt x="7177" y="39"/>
                  </a:cubicBezTo>
                  <a:cubicBezTo>
                    <a:pt x="7177" y="29"/>
                    <a:pt x="7170" y="22"/>
                    <a:pt x="7160" y="22"/>
                  </a:cubicBezTo>
                  <a:close/>
                  <a:moveTo>
                    <a:pt x="7274" y="20"/>
                  </a:moveTo>
                  <a:cubicBezTo>
                    <a:pt x="7264" y="20"/>
                    <a:pt x="7255" y="28"/>
                    <a:pt x="7255" y="39"/>
                  </a:cubicBezTo>
                  <a:cubicBezTo>
                    <a:pt x="7255" y="49"/>
                    <a:pt x="7264" y="57"/>
                    <a:pt x="7274" y="57"/>
                  </a:cubicBezTo>
                  <a:cubicBezTo>
                    <a:pt x="7284" y="57"/>
                    <a:pt x="7293" y="49"/>
                    <a:pt x="7293" y="39"/>
                  </a:cubicBezTo>
                  <a:cubicBezTo>
                    <a:pt x="7293" y="28"/>
                    <a:pt x="7284" y="20"/>
                    <a:pt x="7274" y="20"/>
                  </a:cubicBezTo>
                  <a:close/>
                  <a:moveTo>
                    <a:pt x="7387" y="18"/>
                  </a:moveTo>
                  <a:cubicBezTo>
                    <a:pt x="7376" y="18"/>
                    <a:pt x="7367" y="27"/>
                    <a:pt x="7367" y="39"/>
                  </a:cubicBezTo>
                  <a:cubicBezTo>
                    <a:pt x="7367" y="50"/>
                    <a:pt x="7376" y="59"/>
                    <a:pt x="7387" y="59"/>
                  </a:cubicBezTo>
                  <a:cubicBezTo>
                    <a:pt x="7399" y="59"/>
                    <a:pt x="7408" y="50"/>
                    <a:pt x="7408" y="39"/>
                  </a:cubicBezTo>
                  <a:cubicBezTo>
                    <a:pt x="7408" y="27"/>
                    <a:pt x="7399" y="18"/>
                    <a:pt x="7387" y="18"/>
                  </a:cubicBezTo>
                  <a:close/>
                  <a:moveTo>
                    <a:pt x="7501" y="16"/>
                  </a:moveTo>
                  <a:cubicBezTo>
                    <a:pt x="7488" y="16"/>
                    <a:pt x="7478" y="26"/>
                    <a:pt x="7478" y="39"/>
                  </a:cubicBezTo>
                  <a:cubicBezTo>
                    <a:pt x="7478" y="51"/>
                    <a:pt x="7488" y="62"/>
                    <a:pt x="7501" y="62"/>
                  </a:cubicBezTo>
                  <a:cubicBezTo>
                    <a:pt x="7513" y="62"/>
                    <a:pt x="7524" y="51"/>
                    <a:pt x="7524" y="39"/>
                  </a:cubicBezTo>
                  <a:cubicBezTo>
                    <a:pt x="7524" y="26"/>
                    <a:pt x="7513" y="16"/>
                    <a:pt x="7501" y="16"/>
                  </a:cubicBezTo>
                  <a:close/>
                  <a:moveTo>
                    <a:pt x="7614" y="20"/>
                  </a:moveTo>
                  <a:cubicBezTo>
                    <a:pt x="7604" y="20"/>
                    <a:pt x="7595" y="28"/>
                    <a:pt x="7595" y="39"/>
                  </a:cubicBezTo>
                  <a:cubicBezTo>
                    <a:pt x="7595" y="49"/>
                    <a:pt x="7604" y="58"/>
                    <a:pt x="7614" y="58"/>
                  </a:cubicBezTo>
                  <a:cubicBezTo>
                    <a:pt x="7625" y="58"/>
                    <a:pt x="7633" y="49"/>
                    <a:pt x="7633" y="39"/>
                  </a:cubicBezTo>
                  <a:cubicBezTo>
                    <a:pt x="7633" y="28"/>
                    <a:pt x="7625" y="20"/>
                    <a:pt x="7614" y="20"/>
                  </a:cubicBezTo>
                  <a:close/>
                  <a:moveTo>
                    <a:pt x="7727" y="21"/>
                  </a:moveTo>
                  <a:cubicBezTo>
                    <a:pt x="7717" y="21"/>
                    <a:pt x="7709" y="29"/>
                    <a:pt x="7709" y="39"/>
                  </a:cubicBezTo>
                  <a:cubicBezTo>
                    <a:pt x="7709" y="49"/>
                    <a:pt x="7717" y="57"/>
                    <a:pt x="7727" y="57"/>
                  </a:cubicBezTo>
                  <a:cubicBezTo>
                    <a:pt x="7737" y="57"/>
                    <a:pt x="7746" y="49"/>
                    <a:pt x="7746" y="39"/>
                  </a:cubicBezTo>
                  <a:cubicBezTo>
                    <a:pt x="7746" y="29"/>
                    <a:pt x="7737" y="21"/>
                    <a:pt x="7727" y="21"/>
                  </a:cubicBezTo>
                  <a:close/>
                  <a:moveTo>
                    <a:pt x="7841" y="14"/>
                  </a:moveTo>
                  <a:cubicBezTo>
                    <a:pt x="7827" y="14"/>
                    <a:pt x="7816" y="25"/>
                    <a:pt x="7816" y="39"/>
                  </a:cubicBezTo>
                  <a:cubicBezTo>
                    <a:pt x="7816" y="52"/>
                    <a:pt x="7827" y="63"/>
                    <a:pt x="7841" y="63"/>
                  </a:cubicBezTo>
                  <a:cubicBezTo>
                    <a:pt x="7854" y="63"/>
                    <a:pt x="7866" y="52"/>
                    <a:pt x="7866" y="39"/>
                  </a:cubicBezTo>
                  <a:cubicBezTo>
                    <a:pt x="7866" y="25"/>
                    <a:pt x="7854" y="14"/>
                    <a:pt x="7841" y="14"/>
                  </a:cubicBezTo>
                  <a:close/>
                  <a:moveTo>
                    <a:pt x="7954" y="16"/>
                  </a:moveTo>
                  <a:cubicBezTo>
                    <a:pt x="7942" y="16"/>
                    <a:pt x="7931" y="26"/>
                    <a:pt x="7931" y="39"/>
                  </a:cubicBezTo>
                  <a:cubicBezTo>
                    <a:pt x="7931" y="51"/>
                    <a:pt x="7942" y="62"/>
                    <a:pt x="7954" y="62"/>
                  </a:cubicBezTo>
                  <a:cubicBezTo>
                    <a:pt x="7967" y="62"/>
                    <a:pt x="7977" y="51"/>
                    <a:pt x="7977" y="39"/>
                  </a:cubicBezTo>
                  <a:cubicBezTo>
                    <a:pt x="7977" y="26"/>
                    <a:pt x="7967" y="16"/>
                    <a:pt x="7954" y="16"/>
                  </a:cubicBezTo>
                  <a:close/>
                  <a:moveTo>
                    <a:pt x="8068" y="20"/>
                  </a:moveTo>
                  <a:cubicBezTo>
                    <a:pt x="8057" y="20"/>
                    <a:pt x="8049" y="28"/>
                    <a:pt x="8049" y="39"/>
                  </a:cubicBezTo>
                  <a:cubicBezTo>
                    <a:pt x="8049" y="49"/>
                    <a:pt x="8057" y="57"/>
                    <a:pt x="8068" y="57"/>
                  </a:cubicBezTo>
                  <a:cubicBezTo>
                    <a:pt x="8078" y="57"/>
                    <a:pt x="8086" y="49"/>
                    <a:pt x="8086" y="39"/>
                  </a:cubicBezTo>
                  <a:cubicBezTo>
                    <a:pt x="8086" y="28"/>
                    <a:pt x="8078" y="20"/>
                    <a:pt x="8068" y="20"/>
                  </a:cubicBezTo>
                  <a:close/>
                  <a:moveTo>
                    <a:pt x="8181" y="22"/>
                  </a:moveTo>
                  <a:cubicBezTo>
                    <a:pt x="8172" y="22"/>
                    <a:pt x="8164" y="29"/>
                    <a:pt x="8164" y="39"/>
                  </a:cubicBezTo>
                  <a:cubicBezTo>
                    <a:pt x="8164" y="48"/>
                    <a:pt x="8172" y="55"/>
                    <a:pt x="8181" y="55"/>
                  </a:cubicBezTo>
                  <a:cubicBezTo>
                    <a:pt x="8190" y="55"/>
                    <a:pt x="8198" y="48"/>
                    <a:pt x="8198" y="39"/>
                  </a:cubicBezTo>
                  <a:cubicBezTo>
                    <a:pt x="8198" y="29"/>
                    <a:pt x="8190" y="22"/>
                    <a:pt x="8181" y="22"/>
                  </a:cubicBezTo>
                  <a:close/>
                  <a:moveTo>
                    <a:pt x="8294" y="18"/>
                  </a:moveTo>
                  <a:cubicBezTo>
                    <a:pt x="8283" y="18"/>
                    <a:pt x="8274" y="27"/>
                    <a:pt x="8274" y="39"/>
                  </a:cubicBezTo>
                  <a:cubicBezTo>
                    <a:pt x="8274" y="50"/>
                    <a:pt x="8283" y="59"/>
                    <a:pt x="8294" y="59"/>
                  </a:cubicBezTo>
                  <a:cubicBezTo>
                    <a:pt x="8306" y="59"/>
                    <a:pt x="8315" y="50"/>
                    <a:pt x="8315" y="39"/>
                  </a:cubicBezTo>
                  <a:cubicBezTo>
                    <a:pt x="8315" y="27"/>
                    <a:pt x="8306" y="18"/>
                    <a:pt x="8294" y="18"/>
                  </a:cubicBezTo>
                  <a:close/>
                  <a:moveTo>
                    <a:pt x="8408" y="20"/>
                  </a:moveTo>
                  <a:cubicBezTo>
                    <a:pt x="8397" y="20"/>
                    <a:pt x="8389" y="28"/>
                    <a:pt x="8389" y="39"/>
                  </a:cubicBezTo>
                  <a:cubicBezTo>
                    <a:pt x="8389" y="49"/>
                    <a:pt x="8397" y="58"/>
                    <a:pt x="8408" y="58"/>
                  </a:cubicBezTo>
                  <a:cubicBezTo>
                    <a:pt x="8418" y="58"/>
                    <a:pt x="8427" y="49"/>
                    <a:pt x="8427" y="39"/>
                  </a:cubicBezTo>
                  <a:cubicBezTo>
                    <a:pt x="8427" y="28"/>
                    <a:pt x="8418" y="20"/>
                    <a:pt x="8408" y="20"/>
                  </a:cubicBezTo>
                  <a:close/>
                  <a:moveTo>
                    <a:pt x="8521" y="17"/>
                  </a:moveTo>
                  <a:cubicBezTo>
                    <a:pt x="8509" y="17"/>
                    <a:pt x="8500" y="27"/>
                    <a:pt x="8500" y="39"/>
                  </a:cubicBezTo>
                  <a:cubicBezTo>
                    <a:pt x="8500" y="50"/>
                    <a:pt x="8509" y="60"/>
                    <a:pt x="8521" y="60"/>
                  </a:cubicBezTo>
                  <a:cubicBezTo>
                    <a:pt x="8533" y="60"/>
                    <a:pt x="8542" y="50"/>
                    <a:pt x="8542" y="39"/>
                  </a:cubicBezTo>
                  <a:cubicBezTo>
                    <a:pt x="8542" y="27"/>
                    <a:pt x="8533" y="17"/>
                    <a:pt x="8521" y="17"/>
                  </a:cubicBezTo>
                  <a:close/>
                  <a:moveTo>
                    <a:pt x="8635" y="15"/>
                  </a:moveTo>
                  <a:cubicBezTo>
                    <a:pt x="8621" y="15"/>
                    <a:pt x="8611" y="26"/>
                    <a:pt x="8611" y="39"/>
                  </a:cubicBezTo>
                  <a:cubicBezTo>
                    <a:pt x="8611" y="52"/>
                    <a:pt x="8621" y="63"/>
                    <a:pt x="8635" y="63"/>
                  </a:cubicBezTo>
                  <a:cubicBezTo>
                    <a:pt x="8648" y="63"/>
                    <a:pt x="8658" y="52"/>
                    <a:pt x="8658" y="39"/>
                  </a:cubicBezTo>
                  <a:cubicBezTo>
                    <a:pt x="8658" y="26"/>
                    <a:pt x="8648" y="15"/>
                    <a:pt x="8635" y="15"/>
                  </a:cubicBezTo>
                  <a:close/>
                  <a:moveTo>
                    <a:pt x="8748" y="14"/>
                  </a:moveTo>
                  <a:cubicBezTo>
                    <a:pt x="8734" y="14"/>
                    <a:pt x="8723" y="25"/>
                    <a:pt x="8723" y="39"/>
                  </a:cubicBezTo>
                  <a:cubicBezTo>
                    <a:pt x="8723" y="52"/>
                    <a:pt x="8734" y="63"/>
                    <a:pt x="8748" y="63"/>
                  </a:cubicBezTo>
                  <a:cubicBezTo>
                    <a:pt x="8762" y="63"/>
                    <a:pt x="8773" y="52"/>
                    <a:pt x="8773" y="39"/>
                  </a:cubicBezTo>
                  <a:cubicBezTo>
                    <a:pt x="8773" y="25"/>
                    <a:pt x="8762" y="14"/>
                    <a:pt x="8748" y="14"/>
                  </a:cubicBezTo>
                  <a:close/>
                  <a:moveTo>
                    <a:pt x="8861" y="9"/>
                  </a:moveTo>
                  <a:cubicBezTo>
                    <a:pt x="8845" y="9"/>
                    <a:pt x="8832" y="23"/>
                    <a:pt x="8832" y="39"/>
                  </a:cubicBezTo>
                  <a:cubicBezTo>
                    <a:pt x="8832" y="55"/>
                    <a:pt x="8845" y="68"/>
                    <a:pt x="8861" y="68"/>
                  </a:cubicBezTo>
                  <a:cubicBezTo>
                    <a:pt x="8877" y="68"/>
                    <a:pt x="8891" y="55"/>
                    <a:pt x="8891" y="39"/>
                  </a:cubicBezTo>
                  <a:cubicBezTo>
                    <a:pt x="8891" y="23"/>
                    <a:pt x="8877" y="9"/>
                    <a:pt x="8861" y="9"/>
                  </a:cubicBezTo>
                  <a:close/>
                  <a:moveTo>
                    <a:pt x="8975" y="6"/>
                  </a:moveTo>
                  <a:cubicBezTo>
                    <a:pt x="8957" y="6"/>
                    <a:pt x="8942" y="21"/>
                    <a:pt x="8942" y="39"/>
                  </a:cubicBezTo>
                  <a:cubicBezTo>
                    <a:pt x="8942" y="57"/>
                    <a:pt x="8957" y="71"/>
                    <a:pt x="8975" y="71"/>
                  </a:cubicBezTo>
                  <a:cubicBezTo>
                    <a:pt x="8993" y="71"/>
                    <a:pt x="9007" y="57"/>
                    <a:pt x="9007" y="39"/>
                  </a:cubicBezTo>
                  <a:cubicBezTo>
                    <a:pt x="9007" y="21"/>
                    <a:pt x="8993" y="6"/>
                    <a:pt x="8975" y="6"/>
                  </a:cubicBezTo>
                  <a:close/>
                  <a:moveTo>
                    <a:pt x="9088" y="7"/>
                  </a:moveTo>
                  <a:cubicBezTo>
                    <a:pt x="9070" y="7"/>
                    <a:pt x="9056" y="21"/>
                    <a:pt x="9056" y="39"/>
                  </a:cubicBezTo>
                  <a:cubicBezTo>
                    <a:pt x="9056" y="56"/>
                    <a:pt x="9070" y="71"/>
                    <a:pt x="9088" y="71"/>
                  </a:cubicBezTo>
                  <a:cubicBezTo>
                    <a:pt x="9106" y="71"/>
                    <a:pt x="9120" y="56"/>
                    <a:pt x="9120" y="39"/>
                  </a:cubicBezTo>
                  <a:cubicBezTo>
                    <a:pt x="9120" y="21"/>
                    <a:pt x="9106" y="7"/>
                    <a:pt x="9088" y="7"/>
                  </a:cubicBezTo>
                  <a:close/>
                  <a:moveTo>
                    <a:pt x="9201" y="11"/>
                  </a:moveTo>
                  <a:cubicBezTo>
                    <a:pt x="9186" y="11"/>
                    <a:pt x="9174" y="24"/>
                    <a:pt x="9174" y="39"/>
                  </a:cubicBezTo>
                  <a:cubicBezTo>
                    <a:pt x="9174" y="54"/>
                    <a:pt x="9186" y="66"/>
                    <a:pt x="9201" y="66"/>
                  </a:cubicBezTo>
                  <a:cubicBezTo>
                    <a:pt x="9217" y="66"/>
                    <a:pt x="9229" y="54"/>
                    <a:pt x="9229" y="39"/>
                  </a:cubicBezTo>
                  <a:cubicBezTo>
                    <a:pt x="9229" y="24"/>
                    <a:pt x="9217" y="11"/>
                    <a:pt x="9201" y="11"/>
                  </a:cubicBezTo>
                  <a:close/>
                  <a:moveTo>
                    <a:pt x="9315" y="8"/>
                  </a:moveTo>
                  <a:cubicBezTo>
                    <a:pt x="9298" y="8"/>
                    <a:pt x="9285" y="22"/>
                    <a:pt x="9285" y="39"/>
                  </a:cubicBezTo>
                  <a:cubicBezTo>
                    <a:pt x="9285" y="55"/>
                    <a:pt x="9298" y="69"/>
                    <a:pt x="9315" y="69"/>
                  </a:cubicBezTo>
                  <a:cubicBezTo>
                    <a:pt x="9332" y="69"/>
                    <a:pt x="9345" y="55"/>
                    <a:pt x="9345" y="39"/>
                  </a:cubicBezTo>
                  <a:cubicBezTo>
                    <a:pt x="9345" y="22"/>
                    <a:pt x="9332" y="8"/>
                    <a:pt x="9315" y="8"/>
                  </a:cubicBezTo>
                  <a:close/>
                  <a:moveTo>
                    <a:pt x="9428" y="13"/>
                  </a:moveTo>
                  <a:cubicBezTo>
                    <a:pt x="9414" y="13"/>
                    <a:pt x="9403" y="25"/>
                    <a:pt x="9403" y="39"/>
                  </a:cubicBezTo>
                  <a:cubicBezTo>
                    <a:pt x="9403" y="53"/>
                    <a:pt x="9414" y="64"/>
                    <a:pt x="9428" y="64"/>
                  </a:cubicBezTo>
                  <a:cubicBezTo>
                    <a:pt x="9442" y="64"/>
                    <a:pt x="9454" y="53"/>
                    <a:pt x="9454" y="39"/>
                  </a:cubicBezTo>
                  <a:cubicBezTo>
                    <a:pt x="9454" y="25"/>
                    <a:pt x="9442" y="13"/>
                    <a:pt x="9428" y="13"/>
                  </a:cubicBezTo>
                  <a:close/>
                  <a:moveTo>
                    <a:pt x="9542" y="16"/>
                  </a:moveTo>
                  <a:cubicBezTo>
                    <a:pt x="9529" y="16"/>
                    <a:pt x="9519" y="26"/>
                    <a:pt x="9519" y="39"/>
                  </a:cubicBezTo>
                  <a:cubicBezTo>
                    <a:pt x="9519" y="51"/>
                    <a:pt x="9529" y="61"/>
                    <a:pt x="9542" y="61"/>
                  </a:cubicBezTo>
                  <a:cubicBezTo>
                    <a:pt x="9554" y="61"/>
                    <a:pt x="9564" y="51"/>
                    <a:pt x="9564" y="39"/>
                  </a:cubicBezTo>
                  <a:cubicBezTo>
                    <a:pt x="9564" y="26"/>
                    <a:pt x="9554" y="16"/>
                    <a:pt x="9542" y="16"/>
                  </a:cubicBezTo>
                  <a:close/>
                  <a:moveTo>
                    <a:pt x="9655" y="18"/>
                  </a:moveTo>
                  <a:cubicBezTo>
                    <a:pt x="9644" y="18"/>
                    <a:pt x="9634" y="27"/>
                    <a:pt x="9634" y="39"/>
                  </a:cubicBezTo>
                  <a:cubicBezTo>
                    <a:pt x="9634" y="50"/>
                    <a:pt x="9644" y="59"/>
                    <a:pt x="9655" y="59"/>
                  </a:cubicBezTo>
                  <a:cubicBezTo>
                    <a:pt x="9666" y="59"/>
                    <a:pt x="9676" y="50"/>
                    <a:pt x="9676" y="39"/>
                  </a:cubicBezTo>
                  <a:cubicBezTo>
                    <a:pt x="9676" y="27"/>
                    <a:pt x="9666" y="18"/>
                    <a:pt x="9655" y="18"/>
                  </a:cubicBezTo>
                  <a:close/>
                  <a:moveTo>
                    <a:pt x="9768" y="19"/>
                  </a:moveTo>
                  <a:cubicBezTo>
                    <a:pt x="9758" y="19"/>
                    <a:pt x="9749" y="28"/>
                    <a:pt x="9749" y="39"/>
                  </a:cubicBezTo>
                  <a:cubicBezTo>
                    <a:pt x="9749" y="50"/>
                    <a:pt x="9758" y="58"/>
                    <a:pt x="9768" y="58"/>
                  </a:cubicBezTo>
                  <a:cubicBezTo>
                    <a:pt x="9779" y="58"/>
                    <a:pt x="9788" y="50"/>
                    <a:pt x="9788" y="39"/>
                  </a:cubicBezTo>
                  <a:cubicBezTo>
                    <a:pt x="9788" y="28"/>
                    <a:pt x="9779" y="19"/>
                    <a:pt x="9768" y="19"/>
                  </a:cubicBezTo>
                  <a:close/>
                  <a:moveTo>
                    <a:pt x="9882" y="15"/>
                  </a:moveTo>
                  <a:cubicBezTo>
                    <a:pt x="9869" y="15"/>
                    <a:pt x="9858" y="26"/>
                    <a:pt x="9858" y="39"/>
                  </a:cubicBezTo>
                  <a:cubicBezTo>
                    <a:pt x="9858" y="52"/>
                    <a:pt x="9869" y="63"/>
                    <a:pt x="9882" y="63"/>
                  </a:cubicBezTo>
                  <a:cubicBezTo>
                    <a:pt x="9895" y="63"/>
                    <a:pt x="9906" y="52"/>
                    <a:pt x="9906" y="39"/>
                  </a:cubicBezTo>
                  <a:cubicBezTo>
                    <a:pt x="9906" y="26"/>
                    <a:pt x="9895" y="15"/>
                    <a:pt x="9882" y="15"/>
                  </a:cubicBezTo>
                  <a:close/>
                  <a:moveTo>
                    <a:pt x="9995" y="17"/>
                  </a:moveTo>
                  <a:cubicBezTo>
                    <a:pt x="9983" y="17"/>
                    <a:pt x="9974" y="27"/>
                    <a:pt x="9974" y="39"/>
                  </a:cubicBezTo>
                  <a:cubicBezTo>
                    <a:pt x="9974" y="50"/>
                    <a:pt x="9983" y="60"/>
                    <a:pt x="9995" y="60"/>
                  </a:cubicBezTo>
                  <a:cubicBezTo>
                    <a:pt x="10007" y="60"/>
                    <a:pt x="10016" y="50"/>
                    <a:pt x="10016" y="39"/>
                  </a:cubicBezTo>
                  <a:cubicBezTo>
                    <a:pt x="10016" y="27"/>
                    <a:pt x="10007" y="17"/>
                    <a:pt x="9995" y="17"/>
                  </a:cubicBezTo>
                  <a:close/>
                  <a:moveTo>
                    <a:pt x="10109" y="19"/>
                  </a:moveTo>
                  <a:cubicBezTo>
                    <a:pt x="10097" y="19"/>
                    <a:pt x="10089" y="28"/>
                    <a:pt x="10089" y="39"/>
                  </a:cubicBezTo>
                  <a:cubicBezTo>
                    <a:pt x="10089" y="50"/>
                    <a:pt x="10097" y="59"/>
                    <a:pt x="10109" y="59"/>
                  </a:cubicBezTo>
                  <a:cubicBezTo>
                    <a:pt x="10120" y="59"/>
                    <a:pt x="10129" y="50"/>
                    <a:pt x="10129" y="39"/>
                  </a:cubicBezTo>
                  <a:cubicBezTo>
                    <a:pt x="10129" y="28"/>
                    <a:pt x="10120" y="19"/>
                    <a:pt x="10109" y="19"/>
                  </a:cubicBezTo>
                  <a:close/>
                  <a:moveTo>
                    <a:pt x="10222" y="20"/>
                  </a:moveTo>
                  <a:cubicBezTo>
                    <a:pt x="10211" y="20"/>
                    <a:pt x="10203" y="28"/>
                    <a:pt x="10203" y="39"/>
                  </a:cubicBezTo>
                  <a:cubicBezTo>
                    <a:pt x="10203" y="49"/>
                    <a:pt x="10211" y="58"/>
                    <a:pt x="10222" y="58"/>
                  </a:cubicBezTo>
                  <a:cubicBezTo>
                    <a:pt x="10232" y="58"/>
                    <a:pt x="10241" y="49"/>
                    <a:pt x="10241" y="39"/>
                  </a:cubicBezTo>
                  <a:cubicBezTo>
                    <a:pt x="10241" y="28"/>
                    <a:pt x="10232" y="20"/>
                    <a:pt x="10222" y="20"/>
                  </a:cubicBezTo>
                  <a:close/>
                  <a:moveTo>
                    <a:pt x="10335" y="18"/>
                  </a:moveTo>
                  <a:cubicBezTo>
                    <a:pt x="10324" y="18"/>
                    <a:pt x="10315" y="27"/>
                    <a:pt x="10315" y="39"/>
                  </a:cubicBezTo>
                  <a:cubicBezTo>
                    <a:pt x="10315" y="50"/>
                    <a:pt x="10324" y="59"/>
                    <a:pt x="10335" y="59"/>
                  </a:cubicBezTo>
                  <a:cubicBezTo>
                    <a:pt x="10347" y="59"/>
                    <a:pt x="10356" y="50"/>
                    <a:pt x="10356" y="39"/>
                  </a:cubicBezTo>
                  <a:cubicBezTo>
                    <a:pt x="10356" y="27"/>
                    <a:pt x="10347" y="18"/>
                    <a:pt x="10335" y="18"/>
                  </a:cubicBezTo>
                  <a:close/>
                  <a:moveTo>
                    <a:pt x="10449" y="16"/>
                  </a:moveTo>
                  <a:cubicBezTo>
                    <a:pt x="10436" y="16"/>
                    <a:pt x="10426" y="26"/>
                    <a:pt x="10426" y="39"/>
                  </a:cubicBezTo>
                  <a:cubicBezTo>
                    <a:pt x="10426" y="51"/>
                    <a:pt x="10436" y="61"/>
                    <a:pt x="10449" y="61"/>
                  </a:cubicBezTo>
                  <a:cubicBezTo>
                    <a:pt x="10461" y="61"/>
                    <a:pt x="10471" y="51"/>
                    <a:pt x="10471" y="39"/>
                  </a:cubicBezTo>
                  <a:cubicBezTo>
                    <a:pt x="10471" y="26"/>
                    <a:pt x="10461" y="16"/>
                    <a:pt x="10449" y="16"/>
                  </a:cubicBezTo>
                  <a:close/>
                  <a:moveTo>
                    <a:pt x="10562" y="15"/>
                  </a:moveTo>
                  <a:cubicBezTo>
                    <a:pt x="10549" y="15"/>
                    <a:pt x="10538" y="25"/>
                    <a:pt x="10538" y="39"/>
                  </a:cubicBezTo>
                  <a:cubicBezTo>
                    <a:pt x="10538" y="52"/>
                    <a:pt x="10549" y="63"/>
                    <a:pt x="10562" y="63"/>
                  </a:cubicBezTo>
                  <a:cubicBezTo>
                    <a:pt x="10575" y="63"/>
                    <a:pt x="10586" y="52"/>
                    <a:pt x="10586" y="39"/>
                  </a:cubicBezTo>
                  <a:cubicBezTo>
                    <a:pt x="10586" y="25"/>
                    <a:pt x="10575" y="15"/>
                    <a:pt x="10562" y="15"/>
                  </a:cubicBezTo>
                  <a:close/>
                  <a:moveTo>
                    <a:pt x="10675" y="15"/>
                  </a:moveTo>
                  <a:cubicBezTo>
                    <a:pt x="10662" y="15"/>
                    <a:pt x="10652" y="26"/>
                    <a:pt x="10652" y="39"/>
                  </a:cubicBezTo>
                  <a:cubicBezTo>
                    <a:pt x="10652" y="52"/>
                    <a:pt x="10662" y="62"/>
                    <a:pt x="10675" y="62"/>
                  </a:cubicBezTo>
                  <a:cubicBezTo>
                    <a:pt x="10688" y="62"/>
                    <a:pt x="10699" y="52"/>
                    <a:pt x="10699" y="39"/>
                  </a:cubicBezTo>
                  <a:cubicBezTo>
                    <a:pt x="10699" y="26"/>
                    <a:pt x="10688" y="15"/>
                    <a:pt x="10675" y="15"/>
                  </a:cubicBezTo>
                  <a:close/>
                  <a:moveTo>
                    <a:pt x="10789" y="17"/>
                  </a:moveTo>
                  <a:cubicBezTo>
                    <a:pt x="10777" y="17"/>
                    <a:pt x="10768" y="27"/>
                    <a:pt x="10768" y="39"/>
                  </a:cubicBezTo>
                  <a:cubicBezTo>
                    <a:pt x="10768" y="50"/>
                    <a:pt x="10777" y="60"/>
                    <a:pt x="10789" y="60"/>
                  </a:cubicBezTo>
                  <a:cubicBezTo>
                    <a:pt x="10801" y="60"/>
                    <a:pt x="10810" y="50"/>
                    <a:pt x="10810" y="39"/>
                  </a:cubicBezTo>
                  <a:cubicBezTo>
                    <a:pt x="10810" y="27"/>
                    <a:pt x="10801" y="17"/>
                    <a:pt x="10789" y="17"/>
                  </a:cubicBezTo>
                  <a:close/>
                  <a:moveTo>
                    <a:pt x="10902" y="19"/>
                  </a:moveTo>
                  <a:cubicBezTo>
                    <a:pt x="10891" y="19"/>
                    <a:pt x="10883" y="28"/>
                    <a:pt x="10883" y="39"/>
                  </a:cubicBezTo>
                  <a:cubicBezTo>
                    <a:pt x="10883" y="50"/>
                    <a:pt x="10891" y="58"/>
                    <a:pt x="10902" y="58"/>
                  </a:cubicBezTo>
                  <a:cubicBezTo>
                    <a:pt x="10913" y="58"/>
                    <a:pt x="10922" y="50"/>
                    <a:pt x="10922" y="39"/>
                  </a:cubicBezTo>
                  <a:cubicBezTo>
                    <a:pt x="10922" y="28"/>
                    <a:pt x="10913" y="19"/>
                    <a:pt x="10902" y="19"/>
                  </a:cubicBezTo>
                  <a:close/>
                  <a:moveTo>
                    <a:pt x="11016" y="19"/>
                  </a:moveTo>
                  <a:cubicBezTo>
                    <a:pt x="11005" y="19"/>
                    <a:pt x="10996" y="28"/>
                    <a:pt x="10996" y="39"/>
                  </a:cubicBezTo>
                  <a:cubicBezTo>
                    <a:pt x="10996" y="50"/>
                    <a:pt x="11005" y="59"/>
                    <a:pt x="11016" y="59"/>
                  </a:cubicBezTo>
                  <a:cubicBezTo>
                    <a:pt x="11027" y="59"/>
                    <a:pt x="11036" y="50"/>
                    <a:pt x="11036" y="39"/>
                  </a:cubicBezTo>
                  <a:cubicBezTo>
                    <a:pt x="11036" y="28"/>
                    <a:pt x="11027" y="19"/>
                    <a:pt x="11016" y="19"/>
                  </a:cubicBezTo>
                  <a:close/>
                  <a:moveTo>
                    <a:pt x="11129" y="16"/>
                  </a:moveTo>
                  <a:cubicBezTo>
                    <a:pt x="11117" y="16"/>
                    <a:pt x="11107" y="26"/>
                    <a:pt x="11107" y="39"/>
                  </a:cubicBezTo>
                  <a:cubicBezTo>
                    <a:pt x="11107" y="51"/>
                    <a:pt x="11117" y="61"/>
                    <a:pt x="11129" y="61"/>
                  </a:cubicBezTo>
                  <a:cubicBezTo>
                    <a:pt x="11141" y="61"/>
                    <a:pt x="11151" y="51"/>
                    <a:pt x="11151" y="39"/>
                  </a:cubicBezTo>
                  <a:cubicBezTo>
                    <a:pt x="11151" y="26"/>
                    <a:pt x="11141" y="16"/>
                    <a:pt x="11129" y="16"/>
                  </a:cubicBezTo>
                  <a:close/>
                  <a:moveTo>
                    <a:pt x="11242" y="15"/>
                  </a:moveTo>
                  <a:cubicBezTo>
                    <a:pt x="11229" y="15"/>
                    <a:pt x="11219" y="26"/>
                    <a:pt x="11219" y="39"/>
                  </a:cubicBezTo>
                  <a:cubicBezTo>
                    <a:pt x="11219" y="52"/>
                    <a:pt x="11229" y="62"/>
                    <a:pt x="11242" y="62"/>
                  </a:cubicBezTo>
                  <a:cubicBezTo>
                    <a:pt x="11255" y="62"/>
                    <a:pt x="11266" y="52"/>
                    <a:pt x="11266" y="39"/>
                  </a:cubicBezTo>
                  <a:cubicBezTo>
                    <a:pt x="11266" y="26"/>
                    <a:pt x="11255" y="15"/>
                    <a:pt x="11242" y="15"/>
                  </a:cubicBezTo>
                  <a:close/>
                  <a:moveTo>
                    <a:pt x="11356" y="11"/>
                  </a:moveTo>
                  <a:cubicBezTo>
                    <a:pt x="11340" y="11"/>
                    <a:pt x="11328" y="23"/>
                    <a:pt x="11328" y="39"/>
                  </a:cubicBezTo>
                  <a:cubicBezTo>
                    <a:pt x="11328" y="54"/>
                    <a:pt x="11340" y="66"/>
                    <a:pt x="11356" y="66"/>
                  </a:cubicBezTo>
                  <a:cubicBezTo>
                    <a:pt x="11371" y="66"/>
                    <a:pt x="11383" y="54"/>
                    <a:pt x="11383" y="39"/>
                  </a:cubicBezTo>
                  <a:cubicBezTo>
                    <a:pt x="11383" y="23"/>
                    <a:pt x="11371" y="11"/>
                    <a:pt x="11356" y="11"/>
                  </a:cubicBezTo>
                  <a:close/>
                  <a:moveTo>
                    <a:pt x="11469" y="15"/>
                  </a:moveTo>
                  <a:cubicBezTo>
                    <a:pt x="11456" y="15"/>
                    <a:pt x="11445" y="25"/>
                    <a:pt x="11445" y="39"/>
                  </a:cubicBezTo>
                  <a:cubicBezTo>
                    <a:pt x="11445" y="52"/>
                    <a:pt x="11456" y="63"/>
                    <a:pt x="11469" y="63"/>
                  </a:cubicBezTo>
                  <a:cubicBezTo>
                    <a:pt x="11482" y="63"/>
                    <a:pt x="11493" y="52"/>
                    <a:pt x="11493" y="39"/>
                  </a:cubicBezTo>
                  <a:cubicBezTo>
                    <a:pt x="11493" y="25"/>
                    <a:pt x="11482" y="15"/>
                    <a:pt x="11469" y="15"/>
                  </a:cubicBezTo>
                  <a:close/>
                  <a:moveTo>
                    <a:pt x="11583" y="15"/>
                  </a:moveTo>
                  <a:cubicBezTo>
                    <a:pt x="11570" y="15"/>
                    <a:pt x="11559" y="26"/>
                    <a:pt x="11559" y="39"/>
                  </a:cubicBezTo>
                  <a:cubicBezTo>
                    <a:pt x="11559" y="51"/>
                    <a:pt x="11570" y="62"/>
                    <a:pt x="11583" y="62"/>
                  </a:cubicBezTo>
                  <a:cubicBezTo>
                    <a:pt x="11595" y="62"/>
                    <a:pt x="11606" y="51"/>
                    <a:pt x="11606" y="39"/>
                  </a:cubicBezTo>
                  <a:cubicBezTo>
                    <a:pt x="11606" y="26"/>
                    <a:pt x="11595" y="15"/>
                    <a:pt x="11583" y="15"/>
                  </a:cubicBezTo>
                  <a:close/>
                  <a:moveTo>
                    <a:pt x="11696" y="19"/>
                  </a:moveTo>
                  <a:cubicBezTo>
                    <a:pt x="11685" y="19"/>
                    <a:pt x="11676" y="28"/>
                    <a:pt x="11676" y="39"/>
                  </a:cubicBezTo>
                  <a:cubicBezTo>
                    <a:pt x="11676" y="50"/>
                    <a:pt x="11685" y="58"/>
                    <a:pt x="11696" y="58"/>
                  </a:cubicBezTo>
                  <a:cubicBezTo>
                    <a:pt x="11707" y="58"/>
                    <a:pt x="11716" y="50"/>
                    <a:pt x="11716" y="39"/>
                  </a:cubicBezTo>
                  <a:cubicBezTo>
                    <a:pt x="11716" y="28"/>
                    <a:pt x="11707" y="19"/>
                    <a:pt x="11696" y="19"/>
                  </a:cubicBezTo>
                  <a:close/>
                  <a:moveTo>
                    <a:pt x="11809" y="6"/>
                  </a:moveTo>
                  <a:cubicBezTo>
                    <a:pt x="11791" y="6"/>
                    <a:pt x="11776" y="21"/>
                    <a:pt x="11776" y="39"/>
                  </a:cubicBezTo>
                  <a:cubicBezTo>
                    <a:pt x="11776" y="57"/>
                    <a:pt x="11791" y="71"/>
                    <a:pt x="11809" y="71"/>
                  </a:cubicBezTo>
                  <a:cubicBezTo>
                    <a:pt x="11827" y="71"/>
                    <a:pt x="11842" y="57"/>
                    <a:pt x="11842" y="39"/>
                  </a:cubicBezTo>
                  <a:cubicBezTo>
                    <a:pt x="11842" y="21"/>
                    <a:pt x="11827" y="6"/>
                    <a:pt x="11809" y="6"/>
                  </a:cubicBezTo>
                  <a:close/>
                  <a:moveTo>
                    <a:pt x="11923" y="11"/>
                  </a:moveTo>
                  <a:cubicBezTo>
                    <a:pt x="11907" y="11"/>
                    <a:pt x="11895" y="23"/>
                    <a:pt x="11895" y="39"/>
                  </a:cubicBezTo>
                  <a:cubicBezTo>
                    <a:pt x="11895" y="54"/>
                    <a:pt x="11907" y="66"/>
                    <a:pt x="11923" y="66"/>
                  </a:cubicBezTo>
                  <a:cubicBezTo>
                    <a:pt x="11938" y="66"/>
                    <a:pt x="11950" y="54"/>
                    <a:pt x="11950" y="39"/>
                  </a:cubicBezTo>
                  <a:cubicBezTo>
                    <a:pt x="11950" y="23"/>
                    <a:pt x="11938" y="11"/>
                    <a:pt x="11923" y="11"/>
                  </a:cubicBezTo>
                  <a:close/>
                  <a:moveTo>
                    <a:pt x="12036" y="12"/>
                  </a:moveTo>
                  <a:cubicBezTo>
                    <a:pt x="12021" y="12"/>
                    <a:pt x="12009" y="24"/>
                    <a:pt x="12009" y="39"/>
                  </a:cubicBezTo>
                  <a:cubicBezTo>
                    <a:pt x="12009" y="54"/>
                    <a:pt x="12021" y="66"/>
                    <a:pt x="12036" y="66"/>
                  </a:cubicBezTo>
                  <a:cubicBezTo>
                    <a:pt x="12051" y="66"/>
                    <a:pt x="12063" y="54"/>
                    <a:pt x="12063" y="39"/>
                  </a:cubicBezTo>
                  <a:cubicBezTo>
                    <a:pt x="12063" y="24"/>
                    <a:pt x="12051" y="12"/>
                    <a:pt x="12036" y="12"/>
                  </a:cubicBezTo>
                  <a:close/>
                  <a:moveTo>
                    <a:pt x="12149" y="7"/>
                  </a:moveTo>
                  <a:cubicBezTo>
                    <a:pt x="12132" y="7"/>
                    <a:pt x="12118" y="21"/>
                    <a:pt x="12118" y="39"/>
                  </a:cubicBezTo>
                  <a:cubicBezTo>
                    <a:pt x="12118" y="56"/>
                    <a:pt x="12132" y="71"/>
                    <a:pt x="12149" y="71"/>
                  </a:cubicBezTo>
                  <a:cubicBezTo>
                    <a:pt x="12167" y="71"/>
                    <a:pt x="12181" y="56"/>
                    <a:pt x="12181" y="39"/>
                  </a:cubicBezTo>
                  <a:cubicBezTo>
                    <a:pt x="12181" y="21"/>
                    <a:pt x="12167" y="7"/>
                    <a:pt x="12149" y="7"/>
                  </a:cubicBezTo>
                  <a:close/>
                  <a:moveTo>
                    <a:pt x="12263" y="2"/>
                  </a:moveTo>
                  <a:cubicBezTo>
                    <a:pt x="12243" y="2"/>
                    <a:pt x="12227" y="19"/>
                    <a:pt x="12227" y="39"/>
                  </a:cubicBezTo>
                  <a:cubicBezTo>
                    <a:pt x="12227" y="59"/>
                    <a:pt x="12243" y="75"/>
                    <a:pt x="12263" y="75"/>
                  </a:cubicBezTo>
                  <a:cubicBezTo>
                    <a:pt x="12283" y="75"/>
                    <a:pt x="12299" y="59"/>
                    <a:pt x="12299" y="39"/>
                  </a:cubicBezTo>
                  <a:cubicBezTo>
                    <a:pt x="12299" y="19"/>
                    <a:pt x="12283" y="2"/>
                    <a:pt x="12263" y="2"/>
                  </a:cubicBezTo>
                  <a:close/>
                  <a:moveTo>
                    <a:pt x="12376" y="5"/>
                  </a:moveTo>
                  <a:cubicBezTo>
                    <a:pt x="12357" y="5"/>
                    <a:pt x="12342" y="20"/>
                    <a:pt x="12342" y="39"/>
                  </a:cubicBezTo>
                  <a:cubicBezTo>
                    <a:pt x="12342" y="57"/>
                    <a:pt x="12357" y="73"/>
                    <a:pt x="12376" y="73"/>
                  </a:cubicBezTo>
                  <a:cubicBezTo>
                    <a:pt x="12395" y="73"/>
                    <a:pt x="12410" y="57"/>
                    <a:pt x="12410" y="39"/>
                  </a:cubicBezTo>
                  <a:cubicBezTo>
                    <a:pt x="12410" y="20"/>
                    <a:pt x="12395" y="5"/>
                    <a:pt x="12376" y="5"/>
                  </a:cubicBezTo>
                  <a:close/>
                  <a:moveTo>
                    <a:pt x="12490" y="10"/>
                  </a:moveTo>
                  <a:cubicBezTo>
                    <a:pt x="12474" y="10"/>
                    <a:pt x="12461" y="23"/>
                    <a:pt x="12461" y="39"/>
                  </a:cubicBezTo>
                  <a:cubicBezTo>
                    <a:pt x="12461" y="54"/>
                    <a:pt x="12474" y="67"/>
                    <a:pt x="12490" y="67"/>
                  </a:cubicBezTo>
                  <a:cubicBezTo>
                    <a:pt x="12505" y="67"/>
                    <a:pt x="12518" y="54"/>
                    <a:pt x="12518" y="39"/>
                  </a:cubicBezTo>
                  <a:cubicBezTo>
                    <a:pt x="12518" y="23"/>
                    <a:pt x="12505" y="10"/>
                    <a:pt x="12490" y="10"/>
                  </a:cubicBezTo>
                  <a:close/>
                  <a:moveTo>
                    <a:pt x="12603" y="11"/>
                  </a:moveTo>
                  <a:cubicBezTo>
                    <a:pt x="12588" y="11"/>
                    <a:pt x="12576" y="24"/>
                    <a:pt x="12576" y="39"/>
                  </a:cubicBezTo>
                  <a:cubicBezTo>
                    <a:pt x="12576" y="54"/>
                    <a:pt x="12588" y="66"/>
                    <a:pt x="12603" y="66"/>
                  </a:cubicBezTo>
                  <a:cubicBezTo>
                    <a:pt x="12618" y="66"/>
                    <a:pt x="12630" y="54"/>
                    <a:pt x="12630" y="39"/>
                  </a:cubicBezTo>
                  <a:cubicBezTo>
                    <a:pt x="12630" y="24"/>
                    <a:pt x="12618" y="11"/>
                    <a:pt x="12603" y="11"/>
                  </a:cubicBezTo>
                  <a:close/>
                  <a:moveTo>
                    <a:pt x="12716" y="16"/>
                  </a:moveTo>
                  <a:cubicBezTo>
                    <a:pt x="12704" y="16"/>
                    <a:pt x="12694" y="26"/>
                    <a:pt x="12694" y="39"/>
                  </a:cubicBezTo>
                  <a:cubicBezTo>
                    <a:pt x="12694" y="51"/>
                    <a:pt x="12704" y="61"/>
                    <a:pt x="12716" y="61"/>
                  </a:cubicBezTo>
                  <a:cubicBezTo>
                    <a:pt x="12729" y="61"/>
                    <a:pt x="12739" y="51"/>
                    <a:pt x="12739" y="39"/>
                  </a:cubicBezTo>
                  <a:cubicBezTo>
                    <a:pt x="12739" y="26"/>
                    <a:pt x="12729" y="16"/>
                    <a:pt x="12716" y="16"/>
                  </a:cubicBezTo>
                  <a:close/>
                  <a:moveTo>
                    <a:pt x="12830" y="13"/>
                  </a:moveTo>
                  <a:cubicBezTo>
                    <a:pt x="12815" y="13"/>
                    <a:pt x="12804" y="24"/>
                    <a:pt x="12804" y="39"/>
                  </a:cubicBezTo>
                  <a:cubicBezTo>
                    <a:pt x="12804" y="53"/>
                    <a:pt x="12815" y="65"/>
                    <a:pt x="12830" y="65"/>
                  </a:cubicBezTo>
                  <a:cubicBezTo>
                    <a:pt x="12844" y="65"/>
                    <a:pt x="12856" y="53"/>
                    <a:pt x="12856" y="39"/>
                  </a:cubicBezTo>
                  <a:cubicBezTo>
                    <a:pt x="12856" y="24"/>
                    <a:pt x="12844" y="13"/>
                    <a:pt x="12830" y="13"/>
                  </a:cubicBezTo>
                  <a:close/>
                  <a:moveTo>
                    <a:pt x="12943" y="16"/>
                  </a:moveTo>
                  <a:cubicBezTo>
                    <a:pt x="12931" y="16"/>
                    <a:pt x="12921" y="26"/>
                    <a:pt x="12921" y="39"/>
                  </a:cubicBezTo>
                  <a:cubicBezTo>
                    <a:pt x="12921" y="51"/>
                    <a:pt x="12931" y="61"/>
                    <a:pt x="12943" y="61"/>
                  </a:cubicBezTo>
                  <a:cubicBezTo>
                    <a:pt x="12956" y="61"/>
                    <a:pt x="12966" y="51"/>
                    <a:pt x="12966" y="39"/>
                  </a:cubicBezTo>
                  <a:cubicBezTo>
                    <a:pt x="12966" y="26"/>
                    <a:pt x="12956" y="16"/>
                    <a:pt x="12943" y="16"/>
                  </a:cubicBezTo>
                  <a:close/>
                  <a:moveTo>
                    <a:pt x="13057" y="18"/>
                  </a:moveTo>
                  <a:cubicBezTo>
                    <a:pt x="13045" y="18"/>
                    <a:pt x="13036" y="27"/>
                    <a:pt x="13036" y="39"/>
                  </a:cubicBezTo>
                  <a:cubicBezTo>
                    <a:pt x="13036" y="50"/>
                    <a:pt x="13045" y="59"/>
                    <a:pt x="13057" y="59"/>
                  </a:cubicBezTo>
                  <a:cubicBezTo>
                    <a:pt x="13068" y="59"/>
                    <a:pt x="13077" y="50"/>
                    <a:pt x="13077" y="39"/>
                  </a:cubicBezTo>
                  <a:cubicBezTo>
                    <a:pt x="13077" y="27"/>
                    <a:pt x="13068" y="18"/>
                    <a:pt x="13057" y="18"/>
                  </a:cubicBezTo>
                  <a:close/>
                  <a:moveTo>
                    <a:pt x="13170" y="17"/>
                  </a:moveTo>
                  <a:cubicBezTo>
                    <a:pt x="13158" y="17"/>
                    <a:pt x="13148" y="27"/>
                    <a:pt x="13148" y="39"/>
                  </a:cubicBezTo>
                  <a:cubicBezTo>
                    <a:pt x="13148" y="51"/>
                    <a:pt x="13158" y="61"/>
                    <a:pt x="13170" y="61"/>
                  </a:cubicBezTo>
                  <a:cubicBezTo>
                    <a:pt x="13182" y="61"/>
                    <a:pt x="13192" y="51"/>
                    <a:pt x="13192" y="39"/>
                  </a:cubicBezTo>
                  <a:cubicBezTo>
                    <a:pt x="13192" y="27"/>
                    <a:pt x="13182" y="17"/>
                    <a:pt x="13170" y="17"/>
                  </a:cubicBezTo>
                  <a:close/>
                  <a:moveTo>
                    <a:pt x="13283" y="16"/>
                  </a:moveTo>
                  <a:cubicBezTo>
                    <a:pt x="13271" y="16"/>
                    <a:pt x="13260" y="26"/>
                    <a:pt x="13260" y="39"/>
                  </a:cubicBezTo>
                  <a:cubicBezTo>
                    <a:pt x="13260" y="51"/>
                    <a:pt x="13271" y="62"/>
                    <a:pt x="13283" y="62"/>
                  </a:cubicBezTo>
                  <a:cubicBezTo>
                    <a:pt x="13296" y="62"/>
                    <a:pt x="13306" y="51"/>
                    <a:pt x="13306" y="39"/>
                  </a:cubicBezTo>
                  <a:cubicBezTo>
                    <a:pt x="13306" y="26"/>
                    <a:pt x="13296" y="16"/>
                    <a:pt x="13283" y="16"/>
                  </a:cubicBezTo>
                  <a:close/>
                  <a:moveTo>
                    <a:pt x="13397" y="17"/>
                  </a:moveTo>
                  <a:cubicBezTo>
                    <a:pt x="13385" y="17"/>
                    <a:pt x="13375" y="27"/>
                    <a:pt x="13375" y="39"/>
                  </a:cubicBezTo>
                  <a:cubicBezTo>
                    <a:pt x="13375" y="51"/>
                    <a:pt x="13385" y="60"/>
                    <a:pt x="13397" y="60"/>
                  </a:cubicBezTo>
                  <a:cubicBezTo>
                    <a:pt x="13409" y="60"/>
                    <a:pt x="13418" y="51"/>
                    <a:pt x="13418" y="39"/>
                  </a:cubicBezTo>
                  <a:cubicBezTo>
                    <a:pt x="13418" y="27"/>
                    <a:pt x="13409" y="17"/>
                    <a:pt x="13397" y="17"/>
                  </a:cubicBezTo>
                  <a:close/>
                  <a:moveTo>
                    <a:pt x="13510" y="18"/>
                  </a:moveTo>
                  <a:cubicBezTo>
                    <a:pt x="13499" y="18"/>
                    <a:pt x="13490" y="27"/>
                    <a:pt x="13490" y="39"/>
                  </a:cubicBezTo>
                  <a:cubicBezTo>
                    <a:pt x="13490" y="50"/>
                    <a:pt x="13499" y="59"/>
                    <a:pt x="13510" y="59"/>
                  </a:cubicBezTo>
                  <a:cubicBezTo>
                    <a:pt x="13521" y="59"/>
                    <a:pt x="13530" y="50"/>
                    <a:pt x="13530" y="39"/>
                  </a:cubicBezTo>
                  <a:cubicBezTo>
                    <a:pt x="13530" y="27"/>
                    <a:pt x="13521" y="18"/>
                    <a:pt x="13510" y="18"/>
                  </a:cubicBezTo>
                  <a:close/>
                  <a:moveTo>
                    <a:pt x="13623" y="20"/>
                  </a:moveTo>
                  <a:cubicBezTo>
                    <a:pt x="13613" y="20"/>
                    <a:pt x="13604" y="28"/>
                    <a:pt x="13604" y="39"/>
                  </a:cubicBezTo>
                  <a:cubicBezTo>
                    <a:pt x="13604" y="49"/>
                    <a:pt x="13613" y="58"/>
                    <a:pt x="13623" y="58"/>
                  </a:cubicBezTo>
                  <a:cubicBezTo>
                    <a:pt x="13634" y="58"/>
                    <a:pt x="13643" y="49"/>
                    <a:pt x="13643" y="39"/>
                  </a:cubicBezTo>
                  <a:cubicBezTo>
                    <a:pt x="13643" y="28"/>
                    <a:pt x="13634" y="20"/>
                    <a:pt x="13623" y="20"/>
                  </a:cubicBezTo>
                  <a:close/>
                  <a:moveTo>
                    <a:pt x="13737" y="19"/>
                  </a:moveTo>
                  <a:cubicBezTo>
                    <a:pt x="13726" y="19"/>
                    <a:pt x="13717" y="28"/>
                    <a:pt x="13717" y="39"/>
                  </a:cubicBezTo>
                  <a:cubicBezTo>
                    <a:pt x="13717" y="50"/>
                    <a:pt x="13726" y="58"/>
                    <a:pt x="13737" y="58"/>
                  </a:cubicBezTo>
                  <a:cubicBezTo>
                    <a:pt x="13748" y="58"/>
                    <a:pt x="13757" y="50"/>
                    <a:pt x="13757" y="39"/>
                  </a:cubicBezTo>
                  <a:cubicBezTo>
                    <a:pt x="13757" y="28"/>
                    <a:pt x="13748" y="19"/>
                    <a:pt x="13737" y="19"/>
                  </a:cubicBezTo>
                  <a:close/>
                  <a:moveTo>
                    <a:pt x="13850" y="20"/>
                  </a:moveTo>
                  <a:cubicBezTo>
                    <a:pt x="13840" y="20"/>
                    <a:pt x="13832" y="28"/>
                    <a:pt x="13832" y="39"/>
                  </a:cubicBezTo>
                  <a:cubicBezTo>
                    <a:pt x="13832" y="49"/>
                    <a:pt x="13840" y="57"/>
                    <a:pt x="13850" y="57"/>
                  </a:cubicBezTo>
                  <a:cubicBezTo>
                    <a:pt x="13861" y="57"/>
                    <a:pt x="13869" y="49"/>
                    <a:pt x="13869" y="39"/>
                  </a:cubicBezTo>
                  <a:cubicBezTo>
                    <a:pt x="13869" y="28"/>
                    <a:pt x="13861" y="20"/>
                    <a:pt x="13850" y="20"/>
                  </a:cubicBezTo>
                  <a:close/>
                  <a:moveTo>
                    <a:pt x="13964" y="21"/>
                  </a:moveTo>
                  <a:cubicBezTo>
                    <a:pt x="13954" y="21"/>
                    <a:pt x="13946" y="29"/>
                    <a:pt x="13946" y="39"/>
                  </a:cubicBezTo>
                  <a:cubicBezTo>
                    <a:pt x="13946" y="48"/>
                    <a:pt x="13954" y="56"/>
                    <a:pt x="13964" y="56"/>
                  </a:cubicBezTo>
                  <a:cubicBezTo>
                    <a:pt x="13973" y="56"/>
                    <a:pt x="13981" y="48"/>
                    <a:pt x="13981" y="39"/>
                  </a:cubicBezTo>
                  <a:cubicBezTo>
                    <a:pt x="13981" y="29"/>
                    <a:pt x="13973" y="21"/>
                    <a:pt x="13964" y="21"/>
                  </a:cubicBezTo>
                  <a:close/>
                  <a:moveTo>
                    <a:pt x="14077" y="22"/>
                  </a:moveTo>
                  <a:cubicBezTo>
                    <a:pt x="14068" y="22"/>
                    <a:pt x="14060" y="29"/>
                    <a:pt x="14060" y="39"/>
                  </a:cubicBezTo>
                  <a:cubicBezTo>
                    <a:pt x="14060" y="48"/>
                    <a:pt x="14068" y="56"/>
                    <a:pt x="14077" y="56"/>
                  </a:cubicBezTo>
                  <a:cubicBezTo>
                    <a:pt x="14086" y="56"/>
                    <a:pt x="14094" y="48"/>
                    <a:pt x="14094" y="39"/>
                  </a:cubicBezTo>
                  <a:cubicBezTo>
                    <a:pt x="14094" y="29"/>
                    <a:pt x="14086" y="22"/>
                    <a:pt x="14077" y="22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4"/>
            <p:cNvSpPr>
              <a:spLocks noEditPoints="1"/>
            </p:cNvSpPr>
            <p:nvPr/>
          </p:nvSpPr>
          <p:spPr bwMode="auto">
            <a:xfrm>
              <a:off x="-3983038" y="4503738"/>
              <a:ext cx="18827750" cy="103188"/>
            </a:xfrm>
            <a:custGeom>
              <a:avLst/>
              <a:gdLst>
                <a:gd name="T0" fmla="*/ 14190 w 14321"/>
                <a:gd name="T1" fmla="*/ 22 h 79"/>
                <a:gd name="T2" fmla="*/ 131 w 14321"/>
                <a:gd name="T3" fmla="*/ 22 h 79"/>
                <a:gd name="T4" fmla="*/ 357 w 14321"/>
                <a:gd name="T5" fmla="*/ 21 h 79"/>
                <a:gd name="T6" fmla="*/ 584 w 14321"/>
                <a:gd name="T7" fmla="*/ 20 h 79"/>
                <a:gd name="T8" fmla="*/ 811 w 14321"/>
                <a:gd name="T9" fmla="*/ 19 h 79"/>
                <a:gd name="T10" fmla="*/ 1038 w 14321"/>
                <a:gd name="T11" fmla="*/ 20 h 79"/>
                <a:gd name="T12" fmla="*/ 1264 w 14321"/>
                <a:gd name="T13" fmla="*/ 16 h 79"/>
                <a:gd name="T14" fmla="*/ 1491 w 14321"/>
                <a:gd name="T15" fmla="*/ 13 h 79"/>
                <a:gd name="T16" fmla="*/ 1718 w 14321"/>
                <a:gd name="T17" fmla="*/ 20 h 79"/>
                <a:gd name="T18" fmla="*/ 1945 w 14321"/>
                <a:gd name="T19" fmla="*/ 17 h 79"/>
                <a:gd name="T20" fmla="*/ 2172 w 14321"/>
                <a:gd name="T21" fmla="*/ 20 h 79"/>
                <a:gd name="T22" fmla="*/ 2398 w 14321"/>
                <a:gd name="T23" fmla="*/ 13 h 79"/>
                <a:gd name="T24" fmla="*/ 2625 w 14321"/>
                <a:gd name="T25" fmla="*/ 15 h 79"/>
                <a:gd name="T26" fmla="*/ 2852 w 14321"/>
                <a:gd name="T27" fmla="*/ 23 h 79"/>
                <a:gd name="T28" fmla="*/ 3079 w 14321"/>
                <a:gd name="T29" fmla="*/ 17 h 79"/>
                <a:gd name="T30" fmla="*/ 3305 w 14321"/>
                <a:gd name="T31" fmla="*/ 23 h 79"/>
                <a:gd name="T32" fmla="*/ 3532 w 14321"/>
                <a:gd name="T33" fmla="*/ 20 h 79"/>
                <a:gd name="T34" fmla="*/ 3759 w 14321"/>
                <a:gd name="T35" fmla="*/ 17 h 79"/>
                <a:gd name="T36" fmla="*/ 3986 w 14321"/>
                <a:gd name="T37" fmla="*/ 20 h 79"/>
                <a:gd name="T38" fmla="*/ 4212 w 14321"/>
                <a:gd name="T39" fmla="*/ 14 h 79"/>
                <a:gd name="T40" fmla="*/ 4439 w 14321"/>
                <a:gd name="T41" fmla="*/ 9 h 79"/>
                <a:gd name="T42" fmla="*/ 4666 w 14321"/>
                <a:gd name="T43" fmla="*/ 20 h 79"/>
                <a:gd name="T44" fmla="*/ 4893 w 14321"/>
                <a:gd name="T45" fmla="*/ 15 h 79"/>
                <a:gd name="T46" fmla="*/ 5120 w 14321"/>
                <a:gd name="T47" fmla="*/ 19 h 79"/>
                <a:gd name="T48" fmla="*/ 5346 w 14321"/>
                <a:gd name="T49" fmla="*/ 13 h 79"/>
                <a:gd name="T50" fmla="*/ 5573 w 14321"/>
                <a:gd name="T51" fmla="*/ 5 h 79"/>
                <a:gd name="T52" fmla="*/ 5800 w 14321"/>
                <a:gd name="T53" fmla="*/ 1 h 79"/>
                <a:gd name="T54" fmla="*/ 6027 w 14321"/>
                <a:gd name="T55" fmla="*/ 7 h 79"/>
                <a:gd name="T56" fmla="*/ 6253 w 14321"/>
                <a:gd name="T57" fmla="*/ 12 h 79"/>
                <a:gd name="T58" fmla="*/ 6480 w 14321"/>
                <a:gd name="T59" fmla="*/ 10 h 79"/>
                <a:gd name="T60" fmla="*/ 6707 w 14321"/>
                <a:gd name="T61" fmla="*/ 16 h 79"/>
                <a:gd name="T62" fmla="*/ 6934 w 14321"/>
                <a:gd name="T63" fmla="*/ 15 h 79"/>
                <a:gd name="T64" fmla="*/ 7160 w 14321"/>
                <a:gd name="T65" fmla="*/ 22 h 79"/>
                <a:gd name="T66" fmla="*/ 7387 w 14321"/>
                <a:gd name="T67" fmla="*/ 18 h 79"/>
                <a:gd name="T68" fmla="*/ 7614 w 14321"/>
                <a:gd name="T69" fmla="*/ 20 h 79"/>
                <a:gd name="T70" fmla="*/ 7841 w 14321"/>
                <a:gd name="T71" fmla="*/ 14 h 79"/>
                <a:gd name="T72" fmla="*/ 8068 w 14321"/>
                <a:gd name="T73" fmla="*/ 20 h 79"/>
                <a:gd name="T74" fmla="*/ 8294 w 14321"/>
                <a:gd name="T75" fmla="*/ 19 h 79"/>
                <a:gd name="T76" fmla="*/ 8521 w 14321"/>
                <a:gd name="T77" fmla="*/ 18 h 79"/>
                <a:gd name="T78" fmla="*/ 8748 w 14321"/>
                <a:gd name="T79" fmla="*/ 14 h 79"/>
                <a:gd name="T80" fmla="*/ 8975 w 14321"/>
                <a:gd name="T81" fmla="*/ 6 h 79"/>
                <a:gd name="T82" fmla="*/ 9201 w 14321"/>
                <a:gd name="T83" fmla="*/ 11 h 79"/>
                <a:gd name="T84" fmla="*/ 9428 w 14321"/>
                <a:gd name="T85" fmla="*/ 13 h 79"/>
                <a:gd name="T86" fmla="*/ 9655 w 14321"/>
                <a:gd name="T87" fmla="*/ 18 h 79"/>
                <a:gd name="T88" fmla="*/ 9882 w 14321"/>
                <a:gd name="T89" fmla="*/ 15 h 79"/>
                <a:gd name="T90" fmla="*/ 10109 w 14321"/>
                <a:gd name="T91" fmla="*/ 19 h 79"/>
                <a:gd name="T92" fmla="*/ 10335 w 14321"/>
                <a:gd name="T93" fmla="*/ 18 h 79"/>
                <a:gd name="T94" fmla="*/ 10562 w 14321"/>
                <a:gd name="T95" fmla="*/ 15 h 79"/>
                <a:gd name="T96" fmla="*/ 10789 w 14321"/>
                <a:gd name="T97" fmla="*/ 18 h 79"/>
                <a:gd name="T98" fmla="*/ 11016 w 14321"/>
                <a:gd name="T99" fmla="*/ 19 h 79"/>
                <a:gd name="T100" fmla="*/ 11242 w 14321"/>
                <a:gd name="T101" fmla="*/ 15 h 79"/>
                <a:gd name="T102" fmla="*/ 11469 w 14321"/>
                <a:gd name="T103" fmla="*/ 15 h 79"/>
                <a:gd name="T104" fmla="*/ 11696 w 14321"/>
                <a:gd name="T105" fmla="*/ 19 h 79"/>
                <a:gd name="T106" fmla="*/ 11923 w 14321"/>
                <a:gd name="T107" fmla="*/ 11 h 79"/>
                <a:gd name="T108" fmla="*/ 12149 w 14321"/>
                <a:gd name="T109" fmla="*/ 7 h 79"/>
                <a:gd name="T110" fmla="*/ 12376 w 14321"/>
                <a:gd name="T111" fmla="*/ 4 h 79"/>
                <a:gd name="T112" fmla="*/ 12603 w 14321"/>
                <a:gd name="T113" fmla="*/ 11 h 79"/>
                <a:gd name="T114" fmla="*/ 12830 w 14321"/>
                <a:gd name="T115" fmla="*/ 13 h 79"/>
                <a:gd name="T116" fmla="*/ 13057 w 14321"/>
                <a:gd name="T117" fmla="*/ 18 h 79"/>
                <a:gd name="T118" fmla="*/ 13283 w 14321"/>
                <a:gd name="T119" fmla="*/ 16 h 79"/>
                <a:gd name="T120" fmla="*/ 13510 w 14321"/>
                <a:gd name="T121" fmla="*/ 19 h 79"/>
                <a:gd name="T122" fmla="*/ 13737 w 14321"/>
                <a:gd name="T123" fmla="*/ 19 h 79"/>
                <a:gd name="T124" fmla="*/ 13964 w 14321"/>
                <a:gd name="T125" fmla="*/ 2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1" h="79">
                  <a:moveTo>
                    <a:pt x="14304" y="22"/>
                  </a:moveTo>
                  <a:cubicBezTo>
                    <a:pt x="14294" y="22"/>
                    <a:pt x="14287" y="30"/>
                    <a:pt x="14287" y="39"/>
                  </a:cubicBezTo>
                  <a:cubicBezTo>
                    <a:pt x="14287" y="49"/>
                    <a:pt x="14294" y="56"/>
                    <a:pt x="14304" y="56"/>
                  </a:cubicBezTo>
                  <a:cubicBezTo>
                    <a:pt x="14313" y="56"/>
                    <a:pt x="14321" y="49"/>
                    <a:pt x="14321" y="39"/>
                  </a:cubicBezTo>
                  <a:cubicBezTo>
                    <a:pt x="14321" y="30"/>
                    <a:pt x="14313" y="22"/>
                    <a:pt x="14304" y="22"/>
                  </a:cubicBezTo>
                  <a:close/>
                  <a:moveTo>
                    <a:pt x="14190" y="22"/>
                  </a:moveTo>
                  <a:cubicBezTo>
                    <a:pt x="14181" y="22"/>
                    <a:pt x="14173" y="30"/>
                    <a:pt x="14173" y="39"/>
                  </a:cubicBezTo>
                  <a:cubicBezTo>
                    <a:pt x="14173" y="49"/>
                    <a:pt x="14181" y="57"/>
                    <a:pt x="14190" y="57"/>
                  </a:cubicBezTo>
                  <a:cubicBezTo>
                    <a:pt x="14200" y="57"/>
                    <a:pt x="14208" y="49"/>
                    <a:pt x="14208" y="39"/>
                  </a:cubicBezTo>
                  <a:cubicBezTo>
                    <a:pt x="14208" y="30"/>
                    <a:pt x="14200" y="22"/>
                    <a:pt x="14190" y="22"/>
                  </a:cubicBezTo>
                  <a:close/>
                  <a:moveTo>
                    <a:pt x="34" y="39"/>
                  </a:moveTo>
                  <a:cubicBezTo>
                    <a:pt x="34" y="49"/>
                    <a:pt x="27" y="56"/>
                    <a:pt x="17" y="56"/>
                  </a:cubicBezTo>
                  <a:cubicBezTo>
                    <a:pt x="8" y="56"/>
                    <a:pt x="0" y="4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27" y="22"/>
                    <a:pt x="34" y="30"/>
                    <a:pt x="34" y="39"/>
                  </a:cubicBezTo>
                  <a:close/>
                  <a:moveTo>
                    <a:pt x="131" y="22"/>
                  </a:moveTo>
                  <a:cubicBezTo>
                    <a:pt x="121" y="22"/>
                    <a:pt x="114" y="30"/>
                    <a:pt x="114" y="39"/>
                  </a:cubicBezTo>
                  <a:cubicBezTo>
                    <a:pt x="114" y="49"/>
                    <a:pt x="121" y="56"/>
                    <a:pt x="131" y="56"/>
                  </a:cubicBezTo>
                  <a:cubicBezTo>
                    <a:pt x="140" y="56"/>
                    <a:pt x="148" y="49"/>
                    <a:pt x="148" y="39"/>
                  </a:cubicBezTo>
                  <a:cubicBezTo>
                    <a:pt x="148" y="30"/>
                    <a:pt x="140" y="22"/>
                    <a:pt x="131" y="22"/>
                  </a:cubicBezTo>
                  <a:close/>
                  <a:moveTo>
                    <a:pt x="244" y="22"/>
                  </a:moveTo>
                  <a:cubicBezTo>
                    <a:pt x="234" y="22"/>
                    <a:pt x="227" y="30"/>
                    <a:pt x="227" y="39"/>
                  </a:cubicBezTo>
                  <a:cubicBezTo>
                    <a:pt x="227" y="49"/>
                    <a:pt x="234" y="57"/>
                    <a:pt x="244" y="57"/>
                  </a:cubicBezTo>
                  <a:cubicBezTo>
                    <a:pt x="253" y="57"/>
                    <a:pt x="261" y="49"/>
                    <a:pt x="261" y="39"/>
                  </a:cubicBezTo>
                  <a:cubicBezTo>
                    <a:pt x="261" y="30"/>
                    <a:pt x="253" y="22"/>
                    <a:pt x="244" y="22"/>
                  </a:cubicBezTo>
                  <a:close/>
                  <a:moveTo>
                    <a:pt x="357" y="21"/>
                  </a:moveTo>
                  <a:cubicBezTo>
                    <a:pt x="347" y="21"/>
                    <a:pt x="339" y="30"/>
                    <a:pt x="339" y="39"/>
                  </a:cubicBezTo>
                  <a:cubicBezTo>
                    <a:pt x="339" y="49"/>
                    <a:pt x="347" y="57"/>
                    <a:pt x="357" y="57"/>
                  </a:cubicBezTo>
                  <a:cubicBezTo>
                    <a:pt x="367" y="57"/>
                    <a:pt x="375" y="49"/>
                    <a:pt x="375" y="39"/>
                  </a:cubicBezTo>
                  <a:cubicBezTo>
                    <a:pt x="375" y="30"/>
                    <a:pt x="367" y="21"/>
                    <a:pt x="357" y="21"/>
                  </a:cubicBezTo>
                  <a:close/>
                  <a:moveTo>
                    <a:pt x="471" y="23"/>
                  </a:moveTo>
                  <a:cubicBezTo>
                    <a:pt x="462" y="23"/>
                    <a:pt x="454" y="30"/>
                    <a:pt x="454" y="39"/>
                  </a:cubicBezTo>
                  <a:cubicBezTo>
                    <a:pt x="454" y="49"/>
                    <a:pt x="462" y="56"/>
                    <a:pt x="471" y="56"/>
                  </a:cubicBezTo>
                  <a:cubicBezTo>
                    <a:pt x="480" y="56"/>
                    <a:pt x="487" y="49"/>
                    <a:pt x="487" y="39"/>
                  </a:cubicBezTo>
                  <a:cubicBezTo>
                    <a:pt x="487" y="30"/>
                    <a:pt x="480" y="23"/>
                    <a:pt x="471" y="23"/>
                  </a:cubicBezTo>
                  <a:close/>
                  <a:moveTo>
                    <a:pt x="584" y="20"/>
                  </a:moveTo>
                  <a:cubicBezTo>
                    <a:pt x="574" y="20"/>
                    <a:pt x="565" y="29"/>
                    <a:pt x="565" y="39"/>
                  </a:cubicBezTo>
                  <a:cubicBezTo>
                    <a:pt x="565" y="50"/>
                    <a:pt x="574" y="58"/>
                    <a:pt x="584" y="58"/>
                  </a:cubicBezTo>
                  <a:cubicBezTo>
                    <a:pt x="595" y="58"/>
                    <a:pt x="603" y="50"/>
                    <a:pt x="603" y="39"/>
                  </a:cubicBezTo>
                  <a:cubicBezTo>
                    <a:pt x="603" y="29"/>
                    <a:pt x="595" y="20"/>
                    <a:pt x="584" y="20"/>
                  </a:cubicBezTo>
                  <a:close/>
                  <a:moveTo>
                    <a:pt x="697" y="20"/>
                  </a:moveTo>
                  <a:cubicBezTo>
                    <a:pt x="687" y="20"/>
                    <a:pt x="678" y="29"/>
                    <a:pt x="678" y="39"/>
                  </a:cubicBezTo>
                  <a:cubicBezTo>
                    <a:pt x="678" y="50"/>
                    <a:pt x="687" y="59"/>
                    <a:pt x="697" y="59"/>
                  </a:cubicBezTo>
                  <a:cubicBezTo>
                    <a:pt x="708" y="59"/>
                    <a:pt x="717" y="50"/>
                    <a:pt x="717" y="39"/>
                  </a:cubicBezTo>
                  <a:cubicBezTo>
                    <a:pt x="717" y="29"/>
                    <a:pt x="708" y="20"/>
                    <a:pt x="697" y="20"/>
                  </a:cubicBezTo>
                  <a:close/>
                  <a:moveTo>
                    <a:pt x="811" y="19"/>
                  </a:moveTo>
                  <a:cubicBezTo>
                    <a:pt x="800" y="19"/>
                    <a:pt x="791" y="28"/>
                    <a:pt x="791" y="39"/>
                  </a:cubicBezTo>
                  <a:cubicBezTo>
                    <a:pt x="791" y="51"/>
                    <a:pt x="800" y="60"/>
                    <a:pt x="811" y="60"/>
                  </a:cubicBezTo>
                  <a:cubicBezTo>
                    <a:pt x="822" y="60"/>
                    <a:pt x="831" y="51"/>
                    <a:pt x="831" y="39"/>
                  </a:cubicBezTo>
                  <a:cubicBezTo>
                    <a:pt x="831" y="28"/>
                    <a:pt x="822" y="19"/>
                    <a:pt x="811" y="19"/>
                  </a:cubicBezTo>
                  <a:close/>
                  <a:moveTo>
                    <a:pt x="924" y="23"/>
                  </a:moveTo>
                  <a:cubicBezTo>
                    <a:pt x="915" y="23"/>
                    <a:pt x="908" y="30"/>
                    <a:pt x="908" y="39"/>
                  </a:cubicBezTo>
                  <a:cubicBezTo>
                    <a:pt x="908" y="49"/>
                    <a:pt x="915" y="56"/>
                    <a:pt x="924" y="56"/>
                  </a:cubicBezTo>
                  <a:cubicBezTo>
                    <a:pt x="933" y="56"/>
                    <a:pt x="941" y="49"/>
                    <a:pt x="941" y="39"/>
                  </a:cubicBezTo>
                  <a:cubicBezTo>
                    <a:pt x="941" y="30"/>
                    <a:pt x="933" y="23"/>
                    <a:pt x="924" y="23"/>
                  </a:cubicBezTo>
                  <a:close/>
                  <a:moveTo>
                    <a:pt x="1038" y="20"/>
                  </a:moveTo>
                  <a:cubicBezTo>
                    <a:pt x="1027" y="20"/>
                    <a:pt x="1019" y="29"/>
                    <a:pt x="1019" y="39"/>
                  </a:cubicBezTo>
                  <a:cubicBezTo>
                    <a:pt x="1019" y="50"/>
                    <a:pt x="1027" y="58"/>
                    <a:pt x="1038" y="58"/>
                  </a:cubicBezTo>
                  <a:cubicBezTo>
                    <a:pt x="1048" y="58"/>
                    <a:pt x="1057" y="50"/>
                    <a:pt x="1057" y="39"/>
                  </a:cubicBezTo>
                  <a:cubicBezTo>
                    <a:pt x="1057" y="29"/>
                    <a:pt x="1048" y="20"/>
                    <a:pt x="1038" y="20"/>
                  </a:cubicBezTo>
                  <a:close/>
                  <a:moveTo>
                    <a:pt x="1151" y="18"/>
                  </a:moveTo>
                  <a:cubicBezTo>
                    <a:pt x="1139" y="18"/>
                    <a:pt x="1130" y="28"/>
                    <a:pt x="1130" y="39"/>
                  </a:cubicBezTo>
                  <a:cubicBezTo>
                    <a:pt x="1130" y="51"/>
                    <a:pt x="1139" y="61"/>
                    <a:pt x="1151" y="61"/>
                  </a:cubicBezTo>
                  <a:cubicBezTo>
                    <a:pt x="1163" y="61"/>
                    <a:pt x="1172" y="51"/>
                    <a:pt x="1172" y="39"/>
                  </a:cubicBezTo>
                  <a:cubicBezTo>
                    <a:pt x="1172" y="28"/>
                    <a:pt x="1163" y="18"/>
                    <a:pt x="1151" y="18"/>
                  </a:cubicBezTo>
                  <a:close/>
                  <a:moveTo>
                    <a:pt x="1264" y="16"/>
                  </a:moveTo>
                  <a:cubicBezTo>
                    <a:pt x="1251" y="16"/>
                    <a:pt x="1241" y="26"/>
                    <a:pt x="1241" y="39"/>
                  </a:cubicBezTo>
                  <a:cubicBezTo>
                    <a:pt x="1241" y="53"/>
                    <a:pt x="1251" y="63"/>
                    <a:pt x="1264" y="63"/>
                  </a:cubicBezTo>
                  <a:cubicBezTo>
                    <a:pt x="1278" y="63"/>
                    <a:pt x="1288" y="53"/>
                    <a:pt x="1288" y="39"/>
                  </a:cubicBezTo>
                  <a:cubicBezTo>
                    <a:pt x="1288" y="26"/>
                    <a:pt x="1278" y="16"/>
                    <a:pt x="1264" y="16"/>
                  </a:cubicBezTo>
                  <a:close/>
                  <a:moveTo>
                    <a:pt x="1378" y="13"/>
                  </a:moveTo>
                  <a:cubicBezTo>
                    <a:pt x="1363" y="13"/>
                    <a:pt x="1352" y="25"/>
                    <a:pt x="1352" y="39"/>
                  </a:cubicBezTo>
                  <a:cubicBezTo>
                    <a:pt x="1352" y="54"/>
                    <a:pt x="1363" y="66"/>
                    <a:pt x="1378" y="66"/>
                  </a:cubicBezTo>
                  <a:cubicBezTo>
                    <a:pt x="1392" y="66"/>
                    <a:pt x="1404" y="54"/>
                    <a:pt x="1404" y="39"/>
                  </a:cubicBezTo>
                  <a:cubicBezTo>
                    <a:pt x="1404" y="25"/>
                    <a:pt x="1392" y="13"/>
                    <a:pt x="1378" y="13"/>
                  </a:cubicBezTo>
                  <a:close/>
                  <a:moveTo>
                    <a:pt x="1491" y="13"/>
                  </a:moveTo>
                  <a:cubicBezTo>
                    <a:pt x="1477" y="13"/>
                    <a:pt x="1465" y="25"/>
                    <a:pt x="1465" y="39"/>
                  </a:cubicBezTo>
                  <a:cubicBezTo>
                    <a:pt x="1465" y="54"/>
                    <a:pt x="1477" y="66"/>
                    <a:pt x="1491" y="66"/>
                  </a:cubicBezTo>
                  <a:cubicBezTo>
                    <a:pt x="1506" y="66"/>
                    <a:pt x="1517" y="54"/>
                    <a:pt x="1517" y="39"/>
                  </a:cubicBezTo>
                  <a:cubicBezTo>
                    <a:pt x="1517" y="25"/>
                    <a:pt x="1506" y="13"/>
                    <a:pt x="1491" y="13"/>
                  </a:cubicBezTo>
                  <a:close/>
                  <a:moveTo>
                    <a:pt x="1605" y="16"/>
                  </a:moveTo>
                  <a:cubicBezTo>
                    <a:pt x="1592" y="16"/>
                    <a:pt x="1582" y="27"/>
                    <a:pt x="1582" y="39"/>
                  </a:cubicBezTo>
                  <a:cubicBezTo>
                    <a:pt x="1582" y="52"/>
                    <a:pt x="1592" y="62"/>
                    <a:pt x="1605" y="62"/>
                  </a:cubicBezTo>
                  <a:cubicBezTo>
                    <a:pt x="1617" y="62"/>
                    <a:pt x="1628" y="52"/>
                    <a:pt x="1628" y="39"/>
                  </a:cubicBezTo>
                  <a:cubicBezTo>
                    <a:pt x="1628" y="27"/>
                    <a:pt x="1617" y="16"/>
                    <a:pt x="1605" y="16"/>
                  </a:cubicBezTo>
                  <a:close/>
                  <a:moveTo>
                    <a:pt x="1718" y="20"/>
                  </a:moveTo>
                  <a:cubicBezTo>
                    <a:pt x="1707" y="20"/>
                    <a:pt x="1699" y="29"/>
                    <a:pt x="1699" y="39"/>
                  </a:cubicBezTo>
                  <a:cubicBezTo>
                    <a:pt x="1699" y="50"/>
                    <a:pt x="1707" y="59"/>
                    <a:pt x="1718" y="59"/>
                  </a:cubicBezTo>
                  <a:cubicBezTo>
                    <a:pt x="1729" y="59"/>
                    <a:pt x="1737" y="50"/>
                    <a:pt x="1737" y="39"/>
                  </a:cubicBezTo>
                  <a:cubicBezTo>
                    <a:pt x="1737" y="29"/>
                    <a:pt x="1729" y="20"/>
                    <a:pt x="1718" y="20"/>
                  </a:cubicBezTo>
                  <a:close/>
                  <a:moveTo>
                    <a:pt x="1831" y="17"/>
                  </a:moveTo>
                  <a:cubicBezTo>
                    <a:pt x="1819" y="17"/>
                    <a:pt x="1809" y="27"/>
                    <a:pt x="1809" y="39"/>
                  </a:cubicBezTo>
                  <a:cubicBezTo>
                    <a:pt x="1809" y="52"/>
                    <a:pt x="1819" y="62"/>
                    <a:pt x="1831" y="62"/>
                  </a:cubicBezTo>
                  <a:cubicBezTo>
                    <a:pt x="1844" y="62"/>
                    <a:pt x="1854" y="52"/>
                    <a:pt x="1854" y="39"/>
                  </a:cubicBezTo>
                  <a:cubicBezTo>
                    <a:pt x="1854" y="27"/>
                    <a:pt x="1844" y="17"/>
                    <a:pt x="1831" y="17"/>
                  </a:cubicBezTo>
                  <a:close/>
                  <a:moveTo>
                    <a:pt x="1945" y="17"/>
                  </a:moveTo>
                  <a:cubicBezTo>
                    <a:pt x="1933" y="17"/>
                    <a:pt x="1923" y="27"/>
                    <a:pt x="1923" y="39"/>
                  </a:cubicBezTo>
                  <a:cubicBezTo>
                    <a:pt x="1923" y="52"/>
                    <a:pt x="1933" y="61"/>
                    <a:pt x="1945" y="61"/>
                  </a:cubicBezTo>
                  <a:cubicBezTo>
                    <a:pt x="1957" y="61"/>
                    <a:pt x="1967" y="52"/>
                    <a:pt x="1967" y="39"/>
                  </a:cubicBezTo>
                  <a:cubicBezTo>
                    <a:pt x="1967" y="27"/>
                    <a:pt x="1957" y="17"/>
                    <a:pt x="1945" y="17"/>
                  </a:cubicBezTo>
                  <a:close/>
                  <a:moveTo>
                    <a:pt x="2058" y="18"/>
                  </a:moveTo>
                  <a:cubicBezTo>
                    <a:pt x="2047" y="18"/>
                    <a:pt x="2037" y="28"/>
                    <a:pt x="2037" y="39"/>
                  </a:cubicBezTo>
                  <a:cubicBezTo>
                    <a:pt x="2037" y="51"/>
                    <a:pt x="2047" y="60"/>
                    <a:pt x="2058" y="60"/>
                  </a:cubicBezTo>
                  <a:cubicBezTo>
                    <a:pt x="2070" y="60"/>
                    <a:pt x="2079" y="51"/>
                    <a:pt x="2079" y="39"/>
                  </a:cubicBezTo>
                  <a:cubicBezTo>
                    <a:pt x="2079" y="28"/>
                    <a:pt x="2070" y="18"/>
                    <a:pt x="2058" y="18"/>
                  </a:cubicBezTo>
                  <a:close/>
                  <a:moveTo>
                    <a:pt x="2172" y="20"/>
                  </a:moveTo>
                  <a:cubicBezTo>
                    <a:pt x="2161" y="20"/>
                    <a:pt x="2152" y="29"/>
                    <a:pt x="2152" y="39"/>
                  </a:cubicBezTo>
                  <a:cubicBezTo>
                    <a:pt x="2152" y="50"/>
                    <a:pt x="2161" y="59"/>
                    <a:pt x="2172" y="59"/>
                  </a:cubicBezTo>
                  <a:cubicBezTo>
                    <a:pt x="2182" y="59"/>
                    <a:pt x="2191" y="50"/>
                    <a:pt x="2191" y="39"/>
                  </a:cubicBezTo>
                  <a:cubicBezTo>
                    <a:pt x="2191" y="29"/>
                    <a:pt x="2182" y="20"/>
                    <a:pt x="2172" y="20"/>
                  </a:cubicBezTo>
                  <a:close/>
                  <a:moveTo>
                    <a:pt x="2285" y="17"/>
                  </a:moveTo>
                  <a:cubicBezTo>
                    <a:pt x="2273" y="17"/>
                    <a:pt x="2263" y="27"/>
                    <a:pt x="2263" y="39"/>
                  </a:cubicBezTo>
                  <a:cubicBezTo>
                    <a:pt x="2263" y="52"/>
                    <a:pt x="2273" y="62"/>
                    <a:pt x="2285" y="62"/>
                  </a:cubicBezTo>
                  <a:cubicBezTo>
                    <a:pt x="2297" y="62"/>
                    <a:pt x="2307" y="52"/>
                    <a:pt x="2307" y="39"/>
                  </a:cubicBezTo>
                  <a:cubicBezTo>
                    <a:pt x="2307" y="27"/>
                    <a:pt x="2297" y="17"/>
                    <a:pt x="2285" y="17"/>
                  </a:cubicBezTo>
                  <a:close/>
                  <a:moveTo>
                    <a:pt x="2398" y="13"/>
                  </a:moveTo>
                  <a:cubicBezTo>
                    <a:pt x="2384" y="13"/>
                    <a:pt x="2372" y="25"/>
                    <a:pt x="2372" y="39"/>
                  </a:cubicBezTo>
                  <a:cubicBezTo>
                    <a:pt x="2372" y="54"/>
                    <a:pt x="2384" y="66"/>
                    <a:pt x="2398" y="66"/>
                  </a:cubicBezTo>
                  <a:cubicBezTo>
                    <a:pt x="2413" y="66"/>
                    <a:pt x="2425" y="54"/>
                    <a:pt x="2425" y="39"/>
                  </a:cubicBezTo>
                  <a:cubicBezTo>
                    <a:pt x="2425" y="25"/>
                    <a:pt x="2413" y="13"/>
                    <a:pt x="2398" y="13"/>
                  </a:cubicBezTo>
                  <a:close/>
                  <a:moveTo>
                    <a:pt x="2512" y="10"/>
                  </a:moveTo>
                  <a:cubicBezTo>
                    <a:pt x="2496" y="10"/>
                    <a:pt x="2483" y="23"/>
                    <a:pt x="2483" y="39"/>
                  </a:cubicBezTo>
                  <a:cubicBezTo>
                    <a:pt x="2483" y="56"/>
                    <a:pt x="2496" y="69"/>
                    <a:pt x="2512" y="69"/>
                  </a:cubicBezTo>
                  <a:cubicBezTo>
                    <a:pt x="2528" y="69"/>
                    <a:pt x="2541" y="56"/>
                    <a:pt x="2541" y="39"/>
                  </a:cubicBezTo>
                  <a:cubicBezTo>
                    <a:pt x="2541" y="23"/>
                    <a:pt x="2528" y="10"/>
                    <a:pt x="2512" y="10"/>
                  </a:cubicBezTo>
                  <a:close/>
                  <a:moveTo>
                    <a:pt x="2625" y="15"/>
                  </a:moveTo>
                  <a:cubicBezTo>
                    <a:pt x="2612" y="15"/>
                    <a:pt x="2601" y="26"/>
                    <a:pt x="2601" y="39"/>
                  </a:cubicBezTo>
                  <a:cubicBezTo>
                    <a:pt x="2601" y="53"/>
                    <a:pt x="2612" y="64"/>
                    <a:pt x="2625" y="64"/>
                  </a:cubicBezTo>
                  <a:cubicBezTo>
                    <a:pt x="2638" y="64"/>
                    <a:pt x="2649" y="53"/>
                    <a:pt x="2649" y="39"/>
                  </a:cubicBezTo>
                  <a:cubicBezTo>
                    <a:pt x="2649" y="26"/>
                    <a:pt x="2638" y="15"/>
                    <a:pt x="2625" y="15"/>
                  </a:cubicBezTo>
                  <a:close/>
                  <a:moveTo>
                    <a:pt x="2738" y="21"/>
                  </a:moveTo>
                  <a:cubicBezTo>
                    <a:pt x="2728" y="21"/>
                    <a:pt x="2720" y="29"/>
                    <a:pt x="2720" y="39"/>
                  </a:cubicBezTo>
                  <a:cubicBezTo>
                    <a:pt x="2720" y="50"/>
                    <a:pt x="2728" y="58"/>
                    <a:pt x="2738" y="58"/>
                  </a:cubicBezTo>
                  <a:cubicBezTo>
                    <a:pt x="2749" y="58"/>
                    <a:pt x="2757" y="50"/>
                    <a:pt x="2757" y="39"/>
                  </a:cubicBezTo>
                  <a:cubicBezTo>
                    <a:pt x="2757" y="29"/>
                    <a:pt x="2749" y="21"/>
                    <a:pt x="2738" y="21"/>
                  </a:cubicBezTo>
                  <a:close/>
                  <a:moveTo>
                    <a:pt x="2852" y="23"/>
                  </a:moveTo>
                  <a:cubicBezTo>
                    <a:pt x="2843" y="23"/>
                    <a:pt x="2835" y="30"/>
                    <a:pt x="2835" y="39"/>
                  </a:cubicBezTo>
                  <a:cubicBezTo>
                    <a:pt x="2835" y="49"/>
                    <a:pt x="2843" y="56"/>
                    <a:pt x="2852" y="56"/>
                  </a:cubicBezTo>
                  <a:cubicBezTo>
                    <a:pt x="2861" y="56"/>
                    <a:pt x="2868" y="49"/>
                    <a:pt x="2868" y="39"/>
                  </a:cubicBezTo>
                  <a:cubicBezTo>
                    <a:pt x="2868" y="30"/>
                    <a:pt x="2861" y="23"/>
                    <a:pt x="2852" y="23"/>
                  </a:cubicBezTo>
                  <a:close/>
                  <a:moveTo>
                    <a:pt x="2965" y="18"/>
                  </a:moveTo>
                  <a:cubicBezTo>
                    <a:pt x="2953" y="18"/>
                    <a:pt x="2944" y="27"/>
                    <a:pt x="2944" y="39"/>
                  </a:cubicBezTo>
                  <a:cubicBezTo>
                    <a:pt x="2944" y="51"/>
                    <a:pt x="2953" y="61"/>
                    <a:pt x="2965" y="61"/>
                  </a:cubicBezTo>
                  <a:cubicBezTo>
                    <a:pt x="2977" y="61"/>
                    <a:pt x="2987" y="51"/>
                    <a:pt x="2987" y="39"/>
                  </a:cubicBezTo>
                  <a:cubicBezTo>
                    <a:pt x="2987" y="27"/>
                    <a:pt x="2977" y="18"/>
                    <a:pt x="2965" y="18"/>
                  </a:cubicBezTo>
                  <a:close/>
                  <a:moveTo>
                    <a:pt x="3079" y="17"/>
                  </a:moveTo>
                  <a:cubicBezTo>
                    <a:pt x="3066" y="17"/>
                    <a:pt x="3056" y="27"/>
                    <a:pt x="3056" y="39"/>
                  </a:cubicBezTo>
                  <a:cubicBezTo>
                    <a:pt x="3056" y="52"/>
                    <a:pt x="3066" y="62"/>
                    <a:pt x="3079" y="62"/>
                  </a:cubicBezTo>
                  <a:cubicBezTo>
                    <a:pt x="3091" y="62"/>
                    <a:pt x="3101" y="52"/>
                    <a:pt x="3101" y="39"/>
                  </a:cubicBezTo>
                  <a:cubicBezTo>
                    <a:pt x="3101" y="27"/>
                    <a:pt x="3091" y="17"/>
                    <a:pt x="3079" y="17"/>
                  </a:cubicBezTo>
                  <a:close/>
                  <a:moveTo>
                    <a:pt x="3192" y="19"/>
                  </a:moveTo>
                  <a:cubicBezTo>
                    <a:pt x="3181" y="19"/>
                    <a:pt x="3171" y="28"/>
                    <a:pt x="3171" y="39"/>
                  </a:cubicBezTo>
                  <a:cubicBezTo>
                    <a:pt x="3171" y="51"/>
                    <a:pt x="3181" y="60"/>
                    <a:pt x="3192" y="60"/>
                  </a:cubicBezTo>
                  <a:cubicBezTo>
                    <a:pt x="3203" y="60"/>
                    <a:pt x="3213" y="51"/>
                    <a:pt x="3213" y="39"/>
                  </a:cubicBezTo>
                  <a:cubicBezTo>
                    <a:pt x="3213" y="28"/>
                    <a:pt x="3203" y="19"/>
                    <a:pt x="3192" y="19"/>
                  </a:cubicBezTo>
                  <a:close/>
                  <a:moveTo>
                    <a:pt x="3305" y="23"/>
                  </a:moveTo>
                  <a:cubicBezTo>
                    <a:pt x="3296" y="23"/>
                    <a:pt x="3289" y="30"/>
                    <a:pt x="3289" y="39"/>
                  </a:cubicBezTo>
                  <a:cubicBezTo>
                    <a:pt x="3289" y="49"/>
                    <a:pt x="3296" y="56"/>
                    <a:pt x="3305" y="56"/>
                  </a:cubicBezTo>
                  <a:cubicBezTo>
                    <a:pt x="3315" y="56"/>
                    <a:pt x="3322" y="49"/>
                    <a:pt x="3322" y="39"/>
                  </a:cubicBezTo>
                  <a:cubicBezTo>
                    <a:pt x="3322" y="30"/>
                    <a:pt x="3315" y="23"/>
                    <a:pt x="3305" y="23"/>
                  </a:cubicBezTo>
                  <a:close/>
                  <a:moveTo>
                    <a:pt x="3419" y="21"/>
                  </a:moveTo>
                  <a:cubicBezTo>
                    <a:pt x="3408" y="21"/>
                    <a:pt x="3400" y="29"/>
                    <a:pt x="3400" y="39"/>
                  </a:cubicBezTo>
                  <a:cubicBezTo>
                    <a:pt x="3400" y="50"/>
                    <a:pt x="3408" y="58"/>
                    <a:pt x="3419" y="58"/>
                  </a:cubicBezTo>
                  <a:cubicBezTo>
                    <a:pt x="3429" y="58"/>
                    <a:pt x="3437" y="50"/>
                    <a:pt x="3437" y="39"/>
                  </a:cubicBezTo>
                  <a:cubicBezTo>
                    <a:pt x="3437" y="29"/>
                    <a:pt x="3429" y="21"/>
                    <a:pt x="3419" y="21"/>
                  </a:cubicBezTo>
                  <a:close/>
                  <a:moveTo>
                    <a:pt x="3532" y="20"/>
                  </a:moveTo>
                  <a:cubicBezTo>
                    <a:pt x="3521" y="20"/>
                    <a:pt x="3512" y="29"/>
                    <a:pt x="3512" y="39"/>
                  </a:cubicBezTo>
                  <a:cubicBezTo>
                    <a:pt x="3512" y="50"/>
                    <a:pt x="3521" y="59"/>
                    <a:pt x="3532" y="59"/>
                  </a:cubicBezTo>
                  <a:cubicBezTo>
                    <a:pt x="3543" y="59"/>
                    <a:pt x="3552" y="50"/>
                    <a:pt x="3552" y="39"/>
                  </a:cubicBezTo>
                  <a:cubicBezTo>
                    <a:pt x="3552" y="29"/>
                    <a:pt x="3543" y="20"/>
                    <a:pt x="3532" y="20"/>
                  </a:cubicBezTo>
                  <a:close/>
                  <a:moveTo>
                    <a:pt x="3646" y="21"/>
                  </a:moveTo>
                  <a:cubicBezTo>
                    <a:pt x="3635" y="21"/>
                    <a:pt x="3627" y="29"/>
                    <a:pt x="3627" y="39"/>
                  </a:cubicBezTo>
                  <a:cubicBezTo>
                    <a:pt x="3627" y="50"/>
                    <a:pt x="3635" y="58"/>
                    <a:pt x="3646" y="58"/>
                  </a:cubicBezTo>
                  <a:cubicBezTo>
                    <a:pt x="3656" y="58"/>
                    <a:pt x="3664" y="50"/>
                    <a:pt x="3664" y="39"/>
                  </a:cubicBezTo>
                  <a:cubicBezTo>
                    <a:pt x="3664" y="29"/>
                    <a:pt x="3656" y="21"/>
                    <a:pt x="3646" y="21"/>
                  </a:cubicBezTo>
                  <a:close/>
                  <a:moveTo>
                    <a:pt x="3759" y="17"/>
                  </a:moveTo>
                  <a:cubicBezTo>
                    <a:pt x="3747" y="17"/>
                    <a:pt x="3737" y="27"/>
                    <a:pt x="3737" y="39"/>
                  </a:cubicBezTo>
                  <a:cubicBezTo>
                    <a:pt x="3737" y="52"/>
                    <a:pt x="3747" y="62"/>
                    <a:pt x="3759" y="62"/>
                  </a:cubicBezTo>
                  <a:cubicBezTo>
                    <a:pt x="3771" y="62"/>
                    <a:pt x="3781" y="52"/>
                    <a:pt x="3781" y="39"/>
                  </a:cubicBezTo>
                  <a:cubicBezTo>
                    <a:pt x="3781" y="27"/>
                    <a:pt x="3771" y="17"/>
                    <a:pt x="3759" y="17"/>
                  </a:cubicBezTo>
                  <a:close/>
                  <a:moveTo>
                    <a:pt x="3872" y="15"/>
                  </a:moveTo>
                  <a:cubicBezTo>
                    <a:pt x="3859" y="15"/>
                    <a:pt x="3848" y="26"/>
                    <a:pt x="3848" y="39"/>
                  </a:cubicBezTo>
                  <a:cubicBezTo>
                    <a:pt x="3848" y="53"/>
                    <a:pt x="3859" y="64"/>
                    <a:pt x="3872" y="64"/>
                  </a:cubicBezTo>
                  <a:cubicBezTo>
                    <a:pt x="3886" y="64"/>
                    <a:pt x="3897" y="53"/>
                    <a:pt x="3897" y="39"/>
                  </a:cubicBezTo>
                  <a:cubicBezTo>
                    <a:pt x="3897" y="26"/>
                    <a:pt x="3886" y="15"/>
                    <a:pt x="3872" y="15"/>
                  </a:cubicBezTo>
                  <a:close/>
                  <a:moveTo>
                    <a:pt x="3986" y="20"/>
                  </a:moveTo>
                  <a:cubicBezTo>
                    <a:pt x="3975" y="20"/>
                    <a:pt x="3967" y="29"/>
                    <a:pt x="3967" y="39"/>
                  </a:cubicBezTo>
                  <a:cubicBezTo>
                    <a:pt x="3967" y="50"/>
                    <a:pt x="3975" y="58"/>
                    <a:pt x="3986" y="58"/>
                  </a:cubicBezTo>
                  <a:cubicBezTo>
                    <a:pt x="3996" y="58"/>
                    <a:pt x="4005" y="50"/>
                    <a:pt x="4005" y="39"/>
                  </a:cubicBezTo>
                  <a:cubicBezTo>
                    <a:pt x="4005" y="29"/>
                    <a:pt x="3996" y="20"/>
                    <a:pt x="3986" y="20"/>
                  </a:cubicBezTo>
                  <a:close/>
                  <a:moveTo>
                    <a:pt x="4099" y="17"/>
                  </a:moveTo>
                  <a:cubicBezTo>
                    <a:pt x="4087" y="17"/>
                    <a:pt x="4077" y="27"/>
                    <a:pt x="4077" y="39"/>
                  </a:cubicBezTo>
                  <a:cubicBezTo>
                    <a:pt x="4077" y="52"/>
                    <a:pt x="4087" y="61"/>
                    <a:pt x="4099" y="61"/>
                  </a:cubicBezTo>
                  <a:cubicBezTo>
                    <a:pt x="4111" y="61"/>
                    <a:pt x="4121" y="52"/>
                    <a:pt x="4121" y="39"/>
                  </a:cubicBezTo>
                  <a:cubicBezTo>
                    <a:pt x="4121" y="27"/>
                    <a:pt x="4111" y="17"/>
                    <a:pt x="4099" y="17"/>
                  </a:cubicBezTo>
                  <a:close/>
                  <a:moveTo>
                    <a:pt x="4212" y="14"/>
                  </a:moveTo>
                  <a:cubicBezTo>
                    <a:pt x="4198" y="14"/>
                    <a:pt x="4187" y="25"/>
                    <a:pt x="4187" y="39"/>
                  </a:cubicBezTo>
                  <a:cubicBezTo>
                    <a:pt x="4187" y="53"/>
                    <a:pt x="4198" y="65"/>
                    <a:pt x="4212" y="65"/>
                  </a:cubicBezTo>
                  <a:cubicBezTo>
                    <a:pt x="4226" y="65"/>
                    <a:pt x="4238" y="53"/>
                    <a:pt x="4238" y="39"/>
                  </a:cubicBezTo>
                  <a:cubicBezTo>
                    <a:pt x="4238" y="25"/>
                    <a:pt x="4226" y="14"/>
                    <a:pt x="4212" y="14"/>
                  </a:cubicBezTo>
                  <a:close/>
                  <a:moveTo>
                    <a:pt x="4326" y="12"/>
                  </a:moveTo>
                  <a:cubicBezTo>
                    <a:pt x="4311" y="12"/>
                    <a:pt x="4298" y="24"/>
                    <a:pt x="4298" y="39"/>
                  </a:cubicBezTo>
                  <a:cubicBezTo>
                    <a:pt x="4298" y="55"/>
                    <a:pt x="4311" y="67"/>
                    <a:pt x="4326" y="67"/>
                  </a:cubicBezTo>
                  <a:cubicBezTo>
                    <a:pt x="4341" y="67"/>
                    <a:pt x="4354" y="55"/>
                    <a:pt x="4354" y="39"/>
                  </a:cubicBezTo>
                  <a:cubicBezTo>
                    <a:pt x="4354" y="24"/>
                    <a:pt x="4341" y="12"/>
                    <a:pt x="4326" y="12"/>
                  </a:cubicBezTo>
                  <a:close/>
                  <a:moveTo>
                    <a:pt x="4439" y="9"/>
                  </a:moveTo>
                  <a:cubicBezTo>
                    <a:pt x="4423" y="9"/>
                    <a:pt x="4409" y="23"/>
                    <a:pt x="4409" y="39"/>
                  </a:cubicBezTo>
                  <a:cubicBezTo>
                    <a:pt x="4409" y="56"/>
                    <a:pt x="4423" y="70"/>
                    <a:pt x="4439" y="70"/>
                  </a:cubicBezTo>
                  <a:cubicBezTo>
                    <a:pt x="4456" y="70"/>
                    <a:pt x="4469" y="56"/>
                    <a:pt x="4469" y="39"/>
                  </a:cubicBezTo>
                  <a:cubicBezTo>
                    <a:pt x="4469" y="23"/>
                    <a:pt x="4456" y="9"/>
                    <a:pt x="4439" y="9"/>
                  </a:cubicBezTo>
                  <a:close/>
                  <a:moveTo>
                    <a:pt x="4553" y="15"/>
                  </a:moveTo>
                  <a:cubicBezTo>
                    <a:pt x="4539" y="15"/>
                    <a:pt x="4528" y="26"/>
                    <a:pt x="4528" y="39"/>
                  </a:cubicBezTo>
                  <a:cubicBezTo>
                    <a:pt x="4528" y="53"/>
                    <a:pt x="4539" y="64"/>
                    <a:pt x="4553" y="64"/>
                  </a:cubicBezTo>
                  <a:cubicBezTo>
                    <a:pt x="4566" y="64"/>
                    <a:pt x="4577" y="53"/>
                    <a:pt x="4577" y="39"/>
                  </a:cubicBezTo>
                  <a:cubicBezTo>
                    <a:pt x="4577" y="26"/>
                    <a:pt x="4566" y="15"/>
                    <a:pt x="4553" y="15"/>
                  </a:cubicBezTo>
                  <a:close/>
                  <a:moveTo>
                    <a:pt x="4666" y="20"/>
                  </a:moveTo>
                  <a:cubicBezTo>
                    <a:pt x="4655" y="20"/>
                    <a:pt x="4646" y="29"/>
                    <a:pt x="4646" y="39"/>
                  </a:cubicBezTo>
                  <a:cubicBezTo>
                    <a:pt x="4646" y="50"/>
                    <a:pt x="4655" y="59"/>
                    <a:pt x="4666" y="59"/>
                  </a:cubicBezTo>
                  <a:cubicBezTo>
                    <a:pt x="4677" y="59"/>
                    <a:pt x="4686" y="50"/>
                    <a:pt x="4686" y="39"/>
                  </a:cubicBezTo>
                  <a:cubicBezTo>
                    <a:pt x="4686" y="29"/>
                    <a:pt x="4677" y="20"/>
                    <a:pt x="4666" y="20"/>
                  </a:cubicBezTo>
                  <a:close/>
                  <a:moveTo>
                    <a:pt x="4779" y="23"/>
                  </a:moveTo>
                  <a:cubicBezTo>
                    <a:pt x="4770" y="23"/>
                    <a:pt x="4763" y="30"/>
                    <a:pt x="4763" y="39"/>
                  </a:cubicBezTo>
                  <a:cubicBezTo>
                    <a:pt x="4763" y="49"/>
                    <a:pt x="4770" y="56"/>
                    <a:pt x="4779" y="56"/>
                  </a:cubicBezTo>
                  <a:cubicBezTo>
                    <a:pt x="4789" y="56"/>
                    <a:pt x="4796" y="49"/>
                    <a:pt x="4796" y="39"/>
                  </a:cubicBezTo>
                  <a:cubicBezTo>
                    <a:pt x="4796" y="30"/>
                    <a:pt x="4789" y="23"/>
                    <a:pt x="4779" y="23"/>
                  </a:cubicBezTo>
                  <a:close/>
                  <a:moveTo>
                    <a:pt x="4893" y="15"/>
                  </a:moveTo>
                  <a:cubicBezTo>
                    <a:pt x="4879" y="15"/>
                    <a:pt x="4868" y="26"/>
                    <a:pt x="4868" y="39"/>
                  </a:cubicBezTo>
                  <a:cubicBezTo>
                    <a:pt x="4868" y="53"/>
                    <a:pt x="4879" y="64"/>
                    <a:pt x="4893" y="64"/>
                  </a:cubicBezTo>
                  <a:cubicBezTo>
                    <a:pt x="4906" y="64"/>
                    <a:pt x="4918" y="53"/>
                    <a:pt x="4918" y="39"/>
                  </a:cubicBezTo>
                  <a:cubicBezTo>
                    <a:pt x="4918" y="26"/>
                    <a:pt x="4906" y="15"/>
                    <a:pt x="4893" y="15"/>
                  </a:cubicBezTo>
                  <a:close/>
                  <a:moveTo>
                    <a:pt x="5006" y="17"/>
                  </a:moveTo>
                  <a:cubicBezTo>
                    <a:pt x="4994" y="17"/>
                    <a:pt x="4983" y="27"/>
                    <a:pt x="4983" y="39"/>
                  </a:cubicBezTo>
                  <a:cubicBezTo>
                    <a:pt x="4983" y="52"/>
                    <a:pt x="4994" y="62"/>
                    <a:pt x="5006" y="62"/>
                  </a:cubicBezTo>
                  <a:cubicBezTo>
                    <a:pt x="5019" y="62"/>
                    <a:pt x="5029" y="52"/>
                    <a:pt x="5029" y="39"/>
                  </a:cubicBezTo>
                  <a:cubicBezTo>
                    <a:pt x="5029" y="27"/>
                    <a:pt x="5019" y="17"/>
                    <a:pt x="5006" y="17"/>
                  </a:cubicBezTo>
                  <a:close/>
                  <a:moveTo>
                    <a:pt x="5120" y="19"/>
                  </a:moveTo>
                  <a:cubicBezTo>
                    <a:pt x="5108" y="19"/>
                    <a:pt x="5099" y="28"/>
                    <a:pt x="5099" y="39"/>
                  </a:cubicBezTo>
                  <a:cubicBezTo>
                    <a:pt x="5099" y="51"/>
                    <a:pt x="5108" y="60"/>
                    <a:pt x="5120" y="60"/>
                  </a:cubicBezTo>
                  <a:cubicBezTo>
                    <a:pt x="5131" y="60"/>
                    <a:pt x="5140" y="51"/>
                    <a:pt x="5140" y="39"/>
                  </a:cubicBezTo>
                  <a:cubicBezTo>
                    <a:pt x="5140" y="28"/>
                    <a:pt x="5131" y="19"/>
                    <a:pt x="5120" y="19"/>
                  </a:cubicBezTo>
                  <a:close/>
                  <a:moveTo>
                    <a:pt x="5233" y="15"/>
                  </a:moveTo>
                  <a:cubicBezTo>
                    <a:pt x="5220" y="15"/>
                    <a:pt x="5209" y="26"/>
                    <a:pt x="5209" y="39"/>
                  </a:cubicBezTo>
                  <a:cubicBezTo>
                    <a:pt x="5209" y="53"/>
                    <a:pt x="5220" y="64"/>
                    <a:pt x="5233" y="64"/>
                  </a:cubicBezTo>
                  <a:cubicBezTo>
                    <a:pt x="5246" y="64"/>
                    <a:pt x="5257" y="53"/>
                    <a:pt x="5257" y="39"/>
                  </a:cubicBezTo>
                  <a:cubicBezTo>
                    <a:pt x="5257" y="26"/>
                    <a:pt x="5246" y="15"/>
                    <a:pt x="5233" y="15"/>
                  </a:cubicBezTo>
                  <a:close/>
                  <a:moveTo>
                    <a:pt x="5346" y="13"/>
                  </a:moveTo>
                  <a:cubicBezTo>
                    <a:pt x="5332" y="13"/>
                    <a:pt x="5320" y="25"/>
                    <a:pt x="5320" y="39"/>
                  </a:cubicBezTo>
                  <a:cubicBezTo>
                    <a:pt x="5320" y="54"/>
                    <a:pt x="5332" y="66"/>
                    <a:pt x="5346" y="66"/>
                  </a:cubicBezTo>
                  <a:cubicBezTo>
                    <a:pt x="5361" y="66"/>
                    <a:pt x="5372" y="54"/>
                    <a:pt x="5372" y="39"/>
                  </a:cubicBezTo>
                  <a:cubicBezTo>
                    <a:pt x="5372" y="25"/>
                    <a:pt x="5361" y="13"/>
                    <a:pt x="5346" y="13"/>
                  </a:cubicBezTo>
                  <a:close/>
                  <a:moveTo>
                    <a:pt x="5460" y="9"/>
                  </a:moveTo>
                  <a:cubicBezTo>
                    <a:pt x="5443" y="9"/>
                    <a:pt x="5430" y="23"/>
                    <a:pt x="5430" y="39"/>
                  </a:cubicBezTo>
                  <a:cubicBezTo>
                    <a:pt x="5430" y="56"/>
                    <a:pt x="5443" y="70"/>
                    <a:pt x="5460" y="70"/>
                  </a:cubicBezTo>
                  <a:cubicBezTo>
                    <a:pt x="5476" y="70"/>
                    <a:pt x="5490" y="56"/>
                    <a:pt x="5490" y="39"/>
                  </a:cubicBezTo>
                  <a:cubicBezTo>
                    <a:pt x="5490" y="23"/>
                    <a:pt x="5476" y="9"/>
                    <a:pt x="5460" y="9"/>
                  </a:cubicBezTo>
                  <a:close/>
                  <a:moveTo>
                    <a:pt x="5573" y="5"/>
                  </a:moveTo>
                  <a:cubicBezTo>
                    <a:pt x="5554" y="5"/>
                    <a:pt x="5539" y="21"/>
                    <a:pt x="5539" y="39"/>
                  </a:cubicBezTo>
                  <a:cubicBezTo>
                    <a:pt x="5539" y="58"/>
                    <a:pt x="5554" y="74"/>
                    <a:pt x="5573" y="74"/>
                  </a:cubicBezTo>
                  <a:cubicBezTo>
                    <a:pt x="5592" y="74"/>
                    <a:pt x="5607" y="58"/>
                    <a:pt x="5607" y="39"/>
                  </a:cubicBezTo>
                  <a:cubicBezTo>
                    <a:pt x="5607" y="21"/>
                    <a:pt x="5592" y="5"/>
                    <a:pt x="5573" y="5"/>
                  </a:cubicBezTo>
                  <a:close/>
                  <a:moveTo>
                    <a:pt x="5686" y="0"/>
                  </a:moveTo>
                  <a:cubicBezTo>
                    <a:pt x="5665" y="0"/>
                    <a:pt x="5647" y="18"/>
                    <a:pt x="5647" y="39"/>
                  </a:cubicBezTo>
                  <a:cubicBezTo>
                    <a:pt x="5647" y="61"/>
                    <a:pt x="5665" y="79"/>
                    <a:pt x="5686" y="79"/>
                  </a:cubicBezTo>
                  <a:cubicBezTo>
                    <a:pt x="5708" y="79"/>
                    <a:pt x="5726" y="61"/>
                    <a:pt x="5726" y="39"/>
                  </a:cubicBezTo>
                  <a:cubicBezTo>
                    <a:pt x="5726" y="18"/>
                    <a:pt x="5708" y="0"/>
                    <a:pt x="5686" y="0"/>
                  </a:cubicBezTo>
                  <a:close/>
                  <a:moveTo>
                    <a:pt x="5800" y="1"/>
                  </a:moveTo>
                  <a:cubicBezTo>
                    <a:pt x="5779" y="1"/>
                    <a:pt x="5762" y="18"/>
                    <a:pt x="5762" y="39"/>
                  </a:cubicBezTo>
                  <a:cubicBezTo>
                    <a:pt x="5762" y="61"/>
                    <a:pt x="5779" y="78"/>
                    <a:pt x="5800" y="78"/>
                  </a:cubicBezTo>
                  <a:cubicBezTo>
                    <a:pt x="5821" y="78"/>
                    <a:pt x="5838" y="61"/>
                    <a:pt x="5838" y="39"/>
                  </a:cubicBezTo>
                  <a:cubicBezTo>
                    <a:pt x="5838" y="18"/>
                    <a:pt x="5821" y="1"/>
                    <a:pt x="5800" y="1"/>
                  </a:cubicBezTo>
                  <a:close/>
                  <a:moveTo>
                    <a:pt x="5913" y="3"/>
                  </a:moveTo>
                  <a:cubicBezTo>
                    <a:pt x="5893" y="3"/>
                    <a:pt x="5877" y="19"/>
                    <a:pt x="5877" y="39"/>
                  </a:cubicBezTo>
                  <a:cubicBezTo>
                    <a:pt x="5877" y="60"/>
                    <a:pt x="5893" y="76"/>
                    <a:pt x="5913" y="76"/>
                  </a:cubicBezTo>
                  <a:cubicBezTo>
                    <a:pt x="5933" y="76"/>
                    <a:pt x="5950" y="60"/>
                    <a:pt x="5950" y="39"/>
                  </a:cubicBezTo>
                  <a:cubicBezTo>
                    <a:pt x="5950" y="19"/>
                    <a:pt x="5933" y="3"/>
                    <a:pt x="5913" y="3"/>
                  </a:cubicBezTo>
                  <a:close/>
                  <a:moveTo>
                    <a:pt x="6027" y="7"/>
                  </a:moveTo>
                  <a:cubicBezTo>
                    <a:pt x="6009" y="7"/>
                    <a:pt x="5994" y="22"/>
                    <a:pt x="5994" y="39"/>
                  </a:cubicBezTo>
                  <a:cubicBezTo>
                    <a:pt x="5994" y="57"/>
                    <a:pt x="6009" y="72"/>
                    <a:pt x="6027" y="72"/>
                  </a:cubicBezTo>
                  <a:cubicBezTo>
                    <a:pt x="6044" y="72"/>
                    <a:pt x="6059" y="57"/>
                    <a:pt x="6059" y="39"/>
                  </a:cubicBezTo>
                  <a:cubicBezTo>
                    <a:pt x="6059" y="22"/>
                    <a:pt x="6044" y="7"/>
                    <a:pt x="6027" y="7"/>
                  </a:cubicBezTo>
                  <a:close/>
                  <a:moveTo>
                    <a:pt x="6140" y="11"/>
                  </a:moveTo>
                  <a:cubicBezTo>
                    <a:pt x="6125" y="11"/>
                    <a:pt x="6112" y="24"/>
                    <a:pt x="6112" y="39"/>
                  </a:cubicBezTo>
                  <a:cubicBezTo>
                    <a:pt x="6112" y="55"/>
                    <a:pt x="6125" y="68"/>
                    <a:pt x="6140" y="68"/>
                  </a:cubicBezTo>
                  <a:cubicBezTo>
                    <a:pt x="6156" y="68"/>
                    <a:pt x="6168" y="55"/>
                    <a:pt x="6168" y="39"/>
                  </a:cubicBezTo>
                  <a:cubicBezTo>
                    <a:pt x="6168" y="24"/>
                    <a:pt x="6156" y="11"/>
                    <a:pt x="6140" y="11"/>
                  </a:cubicBezTo>
                  <a:close/>
                  <a:moveTo>
                    <a:pt x="6253" y="12"/>
                  </a:moveTo>
                  <a:cubicBezTo>
                    <a:pt x="6238" y="12"/>
                    <a:pt x="6226" y="25"/>
                    <a:pt x="6226" y="39"/>
                  </a:cubicBezTo>
                  <a:cubicBezTo>
                    <a:pt x="6226" y="54"/>
                    <a:pt x="6238" y="67"/>
                    <a:pt x="6253" y="67"/>
                  </a:cubicBezTo>
                  <a:cubicBezTo>
                    <a:pt x="6268" y="67"/>
                    <a:pt x="6281" y="54"/>
                    <a:pt x="6281" y="39"/>
                  </a:cubicBezTo>
                  <a:cubicBezTo>
                    <a:pt x="6281" y="25"/>
                    <a:pt x="6268" y="12"/>
                    <a:pt x="6253" y="12"/>
                  </a:cubicBezTo>
                  <a:close/>
                  <a:moveTo>
                    <a:pt x="6367" y="8"/>
                  </a:moveTo>
                  <a:cubicBezTo>
                    <a:pt x="6349" y="8"/>
                    <a:pt x="6335" y="22"/>
                    <a:pt x="6335" y="39"/>
                  </a:cubicBezTo>
                  <a:cubicBezTo>
                    <a:pt x="6335" y="57"/>
                    <a:pt x="6349" y="71"/>
                    <a:pt x="6367" y="71"/>
                  </a:cubicBezTo>
                  <a:cubicBezTo>
                    <a:pt x="6384" y="71"/>
                    <a:pt x="6398" y="57"/>
                    <a:pt x="6398" y="39"/>
                  </a:cubicBezTo>
                  <a:cubicBezTo>
                    <a:pt x="6398" y="22"/>
                    <a:pt x="6384" y="8"/>
                    <a:pt x="6367" y="8"/>
                  </a:cubicBezTo>
                  <a:close/>
                  <a:moveTo>
                    <a:pt x="6480" y="10"/>
                  </a:moveTo>
                  <a:cubicBezTo>
                    <a:pt x="6464" y="10"/>
                    <a:pt x="6450" y="23"/>
                    <a:pt x="6450" y="39"/>
                  </a:cubicBezTo>
                  <a:cubicBezTo>
                    <a:pt x="6450" y="56"/>
                    <a:pt x="6464" y="69"/>
                    <a:pt x="6480" y="69"/>
                  </a:cubicBezTo>
                  <a:cubicBezTo>
                    <a:pt x="6497" y="69"/>
                    <a:pt x="6510" y="56"/>
                    <a:pt x="6510" y="39"/>
                  </a:cubicBezTo>
                  <a:cubicBezTo>
                    <a:pt x="6510" y="23"/>
                    <a:pt x="6497" y="10"/>
                    <a:pt x="6480" y="10"/>
                  </a:cubicBezTo>
                  <a:close/>
                  <a:moveTo>
                    <a:pt x="6594" y="14"/>
                  </a:moveTo>
                  <a:cubicBezTo>
                    <a:pt x="6580" y="14"/>
                    <a:pt x="6568" y="26"/>
                    <a:pt x="6568" y="39"/>
                  </a:cubicBezTo>
                  <a:cubicBezTo>
                    <a:pt x="6568" y="53"/>
                    <a:pt x="6580" y="65"/>
                    <a:pt x="6594" y="65"/>
                  </a:cubicBezTo>
                  <a:cubicBezTo>
                    <a:pt x="6607" y="65"/>
                    <a:pt x="6619" y="53"/>
                    <a:pt x="6619" y="39"/>
                  </a:cubicBezTo>
                  <a:cubicBezTo>
                    <a:pt x="6619" y="26"/>
                    <a:pt x="6607" y="14"/>
                    <a:pt x="6594" y="14"/>
                  </a:cubicBezTo>
                  <a:close/>
                  <a:moveTo>
                    <a:pt x="6707" y="16"/>
                  </a:moveTo>
                  <a:cubicBezTo>
                    <a:pt x="6694" y="16"/>
                    <a:pt x="6683" y="26"/>
                    <a:pt x="6683" y="39"/>
                  </a:cubicBezTo>
                  <a:cubicBezTo>
                    <a:pt x="6683" y="53"/>
                    <a:pt x="6694" y="63"/>
                    <a:pt x="6707" y="63"/>
                  </a:cubicBezTo>
                  <a:cubicBezTo>
                    <a:pt x="6720" y="63"/>
                    <a:pt x="6731" y="53"/>
                    <a:pt x="6731" y="39"/>
                  </a:cubicBezTo>
                  <a:cubicBezTo>
                    <a:pt x="6731" y="26"/>
                    <a:pt x="6720" y="16"/>
                    <a:pt x="6707" y="16"/>
                  </a:cubicBezTo>
                  <a:close/>
                  <a:moveTo>
                    <a:pt x="6820" y="19"/>
                  </a:moveTo>
                  <a:cubicBezTo>
                    <a:pt x="6809" y="19"/>
                    <a:pt x="6800" y="28"/>
                    <a:pt x="6800" y="39"/>
                  </a:cubicBezTo>
                  <a:cubicBezTo>
                    <a:pt x="6800" y="50"/>
                    <a:pt x="6809" y="59"/>
                    <a:pt x="6820" y="59"/>
                  </a:cubicBezTo>
                  <a:cubicBezTo>
                    <a:pt x="6831" y="59"/>
                    <a:pt x="6840" y="50"/>
                    <a:pt x="6840" y="39"/>
                  </a:cubicBezTo>
                  <a:cubicBezTo>
                    <a:pt x="6840" y="28"/>
                    <a:pt x="6831" y="19"/>
                    <a:pt x="6820" y="19"/>
                  </a:cubicBezTo>
                  <a:close/>
                  <a:moveTo>
                    <a:pt x="6934" y="15"/>
                  </a:moveTo>
                  <a:cubicBezTo>
                    <a:pt x="6920" y="15"/>
                    <a:pt x="6910" y="26"/>
                    <a:pt x="6910" y="39"/>
                  </a:cubicBezTo>
                  <a:cubicBezTo>
                    <a:pt x="6910" y="53"/>
                    <a:pt x="6920" y="64"/>
                    <a:pt x="6934" y="64"/>
                  </a:cubicBezTo>
                  <a:cubicBezTo>
                    <a:pt x="6947" y="64"/>
                    <a:pt x="6958" y="53"/>
                    <a:pt x="6958" y="39"/>
                  </a:cubicBezTo>
                  <a:cubicBezTo>
                    <a:pt x="6958" y="26"/>
                    <a:pt x="6947" y="15"/>
                    <a:pt x="6934" y="15"/>
                  </a:cubicBezTo>
                  <a:close/>
                  <a:moveTo>
                    <a:pt x="7047" y="18"/>
                  </a:moveTo>
                  <a:cubicBezTo>
                    <a:pt x="7035" y="18"/>
                    <a:pt x="7026" y="28"/>
                    <a:pt x="7026" y="39"/>
                  </a:cubicBezTo>
                  <a:cubicBezTo>
                    <a:pt x="7026" y="51"/>
                    <a:pt x="7035" y="61"/>
                    <a:pt x="7047" y="61"/>
                  </a:cubicBezTo>
                  <a:cubicBezTo>
                    <a:pt x="7059" y="61"/>
                    <a:pt x="7068" y="51"/>
                    <a:pt x="7068" y="39"/>
                  </a:cubicBezTo>
                  <a:cubicBezTo>
                    <a:pt x="7068" y="28"/>
                    <a:pt x="7059" y="18"/>
                    <a:pt x="7047" y="18"/>
                  </a:cubicBezTo>
                  <a:close/>
                  <a:moveTo>
                    <a:pt x="7160" y="22"/>
                  </a:moveTo>
                  <a:cubicBezTo>
                    <a:pt x="7151" y="22"/>
                    <a:pt x="7144" y="30"/>
                    <a:pt x="7144" y="39"/>
                  </a:cubicBezTo>
                  <a:cubicBezTo>
                    <a:pt x="7144" y="49"/>
                    <a:pt x="7151" y="56"/>
                    <a:pt x="7160" y="56"/>
                  </a:cubicBezTo>
                  <a:cubicBezTo>
                    <a:pt x="7170" y="56"/>
                    <a:pt x="7177" y="49"/>
                    <a:pt x="7177" y="39"/>
                  </a:cubicBezTo>
                  <a:cubicBezTo>
                    <a:pt x="7177" y="30"/>
                    <a:pt x="7170" y="22"/>
                    <a:pt x="7160" y="22"/>
                  </a:cubicBezTo>
                  <a:close/>
                  <a:moveTo>
                    <a:pt x="7274" y="20"/>
                  </a:moveTo>
                  <a:cubicBezTo>
                    <a:pt x="7263" y="20"/>
                    <a:pt x="7255" y="29"/>
                    <a:pt x="7255" y="39"/>
                  </a:cubicBezTo>
                  <a:cubicBezTo>
                    <a:pt x="7255" y="50"/>
                    <a:pt x="7263" y="58"/>
                    <a:pt x="7274" y="58"/>
                  </a:cubicBezTo>
                  <a:cubicBezTo>
                    <a:pt x="7284" y="58"/>
                    <a:pt x="7293" y="50"/>
                    <a:pt x="7293" y="39"/>
                  </a:cubicBezTo>
                  <a:cubicBezTo>
                    <a:pt x="7293" y="29"/>
                    <a:pt x="7284" y="20"/>
                    <a:pt x="7274" y="20"/>
                  </a:cubicBezTo>
                  <a:close/>
                  <a:moveTo>
                    <a:pt x="7387" y="18"/>
                  </a:moveTo>
                  <a:cubicBezTo>
                    <a:pt x="7376" y="18"/>
                    <a:pt x="7366" y="28"/>
                    <a:pt x="7366" y="39"/>
                  </a:cubicBezTo>
                  <a:cubicBezTo>
                    <a:pt x="7366" y="51"/>
                    <a:pt x="7376" y="60"/>
                    <a:pt x="7387" y="60"/>
                  </a:cubicBezTo>
                  <a:cubicBezTo>
                    <a:pt x="7399" y="60"/>
                    <a:pt x="7408" y="51"/>
                    <a:pt x="7408" y="39"/>
                  </a:cubicBezTo>
                  <a:cubicBezTo>
                    <a:pt x="7408" y="28"/>
                    <a:pt x="7399" y="18"/>
                    <a:pt x="7387" y="18"/>
                  </a:cubicBezTo>
                  <a:close/>
                  <a:moveTo>
                    <a:pt x="7501" y="16"/>
                  </a:moveTo>
                  <a:cubicBezTo>
                    <a:pt x="7488" y="16"/>
                    <a:pt x="7477" y="27"/>
                    <a:pt x="7477" y="39"/>
                  </a:cubicBezTo>
                  <a:cubicBezTo>
                    <a:pt x="7477" y="52"/>
                    <a:pt x="7488" y="63"/>
                    <a:pt x="7501" y="63"/>
                  </a:cubicBezTo>
                  <a:cubicBezTo>
                    <a:pt x="7514" y="63"/>
                    <a:pt x="7524" y="52"/>
                    <a:pt x="7524" y="39"/>
                  </a:cubicBezTo>
                  <a:cubicBezTo>
                    <a:pt x="7524" y="27"/>
                    <a:pt x="7514" y="16"/>
                    <a:pt x="7501" y="16"/>
                  </a:cubicBezTo>
                  <a:close/>
                  <a:moveTo>
                    <a:pt x="7614" y="20"/>
                  </a:moveTo>
                  <a:cubicBezTo>
                    <a:pt x="7603" y="20"/>
                    <a:pt x="7595" y="29"/>
                    <a:pt x="7595" y="39"/>
                  </a:cubicBezTo>
                  <a:cubicBezTo>
                    <a:pt x="7595" y="50"/>
                    <a:pt x="7603" y="59"/>
                    <a:pt x="7614" y="59"/>
                  </a:cubicBezTo>
                  <a:cubicBezTo>
                    <a:pt x="7625" y="59"/>
                    <a:pt x="7633" y="50"/>
                    <a:pt x="7633" y="39"/>
                  </a:cubicBezTo>
                  <a:cubicBezTo>
                    <a:pt x="7633" y="29"/>
                    <a:pt x="7625" y="20"/>
                    <a:pt x="7614" y="20"/>
                  </a:cubicBezTo>
                  <a:close/>
                  <a:moveTo>
                    <a:pt x="7727" y="21"/>
                  </a:moveTo>
                  <a:cubicBezTo>
                    <a:pt x="7717" y="21"/>
                    <a:pt x="7709" y="29"/>
                    <a:pt x="7709" y="39"/>
                  </a:cubicBezTo>
                  <a:cubicBezTo>
                    <a:pt x="7709" y="50"/>
                    <a:pt x="7717" y="58"/>
                    <a:pt x="7727" y="58"/>
                  </a:cubicBezTo>
                  <a:cubicBezTo>
                    <a:pt x="7738" y="58"/>
                    <a:pt x="7746" y="50"/>
                    <a:pt x="7746" y="39"/>
                  </a:cubicBezTo>
                  <a:cubicBezTo>
                    <a:pt x="7746" y="29"/>
                    <a:pt x="7738" y="21"/>
                    <a:pt x="7727" y="21"/>
                  </a:cubicBezTo>
                  <a:close/>
                  <a:moveTo>
                    <a:pt x="7841" y="14"/>
                  </a:moveTo>
                  <a:cubicBezTo>
                    <a:pt x="7827" y="14"/>
                    <a:pt x="7815" y="25"/>
                    <a:pt x="7815" y="39"/>
                  </a:cubicBezTo>
                  <a:cubicBezTo>
                    <a:pt x="7815" y="53"/>
                    <a:pt x="7827" y="65"/>
                    <a:pt x="7841" y="65"/>
                  </a:cubicBezTo>
                  <a:cubicBezTo>
                    <a:pt x="7855" y="65"/>
                    <a:pt x="7866" y="53"/>
                    <a:pt x="7866" y="39"/>
                  </a:cubicBezTo>
                  <a:cubicBezTo>
                    <a:pt x="7866" y="25"/>
                    <a:pt x="7855" y="14"/>
                    <a:pt x="7841" y="14"/>
                  </a:cubicBezTo>
                  <a:close/>
                  <a:moveTo>
                    <a:pt x="7954" y="16"/>
                  </a:moveTo>
                  <a:cubicBezTo>
                    <a:pt x="7941" y="16"/>
                    <a:pt x="7931" y="27"/>
                    <a:pt x="7931" y="39"/>
                  </a:cubicBezTo>
                  <a:cubicBezTo>
                    <a:pt x="7931" y="52"/>
                    <a:pt x="7941" y="63"/>
                    <a:pt x="7954" y="63"/>
                  </a:cubicBezTo>
                  <a:cubicBezTo>
                    <a:pt x="7967" y="63"/>
                    <a:pt x="7978" y="52"/>
                    <a:pt x="7978" y="39"/>
                  </a:cubicBezTo>
                  <a:cubicBezTo>
                    <a:pt x="7978" y="27"/>
                    <a:pt x="7967" y="16"/>
                    <a:pt x="7954" y="16"/>
                  </a:cubicBezTo>
                  <a:close/>
                  <a:moveTo>
                    <a:pt x="8068" y="20"/>
                  </a:moveTo>
                  <a:cubicBezTo>
                    <a:pt x="8057" y="20"/>
                    <a:pt x="8049" y="29"/>
                    <a:pt x="8049" y="39"/>
                  </a:cubicBezTo>
                  <a:cubicBezTo>
                    <a:pt x="8049" y="50"/>
                    <a:pt x="8057" y="58"/>
                    <a:pt x="8068" y="58"/>
                  </a:cubicBezTo>
                  <a:cubicBezTo>
                    <a:pt x="8078" y="58"/>
                    <a:pt x="8087" y="50"/>
                    <a:pt x="8087" y="39"/>
                  </a:cubicBezTo>
                  <a:cubicBezTo>
                    <a:pt x="8087" y="29"/>
                    <a:pt x="8078" y="20"/>
                    <a:pt x="8068" y="20"/>
                  </a:cubicBezTo>
                  <a:close/>
                  <a:moveTo>
                    <a:pt x="8181" y="22"/>
                  </a:moveTo>
                  <a:cubicBezTo>
                    <a:pt x="8172" y="22"/>
                    <a:pt x="8164" y="30"/>
                    <a:pt x="8164" y="39"/>
                  </a:cubicBezTo>
                  <a:cubicBezTo>
                    <a:pt x="8164" y="49"/>
                    <a:pt x="8172" y="56"/>
                    <a:pt x="8181" y="56"/>
                  </a:cubicBezTo>
                  <a:cubicBezTo>
                    <a:pt x="8190" y="56"/>
                    <a:pt x="8198" y="49"/>
                    <a:pt x="8198" y="39"/>
                  </a:cubicBezTo>
                  <a:cubicBezTo>
                    <a:pt x="8198" y="30"/>
                    <a:pt x="8190" y="22"/>
                    <a:pt x="8181" y="22"/>
                  </a:cubicBezTo>
                  <a:close/>
                  <a:moveTo>
                    <a:pt x="8294" y="19"/>
                  </a:moveTo>
                  <a:cubicBezTo>
                    <a:pt x="8283" y="19"/>
                    <a:pt x="8274" y="28"/>
                    <a:pt x="8274" y="39"/>
                  </a:cubicBezTo>
                  <a:cubicBezTo>
                    <a:pt x="8274" y="51"/>
                    <a:pt x="8283" y="60"/>
                    <a:pt x="8294" y="60"/>
                  </a:cubicBezTo>
                  <a:cubicBezTo>
                    <a:pt x="8306" y="60"/>
                    <a:pt x="8315" y="51"/>
                    <a:pt x="8315" y="39"/>
                  </a:cubicBezTo>
                  <a:cubicBezTo>
                    <a:pt x="8315" y="28"/>
                    <a:pt x="8306" y="19"/>
                    <a:pt x="8294" y="19"/>
                  </a:cubicBezTo>
                  <a:close/>
                  <a:moveTo>
                    <a:pt x="8408" y="20"/>
                  </a:moveTo>
                  <a:cubicBezTo>
                    <a:pt x="8397" y="20"/>
                    <a:pt x="8388" y="29"/>
                    <a:pt x="8388" y="39"/>
                  </a:cubicBezTo>
                  <a:cubicBezTo>
                    <a:pt x="8388" y="50"/>
                    <a:pt x="8397" y="59"/>
                    <a:pt x="8408" y="59"/>
                  </a:cubicBezTo>
                  <a:cubicBezTo>
                    <a:pt x="8418" y="59"/>
                    <a:pt x="8427" y="50"/>
                    <a:pt x="8427" y="39"/>
                  </a:cubicBezTo>
                  <a:cubicBezTo>
                    <a:pt x="8427" y="29"/>
                    <a:pt x="8418" y="20"/>
                    <a:pt x="8408" y="20"/>
                  </a:cubicBezTo>
                  <a:close/>
                  <a:moveTo>
                    <a:pt x="8521" y="18"/>
                  </a:moveTo>
                  <a:cubicBezTo>
                    <a:pt x="8509" y="18"/>
                    <a:pt x="8499" y="27"/>
                    <a:pt x="8499" y="39"/>
                  </a:cubicBezTo>
                  <a:cubicBezTo>
                    <a:pt x="8499" y="51"/>
                    <a:pt x="8509" y="61"/>
                    <a:pt x="8521" y="61"/>
                  </a:cubicBezTo>
                  <a:cubicBezTo>
                    <a:pt x="8533" y="61"/>
                    <a:pt x="8543" y="51"/>
                    <a:pt x="8543" y="39"/>
                  </a:cubicBezTo>
                  <a:cubicBezTo>
                    <a:pt x="8543" y="27"/>
                    <a:pt x="8533" y="18"/>
                    <a:pt x="8521" y="18"/>
                  </a:cubicBezTo>
                  <a:close/>
                  <a:moveTo>
                    <a:pt x="8635" y="15"/>
                  </a:moveTo>
                  <a:cubicBezTo>
                    <a:pt x="8621" y="15"/>
                    <a:pt x="8610" y="26"/>
                    <a:pt x="8610" y="39"/>
                  </a:cubicBezTo>
                  <a:cubicBezTo>
                    <a:pt x="8610" y="53"/>
                    <a:pt x="8621" y="64"/>
                    <a:pt x="8635" y="64"/>
                  </a:cubicBezTo>
                  <a:cubicBezTo>
                    <a:pt x="8648" y="64"/>
                    <a:pt x="8659" y="53"/>
                    <a:pt x="8659" y="39"/>
                  </a:cubicBezTo>
                  <a:cubicBezTo>
                    <a:pt x="8659" y="26"/>
                    <a:pt x="8648" y="15"/>
                    <a:pt x="8635" y="15"/>
                  </a:cubicBezTo>
                  <a:close/>
                  <a:moveTo>
                    <a:pt x="8748" y="14"/>
                  </a:moveTo>
                  <a:cubicBezTo>
                    <a:pt x="8734" y="14"/>
                    <a:pt x="8722" y="25"/>
                    <a:pt x="8722" y="39"/>
                  </a:cubicBezTo>
                  <a:cubicBezTo>
                    <a:pt x="8722" y="53"/>
                    <a:pt x="8734" y="65"/>
                    <a:pt x="8748" y="65"/>
                  </a:cubicBezTo>
                  <a:cubicBezTo>
                    <a:pt x="8762" y="65"/>
                    <a:pt x="8773" y="53"/>
                    <a:pt x="8773" y="39"/>
                  </a:cubicBezTo>
                  <a:cubicBezTo>
                    <a:pt x="8773" y="25"/>
                    <a:pt x="8762" y="14"/>
                    <a:pt x="8748" y="14"/>
                  </a:cubicBezTo>
                  <a:close/>
                  <a:moveTo>
                    <a:pt x="8861" y="9"/>
                  </a:moveTo>
                  <a:cubicBezTo>
                    <a:pt x="8845" y="9"/>
                    <a:pt x="8831" y="23"/>
                    <a:pt x="8831" y="39"/>
                  </a:cubicBezTo>
                  <a:cubicBezTo>
                    <a:pt x="8831" y="56"/>
                    <a:pt x="8845" y="70"/>
                    <a:pt x="8861" y="70"/>
                  </a:cubicBezTo>
                  <a:cubicBezTo>
                    <a:pt x="8878" y="70"/>
                    <a:pt x="8891" y="56"/>
                    <a:pt x="8891" y="39"/>
                  </a:cubicBezTo>
                  <a:cubicBezTo>
                    <a:pt x="8891" y="23"/>
                    <a:pt x="8878" y="9"/>
                    <a:pt x="8861" y="9"/>
                  </a:cubicBezTo>
                  <a:close/>
                  <a:moveTo>
                    <a:pt x="8975" y="6"/>
                  </a:moveTo>
                  <a:cubicBezTo>
                    <a:pt x="8956" y="6"/>
                    <a:pt x="8941" y="21"/>
                    <a:pt x="8941" y="39"/>
                  </a:cubicBezTo>
                  <a:cubicBezTo>
                    <a:pt x="8941" y="58"/>
                    <a:pt x="8956" y="73"/>
                    <a:pt x="8975" y="73"/>
                  </a:cubicBezTo>
                  <a:cubicBezTo>
                    <a:pt x="8993" y="73"/>
                    <a:pt x="9009" y="58"/>
                    <a:pt x="9009" y="39"/>
                  </a:cubicBezTo>
                  <a:cubicBezTo>
                    <a:pt x="9009" y="21"/>
                    <a:pt x="8993" y="6"/>
                    <a:pt x="8975" y="6"/>
                  </a:cubicBezTo>
                  <a:close/>
                  <a:moveTo>
                    <a:pt x="9088" y="7"/>
                  </a:moveTo>
                  <a:cubicBezTo>
                    <a:pt x="9070" y="7"/>
                    <a:pt x="9055" y="21"/>
                    <a:pt x="9055" y="39"/>
                  </a:cubicBezTo>
                  <a:cubicBezTo>
                    <a:pt x="9055" y="58"/>
                    <a:pt x="9070" y="72"/>
                    <a:pt x="9088" y="72"/>
                  </a:cubicBezTo>
                  <a:cubicBezTo>
                    <a:pt x="9106" y="72"/>
                    <a:pt x="9121" y="58"/>
                    <a:pt x="9121" y="39"/>
                  </a:cubicBezTo>
                  <a:cubicBezTo>
                    <a:pt x="9121" y="21"/>
                    <a:pt x="9106" y="7"/>
                    <a:pt x="9088" y="7"/>
                  </a:cubicBezTo>
                  <a:close/>
                  <a:moveTo>
                    <a:pt x="9201" y="11"/>
                  </a:moveTo>
                  <a:cubicBezTo>
                    <a:pt x="9186" y="11"/>
                    <a:pt x="9173" y="24"/>
                    <a:pt x="9173" y="39"/>
                  </a:cubicBezTo>
                  <a:cubicBezTo>
                    <a:pt x="9173" y="55"/>
                    <a:pt x="9186" y="68"/>
                    <a:pt x="9201" y="68"/>
                  </a:cubicBezTo>
                  <a:cubicBezTo>
                    <a:pt x="9217" y="68"/>
                    <a:pt x="9230" y="55"/>
                    <a:pt x="9230" y="39"/>
                  </a:cubicBezTo>
                  <a:cubicBezTo>
                    <a:pt x="9230" y="24"/>
                    <a:pt x="9217" y="11"/>
                    <a:pt x="9201" y="11"/>
                  </a:cubicBezTo>
                  <a:close/>
                  <a:moveTo>
                    <a:pt x="9315" y="8"/>
                  </a:moveTo>
                  <a:cubicBezTo>
                    <a:pt x="9298" y="8"/>
                    <a:pt x="9284" y="22"/>
                    <a:pt x="9284" y="39"/>
                  </a:cubicBezTo>
                  <a:cubicBezTo>
                    <a:pt x="9284" y="57"/>
                    <a:pt x="9298" y="71"/>
                    <a:pt x="9315" y="71"/>
                  </a:cubicBezTo>
                  <a:cubicBezTo>
                    <a:pt x="9332" y="71"/>
                    <a:pt x="9346" y="57"/>
                    <a:pt x="9346" y="39"/>
                  </a:cubicBezTo>
                  <a:cubicBezTo>
                    <a:pt x="9346" y="22"/>
                    <a:pt x="9332" y="8"/>
                    <a:pt x="9315" y="8"/>
                  </a:cubicBezTo>
                  <a:close/>
                  <a:moveTo>
                    <a:pt x="9428" y="13"/>
                  </a:moveTo>
                  <a:cubicBezTo>
                    <a:pt x="9414" y="13"/>
                    <a:pt x="9402" y="25"/>
                    <a:pt x="9402" y="39"/>
                  </a:cubicBezTo>
                  <a:cubicBezTo>
                    <a:pt x="9402" y="54"/>
                    <a:pt x="9414" y="66"/>
                    <a:pt x="9428" y="66"/>
                  </a:cubicBezTo>
                  <a:cubicBezTo>
                    <a:pt x="9443" y="66"/>
                    <a:pt x="9454" y="54"/>
                    <a:pt x="9454" y="39"/>
                  </a:cubicBezTo>
                  <a:cubicBezTo>
                    <a:pt x="9454" y="25"/>
                    <a:pt x="9443" y="13"/>
                    <a:pt x="9428" y="13"/>
                  </a:cubicBezTo>
                  <a:close/>
                  <a:moveTo>
                    <a:pt x="9542" y="16"/>
                  </a:moveTo>
                  <a:cubicBezTo>
                    <a:pt x="9529" y="16"/>
                    <a:pt x="9519" y="27"/>
                    <a:pt x="9519" y="39"/>
                  </a:cubicBezTo>
                  <a:cubicBezTo>
                    <a:pt x="9519" y="52"/>
                    <a:pt x="9529" y="62"/>
                    <a:pt x="9542" y="62"/>
                  </a:cubicBezTo>
                  <a:cubicBezTo>
                    <a:pt x="9554" y="62"/>
                    <a:pt x="9565" y="52"/>
                    <a:pt x="9565" y="39"/>
                  </a:cubicBezTo>
                  <a:cubicBezTo>
                    <a:pt x="9565" y="27"/>
                    <a:pt x="9554" y="16"/>
                    <a:pt x="9542" y="16"/>
                  </a:cubicBezTo>
                  <a:close/>
                  <a:moveTo>
                    <a:pt x="9655" y="18"/>
                  </a:moveTo>
                  <a:cubicBezTo>
                    <a:pt x="9643" y="18"/>
                    <a:pt x="9634" y="28"/>
                    <a:pt x="9634" y="39"/>
                  </a:cubicBezTo>
                  <a:cubicBezTo>
                    <a:pt x="9634" y="51"/>
                    <a:pt x="9643" y="60"/>
                    <a:pt x="9655" y="60"/>
                  </a:cubicBezTo>
                  <a:cubicBezTo>
                    <a:pt x="9667" y="60"/>
                    <a:pt x="9676" y="51"/>
                    <a:pt x="9676" y="39"/>
                  </a:cubicBezTo>
                  <a:cubicBezTo>
                    <a:pt x="9676" y="28"/>
                    <a:pt x="9667" y="18"/>
                    <a:pt x="9655" y="18"/>
                  </a:cubicBezTo>
                  <a:close/>
                  <a:moveTo>
                    <a:pt x="9768" y="19"/>
                  </a:moveTo>
                  <a:cubicBezTo>
                    <a:pt x="9757" y="19"/>
                    <a:pt x="9748" y="28"/>
                    <a:pt x="9748" y="39"/>
                  </a:cubicBezTo>
                  <a:cubicBezTo>
                    <a:pt x="9748" y="50"/>
                    <a:pt x="9757" y="59"/>
                    <a:pt x="9768" y="59"/>
                  </a:cubicBezTo>
                  <a:cubicBezTo>
                    <a:pt x="9779" y="59"/>
                    <a:pt x="9788" y="50"/>
                    <a:pt x="9788" y="39"/>
                  </a:cubicBezTo>
                  <a:cubicBezTo>
                    <a:pt x="9788" y="28"/>
                    <a:pt x="9779" y="19"/>
                    <a:pt x="9768" y="19"/>
                  </a:cubicBezTo>
                  <a:close/>
                  <a:moveTo>
                    <a:pt x="9882" y="15"/>
                  </a:moveTo>
                  <a:cubicBezTo>
                    <a:pt x="9868" y="15"/>
                    <a:pt x="9857" y="26"/>
                    <a:pt x="9857" y="39"/>
                  </a:cubicBezTo>
                  <a:cubicBezTo>
                    <a:pt x="9857" y="53"/>
                    <a:pt x="9868" y="64"/>
                    <a:pt x="9882" y="64"/>
                  </a:cubicBezTo>
                  <a:cubicBezTo>
                    <a:pt x="9895" y="64"/>
                    <a:pt x="9906" y="53"/>
                    <a:pt x="9906" y="39"/>
                  </a:cubicBezTo>
                  <a:cubicBezTo>
                    <a:pt x="9906" y="26"/>
                    <a:pt x="9895" y="15"/>
                    <a:pt x="9882" y="15"/>
                  </a:cubicBezTo>
                  <a:close/>
                  <a:moveTo>
                    <a:pt x="9995" y="18"/>
                  </a:moveTo>
                  <a:cubicBezTo>
                    <a:pt x="9983" y="18"/>
                    <a:pt x="9973" y="27"/>
                    <a:pt x="9973" y="39"/>
                  </a:cubicBezTo>
                  <a:cubicBezTo>
                    <a:pt x="9973" y="51"/>
                    <a:pt x="9983" y="61"/>
                    <a:pt x="9995" y="61"/>
                  </a:cubicBezTo>
                  <a:cubicBezTo>
                    <a:pt x="10007" y="61"/>
                    <a:pt x="10017" y="51"/>
                    <a:pt x="10017" y="39"/>
                  </a:cubicBezTo>
                  <a:cubicBezTo>
                    <a:pt x="10017" y="27"/>
                    <a:pt x="10007" y="18"/>
                    <a:pt x="9995" y="18"/>
                  </a:cubicBezTo>
                  <a:close/>
                  <a:moveTo>
                    <a:pt x="10109" y="19"/>
                  </a:moveTo>
                  <a:cubicBezTo>
                    <a:pt x="10097" y="19"/>
                    <a:pt x="10088" y="28"/>
                    <a:pt x="10088" y="39"/>
                  </a:cubicBezTo>
                  <a:cubicBezTo>
                    <a:pt x="10088" y="51"/>
                    <a:pt x="10097" y="60"/>
                    <a:pt x="10109" y="60"/>
                  </a:cubicBezTo>
                  <a:cubicBezTo>
                    <a:pt x="10120" y="60"/>
                    <a:pt x="10129" y="51"/>
                    <a:pt x="10129" y="39"/>
                  </a:cubicBezTo>
                  <a:cubicBezTo>
                    <a:pt x="10129" y="28"/>
                    <a:pt x="10120" y="19"/>
                    <a:pt x="10109" y="19"/>
                  </a:cubicBezTo>
                  <a:close/>
                  <a:moveTo>
                    <a:pt x="10222" y="20"/>
                  </a:moveTo>
                  <a:cubicBezTo>
                    <a:pt x="10211" y="20"/>
                    <a:pt x="10203" y="29"/>
                    <a:pt x="10203" y="39"/>
                  </a:cubicBezTo>
                  <a:cubicBezTo>
                    <a:pt x="10203" y="50"/>
                    <a:pt x="10211" y="59"/>
                    <a:pt x="10222" y="59"/>
                  </a:cubicBezTo>
                  <a:cubicBezTo>
                    <a:pt x="10233" y="59"/>
                    <a:pt x="10241" y="50"/>
                    <a:pt x="10241" y="39"/>
                  </a:cubicBezTo>
                  <a:cubicBezTo>
                    <a:pt x="10241" y="29"/>
                    <a:pt x="10233" y="20"/>
                    <a:pt x="10222" y="20"/>
                  </a:cubicBezTo>
                  <a:close/>
                  <a:moveTo>
                    <a:pt x="10335" y="18"/>
                  </a:moveTo>
                  <a:cubicBezTo>
                    <a:pt x="10324" y="18"/>
                    <a:pt x="10314" y="28"/>
                    <a:pt x="10314" y="39"/>
                  </a:cubicBezTo>
                  <a:cubicBezTo>
                    <a:pt x="10314" y="51"/>
                    <a:pt x="10324" y="60"/>
                    <a:pt x="10335" y="60"/>
                  </a:cubicBezTo>
                  <a:cubicBezTo>
                    <a:pt x="10347" y="60"/>
                    <a:pt x="10356" y="51"/>
                    <a:pt x="10356" y="39"/>
                  </a:cubicBezTo>
                  <a:cubicBezTo>
                    <a:pt x="10356" y="28"/>
                    <a:pt x="10347" y="18"/>
                    <a:pt x="10335" y="18"/>
                  </a:cubicBezTo>
                  <a:close/>
                  <a:moveTo>
                    <a:pt x="10449" y="16"/>
                  </a:moveTo>
                  <a:cubicBezTo>
                    <a:pt x="10436" y="16"/>
                    <a:pt x="10426" y="27"/>
                    <a:pt x="10426" y="39"/>
                  </a:cubicBezTo>
                  <a:cubicBezTo>
                    <a:pt x="10426" y="52"/>
                    <a:pt x="10436" y="62"/>
                    <a:pt x="10449" y="62"/>
                  </a:cubicBezTo>
                  <a:cubicBezTo>
                    <a:pt x="10461" y="62"/>
                    <a:pt x="10472" y="52"/>
                    <a:pt x="10472" y="39"/>
                  </a:cubicBezTo>
                  <a:cubicBezTo>
                    <a:pt x="10472" y="27"/>
                    <a:pt x="10461" y="16"/>
                    <a:pt x="10449" y="16"/>
                  </a:cubicBezTo>
                  <a:close/>
                  <a:moveTo>
                    <a:pt x="10562" y="15"/>
                  </a:moveTo>
                  <a:cubicBezTo>
                    <a:pt x="10548" y="15"/>
                    <a:pt x="10537" y="26"/>
                    <a:pt x="10537" y="39"/>
                  </a:cubicBezTo>
                  <a:cubicBezTo>
                    <a:pt x="10537" y="53"/>
                    <a:pt x="10548" y="64"/>
                    <a:pt x="10562" y="64"/>
                  </a:cubicBezTo>
                  <a:cubicBezTo>
                    <a:pt x="10576" y="64"/>
                    <a:pt x="10587" y="53"/>
                    <a:pt x="10587" y="39"/>
                  </a:cubicBezTo>
                  <a:cubicBezTo>
                    <a:pt x="10587" y="26"/>
                    <a:pt x="10576" y="15"/>
                    <a:pt x="10562" y="15"/>
                  </a:cubicBezTo>
                  <a:close/>
                  <a:moveTo>
                    <a:pt x="10675" y="15"/>
                  </a:moveTo>
                  <a:cubicBezTo>
                    <a:pt x="10662" y="15"/>
                    <a:pt x="10651" y="26"/>
                    <a:pt x="10651" y="39"/>
                  </a:cubicBezTo>
                  <a:cubicBezTo>
                    <a:pt x="10651" y="53"/>
                    <a:pt x="10662" y="64"/>
                    <a:pt x="10675" y="64"/>
                  </a:cubicBezTo>
                  <a:cubicBezTo>
                    <a:pt x="10689" y="64"/>
                    <a:pt x="10700" y="53"/>
                    <a:pt x="10700" y="39"/>
                  </a:cubicBezTo>
                  <a:cubicBezTo>
                    <a:pt x="10700" y="26"/>
                    <a:pt x="10689" y="15"/>
                    <a:pt x="10675" y="15"/>
                  </a:cubicBezTo>
                  <a:close/>
                  <a:moveTo>
                    <a:pt x="10789" y="18"/>
                  </a:moveTo>
                  <a:cubicBezTo>
                    <a:pt x="10777" y="18"/>
                    <a:pt x="10767" y="27"/>
                    <a:pt x="10767" y="39"/>
                  </a:cubicBezTo>
                  <a:cubicBezTo>
                    <a:pt x="10767" y="51"/>
                    <a:pt x="10777" y="61"/>
                    <a:pt x="10789" y="61"/>
                  </a:cubicBezTo>
                  <a:cubicBezTo>
                    <a:pt x="10801" y="61"/>
                    <a:pt x="10811" y="51"/>
                    <a:pt x="10811" y="39"/>
                  </a:cubicBezTo>
                  <a:cubicBezTo>
                    <a:pt x="10811" y="27"/>
                    <a:pt x="10801" y="18"/>
                    <a:pt x="10789" y="18"/>
                  </a:cubicBezTo>
                  <a:close/>
                  <a:moveTo>
                    <a:pt x="10902" y="19"/>
                  </a:moveTo>
                  <a:cubicBezTo>
                    <a:pt x="10891" y="19"/>
                    <a:pt x="10882" y="28"/>
                    <a:pt x="10882" y="39"/>
                  </a:cubicBezTo>
                  <a:cubicBezTo>
                    <a:pt x="10882" y="50"/>
                    <a:pt x="10891" y="59"/>
                    <a:pt x="10902" y="59"/>
                  </a:cubicBezTo>
                  <a:cubicBezTo>
                    <a:pt x="10913" y="59"/>
                    <a:pt x="10922" y="50"/>
                    <a:pt x="10922" y="39"/>
                  </a:cubicBezTo>
                  <a:cubicBezTo>
                    <a:pt x="10922" y="28"/>
                    <a:pt x="10913" y="19"/>
                    <a:pt x="10902" y="19"/>
                  </a:cubicBezTo>
                  <a:close/>
                  <a:moveTo>
                    <a:pt x="11016" y="19"/>
                  </a:moveTo>
                  <a:cubicBezTo>
                    <a:pt x="11004" y="19"/>
                    <a:pt x="10995" y="28"/>
                    <a:pt x="10995" y="39"/>
                  </a:cubicBezTo>
                  <a:cubicBezTo>
                    <a:pt x="10995" y="51"/>
                    <a:pt x="11004" y="60"/>
                    <a:pt x="11016" y="60"/>
                  </a:cubicBezTo>
                  <a:cubicBezTo>
                    <a:pt x="11027" y="60"/>
                    <a:pt x="11036" y="51"/>
                    <a:pt x="11036" y="39"/>
                  </a:cubicBezTo>
                  <a:cubicBezTo>
                    <a:pt x="11036" y="28"/>
                    <a:pt x="11027" y="19"/>
                    <a:pt x="11016" y="19"/>
                  </a:cubicBezTo>
                  <a:close/>
                  <a:moveTo>
                    <a:pt x="11129" y="17"/>
                  </a:moveTo>
                  <a:cubicBezTo>
                    <a:pt x="11116" y="17"/>
                    <a:pt x="11106" y="27"/>
                    <a:pt x="11106" y="39"/>
                  </a:cubicBezTo>
                  <a:cubicBezTo>
                    <a:pt x="11106" y="52"/>
                    <a:pt x="11116" y="62"/>
                    <a:pt x="11129" y="62"/>
                  </a:cubicBezTo>
                  <a:cubicBezTo>
                    <a:pt x="11142" y="62"/>
                    <a:pt x="11152" y="52"/>
                    <a:pt x="11152" y="39"/>
                  </a:cubicBezTo>
                  <a:cubicBezTo>
                    <a:pt x="11152" y="27"/>
                    <a:pt x="11142" y="17"/>
                    <a:pt x="11129" y="17"/>
                  </a:cubicBezTo>
                  <a:close/>
                  <a:moveTo>
                    <a:pt x="11242" y="15"/>
                  </a:moveTo>
                  <a:cubicBezTo>
                    <a:pt x="11229" y="15"/>
                    <a:pt x="11218" y="26"/>
                    <a:pt x="11218" y="39"/>
                  </a:cubicBezTo>
                  <a:cubicBezTo>
                    <a:pt x="11218" y="53"/>
                    <a:pt x="11229" y="64"/>
                    <a:pt x="11242" y="64"/>
                  </a:cubicBezTo>
                  <a:cubicBezTo>
                    <a:pt x="11256" y="64"/>
                    <a:pt x="11266" y="53"/>
                    <a:pt x="11266" y="39"/>
                  </a:cubicBezTo>
                  <a:cubicBezTo>
                    <a:pt x="11266" y="26"/>
                    <a:pt x="11256" y="15"/>
                    <a:pt x="11242" y="15"/>
                  </a:cubicBezTo>
                  <a:close/>
                  <a:moveTo>
                    <a:pt x="11356" y="11"/>
                  </a:moveTo>
                  <a:cubicBezTo>
                    <a:pt x="11340" y="11"/>
                    <a:pt x="11327" y="24"/>
                    <a:pt x="11327" y="39"/>
                  </a:cubicBezTo>
                  <a:cubicBezTo>
                    <a:pt x="11327" y="55"/>
                    <a:pt x="11340" y="68"/>
                    <a:pt x="11356" y="68"/>
                  </a:cubicBezTo>
                  <a:cubicBezTo>
                    <a:pt x="11371" y="68"/>
                    <a:pt x="11384" y="55"/>
                    <a:pt x="11384" y="39"/>
                  </a:cubicBezTo>
                  <a:cubicBezTo>
                    <a:pt x="11384" y="24"/>
                    <a:pt x="11371" y="11"/>
                    <a:pt x="11356" y="11"/>
                  </a:cubicBezTo>
                  <a:close/>
                  <a:moveTo>
                    <a:pt x="11469" y="15"/>
                  </a:moveTo>
                  <a:cubicBezTo>
                    <a:pt x="11456" y="15"/>
                    <a:pt x="11444" y="26"/>
                    <a:pt x="11444" y="39"/>
                  </a:cubicBezTo>
                  <a:cubicBezTo>
                    <a:pt x="11444" y="53"/>
                    <a:pt x="11456" y="64"/>
                    <a:pt x="11469" y="64"/>
                  </a:cubicBezTo>
                  <a:cubicBezTo>
                    <a:pt x="11483" y="64"/>
                    <a:pt x="11494" y="53"/>
                    <a:pt x="11494" y="39"/>
                  </a:cubicBezTo>
                  <a:cubicBezTo>
                    <a:pt x="11494" y="26"/>
                    <a:pt x="11483" y="15"/>
                    <a:pt x="11469" y="15"/>
                  </a:cubicBezTo>
                  <a:close/>
                  <a:moveTo>
                    <a:pt x="11583" y="16"/>
                  </a:moveTo>
                  <a:cubicBezTo>
                    <a:pt x="11569" y="16"/>
                    <a:pt x="11559" y="26"/>
                    <a:pt x="11559" y="39"/>
                  </a:cubicBezTo>
                  <a:cubicBezTo>
                    <a:pt x="11559" y="53"/>
                    <a:pt x="11569" y="63"/>
                    <a:pt x="11583" y="63"/>
                  </a:cubicBezTo>
                  <a:cubicBezTo>
                    <a:pt x="11596" y="63"/>
                    <a:pt x="11606" y="53"/>
                    <a:pt x="11606" y="39"/>
                  </a:cubicBezTo>
                  <a:cubicBezTo>
                    <a:pt x="11606" y="26"/>
                    <a:pt x="11596" y="16"/>
                    <a:pt x="11583" y="16"/>
                  </a:cubicBezTo>
                  <a:close/>
                  <a:moveTo>
                    <a:pt x="11696" y="19"/>
                  </a:moveTo>
                  <a:cubicBezTo>
                    <a:pt x="11685" y="19"/>
                    <a:pt x="11676" y="28"/>
                    <a:pt x="11676" y="39"/>
                  </a:cubicBezTo>
                  <a:cubicBezTo>
                    <a:pt x="11676" y="50"/>
                    <a:pt x="11685" y="59"/>
                    <a:pt x="11696" y="59"/>
                  </a:cubicBezTo>
                  <a:cubicBezTo>
                    <a:pt x="11707" y="59"/>
                    <a:pt x="11716" y="50"/>
                    <a:pt x="11716" y="39"/>
                  </a:cubicBezTo>
                  <a:cubicBezTo>
                    <a:pt x="11716" y="28"/>
                    <a:pt x="11707" y="19"/>
                    <a:pt x="11696" y="19"/>
                  </a:cubicBezTo>
                  <a:close/>
                  <a:moveTo>
                    <a:pt x="11809" y="6"/>
                  </a:moveTo>
                  <a:cubicBezTo>
                    <a:pt x="11791" y="6"/>
                    <a:pt x="11775" y="21"/>
                    <a:pt x="11775" y="39"/>
                  </a:cubicBezTo>
                  <a:cubicBezTo>
                    <a:pt x="11775" y="58"/>
                    <a:pt x="11791" y="73"/>
                    <a:pt x="11809" y="73"/>
                  </a:cubicBezTo>
                  <a:cubicBezTo>
                    <a:pt x="11828" y="73"/>
                    <a:pt x="11843" y="58"/>
                    <a:pt x="11843" y="39"/>
                  </a:cubicBezTo>
                  <a:cubicBezTo>
                    <a:pt x="11843" y="21"/>
                    <a:pt x="11828" y="6"/>
                    <a:pt x="11809" y="6"/>
                  </a:cubicBezTo>
                  <a:close/>
                  <a:moveTo>
                    <a:pt x="11923" y="11"/>
                  </a:moveTo>
                  <a:cubicBezTo>
                    <a:pt x="11907" y="11"/>
                    <a:pt x="11894" y="24"/>
                    <a:pt x="11894" y="39"/>
                  </a:cubicBezTo>
                  <a:cubicBezTo>
                    <a:pt x="11894" y="55"/>
                    <a:pt x="11907" y="68"/>
                    <a:pt x="11923" y="68"/>
                  </a:cubicBezTo>
                  <a:cubicBezTo>
                    <a:pt x="11938" y="68"/>
                    <a:pt x="11951" y="55"/>
                    <a:pt x="11951" y="39"/>
                  </a:cubicBezTo>
                  <a:cubicBezTo>
                    <a:pt x="11951" y="24"/>
                    <a:pt x="11938" y="11"/>
                    <a:pt x="11923" y="11"/>
                  </a:cubicBezTo>
                  <a:close/>
                  <a:moveTo>
                    <a:pt x="12036" y="12"/>
                  </a:moveTo>
                  <a:cubicBezTo>
                    <a:pt x="12021" y="12"/>
                    <a:pt x="12008" y="24"/>
                    <a:pt x="12008" y="39"/>
                  </a:cubicBezTo>
                  <a:cubicBezTo>
                    <a:pt x="12008" y="55"/>
                    <a:pt x="12021" y="67"/>
                    <a:pt x="12036" y="67"/>
                  </a:cubicBezTo>
                  <a:cubicBezTo>
                    <a:pt x="12051" y="67"/>
                    <a:pt x="12064" y="55"/>
                    <a:pt x="12064" y="39"/>
                  </a:cubicBezTo>
                  <a:cubicBezTo>
                    <a:pt x="12064" y="24"/>
                    <a:pt x="12051" y="12"/>
                    <a:pt x="12036" y="12"/>
                  </a:cubicBezTo>
                  <a:close/>
                  <a:moveTo>
                    <a:pt x="12149" y="7"/>
                  </a:moveTo>
                  <a:cubicBezTo>
                    <a:pt x="12131" y="7"/>
                    <a:pt x="12117" y="21"/>
                    <a:pt x="12117" y="39"/>
                  </a:cubicBezTo>
                  <a:cubicBezTo>
                    <a:pt x="12117" y="58"/>
                    <a:pt x="12131" y="72"/>
                    <a:pt x="12149" y="72"/>
                  </a:cubicBezTo>
                  <a:cubicBezTo>
                    <a:pt x="12168" y="72"/>
                    <a:pt x="12182" y="58"/>
                    <a:pt x="12182" y="39"/>
                  </a:cubicBezTo>
                  <a:cubicBezTo>
                    <a:pt x="12182" y="21"/>
                    <a:pt x="12168" y="7"/>
                    <a:pt x="12149" y="7"/>
                  </a:cubicBezTo>
                  <a:close/>
                  <a:moveTo>
                    <a:pt x="12263" y="2"/>
                  </a:moveTo>
                  <a:cubicBezTo>
                    <a:pt x="12242" y="2"/>
                    <a:pt x="12225" y="19"/>
                    <a:pt x="12225" y="39"/>
                  </a:cubicBezTo>
                  <a:cubicBezTo>
                    <a:pt x="12225" y="60"/>
                    <a:pt x="12242" y="77"/>
                    <a:pt x="12263" y="77"/>
                  </a:cubicBezTo>
                  <a:cubicBezTo>
                    <a:pt x="12284" y="77"/>
                    <a:pt x="12300" y="60"/>
                    <a:pt x="12300" y="39"/>
                  </a:cubicBezTo>
                  <a:cubicBezTo>
                    <a:pt x="12300" y="19"/>
                    <a:pt x="12284" y="2"/>
                    <a:pt x="12263" y="2"/>
                  </a:cubicBezTo>
                  <a:close/>
                  <a:moveTo>
                    <a:pt x="12376" y="4"/>
                  </a:moveTo>
                  <a:cubicBezTo>
                    <a:pt x="12357" y="4"/>
                    <a:pt x="12341" y="20"/>
                    <a:pt x="12341" y="39"/>
                  </a:cubicBezTo>
                  <a:cubicBezTo>
                    <a:pt x="12341" y="59"/>
                    <a:pt x="12357" y="75"/>
                    <a:pt x="12376" y="75"/>
                  </a:cubicBezTo>
                  <a:cubicBezTo>
                    <a:pt x="12396" y="75"/>
                    <a:pt x="12411" y="59"/>
                    <a:pt x="12411" y="39"/>
                  </a:cubicBezTo>
                  <a:cubicBezTo>
                    <a:pt x="12411" y="20"/>
                    <a:pt x="12396" y="4"/>
                    <a:pt x="12376" y="4"/>
                  </a:cubicBezTo>
                  <a:close/>
                  <a:moveTo>
                    <a:pt x="12490" y="10"/>
                  </a:moveTo>
                  <a:cubicBezTo>
                    <a:pt x="12474" y="10"/>
                    <a:pt x="12461" y="23"/>
                    <a:pt x="12461" y="39"/>
                  </a:cubicBezTo>
                  <a:cubicBezTo>
                    <a:pt x="12461" y="56"/>
                    <a:pt x="12474" y="69"/>
                    <a:pt x="12490" y="69"/>
                  </a:cubicBezTo>
                  <a:cubicBezTo>
                    <a:pt x="12506" y="69"/>
                    <a:pt x="12519" y="56"/>
                    <a:pt x="12519" y="39"/>
                  </a:cubicBezTo>
                  <a:cubicBezTo>
                    <a:pt x="12519" y="23"/>
                    <a:pt x="12506" y="10"/>
                    <a:pt x="12490" y="10"/>
                  </a:cubicBezTo>
                  <a:close/>
                  <a:moveTo>
                    <a:pt x="12603" y="11"/>
                  </a:moveTo>
                  <a:cubicBezTo>
                    <a:pt x="12588" y="11"/>
                    <a:pt x="12575" y="24"/>
                    <a:pt x="12575" y="39"/>
                  </a:cubicBezTo>
                  <a:cubicBezTo>
                    <a:pt x="12575" y="55"/>
                    <a:pt x="12588" y="68"/>
                    <a:pt x="12603" y="68"/>
                  </a:cubicBezTo>
                  <a:cubicBezTo>
                    <a:pt x="12619" y="68"/>
                    <a:pt x="12631" y="55"/>
                    <a:pt x="12631" y="39"/>
                  </a:cubicBezTo>
                  <a:cubicBezTo>
                    <a:pt x="12631" y="24"/>
                    <a:pt x="12619" y="11"/>
                    <a:pt x="12603" y="11"/>
                  </a:cubicBezTo>
                  <a:close/>
                  <a:moveTo>
                    <a:pt x="12716" y="16"/>
                  </a:moveTo>
                  <a:cubicBezTo>
                    <a:pt x="12704" y="16"/>
                    <a:pt x="12693" y="27"/>
                    <a:pt x="12693" y="39"/>
                  </a:cubicBezTo>
                  <a:cubicBezTo>
                    <a:pt x="12693" y="52"/>
                    <a:pt x="12704" y="62"/>
                    <a:pt x="12716" y="62"/>
                  </a:cubicBezTo>
                  <a:cubicBezTo>
                    <a:pt x="12729" y="62"/>
                    <a:pt x="12739" y="52"/>
                    <a:pt x="12739" y="39"/>
                  </a:cubicBezTo>
                  <a:cubicBezTo>
                    <a:pt x="12739" y="27"/>
                    <a:pt x="12729" y="16"/>
                    <a:pt x="12716" y="16"/>
                  </a:cubicBezTo>
                  <a:close/>
                  <a:moveTo>
                    <a:pt x="12830" y="13"/>
                  </a:moveTo>
                  <a:cubicBezTo>
                    <a:pt x="12815" y="13"/>
                    <a:pt x="12803" y="25"/>
                    <a:pt x="12803" y="39"/>
                  </a:cubicBezTo>
                  <a:cubicBezTo>
                    <a:pt x="12803" y="54"/>
                    <a:pt x="12815" y="66"/>
                    <a:pt x="12830" y="66"/>
                  </a:cubicBezTo>
                  <a:cubicBezTo>
                    <a:pt x="12845" y="66"/>
                    <a:pt x="12857" y="54"/>
                    <a:pt x="12857" y="39"/>
                  </a:cubicBezTo>
                  <a:cubicBezTo>
                    <a:pt x="12857" y="25"/>
                    <a:pt x="12845" y="13"/>
                    <a:pt x="12830" y="13"/>
                  </a:cubicBezTo>
                  <a:close/>
                  <a:moveTo>
                    <a:pt x="12943" y="16"/>
                  </a:moveTo>
                  <a:cubicBezTo>
                    <a:pt x="12930" y="16"/>
                    <a:pt x="12920" y="27"/>
                    <a:pt x="12920" y="39"/>
                  </a:cubicBezTo>
                  <a:cubicBezTo>
                    <a:pt x="12920" y="52"/>
                    <a:pt x="12930" y="62"/>
                    <a:pt x="12943" y="62"/>
                  </a:cubicBezTo>
                  <a:cubicBezTo>
                    <a:pt x="12956" y="62"/>
                    <a:pt x="12966" y="52"/>
                    <a:pt x="12966" y="39"/>
                  </a:cubicBezTo>
                  <a:cubicBezTo>
                    <a:pt x="12966" y="27"/>
                    <a:pt x="12956" y="16"/>
                    <a:pt x="12943" y="16"/>
                  </a:cubicBezTo>
                  <a:close/>
                  <a:moveTo>
                    <a:pt x="13057" y="18"/>
                  </a:moveTo>
                  <a:cubicBezTo>
                    <a:pt x="13045" y="18"/>
                    <a:pt x="13036" y="28"/>
                    <a:pt x="13036" y="39"/>
                  </a:cubicBezTo>
                  <a:cubicBezTo>
                    <a:pt x="13036" y="51"/>
                    <a:pt x="13045" y="60"/>
                    <a:pt x="13057" y="60"/>
                  </a:cubicBezTo>
                  <a:cubicBezTo>
                    <a:pt x="13068" y="60"/>
                    <a:pt x="13078" y="51"/>
                    <a:pt x="13078" y="39"/>
                  </a:cubicBezTo>
                  <a:cubicBezTo>
                    <a:pt x="13078" y="28"/>
                    <a:pt x="13068" y="18"/>
                    <a:pt x="13057" y="18"/>
                  </a:cubicBezTo>
                  <a:close/>
                  <a:moveTo>
                    <a:pt x="13170" y="17"/>
                  </a:moveTo>
                  <a:cubicBezTo>
                    <a:pt x="13158" y="17"/>
                    <a:pt x="13148" y="27"/>
                    <a:pt x="13148" y="39"/>
                  </a:cubicBezTo>
                  <a:cubicBezTo>
                    <a:pt x="13148" y="52"/>
                    <a:pt x="13158" y="62"/>
                    <a:pt x="13170" y="62"/>
                  </a:cubicBezTo>
                  <a:cubicBezTo>
                    <a:pt x="13182" y="62"/>
                    <a:pt x="13192" y="52"/>
                    <a:pt x="13192" y="39"/>
                  </a:cubicBezTo>
                  <a:cubicBezTo>
                    <a:pt x="13192" y="27"/>
                    <a:pt x="13182" y="17"/>
                    <a:pt x="13170" y="17"/>
                  </a:cubicBezTo>
                  <a:close/>
                  <a:moveTo>
                    <a:pt x="13283" y="16"/>
                  </a:moveTo>
                  <a:cubicBezTo>
                    <a:pt x="13270" y="16"/>
                    <a:pt x="13260" y="27"/>
                    <a:pt x="13260" y="39"/>
                  </a:cubicBezTo>
                  <a:cubicBezTo>
                    <a:pt x="13260" y="52"/>
                    <a:pt x="13270" y="63"/>
                    <a:pt x="13283" y="63"/>
                  </a:cubicBezTo>
                  <a:cubicBezTo>
                    <a:pt x="13296" y="63"/>
                    <a:pt x="13307" y="52"/>
                    <a:pt x="13307" y="39"/>
                  </a:cubicBezTo>
                  <a:cubicBezTo>
                    <a:pt x="13307" y="27"/>
                    <a:pt x="13296" y="16"/>
                    <a:pt x="13283" y="16"/>
                  </a:cubicBezTo>
                  <a:close/>
                  <a:moveTo>
                    <a:pt x="13397" y="17"/>
                  </a:moveTo>
                  <a:cubicBezTo>
                    <a:pt x="13385" y="17"/>
                    <a:pt x="13375" y="27"/>
                    <a:pt x="13375" y="39"/>
                  </a:cubicBezTo>
                  <a:cubicBezTo>
                    <a:pt x="13375" y="52"/>
                    <a:pt x="13385" y="61"/>
                    <a:pt x="13397" y="61"/>
                  </a:cubicBezTo>
                  <a:cubicBezTo>
                    <a:pt x="13409" y="61"/>
                    <a:pt x="13419" y="52"/>
                    <a:pt x="13419" y="39"/>
                  </a:cubicBezTo>
                  <a:cubicBezTo>
                    <a:pt x="13419" y="27"/>
                    <a:pt x="13409" y="17"/>
                    <a:pt x="13397" y="17"/>
                  </a:cubicBezTo>
                  <a:close/>
                  <a:moveTo>
                    <a:pt x="13510" y="19"/>
                  </a:moveTo>
                  <a:cubicBezTo>
                    <a:pt x="13499" y="19"/>
                    <a:pt x="13489" y="28"/>
                    <a:pt x="13489" y="39"/>
                  </a:cubicBezTo>
                  <a:cubicBezTo>
                    <a:pt x="13489" y="51"/>
                    <a:pt x="13499" y="60"/>
                    <a:pt x="13510" y="60"/>
                  </a:cubicBezTo>
                  <a:cubicBezTo>
                    <a:pt x="13522" y="60"/>
                    <a:pt x="13531" y="51"/>
                    <a:pt x="13531" y="39"/>
                  </a:cubicBezTo>
                  <a:cubicBezTo>
                    <a:pt x="13531" y="28"/>
                    <a:pt x="13522" y="19"/>
                    <a:pt x="13510" y="19"/>
                  </a:cubicBezTo>
                  <a:close/>
                  <a:moveTo>
                    <a:pt x="13623" y="20"/>
                  </a:moveTo>
                  <a:cubicBezTo>
                    <a:pt x="13613" y="20"/>
                    <a:pt x="13604" y="29"/>
                    <a:pt x="13604" y="39"/>
                  </a:cubicBezTo>
                  <a:cubicBezTo>
                    <a:pt x="13604" y="50"/>
                    <a:pt x="13613" y="59"/>
                    <a:pt x="13623" y="59"/>
                  </a:cubicBezTo>
                  <a:cubicBezTo>
                    <a:pt x="13634" y="59"/>
                    <a:pt x="13643" y="50"/>
                    <a:pt x="13643" y="39"/>
                  </a:cubicBezTo>
                  <a:cubicBezTo>
                    <a:pt x="13643" y="29"/>
                    <a:pt x="13634" y="20"/>
                    <a:pt x="13623" y="20"/>
                  </a:cubicBezTo>
                  <a:close/>
                  <a:moveTo>
                    <a:pt x="13737" y="19"/>
                  </a:moveTo>
                  <a:cubicBezTo>
                    <a:pt x="13726" y="19"/>
                    <a:pt x="13717" y="28"/>
                    <a:pt x="13717" y="39"/>
                  </a:cubicBezTo>
                  <a:cubicBezTo>
                    <a:pt x="13717" y="50"/>
                    <a:pt x="13726" y="59"/>
                    <a:pt x="13737" y="59"/>
                  </a:cubicBezTo>
                  <a:cubicBezTo>
                    <a:pt x="13748" y="59"/>
                    <a:pt x="13757" y="50"/>
                    <a:pt x="13757" y="39"/>
                  </a:cubicBezTo>
                  <a:cubicBezTo>
                    <a:pt x="13757" y="28"/>
                    <a:pt x="13748" y="19"/>
                    <a:pt x="13737" y="19"/>
                  </a:cubicBezTo>
                  <a:close/>
                  <a:moveTo>
                    <a:pt x="13850" y="20"/>
                  </a:moveTo>
                  <a:cubicBezTo>
                    <a:pt x="13840" y="20"/>
                    <a:pt x="13831" y="29"/>
                    <a:pt x="13831" y="39"/>
                  </a:cubicBezTo>
                  <a:cubicBezTo>
                    <a:pt x="13831" y="50"/>
                    <a:pt x="13840" y="58"/>
                    <a:pt x="13850" y="58"/>
                  </a:cubicBezTo>
                  <a:cubicBezTo>
                    <a:pt x="13861" y="58"/>
                    <a:pt x="13869" y="50"/>
                    <a:pt x="13869" y="39"/>
                  </a:cubicBezTo>
                  <a:cubicBezTo>
                    <a:pt x="13869" y="29"/>
                    <a:pt x="13861" y="20"/>
                    <a:pt x="13850" y="20"/>
                  </a:cubicBezTo>
                  <a:close/>
                  <a:moveTo>
                    <a:pt x="13964" y="21"/>
                  </a:moveTo>
                  <a:cubicBezTo>
                    <a:pt x="13954" y="21"/>
                    <a:pt x="13946" y="30"/>
                    <a:pt x="13946" y="39"/>
                  </a:cubicBezTo>
                  <a:cubicBezTo>
                    <a:pt x="13946" y="49"/>
                    <a:pt x="13954" y="57"/>
                    <a:pt x="13964" y="57"/>
                  </a:cubicBezTo>
                  <a:cubicBezTo>
                    <a:pt x="13974" y="57"/>
                    <a:pt x="13982" y="49"/>
                    <a:pt x="13982" y="39"/>
                  </a:cubicBezTo>
                  <a:cubicBezTo>
                    <a:pt x="13982" y="30"/>
                    <a:pt x="13974" y="21"/>
                    <a:pt x="13964" y="21"/>
                  </a:cubicBezTo>
                  <a:close/>
                  <a:moveTo>
                    <a:pt x="14077" y="22"/>
                  </a:moveTo>
                  <a:cubicBezTo>
                    <a:pt x="14067" y="22"/>
                    <a:pt x="14060" y="30"/>
                    <a:pt x="14060" y="39"/>
                  </a:cubicBezTo>
                  <a:cubicBezTo>
                    <a:pt x="14060" y="49"/>
                    <a:pt x="14067" y="57"/>
                    <a:pt x="14077" y="57"/>
                  </a:cubicBezTo>
                  <a:cubicBezTo>
                    <a:pt x="14087" y="57"/>
                    <a:pt x="14094" y="49"/>
                    <a:pt x="14094" y="39"/>
                  </a:cubicBezTo>
                  <a:cubicBezTo>
                    <a:pt x="14094" y="30"/>
                    <a:pt x="14087" y="22"/>
                    <a:pt x="14077" y="22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051" y="365126"/>
            <a:ext cx="8729764" cy="794207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defRPr lang="en-US" sz="4800" b="1" baseline="0">
                <a:solidFill>
                  <a:schemeClr val="accent1"/>
                </a:solidFill>
              </a:defRPr>
            </a:lvl1pPr>
          </a:lstStyle>
          <a:p>
            <a:pPr marL="0" lvl="0"/>
            <a:r>
              <a:rPr lang="en-GB" dirty="0" err="1"/>
              <a:t>Voer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de </a:t>
            </a:r>
            <a:r>
              <a:rPr lang="en-GB" dirty="0" err="1"/>
              <a:t>kopregel</a:t>
            </a:r>
            <a:r>
              <a:rPr lang="en-GB" dirty="0"/>
              <a:t> in.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527050" y="1206621"/>
            <a:ext cx="811213" cy="7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94849" y="6269700"/>
            <a:ext cx="878825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7E8866-5C26-47E7-B262-264D3B81CE15}" type="datetimeFigureOut">
              <a:rPr lang="en-GB" smtClean="0"/>
              <a:pPr/>
              <a:t>13/01/2020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700" y="6269700"/>
            <a:ext cx="87249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5262" y="6269701"/>
            <a:ext cx="366573" cy="390920"/>
          </a:xfrm>
          <a:prstGeom prst="rect">
            <a:avLst/>
          </a:prstGeom>
          <a:noFill/>
        </p:spPr>
        <p:txBody>
          <a:bodyPr lIns="0" tIns="0" rIns="0" anchor="ctr"/>
          <a:lstStyle>
            <a:lvl1pPr algn="ctr">
              <a:defRPr sz="12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55BF5D0-140F-45B0-A5C2-769DA0B3546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815" y="122190"/>
            <a:ext cx="2932101" cy="1159952"/>
          </a:xfrm>
          <a:prstGeom prst="rect">
            <a:avLst/>
          </a:prstGeom>
        </p:spPr>
      </p:pic>
      <p:sp>
        <p:nvSpPr>
          <p:cNvPr id="32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7050" y="1351531"/>
            <a:ext cx="11137900" cy="4825432"/>
          </a:xfrm>
          <a:prstGeom prst="rect">
            <a:avLst/>
          </a:prstGeom>
        </p:spPr>
        <p:txBody>
          <a:bodyPr lIns="0"/>
          <a:lstStyle>
            <a:lvl1pPr marL="0" indent="0">
              <a:buClr>
                <a:schemeClr val="accent1"/>
              </a:buClr>
              <a:buNone/>
              <a:defRPr sz="3200" b="0" baseline="0">
                <a:solidFill>
                  <a:schemeClr val="tx2"/>
                </a:solidFill>
              </a:defRPr>
            </a:lvl1pPr>
            <a:lvl2pPr marL="228600" indent="-228600" defTabSz="114300">
              <a:buClr>
                <a:schemeClr val="accent1"/>
              </a:buClr>
              <a:buSzPct val="105000"/>
              <a:buFont typeface="Arial" panose="020B0604020202020204" pitchFamily="34" charset="0"/>
              <a:buChar char="•"/>
              <a:tabLst>
                <a:tab pos="228600" algn="l"/>
              </a:tabLst>
              <a:defRPr sz="1600">
                <a:solidFill>
                  <a:schemeClr val="tx2"/>
                </a:solidFill>
              </a:defRPr>
            </a:lvl2pPr>
            <a:lvl3pPr marL="457200" indent="-228600">
              <a:buClr>
                <a:schemeClr val="accent1"/>
              </a:buClr>
              <a:buSzPct val="105000"/>
              <a:tabLst>
                <a:tab pos="1311275" algn="l"/>
              </a:tabLst>
              <a:defRPr sz="1400">
                <a:solidFill>
                  <a:schemeClr val="tx2"/>
                </a:solidFill>
              </a:defRPr>
            </a:lvl3pPr>
            <a:lvl4pPr marL="685800" indent="-228600">
              <a:buClr>
                <a:schemeClr val="accent1"/>
              </a:buClr>
              <a:buSzPct val="105000"/>
              <a:tabLst>
                <a:tab pos="625475" algn="l"/>
                <a:tab pos="1311275" algn="l"/>
              </a:tabLst>
              <a:defRPr sz="1400">
                <a:solidFill>
                  <a:schemeClr val="tx2"/>
                </a:solidFill>
              </a:defRPr>
            </a:lvl4pPr>
            <a:lvl5pPr marL="914400" indent="-228600">
              <a:buClr>
                <a:schemeClr val="accent1"/>
              </a:buClr>
              <a:buSzPct val="105000"/>
              <a:tabLst>
                <a:tab pos="1311275" algn="l"/>
                <a:tab pos="3548063" algn="l"/>
              </a:tabLs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Body </a:t>
            </a:r>
            <a:r>
              <a:rPr lang="en-GB" dirty="0" err="1"/>
              <a:t>tekst</a:t>
            </a:r>
            <a:r>
              <a:rPr lang="en-GB" dirty="0"/>
              <a:t> </a:t>
            </a:r>
            <a:r>
              <a:rPr lang="en-GB" dirty="0" err="1"/>
              <a:t>zonder</a:t>
            </a:r>
            <a:r>
              <a:rPr lang="en-GB" dirty="0"/>
              <a:t> bullets</a:t>
            </a:r>
          </a:p>
        </p:txBody>
      </p:sp>
    </p:spTree>
    <p:extLst>
      <p:ext uri="{BB962C8B-B14F-4D97-AF65-F5344CB8AC3E}">
        <p14:creationId xmlns:p14="http://schemas.microsoft.com/office/powerpoint/2010/main" val="16369547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A82D4-77B4-4EBD-B0D3-60C273FA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7B8072-AAA7-4D39-BA46-FA3DDA8E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62E9C0-3731-400E-B601-E80894E5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B4465-ECEE-4DB4-B642-A8DE21A1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193B39-1DDE-4658-9B6B-F6191225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6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44FB6-4143-4F81-B1C1-F841A6AE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714DF8-3097-4A60-B628-15D33DBAB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B2D179-8D62-461F-B761-BA070F7B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CE579E-B7D3-4ABD-973E-DD0DB364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7F69CE-147B-4EAB-ABE5-F5C76127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2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6EC75-6AEC-4DEE-AE95-AC16D555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D9213B-337B-4F6A-B188-54C8B4D5F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A8E8A1-DFEC-4D20-892B-D710EC377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0CE869-0D15-4FDB-A814-3634CDEA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1625A3-E56E-416E-8336-BA72D701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D5A8E9-5FBC-4F7B-866C-14054474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955E8-A5B5-48E6-8583-A6DC46922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84409E-28AC-4655-8F71-385975D66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FA1EF3-1488-4A1C-818B-627701F15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7D6676-693A-471D-A82E-95C3214BD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429A183-E2E2-49AE-8D2D-577B49881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2CA677-26A0-4026-ACEC-D30B6470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C160332-CC79-46C4-9882-E1CFCF7C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2FB9C0-4CAE-4AF6-9C26-FD850A30B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1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FC39A-D1BE-4407-A3DD-B446D8DA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312DAD-85B8-437C-83F1-8286447BA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9F5CB59-9132-4E22-A10B-E5152E9F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0E0307E-B88E-4260-8504-9AB1EE05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25432FA-D690-4B40-92B7-3D673096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796CD1B-999B-4172-BA50-09A5B854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053744-16AC-4AE0-97AB-29E7816A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3630E-A36F-4FEC-AB96-A0F559951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0BF654-DC4D-43E7-848A-6EE2622B9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EE4241B-B9E3-49C6-A87D-AEC066198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49D605E-483E-483B-8499-CB25F750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763332-FCBF-43AF-9B60-CB33A44D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F55854-12BC-4A74-BC78-C9E7DC4B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873DC-5257-4C41-8F9C-84558ADB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17027BA-C537-4503-A326-F687EFE8A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5862F5-1FBF-482E-9C3D-268336CB6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911720-6AED-4898-8988-B2F2357A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347834-9277-484A-BE63-9517B72E4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3A630D-AB18-41F1-8B36-5D74BB01C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6BD5C0-7957-4618-A8E2-6C2219D2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00FF3E-F198-4043-8D6C-3CDDF0545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6359F2-9A5B-4A32-8965-97D084CA3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D6F4-8549-4CE2-B7CF-CBEFF67258E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B13B68-E01D-45E3-A039-E75FE481A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2C0488-0653-4199-A826-D08E05307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65D3-E377-4D9D-AFDA-6C65FC7692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9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ED1CC-C146-486C-AE69-C12B57E3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365126"/>
            <a:ext cx="8729764" cy="1073149"/>
          </a:xfrm>
        </p:spPr>
        <p:txBody>
          <a:bodyPr/>
          <a:lstStyle/>
          <a:p>
            <a:r>
              <a:rPr lang="nl-NL" sz="3600" dirty="0"/>
              <a:t>Programma training randapparatuur en W&amp;W</a:t>
            </a:r>
            <a:endParaRPr lang="en-US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F128D4-EA41-4C48-9AD6-EE800054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0" y="2028824"/>
            <a:ext cx="11137900" cy="446404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Welkom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Waarom hulpmiddelen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Doelgroep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Welke randapparatuur leveren we?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Aansluitmogelijkheden (praktijk)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Casussen (praktijk)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Veiligheid en bereikbaarheid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Casussen (praktijk)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Toets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814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Programma training randapparatuur en W&amp;W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training randapparatuur en W&amp;W</dc:title>
  <dc:creator>Marcel Pomper (MPOM)</dc:creator>
  <cp:lastModifiedBy>Marcel Pomper (MPOM)</cp:lastModifiedBy>
  <cp:revision>1</cp:revision>
  <dcterms:created xsi:type="dcterms:W3CDTF">2020-01-13T15:53:22Z</dcterms:created>
  <dcterms:modified xsi:type="dcterms:W3CDTF">2020-01-13T15:56:50Z</dcterms:modified>
</cp:coreProperties>
</file>