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4EE53-E7A5-49A4-8C58-96DEF152E58C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65053-9EA8-4135-9247-153D5698D4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05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16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08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6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1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22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08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34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8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07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78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5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2001-6ED1-4D35-BEFF-EA470B7AC0CE}" type="datetimeFigureOut">
              <a:rPr lang="nl-NL" smtClean="0"/>
              <a:t>14-3-2019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2DED-1BBD-4A71-8BD2-0EA5265620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11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541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7030A0"/>
                </a:solidFill>
              </a:rPr>
              <a:t/>
            </a:r>
            <a:br>
              <a:rPr lang="nl-NL" b="1" dirty="0" smtClean="0">
                <a:solidFill>
                  <a:srgbClr val="7030A0"/>
                </a:solidFill>
              </a:rPr>
            </a:br>
            <a:r>
              <a:rPr lang="nl-NL" b="1" dirty="0" smtClean="0">
                <a:solidFill>
                  <a:srgbClr val="7030A0"/>
                </a:solidFill>
              </a:rPr>
              <a:t>Programma</a:t>
            </a:r>
            <a:br>
              <a:rPr lang="nl-NL" b="1" dirty="0" smtClean="0">
                <a:solidFill>
                  <a:srgbClr val="7030A0"/>
                </a:solidFill>
              </a:rPr>
            </a:b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085" y="1052736"/>
            <a:ext cx="8280920" cy="5472608"/>
          </a:xfrm>
        </p:spPr>
        <p:txBody>
          <a:bodyPr>
            <a:normAutofit/>
          </a:bodyPr>
          <a:lstStyle/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err="1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Waarom</a:t>
            </a:r>
            <a:r>
              <a:rPr lang="en-US" altLang="nl-NL" dirty="0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verbeterde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meldcode</a:t>
            </a:r>
            <a:r>
              <a:rPr lang="en-US" altLang="nl-NL" dirty="0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Structurele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en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acute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onveiligheid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en</a:t>
            </a:r>
            <a:r>
              <a:rPr lang="en-US" altLang="nl-NL" dirty="0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Disclosure</a:t>
            </a: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err="1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Participatie</a:t>
            </a:r>
            <a:r>
              <a:rPr lang="en-US" altLang="nl-NL" dirty="0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 kind</a:t>
            </a: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Nieuwe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werkwijze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Veilig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</a:t>
            </a:r>
            <a:r>
              <a:rPr lang="en-US" altLang="nl-NL" dirty="0" err="1" smtClean="0">
                <a:ea typeface="ＭＳ Ｐゴシック" panose="020B0600070205080204" pitchFamily="34" charset="-128"/>
                <a:sym typeface="Lucida Grande" panose="020B0600040502020204" pitchFamily="34" charset="0"/>
              </a:rPr>
              <a:t>Thuis</a:t>
            </a:r>
            <a:endParaRPr lang="en-US" altLang="nl-NL" dirty="0" smtClean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 algn="ctr">
              <a:buFont typeface="Thonburi" pitchFamily="2" charset="-34"/>
              <a:buChar char="๏"/>
              <a:defRPr/>
            </a:pP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Oefenen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met </a:t>
            </a:r>
            <a:r>
              <a:rPr lang="en-US" altLang="nl-NL" dirty="0" err="1">
                <a:ea typeface="ＭＳ Ｐゴシック" panose="020B0600070205080204" pitchFamily="34" charset="-128"/>
                <a:sym typeface="Lucida Grande" panose="020B0600040502020204" pitchFamily="34" charset="0"/>
              </a:rPr>
              <a:t>afwegingskader</a:t>
            </a:r>
            <a:r>
              <a:rPr lang="en-US" altLang="nl-NL" dirty="0">
                <a:ea typeface="ＭＳ Ｐゴシック" panose="020B0600070205080204" pitchFamily="34" charset="-128"/>
                <a:sym typeface="Lucida Grande" panose="020B0600040502020204" pitchFamily="34" charset="0"/>
              </a:rPr>
              <a:t> (AWK)</a:t>
            </a:r>
          </a:p>
          <a:p>
            <a:pPr marL="0" lvl="1" indent="0">
              <a:buFont typeface="Thonburi" pitchFamily="2" charset="-34"/>
              <a:buNone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250825" lvl="1" indent="-250825">
              <a:buFont typeface="Thonburi" pitchFamily="2" charset="-34"/>
              <a:buNone/>
              <a:defRPr/>
            </a:pPr>
            <a:endParaRPr lang="en-US" altLang="nl-NL" dirty="0">
              <a:ea typeface="ＭＳ Ｐゴシック" panose="020B0600070205080204" pitchFamily="34" charset="-128"/>
              <a:sym typeface="Lucida Grande" panose="020B0600040502020204" pitchFamily="34" charset="0"/>
            </a:endParaRPr>
          </a:p>
          <a:p>
            <a:pPr marL="0" indent="0">
              <a:buNone/>
            </a:pPr>
            <a:endParaRPr lang="nl-NL" sz="2400" b="1" dirty="0" smtClean="0">
              <a:solidFill>
                <a:schemeClr val="accent6"/>
              </a:solidFill>
            </a:endParaRPr>
          </a:p>
        </p:txBody>
      </p:sp>
      <p:pic>
        <p:nvPicPr>
          <p:cNvPr id="2050" name="Picture 2" descr="C:\Users\Gebruiker\Documents\2015 nieuwe huissstijl items\Logo-concept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664" y="3789040"/>
            <a:ext cx="3880093" cy="82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ebruiker\Documents\2015 nieuwe huissstijl items\balk-oran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896" y="6237312"/>
            <a:ext cx="15897226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935528" cy="37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156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9641</TotalTime>
  <Words>21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 Programma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om een titel te maken</dc:title>
  <dc:creator>Gebruiker</dc:creator>
  <cp:lastModifiedBy>Algemeen</cp:lastModifiedBy>
  <cp:revision>103</cp:revision>
  <dcterms:created xsi:type="dcterms:W3CDTF">2011-06-16T10:24:56Z</dcterms:created>
  <dcterms:modified xsi:type="dcterms:W3CDTF">2019-03-14T11:28:55Z</dcterms:modified>
</cp:coreProperties>
</file>