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9"/>
  </p:notesMasterIdLst>
  <p:sldIdLst>
    <p:sldId id="258" r:id="rId2"/>
    <p:sldId id="257" r:id="rId3"/>
    <p:sldId id="259" r:id="rId4"/>
    <p:sldId id="260" r:id="rId5"/>
    <p:sldId id="261" r:id="rId6"/>
    <p:sldId id="263" r:id="rId7"/>
    <p:sldId id="268" r:id="rId8"/>
    <p:sldId id="262" r:id="rId9"/>
    <p:sldId id="265" r:id="rId10"/>
    <p:sldId id="266" r:id="rId11"/>
    <p:sldId id="269" r:id="rId12"/>
    <p:sldId id="270" r:id="rId13"/>
    <p:sldId id="271" r:id="rId14"/>
    <p:sldId id="272" r:id="rId15"/>
    <p:sldId id="276" r:id="rId16"/>
    <p:sldId id="274" r:id="rId17"/>
    <p:sldId id="275" r:id="rId18"/>
  </p:sldIdLst>
  <p:sldSz cx="12192000" cy="6858000"/>
  <p:notesSz cx="6858000" cy="1924050"/>
  <p:defaultTex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5043201-F3EA-19F5-37FB-FCEBCABFFC8E}" v="218" dt="2020-02-04T11:38:54.882"/>
    <p1510:client id="{548E752F-A07B-11AF-33B5-72132B3F744D}" v="3" dt="2020-03-12T12:34:13.925"/>
    <p1510:client id="{58623BBA-EF4D-C263-F375-905663E74F21}" v="2688" dt="2020-02-06T15:19:48.608"/>
    <p1510:client id="{6C33972D-DB75-B895-7CE7-A27B6FA77ACA}" v="6" dt="2020-01-30T13:37:17.740"/>
    <p1510:client id="{7AEBADDC-C787-7F8D-EB9F-62501C6FA27E}" v="490" dt="2020-01-23T09:24:56.610"/>
    <p1510:client id="{9AA9AC76-4D43-885E-61ED-272C4155B130}" v="666" dt="2020-04-09T08:25:51.429"/>
    <p1510:client id="{A3209043-6FA7-7A0A-8E14-89AE8B11A061}" v="19" dt="2020-02-06T15:36:19.067"/>
    <p1510:client id="{CD314DE5-0961-762D-8152-DC34F0946276}" v="30" dt="2020-02-04T11:04:43.791"/>
    <p1510:client id="{E1C5FC04-D87B-3300-07DA-BD9226233240}" v="2" dt="2020-02-21T15:28:22.104"/>
    <p1510:client id="{E1ECFD22-B4F5-B2FC-A75A-9E6E8EF4B765}" v="659" dt="2020-03-10T13:17:49.876"/>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8959" autoAdjust="0"/>
    <p:restoredTop sz="94660"/>
  </p:normalViewPr>
  <p:slideViewPr>
    <p:cSldViewPr snapToGrid="0">
      <p:cViewPr varScale="1">
        <p:scale>
          <a:sx n="61" d="100"/>
          <a:sy n="61" d="100"/>
        </p:scale>
        <p:origin x="84" y="35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microsoft.com/office/2015/10/relationships/revisionInfo" Target="revisionInfo.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microsoft.com/office/2016/11/relationships/changesInfo" Target="changesInfos/changesInfo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Ayla Verhoeven | Isza Zorg" userId="S::ayla@isza-zorg.nl::278430bf-9477-4b5b-8e8a-8a233f335e06" providerId="AD" clId="Web-{25043201-F3EA-19F5-37FB-FCEBCABFFC8E}"/>
    <pc:docChg chg="modSld">
      <pc:chgData name="Ayla Verhoeven | Isza Zorg" userId="S::ayla@isza-zorg.nl::278430bf-9477-4b5b-8e8a-8a233f335e06" providerId="AD" clId="Web-{25043201-F3EA-19F5-37FB-FCEBCABFFC8E}" dt="2020-02-04T11:38:54.866" v="299" actId="20577"/>
      <pc:docMkLst>
        <pc:docMk/>
      </pc:docMkLst>
      <pc:sldChg chg="modSp modTransition addAnim modAnim">
        <pc:chgData name="Ayla Verhoeven | Isza Zorg" userId="S::ayla@isza-zorg.nl::278430bf-9477-4b5b-8e8a-8a233f335e06" providerId="AD" clId="Web-{25043201-F3EA-19F5-37FB-FCEBCABFFC8E}" dt="2020-02-04T11:24:46.809" v="38"/>
        <pc:sldMkLst>
          <pc:docMk/>
          <pc:sldMk cId="1165536109" sldId="257"/>
        </pc:sldMkLst>
        <pc:spChg chg="mod">
          <ac:chgData name="Ayla Verhoeven | Isza Zorg" userId="S::ayla@isza-zorg.nl::278430bf-9477-4b5b-8e8a-8a233f335e06" providerId="AD" clId="Web-{25043201-F3EA-19F5-37FB-FCEBCABFFC8E}" dt="2020-02-04T11:23:05.013" v="30" actId="1076"/>
          <ac:spMkLst>
            <pc:docMk/>
            <pc:sldMk cId="1165536109" sldId="257"/>
            <ac:spMk id="3" creationId="{C62674CE-7C51-4CD7-9DF8-E6A3861D30B2}"/>
          </ac:spMkLst>
        </pc:spChg>
      </pc:sldChg>
      <pc:sldChg chg="modSp modNotes">
        <pc:chgData name="Ayla Verhoeven | Isza Zorg" userId="S::ayla@isza-zorg.nl::278430bf-9477-4b5b-8e8a-8a233f335e06" providerId="AD" clId="Web-{25043201-F3EA-19F5-37FB-FCEBCABFFC8E}" dt="2020-02-04T11:36:10.774" v="290" actId="20577"/>
        <pc:sldMkLst>
          <pc:docMk/>
          <pc:sldMk cId="1473225689" sldId="261"/>
        </pc:sldMkLst>
        <pc:spChg chg="mod">
          <ac:chgData name="Ayla Verhoeven | Isza Zorg" userId="S::ayla@isza-zorg.nl::278430bf-9477-4b5b-8e8a-8a233f335e06" providerId="AD" clId="Web-{25043201-F3EA-19F5-37FB-FCEBCABFFC8E}" dt="2020-02-04T11:36:10.774" v="290" actId="20577"/>
          <ac:spMkLst>
            <pc:docMk/>
            <pc:sldMk cId="1473225689" sldId="261"/>
            <ac:spMk id="3" creationId="{CEA0CEFF-5475-4065-B7FB-9C96A4993636}"/>
          </ac:spMkLst>
        </pc:spChg>
      </pc:sldChg>
      <pc:sldChg chg="addSp delSp modSp mod setBg">
        <pc:chgData name="Ayla Verhoeven | Isza Zorg" userId="S::ayla@isza-zorg.nl::278430bf-9477-4b5b-8e8a-8a233f335e06" providerId="AD" clId="Web-{25043201-F3EA-19F5-37FB-FCEBCABFFC8E}" dt="2020-02-04T11:38:54.866" v="299" actId="20577"/>
        <pc:sldMkLst>
          <pc:docMk/>
          <pc:sldMk cId="2768140062" sldId="262"/>
        </pc:sldMkLst>
        <pc:spChg chg="mod">
          <ac:chgData name="Ayla Verhoeven | Isza Zorg" userId="S::ayla@isza-zorg.nl::278430bf-9477-4b5b-8e8a-8a233f335e06" providerId="AD" clId="Web-{25043201-F3EA-19F5-37FB-FCEBCABFFC8E}" dt="2020-02-04T11:34:20.243" v="267" actId="14100"/>
          <ac:spMkLst>
            <pc:docMk/>
            <pc:sldMk cId="2768140062" sldId="262"/>
            <ac:spMk id="2" creationId="{1FD31841-9F88-409E-94F3-D9BFCE3BE687}"/>
          </ac:spMkLst>
        </pc:spChg>
        <pc:spChg chg="add del mod">
          <ac:chgData name="Ayla Verhoeven | Isza Zorg" userId="S::ayla@isza-zorg.nl::278430bf-9477-4b5b-8e8a-8a233f335e06" providerId="AD" clId="Web-{25043201-F3EA-19F5-37FB-FCEBCABFFC8E}" dt="2020-02-04T11:38:54.866" v="299" actId="20577"/>
          <ac:spMkLst>
            <pc:docMk/>
            <pc:sldMk cId="2768140062" sldId="262"/>
            <ac:spMk id="3" creationId="{00086976-72A4-4166-ABF8-B208A0F727C4}"/>
          </ac:spMkLst>
        </pc:spChg>
        <pc:picChg chg="add del mod ord">
          <ac:chgData name="Ayla Verhoeven | Isza Zorg" userId="S::ayla@isza-zorg.nl::278430bf-9477-4b5b-8e8a-8a233f335e06" providerId="AD" clId="Web-{25043201-F3EA-19F5-37FB-FCEBCABFFC8E}" dt="2020-02-04T11:38:53.007" v="296"/>
          <ac:picMkLst>
            <pc:docMk/>
            <pc:sldMk cId="2768140062" sldId="262"/>
            <ac:picMk id="4" creationId="{73EDE820-6BC7-495D-816C-B993CDABD573}"/>
          </ac:picMkLst>
        </pc:picChg>
      </pc:sldChg>
    </pc:docChg>
  </pc:docChgLst>
  <pc:docChgLst>
    <pc:chgData name="Ayla Verhoeven | Isza Zorg" userId="S::ayla@isza-zorg.nl::278430bf-9477-4b5b-8e8a-8a233f335e06" providerId="AD" clId="Web-{E1ECFD22-B4F5-B2FC-A75A-9E6E8EF4B765}"/>
    <pc:docChg chg="addSld delSld modSld">
      <pc:chgData name="Ayla Verhoeven | Isza Zorg" userId="S::ayla@isza-zorg.nl::278430bf-9477-4b5b-8e8a-8a233f335e06" providerId="AD" clId="Web-{E1ECFD22-B4F5-B2FC-A75A-9E6E8EF4B765}" dt="2020-03-10T13:18:28.423" v="1429"/>
      <pc:docMkLst>
        <pc:docMk/>
      </pc:docMkLst>
      <pc:sldChg chg="modSp modNotes">
        <pc:chgData name="Ayla Verhoeven | Isza Zorg" userId="S::ayla@isza-zorg.nl::278430bf-9477-4b5b-8e8a-8a233f335e06" providerId="AD" clId="Web-{E1ECFD22-B4F5-B2FC-A75A-9E6E8EF4B765}" dt="2020-03-10T11:59:54.589" v="118" actId="20577"/>
        <pc:sldMkLst>
          <pc:docMk/>
          <pc:sldMk cId="1165536109" sldId="257"/>
        </pc:sldMkLst>
        <pc:spChg chg="mod">
          <ac:chgData name="Ayla Verhoeven | Isza Zorg" userId="S::ayla@isza-zorg.nl::278430bf-9477-4b5b-8e8a-8a233f335e06" providerId="AD" clId="Web-{E1ECFD22-B4F5-B2FC-A75A-9E6E8EF4B765}" dt="2020-03-10T11:59:54.589" v="118" actId="20577"/>
          <ac:spMkLst>
            <pc:docMk/>
            <pc:sldMk cId="1165536109" sldId="257"/>
            <ac:spMk id="3" creationId="{C62674CE-7C51-4CD7-9DF8-E6A3861D30B2}"/>
          </ac:spMkLst>
        </pc:spChg>
      </pc:sldChg>
      <pc:sldChg chg="del">
        <pc:chgData name="Ayla Verhoeven | Isza Zorg" userId="S::ayla@isza-zorg.nl::278430bf-9477-4b5b-8e8a-8a233f335e06" providerId="AD" clId="Web-{E1ECFD22-B4F5-B2FC-A75A-9E6E8EF4B765}" dt="2020-03-10T12:00:27.042" v="128"/>
        <pc:sldMkLst>
          <pc:docMk/>
          <pc:sldMk cId="4230608692" sldId="264"/>
        </pc:sldMkLst>
      </pc:sldChg>
      <pc:sldChg chg="modSp">
        <pc:chgData name="Ayla Verhoeven | Isza Zorg" userId="S::ayla@isza-zorg.nl::278430bf-9477-4b5b-8e8a-8a233f335e06" providerId="AD" clId="Web-{E1ECFD22-B4F5-B2FC-A75A-9E6E8EF4B765}" dt="2020-03-10T12:00:24.105" v="125" actId="20577"/>
        <pc:sldMkLst>
          <pc:docMk/>
          <pc:sldMk cId="865131893" sldId="265"/>
        </pc:sldMkLst>
        <pc:spChg chg="mod">
          <ac:chgData name="Ayla Verhoeven | Isza Zorg" userId="S::ayla@isza-zorg.nl::278430bf-9477-4b5b-8e8a-8a233f335e06" providerId="AD" clId="Web-{E1ECFD22-B4F5-B2FC-A75A-9E6E8EF4B765}" dt="2020-03-10T12:00:24.105" v="125" actId="20577"/>
          <ac:spMkLst>
            <pc:docMk/>
            <pc:sldMk cId="865131893" sldId="265"/>
            <ac:spMk id="2" creationId="{3AD4EC25-C08A-41FD-95E5-B30150D871A7}"/>
          </ac:spMkLst>
        </pc:spChg>
      </pc:sldChg>
      <pc:sldChg chg="del">
        <pc:chgData name="Ayla Verhoeven | Isza Zorg" userId="S::ayla@isza-zorg.nl::278430bf-9477-4b5b-8e8a-8a233f335e06" providerId="AD" clId="Web-{E1ECFD22-B4F5-B2FC-A75A-9E6E8EF4B765}" dt="2020-03-10T12:00:28.527" v="129"/>
        <pc:sldMkLst>
          <pc:docMk/>
          <pc:sldMk cId="2454913265" sldId="267"/>
        </pc:sldMkLst>
      </pc:sldChg>
      <pc:sldChg chg="addSp delSp modSp new mod setBg modNotes">
        <pc:chgData name="Ayla Verhoeven | Isza Zorg" userId="S::ayla@isza-zorg.nl::278430bf-9477-4b5b-8e8a-8a233f335e06" providerId="AD" clId="Web-{E1ECFD22-B4F5-B2FC-A75A-9E6E8EF4B765}" dt="2020-03-10T13:18:28.423" v="1429"/>
        <pc:sldMkLst>
          <pc:docMk/>
          <pc:sldMk cId="2569755812" sldId="274"/>
        </pc:sldMkLst>
        <pc:spChg chg="mod">
          <ac:chgData name="Ayla Verhoeven | Isza Zorg" userId="S::ayla@isza-zorg.nl::278430bf-9477-4b5b-8e8a-8a233f335e06" providerId="AD" clId="Web-{E1ECFD22-B4F5-B2FC-A75A-9E6E8EF4B765}" dt="2020-03-10T11:48:15.448" v="95" actId="20577"/>
          <ac:spMkLst>
            <pc:docMk/>
            <pc:sldMk cId="2569755812" sldId="274"/>
            <ac:spMk id="2" creationId="{95D8949D-B1CF-4E4B-87BA-E7E5469985CE}"/>
          </ac:spMkLst>
        </pc:spChg>
        <pc:spChg chg="mod">
          <ac:chgData name="Ayla Verhoeven | Isza Zorg" userId="S::ayla@isza-zorg.nl::278430bf-9477-4b5b-8e8a-8a233f335e06" providerId="AD" clId="Web-{E1ECFD22-B4F5-B2FC-A75A-9E6E8EF4B765}" dt="2020-03-10T13:17:49.876" v="1335" actId="20577"/>
          <ac:spMkLst>
            <pc:docMk/>
            <pc:sldMk cId="2569755812" sldId="274"/>
            <ac:spMk id="3" creationId="{0470FEDB-1EDA-494F-B863-324473583FCD}"/>
          </ac:spMkLst>
        </pc:spChg>
        <pc:spChg chg="add del mod">
          <ac:chgData name="Ayla Verhoeven | Isza Zorg" userId="S::ayla@isza-zorg.nl::278430bf-9477-4b5b-8e8a-8a233f335e06" providerId="AD" clId="Web-{E1ECFD22-B4F5-B2FC-A75A-9E6E8EF4B765}" dt="2020-03-10T12:14:41.386" v="851"/>
          <ac:spMkLst>
            <pc:docMk/>
            <pc:sldMk cId="2569755812" sldId="274"/>
            <ac:spMk id="5" creationId="{C48F1CB8-06AE-4A6B-9A64-65C812216FCD}"/>
          </ac:spMkLst>
        </pc:spChg>
        <pc:spChg chg="add">
          <ac:chgData name="Ayla Verhoeven | Isza Zorg" userId="S::ayla@isza-zorg.nl::278430bf-9477-4b5b-8e8a-8a233f335e06" providerId="AD" clId="Web-{E1ECFD22-B4F5-B2FC-A75A-9E6E8EF4B765}" dt="2020-03-10T12:14:49.527" v="852"/>
          <ac:spMkLst>
            <pc:docMk/>
            <pc:sldMk cId="2569755812" sldId="274"/>
            <ac:spMk id="7" creationId="{5AE73246-95C7-48DF-BF2E-A8278B21C24C}"/>
          </ac:spMkLst>
        </pc:spChg>
      </pc:sldChg>
      <pc:sldChg chg="addSp modSp new mod setBg modNotes">
        <pc:chgData name="Ayla Verhoeven | Isza Zorg" userId="S::ayla@isza-zorg.nl::278430bf-9477-4b5b-8e8a-8a233f335e06" providerId="AD" clId="Web-{E1ECFD22-B4F5-B2FC-A75A-9E6E8EF4B765}" dt="2020-03-10T13:17:34.220" v="1333" actId="1076"/>
        <pc:sldMkLst>
          <pc:docMk/>
          <pc:sldMk cId="589680269" sldId="275"/>
        </pc:sldMkLst>
        <pc:spChg chg="mod">
          <ac:chgData name="Ayla Verhoeven | Isza Zorg" userId="S::ayla@isza-zorg.nl::278430bf-9477-4b5b-8e8a-8a233f335e06" providerId="AD" clId="Web-{E1ECFD22-B4F5-B2FC-A75A-9E6E8EF4B765}" dt="2020-03-10T12:14:16.402" v="839" actId="20577"/>
          <ac:spMkLst>
            <pc:docMk/>
            <pc:sldMk cId="589680269" sldId="275"/>
            <ac:spMk id="2" creationId="{4039A10C-B32C-42C3-98EB-079BAA10F7DE}"/>
          </ac:spMkLst>
        </pc:spChg>
        <pc:spChg chg="mod">
          <ac:chgData name="Ayla Verhoeven | Isza Zorg" userId="S::ayla@isza-zorg.nl::278430bf-9477-4b5b-8e8a-8a233f335e06" providerId="AD" clId="Web-{E1ECFD22-B4F5-B2FC-A75A-9E6E8EF4B765}" dt="2020-03-10T12:14:28.417" v="847" actId="20577"/>
          <ac:spMkLst>
            <pc:docMk/>
            <pc:sldMk cId="589680269" sldId="275"/>
            <ac:spMk id="3" creationId="{B4F3AE65-2822-40F3-B141-ECB5EC0111E7}"/>
          </ac:spMkLst>
        </pc:spChg>
        <pc:spChg chg="add">
          <ac:chgData name="Ayla Verhoeven | Isza Zorg" userId="S::ayla@isza-zorg.nl::278430bf-9477-4b5b-8e8a-8a233f335e06" providerId="AD" clId="Web-{E1ECFD22-B4F5-B2FC-A75A-9E6E8EF4B765}" dt="2020-03-10T12:14:51.542" v="853"/>
          <ac:spMkLst>
            <pc:docMk/>
            <pc:sldMk cId="589680269" sldId="275"/>
            <ac:spMk id="5" creationId="{4F4BDF08-D834-4560-9C17-10AF89AB99E4}"/>
          </ac:spMkLst>
        </pc:spChg>
        <pc:picChg chg="add mod">
          <ac:chgData name="Ayla Verhoeven | Isza Zorg" userId="S::ayla@isza-zorg.nl::278430bf-9477-4b5b-8e8a-8a233f335e06" providerId="AD" clId="Web-{E1ECFD22-B4F5-B2FC-A75A-9E6E8EF4B765}" dt="2020-03-10T13:17:34.220" v="1333" actId="1076"/>
          <ac:picMkLst>
            <pc:docMk/>
            <pc:sldMk cId="589680269" sldId="275"/>
            <ac:picMk id="4" creationId="{7F40C55E-2C74-40D1-9D2C-B4CDE70D402C}"/>
          </ac:picMkLst>
        </pc:picChg>
      </pc:sldChg>
    </pc:docChg>
  </pc:docChgLst>
  <pc:docChgLst>
    <pc:chgData name="Ayla Verhoeven | Isza Zorg" userId="S::ayla@isza-zorg.nl::278430bf-9477-4b5b-8e8a-8a233f335e06" providerId="AD" clId="Web-{A3209043-6FA7-7A0A-8E14-89AE8B11A061}"/>
    <pc:docChg chg="modSld">
      <pc:chgData name="Ayla Verhoeven | Isza Zorg" userId="S::ayla@isza-zorg.nl::278430bf-9477-4b5b-8e8a-8a233f335e06" providerId="AD" clId="Web-{A3209043-6FA7-7A0A-8E14-89AE8B11A061}" dt="2020-02-06T15:36:29.395" v="41"/>
      <pc:docMkLst>
        <pc:docMk/>
      </pc:docMkLst>
      <pc:sldChg chg="modNotes">
        <pc:chgData name="Ayla Verhoeven | Isza Zorg" userId="S::ayla@isza-zorg.nl::278430bf-9477-4b5b-8e8a-8a233f335e06" providerId="AD" clId="Web-{A3209043-6FA7-7A0A-8E14-89AE8B11A061}" dt="2020-02-06T15:36:29.395" v="41"/>
        <pc:sldMkLst>
          <pc:docMk/>
          <pc:sldMk cId="372502216" sldId="272"/>
        </pc:sldMkLst>
      </pc:sldChg>
      <pc:sldChg chg="modSp modNotes">
        <pc:chgData name="Ayla Verhoeven | Isza Zorg" userId="S::ayla@isza-zorg.nl::278430bf-9477-4b5b-8e8a-8a233f335e06" providerId="AD" clId="Web-{A3209043-6FA7-7A0A-8E14-89AE8B11A061}" dt="2020-02-06T15:35:49.989" v="35" actId="20577"/>
        <pc:sldMkLst>
          <pc:docMk/>
          <pc:sldMk cId="148816759" sldId="273"/>
        </pc:sldMkLst>
        <pc:spChg chg="mod">
          <ac:chgData name="Ayla Verhoeven | Isza Zorg" userId="S::ayla@isza-zorg.nl::278430bf-9477-4b5b-8e8a-8a233f335e06" providerId="AD" clId="Web-{A3209043-6FA7-7A0A-8E14-89AE8B11A061}" dt="2020-02-06T15:35:49.989" v="35" actId="20577"/>
          <ac:spMkLst>
            <pc:docMk/>
            <pc:sldMk cId="148816759" sldId="273"/>
            <ac:spMk id="2" creationId="{4928F0CE-E28C-4A12-9773-5AD7323458C6}"/>
          </ac:spMkLst>
        </pc:spChg>
        <pc:spChg chg="mod">
          <ac:chgData name="Ayla Verhoeven | Isza Zorg" userId="S::ayla@isza-zorg.nl::278430bf-9477-4b5b-8e8a-8a233f335e06" providerId="AD" clId="Web-{A3209043-6FA7-7A0A-8E14-89AE8B11A061}" dt="2020-02-06T15:35:40.973" v="31" actId="20577"/>
          <ac:spMkLst>
            <pc:docMk/>
            <pc:sldMk cId="148816759" sldId="273"/>
            <ac:spMk id="3" creationId="{39BC57F6-B44C-4B49-B77E-1A108ADF7200}"/>
          </ac:spMkLst>
        </pc:spChg>
      </pc:sldChg>
    </pc:docChg>
  </pc:docChgLst>
  <pc:docChgLst>
    <pc:chgData name="Ayla Verhoeven | Isza Zorg" userId="S::ayla@isza-zorg.nl::278430bf-9477-4b5b-8e8a-8a233f335e06" providerId="AD" clId="Web-{548E752F-A07B-11AF-33B5-72132B3F744D}"/>
    <pc:docChg chg="modSld">
      <pc:chgData name="Ayla Verhoeven | Isza Zorg" userId="S::ayla@isza-zorg.nl::278430bf-9477-4b5b-8e8a-8a233f335e06" providerId="AD" clId="Web-{548E752F-A07B-11AF-33B5-72132B3F744D}" dt="2020-03-12T12:34:13.925" v="2" actId="20577"/>
      <pc:docMkLst>
        <pc:docMk/>
      </pc:docMkLst>
      <pc:sldChg chg="modSp">
        <pc:chgData name="Ayla Verhoeven | Isza Zorg" userId="S::ayla@isza-zorg.nl::278430bf-9477-4b5b-8e8a-8a233f335e06" providerId="AD" clId="Web-{548E752F-A07B-11AF-33B5-72132B3F744D}" dt="2020-03-12T12:34:13.925" v="2" actId="20577"/>
        <pc:sldMkLst>
          <pc:docMk/>
          <pc:sldMk cId="1165536109" sldId="257"/>
        </pc:sldMkLst>
        <pc:spChg chg="mod">
          <ac:chgData name="Ayla Verhoeven | Isza Zorg" userId="S::ayla@isza-zorg.nl::278430bf-9477-4b5b-8e8a-8a233f335e06" providerId="AD" clId="Web-{548E752F-A07B-11AF-33B5-72132B3F744D}" dt="2020-03-12T12:34:13.925" v="2" actId="20577"/>
          <ac:spMkLst>
            <pc:docMk/>
            <pc:sldMk cId="1165536109" sldId="257"/>
            <ac:spMk id="3" creationId="{C62674CE-7C51-4CD7-9DF8-E6A3861D30B2}"/>
          </ac:spMkLst>
        </pc:spChg>
      </pc:sldChg>
    </pc:docChg>
  </pc:docChgLst>
  <pc:docChgLst>
    <pc:chgData name="Ayla Verhoeven | Isza Zorg" userId="S::ayla@isza-zorg.nl::278430bf-9477-4b5b-8e8a-8a233f335e06" providerId="AD" clId="Web-{6C33972D-DB75-B895-7CE7-A27B6FA77ACA}"/>
    <pc:docChg chg="modSld">
      <pc:chgData name="Ayla Verhoeven | Isza Zorg" userId="S::ayla@isza-zorg.nl::278430bf-9477-4b5b-8e8a-8a233f335e06" providerId="AD" clId="Web-{6C33972D-DB75-B895-7CE7-A27B6FA77ACA}" dt="2020-01-30T13:37:17.740" v="7" actId="20577"/>
      <pc:docMkLst>
        <pc:docMk/>
      </pc:docMkLst>
      <pc:sldChg chg="modSp">
        <pc:chgData name="Ayla Verhoeven | Isza Zorg" userId="S::ayla@isza-zorg.nl::278430bf-9477-4b5b-8e8a-8a233f335e06" providerId="AD" clId="Web-{6C33972D-DB75-B895-7CE7-A27B6FA77ACA}" dt="2020-01-30T13:37:17.740" v="7" actId="20577"/>
        <pc:sldMkLst>
          <pc:docMk/>
          <pc:sldMk cId="1165536109" sldId="257"/>
        </pc:sldMkLst>
        <pc:spChg chg="mod">
          <ac:chgData name="Ayla Verhoeven | Isza Zorg" userId="S::ayla@isza-zorg.nl::278430bf-9477-4b5b-8e8a-8a233f335e06" providerId="AD" clId="Web-{6C33972D-DB75-B895-7CE7-A27B6FA77ACA}" dt="2020-01-30T13:37:17.740" v="7" actId="20577"/>
          <ac:spMkLst>
            <pc:docMk/>
            <pc:sldMk cId="1165536109" sldId="257"/>
            <ac:spMk id="3" creationId="{C62674CE-7C51-4CD7-9DF8-E6A3861D30B2}"/>
          </ac:spMkLst>
        </pc:spChg>
      </pc:sldChg>
      <pc:sldChg chg="modNotes">
        <pc:chgData name="Ayla Verhoeven | Isza Zorg" userId="S::ayla@isza-zorg.nl::278430bf-9477-4b5b-8e8a-8a233f335e06" providerId="AD" clId="Web-{6C33972D-DB75-B895-7CE7-A27B6FA77ACA}" dt="2020-01-30T07:49:28.965" v="2"/>
        <pc:sldMkLst>
          <pc:docMk/>
          <pc:sldMk cId="1473225689" sldId="261"/>
        </pc:sldMkLst>
      </pc:sldChg>
    </pc:docChg>
  </pc:docChgLst>
  <pc:docChgLst>
    <pc:chgData name="Ayla Verhoeven | Isza Zorg" userId="S::ayla@isza-zorg.nl::278430bf-9477-4b5b-8e8a-8a233f335e06" providerId="AD" clId="Web-{CD314DE5-0961-762D-8152-DC34F0946276}"/>
    <pc:docChg chg="addSld delSld modSld">
      <pc:chgData name="Ayla Verhoeven | Isza Zorg" userId="S::ayla@isza-zorg.nl::278430bf-9477-4b5b-8e8a-8a233f335e06" providerId="AD" clId="Web-{CD314DE5-0961-762D-8152-DC34F0946276}" dt="2020-02-04T11:04:43.791" v="29" actId="20577"/>
      <pc:docMkLst>
        <pc:docMk/>
      </pc:docMkLst>
      <pc:sldChg chg="modSp">
        <pc:chgData name="Ayla Verhoeven | Isza Zorg" userId="S::ayla@isza-zorg.nl::278430bf-9477-4b5b-8e8a-8a233f335e06" providerId="AD" clId="Web-{CD314DE5-0961-762D-8152-DC34F0946276}" dt="2020-02-04T11:04:43.791" v="29" actId="20577"/>
        <pc:sldMkLst>
          <pc:docMk/>
          <pc:sldMk cId="1165536109" sldId="257"/>
        </pc:sldMkLst>
        <pc:spChg chg="mod">
          <ac:chgData name="Ayla Verhoeven | Isza Zorg" userId="S::ayla@isza-zorg.nl::278430bf-9477-4b5b-8e8a-8a233f335e06" providerId="AD" clId="Web-{CD314DE5-0961-762D-8152-DC34F0946276}" dt="2020-02-04T11:04:43.791" v="29" actId="20577"/>
          <ac:spMkLst>
            <pc:docMk/>
            <pc:sldMk cId="1165536109" sldId="257"/>
            <ac:spMk id="3" creationId="{C62674CE-7C51-4CD7-9DF8-E6A3861D30B2}"/>
          </ac:spMkLst>
        </pc:spChg>
      </pc:sldChg>
      <pc:sldChg chg="new">
        <pc:chgData name="Ayla Verhoeven | Isza Zorg" userId="S::ayla@isza-zorg.nl::278430bf-9477-4b5b-8e8a-8a233f335e06" providerId="AD" clId="Web-{CD314DE5-0961-762D-8152-DC34F0946276}" dt="2020-02-04T10:16:27.571" v="2"/>
        <pc:sldMkLst>
          <pc:docMk/>
          <pc:sldMk cId="2768140062" sldId="262"/>
        </pc:sldMkLst>
      </pc:sldChg>
      <pc:sldChg chg="new del">
        <pc:chgData name="Ayla Verhoeven | Isza Zorg" userId="S::ayla@isza-zorg.nl::278430bf-9477-4b5b-8e8a-8a233f335e06" providerId="AD" clId="Web-{CD314DE5-0961-762D-8152-DC34F0946276}" dt="2020-02-04T10:16:20.900" v="1"/>
        <pc:sldMkLst>
          <pc:docMk/>
          <pc:sldMk cId="4055339432" sldId="262"/>
        </pc:sldMkLst>
      </pc:sldChg>
    </pc:docChg>
  </pc:docChgLst>
  <pc:docChgLst>
    <pc:chgData name="Ayla Verhoeven | Isza Zorg" userId="S::ayla@isza-zorg.nl::278430bf-9477-4b5b-8e8a-8a233f335e06" providerId="AD" clId="Web-{58623BBA-EF4D-C263-F375-905663E74F21}"/>
    <pc:docChg chg="addSld delSld modSld">
      <pc:chgData name="Ayla Verhoeven | Isza Zorg" userId="S::ayla@isza-zorg.nl::278430bf-9477-4b5b-8e8a-8a233f335e06" providerId="AD" clId="Web-{58623BBA-EF4D-C263-F375-905663E74F21}" dt="2020-02-06T15:19:48.608" v="4091" actId="20577"/>
      <pc:docMkLst>
        <pc:docMk/>
      </pc:docMkLst>
      <pc:sldChg chg="modSp modNotes">
        <pc:chgData name="Ayla Verhoeven | Isza Zorg" userId="S::ayla@isza-zorg.nl::278430bf-9477-4b5b-8e8a-8a233f335e06" providerId="AD" clId="Web-{58623BBA-EF4D-C263-F375-905663E74F21}" dt="2020-02-06T15:17:47.812" v="4088"/>
        <pc:sldMkLst>
          <pc:docMk/>
          <pc:sldMk cId="1165536109" sldId="257"/>
        </pc:sldMkLst>
        <pc:spChg chg="mod">
          <ac:chgData name="Ayla Verhoeven | Isza Zorg" userId="S::ayla@isza-zorg.nl::278430bf-9477-4b5b-8e8a-8a233f335e06" providerId="AD" clId="Web-{58623BBA-EF4D-C263-F375-905663E74F21}" dt="2020-02-06T15:17:36.843" v="4062" actId="20577"/>
          <ac:spMkLst>
            <pc:docMk/>
            <pc:sldMk cId="1165536109" sldId="257"/>
            <ac:spMk id="3" creationId="{C62674CE-7C51-4CD7-9DF8-E6A3861D30B2}"/>
          </ac:spMkLst>
        </pc:spChg>
      </pc:sldChg>
      <pc:sldChg chg="modSp">
        <pc:chgData name="Ayla Verhoeven | Isza Zorg" userId="S::ayla@isza-zorg.nl::278430bf-9477-4b5b-8e8a-8a233f335e06" providerId="AD" clId="Web-{58623BBA-EF4D-C263-F375-905663E74F21}" dt="2020-02-04T15:17:03.901" v="1172" actId="20577"/>
        <pc:sldMkLst>
          <pc:docMk/>
          <pc:sldMk cId="1473225689" sldId="261"/>
        </pc:sldMkLst>
        <pc:spChg chg="mod">
          <ac:chgData name="Ayla Verhoeven | Isza Zorg" userId="S::ayla@isza-zorg.nl::278430bf-9477-4b5b-8e8a-8a233f335e06" providerId="AD" clId="Web-{58623BBA-EF4D-C263-F375-905663E74F21}" dt="2020-02-04T15:17:03.901" v="1172" actId="20577"/>
          <ac:spMkLst>
            <pc:docMk/>
            <pc:sldMk cId="1473225689" sldId="261"/>
            <ac:spMk id="3" creationId="{CEA0CEFF-5475-4065-B7FB-9C96A4993636}"/>
          </ac:spMkLst>
        </pc:spChg>
      </pc:sldChg>
      <pc:sldChg chg="addSp modSp modNotes">
        <pc:chgData name="Ayla Verhoeven | Isza Zorg" userId="S::ayla@isza-zorg.nl::278430bf-9477-4b5b-8e8a-8a233f335e06" providerId="AD" clId="Web-{58623BBA-EF4D-C263-F375-905663E74F21}" dt="2020-02-04T15:24:43.520" v="1326"/>
        <pc:sldMkLst>
          <pc:docMk/>
          <pc:sldMk cId="2768140062" sldId="262"/>
        </pc:sldMkLst>
        <pc:spChg chg="mod">
          <ac:chgData name="Ayla Verhoeven | Isza Zorg" userId="S::ayla@isza-zorg.nl::278430bf-9477-4b5b-8e8a-8a233f335e06" providerId="AD" clId="Web-{58623BBA-EF4D-C263-F375-905663E74F21}" dt="2020-02-04T12:09:19.991" v="505" actId="20577"/>
          <ac:spMkLst>
            <pc:docMk/>
            <pc:sldMk cId="2768140062" sldId="262"/>
            <ac:spMk id="2" creationId="{1FD31841-9F88-409E-94F3-D9BFCE3BE687}"/>
          </ac:spMkLst>
        </pc:spChg>
        <pc:spChg chg="mod">
          <ac:chgData name="Ayla Verhoeven | Isza Zorg" userId="S::ayla@isza-zorg.nl::278430bf-9477-4b5b-8e8a-8a233f335e06" providerId="AD" clId="Web-{58623BBA-EF4D-C263-F375-905663E74F21}" dt="2020-02-04T12:10:49.834" v="515" actId="20577"/>
          <ac:spMkLst>
            <pc:docMk/>
            <pc:sldMk cId="2768140062" sldId="262"/>
            <ac:spMk id="3" creationId="{00086976-72A4-4166-ABF8-B208A0F727C4}"/>
          </ac:spMkLst>
        </pc:spChg>
        <pc:spChg chg="add mod">
          <ac:chgData name="Ayla Verhoeven | Isza Zorg" userId="S::ayla@isza-zorg.nl::278430bf-9477-4b5b-8e8a-8a233f335e06" providerId="AD" clId="Web-{58623BBA-EF4D-C263-F375-905663E74F21}" dt="2020-02-04T12:09:48.584" v="507" actId="1076"/>
          <ac:spMkLst>
            <pc:docMk/>
            <pc:sldMk cId="2768140062" sldId="262"/>
            <ac:spMk id="4" creationId="{9317B8B3-457B-4D20-817C-BDDF3B634186}"/>
          </ac:spMkLst>
        </pc:spChg>
      </pc:sldChg>
      <pc:sldChg chg="addSp modSp new mod setBg">
        <pc:chgData name="Ayla Verhoeven | Isza Zorg" userId="S::ayla@isza-zorg.nl::278430bf-9477-4b5b-8e8a-8a233f335e06" providerId="AD" clId="Web-{58623BBA-EF4D-C263-F375-905663E74F21}" dt="2020-02-04T12:54:43.948" v="587" actId="20577"/>
        <pc:sldMkLst>
          <pc:docMk/>
          <pc:sldMk cId="113020738" sldId="263"/>
        </pc:sldMkLst>
        <pc:spChg chg="mod">
          <ac:chgData name="Ayla Verhoeven | Isza Zorg" userId="S::ayla@isza-zorg.nl::278430bf-9477-4b5b-8e8a-8a233f335e06" providerId="AD" clId="Web-{58623BBA-EF4D-C263-F375-905663E74F21}" dt="2020-02-04T12:09:06.710" v="500" actId="20577"/>
          <ac:spMkLst>
            <pc:docMk/>
            <pc:sldMk cId="113020738" sldId="263"/>
            <ac:spMk id="2" creationId="{C5619456-6E1D-4EB3-80F5-5A257E77BE7E}"/>
          </ac:spMkLst>
        </pc:spChg>
        <pc:spChg chg="mod">
          <ac:chgData name="Ayla Verhoeven | Isza Zorg" userId="S::ayla@isza-zorg.nl::278430bf-9477-4b5b-8e8a-8a233f335e06" providerId="AD" clId="Web-{58623BBA-EF4D-C263-F375-905663E74F21}" dt="2020-02-04T12:54:43.948" v="587" actId="20577"/>
          <ac:spMkLst>
            <pc:docMk/>
            <pc:sldMk cId="113020738" sldId="263"/>
            <ac:spMk id="3" creationId="{3DC5DDB9-79FE-4A15-9BC8-DBA4082805BB}"/>
          </ac:spMkLst>
        </pc:spChg>
        <pc:spChg chg="add mod">
          <ac:chgData name="Ayla Verhoeven | Isza Zorg" userId="S::ayla@isza-zorg.nl::278430bf-9477-4b5b-8e8a-8a233f335e06" providerId="AD" clId="Web-{58623BBA-EF4D-C263-F375-905663E74F21}" dt="2020-02-04T12:12:20.083" v="567" actId="20577"/>
          <ac:spMkLst>
            <pc:docMk/>
            <pc:sldMk cId="113020738" sldId="263"/>
            <ac:spMk id="4" creationId="{7C6841A4-5F3C-444D-B109-640494EB22EA}"/>
          </ac:spMkLst>
        </pc:spChg>
      </pc:sldChg>
      <pc:sldChg chg="addSp delSp modSp new mod setBg modNotes">
        <pc:chgData name="Ayla Verhoeven | Isza Zorg" userId="S::ayla@isza-zorg.nl::278430bf-9477-4b5b-8e8a-8a233f335e06" providerId="AD" clId="Web-{58623BBA-EF4D-C263-F375-905663E74F21}" dt="2020-02-06T11:22:41.328" v="2292"/>
        <pc:sldMkLst>
          <pc:docMk/>
          <pc:sldMk cId="4230608692" sldId="264"/>
        </pc:sldMkLst>
        <pc:spChg chg="mod">
          <ac:chgData name="Ayla Verhoeven | Isza Zorg" userId="S::ayla@isza-zorg.nl::278430bf-9477-4b5b-8e8a-8a233f335e06" providerId="AD" clId="Web-{58623BBA-EF4D-C263-F375-905663E74F21}" dt="2020-02-04T15:23:19.803" v="1309" actId="20577"/>
          <ac:spMkLst>
            <pc:docMk/>
            <pc:sldMk cId="4230608692" sldId="264"/>
            <ac:spMk id="2" creationId="{D12899F7-9440-463A-B2C2-FC4B5DEBFC6D}"/>
          </ac:spMkLst>
        </pc:spChg>
        <pc:spChg chg="add del mod">
          <ac:chgData name="Ayla Verhoeven | Isza Zorg" userId="S::ayla@isza-zorg.nl::278430bf-9477-4b5b-8e8a-8a233f335e06" providerId="AD" clId="Web-{58623BBA-EF4D-C263-F375-905663E74F21}" dt="2020-02-06T11:21:54.532" v="2216" actId="20577"/>
          <ac:spMkLst>
            <pc:docMk/>
            <pc:sldMk cId="4230608692" sldId="264"/>
            <ac:spMk id="3" creationId="{E6CFD592-20F1-42E5-AABC-C826FD4861D0}"/>
          </ac:spMkLst>
        </pc:spChg>
        <pc:spChg chg="add del mod">
          <ac:chgData name="Ayla Verhoeven | Isza Zorg" userId="S::ayla@isza-zorg.nl::278430bf-9477-4b5b-8e8a-8a233f335e06" providerId="AD" clId="Web-{58623BBA-EF4D-C263-F375-905663E74F21}" dt="2020-02-04T13:13:00.282" v="604"/>
          <ac:spMkLst>
            <pc:docMk/>
            <pc:sldMk cId="4230608692" sldId="264"/>
            <ac:spMk id="4" creationId="{ED74F0DD-5DFA-41C7-93BB-D5FF7BDA1556}"/>
          </ac:spMkLst>
        </pc:spChg>
        <pc:spChg chg="add">
          <ac:chgData name="Ayla Verhoeven | Isza Zorg" userId="S::ayla@isza-zorg.nl::278430bf-9477-4b5b-8e8a-8a233f335e06" providerId="AD" clId="Web-{58623BBA-EF4D-C263-F375-905663E74F21}" dt="2020-02-04T13:13:09.001" v="605"/>
          <ac:spMkLst>
            <pc:docMk/>
            <pc:sldMk cId="4230608692" sldId="264"/>
            <ac:spMk id="6" creationId="{6846C6AF-F9F0-4465-9E2C-88729266FE3D}"/>
          </ac:spMkLst>
        </pc:spChg>
        <pc:graphicFrameChg chg="add del mod ord modGraphic">
          <ac:chgData name="Ayla Verhoeven | Isza Zorg" userId="S::ayla@isza-zorg.nl::278430bf-9477-4b5b-8e8a-8a233f335e06" providerId="AD" clId="Web-{58623BBA-EF4D-C263-F375-905663E74F21}" dt="2020-02-04T13:18:43.966" v="678"/>
          <ac:graphicFrameMkLst>
            <pc:docMk/>
            <pc:sldMk cId="4230608692" sldId="264"/>
            <ac:graphicFrameMk id="8" creationId="{D5983354-CB49-4AB2-A519-73AD505AA4E5}"/>
          </ac:graphicFrameMkLst>
        </pc:graphicFrameChg>
        <pc:picChg chg="add mod ord">
          <ac:chgData name="Ayla Verhoeven | Isza Zorg" userId="S::ayla@isza-zorg.nl::278430bf-9477-4b5b-8e8a-8a233f335e06" providerId="AD" clId="Web-{58623BBA-EF4D-C263-F375-905663E74F21}" dt="2020-02-04T15:14:11.527" v="1170" actId="14100"/>
          <ac:picMkLst>
            <pc:docMk/>
            <pc:sldMk cId="4230608692" sldId="264"/>
            <ac:picMk id="4" creationId="{1FA59BD3-412D-4D5A-AAF9-D36AF8086AAA}"/>
          </ac:picMkLst>
        </pc:picChg>
      </pc:sldChg>
      <pc:sldChg chg="addSp delSp modSp new mod setBg modNotes">
        <pc:chgData name="Ayla Verhoeven | Isza Zorg" userId="S::ayla@isza-zorg.nl::278430bf-9477-4b5b-8e8a-8a233f335e06" providerId="AD" clId="Web-{58623BBA-EF4D-C263-F375-905663E74F21}" dt="2020-02-06T11:21:37.907" v="2193"/>
        <pc:sldMkLst>
          <pc:docMk/>
          <pc:sldMk cId="865131893" sldId="265"/>
        </pc:sldMkLst>
        <pc:spChg chg="mod">
          <ac:chgData name="Ayla Verhoeven | Isza Zorg" userId="S::ayla@isza-zorg.nl::278430bf-9477-4b5b-8e8a-8a233f335e06" providerId="AD" clId="Web-{58623BBA-EF4D-C263-F375-905663E74F21}" dt="2020-02-04T13:54:09.607" v="905" actId="20577"/>
          <ac:spMkLst>
            <pc:docMk/>
            <pc:sldMk cId="865131893" sldId="265"/>
            <ac:spMk id="2" creationId="{3AD4EC25-C08A-41FD-95E5-B30150D871A7}"/>
          </ac:spMkLst>
        </pc:spChg>
        <pc:spChg chg="mod">
          <ac:chgData name="Ayla Verhoeven | Isza Zorg" userId="S::ayla@isza-zorg.nl::278430bf-9477-4b5b-8e8a-8a233f335e06" providerId="AD" clId="Web-{58623BBA-EF4D-C263-F375-905663E74F21}" dt="2020-02-06T11:20:06.564" v="2070" actId="20577"/>
          <ac:spMkLst>
            <pc:docMk/>
            <pc:sldMk cId="865131893" sldId="265"/>
            <ac:spMk id="3" creationId="{1647B9A9-1AB9-4FEA-81FB-B83B65F6C662}"/>
          </ac:spMkLst>
        </pc:spChg>
        <pc:spChg chg="add">
          <ac:chgData name="Ayla Verhoeven | Isza Zorg" userId="S::ayla@isza-zorg.nl::278430bf-9477-4b5b-8e8a-8a233f335e06" providerId="AD" clId="Web-{58623BBA-EF4D-C263-F375-905663E74F21}" dt="2020-02-04T14:45:15.203" v="961"/>
          <ac:spMkLst>
            <pc:docMk/>
            <pc:sldMk cId="865131893" sldId="265"/>
            <ac:spMk id="5" creationId="{20520BEB-5D5C-43AD-B171-2B1DFF3619D0}"/>
          </ac:spMkLst>
        </pc:spChg>
        <pc:graphicFrameChg chg="add del mod">
          <ac:chgData name="Ayla Verhoeven | Isza Zorg" userId="S::ayla@isza-zorg.nl::278430bf-9477-4b5b-8e8a-8a233f335e06" providerId="AD" clId="Web-{58623BBA-EF4D-C263-F375-905663E74F21}" dt="2020-02-04T15:00:17.974" v="1075"/>
          <ac:graphicFrameMkLst>
            <pc:docMk/>
            <pc:sldMk cId="865131893" sldId="265"/>
            <ac:graphicFrameMk id="7" creationId="{0BA314AE-DE28-4057-A64E-D82F50F86A97}"/>
          </ac:graphicFrameMkLst>
        </pc:graphicFrameChg>
        <pc:picChg chg="add mod">
          <ac:chgData name="Ayla Verhoeven | Isza Zorg" userId="S::ayla@isza-zorg.nl::278430bf-9477-4b5b-8e8a-8a233f335e06" providerId="AD" clId="Web-{58623BBA-EF4D-C263-F375-905663E74F21}" dt="2020-02-04T15:00:41.505" v="1080" actId="14100"/>
          <ac:picMkLst>
            <pc:docMk/>
            <pc:sldMk cId="865131893" sldId="265"/>
            <ac:picMk id="8" creationId="{A29E3B3D-3BB6-4B83-94E7-06802E734100}"/>
          </ac:picMkLst>
        </pc:picChg>
      </pc:sldChg>
      <pc:sldChg chg="addSp modSp new mod setBg modNotes">
        <pc:chgData name="Ayla Verhoeven | Isza Zorg" userId="S::ayla@isza-zorg.nl::278430bf-9477-4b5b-8e8a-8a233f335e06" providerId="AD" clId="Web-{58623BBA-EF4D-C263-F375-905663E74F21}" dt="2020-02-04T15:24:27.927" v="1321"/>
        <pc:sldMkLst>
          <pc:docMk/>
          <pc:sldMk cId="1788086067" sldId="266"/>
        </pc:sldMkLst>
        <pc:spChg chg="mod">
          <ac:chgData name="Ayla Verhoeven | Isza Zorg" userId="S::ayla@isza-zorg.nl::278430bf-9477-4b5b-8e8a-8a233f335e06" providerId="AD" clId="Web-{58623BBA-EF4D-C263-F375-905663E74F21}" dt="2020-02-04T15:18:05.697" v="1180" actId="20577"/>
          <ac:spMkLst>
            <pc:docMk/>
            <pc:sldMk cId="1788086067" sldId="266"/>
            <ac:spMk id="2" creationId="{7FC2433B-350E-43BE-8D33-F4993907A0D4}"/>
          </ac:spMkLst>
        </pc:spChg>
        <pc:spChg chg="mod">
          <ac:chgData name="Ayla Verhoeven | Isza Zorg" userId="S::ayla@isza-zorg.nl::278430bf-9477-4b5b-8e8a-8a233f335e06" providerId="AD" clId="Web-{58623BBA-EF4D-C263-F375-905663E74F21}" dt="2020-02-04T15:24:06.255" v="1318" actId="20577"/>
          <ac:spMkLst>
            <pc:docMk/>
            <pc:sldMk cId="1788086067" sldId="266"/>
            <ac:spMk id="3" creationId="{2CADED29-2F2B-438B-BD79-2DE113B523E0}"/>
          </ac:spMkLst>
        </pc:spChg>
        <pc:spChg chg="add">
          <ac:chgData name="Ayla Verhoeven | Isza Zorg" userId="S::ayla@isza-zorg.nl::278430bf-9477-4b5b-8e8a-8a233f335e06" providerId="AD" clId="Web-{58623BBA-EF4D-C263-F375-905663E74F21}" dt="2020-02-04T15:22:24.256" v="1306"/>
          <ac:spMkLst>
            <pc:docMk/>
            <pc:sldMk cId="1788086067" sldId="266"/>
            <ac:spMk id="5" creationId="{570A38B1-8F74-4653-9172-36A763E0BA83}"/>
          </ac:spMkLst>
        </pc:spChg>
      </pc:sldChg>
      <pc:sldChg chg="addSp delSp modSp new mod setBg modNotes">
        <pc:chgData name="Ayla Verhoeven | Isza Zorg" userId="S::ayla@isza-zorg.nl::278430bf-9477-4b5b-8e8a-8a233f335e06" providerId="AD" clId="Web-{58623BBA-EF4D-C263-F375-905663E74F21}" dt="2020-02-04T15:24:32.317" v="1322"/>
        <pc:sldMkLst>
          <pc:docMk/>
          <pc:sldMk cId="2454913265" sldId="267"/>
        </pc:sldMkLst>
        <pc:spChg chg="del">
          <ac:chgData name="Ayla Verhoeven | Isza Zorg" userId="S::ayla@isza-zorg.nl::278430bf-9477-4b5b-8e8a-8a233f335e06" providerId="AD" clId="Web-{58623BBA-EF4D-C263-F375-905663E74F21}" dt="2020-02-04T15:18:52.352" v="1195"/>
          <ac:spMkLst>
            <pc:docMk/>
            <pc:sldMk cId="2454913265" sldId="267"/>
            <ac:spMk id="2" creationId="{19D271FA-0343-4CD8-912F-E9191D43EA40}"/>
          </ac:spMkLst>
        </pc:spChg>
        <pc:spChg chg="mod">
          <ac:chgData name="Ayla Verhoeven | Isza Zorg" userId="S::ayla@isza-zorg.nl::278430bf-9477-4b5b-8e8a-8a233f335e06" providerId="AD" clId="Web-{58623BBA-EF4D-C263-F375-905663E74F21}" dt="2020-02-04T15:19:37.993" v="1234" actId="20577"/>
          <ac:spMkLst>
            <pc:docMk/>
            <pc:sldMk cId="2454913265" sldId="267"/>
            <ac:spMk id="3" creationId="{E001EC92-BA29-48F1-B73F-E21A258AA1E6}"/>
          </ac:spMkLst>
        </pc:spChg>
        <pc:spChg chg="add mod">
          <ac:chgData name="Ayla Verhoeven | Isza Zorg" userId="S::ayla@isza-zorg.nl::278430bf-9477-4b5b-8e8a-8a233f335e06" providerId="AD" clId="Web-{58623BBA-EF4D-C263-F375-905663E74F21}" dt="2020-02-04T15:18:57.571" v="1196" actId="1076"/>
          <ac:spMkLst>
            <pc:docMk/>
            <pc:sldMk cId="2454913265" sldId="267"/>
            <ac:spMk id="5" creationId="{C8EB7048-29FD-49FA-9CF9-78BCD15E12DF}"/>
          </ac:spMkLst>
        </pc:spChg>
        <pc:spChg chg="add del mod">
          <ac:chgData name="Ayla Verhoeven | Isza Zorg" userId="S::ayla@isza-zorg.nl::278430bf-9477-4b5b-8e8a-8a233f335e06" providerId="AD" clId="Web-{58623BBA-EF4D-C263-F375-905663E74F21}" dt="2020-02-04T15:22:09.506" v="1304"/>
          <ac:spMkLst>
            <pc:docMk/>
            <pc:sldMk cId="2454913265" sldId="267"/>
            <ac:spMk id="7" creationId="{64351976-FBAA-461C-99F3-9B3279BEFE3E}"/>
          </ac:spMkLst>
        </pc:spChg>
        <pc:spChg chg="add">
          <ac:chgData name="Ayla Verhoeven | Isza Zorg" userId="S::ayla@isza-zorg.nl::278430bf-9477-4b5b-8e8a-8a233f335e06" providerId="AD" clId="Web-{58623BBA-EF4D-C263-F375-905663E74F21}" dt="2020-02-04T15:22:20.491" v="1305"/>
          <ac:spMkLst>
            <pc:docMk/>
            <pc:sldMk cId="2454913265" sldId="267"/>
            <ac:spMk id="9" creationId="{88FD454E-A8C6-43B8-BA38-5EC8D72B4011}"/>
          </ac:spMkLst>
        </pc:spChg>
      </pc:sldChg>
      <pc:sldChg chg="addSp delSp modSp new mod setBg modNotes">
        <pc:chgData name="Ayla Verhoeven | Isza Zorg" userId="S::ayla@isza-zorg.nl::278430bf-9477-4b5b-8e8a-8a233f335e06" providerId="AD" clId="Web-{58623BBA-EF4D-C263-F375-905663E74F21}" dt="2020-02-06T15:19:47.717" v="4089" actId="20577"/>
        <pc:sldMkLst>
          <pc:docMk/>
          <pc:sldMk cId="428644713" sldId="268"/>
        </pc:sldMkLst>
        <pc:spChg chg="mod ord">
          <ac:chgData name="Ayla Verhoeven | Isza Zorg" userId="S::ayla@isza-zorg.nl::278430bf-9477-4b5b-8e8a-8a233f335e06" providerId="AD" clId="Web-{58623BBA-EF4D-C263-F375-905663E74F21}" dt="2020-02-06T15:19:47.717" v="4089" actId="20577"/>
          <ac:spMkLst>
            <pc:docMk/>
            <pc:sldMk cId="428644713" sldId="268"/>
            <ac:spMk id="2" creationId="{63AC7896-ECD2-4BD7-B52E-5598C60A6870}"/>
          </ac:spMkLst>
        </pc:spChg>
        <pc:spChg chg="del">
          <ac:chgData name="Ayla Verhoeven | Isza Zorg" userId="S::ayla@isza-zorg.nl::278430bf-9477-4b5b-8e8a-8a233f335e06" providerId="AD" clId="Web-{58623BBA-EF4D-C263-F375-905663E74F21}" dt="2020-02-04T15:31:22.797" v="1329"/>
          <ac:spMkLst>
            <pc:docMk/>
            <pc:sldMk cId="428644713" sldId="268"/>
            <ac:spMk id="3" creationId="{7436C696-877D-4A26-BB9E-10B5F24BB6D4}"/>
          </ac:spMkLst>
        </pc:spChg>
        <pc:spChg chg="del">
          <ac:chgData name="Ayla Verhoeven | Isza Zorg" userId="S::ayla@isza-zorg.nl::278430bf-9477-4b5b-8e8a-8a233f335e06" providerId="AD" clId="Web-{58623BBA-EF4D-C263-F375-905663E74F21}" dt="2020-02-04T15:33:02.952" v="1331"/>
          <ac:spMkLst>
            <pc:docMk/>
            <pc:sldMk cId="428644713" sldId="268"/>
            <ac:spMk id="4" creationId="{756C79F5-C9ED-4C74-9894-2211E7CF809D}"/>
          </ac:spMkLst>
        </pc:spChg>
        <pc:spChg chg="add del">
          <ac:chgData name="Ayla Verhoeven | Isza Zorg" userId="S::ayla@isza-zorg.nl::278430bf-9477-4b5b-8e8a-8a233f335e06" providerId="AD" clId="Web-{58623BBA-EF4D-C263-F375-905663E74F21}" dt="2020-02-04T15:34:34.529" v="1375"/>
          <ac:spMkLst>
            <pc:docMk/>
            <pc:sldMk cId="428644713" sldId="268"/>
            <ac:spMk id="9" creationId="{231BF440-39FA-4087-84CC-2EEC0BBDAF29}"/>
          </ac:spMkLst>
        </pc:spChg>
        <pc:spChg chg="add del">
          <ac:chgData name="Ayla Verhoeven | Isza Zorg" userId="S::ayla@isza-zorg.nl::278430bf-9477-4b5b-8e8a-8a233f335e06" providerId="AD" clId="Web-{58623BBA-EF4D-C263-F375-905663E74F21}" dt="2020-02-04T15:34:34.529" v="1375"/>
          <ac:spMkLst>
            <pc:docMk/>
            <pc:sldMk cId="428644713" sldId="268"/>
            <ac:spMk id="10" creationId="{F04E4CBA-303B-48BD-8451-C2701CB0EEBF}"/>
          </ac:spMkLst>
        </pc:spChg>
        <pc:spChg chg="add del">
          <ac:chgData name="Ayla Verhoeven | Isza Zorg" userId="S::ayla@isza-zorg.nl::278430bf-9477-4b5b-8e8a-8a233f335e06" providerId="AD" clId="Web-{58623BBA-EF4D-C263-F375-905663E74F21}" dt="2020-02-04T15:34:34.529" v="1375"/>
          <ac:spMkLst>
            <pc:docMk/>
            <pc:sldMk cId="428644713" sldId="268"/>
            <ac:spMk id="11" creationId="{F719E049-B5B7-4EF2-BC12-83B743F414EE}"/>
          </ac:spMkLst>
        </pc:spChg>
        <pc:spChg chg="add del">
          <ac:chgData name="Ayla Verhoeven | Isza Zorg" userId="S::ayla@isza-zorg.nl::278430bf-9477-4b5b-8e8a-8a233f335e06" providerId="AD" clId="Web-{58623BBA-EF4D-C263-F375-905663E74F21}" dt="2020-02-04T15:34:29.951" v="1373"/>
          <ac:spMkLst>
            <pc:docMk/>
            <pc:sldMk cId="428644713" sldId="268"/>
            <ac:spMk id="12" creationId="{823AC064-BC96-4F32-8AE1-B2FD38754823}"/>
          </ac:spMkLst>
        </pc:spChg>
        <pc:spChg chg="add del">
          <ac:chgData name="Ayla Verhoeven | Isza Zorg" userId="S::ayla@isza-zorg.nl::278430bf-9477-4b5b-8e8a-8a233f335e06" providerId="AD" clId="Web-{58623BBA-EF4D-C263-F375-905663E74F21}" dt="2020-02-04T15:34:34.529" v="1375"/>
          <ac:spMkLst>
            <pc:docMk/>
            <pc:sldMk cId="428644713" sldId="268"/>
            <ac:spMk id="18" creationId="{F6CA58B3-AFCC-4A40-9882-50D5080879B0}"/>
          </ac:spMkLst>
        </pc:spChg>
        <pc:spChg chg="add del">
          <ac:chgData name="Ayla Verhoeven | Isza Zorg" userId="S::ayla@isza-zorg.nl::278430bf-9477-4b5b-8e8a-8a233f335e06" providerId="AD" clId="Web-{58623BBA-EF4D-C263-F375-905663E74F21}" dt="2020-02-04T15:34:34.529" v="1375"/>
          <ac:spMkLst>
            <pc:docMk/>
            <pc:sldMk cId="428644713" sldId="268"/>
            <ac:spMk id="20" creationId="{75C56826-D4E5-42ED-8529-079651CB3005}"/>
          </ac:spMkLst>
        </pc:spChg>
        <pc:spChg chg="add del">
          <ac:chgData name="Ayla Verhoeven | Isza Zorg" userId="S::ayla@isza-zorg.nl::278430bf-9477-4b5b-8e8a-8a233f335e06" providerId="AD" clId="Web-{58623BBA-EF4D-C263-F375-905663E74F21}" dt="2020-02-04T15:34:34.529" v="1375"/>
          <ac:spMkLst>
            <pc:docMk/>
            <pc:sldMk cId="428644713" sldId="268"/>
            <ac:spMk id="22" creationId="{82095FCE-EF05-4443-B97A-85DEE3A5CA17}"/>
          </ac:spMkLst>
        </pc:spChg>
        <pc:spChg chg="add del">
          <ac:chgData name="Ayla Verhoeven | Isza Zorg" userId="S::ayla@isza-zorg.nl::278430bf-9477-4b5b-8e8a-8a233f335e06" providerId="AD" clId="Web-{58623BBA-EF4D-C263-F375-905663E74F21}" dt="2020-02-04T15:34:34.529" v="1375"/>
          <ac:spMkLst>
            <pc:docMk/>
            <pc:sldMk cId="428644713" sldId="268"/>
            <ac:spMk id="24" creationId="{CA00AE6B-AA30-4CF8-BA6F-339B780AD76C}"/>
          </ac:spMkLst>
        </pc:spChg>
        <pc:picChg chg="add mod ord">
          <ac:chgData name="Ayla Verhoeven | Isza Zorg" userId="S::ayla@isza-zorg.nl::278430bf-9477-4b5b-8e8a-8a233f335e06" providerId="AD" clId="Web-{58623BBA-EF4D-C263-F375-905663E74F21}" dt="2020-02-04T15:35:12.107" v="1384" actId="1076"/>
          <ac:picMkLst>
            <pc:docMk/>
            <pc:sldMk cId="428644713" sldId="268"/>
            <ac:picMk id="5" creationId="{8CFB9FE9-7872-41DA-8007-CE50F52693F2}"/>
          </ac:picMkLst>
        </pc:picChg>
        <pc:picChg chg="add mod ord">
          <ac:chgData name="Ayla Verhoeven | Isza Zorg" userId="S::ayla@isza-zorg.nl::278430bf-9477-4b5b-8e8a-8a233f335e06" providerId="AD" clId="Web-{58623BBA-EF4D-C263-F375-905663E74F21}" dt="2020-02-04T15:35:18.373" v="1387" actId="14100"/>
          <ac:picMkLst>
            <pc:docMk/>
            <pc:sldMk cId="428644713" sldId="268"/>
            <ac:picMk id="7" creationId="{A8F551AD-3C1E-4D4B-A85A-C16DABFEC185}"/>
          </ac:picMkLst>
        </pc:picChg>
        <pc:cxnChg chg="add del">
          <ac:chgData name="Ayla Verhoeven | Isza Zorg" userId="S::ayla@isza-zorg.nl::278430bf-9477-4b5b-8e8a-8a233f335e06" providerId="AD" clId="Web-{58623BBA-EF4D-C263-F375-905663E74F21}" dt="2020-02-04T15:34:29.951" v="1373"/>
          <ac:cxnSpMkLst>
            <pc:docMk/>
            <pc:sldMk cId="428644713" sldId="268"/>
            <ac:cxnSpMk id="14" creationId="{7E7C77BC-7138-40B1-A15B-20F57A494629}"/>
          </ac:cxnSpMkLst>
        </pc:cxnChg>
        <pc:cxnChg chg="add del">
          <ac:chgData name="Ayla Verhoeven | Isza Zorg" userId="S::ayla@isza-zorg.nl::278430bf-9477-4b5b-8e8a-8a233f335e06" providerId="AD" clId="Web-{58623BBA-EF4D-C263-F375-905663E74F21}" dt="2020-02-04T15:34:29.951" v="1373"/>
          <ac:cxnSpMkLst>
            <pc:docMk/>
            <pc:sldMk cId="428644713" sldId="268"/>
            <ac:cxnSpMk id="16" creationId="{DB146403-F3D6-484B-B2ED-97F9565D0370}"/>
          </ac:cxnSpMkLst>
        </pc:cxnChg>
      </pc:sldChg>
      <pc:sldChg chg="addSp delSp modSp new mod setBg modNotes">
        <pc:chgData name="Ayla Verhoeven | Isza Zorg" userId="S::ayla@isza-zorg.nl::278430bf-9477-4b5b-8e8a-8a233f335e06" providerId="AD" clId="Web-{58623BBA-EF4D-C263-F375-905663E74F21}" dt="2020-02-06T13:00:31.972" v="2737"/>
        <pc:sldMkLst>
          <pc:docMk/>
          <pc:sldMk cId="3396246272" sldId="269"/>
        </pc:sldMkLst>
        <pc:spChg chg="mod">
          <ac:chgData name="Ayla Verhoeven | Isza Zorg" userId="S::ayla@isza-zorg.nl::278430bf-9477-4b5b-8e8a-8a233f335e06" providerId="AD" clId="Web-{58623BBA-EF4D-C263-F375-905663E74F21}" dt="2020-02-06T13:00:29.268" v="2734" actId="20577"/>
          <ac:spMkLst>
            <pc:docMk/>
            <pc:sldMk cId="3396246272" sldId="269"/>
            <ac:spMk id="2" creationId="{C5FAC552-6141-429F-9FC5-4E7C04B6BC97}"/>
          </ac:spMkLst>
        </pc:spChg>
        <pc:spChg chg="mod">
          <ac:chgData name="Ayla Verhoeven | Isza Zorg" userId="S::ayla@isza-zorg.nl::278430bf-9477-4b5b-8e8a-8a233f335e06" providerId="AD" clId="Web-{58623BBA-EF4D-C263-F375-905663E74F21}" dt="2020-02-06T12:47:52.946" v="2574" actId="20577"/>
          <ac:spMkLst>
            <pc:docMk/>
            <pc:sldMk cId="3396246272" sldId="269"/>
            <ac:spMk id="3" creationId="{39599B4F-CF8F-47B8-8989-282D1C50C7F1}"/>
          </ac:spMkLst>
        </pc:spChg>
        <pc:spChg chg="add">
          <ac:chgData name="Ayla Verhoeven | Isza Zorg" userId="S::ayla@isza-zorg.nl::278430bf-9477-4b5b-8e8a-8a233f335e06" providerId="AD" clId="Web-{58623BBA-EF4D-C263-F375-905663E74F21}" dt="2020-02-06T13:00:31.972" v="2737"/>
          <ac:spMkLst>
            <pc:docMk/>
            <pc:sldMk cId="3396246272" sldId="269"/>
            <ac:spMk id="9" creationId="{6426BFC0-629D-47F3-BAD2-C239061ACF47}"/>
          </ac:spMkLst>
        </pc:spChg>
        <pc:picChg chg="add del mod">
          <ac:chgData name="Ayla Verhoeven | Isza Zorg" userId="S::ayla@isza-zorg.nl::278430bf-9477-4b5b-8e8a-8a233f335e06" providerId="AD" clId="Web-{58623BBA-EF4D-C263-F375-905663E74F21}" dt="2020-02-06T12:14:57.350" v="2332"/>
          <ac:picMkLst>
            <pc:docMk/>
            <pc:sldMk cId="3396246272" sldId="269"/>
            <ac:picMk id="4" creationId="{EF9A897D-C7D6-4BCE-85AC-CEAACEE365AC}"/>
          </ac:picMkLst>
        </pc:picChg>
        <pc:picChg chg="add mod">
          <ac:chgData name="Ayla Verhoeven | Isza Zorg" userId="S::ayla@isza-zorg.nl::278430bf-9477-4b5b-8e8a-8a233f335e06" providerId="AD" clId="Web-{58623BBA-EF4D-C263-F375-905663E74F21}" dt="2020-02-06T12:47:59.399" v="2577" actId="14100"/>
          <ac:picMkLst>
            <pc:docMk/>
            <pc:sldMk cId="3396246272" sldId="269"/>
            <ac:picMk id="6" creationId="{E1F9EBE7-3923-45C6-A180-712B3546D128}"/>
          </ac:picMkLst>
        </pc:picChg>
      </pc:sldChg>
      <pc:sldChg chg="addSp modSp new mod setBg modNotes">
        <pc:chgData name="Ayla Verhoeven | Isza Zorg" userId="S::ayla@isza-zorg.nl::278430bf-9477-4b5b-8e8a-8a233f335e06" providerId="AD" clId="Web-{58623BBA-EF4D-C263-F375-905663E74F21}" dt="2020-02-06T15:16:22.187" v="4059"/>
        <pc:sldMkLst>
          <pc:docMk/>
          <pc:sldMk cId="175433761" sldId="270"/>
        </pc:sldMkLst>
        <pc:spChg chg="mod">
          <ac:chgData name="Ayla Verhoeven | Isza Zorg" userId="S::ayla@isza-zorg.nl::278430bf-9477-4b5b-8e8a-8a233f335e06" providerId="AD" clId="Web-{58623BBA-EF4D-C263-F375-905663E74F21}" dt="2020-02-06T13:00:15.050" v="2730" actId="20577"/>
          <ac:spMkLst>
            <pc:docMk/>
            <pc:sldMk cId="175433761" sldId="270"/>
            <ac:spMk id="2" creationId="{B18B8DE5-E939-4500-A999-60FE449982B4}"/>
          </ac:spMkLst>
        </pc:spChg>
        <pc:spChg chg="mod">
          <ac:chgData name="Ayla Verhoeven | Isza Zorg" userId="S::ayla@isza-zorg.nl::278430bf-9477-4b5b-8e8a-8a233f335e06" providerId="AD" clId="Web-{58623BBA-EF4D-C263-F375-905663E74F21}" dt="2020-02-06T13:00:07.911" v="2727" actId="20577"/>
          <ac:spMkLst>
            <pc:docMk/>
            <pc:sldMk cId="175433761" sldId="270"/>
            <ac:spMk id="3" creationId="{D9A97953-DE02-45B7-9568-0C54D378E77C}"/>
          </ac:spMkLst>
        </pc:spChg>
        <pc:spChg chg="add">
          <ac:chgData name="Ayla Verhoeven | Isza Zorg" userId="S::ayla@isza-zorg.nl::278430bf-9477-4b5b-8e8a-8a233f335e06" providerId="AD" clId="Web-{58623BBA-EF4D-C263-F375-905663E74F21}" dt="2020-02-06T13:00:24.518" v="2733"/>
          <ac:spMkLst>
            <pc:docMk/>
            <pc:sldMk cId="175433761" sldId="270"/>
            <ac:spMk id="5" creationId="{CB95BF1F-2715-41F2-9502-B6575025F794}"/>
          </ac:spMkLst>
        </pc:spChg>
      </pc:sldChg>
      <pc:sldChg chg="new del">
        <pc:chgData name="Ayla Verhoeven | Isza Zorg" userId="S::ayla@isza-zorg.nl::278430bf-9477-4b5b-8e8a-8a233f335e06" providerId="AD" clId="Web-{58623BBA-EF4D-C263-F375-905663E74F21}" dt="2020-02-06T12:24:33.315" v="2419"/>
        <pc:sldMkLst>
          <pc:docMk/>
          <pc:sldMk cId="1915608420" sldId="271"/>
        </pc:sldMkLst>
      </pc:sldChg>
      <pc:sldChg chg="addSp delSp modSp new mod setBg modNotes">
        <pc:chgData name="Ayla Verhoeven | Isza Zorg" userId="S::ayla@isza-zorg.nl::278430bf-9477-4b5b-8e8a-8a233f335e06" providerId="AD" clId="Web-{58623BBA-EF4D-C263-F375-905663E74F21}" dt="2020-02-06T14:43:11.707" v="3733"/>
        <pc:sldMkLst>
          <pc:docMk/>
          <pc:sldMk cId="2234211753" sldId="271"/>
        </pc:sldMkLst>
        <pc:spChg chg="mod">
          <ac:chgData name="Ayla Verhoeven | Isza Zorg" userId="S::ayla@isza-zorg.nl::278430bf-9477-4b5b-8e8a-8a233f335e06" providerId="AD" clId="Web-{58623BBA-EF4D-C263-F375-905663E74F21}" dt="2020-02-06T14:28:43.668" v="3312" actId="20577"/>
          <ac:spMkLst>
            <pc:docMk/>
            <pc:sldMk cId="2234211753" sldId="271"/>
            <ac:spMk id="2" creationId="{18125099-6EE5-4982-9038-479631EE70A9}"/>
          </ac:spMkLst>
        </pc:spChg>
        <pc:spChg chg="mod">
          <ac:chgData name="Ayla Verhoeven | Isza Zorg" userId="S::ayla@isza-zorg.nl::278430bf-9477-4b5b-8e8a-8a233f335e06" providerId="AD" clId="Web-{58623BBA-EF4D-C263-F375-905663E74F21}" dt="2020-02-06T14:41:50.723" v="3693" actId="20577"/>
          <ac:spMkLst>
            <pc:docMk/>
            <pc:sldMk cId="2234211753" sldId="271"/>
            <ac:spMk id="3" creationId="{BEE16772-0A88-44CB-9E52-4981E0D28886}"/>
          </ac:spMkLst>
        </pc:spChg>
        <pc:spChg chg="add mod">
          <ac:chgData name="Ayla Verhoeven | Isza Zorg" userId="S::ayla@isza-zorg.nl::278430bf-9477-4b5b-8e8a-8a233f335e06" providerId="AD" clId="Web-{58623BBA-EF4D-C263-F375-905663E74F21}" dt="2020-02-06T14:10:30.586" v="3235" actId="20577"/>
          <ac:spMkLst>
            <pc:docMk/>
            <pc:sldMk cId="2234211753" sldId="271"/>
            <ac:spMk id="7" creationId="{BDC88123-D975-4D68-AE8C-B9B877099FD6}"/>
          </ac:spMkLst>
        </pc:spChg>
        <pc:picChg chg="add del mod">
          <ac:chgData name="Ayla Verhoeven | Isza Zorg" userId="S::ayla@isza-zorg.nl::278430bf-9477-4b5b-8e8a-8a233f335e06" providerId="AD" clId="Web-{58623BBA-EF4D-C263-F375-905663E74F21}" dt="2020-02-06T13:56:57.750" v="2975"/>
          <ac:picMkLst>
            <pc:docMk/>
            <pc:sldMk cId="2234211753" sldId="271"/>
            <ac:picMk id="4" creationId="{ADE9DC2E-DAA5-47E0-B273-F9489C61FA6D}"/>
          </ac:picMkLst>
        </pc:picChg>
      </pc:sldChg>
      <pc:sldChg chg="addSp delSp modSp new mod setBg modNotes">
        <pc:chgData name="Ayla Verhoeven | Isza Zorg" userId="S::ayla@isza-zorg.nl::278430bf-9477-4b5b-8e8a-8a233f335e06" providerId="AD" clId="Web-{58623BBA-EF4D-C263-F375-905663E74F21}" dt="2020-02-06T14:41:59.458" v="3699"/>
        <pc:sldMkLst>
          <pc:docMk/>
          <pc:sldMk cId="372502216" sldId="272"/>
        </pc:sldMkLst>
        <pc:spChg chg="mod">
          <ac:chgData name="Ayla Verhoeven | Isza Zorg" userId="S::ayla@isza-zorg.nl::278430bf-9477-4b5b-8e8a-8a233f335e06" providerId="AD" clId="Web-{58623BBA-EF4D-C263-F375-905663E74F21}" dt="2020-02-06T14:17:05.253" v="3240" actId="20577"/>
          <ac:spMkLst>
            <pc:docMk/>
            <pc:sldMk cId="372502216" sldId="272"/>
            <ac:spMk id="2" creationId="{1BD9F0AF-286B-4372-A72E-78899B70D275}"/>
          </ac:spMkLst>
        </pc:spChg>
        <pc:spChg chg="mod">
          <ac:chgData name="Ayla Verhoeven | Isza Zorg" userId="S::ayla@isza-zorg.nl::278430bf-9477-4b5b-8e8a-8a233f335e06" providerId="AD" clId="Web-{58623BBA-EF4D-C263-F375-905663E74F21}" dt="2020-02-06T14:41:57.020" v="3696" actId="20577"/>
          <ac:spMkLst>
            <pc:docMk/>
            <pc:sldMk cId="372502216" sldId="272"/>
            <ac:spMk id="3" creationId="{D28A7BA5-5F07-44ED-B035-F108D870A147}"/>
          </ac:spMkLst>
        </pc:spChg>
        <pc:spChg chg="del">
          <ac:chgData name="Ayla Verhoeven | Isza Zorg" userId="S::ayla@isza-zorg.nl::278430bf-9477-4b5b-8e8a-8a233f335e06" providerId="AD" clId="Web-{58623BBA-EF4D-C263-F375-905663E74F21}" dt="2020-02-06T13:57:21.812" v="2996"/>
          <ac:spMkLst>
            <pc:docMk/>
            <pc:sldMk cId="372502216" sldId="272"/>
            <ac:spMk id="4" creationId="{9A9F668B-FE28-48FE-9610-AFD06C1C8ABD}"/>
          </ac:spMkLst>
        </pc:spChg>
        <pc:spChg chg="mod">
          <ac:chgData name="Ayla Verhoeven | Isza Zorg" userId="S::ayla@isza-zorg.nl::278430bf-9477-4b5b-8e8a-8a233f335e06" providerId="AD" clId="Web-{58623BBA-EF4D-C263-F375-905663E74F21}" dt="2020-02-06T14:17:29.456" v="3245" actId="1076"/>
          <ac:spMkLst>
            <pc:docMk/>
            <pc:sldMk cId="372502216" sldId="272"/>
            <ac:spMk id="5" creationId="{97491735-CCD0-4353-AB6C-19F14EEF1BB5}"/>
          </ac:spMkLst>
        </pc:spChg>
        <pc:spChg chg="del">
          <ac:chgData name="Ayla Verhoeven | Isza Zorg" userId="S::ayla@isza-zorg.nl::278430bf-9477-4b5b-8e8a-8a233f335e06" providerId="AD" clId="Web-{58623BBA-EF4D-C263-F375-905663E74F21}" dt="2020-02-06T14:00:04.263" v="2999"/>
          <ac:spMkLst>
            <pc:docMk/>
            <pc:sldMk cId="372502216" sldId="272"/>
            <ac:spMk id="6" creationId="{6C7264C1-DCB1-4930-8E7F-A0114CC692A5}"/>
          </ac:spMkLst>
        </pc:spChg>
        <pc:spChg chg="add del mod">
          <ac:chgData name="Ayla Verhoeven | Isza Zorg" userId="S::ayla@isza-zorg.nl::278430bf-9477-4b5b-8e8a-8a233f335e06" providerId="AD" clId="Web-{58623BBA-EF4D-C263-F375-905663E74F21}" dt="2020-02-06T14:01:01.185" v="3003"/>
          <ac:spMkLst>
            <pc:docMk/>
            <pc:sldMk cId="372502216" sldId="272"/>
            <ac:spMk id="12" creationId="{CE9BE063-885C-42C7-9E5D-3AAD0CCDC7D7}"/>
          </ac:spMkLst>
        </pc:spChg>
        <pc:spChg chg="add">
          <ac:chgData name="Ayla Verhoeven | Isza Zorg" userId="S::ayla@isza-zorg.nl::278430bf-9477-4b5b-8e8a-8a233f335e06" providerId="AD" clId="Web-{58623BBA-EF4D-C263-F375-905663E74F21}" dt="2020-02-06T14:17:07.285" v="3243"/>
          <ac:spMkLst>
            <pc:docMk/>
            <pc:sldMk cId="372502216" sldId="272"/>
            <ac:spMk id="16" creationId="{2AA384FD-F026-4670-BC67-B574CB7F8799}"/>
          </ac:spMkLst>
        </pc:spChg>
        <pc:picChg chg="add del mod ord">
          <ac:chgData name="Ayla Verhoeven | Isza Zorg" userId="S::ayla@isza-zorg.nl::278430bf-9477-4b5b-8e8a-8a233f335e06" providerId="AD" clId="Web-{58623BBA-EF4D-C263-F375-905663E74F21}" dt="2020-02-06T14:00:59.685" v="3002"/>
          <ac:picMkLst>
            <pc:docMk/>
            <pc:sldMk cId="372502216" sldId="272"/>
            <ac:picMk id="7" creationId="{C6F91C13-C33C-4B98-90C7-E080D96C2BDD}"/>
          </ac:picMkLst>
        </pc:picChg>
        <pc:picChg chg="add mod ord">
          <ac:chgData name="Ayla Verhoeven | Isza Zorg" userId="S::ayla@isza-zorg.nl::278430bf-9477-4b5b-8e8a-8a233f335e06" providerId="AD" clId="Web-{58623BBA-EF4D-C263-F375-905663E74F21}" dt="2020-02-06T14:17:36.206" v="3247" actId="1076"/>
          <ac:picMkLst>
            <pc:docMk/>
            <pc:sldMk cId="372502216" sldId="272"/>
            <ac:picMk id="9" creationId="{B6FEAF9A-391E-4A17-A65E-E3D9AF2D2AE1}"/>
          </ac:picMkLst>
        </pc:picChg>
        <pc:picChg chg="add mod ord">
          <ac:chgData name="Ayla Verhoeven | Isza Zorg" userId="S::ayla@isza-zorg.nl::278430bf-9477-4b5b-8e8a-8a233f335e06" providerId="AD" clId="Web-{58623BBA-EF4D-C263-F375-905663E74F21}" dt="2020-02-06T14:17:33.456" v="3246" actId="1076"/>
          <ac:picMkLst>
            <pc:docMk/>
            <pc:sldMk cId="372502216" sldId="272"/>
            <ac:picMk id="13" creationId="{7F747A46-AD39-48C2-8D1C-28DDB877DF8B}"/>
          </ac:picMkLst>
        </pc:picChg>
      </pc:sldChg>
      <pc:sldChg chg="addSp modSp new mod setBg modNotes">
        <pc:chgData name="Ayla Verhoeven | Isza Zorg" userId="S::ayla@isza-zorg.nl::278430bf-9477-4b5b-8e8a-8a233f335e06" providerId="AD" clId="Web-{58623BBA-EF4D-C263-F375-905663E74F21}" dt="2020-02-06T15:17:20.518" v="4061"/>
        <pc:sldMkLst>
          <pc:docMk/>
          <pc:sldMk cId="148816759" sldId="273"/>
        </pc:sldMkLst>
        <pc:spChg chg="mod">
          <ac:chgData name="Ayla Verhoeven | Isza Zorg" userId="S::ayla@isza-zorg.nl::278430bf-9477-4b5b-8e8a-8a233f335e06" providerId="AD" clId="Web-{58623BBA-EF4D-C263-F375-905663E74F21}" dt="2020-02-06T14:50:08.625" v="3780" actId="20577"/>
          <ac:spMkLst>
            <pc:docMk/>
            <pc:sldMk cId="148816759" sldId="273"/>
            <ac:spMk id="2" creationId="{4928F0CE-E28C-4A12-9773-5AD7323458C6}"/>
          </ac:spMkLst>
        </pc:spChg>
        <pc:spChg chg="mod">
          <ac:chgData name="Ayla Verhoeven | Isza Zorg" userId="S::ayla@isza-zorg.nl::278430bf-9477-4b5b-8e8a-8a233f335e06" providerId="AD" clId="Web-{58623BBA-EF4D-C263-F375-905663E74F21}" dt="2020-02-06T14:56:23.199" v="4055" actId="20577"/>
          <ac:spMkLst>
            <pc:docMk/>
            <pc:sldMk cId="148816759" sldId="273"/>
            <ac:spMk id="3" creationId="{39BC57F6-B44C-4B49-B77E-1A108ADF7200}"/>
          </ac:spMkLst>
        </pc:spChg>
        <pc:spChg chg="add">
          <ac:chgData name="Ayla Verhoeven | Isza Zorg" userId="S::ayla@isza-zorg.nl::278430bf-9477-4b5b-8e8a-8a233f335e06" providerId="AD" clId="Web-{58623BBA-EF4D-C263-F375-905663E74F21}" dt="2020-02-06T14:50:49.593" v="3879"/>
          <ac:spMkLst>
            <pc:docMk/>
            <pc:sldMk cId="148816759" sldId="273"/>
            <ac:spMk id="5" creationId="{71DB2441-9B07-4E12-A614-AE80F6BF119B}"/>
          </ac:spMkLst>
        </pc:spChg>
      </pc:sldChg>
      <pc:sldChg chg="modSp new del mod setBg">
        <pc:chgData name="Ayla Verhoeven | Isza Zorg" userId="S::ayla@isza-zorg.nl::278430bf-9477-4b5b-8e8a-8a233f335e06" providerId="AD" clId="Web-{58623BBA-EF4D-C263-F375-905663E74F21}" dt="2020-02-06T14:49:58.969" v="3776"/>
        <pc:sldMkLst>
          <pc:docMk/>
          <pc:sldMk cId="496250596" sldId="273"/>
        </pc:sldMkLst>
        <pc:spChg chg="mod">
          <ac:chgData name="Ayla Verhoeven | Isza Zorg" userId="S::ayla@isza-zorg.nl::278430bf-9477-4b5b-8e8a-8a233f335e06" providerId="AD" clId="Web-{58623BBA-EF4D-C263-F375-905663E74F21}" dt="2020-02-06T14:49:56.781" v="3773" actId="20577"/>
          <ac:spMkLst>
            <pc:docMk/>
            <pc:sldMk cId="496250596" sldId="273"/>
            <ac:spMk id="2" creationId="{6572CA17-590E-47A1-910C-6C31A65C54D9}"/>
          </ac:spMkLst>
        </pc:spChg>
        <pc:spChg chg="mod">
          <ac:chgData name="Ayla Verhoeven | Isza Zorg" userId="S::ayla@isza-zorg.nl::278430bf-9477-4b5b-8e8a-8a233f335e06" providerId="AD" clId="Web-{58623BBA-EF4D-C263-F375-905663E74F21}" dt="2020-02-06T14:42:06.036" v="3703" actId="20577"/>
          <ac:spMkLst>
            <pc:docMk/>
            <pc:sldMk cId="496250596" sldId="273"/>
            <ac:spMk id="3" creationId="{82F6A267-A868-41E0-94E3-10386C674EDF}"/>
          </ac:spMkLst>
        </pc:spChg>
        <pc:spChg chg="mod">
          <ac:chgData name="Ayla Verhoeven | Isza Zorg" userId="S::ayla@isza-zorg.nl::278430bf-9477-4b5b-8e8a-8a233f335e06" providerId="AD" clId="Web-{58623BBA-EF4D-C263-F375-905663E74F21}" dt="2020-02-06T14:47:33.939" v="3746" actId="20577"/>
          <ac:spMkLst>
            <pc:docMk/>
            <pc:sldMk cId="496250596" sldId="273"/>
            <ac:spMk id="4" creationId="{5AA800AF-2A47-41FF-A98F-3363480E1BE8}"/>
          </ac:spMkLst>
        </pc:spChg>
        <pc:spChg chg="mod">
          <ac:chgData name="Ayla Verhoeven | Isza Zorg" userId="S::ayla@isza-zorg.nl::278430bf-9477-4b5b-8e8a-8a233f335e06" providerId="AD" clId="Web-{58623BBA-EF4D-C263-F375-905663E74F21}" dt="2020-02-06T14:39:04.350" v="3580" actId="20577"/>
          <ac:spMkLst>
            <pc:docMk/>
            <pc:sldMk cId="496250596" sldId="273"/>
            <ac:spMk id="5" creationId="{2171D2B8-4B57-4D16-A05B-656771326B0B}"/>
          </ac:spMkLst>
        </pc:spChg>
        <pc:spChg chg="mod">
          <ac:chgData name="Ayla Verhoeven | Isza Zorg" userId="S::ayla@isza-zorg.nl::278430bf-9477-4b5b-8e8a-8a233f335e06" providerId="AD" clId="Web-{58623BBA-EF4D-C263-F375-905663E74F21}" dt="2020-02-06T14:48:31.126" v="3770" actId="20577"/>
          <ac:spMkLst>
            <pc:docMk/>
            <pc:sldMk cId="496250596" sldId="273"/>
            <ac:spMk id="6" creationId="{184A9DDD-C16C-4F85-ACEF-23EA186BA448}"/>
          </ac:spMkLst>
        </pc:spChg>
      </pc:sldChg>
      <pc:sldChg chg="modSp new del mod setBg">
        <pc:chgData name="Ayla Verhoeven | Isza Zorg" userId="S::ayla@isza-zorg.nl::278430bf-9477-4b5b-8e8a-8a233f335e06" providerId="AD" clId="Web-{58623BBA-EF4D-C263-F375-905663E74F21}" dt="2020-02-06T14:37:56.165" v="3555"/>
        <pc:sldMkLst>
          <pc:docMk/>
          <pc:sldMk cId="763318765" sldId="273"/>
        </pc:sldMkLst>
        <pc:spChg chg="mod">
          <ac:chgData name="Ayla Verhoeven | Isza Zorg" userId="S::ayla@isza-zorg.nl::278430bf-9477-4b5b-8e8a-8a233f335e06" providerId="AD" clId="Web-{58623BBA-EF4D-C263-F375-905663E74F21}" dt="2020-02-06T14:37:54.116" v="3552" actId="20577"/>
          <ac:spMkLst>
            <pc:docMk/>
            <pc:sldMk cId="763318765" sldId="273"/>
            <ac:spMk id="2" creationId="{5DFA3F73-6059-4E35-9C50-10DD7CCDA834}"/>
          </ac:spMkLst>
        </pc:spChg>
      </pc:sldChg>
      <pc:sldChg chg="modSp new del mod setBg modNotes">
        <pc:chgData name="Ayla Verhoeven | Isza Zorg" userId="S::ayla@isza-zorg.nl::278430bf-9477-4b5b-8e8a-8a233f335e06" providerId="AD" clId="Web-{58623BBA-EF4D-C263-F375-905663E74F21}" dt="2020-02-06T14:37:18.960" v="3542"/>
        <pc:sldMkLst>
          <pc:docMk/>
          <pc:sldMk cId="4038139827" sldId="273"/>
        </pc:sldMkLst>
        <pc:spChg chg="mod">
          <ac:chgData name="Ayla Verhoeven | Isza Zorg" userId="S::ayla@isza-zorg.nl::278430bf-9477-4b5b-8e8a-8a233f335e06" providerId="AD" clId="Web-{58623BBA-EF4D-C263-F375-905663E74F21}" dt="2020-02-06T14:37:18.148" v="3539" actId="20577"/>
          <ac:spMkLst>
            <pc:docMk/>
            <pc:sldMk cId="4038139827" sldId="273"/>
            <ac:spMk id="2" creationId="{CD693FAE-30B2-41F8-9E84-06168F255D37}"/>
          </ac:spMkLst>
        </pc:spChg>
        <pc:spChg chg="mod">
          <ac:chgData name="Ayla Verhoeven | Isza Zorg" userId="S::ayla@isza-zorg.nl::278430bf-9477-4b5b-8e8a-8a233f335e06" providerId="AD" clId="Web-{58623BBA-EF4D-C263-F375-905663E74F21}" dt="2020-02-06T14:37:09.054" v="3536" actId="20577"/>
          <ac:spMkLst>
            <pc:docMk/>
            <pc:sldMk cId="4038139827" sldId="273"/>
            <ac:spMk id="3" creationId="{D18DD666-BAD9-41C1-890A-7D71534F2D91}"/>
          </ac:spMkLst>
        </pc:spChg>
      </pc:sldChg>
    </pc:docChg>
  </pc:docChgLst>
  <pc:docChgLst>
    <pc:chgData name="Ayla Verhoeven | Isza Zorg" userId="S::ayla@isza-zorg.nl::278430bf-9477-4b5b-8e8a-8a233f335e06" providerId="AD" clId="Web-{9AA9AC76-4D43-885E-61ED-272C4155B130}"/>
    <pc:docChg chg="addSld delSld modSld">
      <pc:chgData name="Ayla Verhoeven | Isza Zorg" userId="S::ayla@isza-zorg.nl::278430bf-9477-4b5b-8e8a-8a233f335e06" providerId="AD" clId="Web-{9AA9AC76-4D43-885E-61ED-272C4155B130}" dt="2020-04-09T08:25:51.429" v="791" actId="20577"/>
      <pc:docMkLst>
        <pc:docMk/>
      </pc:docMkLst>
      <pc:sldChg chg="modSp modNotes">
        <pc:chgData name="Ayla Verhoeven | Isza Zorg" userId="S::ayla@isza-zorg.nl::278430bf-9477-4b5b-8e8a-8a233f335e06" providerId="AD" clId="Web-{9AA9AC76-4D43-885E-61ED-272C4155B130}" dt="2020-04-09T08:04:40.638" v="526" actId="20577"/>
        <pc:sldMkLst>
          <pc:docMk/>
          <pc:sldMk cId="1165536109" sldId="257"/>
        </pc:sldMkLst>
        <pc:spChg chg="mod">
          <ac:chgData name="Ayla Verhoeven | Isza Zorg" userId="S::ayla@isza-zorg.nl::278430bf-9477-4b5b-8e8a-8a233f335e06" providerId="AD" clId="Web-{9AA9AC76-4D43-885E-61ED-272C4155B130}" dt="2020-04-09T08:04:40.638" v="526" actId="20577"/>
          <ac:spMkLst>
            <pc:docMk/>
            <pc:sldMk cId="1165536109" sldId="257"/>
            <ac:spMk id="3" creationId="{C62674CE-7C51-4CD7-9DF8-E6A3861D30B2}"/>
          </ac:spMkLst>
        </pc:spChg>
      </pc:sldChg>
      <pc:sldChg chg="modNotes">
        <pc:chgData name="Ayla Verhoeven | Isza Zorg" userId="S::ayla@isza-zorg.nl::278430bf-9477-4b5b-8e8a-8a233f335e06" providerId="AD" clId="Web-{9AA9AC76-4D43-885E-61ED-272C4155B130}" dt="2020-04-09T06:59:17.085" v="72"/>
        <pc:sldMkLst>
          <pc:docMk/>
          <pc:sldMk cId="821982169" sldId="259"/>
        </pc:sldMkLst>
      </pc:sldChg>
      <pc:sldChg chg="modNotes">
        <pc:chgData name="Ayla Verhoeven | Isza Zorg" userId="S::ayla@isza-zorg.nl::278430bf-9477-4b5b-8e8a-8a233f335e06" providerId="AD" clId="Web-{9AA9AC76-4D43-885E-61ED-272C4155B130}" dt="2020-04-09T06:59:28.960" v="74"/>
        <pc:sldMkLst>
          <pc:docMk/>
          <pc:sldMk cId="2474238019" sldId="260"/>
        </pc:sldMkLst>
      </pc:sldChg>
      <pc:sldChg chg="modNotes">
        <pc:chgData name="Ayla Verhoeven | Isza Zorg" userId="S::ayla@isza-zorg.nl::278430bf-9477-4b5b-8e8a-8a233f335e06" providerId="AD" clId="Web-{9AA9AC76-4D43-885E-61ED-272C4155B130}" dt="2020-04-09T07:01:30.476" v="76"/>
        <pc:sldMkLst>
          <pc:docMk/>
          <pc:sldMk cId="1473225689" sldId="261"/>
        </pc:sldMkLst>
      </pc:sldChg>
      <pc:sldChg chg="modNotes">
        <pc:chgData name="Ayla Verhoeven | Isza Zorg" userId="S::ayla@isza-zorg.nl::278430bf-9477-4b5b-8e8a-8a233f335e06" providerId="AD" clId="Web-{9AA9AC76-4D43-885E-61ED-272C4155B130}" dt="2020-04-09T07:07:45.102" v="82"/>
        <pc:sldMkLst>
          <pc:docMk/>
          <pc:sldMk cId="2768140062" sldId="262"/>
        </pc:sldMkLst>
      </pc:sldChg>
      <pc:sldChg chg="modNotes">
        <pc:chgData name="Ayla Verhoeven | Isza Zorg" userId="S::ayla@isza-zorg.nl::278430bf-9477-4b5b-8e8a-8a233f335e06" providerId="AD" clId="Web-{9AA9AC76-4D43-885E-61ED-272C4155B130}" dt="2020-04-09T07:06:55.321" v="80"/>
        <pc:sldMkLst>
          <pc:docMk/>
          <pc:sldMk cId="113020738" sldId="263"/>
        </pc:sldMkLst>
      </pc:sldChg>
      <pc:sldChg chg="modSp modNotes">
        <pc:chgData name="Ayla Verhoeven | Isza Zorg" userId="S::ayla@isza-zorg.nl::278430bf-9477-4b5b-8e8a-8a233f335e06" providerId="AD" clId="Web-{9AA9AC76-4D43-885E-61ED-272C4155B130}" dt="2020-04-09T08:04:34.419" v="522" actId="20577"/>
        <pc:sldMkLst>
          <pc:docMk/>
          <pc:sldMk cId="865131893" sldId="265"/>
        </pc:sldMkLst>
        <pc:spChg chg="mod">
          <ac:chgData name="Ayla Verhoeven | Isza Zorg" userId="S::ayla@isza-zorg.nl::278430bf-9477-4b5b-8e8a-8a233f335e06" providerId="AD" clId="Web-{9AA9AC76-4D43-885E-61ED-272C4155B130}" dt="2020-04-09T08:04:18.527" v="515" actId="20577"/>
          <ac:spMkLst>
            <pc:docMk/>
            <pc:sldMk cId="865131893" sldId="265"/>
            <ac:spMk id="2" creationId="{3AD4EC25-C08A-41FD-95E5-B30150D871A7}"/>
          </ac:spMkLst>
        </pc:spChg>
        <pc:spChg chg="mod">
          <ac:chgData name="Ayla Verhoeven | Isza Zorg" userId="S::ayla@isza-zorg.nl::278430bf-9477-4b5b-8e8a-8a233f335e06" providerId="AD" clId="Web-{9AA9AC76-4D43-885E-61ED-272C4155B130}" dt="2020-04-09T08:04:34.419" v="522" actId="20577"/>
          <ac:spMkLst>
            <pc:docMk/>
            <pc:sldMk cId="865131893" sldId="265"/>
            <ac:spMk id="3" creationId="{1647B9A9-1AB9-4FEA-81FB-B83B65F6C662}"/>
          </ac:spMkLst>
        </pc:spChg>
      </pc:sldChg>
      <pc:sldChg chg="modSp modNotes">
        <pc:chgData name="Ayla Verhoeven | Isza Zorg" userId="S::ayla@isza-zorg.nl::278430bf-9477-4b5b-8e8a-8a233f335e06" providerId="AD" clId="Web-{9AA9AC76-4D43-885E-61ED-272C4155B130}" dt="2020-04-09T08:05:02.748" v="533" actId="20577"/>
        <pc:sldMkLst>
          <pc:docMk/>
          <pc:sldMk cId="1788086067" sldId="266"/>
        </pc:sldMkLst>
        <pc:spChg chg="mod">
          <ac:chgData name="Ayla Verhoeven | Isza Zorg" userId="S::ayla@isza-zorg.nl::278430bf-9477-4b5b-8e8a-8a233f335e06" providerId="AD" clId="Web-{9AA9AC76-4D43-885E-61ED-272C4155B130}" dt="2020-04-09T08:05:02.748" v="533" actId="20577"/>
          <ac:spMkLst>
            <pc:docMk/>
            <pc:sldMk cId="1788086067" sldId="266"/>
            <ac:spMk id="3" creationId="{2CADED29-2F2B-438B-BD79-2DE113B523E0}"/>
          </ac:spMkLst>
        </pc:spChg>
      </pc:sldChg>
      <pc:sldChg chg="modSp modNotes">
        <pc:chgData name="Ayla Verhoeven | Isza Zorg" userId="S::ayla@isza-zorg.nl::278430bf-9477-4b5b-8e8a-8a233f335e06" providerId="AD" clId="Web-{9AA9AC76-4D43-885E-61ED-272C4155B130}" dt="2020-04-09T07:35:22.419" v="321"/>
        <pc:sldMkLst>
          <pc:docMk/>
          <pc:sldMk cId="3396246272" sldId="269"/>
        </pc:sldMkLst>
        <pc:spChg chg="mod">
          <ac:chgData name="Ayla Verhoeven | Isza Zorg" userId="S::ayla@isza-zorg.nl::278430bf-9477-4b5b-8e8a-8a233f335e06" providerId="AD" clId="Web-{9AA9AC76-4D43-885E-61ED-272C4155B130}" dt="2020-04-09T07:22:26.417" v="161" actId="20577"/>
          <ac:spMkLst>
            <pc:docMk/>
            <pc:sldMk cId="3396246272" sldId="269"/>
            <ac:spMk id="2" creationId="{C5FAC552-6141-429F-9FC5-4E7C04B6BC97}"/>
          </ac:spMkLst>
        </pc:spChg>
        <pc:spChg chg="mod">
          <ac:chgData name="Ayla Verhoeven | Isza Zorg" userId="S::ayla@isza-zorg.nl::278430bf-9477-4b5b-8e8a-8a233f335e06" providerId="AD" clId="Web-{9AA9AC76-4D43-885E-61ED-272C4155B130}" dt="2020-04-09T07:32:41.684" v="300" actId="20577"/>
          <ac:spMkLst>
            <pc:docMk/>
            <pc:sldMk cId="3396246272" sldId="269"/>
            <ac:spMk id="3" creationId="{39599B4F-CF8F-47B8-8989-282D1C50C7F1}"/>
          </ac:spMkLst>
        </pc:spChg>
        <pc:spChg chg="mod">
          <ac:chgData name="Ayla Verhoeven | Isza Zorg" userId="S::ayla@isza-zorg.nl::278430bf-9477-4b5b-8e8a-8a233f335e06" providerId="AD" clId="Web-{9AA9AC76-4D43-885E-61ED-272C4155B130}" dt="2020-04-09T07:25:30.105" v="179" actId="20577"/>
          <ac:spMkLst>
            <pc:docMk/>
            <pc:sldMk cId="3396246272" sldId="269"/>
            <ac:spMk id="9" creationId="{6426BFC0-629D-47F3-BAD2-C239061ACF47}"/>
          </ac:spMkLst>
        </pc:spChg>
      </pc:sldChg>
      <pc:sldChg chg="modSp modNotes">
        <pc:chgData name="Ayla Verhoeven | Isza Zorg" userId="S::ayla@isza-zorg.nl::278430bf-9477-4b5b-8e8a-8a233f335e06" providerId="AD" clId="Web-{9AA9AC76-4D43-885E-61ED-272C4155B130}" dt="2020-04-09T07:39:57.810" v="495" actId="20577"/>
        <pc:sldMkLst>
          <pc:docMk/>
          <pc:sldMk cId="175433761" sldId="270"/>
        </pc:sldMkLst>
        <pc:spChg chg="mod">
          <ac:chgData name="Ayla Verhoeven | Isza Zorg" userId="S::ayla@isza-zorg.nl::278430bf-9477-4b5b-8e8a-8a233f335e06" providerId="AD" clId="Web-{9AA9AC76-4D43-885E-61ED-272C4155B130}" dt="2020-04-09T07:35:35.513" v="324" actId="20577"/>
          <ac:spMkLst>
            <pc:docMk/>
            <pc:sldMk cId="175433761" sldId="270"/>
            <ac:spMk id="2" creationId="{B18B8DE5-E939-4500-A999-60FE449982B4}"/>
          </ac:spMkLst>
        </pc:spChg>
        <pc:spChg chg="mod">
          <ac:chgData name="Ayla Verhoeven | Isza Zorg" userId="S::ayla@isza-zorg.nl::278430bf-9477-4b5b-8e8a-8a233f335e06" providerId="AD" clId="Web-{9AA9AC76-4D43-885E-61ED-272C4155B130}" dt="2020-04-09T07:39:57.810" v="495" actId="20577"/>
          <ac:spMkLst>
            <pc:docMk/>
            <pc:sldMk cId="175433761" sldId="270"/>
            <ac:spMk id="3" creationId="{D9A97953-DE02-45B7-9568-0C54D378E77C}"/>
          </ac:spMkLst>
        </pc:spChg>
      </pc:sldChg>
      <pc:sldChg chg="modSp modNotes">
        <pc:chgData name="Ayla Verhoeven | Isza Zorg" userId="S::ayla@isza-zorg.nl::278430bf-9477-4b5b-8e8a-8a233f335e06" providerId="AD" clId="Web-{9AA9AC76-4D43-885E-61ED-272C4155B130}" dt="2020-04-09T07:41:03.529" v="503"/>
        <pc:sldMkLst>
          <pc:docMk/>
          <pc:sldMk cId="2234211753" sldId="271"/>
        </pc:sldMkLst>
        <pc:spChg chg="mod">
          <ac:chgData name="Ayla Verhoeven | Isza Zorg" userId="S::ayla@isza-zorg.nl::278430bf-9477-4b5b-8e8a-8a233f335e06" providerId="AD" clId="Web-{9AA9AC76-4D43-885E-61ED-272C4155B130}" dt="2020-04-09T07:40:42.451" v="500" actId="20577"/>
          <ac:spMkLst>
            <pc:docMk/>
            <pc:sldMk cId="2234211753" sldId="271"/>
            <ac:spMk id="3" creationId="{BEE16772-0A88-44CB-9E52-4981E0D28886}"/>
          </ac:spMkLst>
        </pc:spChg>
      </pc:sldChg>
      <pc:sldChg chg="modSp add del">
        <pc:chgData name="Ayla Verhoeven | Isza Zorg" userId="S::ayla@isza-zorg.nl::278430bf-9477-4b5b-8e8a-8a233f335e06" providerId="AD" clId="Web-{9AA9AC76-4D43-885E-61ED-272C4155B130}" dt="2020-04-09T08:19:46.877" v="575"/>
        <pc:sldMkLst>
          <pc:docMk/>
          <pc:sldMk cId="148816759" sldId="273"/>
        </pc:sldMkLst>
        <pc:spChg chg="mod">
          <ac:chgData name="Ayla Verhoeven | Isza Zorg" userId="S::ayla@isza-zorg.nl::278430bf-9477-4b5b-8e8a-8a233f335e06" providerId="AD" clId="Web-{9AA9AC76-4D43-885E-61ED-272C4155B130}" dt="2020-04-09T08:19:19.157" v="563" actId="20577"/>
          <ac:spMkLst>
            <pc:docMk/>
            <pc:sldMk cId="148816759" sldId="273"/>
            <ac:spMk id="3" creationId="{39BC57F6-B44C-4B49-B77E-1A108ADF7200}"/>
          </ac:spMkLst>
        </pc:spChg>
      </pc:sldChg>
      <pc:sldChg chg="modSp modNotes">
        <pc:chgData name="Ayla Verhoeven | Isza Zorg" userId="S::ayla@isza-zorg.nl::278430bf-9477-4b5b-8e8a-8a233f335e06" providerId="AD" clId="Web-{9AA9AC76-4D43-885E-61ED-272C4155B130}" dt="2020-04-09T08:25:51.429" v="791" actId="20577"/>
        <pc:sldMkLst>
          <pc:docMk/>
          <pc:sldMk cId="2569755812" sldId="274"/>
        </pc:sldMkLst>
        <pc:spChg chg="mod">
          <ac:chgData name="Ayla Verhoeven | Isza Zorg" userId="S::ayla@isza-zorg.nl::278430bf-9477-4b5b-8e8a-8a233f335e06" providerId="AD" clId="Web-{9AA9AC76-4D43-885E-61ED-272C4155B130}" dt="2020-04-09T08:25:51.429" v="791" actId="20577"/>
          <ac:spMkLst>
            <pc:docMk/>
            <pc:sldMk cId="2569755812" sldId="274"/>
            <ac:spMk id="3" creationId="{0470FEDB-1EDA-494F-B863-324473583FCD}"/>
          </ac:spMkLst>
        </pc:spChg>
      </pc:sldChg>
      <pc:sldChg chg="modSp new mod setBg modNotes">
        <pc:chgData name="Ayla Verhoeven | Isza Zorg" userId="S::ayla@isza-zorg.nl::278430bf-9477-4b5b-8e8a-8a233f335e06" providerId="AD" clId="Web-{9AA9AC76-4D43-885E-61ED-272C4155B130}" dt="2020-04-09T08:20:49.740" v="746" actId="20577"/>
        <pc:sldMkLst>
          <pc:docMk/>
          <pc:sldMk cId="3154585383" sldId="276"/>
        </pc:sldMkLst>
        <pc:spChg chg="mod">
          <ac:chgData name="Ayla Verhoeven | Isza Zorg" userId="S::ayla@isza-zorg.nl::278430bf-9477-4b5b-8e8a-8a233f335e06" providerId="AD" clId="Web-{9AA9AC76-4D43-885E-61ED-272C4155B130}" dt="2020-04-09T08:18:28.575" v="550" actId="20577"/>
          <ac:spMkLst>
            <pc:docMk/>
            <pc:sldMk cId="3154585383" sldId="276"/>
            <ac:spMk id="2" creationId="{4167983B-0A6A-457C-91D0-2CC7F9A25B48}"/>
          </ac:spMkLst>
        </pc:spChg>
        <pc:spChg chg="mod">
          <ac:chgData name="Ayla Verhoeven | Isza Zorg" userId="S::ayla@isza-zorg.nl::278430bf-9477-4b5b-8e8a-8a233f335e06" providerId="AD" clId="Web-{9AA9AC76-4D43-885E-61ED-272C4155B130}" dt="2020-04-09T08:20:49.740" v="746" actId="20577"/>
          <ac:spMkLst>
            <pc:docMk/>
            <pc:sldMk cId="3154585383" sldId="276"/>
            <ac:spMk id="3" creationId="{AC08D721-00F4-4636-8106-851FB3E74E27}"/>
          </ac:spMkLst>
        </pc:spChg>
      </pc:sldChg>
    </pc:docChg>
  </pc:docChgLst>
  <pc:docChgLst>
    <pc:chgData name="Ayla Verhoeven | Isza Zorg" userId="S::ayla@isza-zorg.nl::278430bf-9477-4b5b-8e8a-8a233f335e06" providerId="AD" clId="Web-{E1C5FC04-D87B-3300-07DA-BD9226233240}"/>
    <pc:docChg chg="modSld">
      <pc:chgData name="Ayla Verhoeven | Isza Zorg" userId="S::ayla@isza-zorg.nl::278430bf-9477-4b5b-8e8a-8a233f335e06" providerId="AD" clId="Web-{E1C5FC04-D87B-3300-07DA-BD9226233240}" dt="2020-02-21T15:28:23.135" v="3"/>
      <pc:docMkLst>
        <pc:docMk/>
      </pc:docMkLst>
      <pc:sldChg chg="modSp">
        <pc:chgData name="Ayla Verhoeven | Isza Zorg" userId="S::ayla@isza-zorg.nl::278430bf-9477-4b5b-8e8a-8a233f335e06" providerId="AD" clId="Web-{E1C5FC04-D87B-3300-07DA-BD9226233240}" dt="2020-02-21T15:23:18.074" v="0" actId="1076"/>
        <pc:sldMkLst>
          <pc:docMk/>
          <pc:sldMk cId="2768140062" sldId="262"/>
        </pc:sldMkLst>
        <pc:spChg chg="mod">
          <ac:chgData name="Ayla Verhoeven | Isza Zorg" userId="S::ayla@isza-zorg.nl::278430bf-9477-4b5b-8e8a-8a233f335e06" providerId="AD" clId="Web-{E1C5FC04-D87B-3300-07DA-BD9226233240}" dt="2020-02-21T15:23:18.074" v="0" actId="1076"/>
          <ac:spMkLst>
            <pc:docMk/>
            <pc:sldMk cId="2768140062" sldId="262"/>
            <ac:spMk id="4" creationId="{9317B8B3-457B-4D20-817C-BDDF3B634186}"/>
          </ac:spMkLst>
        </pc:spChg>
      </pc:sldChg>
      <pc:sldChg chg="modNotes">
        <pc:chgData name="Ayla Verhoeven | Isza Zorg" userId="S::ayla@isza-zorg.nl::278430bf-9477-4b5b-8e8a-8a233f335e06" providerId="AD" clId="Web-{E1C5FC04-D87B-3300-07DA-BD9226233240}" dt="2020-02-21T15:28:23.135" v="3"/>
        <pc:sldMkLst>
          <pc:docMk/>
          <pc:sldMk cId="4230608692" sldId="264"/>
        </pc:sldMkLst>
      </pc:sldChg>
    </pc:docChg>
  </pc:docChgLst>
  <pc:docChgLst>
    <pc:chgData name="Ayla Verhoeven | Isza Zorg" userId="S::ayla@isza-zorg.nl::278430bf-9477-4b5b-8e8a-8a233f335e06" providerId="AD" clId="Web-{7AEBADDC-C787-7F8D-EB9F-62501C6FA27E}"/>
    <pc:docChg chg="addSld delSld modSld">
      <pc:chgData name="Ayla Verhoeven | Isza Zorg" userId="S::ayla@isza-zorg.nl::278430bf-9477-4b5b-8e8a-8a233f335e06" providerId="AD" clId="Web-{7AEBADDC-C787-7F8D-EB9F-62501C6FA27E}" dt="2020-01-23T09:24:56.610" v="512" actId="20577"/>
      <pc:docMkLst>
        <pc:docMk/>
      </pc:docMkLst>
      <pc:sldChg chg="del">
        <pc:chgData name="Ayla Verhoeven | Isza Zorg" userId="S::ayla@isza-zorg.nl::278430bf-9477-4b5b-8e8a-8a233f335e06" providerId="AD" clId="Web-{7AEBADDC-C787-7F8D-EB9F-62501C6FA27E}" dt="2020-01-23T07:29:46.652" v="10"/>
        <pc:sldMkLst>
          <pc:docMk/>
          <pc:sldMk cId="3351439039" sldId="256"/>
        </pc:sldMkLst>
      </pc:sldChg>
      <pc:sldChg chg="addSp delSp modSp new mod setBg">
        <pc:chgData name="Ayla Verhoeven | Isza Zorg" userId="S::ayla@isza-zorg.nl::278430bf-9477-4b5b-8e8a-8a233f335e06" providerId="AD" clId="Web-{7AEBADDC-C787-7F8D-EB9F-62501C6FA27E}" dt="2020-01-23T07:57:17.112" v="146" actId="20577"/>
        <pc:sldMkLst>
          <pc:docMk/>
          <pc:sldMk cId="1165536109" sldId="257"/>
        </pc:sldMkLst>
        <pc:spChg chg="mod">
          <ac:chgData name="Ayla Verhoeven | Isza Zorg" userId="S::ayla@isza-zorg.nl::278430bf-9477-4b5b-8e8a-8a233f335e06" providerId="AD" clId="Web-{7AEBADDC-C787-7F8D-EB9F-62501C6FA27E}" dt="2020-01-23T07:51:00.426" v="132" actId="1076"/>
          <ac:spMkLst>
            <pc:docMk/>
            <pc:sldMk cId="1165536109" sldId="257"/>
            <ac:spMk id="2" creationId="{90DC566A-8D17-4A73-A513-5080985D8902}"/>
          </ac:spMkLst>
        </pc:spChg>
        <pc:spChg chg="mod">
          <ac:chgData name="Ayla Verhoeven | Isza Zorg" userId="S::ayla@isza-zorg.nl::278430bf-9477-4b5b-8e8a-8a233f335e06" providerId="AD" clId="Web-{7AEBADDC-C787-7F8D-EB9F-62501C6FA27E}" dt="2020-01-23T07:57:17.112" v="146" actId="20577"/>
          <ac:spMkLst>
            <pc:docMk/>
            <pc:sldMk cId="1165536109" sldId="257"/>
            <ac:spMk id="3" creationId="{C62674CE-7C51-4CD7-9DF8-E6A3861D30B2}"/>
          </ac:spMkLst>
        </pc:spChg>
        <pc:spChg chg="add del mod">
          <ac:chgData name="Ayla Verhoeven | Isza Zorg" userId="S::ayla@isza-zorg.nl::278430bf-9477-4b5b-8e8a-8a233f335e06" providerId="AD" clId="Web-{7AEBADDC-C787-7F8D-EB9F-62501C6FA27E}" dt="2020-01-23T07:51:20.317" v="134"/>
          <ac:spMkLst>
            <pc:docMk/>
            <pc:sldMk cId="1165536109" sldId="257"/>
            <ac:spMk id="4" creationId="{BF8CEDF2-48F7-4163-B507-893888EEDAB2}"/>
          </ac:spMkLst>
        </pc:spChg>
      </pc:sldChg>
      <pc:sldChg chg="addSp delSp modSp new mod setBg">
        <pc:chgData name="Ayla Verhoeven | Isza Zorg" userId="S::ayla@isza-zorg.nl::278430bf-9477-4b5b-8e8a-8a233f335e06" providerId="AD" clId="Web-{7AEBADDC-C787-7F8D-EB9F-62501C6FA27E}" dt="2020-01-23T07:34:03.510" v="55" actId="14100"/>
        <pc:sldMkLst>
          <pc:docMk/>
          <pc:sldMk cId="1679716826" sldId="258"/>
        </pc:sldMkLst>
        <pc:spChg chg="add del">
          <ac:chgData name="Ayla Verhoeven | Isza Zorg" userId="S::ayla@isza-zorg.nl::278430bf-9477-4b5b-8e8a-8a233f335e06" providerId="AD" clId="Web-{7AEBADDC-C787-7F8D-EB9F-62501C6FA27E}" dt="2020-01-23T07:30:22.558" v="16"/>
          <ac:spMkLst>
            <pc:docMk/>
            <pc:sldMk cId="1679716826" sldId="258"/>
            <ac:spMk id="4" creationId="{7672900A-9347-479C-89A0-7EFB85E91E52}"/>
          </ac:spMkLst>
        </pc:spChg>
        <pc:spChg chg="add mod ord">
          <ac:chgData name="Ayla Verhoeven | Isza Zorg" userId="S::ayla@isza-zorg.nl::278430bf-9477-4b5b-8e8a-8a233f335e06" providerId="AD" clId="Web-{7AEBADDC-C787-7F8D-EB9F-62501C6FA27E}" dt="2020-01-23T07:33:58.729" v="52" actId="20577"/>
          <ac:spMkLst>
            <pc:docMk/>
            <pc:sldMk cId="1679716826" sldId="258"/>
            <ac:spMk id="5" creationId="{7672900A-9347-479C-89A0-7EFB85E91E52}"/>
          </ac:spMkLst>
        </pc:spChg>
        <pc:spChg chg="add del">
          <ac:chgData name="Ayla Verhoeven | Isza Zorg" userId="S::ayla@isza-zorg.nl::278430bf-9477-4b5b-8e8a-8a233f335e06" providerId="AD" clId="Web-{7AEBADDC-C787-7F8D-EB9F-62501C6FA27E}" dt="2020-01-23T07:31:44.495" v="28"/>
          <ac:spMkLst>
            <pc:docMk/>
            <pc:sldMk cId="1679716826" sldId="258"/>
            <ac:spMk id="7" creationId="{01D0AF59-99C3-4251-AB9A-C966C6AD4400}"/>
          </ac:spMkLst>
        </pc:spChg>
        <pc:spChg chg="add del">
          <ac:chgData name="Ayla Verhoeven | Isza Zorg" userId="S::ayla@isza-zorg.nl::278430bf-9477-4b5b-8e8a-8a233f335e06" providerId="AD" clId="Web-{7AEBADDC-C787-7F8D-EB9F-62501C6FA27E}" dt="2020-01-23T07:31:44.495" v="28"/>
          <ac:spMkLst>
            <pc:docMk/>
            <pc:sldMk cId="1679716826" sldId="258"/>
            <ac:spMk id="12" creationId="{1855405F-37A2-4869-9154-F8BE3BECE6C3}"/>
          </ac:spMkLst>
        </pc:spChg>
        <pc:picChg chg="add del mod">
          <ac:chgData name="Ayla Verhoeven | Isza Zorg" userId="S::ayla@isza-zorg.nl::278430bf-9477-4b5b-8e8a-8a233f335e06" providerId="AD" clId="Web-{7AEBADDC-C787-7F8D-EB9F-62501C6FA27E}" dt="2020-01-23T07:32:24.604" v="36"/>
          <ac:picMkLst>
            <pc:docMk/>
            <pc:sldMk cId="1679716826" sldId="258"/>
            <ac:picMk id="2" creationId="{F4779ADB-5C40-4AD2-A303-0FF996D2DAD1}"/>
          </ac:picMkLst>
        </pc:picChg>
        <pc:picChg chg="add mod">
          <ac:chgData name="Ayla Verhoeven | Isza Zorg" userId="S::ayla@isza-zorg.nl::278430bf-9477-4b5b-8e8a-8a233f335e06" providerId="AD" clId="Web-{7AEBADDC-C787-7F8D-EB9F-62501C6FA27E}" dt="2020-01-23T07:34:03.510" v="55" actId="14100"/>
          <ac:picMkLst>
            <pc:docMk/>
            <pc:sldMk cId="1679716826" sldId="258"/>
            <ac:picMk id="6" creationId="{988BA450-B9C0-4016-BCB1-F86559665E9D}"/>
          </ac:picMkLst>
        </pc:picChg>
        <pc:cxnChg chg="add del">
          <ac:chgData name="Ayla Verhoeven | Isza Zorg" userId="S::ayla@isza-zorg.nl::278430bf-9477-4b5b-8e8a-8a233f335e06" providerId="AD" clId="Web-{7AEBADDC-C787-7F8D-EB9F-62501C6FA27E}" dt="2020-01-23T07:31:40.026" v="26"/>
          <ac:cxnSpMkLst>
            <pc:docMk/>
            <pc:sldMk cId="1679716826" sldId="258"/>
            <ac:cxnSpMk id="10" creationId="{E12350F3-DB83-413A-980B-1CEB92498664}"/>
          </ac:cxnSpMkLst>
        </pc:cxnChg>
      </pc:sldChg>
      <pc:sldChg chg="addSp modSp new mod setBg">
        <pc:chgData name="Ayla Verhoeven | Isza Zorg" userId="S::ayla@isza-zorg.nl::278430bf-9477-4b5b-8e8a-8a233f335e06" providerId="AD" clId="Web-{7AEBADDC-C787-7F8D-EB9F-62501C6FA27E}" dt="2020-01-23T08:00:11.642" v="163"/>
        <pc:sldMkLst>
          <pc:docMk/>
          <pc:sldMk cId="821982169" sldId="259"/>
        </pc:sldMkLst>
        <pc:spChg chg="mod">
          <ac:chgData name="Ayla Verhoeven | Isza Zorg" userId="S::ayla@isza-zorg.nl::278430bf-9477-4b5b-8e8a-8a233f335e06" providerId="AD" clId="Web-{7AEBADDC-C787-7F8D-EB9F-62501C6FA27E}" dt="2020-01-23T08:00:00.392" v="162" actId="1076"/>
          <ac:spMkLst>
            <pc:docMk/>
            <pc:sldMk cId="821982169" sldId="259"/>
            <ac:spMk id="2" creationId="{E0242847-B2A7-4D84-BBEB-0C0BC4B9D83F}"/>
          </ac:spMkLst>
        </pc:spChg>
        <pc:spChg chg="mod">
          <ac:chgData name="Ayla Verhoeven | Isza Zorg" userId="S::ayla@isza-zorg.nl::278430bf-9477-4b5b-8e8a-8a233f335e06" providerId="AD" clId="Web-{7AEBADDC-C787-7F8D-EB9F-62501C6FA27E}" dt="2020-01-23T07:59:40.330" v="156" actId="20577"/>
          <ac:spMkLst>
            <pc:docMk/>
            <pc:sldMk cId="821982169" sldId="259"/>
            <ac:spMk id="3" creationId="{8E3924EC-E578-4A44-BF83-CD2A812FE43F}"/>
          </ac:spMkLst>
        </pc:spChg>
        <pc:spChg chg="add">
          <ac:chgData name="Ayla Verhoeven | Isza Zorg" userId="S::ayla@isza-zorg.nl::278430bf-9477-4b5b-8e8a-8a233f335e06" providerId="AD" clId="Web-{7AEBADDC-C787-7F8D-EB9F-62501C6FA27E}" dt="2020-01-23T07:59:40.471" v="158"/>
          <ac:spMkLst>
            <pc:docMk/>
            <pc:sldMk cId="821982169" sldId="259"/>
            <ac:spMk id="4" creationId="{24656220-E380-4D03-B332-FCF933617F2B}"/>
          </ac:spMkLst>
        </pc:spChg>
      </pc:sldChg>
      <pc:sldChg chg="addSp modSp new mod setBg">
        <pc:chgData name="Ayla Verhoeven | Isza Zorg" userId="S::ayla@isza-zorg.nl::278430bf-9477-4b5b-8e8a-8a233f335e06" providerId="AD" clId="Web-{7AEBADDC-C787-7F8D-EB9F-62501C6FA27E}" dt="2020-01-23T08:01:09.001" v="184"/>
        <pc:sldMkLst>
          <pc:docMk/>
          <pc:sldMk cId="2474238019" sldId="260"/>
        </pc:sldMkLst>
        <pc:spChg chg="mod">
          <ac:chgData name="Ayla Verhoeven | Isza Zorg" userId="S::ayla@isza-zorg.nl::278430bf-9477-4b5b-8e8a-8a233f335e06" providerId="AD" clId="Web-{7AEBADDC-C787-7F8D-EB9F-62501C6FA27E}" dt="2020-01-23T08:00:26.017" v="167" actId="20577"/>
          <ac:spMkLst>
            <pc:docMk/>
            <pc:sldMk cId="2474238019" sldId="260"/>
            <ac:spMk id="2" creationId="{4DC9D41C-58ED-46CA-954A-EAA7738003E5}"/>
          </ac:spMkLst>
        </pc:spChg>
        <pc:spChg chg="mod">
          <ac:chgData name="Ayla Verhoeven | Isza Zorg" userId="S::ayla@isza-zorg.nl::278430bf-9477-4b5b-8e8a-8a233f335e06" providerId="AD" clId="Web-{7AEBADDC-C787-7F8D-EB9F-62501C6FA27E}" dt="2020-01-23T08:01:01.048" v="181" actId="20577"/>
          <ac:spMkLst>
            <pc:docMk/>
            <pc:sldMk cId="2474238019" sldId="260"/>
            <ac:spMk id="3" creationId="{122D6F3D-214F-4FD5-9BC9-DC0D64407614}"/>
          </ac:spMkLst>
        </pc:spChg>
        <pc:spChg chg="add">
          <ac:chgData name="Ayla Verhoeven | Isza Zorg" userId="S::ayla@isza-zorg.nl::278430bf-9477-4b5b-8e8a-8a233f335e06" providerId="AD" clId="Web-{7AEBADDC-C787-7F8D-EB9F-62501C6FA27E}" dt="2020-01-23T08:00:48.220" v="178"/>
          <ac:spMkLst>
            <pc:docMk/>
            <pc:sldMk cId="2474238019" sldId="260"/>
            <ac:spMk id="4" creationId="{0B656E92-58E7-4271-B8B2-561D43708959}"/>
          </ac:spMkLst>
        </pc:spChg>
      </pc:sldChg>
      <pc:sldChg chg="addSp delSp modSp new mod setBg modNotes">
        <pc:chgData name="Ayla Verhoeven | Isza Zorg" userId="S::ayla@isza-zorg.nl::278430bf-9477-4b5b-8e8a-8a233f335e06" providerId="AD" clId="Web-{7AEBADDC-C787-7F8D-EB9F-62501C6FA27E}" dt="2020-01-23T09:24:56.610" v="511" actId="20577"/>
        <pc:sldMkLst>
          <pc:docMk/>
          <pc:sldMk cId="1473225689" sldId="261"/>
        </pc:sldMkLst>
        <pc:spChg chg="mod">
          <ac:chgData name="Ayla Verhoeven | Isza Zorg" userId="S::ayla@isza-zorg.nl::278430bf-9477-4b5b-8e8a-8a233f335e06" providerId="AD" clId="Web-{7AEBADDC-C787-7F8D-EB9F-62501C6FA27E}" dt="2020-01-23T08:23:27.885" v="196" actId="20577"/>
          <ac:spMkLst>
            <pc:docMk/>
            <pc:sldMk cId="1473225689" sldId="261"/>
            <ac:spMk id="2" creationId="{8B4856D8-3F29-4844-9FF9-94DBF2B7052A}"/>
          </ac:spMkLst>
        </pc:spChg>
        <pc:spChg chg="mod">
          <ac:chgData name="Ayla Verhoeven | Isza Zorg" userId="S::ayla@isza-zorg.nl::278430bf-9477-4b5b-8e8a-8a233f335e06" providerId="AD" clId="Web-{7AEBADDC-C787-7F8D-EB9F-62501C6FA27E}" dt="2020-01-23T09:24:56.610" v="511" actId="20577"/>
          <ac:spMkLst>
            <pc:docMk/>
            <pc:sldMk cId="1473225689" sldId="261"/>
            <ac:spMk id="3" creationId="{CEA0CEFF-5475-4065-B7FB-9C96A4993636}"/>
          </ac:spMkLst>
        </pc:spChg>
        <pc:spChg chg="add">
          <ac:chgData name="Ayla Verhoeven | Isza Zorg" userId="S::ayla@isza-zorg.nl::278430bf-9477-4b5b-8e8a-8a233f335e06" providerId="AD" clId="Web-{7AEBADDC-C787-7F8D-EB9F-62501C6FA27E}" dt="2020-01-23T08:23:44.572" v="198"/>
          <ac:spMkLst>
            <pc:docMk/>
            <pc:sldMk cId="1473225689" sldId="261"/>
            <ac:spMk id="4" creationId="{A8A20B9E-98CF-4523-BC18-13758A1059C5}"/>
          </ac:spMkLst>
        </pc:spChg>
        <pc:spChg chg="add del">
          <ac:chgData name="Ayla Verhoeven | Isza Zorg" userId="S::ayla@isza-zorg.nl::278430bf-9477-4b5b-8e8a-8a233f335e06" providerId="AD" clId="Web-{7AEBADDC-C787-7F8D-EB9F-62501C6FA27E}" dt="2020-01-23T08:23:47.463" v="200"/>
          <ac:spMkLst>
            <pc:docMk/>
            <pc:sldMk cId="1473225689" sldId="261"/>
            <ac:spMk id="5" creationId="{A8A20B9E-98CF-4523-BC18-13758A1059C5}"/>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717E6DB-F00E-457A-B065-5E2E6F515C91}" type="datetimeFigureOut">
              <a:rPr lang="nl"/>
              <a:t>9-4-2020</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6EC9905-EE5E-4E65-A2B7-221717CD2BA5}" type="slidenum">
              <a:rPr lang="nl"/>
              <a:t>‹#›</a:t>
            </a:fld>
            <a:endParaRPr lang="en-US"/>
          </a:p>
        </p:txBody>
      </p:sp>
    </p:spTree>
    <p:extLst>
      <p:ext uri="{BB962C8B-B14F-4D97-AF65-F5344CB8AC3E}">
        <p14:creationId xmlns:p14="http://schemas.microsoft.com/office/powerpoint/2010/main" val="3353473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3" Type="http://schemas.openxmlformats.org/officeDocument/2006/relationships/hyperlink" Target="https://www.rijksoverheid.nl/onderwerpen/voorbehouden-handelingen/regels-rondom-voorbehouden-handelingen" TargetMode="External"/><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3" Type="http://schemas.openxmlformats.org/officeDocument/2006/relationships/hyperlink" Target="https://www.nutriciamedischevoeding.nl/Producten/Flocare%C2%AE-/Flocare-Infinity%E2%84%A2" TargetMode="External"/><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nl-NL" b="1" dirty="0"/>
              <a:t>Inhoudsopgave:</a:t>
            </a:r>
            <a:endParaRPr lang="en-US" dirty="0"/>
          </a:p>
          <a:p>
            <a:r>
              <a:rPr lang="nl-NL" dirty="0"/>
              <a:t>Welkom bij deze les risicovolle- en voorbehouden handelingen "pakket 2".</a:t>
            </a:r>
            <a:endParaRPr lang="nl-NL" dirty="0">
              <a:cs typeface="Calibri"/>
            </a:endParaRPr>
          </a:p>
          <a:p>
            <a:r>
              <a:rPr lang="nl-NL" dirty="0"/>
              <a:t>Allereerst worden de definities van risicovolle- en voorbehouden handelingen kort gelezen.</a:t>
            </a:r>
            <a:endParaRPr lang="en-US" dirty="0"/>
          </a:p>
          <a:p>
            <a:r>
              <a:rPr lang="nl-NL" dirty="0"/>
              <a:t>Daarna wordt de theorie kort behandeld. ISZA scholingen gaat ervan uit, dat iedereen de basis kent. Er wordt niet uitgebreid ingegaan op kleine punten. De meest voorkomende punten in de thuiszorg komen naar voren. Vragen stellen tussendoor mag, maar liever ga ik in één keer door, om niet te lang te doen over de PowerPoint. Per onderdeel is er een X aantal minuten voor uitgetrokken, zoals aangegeven staat. </a:t>
            </a:r>
            <a:endParaRPr lang="nl-NL" dirty="0">
              <a:cs typeface="Calibri"/>
            </a:endParaRPr>
          </a:p>
          <a:p>
            <a:endParaRPr lang="nl-NL" dirty="0">
              <a:cs typeface="Calibri"/>
            </a:endParaRPr>
          </a:p>
        </p:txBody>
      </p:sp>
      <p:sp>
        <p:nvSpPr>
          <p:cNvPr id="4" name="Slide Number Placeholder 3"/>
          <p:cNvSpPr>
            <a:spLocks noGrp="1"/>
          </p:cNvSpPr>
          <p:nvPr>
            <p:ph type="sldNum" sz="quarter" idx="5"/>
          </p:nvPr>
        </p:nvSpPr>
        <p:spPr/>
        <p:txBody>
          <a:bodyPr/>
          <a:lstStyle/>
          <a:p>
            <a:fld id="{06EC9905-EE5E-4E65-A2B7-221717CD2BA5}" type="slidenum">
              <a:rPr lang="nl"/>
              <a:t>2</a:t>
            </a:fld>
            <a:endParaRPr lang="en-US"/>
          </a:p>
        </p:txBody>
      </p:sp>
    </p:spTree>
    <p:extLst>
      <p:ext uri="{BB962C8B-B14F-4D97-AF65-F5344CB8AC3E}">
        <p14:creationId xmlns:p14="http://schemas.microsoft.com/office/powerpoint/2010/main" val="128479831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nl-NL" b="1" dirty="0">
                <a:cs typeface="Calibri"/>
              </a:rPr>
              <a:t>Indicaties PEG-sonde:</a:t>
            </a:r>
          </a:p>
          <a:p>
            <a:pPr marL="171450" indent="-171450">
              <a:buFont typeface="Arial"/>
              <a:buChar char="•"/>
            </a:pPr>
            <a:r>
              <a:rPr lang="nl-NL" dirty="0">
                <a:cs typeface="Calibri"/>
              </a:rPr>
              <a:t>SV langer dan 6 weken</a:t>
            </a:r>
          </a:p>
          <a:p>
            <a:pPr marL="171450" indent="-171450" algn="just">
              <a:buFont typeface="Arial"/>
              <a:buChar char="•"/>
            </a:pPr>
            <a:r>
              <a:rPr lang="nl-NL" dirty="0"/>
              <a:t> Neurologische aandoeningen met langdurige of persisterende slikstoornissen</a:t>
            </a:r>
            <a:endParaRPr lang="nl-NL" dirty="0">
              <a:cs typeface="Calibri" panose="020F0502020204030204"/>
            </a:endParaRPr>
          </a:p>
          <a:p>
            <a:pPr marL="171450" indent="-171450">
              <a:buFont typeface="Arial"/>
              <a:buChar char="•"/>
            </a:pPr>
            <a:r>
              <a:rPr lang="nl-NL" dirty="0"/>
              <a:t> Persisterende slikstoornissen bij bijvoorbeeld een maligniteit in mond- en/of keelholte</a:t>
            </a:r>
            <a:endParaRPr lang="nl-NL" dirty="0">
              <a:cs typeface="Calibri" panose="020F0502020204030204"/>
            </a:endParaRPr>
          </a:p>
          <a:p>
            <a:pPr marL="171450" indent="-171450">
              <a:buFont typeface="Arial"/>
              <a:buChar char="•"/>
            </a:pPr>
            <a:r>
              <a:rPr lang="nl-NL" dirty="0"/>
              <a:t> Persisterende passagestoornissen bij bijvoorbeeld een maligniteit in de oesophagus</a:t>
            </a:r>
            <a:endParaRPr lang="nl-NL" dirty="0">
              <a:cs typeface="Calibri" panose="020F0502020204030204"/>
            </a:endParaRPr>
          </a:p>
          <a:p>
            <a:pPr marL="171450" indent="-171450">
              <a:buFont typeface="Arial"/>
              <a:buChar char="•"/>
            </a:pPr>
            <a:r>
              <a:rPr lang="nl-NL" dirty="0"/>
              <a:t> Recidiverende aspiratie </a:t>
            </a:r>
            <a:endParaRPr lang="nl-NL" dirty="0">
              <a:cs typeface="Calibri" panose="020F0502020204030204"/>
            </a:endParaRPr>
          </a:p>
          <a:p>
            <a:pPr marL="171450" indent="-171450">
              <a:buFont typeface="Arial"/>
              <a:buChar char="•"/>
            </a:pPr>
            <a:r>
              <a:rPr lang="nl-NL" dirty="0"/>
              <a:t> Langdurige katabole toestand en ziekten waarbij langdurig aanvullende sondevoeding nodig kan zijn, bijvoorbeeld bij anorexie en cachexie </a:t>
            </a:r>
            <a:endParaRPr lang="nl-NL">
              <a:cs typeface="Calibri" panose="020F0502020204030204"/>
            </a:endParaRPr>
          </a:p>
          <a:p>
            <a:pPr marL="171450" indent="-171450">
              <a:buFont typeface="Arial"/>
              <a:buChar char="•"/>
            </a:pPr>
            <a:r>
              <a:rPr lang="nl-NL" dirty="0"/>
              <a:t> Onrustige patiënten waar de neusmaagsonde zeer frequent wordt uitgetrokken</a:t>
            </a:r>
            <a:endParaRPr lang="nl-NL" dirty="0">
              <a:cs typeface="Calibri" panose="020F0502020204030204"/>
            </a:endParaRPr>
          </a:p>
          <a:p>
            <a:pPr marL="171450" indent="-171450">
              <a:buFont typeface="Arial"/>
              <a:buChar char="•"/>
            </a:pPr>
            <a:r>
              <a:rPr lang="nl-NL" dirty="0"/>
              <a:t> Palliatieve situaties voor het hevelen van maaginhoud</a:t>
            </a:r>
            <a:endParaRPr lang="nl-NL" dirty="0">
              <a:cs typeface="Calibri" panose="020F0502020204030204"/>
            </a:endParaRPr>
          </a:p>
          <a:p>
            <a:r>
              <a:rPr lang="nl-NL" dirty="0">
                <a:cs typeface="Calibri" panose="020F0502020204030204"/>
              </a:rPr>
              <a:t>In de thuiszorg zal je niet te al deze problematiek zien, maar het is wel van belang dat je weet, waarom een cliënt een PEG sonde heeft.</a:t>
            </a:r>
          </a:p>
          <a:p>
            <a:pPr marL="171450" indent="-171450">
              <a:buFont typeface="Arial"/>
              <a:buChar char="•"/>
            </a:pPr>
            <a:endParaRPr lang="nl-NL" dirty="0">
              <a:cs typeface="Calibri" panose="020F0502020204030204"/>
            </a:endParaRPr>
          </a:p>
          <a:p>
            <a:r>
              <a:rPr lang="nl-NL" b="1" dirty="0">
                <a:cs typeface="Calibri"/>
              </a:rPr>
              <a:t>Contra-indicaties </a:t>
            </a:r>
            <a:r>
              <a:rPr lang="nl-NL" b="1" dirty="0"/>
              <a:t>PEG-sonde</a:t>
            </a:r>
            <a:r>
              <a:rPr lang="nl-NL" b="1" dirty="0">
                <a:cs typeface="Calibri"/>
              </a:rPr>
              <a:t>:</a:t>
            </a:r>
          </a:p>
          <a:p>
            <a:pPr marL="171450" indent="-171450">
              <a:buFont typeface="Arial"/>
              <a:buChar char="•"/>
            </a:pPr>
            <a:r>
              <a:rPr lang="nl-NL" dirty="0">
                <a:cs typeface="Calibri"/>
              </a:rPr>
              <a:t>Zeer korte levensverwachting</a:t>
            </a:r>
          </a:p>
          <a:p>
            <a:pPr marL="171450" indent="-171450">
              <a:buFont typeface="Arial"/>
              <a:buChar char="•"/>
            </a:pPr>
            <a:r>
              <a:rPr lang="nl-NL" dirty="0">
                <a:cs typeface="Calibri"/>
              </a:rPr>
              <a:t>Ascitesbuik (abnormale vochtophoping in de buikholte)</a:t>
            </a:r>
          </a:p>
          <a:p>
            <a:pPr marL="171450" indent="-171450">
              <a:buFont typeface="Arial"/>
              <a:buChar char="•"/>
            </a:pPr>
            <a:r>
              <a:rPr lang="nl-NL" dirty="0">
                <a:cs typeface="Calibri"/>
              </a:rPr>
              <a:t>Maag CA.</a:t>
            </a:r>
          </a:p>
          <a:p>
            <a:pPr marL="171450" indent="-171450">
              <a:buFont typeface="Arial"/>
              <a:buChar char="•"/>
            </a:pPr>
            <a:r>
              <a:rPr lang="nl-NL" dirty="0">
                <a:cs typeface="Calibri"/>
              </a:rPr>
              <a:t>Maagresectie</a:t>
            </a:r>
          </a:p>
          <a:p>
            <a:pPr marL="171450" indent="-171450">
              <a:buFont typeface="Arial"/>
              <a:buChar char="•"/>
            </a:pPr>
            <a:r>
              <a:rPr lang="nl-NL" dirty="0">
                <a:cs typeface="Calibri"/>
              </a:rPr>
              <a:t>Gestoorde bloedstolling</a:t>
            </a:r>
          </a:p>
          <a:p>
            <a:endParaRPr lang="nl-NL" dirty="0">
              <a:cs typeface="Calibri"/>
            </a:endParaRPr>
          </a:p>
          <a:p>
            <a:pPr>
              <a:buFont typeface="Arial"/>
            </a:pPr>
            <a:r>
              <a:rPr lang="nl-NL" b="1" dirty="0">
                <a:cs typeface="Calibri"/>
              </a:rPr>
              <a:t>Voordelen van een PEG-sonde:</a:t>
            </a:r>
          </a:p>
          <a:p>
            <a:pPr marL="171450" indent="-171450">
              <a:buFont typeface="Arial"/>
              <a:buChar char="•"/>
            </a:pPr>
            <a:r>
              <a:rPr lang="nl-NL" dirty="0">
                <a:cs typeface="Calibri"/>
              </a:rPr>
              <a:t>Minder kans op verschuivingen</a:t>
            </a:r>
          </a:p>
          <a:p>
            <a:pPr marL="171450" indent="-171450">
              <a:buFont typeface="Arial"/>
              <a:buChar char="•"/>
            </a:pPr>
            <a:r>
              <a:rPr lang="nl-NL" dirty="0">
                <a:cs typeface="Calibri"/>
              </a:rPr>
              <a:t>Minder kans op aspiratie</a:t>
            </a:r>
          </a:p>
          <a:p>
            <a:pPr marL="171450" indent="-171450">
              <a:buFont typeface="Arial"/>
              <a:buChar char="•"/>
            </a:pPr>
            <a:r>
              <a:rPr lang="nl-NL" dirty="0">
                <a:cs typeface="Calibri"/>
              </a:rPr>
              <a:t>Geen neus- en/of keelirritatie</a:t>
            </a:r>
          </a:p>
          <a:p>
            <a:pPr marL="171450" indent="-171450">
              <a:buFont typeface="Arial"/>
              <a:buChar char="•"/>
            </a:pPr>
            <a:r>
              <a:rPr lang="nl-NL" dirty="0">
                <a:cs typeface="Calibri"/>
              </a:rPr>
              <a:t>Onzichtbaar voor de omgeving</a:t>
            </a:r>
          </a:p>
          <a:p>
            <a:pPr marL="171450" indent="-171450">
              <a:buFont typeface="Arial"/>
              <a:buChar char="•"/>
            </a:pPr>
            <a:r>
              <a:rPr lang="nl-NL" dirty="0">
                <a:cs typeface="Calibri"/>
              </a:rPr>
              <a:t>Groter lumen</a:t>
            </a:r>
          </a:p>
          <a:p>
            <a:endParaRPr lang="nl-NL" dirty="0">
              <a:cs typeface="Calibri"/>
            </a:endParaRPr>
          </a:p>
          <a:p>
            <a:r>
              <a:rPr lang="nl-NL" b="1" dirty="0">
                <a:cs typeface="Calibri"/>
              </a:rPr>
              <a:t>Verzorging van een </a:t>
            </a:r>
            <a:r>
              <a:rPr lang="nl-NL" b="1" dirty="0"/>
              <a:t>PEG-sonde</a:t>
            </a:r>
            <a:r>
              <a:rPr lang="nl-NL" b="1" dirty="0">
                <a:cs typeface="Calibri"/>
              </a:rPr>
              <a:t>:</a:t>
            </a:r>
          </a:p>
          <a:p>
            <a:pPr>
              <a:buFont typeface="Arial"/>
              <a:buChar char="•"/>
            </a:pPr>
            <a:r>
              <a:rPr lang="nl-NL" dirty="0"/>
              <a:t> Ga na welk type sonde de cliënt heeft (zorgdossier)</a:t>
            </a:r>
            <a:endParaRPr lang="nl-NL" dirty="0">
              <a:cs typeface="Calibri"/>
            </a:endParaRPr>
          </a:p>
          <a:p>
            <a:pPr>
              <a:buFont typeface="Arial"/>
              <a:buChar char="•"/>
            </a:pPr>
            <a:r>
              <a:rPr lang="nl-NL" dirty="0"/>
              <a:t> Cliënt in rugligging met ontblote buik</a:t>
            </a:r>
            <a:endParaRPr lang="nl-NL" dirty="0">
              <a:cs typeface="Calibri"/>
            </a:endParaRPr>
          </a:p>
          <a:p>
            <a:pPr>
              <a:buFont typeface="Arial"/>
              <a:buChar char="•"/>
            </a:pPr>
            <a:r>
              <a:rPr lang="nl-NL" dirty="0"/>
              <a:t> Handschoenen aantrekken</a:t>
            </a:r>
            <a:endParaRPr lang="nl-NL" dirty="0">
              <a:cs typeface="Calibri"/>
            </a:endParaRPr>
          </a:p>
          <a:p>
            <a:pPr>
              <a:buFont typeface="Arial"/>
              <a:buChar char="•"/>
            </a:pPr>
            <a:r>
              <a:rPr lang="nl-NL" dirty="0"/>
              <a:t> Insteekplaats van de sonde zichtbaar.</a:t>
            </a:r>
            <a:endParaRPr lang="nl-NL" dirty="0">
              <a:cs typeface="Calibri"/>
            </a:endParaRPr>
          </a:p>
          <a:p>
            <a:pPr>
              <a:buFont typeface="Arial"/>
              <a:buChar char="•"/>
            </a:pPr>
            <a:r>
              <a:rPr lang="nl-NL" i="1" dirty="0"/>
              <a:t> </a:t>
            </a:r>
            <a:r>
              <a:rPr lang="nl-NL" dirty="0"/>
              <a:t>Markeer de sonde en verschuif de externe fixatiedisk 3-4 cm omhoog. </a:t>
            </a:r>
            <a:endParaRPr lang="nl-NL" dirty="0">
              <a:cs typeface="Calibri"/>
            </a:endParaRPr>
          </a:p>
          <a:p>
            <a:pPr lvl="1">
              <a:buFont typeface="Arial"/>
              <a:buChar char="•"/>
            </a:pPr>
            <a:r>
              <a:rPr lang="nl-NL" dirty="0"/>
              <a:t> Verwijder splitgaas, indien aanwezig.</a:t>
            </a:r>
            <a:endParaRPr lang="nl-NL" dirty="0">
              <a:cs typeface="Calibri" panose="020F0502020204030204"/>
            </a:endParaRPr>
          </a:p>
          <a:p>
            <a:pPr lvl="1">
              <a:buFont typeface="Arial"/>
              <a:buChar char="•"/>
            </a:pPr>
            <a:r>
              <a:rPr lang="nl-NL" dirty="0"/>
              <a:t> Plaats met een watervaste stift een streepje op de sonde ter hoogte van de externe fixatiedisk.</a:t>
            </a:r>
            <a:endParaRPr lang="nl-NL" dirty="0">
              <a:cs typeface="Calibri"/>
            </a:endParaRPr>
          </a:p>
          <a:p>
            <a:pPr lvl="1">
              <a:buFont typeface="Arial"/>
              <a:buChar char="•"/>
            </a:pPr>
            <a:r>
              <a:rPr lang="nl-NL" dirty="0"/>
              <a:t> Haal de sonde uit de borging van de externe fixatiedisk.</a:t>
            </a:r>
            <a:endParaRPr lang="nl-NL" dirty="0">
              <a:cs typeface="Calibri"/>
            </a:endParaRPr>
          </a:p>
          <a:p>
            <a:pPr lvl="1">
              <a:buFont typeface="Arial"/>
              <a:buChar char="•"/>
            </a:pPr>
            <a:r>
              <a:rPr lang="nl-NL" dirty="0"/>
              <a:t> Schuif de externe fixatiedisk 3-4 cm omhoog.</a:t>
            </a:r>
            <a:endParaRPr lang="nl-NL" dirty="0">
              <a:cs typeface="Calibri"/>
            </a:endParaRPr>
          </a:p>
          <a:p>
            <a:pPr lvl="1">
              <a:buFont typeface="Arial"/>
              <a:buChar char="•"/>
            </a:pPr>
            <a:r>
              <a:rPr lang="nl-NL" dirty="0"/>
              <a:t> Verwijder splitgaas, indien aanwezig, met pincet en gooi splitgaas en pincet in afvalbak.</a:t>
            </a:r>
            <a:endParaRPr lang="nl-NL" dirty="0">
              <a:cs typeface="Calibri"/>
            </a:endParaRPr>
          </a:p>
          <a:p>
            <a:pPr>
              <a:buFont typeface="Arial"/>
              <a:buChar char="•"/>
            </a:pPr>
            <a:r>
              <a:rPr lang="nl-NL" dirty="0"/>
              <a:t> Inspecteer de huid rond de fistel en, indien aanwezig, de hechting op irritatie, infectie en drukplekken.</a:t>
            </a:r>
            <a:endParaRPr lang="nl-NL" dirty="0">
              <a:cs typeface="Calibri"/>
            </a:endParaRPr>
          </a:p>
          <a:p>
            <a:pPr>
              <a:buFont typeface="Arial"/>
              <a:buChar char="•"/>
            </a:pPr>
            <a:r>
              <a:rPr lang="nl-NL" dirty="0"/>
              <a:t> Reinig de huid rondom de fistel en, indien aanwezig, de externe fixatiedisk met gaasjes en lauw kraanwater.</a:t>
            </a:r>
            <a:endParaRPr lang="nl-NL" dirty="0">
              <a:cs typeface="Calibri"/>
            </a:endParaRPr>
          </a:p>
          <a:p>
            <a:pPr>
              <a:buFont typeface="Arial"/>
              <a:buChar char="•"/>
            </a:pPr>
            <a:r>
              <a:rPr lang="nl-NL" dirty="0"/>
              <a:t> Droog de huid en, indien aanwezig, de externe fixatiedisk met gaasjes.</a:t>
            </a:r>
            <a:endParaRPr lang="nl-NL" dirty="0">
              <a:cs typeface="Calibri"/>
            </a:endParaRPr>
          </a:p>
          <a:p>
            <a:pPr>
              <a:buFont typeface="Arial"/>
              <a:buChar char="•"/>
            </a:pPr>
            <a:r>
              <a:rPr lang="nl-NL" dirty="0"/>
              <a:t> Voorkom vastgroeien van interne fixatiedisk door dompelen en/of draaien. Let Wel: Dompelen en draaien mag niet altijd.</a:t>
            </a:r>
            <a:endParaRPr lang="nl-NL" dirty="0">
              <a:cs typeface="Calibri"/>
            </a:endParaRPr>
          </a:p>
          <a:p>
            <a:pPr>
              <a:buFont typeface="Arial"/>
              <a:buChar char="•"/>
            </a:pPr>
            <a:r>
              <a:rPr lang="nl-NL" b="1" dirty="0"/>
              <a:t> PEG: Wel dompelen, WEL draaien.</a:t>
            </a:r>
            <a:endParaRPr lang="nl-NL" b="1" dirty="0">
              <a:cs typeface="Calibri"/>
            </a:endParaRPr>
          </a:p>
          <a:p>
            <a:pPr>
              <a:buFont typeface="Arial"/>
              <a:buChar char="•"/>
            </a:pPr>
            <a:r>
              <a:rPr lang="nl-NL" dirty="0"/>
              <a:t> Fixeer de sonde en plaats bij een vochtige fistel een splitgaasje.</a:t>
            </a:r>
            <a:endParaRPr lang="nl-NL" dirty="0">
              <a:cs typeface="Calibri"/>
            </a:endParaRPr>
          </a:p>
          <a:p>
            <a:pPr>
              <a:buFont typeface="Arial"/>
              <a:buChar char="•"/>
            </a:pPr>
            <a:r>
              <a:rPr lang="nl-NL" dirty="0"/>
              <a:t> Spoel de sonde door met 20 ml lauw water (bij volwassene).</a:t>
            </a:r>
            <a:endParaRPr lang="nl-NL" dirty="0">
              <a:cs typeface="Calibri"/>
            </a:endParaRPr>
          </a:p>
          <a:p>
            <a:pPr>
              <a:buFont typeface="Arial"/>
              <a:buChar char="•"/>
            </a:pPr>
            <a:r>
              <a:rPr lang="nl-NL" dirty="0"/>
              <a:t> Controleer de inhoud van de, indien aanwezig, fixatieballon (frequentie volgens voorschrift)</a:t>
            </a:r>
            <a:endParaRPr lang="nl-NL" dirty="0">
              <a:cs typeface="Calibri"/>
            </a:endParaRPr>
          </a:p>
          <a:p>
            <a:pPr>
              <a:buFont typeface="Arial"/>
              <a:buChar char="•"/>
            </a:pPr>
            <a:r>
              <a:rPr lang="nl-NL" dirty="0"/>
              <a:t> Vraag de cliënt de kleding weer op orde te brengen, of help hierbij.</a:t>
            </a:r>
            <a:endParaRPr lang="nl-NL" dirty="0">
              <a:cs typeface="Calibri"/>
            </a:endParaRPr>
          </a:p>
          <a:p>
            <a:pPr>
              <a:buFont typeface="Arial"/>
            </a:pPr>
            <a:endParaRPr lang="nl-NL" dirty="0">
              <a:cs typeface="Calibri"/>
            </a:endParaRPr>
          </a:p>
        </p:txBody>
      </p:sp>
      <p:sp>
        <p:nvSpPr>
          <p:cNvPr id="4" name="Slide Number Placeholder 3"/>
          <p:cNvSpPr>
            <a:spLocks noGrp="1"/>
          </p:cNvSpPr>
          <p:nvPr>
            <p:ph type="sldNum" sz="quarter" idx="5"/>
          </p:nvPr>
        </p:nvSpPr>
        <p:spPr/>
        <p:txBody>
          <a:bodyPr/>
          <a:lstStyle/>
          <a:p>
            <a:fld id="{06EC9905-EE5E-4E65-A2B7-221717CD2BA5}" type="slidenum">
              <a:rPr lang="nl"/>
              <a:t>11</a:t>
            </a:fld>
            <a:endParaRPr lang="en-US"/>
          </a:p>
        </p:txBody>
      </p:sp>
    </p:spTree>
    <p:extLst>
      <p:ext uri="{BB962C8B-B14F-4D97-AF65-F5344CB8AC3E}">
        <p14:creationId xmlns:p14="http://schemas.microsoft.com/office/powerpoint/2010/main" val="113652744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nl-NL" b="1" dirty="0">
                <a:cs typeface="Calibri"/>
              </a:rPr>
              <a:t>Aandachtspunten:</a:t>
            </a:r>
          </a:p>
          <a:p>
            <a:pPr marL="171450" indent="-171450">
              <a:buFont typeface="Arial"/>
              <a:buChar char="•"/>
            </a:pPr>
            <a:r>
              <a:rPr lang="nl-NL" dirty="0"/>
              <a:t>Verwissel de sonde wanneer de cliënt ligt. Bij voorkeur is de cliënt </a:t>
            </a:r>
            <a:r>
              <a:rPr lang="nl-NL" b="1" dirty="0"/>
              <a:t>3 uur van tevoren nuchter</a:t>
            </a:r>
            <a:r>
              <a:rPr lang="nl-NL" dirty="0"/>
              <a:t>, om te voorkomen dat voeding door de fistel naar buiten komt.</a:t>
            </a:r>
            <a:endParaRPr lang="nl-NL" dirty="0">
              <a:cs typeface="Calibri"/>
            </a:endParaRPr>
          </a:p>
          <a:p>
            <a:pPr marL="171450" indent="-171450">
              <a:buFont typeface="Arial"/>
              <a:buChar char="•"/>
            </a:pPr>
            <a:r>
              <a:rPr lang="nl-NL" dirty="0"/>
              <a:t>Vul na het plaatsen de fixatieballon via het ventiel met kraanwater of hetgeen de fabrikant aanraadt.</a:t>
            </a:r>
            <a:endParaRPr lang="nl-NL" dirty="0">
              <a:cs typeface="Calibri"/>
            </a:endParaRPr>
          </a:p>
          <a:p>
            <a:pPr marL="171450" indent="-171450">
              <a:buFont typeface="Arial"/>
              <a:buChar char="•"/>
            </a:pPr>
            <a:r>
              <a:rPr lang="nl-NL" dirty="0"/>
              <a:t>Gebruik in gebieden met hard water gedestilleerd water om de fixatieballon te vullen.</a:t>
            </a:r>
            <a:endParaRPr lang="nl-NL" dirty="0">
              <a:cs typeface="Calibri"/>
            </a:endParaRPr>
          </a:p>
          <a:p>
            <a:pPr marL="171450" indent="-171450">
              <a:buFont typeface="Arial"/>
              <a:buChar char="•"/>
            </a:pPr>
            <a:r>
              <a:rPr lang="nl-NL" dirty="0"/>
              <a:t>Raadpleeg de gebruiksinstructie voor de hoeveelheid vloeistof waarmee de ballon wordt gevuld.</a:t>
            </a:r>
            <a:endParaRPr lang="nl-NL" dirty="0">
              <a:cs typeface="Calibri"/>
            </a:endParaRPr>
          </a:p>
          <a:p>
            <a:pPr marL="171450" indent="-171450">
              <a:buFont typeface="Arial"/>
              <a:buChar char="•"/>
            </a:pPr>
            <a:r>
              <a:rPr lang="nl-NL" dirty="0"/>
              <a:t>Er bestaat geen consensus over de controle van de werking van de fixatieballon voor het inbrengen van de sonde/button. Deze handeling wordt hier wel beschreven.</a:t>
            </a:r>
            <a:endParaRPr lang="nl-NL" dirty="0">
              <a:cs typeface="Calibri"/>
            </a:endParaRPr>
          </a:p>
          <a:p>
            <a:pPr marL="171450" indent="-171450">
              <a:buFont typeface="Arial"/>
              <a:buChar char="•"/>
            </a:pPr>
            <a:r>
              <a:rPr lang="nl-NL" dirty="0"/>
              <a:t>Breng als de sonde/button is verwijderd, zo snel mogelijk, in ieder geval binnen enkele uren, een nieuwe sonde/button in om dichtgroeien van de fistel te voorkomen. Zorg daarom altijd voor een reservesonde/-button.</a:t>
            </a:r>
            <a:endParaRPr lang="nl-NL" dirty="0">
              <a:cs typeface="Calibri"/>
            </a:endParaRPr>
          </a:p>
          <a:p>
            <a:pPr marL="171450" indent="-171450">
              <a:buFont typeface="Arial"/>
              <a:buChar char="•"/>
            </a:pPr>
            <a:r>
              <a:rPr lang="nl-NL" dirty="0"/>
              <a:t>Gebruik geen oliehoudend glijmiddel. Dit kan de fixatieballon aantasten.</a:t>
            </a:r>
            <a:endParaRPr lang="nl-NL" dirty="0">
              <a:cs typeface="Calibri"/>
            </a:endParaRPr>
          </a:p>
          <a:p>
            <a:pPr marL="171450" indent="-171450">
              <a:buFont typeface="Arial"/>
              <a:buChar char="•"/>
            </a:pPr>
            <a:r>
              <a:rPr lang="nl-NL" dirty="0"/>
              <a:t>De sonde mag in geen geval met geweld naar binnen geschoven worden.</a:t>
            </a:r>
            <a:endParaRPr lang="nl-NL" dirty="0">
              <a:cs typeface="Calibri"/>
            </a:endParaRPr>
          </a:p>
          <a:p>
            <a:pPr marL="171450" indent="-171450">
              <a:buFont typeface="Arial"/>
              <a:buChar char="•"/>
            </a:pPr>
            <a:r>
              <a:rPr lang="nl-NL" dirty="0"/>
              <a:t>Bij twijfel of de sonde goed ligt: controleer de ligging van de sonde door middel van beoordeling van maagsap. Controleer de opgezogen vloeistof met pH-indicator. Afkappunt is pH van 5.5 (ongeacht het gebruik van zuurremmers). Dien bij pH-waarde hoger dan 5.5 geen voeding of medicijnen toe.</a:t>
            </a:r>
            <a:endParaRPr lang="nl-NL" dirty="0">
              <a:cs typeface="Calibri"/>
            </a:endParaRPr>
          </a:p>
          <a:p>
            <a:endParaRPr lang="nl-NL" b="1" dirty="0"/>
          </a:p>
          <a:p>
            <a:r>
              <a:rPr lang="nl-NL" b="1" dirty="0"/>
              <a:t>Complicaties bij verzorging:</a:t>
            </a:r>
            <a:endParaRPr lang="en-US" dirty="0">
              <a:cs typeface="Calibri"/>
            </a:endParaRPr>
          </a:p>
          <a:p>
            <a:pPr marL="171450" indent="-171450">
              <a:buFont typeface="Arial,Sans-Serif"/>
              <a:buChar char="•"/>
            </a:pPr>
            <a:r>
              <a:rPr lang="nl-NL" dirty="0"/>
              <a:t>Huidirritatie bij lekkage via fistel doordat externe fixatiedisk niet goed geplaatst is - Verhelp de lekkage door de externe fixatiedisk te herplaatsen.</a:t>
            </a:r>
            <a:endParaRPr lang="nl-NL" dirty="0">
              <a:cs typeface="Calibri"/>
            </a:endParaRPr>
          </a:p>
          <a:p>
            <a:pPr marL="171450" indent="-171450">
              <a:buFont typeface="Arial,Sans-Serif"/>
              <a:buChar char="•"/>
            </a:pPr>
            <a:r>
              <a:rPr lang="nl-NL" dirty="0"/>
              <a:t>Infectie - Handel altijd in overleg met arts.</a:t>
            </a:r>
            <a:endParaRPr lang="nl-NL" dirty="0">
              <a:cs typeface="Calibri"/>
            </a:endParaRPr>
          </a:p>
          <a:p>
            <a:pPr marL="171450" indent="-171450">
              <a:buFont typeface="Arial,Sans-Serif"/>
              <a:buChar char="•"/>
            </a:pPr>
            <a:r>
              <a:rPr lang="nl-NL" dirty="0"/>
              <a:t>Bloeden van de fistel - Oefen met een gaas lichte druk uit op de fistel. Als het bloeden niet stopt: overleg met arts.</a:t>
            </a:r>
            <a:endParaRPr lang="nl-NL" dirty="0">
              <a:cs typeface="Calibri"/>
            </a:endParaRPr>
          </a:p>
          <a:p>
            <a:pPr marL="171450" indent="-171450">
              <a:buFont typeface="Arial,Sans-Serif"/>
              <a:buChar char="•"/>
            </a:pPr>
            <a:r>
              <a:rPr lang="nl-NL" dirty="0"/>
              <a:t>Drukplekken door druk van de externe fixatiedisk - Plaats fixatiedisk vrij van de huid (ongeveer 1 cm).</a:t>
            </a:r>
            <a:endParaRPr lang="nl-NL" dirty="0">
              <a:cs typeface="Calibri"/>
            </a:endParaRPr>
          </a:p>
          <a:p>
            <a:pPr marL="171450" indent="-171450">
              <a:buFont typeface="Arial,Sans-Serif"/>
              <a:buChar char="•"/>
            </a:pPr>
            <a:r>
              <a:rPr lang="nl-NL" dirty="0"/>
              <a:t>Wildvleesvorming - Niet aanstippen. Overleg met arts.</a:t>
            </a:r>
            <a:endParaRPr lang="nl-NL" dirty="0">
              <a:cs typeface="Calibri"/>
            </a:endParaRPr>
          </a:p>
          <a:p>
            <a:pPr>
              <a:buFont typeface="Arial"/>
            </a:pPr>
            <a:endParaRPr lang="nl-NL" dirty="0">
              <a:cs typeface="Calibri"/>
            </a:endParaRPr>
          </a:p>
          <a:p>
            <a:r>
              <a:rPr lang="nl-NL" dirty="0">
                <a:cs typeface="Calibri"/>
              </a:rPr>
              <a:t>De benodigdheden en werkwijze staan beschreven in het protocol waarmee geoefend gaat worden.</a:t>
            </a:r>
          </a:p>
        </p:txBody>
      </p:sp>
      <p:sp>
        <p:nvSpPr>
          <p:cNvPr id="4" name="Slide Number Placeholder 3"/>
          <p:cNvSpPr>
            <a:spLocks noGrp="1"/>
          </p:cNvSpPr>
          <p:nvPr>
            <p:ph type="sldNum" sz="quarter" idx="5"/>
          </p:nvPr>
        </p:nvSpPr>
        <p:spPr/>
        <p:txBody>
          <a:bodyPr/>
          <a:lstStyle/>
          <a:p>
            <a:fld id="{06EC9905-EE5E-4E65-A2B7-221717CD2BA5}" type="slidenum">
              <a:rPr lang="nl"/>
              <a:t>12</a:t>
            </a:fld>
            <a:endParaRPr lang="en-US"/>
          </a:p>
        </p:txBody>
      </p:sp>
    </p:spTree>
    <p:extLst>
      <p:ext uri="{BB962C8B-B14F-4D97-AF65-F5344CB8AC3E}">
        <p14:creationId xmlns:p14="http://schemas.microsoft.com/office/powerpoint/2010/main" val="304020982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nl-NL">
                <a:cs typeface="Calibri"/>
              </a:rPr>
              <a:t>Het verzorgen van een stoma is géén voorbehouden- of risicovolle handeling.</a:t>
            </a:r>
            <a:endParaRPr lang="nl-NL" dirty="0">
              <a:cs typeface="Calibri"/>
            </a:endParaRPr>
          </a:p>
          <a:p>
            <a:endParaRPr lang="nl-NL" dirty="0">
              <a:cs typeface="Calibri"/>
            </a:endParaRPr>
          </a:p>
          <a:p>
            <a:r>
              <a:rPr lang="nl-NL" b="1">
                <a:cs typeface="Calibri"/>
              </a:rPr>
              <a:t>Soorten stoma's:</a:t>
            </a:r>
            <a:r>
              <a:rPr lang="nl-NL">
                <a:cs typeface="Calibri"/>
              </a:rPr>
              <a:t> Colon, ileo, uro. Tijdens deze training focus ik me op colon en ileo. </a:t>
            </a:r>
            <a:endParaRPr lang="nl-NL" dirty="0">
              <a:cs typeface="Calibri"/>
            </a:endParaRPr>
          </a:p>
          <a:p>
            <a:endParaRPr lang="nl-NL" b="1" dirty="0">
              <a:cs typeface="Calibri"/>
            </a:endParaRPr>
          </a:p>
          <a:p>
            <a:r>
              <a:rPr lang="nl-NL" b="1"/>
              <a:t>Indicaties colonstoma:</a:t>
            </a:r>
            <a:endParaRPr lang="nl-NL" dirty="0">
              <a:cs typeface="Calibri"/>
            </a:endParaRPr>
          </a:p>
          <a:p>
            <a:pPr marL="171450" indent="-171450">
              <a:buFont typeface="Arial,Sans-Serif"/>
              <a:buChar char="•"/>
            </a:pPr>
            <a:r>
              <a:rPr lang="nl-NL"/>
              <a:t>Aangeboren afwijkingen</a:t>
            </a:r>
            <a:endParaRPr lang="nl-NL" dirty="0">
              <a:cs typeface="Calibri"/>
            </a:endParaRPr>
          </a:p>
          <a:p>
            <a:pPr marL="171450" indent="-171450">
              <a:buFont typeface="Arial,Sans-Serif"/>
              <a:buChar char="•"/>
            </a:pPr>
            <a:r>
              <a:rPr lang="nl-NL"/>
              <a:t> Diverticulitis</a:t>
            </a:r>
            <a:endParaRPr lang="nl-NL" dirty="0">
              <a:cs typeface="Calibri"/>
            </a:endParaRPr>
          </a:p>
          <a:p>
            <a:pPr marL="171450" indent="-171450">
              <a:buFont typeface="Arial,Sans-Serif"/>
              <a:buChar char="•"/>
            </a:pPr>
            <a:r>
              <a:rPr lang="nl-NL" dirty="0"/>
              <a:t> </a:t>
            </a:r>
            <a:r>
              <a:rPr lang="nl-NL"/>
              <a:t>Fistels</a:t>
            </a:r>
            <a:endParaRPr lang="nl-NL" dirty="0">
              <a:cs typeface="Calibri"/>
            </a:endParaRPr>
          </a:p>
          <a:p>
            <a:pPr marL="171450" indent="-171450">
              <a:buFont typeface="Arial,Sans-Serif"/>
              <a:buChar char="•"/>
            </a:pPr>
            <a:r>
              <a:rPr lang="nl-NL"/>
              <a:t> Ileus</a:t>
            </a:r>
            <a:endParaRPr lang="nl-NL" dirty="0">
              <a:cs typeface="Calibri"/>
            </a:endParaRPr>
          </a:p>
          <a:p>
            <a:pPr marL="171450" indent="-171450">
              <a:buFont typeface="Arial,Sans-Serif"/>
              <a:buChar char="•"/>
            </a:pPr>
            <a:r>
              <a:rPr lang="nl-NL" dirty="0"/>
              <a:t> </a:t>
            </a:r>
            <a:r>
              <a:rPr lang="nl-NL"/>
              <a:t>Incontinentie</a:t>
            </a:r>
            <a:endParaRPr lang="nl-NL" dirty="0">
              <a:cs typeface="Calibri"/>
            </a:endParaRPr>
          </a:p>
          <a:p>
            <a:pPr marL="171450" indent="-171450">
              <a:buFont typeface="Arial,Sans-Serif"/>
              <a:buChar char="•"/>
            </a:pPr>
            <a:r>
              <a:rPr lang="nl-NL" dirty="0"/>
              <a:t> </a:t>
            </a:r>
            <a:r>
              <a:rPr lang="nl-NL"/>
              <a:t>Inflammatoire aandoeningen bijv. Ziekte v Crohn</a:t>
            </a:r>
            <a:endParaRPr lang="nl-NL" dirty="0">
              <a:cs typeface="Calibri"/>
            </a:endParaRPr>
          </a:p>
          <a:p>
            <a:pPr marL="171450" indent="-171450">
              <a:buFont typeface="Arial,Sans-Serif"/>
              <a:buChar char="•"/>
            </a:pPr>
            <a:r>
              <a:rPr lang="nl-NL" dirty="0"/>
              <a:t> </a:t>
            </a:r>
            <a:r>
              <a:rPr lang="nl-NL"/>
              <a:t>Ischemische colitis</a:t>
            </a:r>
            <a:endParaRPr lang="nl-NL" dirty="0">
              <a:cs typeface="Calibri"/>
            </a:endParaRPr>
          </a:p>
          <a:p>
            <a:pPr marL="171450" indent="-171450">
              <a:buFont typeface="Arial,Sans-Serif"/>
              <a:buChar char="•"/>
            </a:pPr>
            <a:r>
              <a:rPr lang="nl-NL" dirty="0"/>
              <a:t> </a:t>
            </a:r>
            <a:r>
              <a:rPr lang="nl-NL"/>
              <a:t>Neurologische aandoeningen</a:t>
            </a:r>
            <a:endParaRPr lang="nl-NL" dirty="0">
              <a:cs typeface="Calibri"/>
            </a:endParaRPr>
          </a:p>
          <a:p>
            <a:pPr marL="171450" indent="-171450">
              <a:buFont typeface="Arial,Sans-Serif"/>
              <a:buChar char="•"/>
            </a:pPr>
            <a:r>
              <a:rPr lang="nl-NL"/>
              <a:t> Traumata</a:t>
            </a:r>
            <a:endParaRPr lang="nl-NL" dirty="0">
              <a:cs typeface="Calibri"/>
            </a:endParaRPr>
          </a:p>
          <a:p>
            <a:pPr marL="171450" indent="-171450">
              <a:buFont typeface="Arial,Sans-Serif"/>
              <a:buChar char="•"/>
            </a:pPr>
            <a:r>
              <a:rPr lang="nl-NL" dirty="0"/>
              <a:t> </a:t>
            </a:r>
            <a:r>
              <a:rPr lang="nl-NL"/>
              <a:t>Tumoren</a:t>
            </a:r>
            <a:endParaRPr lang="nl-NL" dirty="0">
              <a:cs typeface="Calibri"/>
            </a:endParaRPr>
          </a:p>
          <a:p>
            <a:endParaRPr lang="nl-NL" dirty="0">
              <a:cs typeface="Calibri"/>
            </a:endParaRPr>
          </a:p>
          <a:p>
            <a:r>
              <a:rPr lang="nl-NL" b="1"/>
              <a:t>Indicaties ileostoma:</a:t>
            </a:r>
            <a:endParaRPr lang="nl-NL" dirty="0">
              <a:cs typeface="Calibri"/>
            </a:endParaRPr>
          </a:p>
          <a:p>
            <a:pPr marL="171450" indent="-171450">
              <a:buFont typeface="Arial,Sans-Serif"/>
              <a:buChar char="•"/>
            </a:pPr>
            <a:r>
              <a:rPr lang="nl-NL"/>
              <a:t>Chronische darmaandoeningen bijv. Ziekte van Crohn</a:t>
            </a:r>
            <a:endParaRPr lang="nl-NL" dirty="0">
              <a:cs typeface="Calibri"/>
            </a:endParaRPr>
          </a:p>
          <a:p>
            <a:pPr marL="171450" indent="-171450">
              <a:buFont typeface="Arial,Sans-Serif"/>
              <a:buChar char="•"/>
            </a:pPr>
            <a:r>
              <a:rPr lang="nl-NL"/>
              <a:t> Maligne aandoeningen</a:t>
            </a:r>
            <a:endParaRPr lang="nl-NL" dirty="0">
              <a:cs typeface="Calibri"/>
            </a:endParaRPr>
          </a:p>
          <a:p>
            <a:pPr marL="171450" indent="-171450">
              <a:buFont typeface="Arial,Sans-Serif"/>
              <a:buChar char="•"/>
            </a:pPr>
            <a:r>
              <a:rPr lang="nl-NL"/>
              <a:t> Traumata</a:t>
            </a:r>
            <a:endParaRPr lang="nl-NL" dirty="0">
              <a:cs typeface="Calibri"/>
            </a:endParaRPr>
          </a:p>
          <a:p>
            <a:pPr marL="171450" indent="-171450">
              <a:buFont typeface="Arial,Sans-Serif"/>
              <a:buChar char="•"/>
            </a:pPr>
            <a:endParaRPr lang="nl-NL" b="1" dirty="0">
              <a:cs typeface="Calibri"/>
            </a:endParaRPr>
          </a:p>
          <a:p>
            <a:r>
              <a:rPr lang="nl-NL" b="1">
                <a:cs typeface="Calibri"/>
              </a:rPr>
              <a:t>Verschil colon- en ileostoma:</a:t>
            </a:r>
            <a:endParaRPr lang="nl-NL" b="1" dirty="0">
              <a:cs typeface="Calibri"/>
            </a:endParaRPr>
          </a:p>
          <a:p>
            <a:r>
              <a:rPr lang="nl-NL"/>
              <a:t>Bij een colostoma zijn er zijn twee voordelen ten opzichte van een ileostoma:</a:t>
            </a:r>
            <a:endParaRPr lang="nl-NL" dirty="0">
              <a:cs typeface="Calibri"/>
            </a:endParaRPr>
          </a:p>
          <a:p>
            <a:r>
              <a:rPr lang="nl-NL"/>
              <a:t>1. Als eerste verlies je bij een colostoma veel minder vocht, waardoor vochttekort zoals je bij een ileostoma snel kunt hebben, minder snel ontstaat. Net als zouten en kalium, die je minder snel verliest, en ook andere voedingsstoffen worden bij een colostoma vaak beter opgenomen. </a:t>
            </a:r>
            <a:endParaRPr lang="nl-NL" dirty="0"/>
          </a:p>
          <a:p>
            <a:r>
              <a:rPr lang="nl-NL"/>
              <a:t>2. Daarnaast heb je bij een colostoma de mogelijkheid om te spoelen, waardoor je een tijd ontlastingsvrij kunt zijn. Deze mogelijkheid bestaat niet bij een ileostoma door de altijd dunne ontlasting. </a:t>
            </a:r>
            <a:endParaRPr lang="nl-NL" dirty="0">
              <a:cs typeface="Calibri"/>
            </a:endParaRPr>
          </a:p>
          <a:p>
            <a:endParaRPr lang="nl-NL" dirty="0">
              <a:cs typeface="Calibri"/>
            </a:endParaRPr>
          </a:p>
          <a:p>
            <a:r>
              <a:rPr lang="nl-NL"/>
              <a:t>Natuurlijk heb je vaak geen keuze welk stoma bij je wordt aangelegd en blijft het hoe dan ook een noodoplossing.</a:t>
            </a:r>
            <a:endParaRPr lang="nl-NL" dirty="0">
              <a:cs typeface="Calibri"/>
            </a:endParaRPr>
          </a:p>
          <a:p>
            <a:endParaRPr lang="nl-NL" dirty="0">
              <a:cs typeface="Calibri"/>
            </a:endParaRPr>
          </a:p>
          <a:p>
            <a:endParaRPr lang="nl-NL" dirty="0">
              <a:cs typeface="Calibri"/>
            </a:endParaRPr>
          </a:p>
        </p:txBody>
      </p:sp>
      <p:sp>
        <p:nvSpPr>
          <p:cNvPr id="4" name="Slide Number Placeholder 3"/>
          <p:cNvSpPr>
            <a:spLocks noGrp="1"/>
          </p:cNvSpPr>
          <p:nvPr>
            <p:ph type="sldNum" sz="quarter" idx="5"/>
          </p:nvPr>
        </p:nvSpPr>
        <p:spPr/>
        <p:txBody>
          <a:bodyPr/>
          <a:lstStyle/>
          <a:p>
            <a:fld id="{06EC9905-EE5E-4E65-A2B7-221717CD2BA5}" type="slidenum">
              <a:rPr lang="nl"/>
              <a:t>13</a:t>
            </a:fld>
            <a:endParaRPr lang="en-US"/>
          </a:p>
        </p:txBody>
      </p:sp>
    </p:spTree>
    <p:extLst>
      <p:ext uri="{BB962C8B-B14F-4D97-AF65-F5344CB8AC3E}">
        <p14:creationId xmlns:p14="http://schemas.microsoft.com/office/powerpoint/2010/main" val="400199480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nl-NL" dirty="0">
              <a:cs typeface="Calibri"/>
            </a:endParaRPr>
          </a:p>
          <a:p>
            <a:r>
              <a:rPr lang="nl-NL" b="1" dirty="0"/>
              <a:t>Colostoma:</a:t>
            </a:r>
            <a:endParaRPr lang="nl-NL" dirty="0">
              <a:cs typeface="Calibri"/>
            </a:endParaRPr>
          </a:p>
          <a:p>
            <a:r>
              <a:rPr lang="nl-NL" dirty="0"/>
              <a:t>Een eindstandig stoma heeft 1 opening waar de ontlasting uitkomt. Bij een eindstandig colostoma wordt een stukje darm door de buikwand naar buiten gehaald, omgeslagen van binnen naar buiten en vervolgens aan de huid vastgehecht. Er komen ontlasting en lucht naar buiten. Het kan zijn dat het einde van de dikke darm (endeldarm) nog in de buik zit. In dat geval kan er nog slijm via de anus naar buiten komen. Soms is dan een hersteloperatie mogelijk waarbij een nieuwe verbinding gemaakt wordt van de (dunne) darm met de endeldarm of anus. Een eindstandig stoma is meestal blijvend.</a:t>
            </a:r>
            <a:endParaRPr lang="nl-NL" dirty="0">
              <a:cs typeface="Calibri"/>
            </a:endParaRPr>
          </a:p>
          <a:p>
            <a:endParaRPr lang="nl-NL" dirty="0">
              <a:cs typeface="Calibri"/>
            </a:endParaRPr>
          </a:p>
          <a:p>
            <a:r>
              <a:rPr lang="nl-NL" b="1" dirty="0"/>
              <a:t>Ileostoma:</a:t>
            </a:r>
            <a:endParaRPr lang="nl-NL" dirty="0">
              <a:cs typeface="Calibri"/>
            </a:endParaRPr>
          </a:p>
          <a:p>
            <a:r>
              <a:rPr lang="nl-NL" dirty="0"/>
              <a:t>Een eindstandig stoma heeft 1 opening waar de ontlasting uitkomt. Bij een eindstandig ileostoma wordt het uiteinde van de dunne darm naar buiten gehaald, omgeslagen van binnen naar buiten en vervolgens aan de huid vastgehecht. Er komt ontlasting en lucht naar buiten. Het kan zijn dat een deel van de dikke darm of de endeldarm nog in de buik zit. In dat geval kan er nog slijm via de anus naar buiten komen. Soms is dan een hersteloperatie mogelijk waarbij een nieuwe verbinding gemaakt wordt van de (dunne) darm met de dikke darm of endeldarm. Een eindstandig stoma is meestal blijvend.</a:t>
            </a:r>
            <a:endParaRPr lang="nl-NL" dirty="0">
              <a:cs typeface="Calibri"/>
            </a:endParaRPr>
          </a:p>
        </p:txBody>
      </p:sp>
      <p:sp>
        <p:nvSpPr>
          <p:cNvPr id="4" name="Slide Number Placeholder 3"/>
          <p:cNvSpPr>
            <a:spLocks noGrp="1"/>
          </p:cNvSpPr>
          <p:nvPr>
            <p:ph type="sldNum" sz="quarter" idx="5"/>
          </p:nvPr>
        </p:nvSpPr>
        <p:spPr/>
        <p:txBody>
          <a:bodyPr/>
          <a:lstStyle/>
          <a:p>
            <a:fld id="{06EC9905-EE5E-4E65-A2B7-221717CD2BA5}" type="slidenum">
              <a:rPr lang="nl"/>
              <a:t>14</a:t>
            </a:fld>
            <a:endParaRPr lang="en-US"/>
          </a:p>
        </p:txBody>
      </p:sp>
    </p:spTree>
    <p:extLst>
      <p:ext uri="{BB962C8B-B14F-4D97-AF65-F5344CB8AC3E}">
        <p14:creationId xmlns:p14="http://schemas.microsoft.com/office/powerpoint/2010/main" val="395601974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nl-NL"/>
              <a:t>Vilans hanteert hetzelfde protocol voor de verzorging van het colo- en ileostoma.</a:t>
            </a:r>
            <a:endParaRPr lang="en-US"/>
          </a:p>
          <a:p>
            <a:endParaRPr lang="nl-NL" dirty="0"/>
          </a:p>
          <a:p>
            <a:r>
              <a:rPr lang="nl-NL"/>
              <a:t>De benodigdheden en werkwijze staan beschreven in het protocol waarmee geoefend gaat worden.</a:t>
            </a:r>
            <a:endParaRPr lang="nl-NL" dirty="0"/>
          </a:p>
          <a:p>
            <a:endParaRPr lang="nl-NL" dirty="0"/>
          </a:p>
          <a:p>
            <a:r>
              <a:rPr lang="nl-NL" b="1"/>
              <a:t>Complicaties:</a:t>
            </a:r>
            <a:endParaRPr lang="nl-NL" dirty="0"/>
          </a:p>
          <a:p>
            <a:pPr marL="171450" indent="-171450">
              <a:buFont typeface="Arial,Sans-Serif"/>
              <a:buChar char="•"/>
            </a:pPr>
            <a:r>
              <a:rPr lang="nl-NL"/>
              <a:t>Het in gebruik zijnde systeem laat niet los van de huid - Raadpleeg gebruiksaanwijzing van systeem.</a:t>
            </a:r>
            <a:endParaRPr lang="nl-NL" dirty="0"/>
          </a:p>
          <a:p>
            <a:pPr marL="171450" indent="-171450">
              <a:buFont typeface="Arial,Sans-Serif"/>
              <a:buChar char="•"/>
            </a:pPr>
            <a:r>
              <a:rPr lang="nl-NL"/>
              <a:t>De huid is geïrriteerd - Breng een huidbeschermingsmiddel aan. Consulteer zo nodig een gespecialiseerd verpleegkundige of arts.</a:t>
            </a:r>
            <a:endParaRPr lang="nl-NL" dirty="0"/>
          </a:p>
          <a:p>
            <a:pPr marL="171450" indent="-171450">
              <a:buFont typeface="Arial,Sans-Serif"/>
              <a:buChar char="•"/>
            </a:pPr>
            <a:r>
              <a:rPr lang="nl-NL"/>
              <a:t>Het nieuwe systeem plakt niet goed - Controleer of de huid droog is. Zoek oorzaak van het niet willen plakken. Breng een speciale plaklaag aan op de huid.</a:t>
            </a:r>
            <a:endParaRPr lang="nl-NL" dirty="0"/>
          </a:p>
          <a:p>
            <a:pPr marL="171450" indent="-171450">
              <a:buFont typeface="Arial,Sans-Serif"/>
              <a:buChar char="•"/>
            </a:pPr>
            <a:r>
              <a:rPr lang="nl-NL"/>
              <a:t>De huidplaat sluit niet goed aan op de huid vanwege huidplooien - Vul de huidplooien op met opvulmateriaal (ring, pasta, strip).</a:t>
            </a:r>
            <a:endParaRPr lang="nl-NL" dirty="0"/>
          </a:p>
          <a:p>
            <a:endParaRPr lang="en-US" dirty="0">
              <a:cs typeface="Calibri"/>
            </a:endParaRPr>
          </a:p>
        </p:txBody>
      </p:sp>
      <p:sp>
        <p:nvSpPr>
          <p:cNvPr id="4" name="Slide Number Placeholder 3"/>
          <p:cNvSpPr>
            <a:spLocks noGrp="1"/>
          </p:cNvSpPr>
          <p:nvPr>
            <p:ph type="sldNum" sz="quarter" idx="5"/>
          </p:nvPr>
        </p:nvSpPr>
        <p:spPr/>
        <p:txBody>
          <a:bodyPr/>
          <a:lstStyle/>
          <a:p>
            <a:fld id="{06EC9905-EE5E-4E65-A2B7-221717CD2BA5}" type="slidenum">
              <a:rPr lang="nl"/>
              <a:t>‹#›</a:t>
            </a:fld>
            <a:endParaRPr lang="en-US"/>
          </a:p>
        </p:txBody>
      </p:sp>
    </p:spTree>
    <p:extLst>
      <p:ext uri="{BB962C8B-B14F-4D97-AF65-F5344CB8AC3E}">
        <p14:creationId xmlns:p14="http://schemas.microsoft.com/office/powerpoint/2010/main" val="146301468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Coban zwachtels zijn korte rek zwachtels. Het aanbrengen van Coban zwachtels is geen voorbehouden- of risicovolle handeling volgens de wet BIG, maar veel organisaties willen toch een uitvoeringsverzoek van de huisarts. Daarnaast is het belangrijk, om eerst een </a:t>
            </a:r>
            <a:r>
              <a:rPr lang="en-US" b="1" u="sng"/>
              <a:t>enkel arm index (EAI) </a:t>
            </a:r>
            <a:r>
              <a:rPr lang="en-US"/>
              <a:t>te hebben, voordat je gaat starten met zwachtelen. Is die niet bekend, neem dan eerst contact op met de huisarts.  </a:t>
            </a:r>
          </a:p>
          <a:p>
            <a:r>
              <a:rPr lang="en-US"/>
              <a:t>EAI wordt gemeten met een appartaat waarbij de bloeddruk van de arm en beide enkels gemeten worden. Bij een bepaalde waarde, mag er gezwachteld worden. Zo niet, dan laat dat apparaat dat ook zien en moet de huisarts dit eerst verder vervolgen.</a:t>
            </a:r>
          </a:p>
          <a:p>
            <a:endParaRPr lang="en-US" dirty="0">
              <a:cs typeface="Calibri"/>
            </a:endParaRPr>
          </a:p>
          <a:p>
            <a:endParaRPr lang="en-US" dirty="0">
              <a:cs typeface="Calibri"/>
            </a:endParaRPr>
          </a:p>
          <a:p>
            <a:pPr marL="171450" indent="-171450">
              <a:buFont typeface="Arial"/>
              <a:buChar char="•"/>
            </a:pPr>
            <a:r>
              <a:rPr lang="en-US" b="1">
                <a:cs typeface="Calibri"/>
              </a:rPr>
              <a:t>Indicaties </a:t>
            </a:r>
            <a:r>
              <a:rPr lang="en-US" b="1"/>
              <a:t>voor het zwachtelen zijn:</a:t>
            </a:r>
            <a:endParaRPr lang="en-US" b="1" dirty="0">
              <a:cs typeface="Calibri"/>
            </a:endParaRPr>
          </a:p>
          <a:p>
            <a:pPr lvl="1">
              <a:buFont typeface="Arial"/>
              <a:buChar char="•"/>
            </a:pPr>
            <a:r>
              <a:rPr lang="en-US"/>
              <a:t> Tegengaan van oedeem;</a:t>
            </a:r>
          </a:p>
          <a:p>
            <a:pPr lvl="1">
              <a:buFont typeface="Arial"/>
              <a:buChar char="•"/>
            </a:pPr>
            <a:r>
              <a:rPr lang="en-US"/>
              <a:t> Tegengaan van lymfoedeem;</a:t>
            </a:r>
          </a:p>
          <a:p>
            <a:pPr lvl="1">
              <a:buFont typeface="Arial"/>
              <a:buChar char="•"/>
            </a:pPr>
            <a:r>
              <a:rPr lang="en-US"/>
              <a:t> Trombose of het voorkomen van trombose.</a:t>
            </a:r>
          </a:p>
          <a:p>
            <a:pPr lvl="1">
              <a:buFont typeface="Arial"/>
              <a:buChar char="•"/>
            </a:pPr>
            <a:r>
              <a:rPr lang="en-US"/>
              <a:t> Behandeling van ulcus cruris, vrijwel elke beenwond geneest sneller als er compressie gegeven wordt.</a:t>
            </a:r>
          </a:p>
          <a:p>
            <a:pPr lvl="1">
              <a:buFont typeface="Arial"/>
              <a:buChar char="•"/>
            </a:pPr>
            <a:r>
              <a:rPr lang="en-US"/>
              <a:t> Als onderdeel van compressietherapie van spataderen</a:t>
            </a:r>
          </a:p>
          <a:p>
            <a:pPr lvl="1"/>
            <a:r>
              <a:rPr lang="en-US" b="1"/>
              <a:t>Contra-indicaties</a:t>
            </a:r>
            <a:r>
              <a:rPr lang="en-US" b="1">
                <a:cs typeface="Calibri" panose="020F0502020204030204"/>
              </a:rPr>
              <a:t>:</a:t>
            </a:r>
            <a:endParaRPr lang="en-US" b="1"/>
          </a:p>
          <a:p>
            <a:pPr marL="628650" lvl="1" indent="-171450">
              <a:buFont typeface="Arial"/>
              <a:buChar char="•"/>
            </a:pPr>
            <a:r>
              <a:rPr lang="en-US"/>
              <a:t>Een huidaandoening of wond die vaker dan 3x/week  verzorging vraagt.</a:t>
            </a:r>
            <a:endParaRPr lang="en-US">
              <a:cs typeface="Calibri" panose="020F0502020204030204"/>
            </a:endParaRPr>
          </a:p>
          <a:p>
            <a:pPr marL="628650" lvl="1" indent="-171450">
              <a:buFont typeface="Arial"/>
              <a:buChar char="•"/>
            </a:pPr>
            <a:r>
              <a:rPr lang="en-US"/>
              <a:t>Etalagebenen.</a:t>
            </a:r>
            <a:endParaRPr lang="en-US">
              <a:cs typeface="Calibri" panose="020F0502020204030204"/>
            </a:endParaRPr>
          </a:p>
          <a:p>
            <a:pPr marL="628650" lvl="1" indent="-171450">
              <a:buFont typeface="Arial"/>
              <a:buChar char="•"/>
            </a:pPr>
            <a:r>
              <a:rPr lang="en-US"/>
              <a:t>Reuma, dit is heel pijnlijk bij het aantrekken van de kous.</a:t>
            </a:r>
            <a:endParaRPr lang="en-US">
              <a:cs typeface="Calibri" panose="020F0502020204030204"/>
            </a:endParaRPr>
          </a:p>
          <a:p>
            <a:pPr marL="628650" lvl="1" indent="-171450">
              <a:buFont typeface="Arial"/>
              <a:buChar char="•"/>
            </a:pPr>
            <a:r>
              <a:rPr lang="en-US"/>
              <a:t>Allergie voor een van de bestanddelen van de zwachtels of elastische kousen.</a:t>
            </a:r>
            <a:endParaRPr lang="en-US">
              <a:cs typeface="Calibri" panose="020F0502020204030204"/>
            </a:endParaRPr>
          </a:p>
          <a:p>
            <a:pPr marL="628650" lvl="1" indent="-171450">
              <a:buFont typeface="Arial"/>
              <a:buChar char="•"/>
            </a:pPr>
            <a:r>
              <a:rPr lang="en-US"/>
              <a:t>Totale afsluiting van de diepgelegen vaten. </a:t>
            </a:r>
            <a:endParaRPr lang="en-US">
              <a:cs typeface="Calibri" panose="020F0502020204030204"/>
            </a:endParaRPr>
          </a:p>
          <a:p>
            <a:pPr marL="628650" lvl="1" indent="-171450">
              <a:buFont typeface="Arial"/>
              <a:buChar char="•"/>
            </a:pPr>
            <a:r>
              <a:rPr lang="en-US"/>
              <a:t> Onvoldoende werking van de bloedcirculatie door de slagaderen. </a:t>
            </a:r>
            <a:endParaRPr lang="en-US">
              <a:cs typeface="Calibri" panose="020F0502020204030204"/>
            </a:endParaRPr>
          </a:p>
          <a:p>
            <a:pPr marL="171450" indent="-171450">
              <a:buFont typeface="Arial"/>
              <a:buChar char="•"/>
            </a:pPr>
            <a:r>
              <a:rPr lang="en-US">
                <a:cs typeface="Calibri" panose="020F0502020204030204"/>
              </a:rPr>
              <a:t>De Coban lite zwachtels kunnen maximaal 1 week blijven zitten en moeten 24u per dag gedragen worden, tenzij ze afzakken en niet meer goed zitten. </a:t>
            </a:r>
            <a:endParaRPr lang="en-US" dirty="0">
              <a:cs typeface="Calibri"/>
            </a:endParaRPr>
          </a:p>
          <a:p>
            <a:pPr marL="171450" indent="-171450">
              <a:buFont typeface="Arial"/>
              <a:buChar char="•"/>
            </a:pPr>
            <a:r>
              <a:rPr lang="en-US">
                <a:cs typeface="Calibri"/>
              </a:rPr>
              <a:t>Er wordt nu steeds vaker voor Coban Lite gekozen, omdat deze zwachtels zelf met een EAI van 0.5 gedragen kunnen worden en veilig zijn.</a:t>
            </a:r>
            <a:endParaRPr lang="en-US" dirty="0">
              <a:cs typeface="Calibri"/>
            </a:endParaRPr>
          </a:p>
          <a:p>
            <a:pPr marL="171450" indent="-171450">
              <a:buFont typeface="Arial"/>
              <a:buChar char="•"/>
            </a:pPr>
            <a:r>
              <a:rPr lang="en-US">
                <a:cs typeface="Calibri"/>
              </a:rPr>
              <a:t>Polsteren hoeft niet, Coban heeft zijn eigen systeem, om te voorkomen dat de huid beschadigd.</a:t>
            </a:r>
            <a:endParaRPr lang="en-US" dirty="0">
              <a:cs typeface="Calibri"/>
            </a:endParaRPr>
          </a:p>
          <a:p>
            <a:endParaRPr lang="en-US" dirty="0">
              <a:cs typeface="Calibri"/>
            </a:endParaRPr>
          </a:p>
        </p:txBody>
      </p:sp>
      <p:sp>
        <p:nvSpPr>
          <p:cNvPr id="4" name="Slide Number Placeholder 3"/>
          <p:cNvSpPr>
            <a:spLocks noGrp="1"/>
          </p:cNvSpPr>
          <p:nvPr>
            <p:ph type="sldNum" sz="quarter" idx="5"/>
          </p:nvPr>
        </p:nvSpPr>
        <p:spPr/>
        <p:txBody>
          <a:bodyPr/>
          <a:lstStyle/>
          <a:p>
            <a:fld id="{06EC9905-EE5E-4E65-A2B7-221717CD2BA5}" type="slidenum">
              <a:rPr lang="nl"/>
              <a:t>16</a:t>
            </a:fld>
            <a:endParaRPr lang="en-US"/>
          </a:p>
        </p:txBody>
      </p:sp>
    </p:spTree>
    <p:extLst>
      <p:ext uri="{BB962C8B-B14F-4D97-AF65-F5344CB8AC3E}">
        <p14:creationId xmlns:p14="http://schemas.microsoft.com/office/powerpoint/2010/main" val="360464455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cs typeface="Calibri"/>
              </a:rPr>
              <a:t>Complicaties:</a:t>
            </a:r>
            <a:endParaRPr lang="en-US" dirty="0"/>
          </a:p>
          <a:p>
            <a:pPr marL="171450" indent="-171450">
              <a:buFont typeface="Arial"/>
              <a:buChar char="•"/>
            </a:pPr>
            <a:r>
              <a:rPr lang="en-US"/>
              <a:t>Huid onder drukverband is geïrriteerd - Smeer de huid dun in met een huidvriendelijke crème.</a:t>
            </a:r>
            <a:endParaRPr lang="en-US">
              <a:cs typeface="Calibri" panose="020F0502020204030204"/>
            </a:endParaRPr>
          </a:p>
          <a:p>
            <a:pPr marL="171450" indent="-171450">
              <a:buFont typeface="Arial"/>
              <a:buChar char="•"/>
            </a:pPr>
            <a:r>
              <a:rPr lang="en-US"/>
              <a:t>Pijn of blauwe tenen na zwachtelen - Laat de cliënt lopen, als pijn niet over gaat drukverband opnieuw aanleggen. Als pijn daarna niet overgaat, arts waarschuwen.</a:t>
            </a:r>
            <a:endParaRPr lang="en-US">
              <a:cs typeface="Calibri" panose="020F0502020204030204"/>
            </a:endParaRPr>
          </a:p>
          <a:p>
            <a:pPr marL="171450" indent="-171450">
              <a:buFont typeface="Arial"/>
              <a:buChar char="•"/>
            </a:pPr>
            <a:r>
              <a:rPr lang="en-US"/>
              <a:t>Zwachtel zakt af - Drukverband opnieuw aanleggen.</a:t>
            </a:r>
            <a:endParaRPr lang="en-US">
              <a:cs typeface="Calibri" panose="020F0502020204030204"/>
            </a:endParaRPr>
          </a:p>
          <a:p>
            <a:endParaRPr lang="en-US" dirty="0">
              <a:cs typeface="Calibri"/>
            </a:endParaRPr>
          </a:p>
        </p:txBody>
      </p:sp>
      <p:sp>
        <p:nvSpPr>
          <p:cNvPr id="4" name="Slide Number Placeholder 3"/>
          <p:cNvSpPr>
            <a:spLocks noGrp="1"/>
          </p:cNvSpPr>
          <p:nvPr>
            <p:ph type="sldNum" sz="quarter" idx="5"/>
          </p:nvPr>
        </p:nvSpPr>
        <p:spPr/>
        <p:txBody>
          <a:bodyPr/>
          <a:lstStyle/>
          <a:p>
            <a:fld id="{06EC9905-EE5E-4E65-A2B7-221717CD2BA5}" type="slidenum">
              <a:rPr lang="nl"/>
              <a:t>17</a:t>
            </a:fld>
            <a:endParaRPr lang="en-US"/>
          </a:p>
        </p:txBody>
      </p:sp>
    </p:spTree>
    <p:extLst>
      <p:ext uri="{BB962C8B-B14F-4D97-AF65-F5344CB8AC3E}">
        <p14:creationId xmlns:p14="http://schemas.microsoft.com/office/powerpoint/2010/main" val="122372625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nl-NL" b="1" dirty="0"/>
              <a:t>Risicovolle handelingen</a:t>
            </a:r>
            <a:endParaRPr lang="nl-NL" dirty="0"/>
          </a:p>
          <a:p>
            <a:r>
              <a:rPr lang="nl-NL" dirty="0"/>
              <a:t>Risicovolle handelingen zijn handelingen die bij de uitvoering van de handeling risico’s meebrengen voor de cliënt.</a:t>
            </a:r>
            <a:endParaRPr lang="nl-NL" dirty="0">
              <a:cs typeface="Calibri"/>
            </a:endParaRPr>
          </a:p>
          <a:p>
            <a:endParaRPr lang="en-US" dirty="0">
              <a:cs typeface="Calibri"/>
            </a:endParaRPr>
          </a:p>
        </p:txBody>
      </p:sp>
      <p:sp>
        <p:nvSpPr>
          <p:cNvPr id="4" name="Slide Number Placeholder 3"/>
          <p:cNvSpPr>
            <a:spLocks noGrp="1"/>
          </p:cNvSpPr>
          <p:nvPr>
            <p:ph type="sldNum" sz="quarter" idx="5"/>
          </p:nvPr>
        </p:nvSpPr>
        <p:spPr/>
        <p:txBody>
          <a:bodyPr/>
          <a:lstStyle/>
          <a:p>
            <a:fld id="{06EC9905-EE5E-4E65-A2B7-221717CD2BA5}" type="slidenum">
              <a:rPr lang="nl"/>
              <a:t>3</a:t>
            </a:fld>
            <a:endParaRPr lang="en-US"/>
          </a:p>
        </p:txBody>
      </p:sp>
    </p:spTree>
    <p:extLst>
      <p:ext uri="{BB962C8B-B14F-4D97-AF65-F5344CB8AC3E}">
        <p14:creationId xmlns:p14="http://schemas.microsoft.com/office/powerpoint/2010/main" val="279741550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nl-NL" b="1" dirty="0"/>
              <a:t>Voorbehouden handelingen</a:t>
            </a:r>
            <a:endParaRPr lang="nl-NL" dirty="0"/>
          </a:p>
          <a:p>
            <a:r>
              <a:rPr lang="nl-NL" dirty="0"/>
              <a:t> Voorbehouden handelingen vormen een specifieke groep binnen de risicovolle handelingen. Het betreft handelingen die door de individuele professionals beroepsmatig worden verricht.  In de Wet BIG worden 14 risicovolle handelingen aangemerkt als voorbehouden handelingen.</a:t>
            </a:r>
            <a:endParaRPr lang="nl-NL" dirty="0">
              <a:cs typeface="Calibri"/>
            </a:endParaRPr>
          </a:p>
          <a:p>
            <a:r>
              <a:rPr lang="nl-NL" b="1" dirty="0"/>
              <a:t>Uitvoeringsverzoek</a:t>
            </a:r>
            <a:endParaRPr lang="nl-NL" dirty="0"/>
          </a:p>
          <a:p>
            <a:r>
              <a:rPr lang="nl-NL" dirty="0"/>
              <a:t>Een arts mag met inachtneming van bepaalde voorwaarden, aan een andere beroepsbeoefenaar (bijvoorbeeld verpleegkundige of verzorgende) opdracht geven via een uitvoeringsverzoek, een voorbehouden handeling te verrichten.</a:t>
            </a:r>
            <a:endParaRPr lang="nl-NL" dirty="0">
              <a:cs typeface="Calibri"/>
            </a:endParaRPr>
          </a:p>
          <a:p>
            <a:r>
              <a:rPr lang="nl-NL" b="1" dirty="0"/>
              <a:t>Bekwaam</a:t>
            </a:r>
            <a:endParaRPr lang="nl-NL" dirty="0"/>
          </a:p>
          <a:p>
            <a:r>
              <a:rPr lang="nl-NL" dirty="0"/>
              <a:t>Bekwaamheid is niets anders dan het zelf in staat achten om in een bepaalde situatie verantwoord een (voorbehouden) handeling uit te kunnen voeren. Naast dat jij jezelf bekwaam moet vinden, moeten er ook werkafspraken zijn met de arts. Bekwaam houdt in het beschikken over kennis en vaardigheid:</a:t>
            </a:r>
            <a:endParaRPr lang="nl-NL" dirty="0">
              <a:cs typeface="Calibri"/>
            </a:endParaRPr>
          </a:p>
          <a:p>
            <a:pPr marL="171450" indent="-171450">
              <a:buFont typeface="Arial,Sans-Serif"/>
              <a:buChar char="•"/>
            </a:pPr>
            <a:r>
              <a:rPr lang="nl-NL" dirty="0"/>
              <a:t>kennis over de handeling, de technieken, het doel, de anatomie, de risico’s (contra-indicaties), voor- en nazorg en eventuele complicaties en</a:t>
            </a:r>
            <a:endParaRPr lang="nl-NL" dirty="0">
              <a:cs typeface="Calibri"/>
            </a:endParaRPr>
          </a:p>
          <a:p>
            <a:pPr marL="171450" indent="-171450">
              <a:buFont typeface="Arial,Sans-Serif"/>
              <a:buChar char="•"/>
            </a:pPr>
            <a:r>
              <a:rPr lang="nl-NL" dirty="0"/>
              <a:t>vaardigheid met betrekking tot de uitvoering van de handeling en bijkomende activiteiten (beslissen, interpreteren, communiceren </a:t>
            </a:r>
            <a:r>
              <a:rPr lang="nl-NL" dirty="0" err="1"/>
              <a:t>etcetera</a:t>
            </a:r>
            <a:r>
              <a:rPr lang="nl-NL" dirty="0"/>
              <a:t>).</a:t>
            </a:r>
            <a:endParaRPr lang="en-US" dirty="0"/>
          </a:p>
          <a:p>
            <a:pPr marL="171450" indent="-171450">
              <a:buFont typeface="Arial,Sans-Serif"/>
              <a:buChar char="•"/>
            </a:pPr>
            <a:r>
              <a:rPr lang="nl-NL" dirty="0">
                <a:hlinkClick r:id="rId3"/>
              </a:rPr>
              <a:t>https://www.rijksoverheid.nl/onderwerpen/voorbehouden-handelingen/regels-rondom-voorbehouden-handelingen</a:t>
            </a:r>
            <a:r>
              <a:rPr lang="nl-NL" dirty="0"/>
              <a:t> </a:t>
            </a:r>
            <a:endParaRPr lang="en-US" dirty="0"/>
          </a:p>
          <a:p>
            <a:endParaRPr lang="en-US" dirty="0">
              <a:cs typeface="Calibri"/>
            </a:endParaRPr>
          </a:p>
        </p:txBody>
      </p:sp>
      <p:sp>
        <p:nvSpPr>
          <p:cNvPr id="4" name="Slide Number Placeholder 3"/>
          <p:cNvSpPr>
            <a:spLocks noGrp="1"/>
          </p:cNvSpPr>
          <p:nvPr>
            <p:ph type="sldNum" sz="quarter" idx="5"/>
          </p:nvPr>
        </p:nvSpPr>
        <p:spPr/>
        <p:txBody>
          <a:bodyPr/>
          <a:lstStyle/>
          <a:p>
            <a:fld id="{06EC9905-EE5E-4E65-A2B7-221717CD2BA5}" type="slidenum">
              <a:rPr lang="nl"/>
              <a:t>4</a:t>
            </a:fld>
            <a:endParaRPr lang="en-US"/>
          </a:p>
        </p:txBody>
      </p:sp>
    </p:spTree>
    <p:extLst>
      <p:ext uri="{BB962C8B-B14F-4D97-AF65-F5344CB8AC3E}">
        <p14:creationId xmlns:p14="http://schemas.microsoft.com/office/powerpoint/2010/main" val="415298906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nl-NL" dirty="0">
                <a:cs typeface="Calibri"/>
              </a:rPr>
              <a:t>Indicatie NMS: </a:t>
            </a:r>
            <a:r>
              <a:rPr lang="nl-NL" dirty="0"/>
              <a:t>Toedienen van sondevoeding en/of medicatie bij patiënten die niet kunnen slikken.</a:t>
            </a:r>
            <a:endParaRPr lang="nl-NL" dirty="0">
              <a:cs typeface="Calibri"/>
            </a:endParaRPr>
          </a:p>
          <a:p>
            <a:endParaRPr lang="nl-NL" dirty="0">
              <a:cs typeface="Calibri"/>
            </a:endParaRPr>
          </a:p>
          <a:p>
            <a:r>
              <a:rPr lang="nl-NL" dirty="0">
                <a:cs typeface="Calibri"/>
              </a:rPr>
              <a:t>Hoe bepaal je de lengte van een NMS: </a:t>
            </a:r>
            <a:r>
              <a:rPr lang="nl-NL" dirty="0"/>
              <a:t>de NEX (= </a:t>
            </a:r>
            <a:r>
              <a:rPr lang="nl-NL" dirty="0" err="1"/>
              <a:t>nose-earlobe-xyphoïd</a:t>
            </a:r>
            <a:r>
              <a:rPr lang="nl-NL" dirty="0"/>
              <a:t>) +10cm-methode.</a:t>
            </a:r>
            <a:endParaRPr lang="nl-NL" dirty="0">
              <a:cs typeface="Calibri"/>
            </a:endParaRPr>
          </a:p>
          <a:p>
            <a:endParaRPr lang="nl-NL" dirty="0">
              <a:cs typeface="Calibri"/>
            </a:endParaRPr>
          </a:p>
          <a:p>
            <a:r>
              <a:rPr lang="nl-NL" dirty="0">
                <a:cs typeface="Calibri"/>
              </a:rPr>
              <a:t>Aandachtspunten vooraf: </a:t>
            </a:r>
            <a:endParaRPr lang="nl-NL" dirty="0"/>
          </a:p>
          <a:p>
            <a:r>
              <a:rPr lang="nl-NL" dirty="0"/>
              <a:t>1. Ga na of de cliënt bekend is met in- of uitwendige vergroeiingen, tumoren, letsel in keelholte, slokdarm of maag.</a:t>
            </a:r>
            <a:endParaRPr lang="nl-NL" dirty="0">
              <a:cs typeface="Calibri"/>
            </a:endParaRPr>
          </a:p>
          <a:p>
            <a:r>
              <a:rPr lang="nl-NL" dirty="0">
                <a:cs typeface="Calibri"/>
              </a:rPr>
              <a:t>2. Cliënt neus laten snuiten</a:t>
            </a:r>
          </a:p>
          <a:p>
            <a:r>
              <a:rPr lang="nl-NL" dirty="0">
                <a:cs typeface="Calibri"/>
              </a:rPr>
              <a:t>3. Evt. Gebitsprothese uit laten doen</a:t>
            </a:r>
          </a:p>
          <a:p>
            <a:endParaRPr lang="nl-NL" dirty="0">
              <a:cs typeface="Calibri"/>
            </a:endParaRPr>
          </a:p>
          <a:p>
            <a:r>
              <a:rPr lang="nl-NL" dirty="0"/>
              <a:t>Aandachtspunten na inbrengen: </a:t>
            </a:r>
            <a:endParaRPr lang="nl-NL" dirty="0">
              <a:cs typeface="Calibri"/>
            </a:endParaRPr>
          </a:p>
          <a:p>
            <a:r>
              <a:rPr lang="nl-NL" dirty="0">
                <a:cs typeface="Calibri"/>
              </a:rPr>
              <a:t>1. Controleer</a:t>
            </a:r>
            <a:r>
              <a:rPr lang="nl-NL" dirty="0"/>
              <a:t> de ligging van de sonde door middel van beoordeling van maagsap. Controleer de opgezogen vloeistof met pH-indicator. Afkappunt is pH van 5.5, ongeacht het gebruik van zuurremmers. Dien bij pH-waarde hoger dan 5.5 geen voeding of medicijnen toe. Stel samen met de arts vast hoe te handelen bij afwijkende waarden of wanneer geen maagsap opgezogen kan worden.</a:t>
            </a:r>
            <a:endParaRPr lang="nl-NL" dirty="0">
              <a:cs typeface="Calibri"/>
            </a:endParaRPr>
          </a:p>
          <a:p>
            <a:r>
              <a:rPr lang="nl-NL" dirty="0"/>
              <a:t>Let wel:</a:t>
            </a:r>
            <a:endParaRPr lang="nl-NL" dirty="0">
              <a:cs typeface="Calibri"/>
            </a:endParaRPr>
          </a:p>
          <a:p>
            <a:pPr marL="628650" lvl="1" indent="-171450">
              <a:buFont typeface="Arial"/>
              <a:buChar char="•"/>
            </a:pPr>
            <a:r>
              <a:rPr lang="nl-NL" dirty="0"/>
              <a:t>Auscultatie (borrelen in de maag) is niet betrouwbaar als controle van de ligging en wordt daarom niet toegepast.</a:t>
            </a:r>
            <a:endParaRPr lang="nl-NL" dirty="0">
              <a:cs typeface="Calibri"/>
            </a:endParaRPr>
          </a:p>
          <a:p>
            <a:pPr marL="628650" lvl="1" indent="-171450">
              <a:buFont typeface="Arial"/>
              <a:buChar char="•"/>
            </a:pPr>
            <a:r>
              <a:rPr lang="nl-NL" dirty="0"/>
              <a:t>Het is van essentieel belang te controleren of de sonde goed in de maag ligt, voordat voeding wordt toegediend!</a:t>
            </a:r>
            <a:endParaRPr lang="nl-NL" dirty="0">
              <a:cs typeface="Calibri"/>
            </a:endParaRPr>
          </a:p>
          <a:p>
            <a:r>
              <a:rPr lang="nl-NL" dirty="0"/>
              <a:t>2. De sonde kan worden gefixeerd met hypoallergeen pleister. Overweeg een steunpleister ter bescherming van de huid.</a:t>
            </a:r>
            <a:endParaRPr lang="nl-NL" dirty="0">
              <a:cs typeface="Calibri"/>
            </a:endParaRPr>
          </a:p>
          <a:p>
            <a:endParaRPr lang="nl-NL" dirty="0">
              <a:cs typeface="Calibri"/>
            </a:endParaRPr>
          </a:p>
        </p:txBody>
      </p:sp>
      <p:sp>
        <p:nvSpPr>
          <p:cNvPr id="4" name="Slide Number Placeholder 3"/>
          <p:cNvSpPr>
            <a:spLocks noGrp="1"/>
          </p:cNvSpPr>
          <p:nvPr>
            <p:ph type="sldNum" sz="quarter" idx="5"/>
          </p:nvPr>
        </p:nvSpPr>
        <p:spPr/>
        <p:txBody>
          <a:bodyPr/>
          <a:lstStyle/>
          <a:p>
            <a:fld id="{06EC9905-EE5E-4E65-A2B7-221717CD2BA5}" type="slidenum">
              <a:rPr lang="nl"/>
              <a:t>5</a:t>
            </a:fld>
            <a:endParaRPr lang="en-US"/>
          </a:p>
        </p:txBody>
      </p:sp>
    </p:spTree>
    <p:extLst>
      <p:ext uri="{BB962C8B-B14F-4D97-AF65-F5344CB8AC3E}">
        <p14:creationId xmlns:p14="http://schemas.microsoft.com/office/powerpoint/2010/main" val="238464702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a:endParaRPr lang="nl-NL" dirty="0">
              <a:cs typeface="Calibri"/>
            </a:endParaRPr>
          </a:p>
          <a:p>
            <a:endParaRPr lang="en-US" dirty="0">
              <a:cs typeface="Calibri"/>
            </a:endParaRPr>
          </a:p>
        </p:txBody>
      </p:sp>
      <p:sp>
        <p:nvSpPr>
          <p:cNvPr id="4" name="Slide Number Placeholder 3"/>
          <p:cNvSpPr>
            <a:spLocks noGrp="1"/>
          </p:cNvSpPr>
          <p:nvPr>
            <p:ph type="sldNum" sz="quarter" idx="5"/>
          </p:nvPr>
        </p:nvSpPr>
        <p:spPr/>
        <p:txBody>
          <a:bodyPr/>
          <a:lstStyle/>
          <a:p>
            <a:fld id="{06EC9905-EE5E-4E65-A2B7-221717CD2BA5}" type="slidenum">
              <a:rPr lang="nl"/>
              <a:t>6</a:t>
            </a:fld>
            <a:endParaRPr lang="en-US"/>
          </a:p>
        </p:txBody>
      </p:sp>
    </p:spTree>
    <p:extLst>
      <p:ext uri="{BB962C8B-B14F-4D97-AF65-F5344CB8AC3E}">
        <p14:creationId xmlns:p14="http://schemas.microsoft.com/office/powerpoint/2010/main" val="94531588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Siliconen is een zeer soepel materiaal. Siliconen is van zichzelf een 'zwak' materiaal, daarom is er meer materiaal nodig om de sonde stevigheid te geven. Hierdoor is de binnenkant van de siliconen sonde vaak smaller dan bij eenzelfde charrièremaat (dit is de buitenmaat) van een PUR sonde. Deze sonde wordt meestal zonder voerdraad ingebracht om de sonde niet te beschadigen.</a:t>
            </a:r>
          </a:p>
        </p:txBody>
      </p:sp>
      <p:sp>
        <p:nvSpPr>
          <p:cNvPr id="4" name="Slide Number Placeholder 3"/>
          <p:cNvSpPr>
            <a:spLocks noGrp="1"/>
          </p:cNvSpPr>
          <p:nvPr>
            <p:ph type="sldNum" sz="quarter" idx="5"/>
          </p:nvPr>
        </p:nvSpPr>
        <p:spPr/>
        <p:txBody>
          <a:bodyPr/>
          <a:lstStyle/>
          <a:p>
            <a:fld id="{06EC9905-EE5E-4E65-A2B7-221717CD2BA5}" type="slidenum">
              <a:rPr lang="nl"/>
              <a:t>7</a:t>
            </a:fld>
            <a:endParaRPr lang="en-US"/>
          </a:p>
        </p:txBody>
      </p:sp>
    </p:spTree>
    <p:extLst>
      <p:ext uri="{BB962C8B-B14F-4D97-AF65-F5344CB8AC3E}">
        <p14:creationId xmlns:p14="http://schemas.microsoft.com/office/powerpoint/2010/main" val="94700577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nl-NL" dirty="0"/>
              <a:t>Benodigdheden en werkwijze worden klassikaal besproken en er wordt ook mee geoefend. </a:t>
            </a:r>
            <a:br>
              <a:rPr lang="nl-NL" dirty="0">
                <a:cs typeface="+mn-lt"/>
              </a:rPr>
            </a:br>
            <a:endParaRPr lang="nl-NL" dirty="0">
              <a:cs typeface="Calibri"/>
            </a:endParaRPr>
          </a:p>
          <a:p>
            <a:r>
              <a:rPr lang="nl-NL" dirty="0">
                <a:cs typeface="Calibri"/>
              </a:rPr>
              <a:t>Complicaties:</a:t>
            </a:r>
          </a:p>
          <a:p>
            <a:pPr marL="171450" indent="-171450">
              <a:buFont typeface="Arial"/>
              <a:buChar char="•"/>
            </a:pPr>
            <a:r>
              <a:rPr lang="nl-NL" dirty="0"/>
              <a:t>Weerstand in de neus tijdens inbrengen: Probeer een iets andere inbrengrichting.</a:t>
            </a:r>
            <a:endParaRPr lang="nl-NL" dirty="0">
              <a:cs typeface="Calibri" panose="020F0502020204030204"/>
            </a:endParaRPr>
          </a:p>
          <a:p>
            <a:pPr marL="171450" indent="-171450">
              <a:buFont typeface="Arial"/>
              <a:buChar char="•"/>
            </a:pPr>
            <a:r>
              <a:rPr lang="nl-NL" dirty="0"/>
              <a:t>Braakneiging, kokhalzen, benauwdheid, hoesten/proesten: Trek de sonde iets terug en probeer opnieuw. Laat de cliënt een slokje water drinken.</a:t>
            </a:r>
            <a:endParaRPr lang="nl-NL" dirty="0">
              <a:cs typeface="Calibri" panose="020F0502020204030204"/>
            </a:endParaRPr>
          </a:p>
          <a:p>
            <a:pPr marL="171450" indent="-171450">
              <a:buFont typeface="Arial"/>
              <a:buChar char="•"/>
            </a:pPr>
            <a:r>
              <a:rPr lang="nl-NL" dirty="0"/>
              <a:t>Sonde krult op in de mond/keelholte: Trek de sonde terug en probeer opnieuw.</a:t>
            </a:r>
            <a:endParaRPr lang="nl-NL" dirty="0">
              <a:cs typeface="Calibri" panose="020F0502020204030204"/>
            </a:endParaRPr>
          </a:p>
          <a:p>
            <a:pPr marL="171450" indent="-171450">
              <a:buFont typeface="Arial"/>
              <a:buChar char="•"/>
            </a:pPr>
            <a:r>
              <a:rPr lang="nl-NL" dirty="0"/>
              <a:t>Inspuiten lucht stuit op weerstand, sonde zit geknikt: Trek de sonde iets terug en probeer opnieuw óf verander van houding.</a:t>
            </a:r>
            <a:endParaRPr lang="nl-NL" dirty="0">
              <a:cs typeface="Calibri" panose="020F0502020204030204"/>
            </a:endParaRPr>
          </a:p>
          <a:p>
            <a:pPr marL="171450" indent="-171450">
              <a:buFont typeface="Arial"/>
              <a:buChar char="•"/>
            </a:pPr>
            <a:r>
              <a:rPr lang="nl-NL" dirty="0"/>
              <a:t>Er kan geen maagsap opgezogen worden: Trek de sonde iets terug of schuif iets op en probeer opnieuw.  Laat de cliënt op de andere zij liggen. Breng bij twijfel in overleg met arts een nieuwe sonde in.</a:t>
            </a:r>
          </a:p>
          <a:p>
            <a:pPr marL="171450" indent="-171450">
              <a:buFont typeface="Arial"/>
              <a:buChar char="•"/>
            </a:pPr>
            <a:endParaRPr lang="nl-NL" dirty="0">
              <a:cs typeface="Calibri" panose="020F0502020204030204"/>
            </a:endParaRPr>
          </a:p>
          <a:p>
            <a:endParaRPr lang="nl-NL" dirty="0"/>
          </a:p>
          <a:p>
            <a:r>
              <a:rPr lang="nl-NL" dirty="0"/>
              <a:t>Volgens de protocollen van </a:t>
            </a:r>
            <a:r>
              <a:rPr lang="nl-NL" dirty="0" err="1"/>
              <a:t>Vilans</a:t>
            </a:r>
            <a:r>
              <a:rPr lang="nl-NL" dirty="0"/>
              <a:t>, zijn dit de benodigdheden. Verwijzen naar map met alle protocollen. Deze map mag gebruikt worden, tijdens het oefenen.</a:t>
            </a:r>
            <a:endParaRPr lang="en-US" dirty="0"/>
          </a:p>
          <a:p>
            <a:r>
              <a:rPr lang="nl-NL" dirty="0"/>
              <a:t>Dit document is geldig, op de dag dat hij geprint is.</a:t>
            </a:r>
            <a:endParaRPr lang="nl-NL" dirty="0">
              <a:cs typeface="Calibri"/>
            </a:endParaRPr>
          </a:p>
        </p:txBody>
      </p:sp>
      <p:sp>
        <p:nvSpPr>
          <p:cNvPr id="4" name="Slide Number Placeholder 3"/>
          <p:cNvSpPr>
            <a:spLocks noGrp="1"/>
          </p:cNvSpPr>
          <p:nvPr>
            <p:ph type="sldNum" sz="quarter" idx="5"/>
          </p:nvPr>
        </p:nvSpPr>
        <p:spPr/>
        <p:txBody>
          <a:bodyPr/>
          <a:lstStyle/>
          <a:p>
            <a:fld id="{06EC9905-EE5E-4E65-A2B7-221717CD2BA5}" type="slidenum">
              <a:rPr lang="nl"/>
              <a:t>8</a:t>
            </a:fld>
            <a:endParaRPr lang="en-US"/>
          </a:p>
        </p:txBody>
      </p:sp>
    </p:spTree>
    <p:extLst>
      <p:ext uri="{BB962C8B-B14F-4D97-AF65-F5344CB8AC3E}">
        <p14:creationId xmlns:p14="http://schemas.microsoft.com/office/powerpoint/2010/main" val="5048629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90000"/>
              </a:lnSpc>
              <a:spcBef>
                <a:spcPts val="1000"/>
              </a:spcBef>
            </a:pPr>
            <a:r>
              <a:rPr lang="nl-NL" dirty="0"/>
              <a:t>Aandachtspunten vóór het geven van sondevoeding:</a:t>
            </a:r>
            <a:endParaRPr lang="nl-NL" dirty="0">
              <a:cs typeface="Calibri"/>
            </a:endParaRPr>
          </a:p>
          <a:p>
            <a:pPr marL="171450" indent="-171450">
              <a:lnSpc>
                <a:spcPct val="90000"/>
              </a:lnSpc>
              <a:spcBef>
                <a:spcPts val="1000"/>
              </a:spcBef>
              <a:buFont typeface="Arial"/>
              <a:buChar char="•"/>
            </a:pPr>
            <a:r>
              <a:rPr lang="nl-NL" dirty="0"/>
              <a:t>Geef bij intermitterende toediening de voeding </a:t>
            </a:r>
            <a:r>
              <a:rPr lang="nl-NL" b="1" dirty="0"/>
              <a:t>nadat</a:t>
            </a:r>
            <a:r>
              <a:rPr lang="nl-NL" dirty="0"/>
              <a:t> cliënt is verzorgd, om overgeven en aspiratie te voorkomen.</a:t>
            </a:r>
            <a:endParaRPr lang="nl-NL" dirty="0">
              <a:cs typeface="Calibri"/>
            </a:endParaRPr>
          </a:p>
          <a:p>
            <a:pPr marL="171450" indent="-171450">
              <a:lnSpc>
                <a:spcPct val="90000"/>
              </a:lnSpc>
              <a:spcBef>
                <a:spcPts val="1000"/>
              </a:spcBef>
              <a:buFont typeface="Arial"/>
              <a:buChar char="•"/>
            </a:pPr>
            <a:r>
              <a:rPr lang="nl-NL" dirty="0"/>
              <a:t>Controleer de ligging van een sonde die (op)nieuw geplaatst is met pH-indicator. Daarna is bij elke handeling een visuele controle, observeren of de sonde verschoven is, voldoende.</a:t>
            </a:r>
            <a:endParaRPr lang="nl-NL" dirty="0">
              <a:cs typeface="Calibri"/>
            </a:endParaRPr>
          </a:p>
          <a:p>
            <a:pPr marL="171450" indent="-171450">
              <a:lnSpc>
                <a:spcPct val="90000"/>
              </a:lnSpc>
              <a:spcBef>
                <a:spcPts val="1000"/>
              </a:spcBef>
              <a:buFont typeface="Arial"/>
              <a:buChar char="•"/>
            </a:pPr>
            <a:r>
              <a:rPr lang="nl-NL" dirty="0"/>
              <a:t>Klem de voedingsslang bij voorkeur af met een rolregelklem. De sonde kan </a:t>
            </a:r>
            <a:r>
              <a:rPr lang="nl-NL" dirty="0" err="1"/>
              <a:t>afgeknikt</a:t>
            </a:r>
            <a:r>
              <a:rPr lang="nl-NL" dirty="0"/>
              <a:t>. Niet te lang; let erop dat de sonde ná het afknikken weer doorgankelijk is.</a:t>
            </a:r>
            <a:endParaRPr lang="nl-NL" dirty="0">
              <a:cs typeface="Calibri"/>
            </a:endParaRPr>
          </a:p>
          <a:p>
            <a:pPr marL="171450" indent="-171450">
              <a:lnSpc>
                <a:spcPct val="90000"/>
              </a:lnSpc>
              <a:spcBef>
                <a:spcPts val="1000"/>
              </a:spcBef>
              <a:buFont typeface="Arial"/>
              <a:buChar char="•"/>
            </a:pPr>
            <a:r>
              <a:rPr lang="nl-NL" dirty="0"/>
              <a:t>Bewaar na opening de voeding in originele verpakking maximaal 24 uur, mits afgesloten en gekoeld. Datum en tijd van opening op de verpakking aangeven.</a:t>
            </a:r>
            <a:endParaRPr lang="nl-NL" dirty="0">
              <a:cs typeface="Calibri"/>
            </a:endParaRPr>
          </a:p>
          <a:p>
            <a:pPr marL="171450" indent="-171450">
              <a:lnSpc>
                <a:spcPct val="90000"/>
              </a:lnSpc>
              <a:spcBef>
                <a:spcPts val="1000"/>
              </a:spcBef>
              <a:buFont typeface="Arial,Sans-Serif"/>
              <a:buChar char="•"/>
            </a:pPr>
            <a:r>
              <a:rPr lang="nl-NL" dirty="0"/>
              <a:t>Spoel, om dichtslibben te voorkomen, de sonde voor en na elke voeding door met 20-30 ml water (min. 4-6x per dag).</a:t>
            </a:r>
            <a:endParaRPr lang="nl-NL" dirty="0">
              <a:cs typeface="Calibri"/>
            </a:endParaRPr>
          </a:p>
          <a:p>
            <a:pPr marL="171450" indent="-171450">
              <a:lnSpc>
                <a:spcPct val="90000"/>
              </a:lnSpc>
              <a:spcBef>
                <a:spcPts val="1000"/>
              </a:spcBef>
              <a:buFont typeface="Arial,Sans-Serif"/>
              <a:buChar char="•"/>
            </a:pPr>
            <a:r>
              <a:rPr lang="nl-NL" dirty="0"/>
              <a:t>Volg voor het gebruiksklaar maken van de voedingspomp de gebruiksinstructie van de pomp.</a:t>
            </a:r>
            <a:endParaRPr lang="nl-NL" dirty="0">
              <a:cs typeface="Calibri"/>
            </a:endParaRPr>
          </a:p>
          <a:p>
            <a:pPr marL="171450" indent="-171450">
              <a:lnSpc>
                <a:spcPct val="90000"/>
              </a:lnSpc>
              <a:spcBef>
                <a:spcPts val="1000"/>
              </a:spcBef>
              <a:buFont typeface="Arial,Sans-Serif"/>
              <a:buChar char="•"/>
            </a:pPr>
            <a:r>
              <a:rPr lang="nl-NL" dirty="0"/>
              <a:t>De voedingspomp werkt alleen met een correct geplaatste, bijbehorende voedingsslang (</a:t>
            </a:r>
            <a:r>
              <a:rPr lang="nl-NL" dirty="0" err="1"/>
              <a:t>pompset</a:t>
            </a:r>
            <a:r>
              <a:rPr lang="nl-NL" dirty="0"/>
              <a:t>).</a:t>
            </a:r>
            <a:endParaRPr lang="nl-NL" dirty="0">
              <a:cs typeface="Calibri"/>
            </a:endParaRPr>
          </a:p>
          <a:p>
            <a:pPr marL="171450" indent="-171450">
              <a:lnSpc>
                <a:spcPct val="90000"/>
              </a:lnSpc>
              <a:spcBef>
                <a:spcPts val="1000"/>
              </a:spcBef>
              <a:buFont typeface="Arial,Sans-Serif"/>
              <a:buChar char="•"/>
            </a:pPr>
            <a:r>
              <a:rPr lang="nl-NL" dirty="0"/>
              <a:t>Instrueer de cliënt/mantelzorgers goed over hoe te handelen bij complicaties, bijvoorbeeld pomp stoppen bij hoesten/benauwdheid.</a:t>
            </a:r>
            <a:endParaRPr lang="nl-NL" dirty="0">
              <a:cs typeface="Calibri"/>
            </a:endParaRPr>
          </a:p>
          <a:p>
            <a:pPr>
              <a:lnSpc>
                <a:spcPct val="90000"/>
              </a:lnSpc>
              <a:spcBef>
                <a:spcPts val="1000"/>
              </a:spcBef>
            </a:pPr>
            <a:endParaRPr lang="nl-NL" dirty="0">
              <a:cs typeface="Calibri"/>
            </a:endParaRPr>
          </a:p>
          <a:p>
            <a:pPr>
              <a:lnSpc>
                <a:spcPct val="90000"/>
              </a:lnSpc>
              <a:spcBef>
                <a:spcPts val="1000"/>
              </a:spcBef>
              <a:buFont typeface="Arial"/>
            </a:pPr>
            <a:r>
              <a:rPr lang="nl-NL" dirty="0"/>
              <a:t>Aandachtspunten na het geven van sondevoeding</a:t>
            </a:r>
            <a:endParaRPr lang="nl-NL" dirty="0">
              <a:cs typeface="Calibri"/>
            </a:endParaRPr>
          </a:p>
          <a:p>
            <a:pPr marL="171450" indent="-171450">
              <a:lnSpc>
                <a:spcPct val="90000"/>
              </a:lnSpc>
              <a:spcBef>
                <a:spcPts val="1000"/>
              </a:spcBef>
              <a:buFont typeface="Arial"/>
              <a:buChar char="•"/>
            </a:pPr>
            <a:r>
              <a:rPr lang="nl-NL" dirty="0"/>
              <a:t>Spoel, om dichtslibben te voorkomen, de sonde voor en na elke voeding door met 20-30 ml water (min. 4-6x per dag).</a:t>
            </a:r>
            <a:endParaRPr lang="nl-NL" dirty="0">
              <a:cs typeface="Calibri"/>
            </a:endParaRPr>
          </a:p>
          <a:p>
            <a:pPr marL="171450" indent="-171450">
              <a:lnSpc>
                <a:spcPct val="90000"/>
              </a:lnSpc>
              <a:spcBef>
                <a:spcPts val="1000"/>
              </a:spcBef>
              <a:buFont typeface="Arial"/>
              <a:buChar char="•"/>
            </a:pPr>
            <a:r>
              <a:rPr lang="nl-NL" dirty="0"/>
              <a:t>Spuit bij verstopping de sonde door met water en niet met een koolzuurhoudende drank, omdat dit de eiwitten in de sondevoeding doet vlokken, wat verstopping tot gevolg heeft.</a:t>
            </a:r>
            <a:endParaRPr lang="nl-NL" dirty="0">
              <a:cs typeface="Calibri"/>
            </a:endParaRPr>
          </a:p>
          <a:p>
            <a:pPr marL="171450" indent="-171450">
              <a:lnSpc>
                <a:spcPct val="90000"/>
              </a:lnSpc>
              <a:spcBef>
                <a:spcPts val="1000"/>
              </a:spcBef>
              <a:buFont typeface="Arial"/>
              <a:buChar char="•"/>
            </a:pPr>
            <a:r>
              <a:rPr lang="nl-NL" dirty="0"/>
              <a:t>Verzorg voor de toediening de mond en neus om ontstekingen aan tandvlees of mondslijmvlies en decubitus op de neus te voorkomen.</a:t>
            </a:r>
            <a:endParaRPr lang="nl-NL" dirty="0">
              <a:cs typeface="Calibri"/>
            </a:endParaRPr>
          </a:p>
          <a:p>
            <a:pPr marL="171450" indent="-171450">
              <a:lnSpc>
                <a:spcPct val="90000"/>
              </a:lnSpc>
              <a:spcBef>
                <a:spcPts val="1000"/>
              </a:spcBef>
              <a:buFont typeface="Arial"/>
              <a:buChar char="•"/>
            </a:pPr>
            <a:endParaRPr lang="nl-NL" dirty="0">
              <a:cs typeface="Calibri"/>
            </a:endParaRPr>
          </a:p>
          <a:p>
            <a:pPr>
              <a:lnSpc>
                <a:spcPct val="90000"/>
              </a:lnSpc>
              <a:spcBef>
                <a:spcPts val="1000"/>
              </a:spcBef>
            </a:pPr>
            <a:r>
              <a:rPr lang="nl-NL" dirty="0">
                <a:cs typeface="Calibri"/>
              </a:rPr>
              <a:t>Complicaties:</a:t>
            </a:r>
          </a:p>
          <a:p>
            <a:pPr marL="171450" indent="-171450">
              <a:buFont typeface="Arial"/>
              <a:buChar char="•"/>
            </a:pPr>
            <a:r>
              <a:rPr lang="nl-NL" dirty="0"/>
              <a:t>Cliënt braakt: Controleer of voeding de juiste samenstelling heeft en de temperatuur goed is. Controleer of de toedieningssnelheid juist is.</a:t>
            </a:r>
            <a:endParaRPr lang="nl-NL" dirty="0">
              <a:cs typeface="Calibri"/>
            </a:endParaRPr>
          </a:p>
          <a:p>
            <a:pPr marL="171450" indent="-171450">
              <a:buFont typeface="Arial"/>
              <a:buChar char="•"/>
            </a:pPr>
            <a:r>
              <a:rPr lang="nl-NL" dirty="0"/>
              <a:t>Cliënt moet hoesten, wordt benauwd: Stop de toediening en controleer de ligging van de sonde.</a:t>
            </a:r>
            <a:endParaRPr lang="nl-NL" dirty="0">
              <a:cs typeface="Calibri" panose="020F0502020204030204"/>
            </a:endParaRPr>
          </a:p>
          <a:p>
            <a:pPr marL="171450" indent="-171450">
              <a:buFont typeface="Arial"/>
              <a:buChar char="•"/>
            </a:pPr>
            <a:r>
              <a:rPr lang="nl-NL" dirty="0"/>
              <a:t>Voeding loopt niet in: Controleer of pomp aan staat. Controleer of klem voedingsslang open is. Controleer of voedingsslang juist in de pomp is geplaatst.</a:t>
            </a:r>
            <a:endParaRPr lang="nl-NL" dirty="0">
              <a:cs typeface="Calibri" panose="020F0502020204030204"/>
            </a:endParaRPr>
          </a:p>
          <a:p>
            <a:pPr marL="171450" indent="-171450">
              <a:buFont typeface="Arial"/>
              <a:buChar char="•"/>
            </a:pPr>
            <a:r>
              <a:rPr lang="nl-NL" dirty="0"/>
              <a:t>Sonde raakt verstopt: Sonde doorspuiten met lauw water in een 10-20 ml-spuit. </a:t>
            </a:r>
            <a:r>
              <a:rPr lang="nl-NL" dirty="0" err="1"/>
              <a:t>Z.n</a:t>
            </a:r>
            <a:r>
              <a:rPr lang="nl-NL" dirty="0"/>
              <a:t>. nieuwe sonde inbrengen. Controleer of de sonde de juiste dikte heeft. Laat de cliënt een andere houding aannemen.</a:t>
            </a:r>
            <a:endParaRPr lang="nl-NL" dirty="0">
              <a:cs typeface="Calibri" panose="020F0502020204030204"/>
            </a:endParaRPr>
          </a:p>
          <a:p>
            <a:pPr marL="171450" indent="-171450">
              <a:buFont typeface="Arial"/>
              <a:buChar char="•"/>
            </a:pPr>
            <a:r>
              <a:rPr lang="nl-NL" dirty="0"/>
              <a:t>De sonde is verschoven: Controleer of sonde nog in de maag ligt met pH-indicator. Als sonde niet meer in maag ligt: verwijder sonde en breng i.o.m. arts een nieuwe sonde in.</a:t>
            </a:r>
            <a:endParaRPr lang="nl-NL" dirty="0">
              <a:cs typeface="Calibri"/>
            </a:endParaRPr>
          </a:p>
          <a:p>
            <a:pPr>
              <a:lnSpc>
                <a:spcPct val="90000"/>
              </a:lnSpc>
              <a:spcBef>
                <a:spcPts val="1000"/>
              </a:spcBef>
            </a:pPr>
            <a:endParaRPr lang="nl-NL" dirty="0">
              <a:cs typeface="Calibri"/>
            </a:endParaRPr>
          </a:p>
          <a:p>
            <a:pPr>
              <a:lnSpc>
                <a:spcPct val="90000"/>
              </a:lnSpc>
              <a:spcBef>
                <a:spcPts val="1000"/>
              </a:spcBef>
            </a:pPr>
            <a:r>
              <a:rPr lang="nl-NL" dirty="0" err="1">
                <a:cs typeface="Calibri"/>
              </a:rPr>
              <a:t>Flocare</a:t>
            </a:r>
            <a:r>
              <a:rPr lang="nl-NL" dirty="0">
                <a:cs typeface="Calibri"/>
              </a:rPr>
              <a:t> </a:t>
            </a:r>
            <a:r>
              <a:rPr lang="nl-NL" dirty="0" err="1">
                <a:cs typeface="Calibri"/>
              </a:rPr>
              <a:t>Infinity</a:t>
            </a:r>
            <a:r>
              <a:rPr lang="nl-NL" dirty="0"/>
              <a:t>™</a:t>
            </a:r>
            <a:endParaRPr lang="nl-NL" dirty="0">
              <a:cs typeface="Calibri"/>
            </a:endParaRPr>
          </a:p>
          <a:p>
            <a:r>
              <a:rPr lang="nl-NL" dirty="0" err="1"/>
              <a:t>Flocare</a:t>
            </a:r>
            <a:r>
              <a:rPr lang="nl-NL" dirty="0"/>
              <a:t>® </a:t>
            </a:r>
            <a:r>
              <a:rPr lang="nl-NL" dirty="0" err="1"/>
              <a:t>Infinity</a:t>
            </a:r>
            <a:r>
              <a:rPr lang="nl-NL" dirty="0"/>
              <a:t>™ is een compacte, lichtgewicht, enterale voedingspomp. </a:t>
            </a:r>
            <a:endParaRPr lang="nl-NL" dirty="0">
              <a:cs typeface="Calibri"/>
            </a:endParaRPr>
          </a:p>
          <a:p>
            <a:r>
              <a:rPr lang="nl-NL" dirty="0"/>
              <a:t>De </a:t>
            </a:r>
            <a:r>
              <a:rPr lang="nl-NL" dirty="0" err="1"/>
              <a:t>Flocare</a:t>
            </a:r>
            <a:r>
              <a:rPr lang="nl-NL" dirty="0"/>
              <a:t> </a:t>
            </a:r>
            <a:r>
              <a:rPr lang="nl-NL" dirty="0" err="1"/>
              <a:t>Infinity</a:t>
            </a:r>
            <a:r>
              <a:rPr lang="nl-NL" dirty="0"/>
              <a:t> kan op 2 manieren worden ingesteld:</a:t>
            </a:r>
            <a:endParaRPr lang="nl-NL" dirty="0">
              <a:cs typeface="Calibri"/>
            </a:endParaRPr>
          </a:p>
          <a:p>
            <a:r>
              <a:rPr lang="nl-NL" dirty="0"/>
              <a:t>1. Continu voeden</a:t>
            </a:r>
            <a:endParaRPr lang="nl-NL" dirty="0">
              <a:cs typeface="Calibri"/>
            </a:endParaRPr>
          </a:p>
          <a:p>
            <a:r>
              <a:rPr lang="nl-NL" dirty="0"/>
              <a:t>2. Voeding per portie toedienen</a:t>
            </a:r>
            <a:endParaRPr lang="nl-NL" dirty="0">
              <a:cs typeface="Calibri"/>
            </a:endParaRPr>
          </a:p>
          <a:p>
            <a:r>
              <a:rPr lang="nl-NL" dirty="0"/>
              <a:t>Voordelen van de </a:t>
            </a:r>
            <a:r>
              <a:rPr lang="nl-NL" dirty="0" err="1"/>
              <a:t>Flocare</a:t>
            </a:r>
            <a:r>
              <a:rPr lang="nl-NL" dirty="0"/>
              <a:t> </a:t>
            </a:r>
            <a:r>
              <a:rPr lang="nl-NL" dirty="0" err="1"/>
              <a:t>Infinity</a:t>
            </a:r>
            <a:r>
              <a:rPr lang="nl-NL" dirty="0"/>
              <a:t> voedingspompen:</a:t>
            </a:r>
            <a:endParaRPr lang="nl-NL" dirty="0">
              <a:cs typeface="Calibri"/>
            </a:endParaRPr>
          </a:p>
          <a:p>
            <a:pPr marL="171450" indent="-171450" algn="just">
              <a:buFont typeface="Symbol"/>
              <a:buChar char="•"/>
            </a:pPr>
            <a:r>
              <a:rPr lang="nl-NL" dirty="0"/>
              <a:t>Door het kleine en lichte formaat van de </a:t>
            </a:r>
            <a:r>
              <a:rPr lang="nl-NL" dirty="0" err="1"/>
              <a:t>Flocare</a:t>
            </a:r>
            <a:r>
              <a:rPr lang="nl-NL" dirty="0"/>
              <a:t> </a:t>
            </a:r>
            <a:r>
              <a:rPr lang="nl-NL" dirty="0" err="1"/>
              <a:t>Infinity</a:t>
            </a:r>
            <a:r>
              <a:rPr lang="nl-NL" dirty="0"/>
              <a:t>(+) behoudt de cliënt zijn/haar bewegingsvrijheid.</a:t>
            </a:r>
            <a:endParaRPr lang="nl-NL" dirty="0">
              <a:cs typeface="Calibri"/>
            </a:endParaRPr>
          </a:p>
          <a:p>
            <a:pPr marL="171450" indent="-171450" algn="just">
              <a:buFont typeface="Symbol"/>
              <a:buChar char="•"/>
            </a:pPr>
            <a:r>
              <a:rPr lang="nl-NL" dirty="0"/>
              <a:t>De pomp is makkelijk schoon te houden en kan onder de kraan schoongemaakt worden.</a:t>
            </a:r>
            <a:endParaRPr lang="nl-NL" dirty="0">
              <a:cs typeface="Calibri"/>
            </a:endParaRPr>
          </a:p>
          <a:p>
            <a:pPr marL="171450" indent="-171450" algn="just">
              <a:buFont typeface="Symbol"/>
              <a:buChar char="•"/>
            </a:pPr>
            <a:r>
              <a:rPr lang="nl-NL" dirty="0"/>
              <a:t>De pomp is een eenvoudige en nauwkeurige sondevoedingspomp.</a:t>
            </a:r>
            <a:endParaRPr lang="nl-NL" dirty="0">
              <a:cs typeface="Calibri"/>
            </a:endParaRPr>
          </a:p>
          <a:p>
            <a:pPr marL="171450" indent="-171450" algn="just">
              <a:buFont typeface="Symbol"/>
              <a:buChar char="•"/>
            </a:pPr>
            <a:endParaRPr lang="nl-NL" dirty="0">
              <a:cs typeface="Calibri"/>
            </a:endParaRPr>
          </a:p>
          <a:p>
            <a:pPr algn="just"/>
            <a:r>
              <a:rPr lang="nl-NL" dirty="0">
                <a:cs typeface="Calibri"/>
              </a:rPr>
              <a:t>Onderhoud toedieningssysteem</a:t>
            </a:r>
          </a:p>
          <a:p>
            <a:pPr marL="171450" indent="-171450" algn="just">
              <a:buFont typeface="Arial"/>
              <a:buChar char="•"/>
            </a:pPr>
            <a:r>
              <a:rPr lang="nl-NL" dirty="0">
                <a:cs typeface="Calibri"/>
              </a:rPr>
              <a:t>Systeem moet elke 24u vervangen worden</a:t>
            </a:r>
          </a:p>
          <a:p>
            <a:pPr marL="171450" indent="-171450" algn="just">
              <a:buFont typeface="Arial"/>
              <a:buChar char="•"/>
            </a:pPr>
            <a:r>
              <a:rPr lang="nl-NL" dirty="0">
                <a:cs typeface="Calibri"/>
              </a:rPr>
              <a:t>Spuit 24u houdbaar en na elke SV of medicatie schoonmaken</a:t>
            </a:r>
          </a:p>
          <a:p>
            <a:pPr marL="171450" indent="-171450" algn="just">
              <a:buFont typeface="Arial"/>
              <a:buChar char="•"/>
            </a:pPr>
            <a:r>
              <a:rPr lang="nl-NL" dirty="0">
                <a:cs typeface="Calibri"/>
              </a:rPr>
              <a:t>Dopje van de sonde elke 24u vervangen en na elke gift schoonmaken</a:t>
            </a:r>
          </a:p>
          <a:p>
            <a:pPr marL="171450" indent="-171450" algn="just">
              <a:buFont typeface="Symbol"/>
              <a:buChar char="•"/>
            </a:pPr>
            <a:endParaRPr lang="nl-NL" dirty="0">
              <a:cs typeface="Calibri"/>
            </a:endParaRPr>
          </a:p>
          <a:p>
            <a:pPr algn="just"/>
            <a:r>
              <a:rPr lang="nl-NL" dirty="0">
                <a:cs typeface="Calibri"/>
              </a:rPr>
              <a:t>Meer informatie over de pomp: </a:t>
            </a:r>
            <a:r>
              <a:rPr lang="nl-NL" dirty="0">
                <a:hlinkClick r:id="rId3"/>
              </a:rPr>
              <a:t>https://www.nutriciamedischevoeding.nl/Producten/Flocare%C2%AE-/Flocare-Infinity%E2%84%A2</a:t>
            </a:r>
            <a:r>
              <a:rPr lang="nl-NL" dirty="0"/>
              <a:t> </a:t>
            </a:r>
            <a:endParaRPr lang="nl-NL" dirty="0">
              <a:cs typeface="Calibri"/>
            </a:endParaRPr>
          </a:p>
        </p:txBody>
      </p:sp>
      <p:sp>
        <p:nvSpPr>
          <p:cNvPr id="4" name="Slide Number Placeholder 3"/>
          <p:cNvSpPr>
            <a:spLocks noGrp="1"/>
          </p:cNvSpPr>
          <p:nvPr>
            <p:ph type="sldNum" sz="quarter" idx="5"/>
          </p:nvPr>
        </p:nvSpPr>
        <p:spPr/>
        <p:txBody>
          <a:bodyPr/>
          <a:lstStyle/>
          <a:p>
            <a:fld id="{06EC9905-EE5E-4E65-A2B7-221717CD2BA5}" type="slidenum">
              <a:rPr lang="nl"/>
              <a:t>9</a:t>
            </a:fld>
            <a:endParaRPr lang="en-US"/>
          </a:p>
        </p:txBody>
      </p:sp>
    </p:spTree>
    <p:extLst>
      <p:ext uri="{BB962C8B-B14F-4D97-AF65-F5344CB8AC3E}">
        <p14:creationId xmlns:p14="http://schemas.microsoft.com/office/powerpoint/2010/main" val="26784143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nl-NL" dirty="0"/>
              <a:t>Volgens de protocollen van </a:t>
            </a:r>
            <a:r>
              <a:rPr lang="nl-NL" dirty="0" err="1"/>
              <a:t>Vilans</a:t>
            </a:r>
            <a:r>
              <a:rPr lang="nl-NL" dirty="0"/>
              <a:t>, zijn dit de benodigdheden. Verwijzen naar map met alle protocollen. Deze map mag gebruikt worden, tijdens het oefenen.</a:t>
            </a:r>
            <a:endParaRPr lang="en-US" dirty="0"/>
          </a:p>
          <a:p>
            <a:r>
              <a:rPr lang="nl-NL" dirty="0"/>
              <a:t>Dit document is geldig, op de dag dat hij geprint is.</a:t>
            </a:r>
            <a:endParaRPr lang="en-US" dirty="0"/>
          </a:p>
        </p:txBody>
      </p:sp>
      <p:sp>
        <p:nvSpPr>
          <p:cNvPr id="4" name="Slide Number Placeholder 3"/>
          <p:cNvSpPr>
            <a:spLocks noGrp="1"/>
          </p:cNvSpPr>
          <p:nvPr>
            <p:ph type="sldNum" sz="quarter" idx="5"/>
          </p:nvPr>
        </p:nvSpPr>
        <p:spPr/>
        <p:txBody>
          <a:bodyPr/>
          <a:lstStyle/>
          <a:p>
            <a:fld id="{06EC9905-EE5E-4E65-A2B7-221717CD2BA5}" type="slidenum">
              <a:rPr lang="nl"/>
              <a:t>10</a:t>
            </a:fld>
            <a:endParaRPr lang="en-US"/>
          </a:p>
        </p:txBody>
      </p:sp>
    </p:spTree>
    <p:extLst>
      <p:ext uri="{BB962C8B-B14F-4D97-AF65-F5344CB8AC3E}">
        <p14:creationId xmlns:p14="http://schemas.microsoft.com/office/powerpoint/2010/main" val="189331521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sp>
        <p:nvSpPr>
          <p:cNvPr id="2" name="Titel 1"/>
          <p:cNvSpPr>
            <a:spLocks noGrp="1"/>
          </p:cNvSpPr>
          <p:nvPr>
            <p:ph type="ctrTitle"/>
          </p:nvPr>
        </p:nvSpPr>
        <p:spPr>
          <a:xfrm>
            <a:off x="1524000" y="1122363"/>
            <a:ext cx="9144000" cy="2387600"/>
          </a:xfrm>
        </p:spPr>
        <p:txBody>
          <a:bodyPr anchor="b"/>
          <a:lstStyle>
            <a:lvl1pPr algn="ctr">
              <a:defRPr sz="6000"/>
            </a:lvl1pPr>
          </a:lstStyle>
          <a:p>
            <a:r>
              <a:rPr lang="nl-NL"/>
              <a:t>Klik om de stijl te bewerken</a:t>
            </a:r>
            <a:endParaRPr lang="de-DE"/>
          </a:p>
        </p:txBody>
      </p:sp>
      <p:sp>
        <p:nvSpPr>
          <p:cNvPr id="3" name="Ondertitel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Klik om de ondertitelstijl van het model te bewerken</a:t>
            </a:r>
            <a:endParaRPr lang="de-DE"/>
          </a:p>
        </p:txBody>
      </p:sp>
      <p:sp>
        <p:nvSpPr>
          <p:cNvPr id="4" name="Tijdelijke aanduiding voor datum 3"/>
          <p:cNvSpPr>
            <a:spLocks noGrp="1"/>
          </p:cNvSpPr>
          <p:nvPr>
            <p:ph type="dt" sz="half" idx="10"/>
          </p:nvPr>
        </p:nvSpPr>
        <p:spPr/>
        <p:txBody>
          <a:bodyPr/>
          <a:lstStyle/>
          <a:p>
            <a:fld id="{CA953BDC-9EAE-49FE-9892-958C9F845175}" type="datetimeFigureOut">
              <a:rPr lang="de-DE" smtClean="0"/>
              <a:t>09.04.2020</a:t>
            </a:fld>
            <a:endParaRPr lang="de-DE"/>
          </a:p>
        </p:txBody>
      </p:sp>
      <p:sp>
        <p:nvSpPr>
          <p:cNvPr id="5" name="Tijdelijke aanduiding voor voettekst 4"/>
          <p:cNvSpPr>
            <a:spLocks noGrp="1"/>
          </p:cNvSpPr>
          <p:nvPr>
            <p:ph type="ftr" sz="quarter" idx="11"/>
          </p:nvPr>
        </p:nvSpPr>
        <p:spPr/>
        <p:txBody>
          <a:bodyPr/>
          <a:lstStyle/>
          <a:p>
            <a:endParaRPr lang="de-DE"/>
          </a:p>
        </p:txBody>
      </p:sp>
      <p:sp>
        <p:nvSpPr>
          <p:cNvPr id="6" name="Tijdelijke aanduiding voor dianummer 5"/>
          <p:cNvSpPr>
            <a:spLocks noGrp="1"/>
          </p:cNvSpPr>
          <p:nvPr>
            <p:ph type="sldNum" sz="quarter" idx="12"/>
          </p:nvPr>
        </p:nvSpPr>
        <p:spPr/>
        <p:txBody>
          <a:bodyPr/>
          <a:lstStyle/>
          <a:p>
            <a:fld id="{4CD814C8-F66B-4915-9FEC-D62A1DED085F}" type="slidenum">
              <a:rPr lang="de-DE" smtClean="0"/>
              <a:t>‹#›</a:t>
            </a:fld>
            <a:endParaRPr lang="de-DE"/>
          </a:p>
        </p:txBody>
      </p:sp>
    </p:spTree>
    <p:extLst>
      <p:ext uri="{BB962C8B-B14F-4D97-AF65-F5344CB8AC3E}">
        <p14:creationId xmlns:p14="http://schemas.microsoft.com/office/powerpoint/2010/main" val="424929904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endParaRPr lang="de-DE"/>
          </a:p>
        </p:txBody>
      </p:sp>
      <p:sp>
        <p:nvSpPr>
          <p:cNvPr id="3" name="Tijdelijke aanduiding voor verticale tekst 2"/>
          <p:cNvSpPr>
            <a:spLocks noGrp="1"/>
          </p:cNvSpPr>
          <p:nvPr>
            <p:ph type="body" orient="vert" idx="1"/>
          </p:nvPr>
        </p:nvSpPr>
        <p:spPr/>
        <p:txBody>
          <a:bodyPr vert="eaVert"/>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de-DE"/>
          </a:p>
        </p:txBody>
      </p:sp>
      <p:sp>
        <p:nvSpPr>
          <p:cNvPr id="4" name="Tijdelijke aanduiding voor datum 3"/>
          <p:cNvSpPr>
            <a:spLocks noGrp="1"/>
          </p:cNvSpPr>
          <p:nvPr>
            <p:ph type="dt" sz="half" idx="10"/>
          </p:nvPr>
        </p:nvSpPr>
        <p:spPr/>
        <p:txBody>
          <a:bodyPr/>
          <a:lstStyle/>
          <a:p>
            <a:fld id="{CA953BDC-9EAE-49FE-9892-958C9F845175}" type="datetimeFigureOut">
              <a:rPr lang="de-DE" smtClean="0"/>
              <a:t>09.04.2020</a:t>
            </a:fld>
            <a:endParaRPr lang="de-DE"/>
          </a:p>
        </p:txBody>
      </p:sp>
      <p:sp>
        <p:nvSpPr>
          <p:cNvPr id="5" name="Tijdelijke aanduiding voor voettekst 4"/>
          <p:cNvSpPr>
            <a:spLocks noGrp="1"/>
          </p:cNvSpPr>
          <p:nvPr>
            <p:ph type="ftr" sz="quarter" idx="11"/>
          </p:nvPr>
        </p:nvSpPr>
        <p:spPr/>
        <p:txBody>
          <a:bodyPr/>
          <a:lstStyle/>
          <a:p>
            <a:endParaRPr lang="de-DE"/>
          </a:p>
        </p:txBody>
      </p:sp>
      <p:sp>
        <p:nvSpPr>
          <p:cNvPr id="6" name="Tijdelijke aanduiding voor dianummer 5"/>
          <p:cNvSpPr>
            <a:spLocks noGrp="1"/>
          </p:cNvSpPr>
          <p:nvPr>
            <p:ph type="sldNum" sz="quarter" idx="12"/>
          </p:nvPr>
        </p:nvSpPr>
        <p:spPr/>
        <p:txBody>
          <a:bodyPr/>
          <a:lstStyle/>
          <a:p>
            <a:fld id="{4CD814C8-F66B-4915-9FEC-D62A1DED085F}" type="slidenum">
              <a:rPr lang="de-DE" smtClean="0"/>
              <a:t>‹#›</a:t>
            </a:fld>
            <a:endParaRPr lang="de-DE"/>
          </a:p>
        </p:txBody>
      </p:sp>
    </p:spTree>
    <p:extLst>
      <p:ext uri="{BB962C8B-B14F-4D97-AF65-F5344CB8AC3E}">
        <p14:creationId xmlns:p14="http://schemas.microsoft.com/office/powerpoint/2010/main" val="51596725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e titel 1"/>
          <p:cNvSpPr>
            <a:spLocks noGrp="1"/>
          </p:cNvSpPr>
          <p:nvPr>
            <p:ph type="title" orient="vert"/>
          </p:nvPr>
        </p:nvSpPr>
        <p:spPr>
          <a:xfrm>
            <a:off x="8724900" y="365125"/>
            <a:ext cx="2628900" cy="5811838"/>
          </a:xfrm>
        </p:spPr>
        <p:txBody>
          <a:bodyPr vert="eaVert"/>
          <a:lstStyle/>
          <a:p>
            <a:r>
              <a:rPr lang="nl-NL"/>
              <a:t>Klik om de stijl te bewerken</a:t>
            </a:r>
            <a:endParaRPr lang="de-DE"/>
          </a:p>
        </p:txBody>
      </p:sp>
      <p:sp>
        <p:nvSpPr>
          <p:cNvPr id="3" name="Tijdelijke aanduiding voor verticale tekst 2"/>
          <p:cNvSpPr>
            <a:spLocks noGrp="1"/>
          </p:cNvSpPr>
          <p:nvPr>
            <p:ph type="body" orient="vert" idx="1"/>
          </p:nvPr>
        </p:nvSpPr>
        <p:spPr>
          <a:xfrm>
            <a:off x="838200" y="365125"/>
            <a:ext cx="7734300" cy="5811838"/>
          </a:xfrm>
        </p:spPr>
        <p:txBody>
          <a:bodyPr vert="eaVert"/>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de-DE"/>
          </a:p>
        </p:txBody>
      </p:sp>
      <p:sp>
        <p:nvSpPr>
          <p:cNvPr id="4" name="Tijdelijke aanduiding voor datum 3"/>
          <p:cNvSpPr>
            <a:spLocks noGrp="1"/>
          </p:cNvSpPr>
          <p:nvPr>
            <p:ph type="dt" sz="half" idx="10"/>
          </p:nvPr>
        </p:nvSpPr>
        <p:spPr/>
        <p:txBody>
          <a:bodyPr/>
          <a:lstStyle/>
          <a:p>
            <a:fld id="{CA953BDC-9EAE-49FE-9892-958C9F845175}" type="datetimeFigureOut">
              <a:rPr lang="de-DE" smtClean="0"/>
              <a:t>09.04.2020</a:t>
            </a:fld>
            <a:endParaRPr lang="de-DE"/>
          </a:p>
        </p:txBody>
      </p:sp>
      <p:sp>
        <p:nvSpPr>
          <p:cNvPr id="5" name="Tijdelijke aanduiding voor voettekst 4"/>
          <p:cNvSpPr>
            <a:spLocks noGrp="1"/>
          </p:cNvSpPr>
          <p:nvPr>
            <p:ph type="ftr" sz="quarter" idx="11"/>
          </p:nvPr>
        </p:nvSpPr>
        <p:spPr/>
        <p:txBody>
          <a:bodyPr/>
          <a:lstStyle/>
          <a:p>
            <a:endParaRPr lang="de-DE"/>
          </a:p>
        </p:txBody>
      </p:sp>
      <p:sp>
        <p:nvSpPr>
          <p:cNvPr id="6" name="Tijdelijke aanduiding voor dianummer 5"/>
          <p:cNvSpPr>
            <a:spLocks noGrp="1"/>
          </p:cNvSpPr>
          <p:nvPr>
            <p:ph type="sldNum" sz="quarter" idx="12"/>
          </p:nvPr>
        </p:nvSpPr>
        <p:spPr/>
        <p:txBody>
          <a:bodyPr/>
          <a:lstStyle/>
          <a:p>
            <a:fld id="{4CD814C8-F66B-4915-9FEC-D62A1DED085F}" type="slidenum">
              <a:rPr lang="de-DE" smtClean="0"/>
              <a:t>‹#›</a:t>
            </a:fld>
            <a:endParaRPr lang="de-DE"/>
          </a:p>
        </p:txBody>
      </p:sp>
    </p:spTree>
    <p:extLst>
      <p:ext uri="{BB962C8B-B14F-4D97-AF65-F5344CB8AC3E}">
        <p14:creationId xmlns:p14="http://schemas.microsoft.com/office/powerpoint/2010/main" val="323111958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endParaRPr lang="de-DE"/>
          </a:p>
        </p:txBody>
      </p:sp>
      <p:sp>
        <p:nvSpPr>
          <p:cNvPr id="3" name="Tijdelijke aanduiding voor inhoud 2"/>
          <p:cNvSpPr>
            <a:spLocks noGrp="1"/>
          </p:cNvSpPr>
          <p:nvPr>
            <p:ph idx="1"/>
          </p:nvPr>
        </p:nvSpPr>
        <p:spPr/>
        <p:txBody>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de-DE"/>
          </a:p>
        </p:txBody>
      </p:sp>
      <p:sp>
        <p:nvSpPr>
          <p:cNvPr id="4" name="Tijdelijke aanduiding voor datum 3"/>
          <p:cNvSpPr>
            <a:spLocks noGrp="1"/>
          </p:cNvSpPr>
          <p:nvPr>
            <p:ph type="dt" sz="half" idx="10"/>
          </p:nvPr>
        </p:nvSpPr>
        <p:spPr/>
        <p:txBody>
          <a:bodyPr/>
          <a:lstStyle/>
          <a:p>
            <a:fld id="{CA953BDC-9EAE-49FE-9892-958C9F845175}" type="datetimeFigureOut">
              <a:rPr lang="de-DE" smtClean="0"/>
              <a:t>09.04.2020</a:t>
            </a:fld>
            <a:endParaRPr lang="de-DE"/>
          </a:p>
        </p:txBody>
      </p:sp>
      <p:sp>
        <p:nvSpPr>
          <p:cNvPr id="5" name="Tijdelijke aanduiding voor voettekst 4"/>
          <p:cNvSpPr>
            <a:spLocks noGrp="1"/>
          </p:cNvSpPr>
          <p:nvPr>
            <p:ph type="ftr" sz="quarter" idx="11"/>
          </p:nvPr>
        </p:nvSpPr>
        <p:spPr/>
        <p:txBody>
          <a:bodyPr/>
          <a:lstStyle/>
          <a:p>
            <a:endParaRPr lang="de-DE"/>
          </a:p>
        </p:txBody>
      </p:sp>
      <p:sp>
        <p:nvSpPr>
          <p:cNvPr id="6" name="Tijdelijke aanduiding voor dianummer 5"/>
          <p:cNvSpPr>
            <a:spLocks noGrp="1"/>
          </p:cNvSpPr>
          <p:nvPr>
            <p:ph type="sldNum" sz="quarter" idx="12"/>
          </p:nvPr>
        </p:nvSpPr>
        <p:spPr/>
        <p:txBody>
          <a:bodyPr/>
          <a:lstStyle/>
          <a:p>
            <a:fld id="{4CD814C8-F66B-4915-9FEC-D62A1DED085F}" type="slidenum">
              <a:rPr lang="de-DE" smtClean="0"/>
              <a:t>‹#›</a:t>
            </a:fld>
            <a:endParaRPr lang="de-DE"/>
          </a:p>
        </p:txBody>
      </p:sp>
    </p:spTree>
    <p:extLst>
      <p:ext uri="{BB962C8B-B14F-4D97-AF65-F5344CB8AC3E}">
        <p14:creationId xmlns:p14="http://schemas.microsoft.com/office/powerpoint/2010/main" val="388591225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el 1"/>
          <p:cNvSpPr>
            <a:spLocks noGrp="1"/>
          </p:cNvSpPr>
          <p:nvPr>
            <p:ph type="title"/>
          </p:nvPr>
        </p:nvSpPr>
        <p:spPr>
          <a:xfrm>
            <a:off x="831850" y="1709738"/>
            <a:ext cx="10515600" cy="2852737"/>
          </a:xfrm>
        </p:spPr>
        <p:txBody>
          <a:bodyPr anchor="b"/>
          <a:lstStyle>
            <a:lvl1pPr>
              <a:defRPr sz="6000"/>
            </a:lvl1pPr>
          </a:lstStyle>
          <a:p>
            <a:r>
              <a:rPr lang="nl-NL"/>
              <a:t>Klik om de stijl te bewerken</a:t>
            </a:r>
            <a:endParaRPr lang="de-DE"/>
          </a:p>
        </p:txBody>
      </p:sp>
      <p:sp>
        <p:nvSpPr>
          <p:cNvPr id="3" name="Tijdelijke aanduiding voor tekst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l-NL"/>
              <a:t>Klik om de modelstijlen te bewerken</a:t>
            </a:r>
          </a:p>
        </p:txBody>
      </p:sp>
      <p:sp>
        <p:nvSpPr>
          <p:cNvPr id="4" name="Tijdelijke aanduiding voor datum 3"/>
          <p:cNvSpPr>
            <a:spLocks noGrp="1"/>
          </p:cNvSpPr>
          <p:nvPr>
            <p:ph type="dt" sz="half" idx="10"/>
          </p:nvPr>
        </p:nvSpPr>
        <p:spPr/>
        <p:txBody>
          <a:bodyPr/>
          <a:lstStyle/>
          <a:p>
            <a:fld id="{CA953BDC-9EAE-49FE-9892-958C9F845175}" type="datetimeFigureOut">
              <a:rPr lang="de-DE" smtClean="0"/>
              <a:t>09.04.2020</a:t>
            </a:fld>
            <a:endParaRPr lang="de-DE"/>
          </a:p>
        </p:txBody>
      </p:sp>
      <p:sp>
        <p:nvSpPr>
          <p:cNvPr id="5" name="Tijdelijke aanduiding voor voettekst 4"/>
          <p:cNvSpPr>
            <a:spLocks noGrp="1"/>
          </p:cNvSpPr>
          <p:nvPr>
            <p:ph type="ftr" sz="quarter" idx="11"/>
          </p:nvPr>
        </p:nvSpPr>
        <p:spPr/>
        <p:txBody>
          <a:bodyPr/>
          <a:lstStyle/>
          <a:p>
            <a:endParaRPr lang="de-DE"/>
          </a:p>
        </p:txBody>
      </p:sp>
      <p:sp>
        <p:nvSpPr>
          <p:cNvPr id="6" name="Tijdelijke aanduiding voor dianummer 5"/>
          <p:cNvSpPr>
            <a:spLocks noGrp="1"/>
          </p:cNvSpPr>
          <p:nvPr>
            <p:ph type="sldNum" sz="quarter" idx="12"/>
          </p:nvPr>
        </p:nvSpPr>
        <p:spPr/>
        <p:txBody>
          <a:bodyPr/>
          <a:lstStyle/>
          <a:p>
            <a:fld id="{4CD814C8-F66B-4915-9FEC-D62A1DED085F}" type="slidenum">
              <a:rPr lang="de-DE" smtClean="0"/>
              <a:t>‹#›</a:t>
            </a:fld>
            <a:endParaRPr lang="de-DE"/>
          </a:p>
        </p:txBody>
      </p:sp>
    </p:spTree>
    <p:extLst>
      <p:ext uri="{BB962C8B-B14F-4D97-AF65-F5344CB8AC3E}">
        <p14:creationId xmlns:p14="http://schemas.microsoft.com/office/powerpoint/2010/main" val="184349571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endParaRPr lang="de-DE"/>
          </a:p>
        </p:txBody>
      </p:sp>
      <p:sp>
        <p:nvSpPr>
          <p:cNvPr id="3" name="Tijdelijke aanduiding voor inhoud 2"/>
          <p:cNvSpPr>
            <a:spLocks noGrp="1"/>
          </p:cNvSpPr>
          <p:nvPr>
            <p:ph sz="half" idx="1"/>
          </p:nvPr>
        </p:nvSpPr>
        <p:spPr>
          <a:xfrm>
            <a:off x="838200" y="1825625"/>
            <a:ext cx="5181600" cy="4351338"/>
          </a:xfrm>
        </p:spPr>
        <p:txBody>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de-DE"/>
          </a:p>
        </p:txBody>
      </p:sp>
      <p:sp>
        <p:nvSpPr>
          <p:cNvPr id="4" name="Tijdelijke aanduiding voor inhoud 3"/>
          <p:cNvSpPr>
            <a:spLocks noGrp="1"/>
          </p:cNvSpPr>
          <p:nvPr>
            <p:ph sz="half" idx="2"/>
          </p:nvPr>
        </p:nvSpPr>
        <p:spPr>
          <a:xfrm>
            <a:off x="6172200" y="1825625"/>
            <a:ext cx="5181600" cy="4351338"/>
          </a:xfrm>
        </p:spPr>
        <p:txBody>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de-DE"/>
          </a:p>
        </p:txBody>
      </p:sp>
      <p:sp>
        <p:nvSpPr>
          <p:cNvPr id="5" name="Tijdelijke aanduiding voor datum 4"/>
          <p:cNvSpPr>
            <a:spLocks noGrp="1"/>
          </p:cNvSpPr>
          <p:nvPr>
            <p:ph type="dt" sz="half" idx="10"/>
          </p:nvPr>
        </p:nvSpPr>
        <p:spPr/>
        <p:txBody>
          <a:bodyPr/>
          <a:lstStyle/>
          <a:p>
            <a:fld id="{CA953BDC-9EAE-49FE-9892-958C9F845175}" type="datetimeFigureOut">
              <a:rPr lang="de-DE" smtClean="0"/>
              <a:t>09.04.2020</a:t>
            </a:fld>
            <a:endParaRPr lang="de-DE"/>
          </a:p>
        </p:txBody>
      </p:sp>
      <p:sp>
        <p:nvSpPr>
          <p:cNvPr id="6" name="Tijdelijke aanduiding voor voettekst 5"/>
          <p:cNvSpPr>
            <a:spLocks noGrp="1"/>
          </p:cNvSpPr>
          <p:nvPr>
            <p:ph type="ftr" sz="quarter" idx="11"/>
          </p:nvPr>
        </p:nvSpPr>
        <p:spPr/>
        <p:txBody>
          <a:bodyPr/>
          <a:lstStyle/>
          <a:p>
            <a:endParaRPr lang="de-DE"/>
          </a:p>
        </p:txBody>
      </p:sp>
      <p:sp>
        <p:nvSpPr>
          <p:cNvPr id="7" name="Tijdelijke aanduiding voor dianummer 6"/>
          <p:cNvSpPr>
            <a:spLocks noGrp="1"/>
          </p:cNvSpPr>
          <p:nvPr>
            <p:ph type="sldNum" sz="quarter" idx="12"/>
          </p:nvPr>
        </p:nvSpPr>
        <p:spPr/>
        <p:txBody>
          <a:bodyPr/>
          <a:lstStyle/>
          <a:p>
            <a:fld id="{4CD814C8-F66B-4915-9FEC-D62A1DED085F}" type="slidenum">
              <a:rPr lang="de-DE" smtClean="0"/>
              <a:t>‹#›</a:t>
            </a:fld>
            <a:endParaRPr lang="de-DE"/>
          </a:p>
        </p:txBody>
      </p:sp>
    </p:spTree>
    <p:extLst>
      <p:ext uri="{BB962C8B-B14F-4D97-AF65-F5344CB8AC3E}">
        <p14:creationId xmlns:p14="http://schemas.microsoft.com/office/powerpoint/2010/main" val="95781140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el 1"/>
          <p:cNvSpPr>
            <a:spLocks noGrp="1"/>
          </p:cNvSpPr>
          <p:nvPr>
            <p:ph type="title"/>
          </p:nvPr>
        </p:nvSpPr>
        <p:spPr>
          <a:xfrm>
            <a:off x="839788" y="365125"/>
            <a:ext cx="10515600" cy="1325563"/>
          </a:xfrm>
        </p:spPr>
        <p:txBody>
          <a:bodyPr/>
          <a:lstStyle/>
          <a:p>
            <a:r>
              <a:rPr lang="nl-NL"/>
              <a:t>Klik om de stijl te bewerken</a:t>
            </a:r>
            <a:endParaRPr lang="de-DE"/>
          </a:p>
        </p:txBody>
      </p:sp>
      <p:sp>
        <p:nvSpPr>
          <p:cNvPr id="3" name="Tijdelijke aanduiding voor tekst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 om de modelstijlen te bewerken</a:t>
            </a:r>
          </a:p>
        </p:txBody>
      </p:sp>
      <p:sp>
        <p:nvSpPr>
          <p:cNvPr id="4" name="Tijdelijke aanduiding voor inhoud 3"/>
          <p:cNvSpPr>
            <a:spLocks noGrp="1"/>
          </p:cNvSpPr>
          <p:nvPr>
            <p:ph sz="half" idx="2"/>
          </p:nvPr>
        </p:nvSpPr>
        <p:spPr>
          <a:xfrm>
            <a:off x="839788" y="2505075"/>
            <a:ext cx="5157787" cy="3684588"/>
          </a:xfrm>
        </p:spPr>
        <p:txBody>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de-DE"/>
          </a:p>
        </p:txBody>
      </p:sp>
      <p:sp>
        <p:nvSpPr>
          <p:cNvPr id="5" name="Tijdelijke aanduiding voor tekst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 om de modelstijlen te bewerken</a:t>
            </a:r>
          </a:p>
        </p:txBody>
      </p:sp>
      <p:sp>
        <p:nvSpPr>
          <p:cNvPr id="6" name="Tijdelijke aanduiding voor inhoud 5"/>
          <p:cNvSpPr>
            <a:spLocks noGrp="1"/>
          </p:cNvSpPr>
          <p:nvPr>
            <p:ph sz="quarter" idx="4"/>
          </p:nvPr>
        </p:nvSpPr>
        <p:spPr>
          <a:xfrm>
            <a:off x="6172200" y="2505075"/>
            <a:ext cx="5183188" cy="3684588"/>
          </a:xfrm>
        </p:spPr>
        <p:txBody>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de-DE"/>
          </a:p>
        </p:txBody>
      </p:sp>
      <p:sp>
        <p:nvSpPr>
          <p:cNvPr id="7" name="Tijdelijke aanduiding voor datum 6"/>
          <p:cNvSpPr>
            <a:spLocks noGrp="1"/>
          </p:cNvSpPr>
          <p:nvPr>
            <p:ph type="dt" sz="half" idx="10"/>
          </p:nvPr>
        </p:nvSpPr>
        <p:spPr/>
        <p:txBody>
          <a:bodyPr/>
          <a:lstStyle/>
          <a:p>
            <a:fld id="{CA953BDC-9EAE-49FE-9892-958C9F845175}" type="datetimeFigureOut">
              <a:rPr lang="de-DE" smtClean="0"/>
              <a:t>09.04.2020</a:t>
            </a:fld>
            <a:endParaRPr lang="de-DE"/>
          </a:p>
        </p:txBody>
      </p:sp>
      <p:sp>
        <p:nvSpPr>
          <p:cNvPr id="8" name="Tijdelijke aanduiding voor voettekst 7"/>
          <p:cNvSpPr>
            <a:spLocks noGrp="1"/>
          </p:cNvSpPr>
          <p:nvPr>
            <p:ph type="ftr" sz="quarter" idx="11"/>
          </p:nvPr>
        </p:nvSpPr>
        <p:spPr/>
        <p:txBody>
          <a:bodyPr/>
          <a:lstStyle/>
          <a:p>
            <a:endParaRPr lang="de-DE"/>
          </a:p>
        </p:txBody>
      </p:sp>
      <p:sp>
        <p:nvSpPr>
          <p:cNvPr id="9" name="Tijdelijke aanduiding voor dianummer 8"/>
          <p:cNvSpPr>
            <a:spLocks noGrp="1"/>
          </p:cNvSpPr>
          <p:nvPr>
            <p:ph type="sldNum" sz="quarter" idx="12"/>
          </p:nvPr>
        </p:nvSpPr>
        <p:spPr/>
        <p:txBody>
          <a:bodyPr/>
          <a:lstStyle/>
          <a:p>
            <a:fld id="{4CD814C8-F66B-4915-9FEC-D62A1DED085F}" type="slidenum">
              <a:rPr lang="de-DE" smtClean="0"/>
              <a:t>‹#›</a:t>
            </a:fld>
            <a:endParaRPr lang="de-DE"/>
          </a:p>
        </p:txBody>
      </p:sp>
    </p:spTree>
    <p:extLst>
      <p:ext uri="{BB962C8B-B14F-4D97-AF65-F5344CB8AC3E}">
        <p14:creationId xmlns:p14="http://schemas.microsoft.com/office/powerpoint/2010/main" val="414831596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endParaRPr lang="de-DE"/>
          </a:p>
        </p:txBody>
      </p:sp>
      <p:sp>
        <p:nvSpPr>
          <p:cNvPr id="3" name="Tijdelijke aanduiding voor datum 2"/>
          <p:cNvSpPr>
            <a:spLocks noGrp="1"/>
          </p:cNvSpPr>
          <p:nvPr>
            <p:ph type="dt" sz="half" idx="10"/>
          </p:nvPr>
        </p:nvSpPr>
        <p:spPr/>
        <p:txBody>
          <a:bodyPr/>
          <a:lstStyle/>
          <a:p>
            <a:fld id="{CA953BDC-9EAE-49FE-9892-958C9F845175}" type="datetimeFigureOut">
              <a:rPr lang="de-DE" smtClean="0"/>
              <a:t>09.04.2020</a:t>
            </a:fld>
            <a:endParaRPr lang="de-DE"/>
          </a:p>
        </p:txBody>
      </p:sp>
      <p:sp>
        <p:nvSpPr>
          <p:cNvPr id="4" name="Tijdelijke aanduiding voor voettekst 3"/>
          <p:cNvSpPr>
            <a:spLocks noGrp="1"/>
          </p:cNvSpPr>
          <p:nvPr>
            <p:ph type="ftr" sz="quarter" idx="11"/>
          </p:nvPr>
        </p:nvSpPr>
        <p:spPr/>
        <p:txBody>
          <a:bodyPr/>
          <a:lstStyle/>
          <a:p>
            <a:endParaRPr lang="de-DE"/>
          </a:p>
        </p:txBody>
      </p:sp>
      <p:sp>
        <p:nvSpPr>
          <p:cNvPr id="5" name="Tijdelijke aanduiding voor dianummer 4"/>
          <p:cNvSpPr>
            <a:spLocks noGrp="1"/>
          </p:cNvSpPr>
          <p:nvPr>
            <p:ph type="sldNum" sz="quarter" idx="12"/>
          </p:nvPr>
        </p:nvSpPr>
        <p:spPr/>
        <p:txBody>
          <a:bodyPr/>
          <a:lstStyle/>
          <a:p>
            <a:fld id="{4CD814C8-F66B-4915-9FEC-D62A1DED085F}" type="slidenum">
              <a:rPr lang="de-DE" smtClean="0"/>
              <a:t>‹#›</a:t>
            </a:fld>
            <a:endParaRPr lang="de-DE"/>
          </a:p>
        </p:txBody>
      </p:sp>
    </p:spTree>
    <p:extLst>
      <p:ext uri="{BB962C8B-B14F-4D97-AF65-F5344CB8AC3E}">
        <p14:creationId xmlns:p14="http://schemas.microsoft.com/office/powerpoint/2010/main" val="193778262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Tijdelijke aanduiding voor datum 1"/>
          <p:cNvSpPr>
            <a:spLocks noGrp="1"/>
          </p:cNvSpPr>
          <p:nvPr>
            <p:ph type="dt" sz="half" idx="10"/>
          </p:nvPr>
        </p:nvSpPr>
        <p:spPr/>
        <p:txBody>
          <a:bodyPr/>
          <a:lstStyle/>
          <a:p>
            <a:fld id="{CA953BDC-9EAE-49FE-9892-958C9F845175}" type="datetimeFigureOut">
              <a:rPr lang="de-DE" smtClean="0"/>
              <a:t>09.04.2020</a:t>
            </a:fld>
            <a:endParaRPr lang="de-DE"/>
          </a:p>
        </p:txBody>
      </p:sp>
      <p:sp>
        <p:nvSpPr>
          <p:cNvPr id="3" name="Tijdelijke aanduiding voor voettekst 2"/>
          <p:cNvSpPr>
            <a:spLocks noGrp="1"/>
          </p:cNvSpPr>
          <p:nvPr>
            <p:ph type="ftr" sz="quarter" idx="11"/>
          </p:nvPr>
        </p:nvSpPr>
        <p:spPr/>
        <p:txBody>
          <a:bodyPr/>
          <a:lstStyle/>
          <a:p>
            <a:endParaRPr lang="de-DE"/>
          </a:p>
        </p:txBody>
      </p:sp>
      <p:sp>
        <p:nvSpPr>
          <p:cNvPr id="4" name="Tijdelijke aanduiding voor dianummer 3"/>
          <p:cNvSpPr>
            <a:spLocks noGrp="1"/>
          </p:cNvSpPr>
          <p:nvPr>
            <p:ph type="sldNum" sz="quarter" idx="12"/>
          </p:nvPr>
        </p:nvSpPr>
        <p:spPr/>
        <p:txBody>
          <a:bodyPr/>
          <a:lstStyle/>
          <a:p>
            <a:fld id="{4CD814C8-F66B-4915-9FEC-D62A1DED085F}" type="slidenum">
              <a:rPr lang="de-DE" smtClean="0"/>
              <a:t>‹#›</a:t>
            </a:fld>
            <a:endParaRPr lang="de-DE"/>
          </a:p>
        </p:txBody>
      </p:sp>
    </p:spTree>
    <p:extLst>
      <p:ext uri="{BB962C8B-B14F-4D97-AF65-F5344CB8AC3E}">
        <p14:creationId xmlns:p14="http://schemas.microsoft.com/office/powerpoint/2010/main" val="334960417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839788" y="457200"/>
            <a:ext cx="3932237" cy="1600200"/>
          </a:xfrm>
        </p:spPr>
        <p:txBody>
          <a:bodyPr anchor="b"/>
          <a:lstStyle>
            <a:lvl1pPr>
              <a:defRPr sz="3200"/>
            </a:lvl1pPr>
          </a:lstStyle>
          <a:p>
            <a:r>
              <a:rPr lang="nl-NL"/>
              <a:t>Klik om de stijl te bewerken</a:t>
            </a:r>
            <a:endParaRPr lang="de-DE"/>
          </a:p>
        </p:txBody>
      </p:sp>
      <p:sp>
        <p:nvSpPr>
          <p:cNvPr id="3" name="Tijdelijke aanduiding voor inhoud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de-DE"/>
          </a:p>
        </p:txBody>
      </p:sp>
      <p:sp>
        <p:nvSpPr>
          <p:cNvPr id="4" name="Tijdelijke aanduiding voor tekst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Klik om de modelstijlen te bewerken</a:t>
            </a:r>
          </a:p>
        </p:txBody>
      </p:sp>
      <p:sp>
        <p:nvSpPr>
          <p:cNvPr id="5" name="Tijdelijke aanduiding voor datum 4"/>
          <p:cNvSpPr>
            <a:spLocks noGrp="1"/>
          </p:cNvSpPr>
          <p:nvPr>
            <p:ph type="dt" sz="half" idx="10"/>
          </p:nvPr>
        </p:nvSpPr>
        <p:spPr/>
        <p:txBody>
          <a:bodyPr/>
          <a:lstStyle/>
          <a:p>
            <a:fld id="{CA953BDC-9EAE-49FE-9892-958C9F845175}" type="datetimeFigureOut">
              <a:rPr lang="de-DE" smtClean="0"/>
              <a:t>09.04.2020</a:t>
            </a:fld>
            <a:endParaRPr lang="de-DE"/>
          </a:p>
        </p:txBody>
      </p:sp>
      <p:sp>
        <p:nvSpPr>
          <p:cNvPr id="6" name="Tijdelijke aanduiding voor voettekst 5"/>
          <p:cNvSpPr>
            <a:spLocks noGrp="1"/>
          </p:cNvSpPr>
          <p:nvPr>
            <p:ph type="ftr" sz="quarter" idx="11"/>
          </p:nvPr>
        </p:nvSpPr>
        <p:spPr/>
        <p:txBody>
          <a:bodyPr/>
          <a:lstStyle/>
          <a:p>
            <a:endParaRPr lang="de-DE"/>
          </a:p>
        </p:txBody>
      </p:sp>
      <p:sp>
        <p:nvSpPr>
          <p:cNvPr id="7" name="Tijdelijke aanduiding voor dianummer 6"/>
          <p:cNvSpPr>
            <a:spLocks noGrp="1"/>
          </p:cNvSpPr>
          <p:nvPr>
            <p:ph type="sldNum" sz="quarter" idx="12"/>
          </p:nvPr>
        </p:nvSpPr>
        <p:spPr/>
        <p:txBody>
          <a:bodyPr/>
          <a:lstStyle/>
          <a:p>
            <a:fld id="{4CD814C8-F66B-4915-9FEC-D62A1DED085F}" type="slidenum">
              <a:rPr lang="de-DE" smtClean="0"/>
              <a:t>‹#›</a:t>
            </a:fld>
            <a:endParaRPr lang="de-DE"/>
          </a:p>
        </p:txBody>
      </p:sp>
    </p:spTree>
    <p:extLst>
      <p:ext uri="{BB962C8B-B14F-4D97-AF65-F5344CB8AC3E}">
        <p14:creationId xmlns:p14="http://schemas.microsoft.com/office/powerpoint/2010/main" val="256838928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839788" y="457200"/>
            <a:ext cx="3932237" cy="1600200"/>
          </a:xfrm>
        </p:spPr>
        <p:txBody>
          <a:bodyPr anchor="b"/>
          <a:lstStyle>
            <a:lvl1pPr>
              <a:defRPr sz="3200"/>
            </a:lvl1pPr>
          </a:lstStyle>
          <a:p>
            <a:r>
              <a:rPr lang="nl-NL"/>
              <a:t>Klik om de stijl te bewerken</a:t>
            </a:r>
            <a:endParaRPr lang="de-DE"/>
          </a:p>
        </p:txBody>
      </p:sp>
      <p:sp>
        <p:nvSpPr>
          <p:cNvPr id="3" name="Tijdelijke aanduiding voor afbeelding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de-DE"/>
          </a:p>
        </p:txBody>
      </p:sp>
      <p:sp>
        <p:nvSpPr>
          <p:cNvPr id="4" name="Tijdelijke aanduiding voor tekst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Klik om de modelstijlen te bewerken</a:t>
            </a:r>
          </a:p>
        </p:txBody>
      </p:sp>
      <p:sp>
        <p:nvSpPr>
          <p:cNvPr id="5" name="Tijdelijke aanduiding voor datum 4"/>
          <p:cNvSpPr>
            <a:spLocks noGrp="1"/>
          </p:cNvSpPr>
          <p:nvPr>
            <p:ph type="dt" sz="half" idx="10"/>
          </p:nvPr>
        </p:nvSpPr>
        <p:spPr/>
        <p:txBody>
          <a:bodyPr/>
          <a:lstStyle/>
          <a:p>
            <a:fld id="{CA953BDC-9EAE-49FE-9892-958C9F845175}" type="datetimeFigureOut">
              <a:rPr lang="de-DE" smtClean="0"/>
              <a:t>09.04.2020</a:t>
            </a:fld>
            <a:endParaRPr lang="de-DE"/>
          </a:p>
        </p:txBody>
      </p:sp>
      <p:sp>
        <p:nvSpPr>
          <p:cNvPr id="6" name="Tijdelijke aanduiding voor voettekst 5"/>
          <p:cNvSpPr>
            <a:spLocks noGrp="1"/>
          </p:cNvSpPr>
          <p:nvPr>
            <p:ph type="ftr" sz="quarter" idx="11"/>
          </p:nvPr>
        </p:nvSpPr>
        <p:spPr/>
        <p:txBody>
          <a:bodyPr/>
          <a:lstStyle/>
          <a:p>
            <a:endParaRPr lang="de-DE"/>
          </a:p>
        </p:txBody>
      </p:sp>
      <p:sp>
        <p:nvSpPr>
          <p:cNvPr id="7" name="Tijdelijke aanduiding voor dianummer 6"/>
          <p:cNvSpPr>
            <a:spLocks noGrp="1"/>
          </p:cNvSpPr>
          <p:nvPr>
            <p:ph type="sldNum" sz="quarter" idx="12"/>
          </p:nvPr>
        </p:nvSpPr>
        <p:spPr/>
        <p:txBody>
          <a:bodyPr/>
          <a:lstStyle/>
          <a:p>
            <a:fld id="{4CD814C8-F66B-4915-9FEC-D62A1DED085F}" type="slidenum">
              <a:rPr lang="de-DE" smtClean="0"/>
              <a:t>‹#›</a:t>
            </a:fld>
            <a:endParaRPr lang="de-DE"/>
          </a:p>
        </p:txBody>
      </p:sp>
    </p:spTree>
    <p:extLst>
      <p:ext uri="{BB962C8B-B14F-4D97-AF65-F5344CB8AC3E}">
        <p14:creationId xmlns:p14="http://schemas.microsoft.com/office/powerpoint/2010/main" val="8429240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titel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nl-NL"/>
              <a:t>Klik om de stijl te bewerken</a:t>
            </a:r>
            <a:endParaRPr lang="de-DE"/>
          </a:p>
        </p:txBody>
      </p:sp>
      <p:sp>
        <p:nvSpPr>
          <p:cNvPr id="3" name="Tijdelijke aanduiding voor tekst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de-DE"/>
          </a:p>
        </p:txBody>
      </p:sp>
      <p:sp>
        <p:nvSpPr>
          <p:cNvPr id="4" name="Tijdelijke aanduiding voor datum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A953BDC-9EAE-49FE-9892-958C9F845175}" type="datetimeFigureOut">
              <a:rPr lang="de-DE" smtClean="0"/>
              <a:t>09.04.2020</a:t>
            </a:fld>
            <a:endParaRPr lang="de-DE"/>
          </a:p>
        </p:txBody>
      </p:sp>
      <p:sp>
        <p:nvSpPr>
          <p:cNvPr id="5" name="Tijdelijke aanduiding voor voettekst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de-DE"/>
          </a:p>
        </p:txBody>
      </p:sp>
      <p:sp>
        <p:nvSpPr>
          <p:cNvPr id="6" name="Tijdelijke aanduiding voor dianumm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CD814C8-F66B-4915-9FEC-D62A1DED085F}" type="slidenum">
              <a:rPr lang="de-DE" smtClean="0"/>
              <a:t>‹#›</a:t>
            </a:fld>
            <a:endParaRPr lang="de-DE"/>
          </a:p>
        </p:txBody>
      </p:sp>
    </p:spTree>
    <p:extLst>
      <p:ext uri="{BB962C8B-B14F-4D97-AF65-F5344CB8AC3E}">
        <p14:creationId xmlns:p14="http://schemas.microsoft.com/office/powerpoint/2010/main" val="171054682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hyperlink" Target="https://www.geldersevallei.nl/gevoed-met-kennis/sondes/peg-sonde" TargetMode="Externa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hyperlink" Target="https://www.stomavereniging.nl/" TargetMode="External"/><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3.xml"/><Relationship Id="rId1" Type="http://schemas.openxmlformats.org/officeDocument/2006/relationships/slideLayout" Target="../slideLayouts/slideLayout5.xml"/><Relationship Id="rId5" Type="http://schemas.openxmlformats.org/officeDocument/2006/relationships/hyperlink" Target="https://www.stomavereniging.nl/" TargetMode="External"/><Relationship Id="rId4" Type="http://schemas.openxmlformats.org/officeDocument/2006/relationships/image" Target="../media/image7.jpeg"/></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hyperlink" Target="https://www.nursing.nl/wat-is-het-verschil-tussen-een-voorbehouden-handeling-en-een-risicovolle-handeling-tvvfaq100970w/" TargetMode="External"/><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hyperlink" Target="https://www.nursing.nl/wat-is-het-verschil-tussen-een-voorbehouden-handeling-en-een-risicovolle-handeling-tvvfaq100970w/" TargetMode="External"/><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hyperlink" Target="https://www.radboudumc.nl/patientenzorg/behandelingen/sondevoeding-bij-kinderen/algemene-informatie/soorten-sondes" TargetMode="External"/><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6.xml"/><Relationship Id="rId1" Type="http://schemas.openxmlformats.org/officeDocument/2006/relationships/slideLayout" Target="../slideLayouts/slideLayout4.xml"/><Relationship Id="rId4" Type="http://schemas.openxmlformats.org/officeDocument/2006/relationships/image" Target="../media/image3.jpe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6" name="Picture 7">
            <a:extLst>
              <a:ext uri="{FF2B5EF4-FFF2-40B4-BE49-F238E27FC236}">
                <a16:creationId xmlns:a16="http://schemas.microsoft.com/office/drawing/2014/main" id="{988BA450-B9C0-4016-BCB1-F86559665E9D}"/>
              </a:ext>
            </a:extLst>
          </p:cNvPr>
          <p:cNvPicPr>
            <a:picLocks noChangeAspect="1"/>
          </p:cNvPicPr>
          <p:nvPr/>
        </p:nvPicPr>
        <p:blipFill rotWithShape="1">
          <a:blip r:embed="rId2"/>
          <a:srcRect t="19417" b="18770"/>
          <a:stretch/>
        </p:blipFill>
        <p:spPr>
          <a:xfrm>
            <a:off x="927" y="406984"/>
            <a:ext cx="9510009" cy="5886377"/>
          </a:xfrm>
          <a:prstGeom prst="rect">
            <a:avLst/>
          </a:prstGeom>
        </p:spPr>
      </p:pic>
      <p:sp>
        <p:nvSpPr>
          <p:cNvPr id="5" name="Ondertitel 2">
            <a:extLst>
              <a:ext uri="{FF2B5EF4-FFF2-40B4-BE49-F238E27FC236}">
                <a16:creationId xmlns:a16="http://schemas.microsoft.com/office/drawing/2014/main" id="{7672900A-9347-479C-89A0-7EFB85E91E52}"/>
              </a:ext>
            </a:extLst>
          </p:cNvPr>
          <p:cNvSpPr>
            <a:spLocks noGrp="1"/>
          </p:cNvSpPr>
          <p:nvPr/>
        </p:nvSpPr>
        <p:spPr>
          <a:xfrm>
            <a:off x="8341437" y="4730717"/>
            <a:ext cx="3803050" cy="2122604"/>
          </a:xfrm>
          <a:prstGeom prst="rect">
            <a:avLst/>
          </a:prstGeom>
          <a:noFill/>
        </p:spPr>
        <p:txBody>
          <a:bodyPr vert="horz" lIns="91440" tIns="45720" rIns="91440" bIns="45720" rtlCol="0" anchor="t">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nl-NL" sz="2800" dirty="0">
                <a:latin typeface="Times New Roman"/>
                <a:cs typeface="Calibri"/>
              </a:rPr>
              <a:t>Voorbehouden handelingen pakket 2</a:t>
            </a:r>
          </a:p>
          <a:p>
            <a:endParaRPr lang="nl-NL" sz="2800" dirty="0">
              <a:latin typeface="Times New Roman"/>
              <a:cs typeface="Calibri"/>
            </a:endParaRPr>
          </a:p>
          <a:p>
            <a:r>
              <a:rPr lang="nl-NL" sz="2800" dirty="0">
                <a:latin typeface="Times New Roman"/>
                <a:cs typeface="Calibri"/>
              </a:rPr>
              <a:t>Trainer: </a:t>
            </a:r>
            <a:r>
              <a:rPr lang="nl-NL" sz="2800" dirty="0" err="1">
                <a:latin typeface="Times New Roman"/>
                <a:cs typeface="Calibri"/>
              </a:rPr>
              <a:t>Ayla</a:t>
            </a:r>
            <a:r>
              <a:rPr lang="nl-NL" sz="2800" dirty="0">
                <a:latin typeface="Times New Roman"/>
                <a:cs typeface="Calibri"/>
              </a:rPr>
              <a:t> Verhoeven</a:t>
            </a:r>
          </a:p>
          <a:p>
            <a:endParaRPr lang="nl-NL" sz="2800" dirty="0">
              <a:latin typeface="Times New Roman"/>
              <a:cs typeface="Calibri"/>
            </a:endParaRPr>
          </a:p>
        </p:txBody>
      </p:sp>
    </p:spTree>
    <p:extLst>
      <p:ext uri="{BB962C8B-B14F-4D97-AF65-F5344CB8AC3E}">
        <p14:creationId xmlns:p14="http://schemas.microsoft.com/office/powerpoint/2010/main" val="167971682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C2433B-350E-43BE-8D33-F4993907A0D4}"/>
              </a:ext>
            </a:extLst>
          </p:cNvPr>
          <p:cNvSpPr>
            <a:spLocks noGrp="1"/>
          </p:cNvSpPr>
          <p:nvPr>
            <p:ph type="title"/>
          </p:nvPr>
        </p:nvSpPr>
        <p:spPr/>
        <p:txBody>
          <a:bodyPr>
            <a:normAutofit/>
          </a:bodyPr>
          <a:lstStyle/>
          <a:p>
            <a:pPr algn="ctr"/>
            <a:br>
              <a:rPr lang="en-US" dirty="0">
                <a:latin typeface="Times New Roman"/>
                <a:ea typeface="+mj-lt"/>
                <a:cs typeface="+mj-lt"/>
              </a:rPr>
            </a:br>
            <a:r>
              <a:rPr lang="nl-NL" u="sng">
                <a:latin typeface="Times New Roman"/>
                <a:cs typeface="Times New Roman"/>
              </a:rPr>
              <a:t>*Benodigdheden, werkwijze en complicaties</a:t>
            </a:r>
            <a:endParaRPr lang="en-US">
              <a:latin typeface="Times New Roman"/>
              <a:ea typeface="+mj-lt"/>
              <a:cs typeface="+mj-lt"/>
            </a:endParaRPr>
          </a:p>
          <a:p>
            <a:endParaRPr lang="en-US" dirty="0">
              <a:cs typeface="Calibri Light"/>
            </a:endParaRPr>
          </a:p>
        </p:txBody>
      </p:sp>
      <p:sp>
        <p:nvSpPr>
          <p:cNvPr id="3" name="Content Placeholder 2">
            <a:extLst>
              <a:ext uri="{FF2B5EF4-FFF2-40B4-BE49-F238E27FC236}">
                <a16:creationId xmlns:a16="http://schemas.microsoft.com/office/drawing/2014/main" id="{2CADED29-2F2B-438B-BD79-2DE113B523E0}"/>
              </a:ext>
            </a:extLst>
          </p:cNvPr>
          <p:cNvSpPr>
            <a:spLocks noGrp="1"/>
          </p:cNvSpPr>
          <p:nvPr>
            <p:ph idx="1"/>
          </p:nvPr>
        </p:nvSpPr>
        <p:spPr/>
        <p:txBody>
          <a:bodyPr vert="horz" lIns="91440" tIns="45720" rIns="91440" bIns="45720" rtlCol="0" anchor="t">
            <a:normAutofit/>
          </a:bodyPr>
          <a:lstStyle/>
          <a:p>
            <a:endParaRPr lang="nl-NL" dirty="0">
              <a:latin typeface="Times New Roman"/>
              <a:cs typeface="Times New Roman"/>
            </a:endParaRPr>
          </a:p>
          <a:p>
            <a:r>
              <a:rPr lang="nl-NL" dirty="0">
                <a:latin typeface="Times New Roman"/>
                <a:cs typeface="Times New Roman"/>
              </a:rPr>
              <a:t>Wat zijn de complicaties?</a:t>
            </a:r>
            <a:endParaRPr lang="nl-NL" dirty="0">
              <a:cs typeface="Calibri"/>
            </a:endParaRPr>
          </a:p>
          <a:p>
            <a:endParaRPr lang="nl-NL" dirty="0">
              <a:latin typeface="Times New Roman"/>
              <a:ea typeface="+mn-lt"/>
              <a:cs typeface="+mn-lt"/>
            </a:endParaRPr>
          </a:p>
          <a:p>
            <a:r>
              <a:rPr lang="nl-NL" dirty="0">
                <a:latin typeface="Times New Roman"/>
                <a:cs typeface="Times New Roman"/>
              </a:rPr>
              <a:t>Richtlijnen van </a:t>
            </a:r>
            <a:r>
              <a:rPr lang="nl-NL" dirty="0" err="1">
                <a:latin typeface="Times New Roman"/>
                <a:cs typeface="Times New Roman"/>
              </a:rPr>
              <a:t>Vilans</a:t>
            </a:r>
            <a:endParaRPr lang="nl-NL" dirty="0" err="1">
              <a:latin typeface="Times New Roman"/>
              <a:ea typeface="+mn-lt"/>
              <a:cs typeface="+mn-lt"/>
            </a:endParaRPr>
          </a:p>
          <a:p>
            <a:endParaRPr lang="nl-NL" dirty="0">
              <a:latin typeface="Times New Roman"/>
              <a:ea typeface="+mn-lt"/>
              <a:cs typeface="+mn-lt"/>
            </a:endParaRPr>
          </a:p>
          <a:p>
            <a:r>
              <a:rPr lang="nl-NL">
                <a:latin typeface="Times New Roman"/>
                <a:ea typeface="+mn-lt"/>
                <a:cs typeface="+mn-lt"/>
              </a:rPr>
              <a:t>Oefenen met de Flocare</a:t>
            </a:r>
            <a:r>
              <a:rPr lang="nl-NL" b="1">
                <a:latin typeface="Calibri Light"/>
                <a:ea typeface="+mn-lt"/>
                <a:cs typeface="Calibri Light"/>
              </a:rPr>
              <a:t>® </a:t>
            </a:r>
            <a:r>
              <a:rPr lang="nl-NL">
                <a:latin typeface="Times New Roman"/>
                <a:ea typeface="+mn-lt"/>
                <a:cs typeface="Times New Roman"/>
              </a:rPr>
              <a:t>Infinity™ </a:t>
            </a:r>
            <a:r>
              <a:rPr lang="nl-NL">
                <a:latin typeface="Times New Roman"/>
                <a:ea typeface="+mn-lt"/>
                <a:cs typeface="+mn-lt"/>
              </a:rPr>
              <a:t>pomp in het </a:t>
            </a:r>
            <a:r>
              <a:rPr lang="nl-NL" err="1">
                <a:latin typeface="Times New Roman"/>
                <a:ea typeface="+mn-lt"/>
                <a:cs typeface="+mn-lt"/>
              </a:rPr>
              <a:t>Skillslab</a:t>
            </a:r>
            <a:endParaRPr lang="nl-NL">
              <a:latin typeface="Times New Roman"/>
              <a:ea typeface="+mn-lt"/>
              <a:cs typeface="+mn-lt"/>
            </a:endParaRPr>
          </a:p>
          <a:p>
            <a:endParaRPr lang="nl-NL" dirty="0">
              <a:latin typeface="Times New Roman"/>
              <a:ea typeface="+mn-lt"/>
              <a:cs typeface="+mn-lt"/>
            </a:endParaRPr>
          </a:p>
          <a:p>
            <a:endParaRPr lang="nl-NL" dirty="0">
              <a:latin typeface="Times New Roman"/>
              <a:ea typeface="+mn-lt"/>
              <a:cs typeface="+mn-lt"/>
            </a:endParaRPr>
          </a:p>
          <a:p>
            <a:endParaRPr lang="nl-NL" dirty="0">
              <a:latin typeface="Times New Roman"/>
              <a:ea typeface="+mn-lt"/>
              <a:cs typeface="+mn-lt"/>
            </a:endParaRPr>
          </a:p>
          <a:p>
            <a:endParaRPr lang="nl-NL" dirty="0">
              <a:latin typeface="Times New Roman"/>
              <a:cs typeface="Calibri"/>
            </a:endParaRPr>
          </a:p>
        </p:txBody>
      </p:sp>
      <p:sp>
        <p:nvSpPr>
          <p:cNvPr id="5" name="TextBox 4">
            <a:extLst>
              <a:ext uri="{FF2B5EF4-FFF2-40B4-BE49-F238E27FC236}">
                <a16:creationId xmlns:a16="http://schemas.microsoft.com/office/drawing/2014/main" id="{570A38B1-8F74-4653-9172-36A763E0BA83}"/>
              </a:ext>
            </a:extLst>
          </p:cNvPr>
          <p:cNvSpPr txBox="1"/>
          <p:nvPr/>
        </p:nvSpPr>
        <p:spPr>
          <a:xfrm>
            <a:off x="748151" y="6454957"/>
            <a:ext cx="3016723" cy="307777"/>
          </a:xfrm>
          <a:prstGeom prst="rect">
            <a:avLst/>
          </a:prstGeom>
          <a:noFill/>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nl-NL" sz="1400" dirty="0">
                <a:latin typeface="Times New Roman"/>
                <a:cs typeface="Times New Roman"/>
              </a:rPr>
              <a:t>*BRON: </a:t>
            </a:r>
            <a:r>
              <a:rPr lang="nl-NL" sz="1400" dirty="0" err="1">
                <a:latin typeface="Times New Roman"/>
                <a:cs typeface="Times New Roman"/>
              </a:rPr>
              <a:t>Vilans</a:t>
            </a:r>
            <a:r>
              <a:rPr lang="nl-NL" sz="1400" dirty="0">
                <a:latin typeface="Times New Roman"/>
                <a:cs typeface="Times New Roman"/>
              </a:rPr>
              <a:t> kick protocollen</a:t>
            </a:r>
            <a:endParaRPr lang="nl-NL" sz="1400" dirty="0">
              <a:latin typeface="Times New Roman"/>
              <a:cs typeface="Calibri" panose="020F0502020204030204"/>
            </a:endParaRPr>
          </a:p>
        </p:txBody>
      </p:sp>
    </p:spTree>
    <p:extLst>
      <p:ext uri="{BB962C8B-B14F-4D97-AF65-F5344CB8AC3E}">
        <p14:creationId xmlns:p14="http://schemas.microsoft.com/office/powerpoint/2010/main" val="178808606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FAC552-6141-429F-9FC5-4E7C04B6BC97}"/>
              </a:ext>
            </a:extLst>
          </p:cNvPr>
          <p:cNvSpPr>
            <a:spLocks noGrp="1"/>
          </p:cNvSpPr>
          <p:nvPr>
            <p:ph type="title"/>
          </p:nvPr>
        </p:nvSpPr>
        <p:spPr/>
        <p:txBody>
          <a:bodyPr/>
          <a:lstStyle/>
          <a:p>
            <a:pPr algn="ctr"/>
            <a:r>
              <a:rPr lang="nl-NL" u="sng" dirty="0">
                <a:latin typeface="Times New Roman"/>
                <a:cs typeface="Calibri Light"/>
              </a:rPr>
              <a:t>*PEG-sonde verzorgen</a:t>
            </a:r>
            <a:endParaRPr lang="nl-NL" u="sng" dirty="0">
              <a:latin typeface="Times New Roman"/>
              <a:cs typeface="Times New Roman"/>
            </a:endParaRPr>
          </a:p>
        </p:txBody>
      </p:sp>
      <p:sp>
        <p:nvSpPr>
          <p:cNvPr id="3" name="Content Placeholder 2">
            <a:extLst>
              <a:ext uri="{FF2B5EF4-FFF2-40B4-BE49-F238E27FC236}">
                <a16:creationId xmlns:a16="http://schemas.microsoft.com/office/drawing/2014/main" id="{39599B4F-CF8F-47B8-8989-282D1C50C7F1}"/>
              </a:ext>
            </a:extLst>
          </p:cNvPr>
          <p:cNvSpPr>
            <a:spLocks noGrp="1"/>
          </p:cNvSpPr>
          <p:nvPr>
            <p:ph idx="1"/>
          </p:nvPr>
        </p:nvSpPr>
        <p:spPr/>
        <p:txBody>
          <a:bodyPr vert="horz" lIns="91440" tIns="45720" rIns="91440" bIns="45720" rtlCol="0" anchor="t">
            <a:normAutofit/>
          </a:bodyPr>
          <a:lstStyle/>
          <a:p>
            <a:endParaRPr lang="nl-NL" sz="2600" dirty="0">
              <a:latin typeface="Times New Roman"/>
              <a:cs typeface="Calibri"/>
            </a:endParaRPr>
          </a:p>
          <a:p>
            <a:r>
              <a:rPr lang="nl-NL" sz="2600" dirty="0">
                <a:latin typeface="Times New Roman"/>
                <a:cs typeface="Calibri"/>
              </a:rPr>
              <a:t>Indicaties PEG-sonde</a:t>
            </a:r>
            <a:endParaRPr lang="nl-NL" dirty="0"/>
          </a:p>
          <a:p>
            <a:endParaRPr lang="nl-NL" sz="2600" dirty="0">
              <a:latin typeface="Times New Roman"/>
              <a:cs typeface="Calibri"/>
            </a:endParaRPr>
          </a:p>
          <a:p>
            <a:r>
              <a:rPr lang="nl-NL" sz="2600" dirty="0">
                <a:latin typeface="Times New Roman"/>
                <a:cs typeface="Calibri"/>
              </a:rPr>
              <a:t>Contra indicaties PEG-sonde</a:t>
            </a:r>
          </a:p>
          <a:p>
            <a:endParaRPr lang="nl-NL" sz="2600" dirty="0">
              <a:latin typeface="Times New Roman"/>
              <a:cs typeface="Calibri"/>
            </a:endParaRPr>
          </a:p>
          <a:p>
            <a:r>
              <a:rPr lang="nl-NL" sz="2600" dirty="0">
                <a:latin typeface="Times New Roman"/>
                <a:cs typeface="Calibri"/>
              </a:rPr>
              <a:t>Voordelen PEG-sonde</a:t>
            </a:r>
          </a:p>
          <a:p>
            <a:endParaRPr lang="nl-NL" sz="2600" dirty="0">
              <a:latin typeface="Times New Roman"/>
              <a:cs typeface="Calibri"/>
            </a:endParaRPr>
          </a:p>
          <a:p>
            <a:r>
              <a:rPr lang="nl-NL" sz="2600" dirty="0">
                <a:latin typeface="Times New Roman"/>
                <a:cs typeface="Calibri"/>
              </a:rPr>
              <a:t>Verzorging PEG-sonde</a:t>
            </a:r>
            <a:endParaRPr lang="nl-NL" sz="2600" dirty="0">
              <a:latin typeface="Times New Roman"/>
              <a:cs typeface="Times New Roman"/>
            </a:endParaRPr>
          </a:p>
          <a:p>
            <a:pPr marL="0" indent="0">
              <a:buNone/>
            </a:pPr>
            <a:endParaRPr lang="nl-NL" sz="2600" dirty="0">
              <a:latin typeface="Times New Roman"/>
              <a:cs typeface="Calibri"/>
            </a:endParaRPr>
          </a:p>
          <a:p>
            <a:pPr marL="0" indent="0">
              <a:buNone/>
            </a:pPr>
            <a:endParaRPr lang="nl-NL" dirty="0">
              <a:latin typeface="Times New Roman"/>
              <a:cs typeface="Calibri"/>
            </a:endParaRPr>
          </a:p>
        </p:txBody>
      </p:sp>
      <p:pic>
        <p:nvPicPr>
          <p:cNvPr id="6" name="Picture 6">
            <a:extLst>
              <a:ext uri="{FF2B5EF4-FFF2-40B4-BE49-F238E27FC236}">
                <a16:creationId xmlns:a16="http://schemas.microsoft.com/office/drawing/2014/main" id="{E1F9EBE7-3923-45C6-A180-712B3546D128}"/>
              </a:ext>
            </a:extLst>
          </p:cNvPr>
          <p:cNvPicPr>
            <a:picLocks noChangeAspect="1"/>
          </p:cNvPicPr>
          <p:nvPr/>
        </p:nvPicPr>
        <p:blipFill>
          <a:blip r:embed="rId3"/>
          <a:stretch>
            <a:fillRect/>
          </a:stretch>
        </p:blipFill>
        <p:spPr>
          <a:xfrm>
            <a:off x="6406551" y="1592255"/>
            <a:ext cx="4359215" cy="4844045"/>
          </a:xfrm>
          <a:prstGeom prst="rect">
            <a:avLst/>
          </a:prstGeom>
        </p:spPr>
      </p:pic>
      <p:sp>
        <p:nvSpPr>
          <p:cNvPr id="9" name="TextBox 8">
            <a:extLst>
              <a:ext uri="{FF2B5EF4-FFF2-40B4-BE49-F238E27FC236}">
                <a16:creationId xmlns:a16="http://schemas.microsoft.com/office/drawing/2014/main" id="{6426BFC0-629D-47F3-BAD2-C239061ACF47}"/>
              </a:ext>
            </a:extLst>
          </p:cNvPr>
          <p:cNvSpPr txBox="1"/>
          <p:nvPr/>
        </p:nvSpPr>
        <p:spPr>
          <a:xfrm>
            <a:off x="748151" y="6426203"/>
            <a:ext cx="9170232" cy="307777"/>
          </a:xfrm>
          <a:prstGeom prst="rect">
            <a:avLst/>
          </a:prstGeom>
          <a:noFill/>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nl-NL" sz="1400" dirty="0">
                <a:latin typeface="Times New Roman"/>
                <a:cs typeface="Times New Roman"/>
              </a:rPr>
              <a:t>*BRON: </a:t>
            </a:r>
            <a:r>
              <a:rPr lang="nl-NL" sz="1400" dirty="0" err="1">
                <a:latin typeface="Times New Roman"/>
                <a:cs typeface="Times New Roman"/>
              </a:rPr>
              <a:t>Vilans</a:t>
            </a:r>
            <a:r>
              <a:rPr lang="nl-NL" sz="1400" dirty="0">
                <a:latin typeface="Times New Roman"/>
                <a:cs typeface="Times New Roman"/>
              </a:rPr>
              <a:t> kick protocollen &amp; </a:t>
            </a:r>
            <a:r>
              <a:rPr lang="nl-NL" sz="1400" dirty="0">
                <a:latin typeface="Times New Roman"/>
                <a:ea typeface="+mn-lt"/>
                <a:cs typeface="+mn-lt"/>
                <a:hlinkClick r:id="rId4"/>
              </a:rPr>
              <a:t>https://www.geldersevallei.nl/gevoed-met-kennis/sondes/peg-sonde</a:t>
            </a:r>
            <a:r>
              <a:rPr lang="nl-NL" sz="1400" dirty="0">
                <a:latin typeface="Times New Roman"/>
                <a:ea typeface="+mn-lt"/>
                <a:cs typeface="+mn-lt"/>
              </a:rPr>
              <a:t> </a:t>
            </a:r>
            <a:endParaRPr lang="nl-NL" sz="1400" dirty="0">
              <a:latin typeface="Times New Roman"/>
              <a:cs typeface="Calibri" panose="020F0502020204030204"/>
            </a:endParaRPr>
          </a:p>
        </p:txBody>
      </p:sp>
    </p:spTree>
    <p:extLst>
      <p:ext uri="{BB962C8B-B14F-4D97-AF65-F5344CB8AC3E}">
        <p14:creationId xmlns:p14="http://schemas.microsoft.com/office/powerpoint/2010/main" val="339624627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8B8DE5-E939-4500-A999-60FE449982B4}"/>
              </a:ext>
            </a:extLst>
          </p:cNvPr>
          <p:cNvSpPr>
            <a:spLocks noGrp="1"/>
          </p:cNvSpPr>
          <p:nvPr>
            <p:ph type="title"/>
          </p:nvPr>
        </p:nvSpPr>
        <p:spPr/>
        <p:txBody>
          <a:bodyPr/>
          <a:lstStyle/>
          <a:p>
            <a:pPr algn="ctr"/>
            <a:br>
              <a:rPr lang="en-US" dirty="0">
                <a:ea typeface="+mj-lt"/>
                <a:cs typeface="+mj-lt"/>
              </a:rPr>
            </a:br>
            <a:r>
              <a:rPr lang="nl-NL" u="sng" dirty="0">
                <a:latin typeface="Times New Roman"/>
                <a:cs typeface="Times New Roman"/>
              </a:rPr>
              <a:t>*Benodigdheden, werkwijze en complicaties</a:t>
            </a:r>
            <a:endParaRPr lang="en-US" dirty="0">
              <a:ea typeface="+mj-lt"/>
              <a:cs typeface="+mj-lt"/>
            </a:endParaRPr>
          </a:p>
          <a:p>
            <a:pPr algn="ctr"/>
            <a:endParaRPr lang="en-US" u="sng" dirty="0">
              <a:latin typeface="Times New Roman"/>
              <a:ea typeface="+mj-lt"/>
              <a:cs typeface="Times New Roman"/>
            </a:endParaRPr>
          </a:p>
        </p:txBody>
      </p:sp>
      <p:sp>
        <p:nvSpPr>
          <p:cNvPr id="3" name="Content Placeholder 2">
            <a:extLst>
              <a:ext uri="{FF2B5EF4-FFF2-40B4-BE49-F238E27FC236}">
                <a16:creationId xmlns:a16="http://schemas.microsoft.com/office/drawing/2014/main" id="{D9A97953-DE02-45B7-9568-0C54D378E77C}"/>
              </a:ext>
            </a:extLst>
          </p:cNvPr>
          <p:cNvSpPr>
            <a:spLocks noGrp="1"/>
          </p:cNvSpPr>
          <p:nvPr>
            <p:ph idx="1"/>
          </p:nvPr>
        </p:nvSpPr>
        <p:spPr/>
        <p:txBody>
          <a:bodyPr vert="horz" lIns="91440" tIns="45720" rIns="91440" bIns="45720" rtlCol="0" anchor="t">
            <a:normAutofit/>
          </a:bodyPr>
          <a:lstStyle/>
          <a:p>
            <a:endParaRPr lang="nl-NL" sz="3200" dirty="0">
              <a:latin typeface="Times New Roman"/>
              <a:cs typeface="Calibri"/>
            </a:endParaRPr>
          </a:p>
          <a:p>
            <a:r>
              <a:rPr lang="nl-NL" sz="3200" dirty="0">
                <a:latin typeface="Times New Roman"/>
                <a:cs typeface="Times New Roman"/>
              </a:rPr>
              <a:t>Wat zijn de aandachtspunten?</a:t>
            </a:r>
            <a:endParaRPr lang="en-US" sz="3200" dirty="0">
              <a:latin typeface="Calibri" panose="020F0502020204030204"/>
              <a:cs typeface="Calibri" panose="020F0502020204030204"/>
            </a:endParaRPr>
          </a:p>
          <a:p>
            <a:endParaRPr lang="nl-NL" sz="3200" dirty="0">
              <a:latin typeface="Times New Roman"/>
              <a:cs typeface="Times New Roman"/>
            </a:endParaRPr>
          </a:p>
          <a:p>
            <a:r>
              <a:rPr lang="nl-NL" sz="3200" dirty="0">
                <a:latin typeface="Times New Roman"/>
                <a:cs typeface="Times New Roman"/>
              </a:rPr>
              <a:t>Wat zijn de complicaties? </a:t>
            </a:r>
            <a:endParaRPr lang="en-US" sz="3200" dirty="0">
              <a:ea typeface="+mn-lt"/>
              <a:cs typeface="+mn-lt"/>
            </a:endParaRPr>
          </a:p>
          <a:p>
            <a:endParaRPr lang="nl-NL" sz="3200" dirty="0">
              <a:latin typeface="Calibri" panose="020F0502020204030204"/>
              <a:ea typeface="+mn-lt"/>
              <a:cs typeface="Calibri" panose="020F0502020204030204"/>
            </a:endParaRPr>
          </a:p>
          <a:p>
            <a:r>
              <a:rPr lang="nl-NL" sz="3200" dirty="0">
                <a:latin typeface="Times New Roman"/>
                <a:cs typeface="Times New Roman"/>
              </a:rPr>
              <a:t>Richtlijnen van </a:t>
            </a:r>
            <a:r>
              <a:rPr lang="nl-NL" sz="3200" dirty="0" err="1">
                <a:latin typeface="Times New Roman"/>
                <a:cs typeface="Times New Roman"/>
              </a:rPr>
              <a:t>Vilans</a:t>
            </a:r>
            <a:endParaRPr lang="en-US" sz="3200" dirty="0" err="1">
              <a:ea typeface="+mn-lt"/>
              <a:cs typeface="+mn-lt"/>
            </a:endParaRPr>
          </a:p>
          <a:p>
            <a:pPr marL="0" indent="0">
              <a:buNone/>
            </a:pPr>
            <a:endParaRPr lang="nl-NL" sz="3200" dirty="0">
              <a:ea typeface="+mn-lt"/>
              <a:cs typeface="+mn-lt"/>
            </a:endParaRPr>
          </a:p>
          <a:p>
            <a:endParaRPr lang="nl-NL" sz="3200" dirty="0">
              <a:latin typeface="Times New Roman"/>
              <a:ea typeface="+mn-lt"/>
              <a:cs typeface="+mn-lt"/>
            </a:endParaRPr>
          </a:p>
        </p:txBody>
      </p:sp>
      <p:sp>
        <p:nvSpPr>
          <p:cNvPr id="5" name="TextBox 4">
            <a:extLst>
              <a:ext uri="{FF2B5EF4-FFF2-40B4-BE49-F238E27FC236}">
                <a16:creationId xmlns:a16="http://schemas.microsoft.com/office/drawing/2014/main" id="{CB95BF1F-2715-41F2-9502-B6575025F794}"/>
              </a:ext>
            </a:extLst>
          </p:cNvPr>
          <p:cNvSpPr txBox="1"/>
          <p:nvPr/>
        </p:nvSpPr>
        <p:spPr>
          <a:xfrm>
            <a:off x="748151" y="6454957"/>
            <a:ext cx="3016723" cy="307777"/>
          </a:xfrm>
          <a:prstGeom prst="rect">
            <a:avLst/>
          </a:prstGeom>
          <a:noFill/>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nl-NL" sz="1400" dirty="0">
                <a:latin typeface="Times New Roman"/>
                <a:cs typeface="Times New Roman"/>
              </a:rPr>
              <a:t>*BRON: </a:t>
            </a:r>
            <a:r>
              <a:rPr lang="nl-NL" sz="1400" dirty="0" err="1">
                <a:latin typeface="Times New Roman"/>
                <a:cs typeface="Times New Roman"/>
              </a:rPr>
              <a:t>Vilans</a:t>
            </a:r>
            <a:r>
              <a:rPr lang="nl-NL" sz="1400" dirty="0">
                <a:latin typeface="Times New Roman"/>
                <a:cs typeface="Times New Roman"/>
              </a:rPr>
              <a:t> kick protocollen</a:t>
            </a:r>
            <a:endParaRPr lang="nl-NL" sz="1400" dirty="0">
              <a:latin typeface="Times New Roman"/>
              <a:cs typeface="Calibri" panose="020F0502020204030204"/>
            </a:endParaRPr>
          </a:p>
        </p:txBody>
      </p:sp>
    </p:spTree>
    <p:extLst>
      <p:ext uri="{BB962C8B-B14F-4D97-AF65-F5344CB8AC3E}">
        <p14:creationId xmlns:p14="http://schemas.microsoft.com/office/powerpoint/2010/main" val="17543376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125099-6EE5-4982-9038-479631EE70A9}"/>
              </a:ext>
            </a:extLst>
          </p:cNvPr>
          <p:cNvSpPr>
            <a:spLocks noGrp="1"/>
          </p:cNvSpPr>
          <p:nvPr>
            <p:ph type="title"/>
          </p:nvPr>
        </p:nvSpPr>
        <p:spPr/>
        <p:txBody>
          <a:bodyPr/>
          <a:lstStyle/>
          <a:p>
            <a:pPr algn="ctr"/>
            <a:r>
              <a:rPr lang="en-US" u="sng">
                <a:latin typeface="Times New Roman"/>
                <a:cs typeface="Calibri Light"/>
              </a:rPr>
              <a:t>4. *Stomazorg</a:t>
            </a:r>
            <a:endParaRPr lang="en-US"/>
          </a:p>
        </p:txBody>
      </p:sp>
      <p:sp>
        <p:nvSpPr>
          <p:cNvPr id="3" name="Content Placeholder 2">
            <a:extLst>
              <a:ext uri="{FF2B5EF4-FFF2-40B4-BE49-F238E27FC236}">
                <a16:creationId xmlns:a16="http://schemas.microsoft.com/office/drawing/2014/main" id="{BEE16772-0A88-44CB-9E52-4981E0D28886}"/>
              </a:ext>
            </a:extLst>
          </p:cNvPr>
          <p:cNvSpPr>
            <a:spLocks noGrp="1"/>
          </p:cNvSpPr>
          <p:nvPr>
            <p:ph idx="1"/>
          </p:nvPr>
        </p:nvSpPr>
        <p:spPr/>
        <p:txBody>
          <a:bodyPr vert="horz" lIns="91440" tIns="45720" rIns="91440" bIns="45720" rtlCol="0" anchor="t">
            <a:normAutofit lnSpcReduction="10000"/>
          </a:bodyPr>
          <a:lstStyle/>
          <a:p>
            <a:r>
              <a:rPr lang="nl-NL" dirty="0">
                <a:latin typeface="Times New Roman"/>
                <a:cs typeface="Calibri"/>
              </a:rPr>
              <a:t>Geen voorbehouden- of risicovolle handeling</a:t>
            </a:r>
          </a:p>
          <a:p>
            <a:endParaRPr lang="nl-NL" dirty="0">
              <a:latin typeface="Times New Roman"/>
              <a:cs typeface="Calibri"/>
            </a:endParaRPr>
          </a:p>
          <a:p>
            <a:r>
              <a:rPr lang="nl-NL" dirty="0">
                <a:latin typeface="Times New Roman"/>
                <a:cs typeface="Calibri"/>
              </a:rPr>
              <a:t>3 soorten stoma's</a:t>
            </a:r>
            <a:endParaRPr lang="nl-NL" dirty="0">
              <a:cs typeface="Calibri"/>
            </a:endParaRPr>
          </a:p>
          <a:p>
            <a:endParaRPr lang="nl-NL" dirty="0">
              <a:latin typeface="Times New Roman"/>
              <a:cs typeface="Calibri"/>
            </a:endParaRPr>
          </a:p>
          <a:p>
            <a:r>
              <a:rPr lang="nl-NL" dirty="0">
                <a:latin typeface="Times New Roman"/>
                <a:cs typeface="Calibri"/>
              </a:rPr>
              <a:t>Indicaties colonstoma</a:t>
            </a:r>
          </a:p>
          <a:p>
            <a:endParaRPr lang="nl-NL" dirty="0">
              <a:latin typeface="Times New Roman"/>
              <a:cs typeface="Calibri"/>
            </a:endParaRPr>
          </a:p>
          <a:p>
            <a:r>
              <a:rPr lang="nl-NL" dirty="0">
                <a:latin typeface="Times New Roman"/>
                <a:cs typeface="Times New Roman"/>
              </a:rPr>
              <a:t>Indicaties i</a:t>
            </a:r>
            <a:r>
              <a:rPr lang="nl-NL" dirty="0">
                <a:latin typeface="Times New Roman"/>
                <a:cs typeface="Calibri"/>
              </a:rPr>
              <a:t>leostoma</a:t>
            </a:r>
          </a:p>
          <a:p>
            <a:endParaRPr lang="nl-NL" dirty="0">
              <a:latin typeface="Times New Roman"/>
              <a:cs typeface="Calibri"/>
            </a:endParaRPr>
          </a:p>
          <a:p>
            <a:r>
              <a:rPr lang="nl-NL" dirty="0">
                <a:latin typeface="Times New Roman"/>
                <a:cs typeface="Calibri"/>
              </a:rPr>
              <a:t>Verschil </a:t>
            </a:r>
            <a:r>
              <a:rPr lang="nl-NL" dirty="0" err="1">
                <a:latin typeface="Times New Roman"/>
                <a:cs typeface="Calibri"/>
              </a:rPr>
              <a:t>colo</a:t>
            </a:r>
            <a:r>
              <a:rPr lang="nl-NL" dirty="0">
                <a:latin typeface="Times New Roman"/>
                <a:cs typeface="Calibri"/>
              </a:rPr>
              <a:t>- en ileostoma</a:t>
            </a:r>
          </a:p>
          <a:p>
            <a:endParaRPr lang="nl-NL" dirty="0">
              <a:latin typeface="Calibri"/>
              <a:cs typeface="Calibri"/>
            </a:endParaRPr>
          </a:p>
          <a:p>
            <a:endParaRPr lang="nl-NL" dirty="0">
              <a:latin typeface="Times New Roman"/>
              <a:cs typeface="Calibri"/>
            </a:endParaRPr>
          </a:p>
          <a:p>
            <a:endParaRPr lang="nl-NL" dirty="0">
              <a:latin typeface="Times New Roman"/>
              <a:cs typeface="Calibri"/>
            </a:endParaRPr>
          </a:p>
        </p:txBody>
      </p:sp>
      <p:sp>
        <p:nvSpPr>
          <p:cNvPr id="7" name="TextBox 6">
            <a:extLst>
              <a:ext uri="{FF2B5EF4-FFF2-40B4-BE49-F238E27FC236}">
                <a16:creationId xmlns:a16="http://schemas.microsoft.com/office/drawing/2014/main" id="{BDC88123-D975-4D68-AE8C-B9B877099FD6}"/>
              </a:ext>
            </a:extLst>
          </p:cNvPr>
          <p:cNvSpPr txBox="1"/>
          <p:nvPr/>
        </p:nvSpPr>
        <p:spPr>
          <a:xfrm>
            <a:off x="748151" y="6454957"/>
            <a:ext cx="3462421" cy="523220"/>
          </a:xfrm>
          <a:prstGeom prst="rect">
            <a:avLst/>
          </a:prstGeom>
          <a:noFill/>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nl-NL" sz="1400">
                <a:latin typeface="Times New Roman"/>
                <a:cs typeface="Times New Roman"/>
              </a:rPr>
              <a:t>*BRON: </a:t>
            </a:r>
            <a:r>
              <a:rPr lang="en-US" sz="1400" dirty="0">
                <a:latin typeface="Times New Roman"/>
                <a:cs typeface="Calibri"/>
                <a:hlinkClick r:id="rId3"/>
              </a:rPr>
              <a:t>https://www.stomavereniging.nl/</a:t>
            </a:r>
            <a:r>
              <a:rPr lang="en-US" sz="1400" dirty="0">
                <a:latin typeface="Times New Roman"/>
                <a:cs typeface="Calibri"/>
              </a:rPr>
              <a:t> </a:t>
            </a:r>
            <a:br>
              <a:rPr lang="en-US" sz="1400" dirty="0">
                <a:latin typeface="Times New Roman"/>
                <a:cs typeface="Calibri"/>
              </a:rPr>
            </a:br>
            <a:endParaRPr lang="en-US" sz="1400">
              <a:latin typeface="Times New Roman"/>
              <a:cs typeface="Calibri" panose="020F0502020204030204"/>
            </a:endParaRPr>
          </a:p>
        </p:txBody>
      </p:sp>
    </p:spTree>
    <p:extLst>
      <p:ext uri="{BB962C8B-B14F-4D97-AF65-F5344CB8AC3E}">
        <p14:creationId xmlns:p14="http://schemas.microsoft.com/office/powerpoint/2010/main" val="223421175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D9F0AF-286B-4372-A72E-78899B70D275}"/>
              </a:ext>
            </a:extLst>
          </p:cNvPr>
          <p:cNvSpPr>
            <a:spLocks noGrp="1"/>
          </p:cNvSpPr>
          <p:nvPr>
            <p:ph type="title"/>
          </p:nvPr>
        </p:nvSpPr>
        <p:spPr/>
        <p:txBody>
          <a:bodyPr/>
          <a:lstStyle/>
          <a:p>
            <a:pPr algn="ctr"/>
            <a:r>
              <a:rPr lang="en-US" u="sng">
                <a:latin typeface="Times New Roman"/>
                <a:cs typeface="Calibri Light"/>
              </a:rPr>
              <a:t>*Verschil colon- en ileostoma</a:t>
            </a:r>
            <a:endParaRPr lang="en-US"/>
          </a:p>
        </p:txBody>
      </p:sp>
      <p:sp>
        <p:nvSpPr>
          <p:cNvPr id="3" name="Text Placeholder 2">
            <a:extLst>
              <a:ext uri="{FF2B5EF4-FFF2-40B4-BE49-F238E27FC236}">
                <a16:creationId xmlns:a16="http://schemas.microsoft.com/office/drawing/2014/main" id="{D28A7BA5-5F07-44ED-B035-F108D870A147}"/>
              </a:ext>
            </a:extLst>
          </p:cNvPr>
          <p:cNvSpPr>
            <a:spLocks noGrp="1"/>
          </p:cNvSpPr>
          <p:nvPr>
            <p:ph type="body" idx="1"/>
          </p:nvPr>
        </p:nvSpPr>
        <p:spPr>
          <a:xfrm>
            <a:off x="839788" y="1465263"/>
            <a:ext cx="5157787" cy="823912"/>
          </a:xfrm>
        </p:spPr>
        <p:txBody>
          <a:bodyPr>
            <a:normAutofit/>
          </a:bodyPr>
          <a:lstStyle/>
          <a:p>
            <a:r>
              <a:rPr lang="en-US" sz="3200">
                <a:latin typeface="Times New Roman"/>
                <a:cs typeface="Calibri"/>
              </a:rPr>
              <a:t>Colostoma</a:t>
            </a:r>
            <a:endParaRPr lang="en-US" sz="3200">
              <a:latin typeface="Times New Roman"/>
              <a:cs typeface="Times New Roman"/>
            </a:endParaRPr>
          </a:p>
        </p:txBody>
      </p:sp>
      <p:sp>
        <p:nvSpPr>
          <p:cNvPr id="5" name="Text Placeholder 4">
            <a:extLst>
              <a:ext uri="{FF2B5EF4-FFF2-40B4-BE49-F238E27FC236}">
                <a16:creationId xmlns:a16="http://schemas.microsoft.com/office/drawing/2014/main" id="{97491735-CCD0-4353-AB6C-19F14EEF1BB5}"/>
              </a:ext>
            </a:extLst>
          </p:cNvPr>
          <p:cNvSpPr>
            <a:spLocks noGrp="1"/>
          </p:cNvSpPr>
          <p:nvPr>
            <p:ph type="body" sz="quarter" idx="3"/>
          </p:nvPr>
        </p:nvSpPr>
        <p:spPr>
          <a:xfrm>
            <a:off x="6172200" y="1465263"/>
            <a:ext cx="5183188" cy="823912"/>
          </a:xfrm>
        </p:spPr>
        <p:txBody>
          <a:bodyPr>
            <a:normAutofit/>
          </a:bodyPr>
          <a:lstStyle/>
          <a:p>
            <a:r>
              <a:rPr lang="en-US" sz="3200">
                <a:latin typeface="Times New Roman"/>
                <a:cs typeface="Calibri"/>
              </a:rPr>
              <a:t>Ileostoma</a:t>
            </a:r>
            <a:endParaRPr lang="en-US">
              <a:latin typeface="Times New Roman"/>
              <a:cs typeface="Times New Roman"/>
            </a:endParaRPr>
          </a:p>
        </p:txBody>
      </p:sp>
      <p:pic>
        <p:nvPicPr>
          <p:cNvPr id="9" name="Picture 9">
            <a:extLst>
              <a:ext uri="{FF2B5EF4-FFF2-40B4-BE49-F238E27FC236}">
                <a16:creationId xmlns:a16="http://schemas.microsoft.com/office/drawing/2014/main" id="{B6FEAF9A-391E-4A17-A65E-E3D9AF2D2AE1}"/>
              </a:ext>
            </a:extLst>
          </p:cNvPr>
          <p:cNvPicPr>
            <a:picLocks noGrp="1" noChangeAspect="1"/>
          </p:cNvPicPr>
          <p:nvPr>
            <p:ph sz="quarter" idx="4"/>
          </p:nvPr>
        </p:nvPicPr>
        <p:blipFill>
          <a:blip r:embed="rId3"/>
          <a:stretch>
            <a:fillRect/>
          </a:stretch>
        </p:blipFill>
        <p:spPr>
          <a:xfrm>
            <a:off x="6288125" y="2289175"/>
            <a:ext cx="5429145" cy="4230927"/>
          </a:xfrm>
        </p:spPr>
      </p:pic>
      <p:pic>
        <p:nvPicPr>
          <p:cNvPr id="13" name="Picture 13">
            <a:extLst>
              <a:ext uri="{FF2B5EF4-FFF2-40B4-BE49-F238E27FC236}">
                <a16:creationId xmlns:a16="http://schemas.microsoft.com/office/drawing/2014/main" id="{7F747A46-AD39-48C2-8D1C-28DDB877DF8B}"/>
              </a:ext>
            </a:extLst>
          </p:cNvPr>
          <p:cNvPicPr>
            <a:picLocks noGrp="1" noChangeAspect="1"/>
          </p:cNvPicPr>
          <p:nvPr>
            <p:ph sz="half" idx="2"/>
          </p:nvPr>
        </p:nvPicPr>
        <p:blipFill>
          <a:blip r:embed="rId4"/>
          <a:stretch>
            <a:fillRect/>
          </a:stretch>
        </p:blipFill>
        <p:spPr>
          <a:xfrm>
            <a:off x="853395" y="2289175"/>
            <a:ext cx="5314125" cy="4230927"/>
          </a:xfrm>
        </p:spPr>
      </p:pic>
      <p:sp>
        <p:nvSpPr>
          <p:cNvPr id="16" name="TextBox 15">
            <a:extLst>
              <a:ext uri="{FF2B5EF4-FFF2-40B4-BE49-F238E27FC236}">
                <a16:creationId xmlns:a16="http://schemas.microsoft.com/office/drawing/2014/main" id="{2AA384FD-F026-4670-BC67-B574CB7F8799}"/>
              </a:ext>
            </a:extLst>
          </p:cNvPr>
          <p:cNvSpPr txBox="1"/>
          <p:nvPr/>
        </p:nvSpPr>
        <p:spPr>
          <a:xfrm>
            <a:off x="748151" y="6454957"/>
            <a:ext cx="3462421" cy="523220"/>
          </a:xfrm>
          <a:prstGeom prst="rect">
            <a:avLst/>
          </a:prstGeom>
          <a:noFill/>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nl-NL" sz="1400">
                <a:latin typeface="Times New Roman"/>
                <a:cs typeface="Times New Roman"/>
              </a:rPr>
              <a:t>*BRON: </a:t>
            </a:r>
            <a:r>
              <a:rPr lang="en-US" sz="1400" dirty="0">
                <a:latin typeface="Times New Roman"/>
                <a:cs typeface="Calibri"/>
                <a:hlinkClick r:id="rId5"/>
              </a:rPr>
              <a:t>https://www.stomavereniging.nl/</a:t>
            </a:r>
            <a:r>
              <a:rPr lang="en-US" sz="1400" dirty="0">
                <a:latin typeface="Times New Roman"/>
                <a:cs typeface="Calibri"/>
              </a:rPr>
              <a:t> </a:t>
            </a:r>
            <a:br>
              <a:rPr lang="en-US" sz="1400" dirty="0">
                <a:latin typeface="Times New Roman"/>
                <a:cs typeface="Calibri"/>
              </a:rPr>
            </a:br>
            <a:endParaRPr lang="en-US" sz="1400">
              <a:latin typeface="Times New Roman"/>
              <a:cs typeface="Calibri" panose="020F0502020204030204"/>
            </a:endParaRPr>
          </a:p>
        </p:txBody>
      </p:sp>
    </p:spTree>
    <p:extLst>
      <p:ext uri="{BB962C8B-B14F-4D97-AF65-F5344CB8AC3E}">
        <p14:creationId xmlns:p14="http://schemas.microsoft.com/office/powerpoint/2010/main" val="37250221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67983B-0A6A-457C-91D0-2CC7F9A25B48}"/>
              </a:ext>
            </a:extLst>
          </p:cNvPr>
          <p:cNvSpPr>
            <a:spLocks noGrp="1"/>
          </p:cNvSpPr>
          <p:nvPr>
            <p:ph type="title"/>
          </p:nvPr>
        </p:nvSpPr>
        <p:spPr/>
        <p:txBody>
          <a:bodyPr>
            <a:normAutofit/>
          </a:bodyPr>
          <a:lstStyle/>
          <a:p>
            <a:pPr algn="ctr"/>
            <a:br>
              <a:rPr lang="en-US" dirty="0">
                <a:ea typeface="+mj-lt"/>
                <a:cs typeface="+mj-lt"/>
              </a:rPr>
            </a:br>
            <a:r>
              <a:rPr lang="nl-NL" u="sng">
                <a:latin typeface="Times New Roman"/>
                <a:cs typeface="Times New Roman"/>
              </a:rPr>
              <a:t>*Benodigdheden, werkwijze en complicaties</a:t>
            </a:r>
            <a:endParaRPr lang="en-US" dirty="0">
              <a:ea typeface="+mj-lt"/>
              <a:cs typeface="+mj-lt"/>
            </a:endParaRPr>
          </a:p>
          <a:p>
            <a:endParaRPr lang="en-US" dirty="0">
              <a:cs typeface="Calibri Light"/>
            </a:endParaRPr>
          </a:p>
        </p:txBody>
      </p:sp>
      <p:sp>
        <p:nvSpPr>
          <p:cNvPr id="3" name="Content Placeholder 2">
            <a:extLst>
              <a:ext uri="{FF2B5EF4-FFF2-40B4-BE49-F238E27FC236}">
                <a16:creationId xmlns:a16="http://schemas.microsoft.com/office/drawing/2014/main" id="{AC08D721-00F4-4636-8106-851FB3E74E27}"/>
              </a:ext>
            </a:extLst>
          </p:cNvPr>
          <p:cNvSpPr>
            <a:spLocks noGrp="1"/>
          </p:cNvSpPr>
          <p:nvPr>
            <p:ph idx="1"/>
          </p:nvPr>
        </p:nvSpPr>
        <p:spPr/>
        <p:txBody>
          <a:bodyPr vert="horz" lIns="91440" tIns="45720" rIns="91440" bIns="45720" rtlCol="0" anchor="t">
            <a:normAutofit/>
          </a:bodyPr>
          <a:lstStyle/>
          <a:p>
            <a:endParaRPr lang="nl-NL" dirty="0">
              <a:latin typeface="Times New Roman"/>
              <a:cs typeface="Times New Roman"/>
            </a:endParaRPr>
          </a:p>
          <a:p>
            <a:r>
              <a:rPr lang="nl-NL">
                <a:latin typeface="Times New Roman"/>
                <a:cs typeface="Times New Roman"/>
              </a:rPr>
              <a:t>Vilans hanteert dezelfde verzorging bij een colo- of ileostoma</a:t>
            </a:r>
            <a:endParaRPr lang="nl-NL" dirty="0">
              <a:latin typeface="Times New Roman"/>
              <a:cs typeface="Times New Roman"/>
            </a:endParaRPr>
          </a:p>
          <a:p>
            <a:endParaRPr lang="nl-NL" dirty="0">
              <a:latin typeface="Times New Roman"/>
              <a:cs typeface="Times New Roman"/>
            </a:endParaRPr>
          </a:p>
          <a:p>
            <a:r>
              <a:rPr lang="nl-NL">
                <a:latin typeface="Times New Roman"/>
                <a:cs typeface="Times New Roman"/>
              </a:rPr>
              <a:t>Wat zijn de complicaties? </a:t>
            </a:r>
            <a:endParaRPr lang="en-US">
              <a:ea typeface="+mn-lt"/>
              <a:cs typeface="+mn-lt"/>
            </a:endParaRPr>
          </a:p>
          <a:p>
            <a:endParaRPr lang="nl-NL" dirty="0">
              <a:ea typeface="+mn-lt"/>
              <a:cs typeface="+mn-lt"/>
            </a:endParaRPr>
          </a:p>
          <a:p>
            <a:r>
              <a:rPr lang="nl-NL">
                <a:latin typeface="Times New Roman"/>
                <a:cs typeface="Times New Roman"/>
              </a:rPr>
              <a:t>Richtlijnen van Vilans</a:t>
            </a:r>
            <a:endParaRPr lang="en-US">
              <a:ea typeface="+mn-lt"/>
              <a:cs typeface="+mn-lt"/>
            </a:endParaRPr>
          </a:p>
          <a:p>
            <a:endParaRPr lang="en-US" dirty="0">
              <a:cs typeface="Calibri"/>
            </a:endParaRPr>
          </a:p>
        </p:txBody>
      </p:sp>
    </p:spTree>
    <p:extLst>
      <p:ext uri="{BB962C8B-B14F-4D97-AF65-F5344CB8AC3E}">
        <p14:creationId xmlns:p14="http://schemas.microsoft.com/office/powerpoint/2010/main" val="315458538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D8949D-B1CF-4E4B-87BA-E7E5469985CE}"/>
              </a:ext>
            </a:extLst>
          </p:cNvPr>
          <p:cNvSpPr>
            <a:spLocks noGrp="1"/>
          </p:cNvSpPr>
          <p:nvPr>
            <p:ph type="title"/>
          </p:nvPr>
        </p:nvSpPr>
        <p:spPr/>
        <p:txBody>
          <a:bodyPr/>
          <a:lstStyle/>
          <a:p>
            <a:pPr algn="ctr"/>
            <a:r>
              <a:rPr lang="en-US" u="sng">
                <a:latin typeface="Times New Roman"/>
                <a:cs typeface="Calibri Light"/>
              </a:rPr>
              <a:t>5. *Coban zwachtelen</a:t>
            </a:r>
          </a:p>
        </p:txBody>
      </p:sp>
      <p:sp>
        <p:nvSpPr>
          <p:cNvPr id="3" name="Content Placeholder 2">
            <a:extLst>
              <a:ext uri="{FF2B5EF4-FFF2-40B4-BE49-F238E27FC236}">
                <a16:creationId xmlns:a16="http://schemas.microsoft.com/office/drawing/2014/main" id="{0470FEDB-1EDA-494F-B863-324473583FCD}"/>
              </a:ext>
            </a:extLst>
          </p:cNvPr>
          <p:cNvSpPr>
            <a:spLocks noGrp="1"/>
          </p:cNvSpPr>
          <p:nvPr>
            <p:ph idx="1"/>
          </p:nvPr>
        </p:nvSpPr>
        <p:spPr>
          <a:xfrm>
            <a:off x="694427" y="1034869"/>
            <a:ext cx="10946920" cy="5444018"/>
          </a:xfrm>
        </p:spPr>
        <p:txBody>
          <a:bodyPr vert="horz" lIns="91440" tIns="45720" rIns="91440" bIns="45720" rtlCol="0" anchor="t">
            <a:noAutofit/>
          </a:bodyPr>
          <a:lstStyle/>
          <a:p>
            <a:endParaRPr lang="en-US" sz="2400" dirty="0">
              <a:latin typeface="Times New Roman"/>
              <a:cs typeface="Calibri"/>
            </a:endParaRPr>
          </a:p>
          <a:p>
            <a:r>
              <a:rPr lang="en-US">
                <a:latin typeface="Times New Roman"/>
                <a:cs typeface="Calibri"/>
              </a:rPr>
              <a:t>Geen voorbehouden- of risicovolle handeling; in principe geen uitvoeringsverzoek</a:t>
            </a:r>
            <a:endParaRPr lang="en-US" dirty="0">
              <a:latin typeface="Times New Roman"/>
              <a:cs typeface="Calibri"/>
            </a:endParaRPr>
          </a:p>
          <a:p>
            <a:endParaRPr lang="en-US" dirty="0">
              <a:latin typeface="Times New Roman"/>
              <a:cs typeface="Calibri"/>
            </a:endParaRPr>
          </a:p>
          <a:p>
            <a:r>
              <a:rPr lang="en-US">
                <a:latin typeface="Times New Roman"/>
                <a:cs typeface="Times New Roman"/>
              </a:rPr>
              <a:t>Enkel Arm Index (EAI)</a:t>
            </a:r>
            <a:endParaRPr lang="en-US" dirty="0">
              <a:latin typeface="Times New Roman"/>
              <a:cs typeface="Calibri"/>
            </a:endParaRPr>
          </a:p>
          <a:p>
            <a:endParaRPr lang="en-US" dirty="0">
              <a:latin typeface="Times New Roman"/>
              <a:cs typeface="Times New Roman"/>
            </a:endParaRPr>
          </a:p>
          <a:p>
            <a:r>
              <a:rPr lang="en-US">
                <a:latin typeface="Times New Roman"/>
                <a:cs typeface="Calibri"/>
              </a:rPr>
              <a:t>Indicaties en contra-indicaties zwachtelen</a:t>
            </a:r>
            <a:endParaRPr lang="en-US" dirty="0">
              <a:latin typeface="Times New Roman"/>
              <a:cs typeface="Calibri"/>
            </a:endParaRPr>
          </a:p>
          <a:p>
            <a:endParaRPr lang="en-US" dirty="0">
              <a:latin typeface="Times New Roman"/>
              <a:cs typeface="Calibri"/>
            </a:endParaRPr>
          </a:p>
          <a:p>
            <a:r>
              <a:rPr lang="en-US">
                <a:latin typeface="Times New Roman"/>
                <a:cs typeface="Calibri"/>
              </a:rPr>
              <a:t>2 lagen zwachtelen met Coban Lite = korte rek</a:t>
            </a:r>
            <a:endParaRPr lang="en-US" dirty="0">
              <a:latin typeface="Times New Roman"/>
              <a:cs typeface="Calibri"/>
            </a:endParaRPr>
          </a:p>
          <a:p>
            <a:pPr marL="0" indent="0">
              <a:buNone/>
            </a:pPr>
            <a:endParaRPr lang="en-US" dirty="0">
              <a:latin typeface="Times New Roman"/>
              <a:ea typeface="+mn-lt"/>
              <a:cs typeface="+mn-lt"/>
            </a:endParaRPr>
          </a:p>
          <a:p>
            <a:r>
              <a:rPr lang="en-US">
                <a:latin typeface="Times New Roman"/>
                <a:cs typeface="Calibri"/>
              </a:rPr>
              <a:t>Zwachtels 1x per week verwisselen, wel 24u/dag omhouden</a:t>
            </a:r>
            <a:endParaRPr lang="en-US">
              <a:latin typeface="Times New Roman"/>
              <a:cs typeface="Times New Roman"/>
            </a:endParaRPr>
          </a:p>
          <a:p>
            <a:endParaRPr lang="en-US" dirty="0">
              <a:latin typeface="Times New Roman"/>
              <a:cs typeface="Calibri"/>
            </a:endParaRPr>
          </a:p>
        </p:txBody>
      </p:sp>
      <p:sp>
        <p:nvSpPr>
          <p:cNvPr id="7" name="TextBox 6">
            <a:extLst>
              <a:ext uri="{FF2B5EF4-FFF2-40B4-BE49-F238E27FC236}">
                <a16:creationId xmlns:a16="http://schemas.microsoft.com/office/drawing/2014/main" id="{5AE73246-95C7-48DF-BF2E-A8278B21C24C}"/>
              </a:ext>
            </a:extLst>
          </p:cNvPr>
          <p:cNvSpPr txBox="1"/>
          <p:nvPr/>
        </p:nvSpPr>
        <p:spPr>
          <a:xfrm>
            <a:off x="748151" y="6454957"/>
            <a:ext cx="3016723" cy="307777"/>
          </a:xfrm>
          <a:prstGeom prst="rect">
            <a:avLst/>
          </a:prstGeom>
          <a:noFill/>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nl-NL" sz="1400" dirty="0">
                <a:latin typeface="Times New Roman"/>
                <a:cs typeface="Times New Roman"/>
              </a:rPr>
              <a:t>*BRON: </a:t>
            </a:r>
            <a:r>
              <a:rPr lang="nl-NL" sz="1400" dirty="0" err="1">
                <a:latin typeface="Times New Roman"/>
                <a:cs typeface="Times New Roman"/>
              </a:rPr>
              <a:t>Vilans</a:t>
            </a:r>
            <a:r>
              <a:rPr lang="nl-NL" sz="1400" dirty="0">
                <a:latin typeface="Times New Roman"/>
                <a:cs typeface="Times New Roman"/>
              </a:rPr>
              <a:t> kick protocollen</a:t>
            </a:r>
            <a:endParaRPr lang="nl-NL" sz="1400" dirty="0">
              <a:latin typeface="Times New Roman"/>
              <a:cs typeface="Calibri" panose="020F0502020204030204"/>
            </a:endParaRPr>
          </a:p>
        </p:txBody>
      </p:sp>
    </p:spTree>
    <p:extLst>
      <p:ext uri="{BB962C8B-B14F-4D97-AF65-F5344CB8AC3E}">
        <p14:creationId xmlns:p14="http://schemas.microsoft.com/office/powerpoint/2010/main" val="256975581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39A10C-B32C-42C3-98EB-079BAA10F7DE}"/>
              </a:ext>
            </a:extLst>
          </p:cNvPr>
          <p:cNvSpPr>
            <a:spLocks noGrp="1"/>
          </p:cNvSpPr>
          <p:nvPr>
            <p:ph type="title"/>
          </p:nvPr>
        </p:nvSpPr>
        <p:spPr/>
        <p:txBody>
          <a:bodyPr/>
          <a:lstStyle/>
          <a:p>
            <a:pPr algn="ctr"/>
            <a:br>
              <a:rPr lang="en-US" dirty="0">
                <a:ea typeface="+mj-lt"/>
                <a:cs typeface="+mj-lt"/>
              </a:rPr>
            </a:br>
            <a:r>
              <a:rPr lang="nl-NL" u="sng">
                <a:latin typeface="Times New Roman"/>
                <a:ea typeface="+mj-lt"/>
                <a:cs typeface="Times New Roman"/>
              </a:rPr>
              <a:t>*Benodigdheden, werkwijze en complicaties</a:t>
            </a:r>
            <a:endParaRPr lang="en-US" dirty="0">
              <a:ea typeface="+mj-lt"/>
              <a:cs typeface="+mj-lt"/>
            </a:endParaRPr>
          </a:p>
          <a:p>
            <a:endParaRPr lang="en-US" dirty="0">
              <a:ea typeface="+mj-lt"/>
              <a:cs typeface="+mj-lt"/>
            </a:endParaRPr>
          </a:p>
        </p:txBody>
      </p:sp>
      <p:sp>
        <p:nvSpPr>
          <p:cNvPr id="3" name="Content Placeholder 2">
            <a:extLst>
              <a:ext uri="{FF2B5EF4-FFF2-40B4-BE49-F238E27FC236}">
                <a16:creationId xmlns:a16="http://schemas.microsoft.com/office/drawing/2014/main" id="{B4F3AE65-2822-40F3-B141-ECB5EC0111E7}"/>
              </a:ext>
            </a:extLst>
          </p:cNvPr>
          <p:cNvSpPr>
            <a:spLocks noGrp="1"/>
          </p:cNvSpPr>
          <p:nvPr>
            <p:ph idx="1"/>
          </p:nvPr>
        </p:nvSpPr>
        <p:spPr/>
        <p:txBody>
          <a:bodyPr vert="horz" lIns="91440" tIns="45720" rIns="91440" bIns="45720" rtlCol="0" anchor="t">
            <a:normAutofit/>
          </a:bodyPr>
          <a:lstStyle/>
          <a:p>
            <a:endParaRPr lang="en-US"/>
          </a:p>
          <a:p>
            <a:endParaRPr lang="en-US" dirty="0">
              <a:ea typeface="+mn-lt"/>
              <a:cs typeface="+mn-lt"/>
            </a:endParaRPr>
          </a:p>
          <a:p>
            <a:r>
              <a:rPr lang="nl-NL">
                <a:latin typeface="Times New Roman"/>
                <a:cs typeface="Times New Roman"/>
              </a:rPr>
              <a:t>Wat zijn de complicaties? </a:t>
            </a:r>
            <a:endParaRPr lang="en-US" dirty="0">
              <a:ea typeface="+mn-lt"/>
              <a:cs typeface="+mn-lt"/>
            </a:endParaRPr>
          </a:p>
          <a:p>
            <a:endParaRPr lang="nl-NL" dirty="0">
              <a:ea typeface="+mn-lt"/>
              <a:cs typeface="+mn-lt"/>
            </a:endParaRPr>
          </a:p>
          <a:p>
            <a:r>
              <a:rPr lang="nl-NL">
                <a:latin typeface="Times New Roman"/>
                <a:cs typeface="Times New Roman"/>
              </a:rPr>
              <a:t>Richtlijnen van Vilans</a:t>
            </a:r>
            <a:endParaRPr lang="en-US" dirty="0">
              <a:ea typeface="+mn-lt"/>
              <a:cs typeface="+mn-lt"/>
            </a:endParaRPr>
          </a:p>
          <a:p>
            <a:endParaRPr lang="nl-NL" dirty="0">
              <a:ea typeface="+mn-lt"/>
              <a:cs typeface="+mn-lt"/>
            </a:endParaRPr>
          </a:p>
          <a:p>
            <a:endParaRPr lang="nl-NL" dirty="0">
              <a:ea typeface="+mn-lt"/>
              <a:cs typeface="+mn-lt"/>
            </a:endParaRPr>
          </a:p>
          <a:p>
            <a:endParaRPr lang="nl-NL" dirty="0">
              <a:ea typeface="+mn-lt"/>
              <a:cs typeface="+mn-lt"/>
            </a:endParaRPr>
          </a:p>
          <a:p>
            <a:endParaRPr lang="nl-NL" dirty="0">
              <a:ea typeface="+mn-lt"/>
              <a:cs typeface="+mn-lt"/>
            </a:endParaRPr>
          </a:p>
          <a:p>
            <a:endParaRPr lang="en-US" dirty="0">
              <a:ea typeface="+mn-lt"/>
              <a:cs typeface="+mn-lt"/>
            </a:endParaRPr>
          </a:p>
          <a:p>
            <a:endParaRPr lang="en-US" dirty="0">
              <a:cs typeface="Calibri"/>
            </a:endParaRPr>
          </a:p>
          <a:p>
            <a:endParaRPr lang="en-US" dirty="0">
              <a:ea typeface="+mn-lt"/>
              <a:cs typeface="+mn-lt"/>
            </a:endParaRPr>
          </a:p>
        </p:txBody>
      </p:sp>
      <p:sp>
        <p:nvSpPr>
          <p:cNvPr id="5" name="TextBox 4">
            <a:extLst>
              <a:ext uri="{FF2B5EF4-FFF2-40B4-BE49-F238E27FC236}">
                <a16:creationId xmlns:a16="http://schemas.microsoft.com/office/drawing/2014/main" id="{4F4BDF08-D834-4560-9C17-10AF89AB99E4}"/>
              </a:ext>
            </a:extLst>
          </p:cNvPr>
          <p:cNvSpPr txBox="1"/>
          <p:nvPr/>
        </p:nvSpPr>
        <p:spPr>
          <a:xfrm>
            <a:off x="748151" y="6454957"/>
            <a:ext cx="3016723" cy="307777"/>
          </a:xfrm>
          <a:prstGeom prst="rect">
            <a:avLst/>
          </a:prstGeom>
          <a:noFill/>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nl-NL" sz="1400" dirty="0">
                <a:latin typeface="Times New Roman"/>
                <a:cs typeface="Times New Roman"/>
              </a:rPr>
              <a:t>*BRON: </a:t>
            </a:r>
            <a:r>
              <a:rPr lang="nl-NL" sz="1400" dirty="0" err="1">
                <a:latin typeface="Times New Roman"/>
                <a:cs typeface="Times New Roman"/>
              </a:rPr>
              <a:t>Vilans</a:t>
            </a:r>
            <a:r>
              <a:rPr lang="nl-NL" sz="1400" dirty="0">
                <a:latin typeface="Times New Roman"/>
                <a:cs typeface="Times New Roman"/>
              </a:rPr>
              <a:t> kick protocollen</a:t>
            </a:r>
            <a:endParaRPr lang="nl-NL" sz="1400" dirty="0">
              <a:latin typeface="Times New Roman"/>
              <a:cs typeface="Calibri" panose="020F0502020204030204"/>
            </a:endParaRPr>
          </a:p>
        </p:txBody>
      </p:sp>
      <p:pic>
        <p:nvPicPr>
          <p:cNvPr id="4" name="Picture 5">
            <a:extLst>
              <a:ext uri="{FF2B5EF4-FFF2-40B4-BE49-F238E27FC236}">
                <a16:creationId xmlns:a16="http://schemas.microsoft.com/office/drawing/2014/main" id="{7F40C55E-2C74-40D1-9D2C-B4CDE70D402C}"/>
              </a:ext>
            </a:extLst>
          </p:cNvPr>
          <p:cNvPicPr>
            <a:picLocks noChangeAspect="1"/>
          </p:cNvPicPr>
          <p:nvPr/>
        </p:nvPicPr>
        <p:blipFill>
          <a:blip r:embed="rId3"/>
          <a:stretch>
            <a:fillRect/>
          </a:stretch>
        </p:blipFill>
        <p:spPr>
          <a:xfrm>
            <a:off x="5026325" y="1439202"/>
            <a:ext cx="6265651" cy="4899746"/>
          </a:xfrm>
          <a:prstGeom prst="rect">
            <a:avLst/>
          </a:prstGeom>
        </p:spPr>
      </p:pic>
    </p:spTree>
    <p:extLst>
      <p:ext uri="{BB962C8B-B14F-4D97-AF65-F5344CB8AC3E}">
        <p14:creationId xmlns:p14="http://schemas.microsoft.com/office/powerpoint/2010/main" val="58968026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DC566A-8D17-4A73-A513-5080985D8902}"/>
              </a:ext>
            </a:extLst>
          </p:cNvPr>
          <p:cNvSpPr>
            <a:spLocks noGrp="1"/>
          </p:cNvSpPr>
          <p:nvPr>
            <p:ph type="title"/>
          </p:nvPr>
        </p:nvSpPr>
        <p:spPr>
          <a:xfrm>
            <a:off x="782171" y="-4669"/>
            <a:ext cx="10515600" cy="1191092"/>
          </a:xfrm>
        </p:spPr>
        <p:txBody>
          <a:bodyPr/>
          <a:lstStyle/>
          <a:p>
            <a:pPr algn="ctr"/>
            <a:r>
              <a:rPr lang="nl-NL" u="sng" dirty="0">
                <a:latin typeface="Times New Roman"/>
                <a:cs typeface="Calibri Light"/>
              </a:rPr>
              <a:t>Inhoudsopgave </a:t>
            </a:r>
            <a:r>
              <a:rPr lang="en-US" u="sng" dirty="0">
                <a:latin typeface="Times New Roman"/>
                <a:cs typeface="Calibri Light"/>
              </a:rPr>
              <a:t>training</a:t>
            </a:r>
            <a:endParaRPr lang="en-US" u="sng">
              <a:latin typeface="Times New Roman"/>
              <a:cs typeface="Times New Roman"/>
            </a:endParaRPr>
          </a:p>
        </p:txBody>
      </p:sp>
      <p:sp>
        <p:nvSpPr>
          <p:cNvPr id="3" name="Content Placeholder 2">
            <a:extLst>
              <a:ext uri="{FF2B5EF4-FFF2-40B4-BE49-F238E27FC236}">
                <a16:creationId xmlns:a16="http://schemas.microsoft.com/office/drawing/2014/main" id="{C62674CE-7C51-4CD7-9DF8-E6A3861D30B2}"/>
              </a:ext>
            </a:extLst>
          </p:cNvPr>
          <p:cNvSpPr>
            <a:spLocks noGrp="1"/>
          </p:cNvSpPr>
          <p:nvPr>
            <p:ph idx="1"/>
          </p:nvPr>
        </p:nvSpPr>
        <p:spPr>
          <a:xfrm>
            <a:off x="569259" y="895538"/>
            <a:ext cx="10728511" cy="5964983"/>
          </a:xfrm>
        </p:spPr>
        <p:txBody>
          <a:bodyPr vert="horz" lIns="91440" tIns="45720" rIns="91440" bIns="45720" rtlCol="0" anchor="t">
            <a:noAutofit/>
          </a:bodyPr>
          <a:lstStyle/>
          <a:p>
            <a:pPr marL="0" indent="0">
              <a:lnSpc>
                <a:spcPct val="100000"/>
              </a:lnSpc>
              <a:spcBef>
                <a:spcPts val="0"/>
              </a:spcBef>
              <a:buNone/>
            </a:pPr>
            <a:r>
              <a:rPr lang="nl-NL" sz="2500" dirty="0">
                <a:latin typeface="Times New Roman"/>
                <a:ea typeface="+mn-lt"/>
                <a:cs typeface="Times New Roman"/>
              </a:rPr>
              <a:t>Welkom </a:t>
            </a:r>
            <a:endParaRPr lang="en-US" sz="2500">
              <a:latin typeface="Calibri"/>
              <a:ea typeface="+mn-lt"/>
              <a:cs typeface="Calibri"/>
            </a:endParaRPr>
          </a:p>
          <a:p>
            <a:pPr marL="0" indent="0">
              <a:lnSpc>
                <a:spcPct val="100000"/>
              </a:lnSpc>
              <a:spcBef>
                <a:spcPts val="0"/>
              </a:spcBef>
              <a:buNone/>
            </a:pPr>
            <a:endParaRPr lang="nl-NL" sz="2500" dirty="0">
              <a:latin typeface="Times New Roman"/>
              <a:ea typeface="+mn-lt"/>
              <a:cs typeface="Times New Roman"/>
            </a:endParaRPr>
          </a:p>
          <a:p>
            <a:pPr marL="0" indent="0">
              <a:lnSpc>
                <a:spcPct val="100000"/>
              </a:lnSpc>
              <a:spcBef>
                <a:spcPts val="0"/>
              </a:spcBef>
              <a:buNone/>
            </a:pPr>
            <a:r>
              <a:rPr lang="nl-NL" sz="2500" dirty="0">
                <a:latin typeface="Times New Roman"/>
                <a:ea typeface="+mn-lt"/>
                <a:cs typeface="Times New Roman"/>
              </a:rPr>
              <a:t>Definitie risicovolle handeling ± 2 minuten</a:t>
            </a:r>
            <a:endParaRPr lang="en-US" sz="2500">
              <a:ea typeface="+mn-lt"/>
              <a:cs typeface="+mn-lt"/>
            </a:endParaRPr>
          </a:p>
          <a:p>
            <a:pPr marL="0" indent="0">
              <a:lnSpc>
                <a:spcPct val="100000"/>
              </a:lnSpc>
              <a:spcBef>
                <a:spcPts val="0"/>
              </a:spcBef>
              <a:buNone/>
            </a:pPr>
            <a:r>
              <a:rPr lang="nl-NL" sz="2500" dirty="0">
                <a:latin typeface="Times New Roman"/>
                <a:ea typeface="+mn-lt"/>
                <a:cs typeface="Times New Roman"/>
              </a:rPr>
              <a:t>Definitie voorbehouden handeling ± 2 minuten</a:t>
            </a:r>
            <a:endParaRPr lang="en-US" sz="2500">
              <a:latin typeface="Calibri"/>
              <a:ea typeface="+mn-lt"/>
              <a:cs typeface="Calibri"/>
            </a:endParaRPr>
          </a:p>
          <a:p>
            <a:pPr marL="457200" indent="-457200">
              <a:lnSpc>
                <a:spcPct val="100000"/>
              </a:lnSpc>
              <a:spcBef>
                <a:spcPts val="0"/>
              </a:spcBef>
              <a:buAutoNum type="arabicPeriod"/>
            </a:pPr>
            <a:endParaRPr lang="nl-NL" sz="2500" dirty="0">
              <a:latin typeface="Times New Roman"/>
              <a:ea typeface="+mn-lt"/>
              <a:cs typeface="Times New Roman"/>
            </a:endParaRPr>
          </a:p>
          <a:p>
            <a:pPr marL="457200" indent="-457200" algn="just">
              <a:lnSpc>
                <a:spcPct val="100000"/>
              </a:lnSpc>
              <a:spcBef>
                <a:spcPts val="0"/>
              </a:spcBef>
              <a:buAutoNum type="arabicPeriod"/>
            </a:pPr>
            <a:r>
              <a:rPr lang="nl-NL" sz="2500" dirty="0">
                <a:latin typeface="Times New Roman"/>
                <a:ea typeface="+mn-lt"/>
                <a:cs typeface="+mn-lt"/>
              </a:rPr>
              <a:t>Neusmaagsonde inbrengen (voorbehouden handeling) </a:t>
            </a:r>
            <a:r>
              <a:rPr lang="nl-NL" sz="2500" dirty="0">
                <a:latin typeface="Times New Roman"/>
                <a:ea typeface="+mn-lt"/>
                <a:cs typeface="Times New Roman"/>
              </a:rPr>
              <a:t>± </a:t>
            </a:r>
            <a:r>
              <a:rPr lang="nl-NL" sz="2500" dirty="0">
                <a:latin typeface="Times New Roman"/>
                <a:ea typeface="+mn-lt"/>
                <a:cs typeface="+mn-lt"/>
              </a:rPr>
              <a:t>7 minuten</a:t>
            </a:r>
            <a:endParaRPr lang="en-US" sz="2500" dirty="0">
              <a:latin typeface="Times New Roman"/>
              <a:ea typeface="+mn-lt"/>
              <a:cs typeface="+mn-lt"/>
            </a:endParaRPr>
          </a:p>
          <a:p>
            <a:pPr marL="457200" indent="-457200" algn="just">
              <a:lnSpc>
                <a:spcPct val="100000"/>
              </a:lnSpc>
              <a:spcBef>
                <a:spcPts val="0"/>
              </a:spcBef>
              <a:buAutoNum type="arabicPeriod"/>
            </a:pPr>
            <a:r>
              <a:rPr lang="nl-NL" sz="2500">
                <a:latin typeface="Times New Roman"/>
                <a:ea typeface="+mn-lt"/>
                <a:cs typeface="+mn-lt"/>
              </a:rPr>
              <a:t>Sondevoeding geven via Flocare</a:t>
            </a:r>
            <a:r>
              <a:rPr lang="nl-NL" sz="2500" b="1">
                <a:latin typeface="Calibri Light"/>
                <a:ea typeface="+mn-lt"/>
                <a:cs typeface="Calibri Light"/>
              </a:rPr>
              <a:t>®</a:t>
            </a:r>
            <a:r>
              <a:rPr lang="nl-NL" sz="2500">
                <a:latin typeface="Times New Roman"/>
                <a:ea typeface="+mn-lt"/>
                <a:cs typeface="+mn-lt"/>
              </a:rPr>
              <a:t>Infinity™</a:t>
            </a:r>
            <a:r>
              <a:rPr lang="nl-NL" sz="2500" dirty="0">
                <a:latin typeface="Calibri"/>
                <a:ea typeface="+mn-lt"/>
                <a:cs typeface="+mn-lt"/>
              </a:rPr>
              <a:t> </a:t>
            </a:r>
            <a:r>
              <a:rPr lang="nl-NL" sz="2500" dirty="0">
                <a:latin typeface="Times New Roman"/>
                <a:ea typeface="+mn-lt"/>
                <a:cs typeface="+mn-lt"/>
              </a:rPr>
              <a:t>(risicovolle handeling) </a:t>
            </a:r>
            <a:r>
              <a:rPr lang="nl-NL" sz="2500" dirty="0">
                <a:latin typeface="Times New Roman"/>
                <a:ea typeface="+mn-lt"/>
                <a:cs typeface="Times New Roman"/>
              </a:rPr>
              <a:t>± </a:t>
            </a:r>
            <a:r>
              <a:rPr lang="nl-NL" sz="2500" dirty="0">
                <a:latin typeface="Times New Roman"/>
                <a:ea typeface="+mn-lt"/>
                <a:cs typeface="+mn-lt"/>
              </a:rPr>
              <a:t>7 minuten</a:t>
            </a:r>
            <a:endParaRPr lang="en-US" sz="2500" dirty="0">
              <a:latin typeface="Times New Roman"/>
              <a:ea typeface="+mn-lt"/>
              <a:cs typeface="+mn-lt"/>
            </a:endParaRPr>
          </a:p>
          <a:p>
            <a:pPr marL="457200" indent="-457200" algn="just">
              <a:lnSpc>
                <a:spcPct val="100000"/>
              </a:lnSpc>
              <a:spcBef>
                <a:spcPts val="0"/>
              </a:spcBef>
              <a:buAutoNum type="arabicPeriod"/>
            </a:pPr>
            <a:r>
              <a:rPr lang="nl-NL" sz="2500" dirty="0">
                <a:latin typeface="Times New Roman"/>
                <a:ea typeface="+mn-lt"/>
                <a:cs typeface="+mn-lt"/>
              </a:rPr>
              <a:t>PEG-sonde verzorgen (voorbehouden handeling) </a:t>
            </a:r>
            <a:r>
              <a:rPr lang="nl-NL" sz="2500" dirty="0">
                <a:latin typeface="Times New Roman"/>
                <a:ea typeface="+mn-lt"/>
                <a:cs typeface="Times New Roman"/>
              </a:rPr>
              <a:t>± </a:t>
            </a:r>
            <a:r>
              <a:rPr lang="nl-NL" sz="2500" dirty="0">
                <a:latin typeface="Times New Roman"/>
                <a:ea typeface="+mn-lt"/>
                <a:cs typeface="+mn-lt"/>
              </a:rPr>
              <a:t>7 minuten</a:t>
            </a:r>
            <a:endParaRPr lang="en-US" sz="2500" dirty="0">
              <a:latin typeface="Times New Roman"/>
              <a:ea typeface="+mn-lt"/>
              <a:cs typeface="+mn-lt"/>
            </a:endParaRPr>
          </a:p>
          <a:p>
            <a:pPr marL="457200" indent="-457200" algn="just">
              <a:lnSpc>
                <a:spcPct val="100000"/>
              </a:lnSpc>
              <a:spcBef>
                <a:spcPts val="0"/>
              </a:spcBef>
              <a:buAutoNum type="arabicPeriod"/>
            </a:pPr>
            <a:r>
              <a:rPr lang="nl-NL" sz="2500" dirty="0">
                <a:latin typeface="Times New Roman"/>
                <a:ea typeface="+mn-lt"/>
                <a:cs typeface="+mn-lt"/>
              </a:rPr>
              <a:t>Stomazorg (geen voorbehouden- of risicovolle handeling) </a:t>
            </a:r>
            <a:r>
              <a:rPr lang="nl-NL" sz="2500" dirty="0">
                <a:latin typeface="Times New Roman"/>
                <a:ea typeface="+mn-lt"/>
                <a:cs typeface="Times New Roman"/>
              </a:rPr>
              <a:t>± </a:t>
            </a:r>
            <a:r>
              <a:rPr lang="nl-NL" sz="2500" dirty="0">
                <a:latin typeface="Times New Roman"/>
                <a:ea typeface="+mn-lt"/>
                <a:cs typeface="+mn-lt"/>
              </a:rPr>
              <a:t>7 minuten</a:t>
            </a:r>
          </a:p>
          <a:p>
            <a:pPr marL="0" indent="0" algn="just">
              <a:lnSpc>
                <a:spcPct val="100000"/>
              </a:lnSpc>
              <a:spcBef>
                <a:spcPts val="0"/>
              </a:spcBef>
              <a:buNone/>
            </a:pPr>
            <a:r>
              <a:rPr lang="nl-NL" sz="2500" dirty="0">
                <a:latin typeface="Times New Roman"/>
                <a:ea typeface="+mn-lt"/>
                <a:cs typeface="Calibri"/>
              </a:rPr>
              <a:t>5.   </a:t>
            </a:r>
            <a:r>
              <a:rPr lang="nl-NL" sz="2500" dirty="0" err="1">
                <a:latin typeface="Times New Roman"/>
                <a:ea typeface="+mn-lt"/>
                <a:cs typeface="Calibri"/>
              </a:rPr>
              <a:t>Coban</a:t>
            </a:r>
            <a:r>
              <a:rPr lang="nl-NL" sz="2500" dirty="0">
                <a:latin typeface="Times New Roman"/>
                <a:ea typeface="+mn-lt"/>
                <a:cs typeface="Calibri"/>
              </a:rPr>
              <a:t> zwachtelen (risicovolle handeling) </a:t>
            </a:r>
            <a:r>
              <a:rPr lang="nl-NL" sz="2500" dirty="0">
                <a:latin typeface="Times New Roman"/>
                <a:ea typeface="+mn-lt"/>
                <a:cs typeface="Times New Roman"/>
              </a:rPr>
              <a:t>± </a:t>
            </a:r>
            <a:r>
              <a:rPr lang="nl-NL" sz="2500" dirty="0">
                <a:latin typeface="Times New Roman"/>
                <a:ea typeface="+mn-lt"/>
                <a:cs typeface="Calibri"/>
              </a:rPr>
              <a:t>5 minuten</a:t>
            </a:r>
          </a:p>
          <a:p>
            <a:pPr marL="457200" indent="-457200" algn="just">
              <a:lnSpc>
                <a:spcPct val="100000"/>
              </a:lnSpc>
              <a:spcBef>
                <a:spcPts val="0"/>
              </a:spcBef>
              <a:buAutoNum type="arabicPeriod"/>
            </a:pPr>
            <a:endParaRPr lang="nl-NL" sz="2500" dirty="0">
              <a:latin typeface="Times New Roman"/>
              <a:ea typeface="+mn-lt"/>
              <a:cs typeface="Times New Roman"/>
            </a:endParaRPr>
          </a:p>
          <a:p>
            <a:pPr>
              <a:lnSpc>
                <a:spcPct val="100000"/>
              </a:lnSpc>
              <a:spcBef>
                <a:spcPts val="0"/>
              </a:spcBef>
            </a:pPr>
            <a:r>
              <a:rPr lang="nl-NL" sz="2500" dirty="0">
                <a:latin typeface="Times New Roman"/>
                <a:ea typeface="+mn-lt"/>
                <a:cs typeface="Times New Roman"/>
              </a:rPr>
              <a:t>Vragen?</a:t>
            </a:r>
            <a:endParaRPr lang="en-US" sz="2500" dirty="0">
              <a:ea typeface="+mn-lt"/>
              <a:cs typeface="+mn-lt"/>
            </a:endParaRPr>
          </a:p>
          <a:p>
            <a:pPr>
              <a:lnSpc>
                <a:spcPct val="100000"/>
              </a:lnSpc>
              <a:spcBef>
                <a:spcPts val="0"/>
              </a:spcBef>
            </a:pPr>
            <a:r>
              <a:rPr lang="nl-NL" sz="2500" dirty="0">
                <a:latin typeface="Times New Roman"/>
                <a:ea typeface="+mn-lt"/>
                <a:cs typeface="Times New Roman"/>
              </a:rPr>
              <a:t>Oefenen in de praktijk</a:t>
            </a:r>
            <a:endParaRPr lang="en-US" sz="2500">
              <a:ea typeface="+mn-lt"/>
              <a:cs typeface="+mn-lt"/>
            </a:endParaRPr>
          </a:p>
          <a:p>
            <a:pPr>
              <a:lnSpc>
                <a:spcPct val="100000"/>
              </a:lnSpc>
              <a:spcBef>
                <a:spcPts val="0"/>
              </a:spcBef>
            </a:pPr>
            <a:r>
              <a:rPr lang="nl-NL" sz="2500" dirty="0">
                <a:latin typeface="Times New Roman"/>
                <a:ea typeface="+mn-lt"/>
                <a:cs typeface="Times New Roman"/>
              </a:rPr>
              <a:t>Hand-outs en certificaat</a:t>
            </a:r>
            <a:endParaRPr lang="nl-NL" sz="2500">
              <a:cs typeface="Calibri"/>
            </a:endParaRPr>
          </a:p>
        </p:txBody>
      </p:sp>
    </p:spTree>
    <p:extLst>
      <p:ext uri="{BB962C8B-B14F-4D97-AF65-F5344CB8AC3E}">
        <p14:creationId xmlns:p14="http://schemas.microsoft.com/office/powerpoint/2010/main" val="11655361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 calcmode="lin" valueType="num">
                                      <p:cBhvr additive="base">
                                        <p:cTn id="19"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5" end="5"/>
                                            </p:txEl>
                                          </p:spTgt>
                                        </p:tgtEl>
                                        <p:attrNameLst>
                                          <p:attrName>style.visibility</p:attrName>
                                        </p:attrNameLst>
                                      </p:cBhvr>
                                      <p:to>
                                        <p:strVal val="visible"/>
                                      </p:to>
                                    </p:set>
                                    <p:anim calcmode="lin" valueType="num">
                                      <p:cBhvr additive="base">
                                        <p:cTn id="25"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anim calcmode="lin" valueType="num">
                                      <p:cBhvr additive="base">
                                        <p:cTn id="31"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3">
                                            <p:txEl>
                                              <p:pRg st="7" end="7"/>
                                            </p:txEl>
                                          </p:spTgt>
                                        </p:tgtEl>
                                        <p:attrNameLst>
                                          <p:attrName>style.visibility</p:attrName>
                                        </p:attrNameLst>
                                      </p:cBhvr>
                                      <p:to>
                                        <p:strVal val="visible"/>
                                      </p:to>
                                    </p:set>
                                    <p:anim calcmode="lin" valueType="num">
                                      <p:cBhvr additive="base">
                                        <p:cTn id="37"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3">
                                            <p:txEl>
                                              <p:pRg st="8" end="8"/>
                                            </p:txEl>
                                          </p:spTgt>
                                        </p:tgtEl>
                                        <p:attrNameLst>
                                          <p:attrName>style.visibility</p:attrName>
                                        </p:attrNameLst>
                                      </p:cBhvr>
                                      <p:to>
                                        <p:strVal val="visible"/>
                                      </p:to>
                                    </p:set>
                                    <p:anim calcmode="lin" valueType="num">
                                      <p:cBhvr additive="base">
                                        <p:cTn id="43" dur="500" fill="hold"/>
                                        <p:tgtEl>
                                          <p:spTgt spid="3">
                                            <p:txEl>
                                              <p:pRg st="8" end="8"/>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3">
                                            <p:txEl>
                                              <p:pRg st="8" end="8"/>
                                            </p:txEl>
                                          </p:spTgt>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3">
                                            <p:txEl>
                                              <p:pRg st="9" end="9"/>
                                            </p:txEl>
                                          </p:spTgt>
                                        </p:tgtEl>
                                        <p:attrNameLst>
                                          <p:attrName>style.visibility</p:attrName>
                                        </p:attrNameLst>
                                      </p:cBhvr>
                                      <p:to>
                                        <p:strVal val="visible"/>
                                      </p:to>
                                    </p:set>
                                    <p:anim calcmode="lin" valueType="num">
                                      <p:cBhvr additive="base">
                                        <p:cTn id="49" dur="500" fill="hold"/>
                                        <p:tgtEl>
                                          <p:spTgt spid="3">
                                            <p:txEl>
                                              <p:pRg st="9" end="9"/>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3">
                                            <p:txEl>
                                              <p:pRg st="9" end="9"/>
                                            </p:txEl>
                                          </p:spTgt>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grpId="0" nodeType="clickEffect">
                                  <p:stCondLst>
                                    <p:cond delay="0"/>
                                  </p:stCondLst>
                                  <p:childTnLst>
                                    <p:set>
                                      <p:cBhvr>
                                        <p:cTn id="54" dur="1" fill="hold">
                                          <p:stCondLst>
                                            <p:cond delay="0"/>
                                          </p:stCondLst>
                                        </p:cTn>
                                        <p:tgtEl>
                                          <p:spTgt spid="3">
                                            <p:txEl>
                                              <p:pRg st="11" end="11"/>
                                            </p:txEl>
                                          </p:spTgt>
                                        </p:tgtEl>
                                        <p:attrNameLst>
                                          <p:attrName>style.visibility</p:attrName>
                                        </p:attrNameLst>
                                      </p:cBhvr>
                                      <p:to>
                                        <p:strVal val="visible"/>
                                      </p:to>
                                    </p:set>
                                    <p:anim calcmode="lin" valueType="num">
                                      <p:cBhvr additive="base">
                                        <p:cTn id="55" dur="500" fill="hold"/>
                                        <p:tgtEl>
                                          <p:spTgt spid="3">
                                            <p:txEl>
                                              <p:pRg st="11" end="11"/>
                                            </p:txEl>
                                          </p:spTgt>
                                        </p:tgtEl>
                                        <p:attrNameLst>
                                          <p:attrName>ppt_x</p:attrName>
                                        </p:attrNameLst>
                                      </p:cBhvr>
                                      <p:tavLst>
                                        <p:tav tm="0">
                                          <p:val>
                                            <p:strVal val="#ppt_x"/>
                                          </p:val>
                                        </p:tav>
                                        <p:tav tm="100000">
                                          <p:val>
                                            <p:strVal val="#ppt_x"/>
                                          </p:val>
                                        </p:tav>
                                      </p:tavLst>
                                    </p:anim>
                                    <p:anim calcmode="lin" valueType="num">
                                      <p:cBhvr additive="base">
                                        <p:cTn id="56" dur="500" fill="hold"/>
                                        <p:tgtEl>
                                          <p:spTgt spid="3">
                                            <p:txEl>
                                              <p:pRg st="11" end="11"/>
                                            </p:txEl>
                                          </p:spTgt>
                                        </p:tgtEl>
                                        <p:attrNameLst>
                                          <p:attrName>ppt_y</p:attrName>
                                        </p:attrNameLst>
                                      </p:cBhvr>
                                      <p:tavLst>
                                        <p:tav tm="0">
                                          <p:val>
                                            <p:strVal val="1+#ppt_h/2"/>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2" presetClass="entr" presetSubtype="4" fill="hold" grpId="0" nodeType="clickEffect">
                                  <p:stCondLst>
                                    <p:cond delay="0"/>
                                  </p:stCondLst>
                                  <p:childTnLst>
                                    <p:set>
                                      <p:cBhvr>
                                        <p:cTn id="60" dur="1" fill="hold">
                                          <p:stCondLst>
                                            <p:cond delay="0"/>
                                          </p:stCondLst>
                                        </p:cTn>
                                        <p:tgtEl>
                                          <p:spTgt spid="3">
                                            <p:txEl>
                                              <p:pRg st="12" end="12"/>
                                            </p:txEl>
                                          </p:spTgt>
                                        </p:tgtEl>
                                        <p:attrNameLst>
                                          <p:attrName>style.visibility</p:attrName>
                                        </p:attrNameLst>
                                      </p:cBhvr>
                                      <p:to>
                                        <p:strVal val="visible"/>
                                      </p:to>
                                    </p:set>
                                    <p:anim calcmode="lin" valueType="num">
                                      <p:cBhvr additive="base">
                                        <p:cTn id="61" dur="500" fill="hold"/>
                                        <p:tgtEl>
                                          <p:spTgt spid="3">
                                            <p:txEl>
                                              <p:pRg st="12" end="12"/>
                                            </p:txEl>
                                          </p:spTgt>
                                        </p:tgtEl>
                                        <p:attrNameLst>
                                          <p:attrName>ppt_x</p:attrName>
                                        </p:attrNameLst>
                                      </p:cBhvr>
                                      <p:tavLst>
                                        <p:tav tm="0">
                                          <p:val>
                                            <p:strVal val="#ppt_x"/>
                                          </p:val>
                                        </p:tav>
                                        <p:tav tm="100000">
                                          <p:val>
                                            <p:strVal val="#ppt_x"/>
                                          </p:val>
                                        </p:tav>
                                      </p:tavLst>
                                    </p:anim>
                                    <p:anim calcmode="lin" valueType="num">
                                      <p:cBhvr additive="base">
                                        <p:cTn id="62" dur="500" fill="hold"/>
                                        <p:tgtEl>
                                          <p:spTgt spid="3">
                                            <p:txEl>
                                              <p:pRg st="12" end="12"/>
                                            </p:txEl>
                                          </p:spTgt>
                                        </p:tgtEl>
                                        <p:attrNameLst>
                                          <p:attrName>ppt_y</p:attrName>
                                        </p:attrNameLst>
                                      </p:cBhvr>
                                      <p:tavLst>
                                        <p:tav tm="0">
                                          <p:val>
                                            <p:strVal val="1+#ppt_h/2"/>
                                          </p:val>
                                        </p:tav>
                                        <p:tav tm="100000">
                                          <p:val>
                                            <p:strVal val="#ppt_y"/>
                                          </p:val>
                                        </p:tav>
                                      </p:tavLst>
                                    </p:anim>
                                  </p:childTnLst>
                                </p:cTn>
                              </p:par>
                            </p:childTnLst>
                          </p:cTn>
                        </p:par>
                      </p:childTnLst>
                    </p:cTn>
                  </p:par>
                  <p:par>
                    <p:cTn id="63" fill="hold">
                      <p:stCondLst>
                        <p:cond delay="indefinite"/>
                      </p:stCondLst>
                      <p:childTnLst>
                        <p:par>
                          <p:cTn id="64" fill="hold">
                            <p:stCondLst>
                              <p:cond delay="0"/>
                            </p:stCondLst>
                            <p:childTnLst>
                              <p:par>
                                <p:cTn id="65" presetID="2" presetClass="entr" presetSubtype="4" fill="hold" grpId="0" nodeType="clickEffect">
                                  <p:stCondLst>
                                    <p:cond delay="0"/>
                                  </p:stCondLst>
                                  <p:childTnLst>
                                    <p:set>
                                      <p:cBhvr>
                                        <p:cTn id="66" dur="1" fill="hold">
                                          <p:stCondLst>
                                            <p:cond delay="0"/>
                                          </p:stCondLst>
                                        </p:cTn>
                                        <p:tgtEl>
                                          <p:spTgt spid="3">
                                            <p:txEl>
                                              <p:pRg st="13" end="13"/>
                                            </p:txEl>
                                          </p:spTgt>
                                        </p:tgtEl>
                                        <p:attrNameLst>
                                          <p:attrName>style.visibility</p:attrName>
                                        </p:attrNameLst>
                                      </p:cBhvr>
                                      <p:to>
                                        <p:strVal val="visible"/>
                                      </p:to>
                                    </p:set>
                                    <p:anim calcmode="lin" valueType="num">
                                      <p:cBhvr additive="base">
                                        <p:cTn id="67" dur="500" fill="hold"/>
                                        <p:tgtEl>
                                          <p:spTgt spid="3">
                                            <p:txEl>
                                              <p:pRg st="13" end="13"/>
                                            </p:txEl>
                                          </p:spTgt>
                                        </p:tgtEl>
                                        <p:attrNameLst>
                                          <p:attrName>ppt_x</p:attrName>
                                        </p:attrNameLst>
                                      </p:cBhvr>
                                      <p:tavLst>
                                        <p:tav tm="0">
                                          <p:val>
                                            <p:strVal val="#ppt_x"/>
                                          </p:val>
                                        </p:tav>
                                        <p:tav tm="100000">
                                          <p:val>
                                            <p:strVal val="#ppt_x"/>
                                          </p:val>
                                        </p:tav>
                                      </p:tavLst>
                                    </p:anim>
                                    <p:anim calcmode="lin" valueType="num">
                                      <p:cBhvr additive="base">
                                        <p:cTn id="68" dur="500" fill="hold"/>
                                        <p:tgtEl>
                                          <p:spTgt spid="3">
                                            <p:txEl>
                                              <p:pRg st="13" end="1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242847-B2A7-4D84-BBEB-0C0BC4B9D83F}"/>
              </a:ext>
            </a:extLst>
          </p:cNvPr>
          <p:cNvSpPr>
            <a:spLocks noGrp="1"/>
          </p:cNvSpPr>
          <p:nvPr>
            <p:ph type="title"/>
          </p:nvPr>
        </p:nvSpPr>
        <p:spPr>
          <a:xfrm>
            <a:off x="838200" y="813361"/>
            <a:ext cx="10515600" cy="1011799"/>
          </a:xfrm>
        </p:spPr>
        <p:txBody>
          <a:bodyPr/>
          <a:lstStyle/>
          <a:p>
            <a:pPr algn="ctr"/>
            <a:r>
              <a:rPr lang="nl-NL" u="sng" dirty="0">
                <a:latin typeface="Times New Roman"/>
                <a:cs typeface="Times New Roman"/>
              </a:rPr>
              <a:t>*Definitie risicovolle handeling</a:t>
            </a:r>
            <a:endParaRPr lang="en-US" dirty="0">
              <a:ea typeface="+mj-lt"/>
              <a:cs typeface="+mj-lt"/>
            </a:endParaRPr>
          </a:p>
          <a:p>
            <a:endParaRPr lang="en-US" dirty="0">
              <a:cs typeface="Calibri Light"/>
            </a:endParaRPr>
          </a:p>
        </p:txBody>
      </p:sp>
      <p:sp>
        <p:nvSpPr>
          <p:cNvPr id="3" name="Content Placeholder 2">
            <a:extLst>
              <a:ext uri="{FF2B5EF4-FFF2-40B4-BE49-F238E27FC236}">
                <a16:creationId xmlns:a16="http://schemas.microsoft.com/office/drawing/2014/main" id="{8E3924EC-E578-4A44-BF83-CD2A812FE43F}"/>
              </a:ext>
            </a:extLst>
          </p:cNvPr>
          <p:cNvSpPr>
            <a:spLocks noGrp="1"/>
          </p:cNvSpPr>
          <p:nvPr>
            <p:ph idx="1"/>
          </p:nvPr>
        </p:nvSpPr>
        <p:spPr/>
        <p:txBody>
          <a:bodyPr vert="horz" lIns="91440" tIns="45720" rIns="91440" bIns="45720" rtlCol="0" anchor="t">
            <a:normAutofit/>
          </a:bodyPr>
          <a:lstStyle/>
          <a:p>
            <a:pPr marL="0" indent="0" algn="just">
              <a:buNone/>
            </a:pPr>
            <a:r>
              <a:rPr lang="nl-NL" dirty="0">
                <a:latin typeface="Times New Roman"/>
                <a:cs typeface="Times New Roman"/>
              </a:rPr>
              <a:t>Risicovolle handelingen zijn handelingen </a:t>
            </a:r>
            <a:r>
              <a:rPr lang="nl-NL" b="1" u="sng" dirty="0">
                <a:latin typeface="Times New Roman"/>
                <a:cs typeface="Times New Roman"/>
              </a:rPr>
              <a:t>die bij de uitvoering van de handeling risico’s meebrengen voor de cliënt</a:t>
            </a:r>
            <a:r>
              <a:rPr lang="nl-NL" dirty="0">
                <a:latin typeface="Times New Roman"/>
                <a:cs typeface="Times New Roman"/>
              </a:rPr>
              <a:t>. Een voorbeeld is het spoelen van de blaas. Deze handeling is niet voorbehouden, maar er zijn wel risico’s. Dat wil zeggen: handelingen die bij onbekwaam en onzorgvuldig handelen vrijwel zeker tot gezondheidsschade zullen leiden. </a:t>
            </a:r>
            <a:r>
              <a:rPr lang="nl-NL" b="1" u="sng" dirty="0">
                <a:latin typeface="Times New Roman"/>
                <a:cs typeface="Times New Roman"/>
              </a:rPr>
              <a:t>Voor het uitvoeren van risicovolle handelingen is net als bij voorbehouden handelingen scholing en een bekwaamheidsverklaring verplicht.</a:t>
            </a:r>
            <a:endParaRPr lang="nl-NL" dirty="0">
              <a:ea typeface="+mn-lt"/>
              <a:cs typeface="+mn-lt"/>
            </a:endParaRPr>
          </a:p>
          <a:p>
            <a:endParaRPr lang="en-US" dirty="0">
              <a:cs typeface="Calibri"/>
            </a:endParaRPr>
          </a:p>
        </p:txBody>
      </p:sp>
      <p:sp>
        <p:nvSpPr>
          <p:cNvPr id="4" name="TextBox 1">
            <a:extLst>
              <a:ext uri="{FF2B5EF4-FFF2-40B4-BE49-F238E27FC236}">
                <a16:creationId xmlns:a16="http://schemas.microsoft.com/office/drawing/2014/main" id="{24656220-E380-4D03-B332-FCF933617F2B}"/>
              </a:ext>
            </a:extLst>
          </p:cNvPr>
          <p:cNvSpPr txBox="1"/>
          <p:nvPr/>
        </p:nvSpPr>
        <p:spPr>
          <a:xfrm>
            <a:off x="841472" y="5860003"/>
            <a:ext cx="11312105" cy="307777"/>
          </a:xfrm>
          <a:prstGeom prst="rect">
            <a:avLst/>
          </a:prstGeom>
          <a:noFill/>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400" dirty="0">
                <a:latin typeface="Times New Roman"/>
                <a:cs typeface="Times New Roman"/>
              </a:rPr>
              <a:t>* BRON: </a:t>
            </a:r>
            <a:r>
              <a:rPr lang="en-US" sz="1400" dirty="0">
                <a:latin typeface="Times New Roman"/>
                <a:ea typeface="+mn-lt"/>
                <a:cs typeface="+mn-lt"/>
                <a:hlinkClick r:id="rId3"/>
              </a:rPr>
              <a:t>https://www.nursing.nl/wat-is-het-verschil-tussen-een-voorbehouden-handeling-en-een-risicovolle-handeling-tvvfaq100970w/</a:t>
            </a:r>
            <a:r>
              <a:rPr lang="en-US" sz="1400" dirty="0">
                <a:latin typeface="Times New Roman"/>
                <a:ea typeface="+mn-lt"/>
                <a:cs typeface="+mn-lt"/>
              </a:rPr>
              <a:t> </a:t>
            </a:r>
          </a:p>
        </p:txBody>
      </p:sp>
    </p:spTree>
    <p:extLst>
      <p:ext uri="{BB962C8B-B14F-4D97-AF65-F5344CB8AC3E}">
        <p14:creationId xmlns:p14="http://schemas.microsoft.com/office/powerpoint/2010/main" val="82198216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C9D41C-58ED-46CA-954A-EAA7738003E5}"/>
              </a:ext>
            </a:extLst>
          </p:cNvPr>
          <p:cNvSpPr>
            <a:spLocks noGrp="1"/>
          </p:cNvSpPr>
          <p:nvPr>
            <p:ph type="title"/>
          </p:nvPr>
        </p:nvSpPr>
        <p:spPr/>
        <p:txBody>
          <a:bodyPr/>
          <a:lstStyle/>
          <a:p>
            <a:pPr algn="ctr"/>
            <a:br>
              <a:rPr lang="nl-NL" u="sng" dirty="0">
                <a:latin typeface="Times New Roman"/>
                <a:cs typeface="Times New Roman"/>
              </a:rPr>
            </a:br>
            <a:r>
              <a:rPr lang="nl-NL" u="sng" dirty="0">
                <a:latin typeface="Times New Roman"/>
                <a:cs typeface="Times New Roman"/>
              </a:rPr>
              <a:t>*Definitie voorbehouden handeling</a:t>
            </a:r>
            <a:endParaRPr lang="nl-NL" dirty="0">
              <a:ea typeface="+mj-lt"/>
              <a:cs typeface="+mj-lt"/>
            </a:endParaRPr>
          </a:p>
          <a:p>
            <a:endParaRPr lang="en-US" dirty="0">
              <a:cs typeface="Calibri Light"/>
            </a:endParaRPr>
          </a:p>
        </p:txBody>
      </p:sp>
      <p:sp>
        <p:nvSpPr>
          <p:cNvPr id="3" name="Content Placeholder 2">
            <a:extLst>
              <a:ext uri="{FF2B5EF4-FFF2-40B4-BE49-F238E27FC236}">
                <a16:creationId xmlns:a16="http://schemas.microsoft.com/office/drawing/2014/main" id="{122D6F3D-214F-4FD5-9BC9-DC0D64407614}"/>
              </a:ext>
            </a:extLst>
          </p:cNvPr>
          <p:cNvSpPr>
            <a:spLocks noGrp="1"/>
          </p:cNvSpPr>
          <p:nvPr>
            <p:ph idx="1"/>
          </p:nvPr>
        </p:nvSpPr>
        <p:spPr/>
        <p:txBody>
          <a:bodyPr vert="horz" lIns="91440" tIns="45720" rIns="91440" bIns="45720" rtlCol="0" anchor="t">
            <a:normAutofit/>
          </a:bodyPr>
          <a:lstStyle/>
          <a:p>
            <a:pPr marL="0" indent="0" algn="just">
              <a:buNone/>
            </a:pPr>
            <a:r>
              <a:rPr lang="nl-NL" dirty="0">
                <a:latin typeface="Times New Roman"/>
                <a:cs typeface="Times New Roman"/>
              </a:rPr>
              <a:t>Voorbehouden handelingen vormen een s</a:t>
            </a:r>
            <a:r>
              <a:rPr lang="nl-NL" b="1" u="sng" dirty="0">
                <a:latin typeface="Times New Roman"/>
                <a:cs typeface="Times New Roman"/>
              </a:rPr>
              <a:t>pecifieke groep binnen de risicovolle handelingen</a:t>
            </a:r>
            <a:r>
              <a:rPr lang="nl-NL" dirty="0">
                <a:latin typeface="Times New Roman"/>
                <a:cs typeface="Times New Roman"/>
              </a:rPr>
              <a:t>. Het betreft handelingen die door de individuele professionals </a:t>
            </a:r>
            <a:r>
              <a:rPr lang="nl-NL" b="1" dirty="0">
                <a:solidFill>
                  <a:srgbClr val="00B050"/>
                </a:solidFill>
                <a:latin typeface="Times New Roman"/>
                <a:cs typeface="Times New Roman"/>
              </a:rPr>
              <a:t>beroepsmatig </a:t>
            </a:r>
            <a:r>
              <a:rPr lang="nl-NL" dirty="0">
                <a:latin typeface="Times New Roman"/>
                <a:cs typeface="Times New Roman"/>
              </a:rPr>
              <a:t>worden verricht. </a:t>
            </a:r>
            <a:r>
              <a:rPr lang="nl-NL" b="1" u="sng" dirty="0">
                <a:latin typeface="Times New Roman"/>
                <a:cs typeface="Times New Roman"/>
              </a:rPr>
              <a:t>In de Wet BIG worden 14 risicovolle handelingen aangemerkt als voorbehouden handelingen.</a:t>
            </a:r>
            <a:r>
              <a:rPr lang="nl-NL" dirty="0">
                <a:latin typeface="Times New Roman"/>
                <a:cs typeface="Times New Roman"/>
              </a:rPr>
              <a:t> Een arts mag met inachtneming van bepaalde voorwaarden, aan een andere beroepsbeoefenaar (bijvoorbeeld verpleegkundige of verzorgende) opdracht geven via een uitvoeringsverzoek, een voorbehouden handeling te verrichten.</a:t>
            </a:r>
            <a:endParaRPr lang="en-US" dirty="0">
              <a:ea typeface="+mn-lt"/>
              <a:cs typeface="+mn-lt"/>
            </a:endParaRPr>
          </a:p>
          <a:p>
            <a:pPr algn="just"/>
            <a:endParaRPr lang="nl-NL" dirty="0">
              <a:ea typeface="+mn-lt"/>
              <a:cs typeface="+mn-lt"/>
            </a:endParaRPr>
          </a:p>
          <a:p>
            <a:pPr marL="0" indent="0" algn="just">
              <a:buNone/>
            </a:pPr>
            <a:r>
              <a:rPr lang="nl-NL" b="1" dirty="0">
                <a:latin typeface="Times New Roman"/>
                <a:cs typeface="Times New Roman"/>
              </a:rPr>
              <a:t>Wanneer ben je bekwaam?</a:t>
            </a:r>
            <a:endParaRPr lang="nl-NL" dirty="0">
              <a:ea typeface="+mn-lt"/>
              <a:cs typeface="+mn-lt"/>
            </a:endParaRPr>
          </a:p>
          <a:p>
            <a:endParaRPr lang="en-US" dirty="0">
              <a:cs typeface="Calibri"/>
            </a:endParaRPr>
          </a:p>
        </p:txBody>
      </p:sp>
      <p:sp>
        <p:nvSpPr>
          <p:cNvPr id="4" name="TextBox 1">
            <a:extLst>
              <a:ext uri="{FF2B5EF4-FFF2-40B4-BE49-F238E27FC236}">
                <a16:creationId xmlns:a16="http://schemas.microsoft.com/office/drawing/2014/main" id="{0B656E92-58E7-4271-B8B2-561D43708959}"/>
              </a:ext>
            </a:extLst>
          </p:cNvPr>
          <p:cNvSpPr txBox="1"/>
          <p:nvPr/>
        </p:nvSpPr>
        <p:spPr>
          <a:xfrm>
            <a:off x="841472" y="6363211"/>
            <a:ext cx="11312105" cy="307777"/>
          </a:xfrm>
          <a:prstGeom prst="rect">
            <a:avLst/>
          </a:prstGeom>
          <a:noFill/>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400" dirty="0">
                <a:latin typeface="Times New Roman"/>
                <a:cs typeface="Times New Roman"/>
              </a:rPr>
              <a:t>* BRON: </a:t>
            </a:r>
            <a:r>
              <a:rPr lang="en-US" sz="1400" dirty="0">
                <a:latin typeface="Times New Roman"/>
                <a:ea typeface="+mn-lt"/>
                <a:cs typeface="+mn-lt"/>
                <a:hlinkClick r:id="rId3"/>
              </a:rPr>
              <a:t>https://www.nursing.nl/wat-is-het-verschil-tussen-een-voorbehouden-handeling-en-een-risicovolle-handeling-tvvfaq100970w/</a:t>
            </a:r>
            <a:r>
              <a:rPr lang="en-US" sz="1400" dirty="0">
                <a:latin typeface="Times New Roman"/>
                <a:ea typeface="+mn-lt"/>
                <a:cs typeface="+mn-lt"/>
              </a:rPr>
              <a:t> </a:t>
            </a:r>
            <a:endParaRPr lang="en-US" dirty="0">
              <a:ea typeface="+mn-lt"/>
              <a:cs typeface="+mn-lt"/>
            </a:endParaRPr>
          </a:p>
        </p:txBody>
      </p:sp>
    </p:spTree>
    <p:extLst>
      <p:ext uri="{BB962C8B-B14F-4D97-AF65-F5344CB8AC3E}">
        <p14:creationId xmlns:p14="http://schemas.microsoft.com/office/powerpoint/2010/main" val="247423801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4856D8-3F29-4844-9FF9-94DBF2B7052A}"/>
              </a:ext>
            </a:extLst>
          </p:cNvPr>
          <p:cNvSpPr>
            <a:spLocks noGrp="1"/>
          </p:cNvSpPr>
          <p:nvPr>
            <p:ph type="title"/>
          </p:nvPr>
        </p:nvSpPr>
        <p:spPr/>
        <p:txBody>
          <a:bodyPr/>
          <a:lstStyle/>
          <a:p>
            <a:pPr algn="ctr"/>
            <a:r>
              <a:rPr lang="en-US" u="sng" dirty="0">
                <a:latin typeface="Times New Roman"/>
                <a:cs typeface="Calibri Light"/>
              </a:rPr>
              <a:t>1. *</a:t>
            </a:r>
            <a:r>
              <a:rPr lang="nl-NL" u="sng" dirty="0">
                <a:latin typeface="Times New Roman"/>
                <a:cs typeface="Times New Roman"/>
              </a:rPr>
              <a:t>Neusmaagsonde inbrengen</a:t>
            </a:r>
            <a:endParaRPr lang="en-US">
              <a:cs typeface="Calibri Light" panose="020F0302020204030204"/>
            </a:endParaRPr>
          </a:p>
        </p:txBody>
      </p:sp>
      <p:sp>
        <p:nvSpPr>
          <p:cNvPr id="3" name="Content Placeholder 2">
            <a:extLst>
              <a:ext uri="{FF2B5EF4-FFF2-40B4-BE49-F238E27FC236}">
                <a16:creationId xmlns:a16="http://schemas.microsoft.com/office/drawing/2014/main" id="{CEA0CEFF-5475-4065-B7FB-9C96A4993636}"/>
              </a:ext>
            </a:extLst>
          </p:cNvPr>
          <p:cNvSpPr>
            <a:spLocks noGrp="1"/>
          </p:cNvSpPr>
          <p:nvPr>
            <p:ph idx="1"/>
          </p:nvPr>
        </p:nvSpPr>
        <p:spPr/>
        <p:txBody>
          <a:bodyPr vert="horz" lIns="91440" tIns="45720" rIns="91440" bIns="45720" rtlCol="0" anchor="t">
            <a:normAutofit/>
          </a:bodyPr>
          <a:lstStyle/>
          <a:p>
            <a:endParaRPr lang="nl-NL" u="sng" dirty="0">
              <a:latin typeface="Times New Roman"/>
              <a:ea typeface="+mn-lt"/>
              <a:cs typeface="+mn-lt"/>
            </a:endParaRPr>
          </a:p>
          <a:p>
            <a:r>
              <a:rPr lang="nl-NL" u="sng" dirty="0">
                <a:latin typeface="Times New Roman"/>
                <a:ea typeface="+mn-lt"/>
                <a:cs typeface="+mn-lt"/>
              </a:rPr>
              <a:t>Indicatie neusmaagsonde in de thuiszorg:</a:t>
            </a:r>
            <a:endParaRPr lang="nl-NL" dirty="0">
              <a:cs typeface="Calibri" panose="020F0502020204030204"/>
            </a:endParaRPr>
          </a:p>
          <a:p>
            <a:pPr marL="0" indent="0">
              <a:buNone/>
            </a:pPr>
            <a:r>
              <a:rPr lang="nl-NL" sz="2400" dirty="0">
                <a:latin typeface="Times New Roman"/>
                <a:ea typeface="+mn-lt"/>
                <a:cs typeface="+mn-lt"/>
              </a:rPr>
              <a:t>- Toedienen van sondevoeding en/of medicatie bij patiënten die niet (goed) kunnen slikken.</a:t>
            </a:r>
          </a:p>
          <a:p>
            <a:pPr marL="0" indent="0">
              <a:buNone/>
            </a:pPr>
            <a:endParaRPr lang="nl-NL" sz="2400" dirty="0">
              <a:latin typeface="Calibri"/>
              <a:ea typeface="+mn-lt"/>
              <a:cs typeface="+mn-lt"/>
            </a:endParaRPr>
          </a:p>
          <a:p>
            <a:pPr>
              <a:buFont typeface="Arial"/>
              <a:buChar char="•"/>
            </a:pPr>
            <a:r>
              <a:rPr lang="nl-NL" sz="2400">
                <a:latin typeface="Times New Roman"/>
                <a:ea typeface="+mn-lt"/>
                <a:cs typeface="+mn-lt"/>
              </a:rPr>
              <a:t>Hoe wordt de lengte van een neusmaagsonde bepaald?</a:t>
            </a:r>
          </a:p>
          <a:p>
            <a:pPr>
              <a:buFont typeface="Arial"/>
              <a:buChar char="•"/>
            </a:pPr>
            <a:r>
              <a:rPr lang="nl-NL" sz="2400" dirty="0">
                <a:latin typeface="Times New Roman"/>
                <a:cs typeface="Calibri"/>
              </a:rPr>
              <a:t>Aandachtspunten vóórdat je sonde gaat inbrengen?</a:t>
            </a:r>
          </a:p>
          <a:p>
            <a:pPr>
              <a:buFont typeface="Arial"/>
              <a:buChar char="•"/>
            </a:pPr>
            <a:r>
              <a:rPr lang="nl-NL" sz="2400" dirty="0">
                <a:latin typeface="Times New Roman"/>
                <a:cs typeface="Calibri"/>
              </a:rPr>
              <a:t>Aandachtspunten nadat sonde is ingebracht?</a:t>
            </a:r>
          </a:p>
          <a:p>
            <a:pPr>
              <a:buFont typeface="Arial"/>
              <a:buChar char="•"/>
            </a:pPr>
            <a:endParaRPr lang="nl-NL" sz="2400" dirty="0">
              <a:latin typeface="Times New Roman"/>
              <a:cs typeface="Calibri"/>
            </a:endParaRPr>
          </a:p>
        </p:txBody>
      </p:sp>
      <p:sp>
        <p:nvSpPr>
          <p:cNvPr id="4" name="TextBox 1">
            <a:extLst>
              <a:ext uri="{FF2B5EF4-FFF2-40B4-BE49-F238E27FC236}">
                <a16:creationId xmlns:a16="http://schemas.microsoft.com/office/drawing/2014/main" id="{A8A20B9E-98CF-4523-BC18-13758A1059C5}"/>
              </a:ext>
            </a:extLst>
          </p:cNvPr>
          <p:cNvSpPr txBox="1"/>
          <p:nvPr/>
        </p:nvSpPr>
        <p:spPr>
          <a:xfrm>
            <a:off x="837096" y="6371569"/>
            <a:ext cx="2844195" cy="307777"/>
          </a:xfrm>
          <a:prstGeom prst="rect">
            <a:avLst/>
          </a:prstGeom>
          <a:noFill/>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400" dirty="0">
                <a:latin typeface="Times New Roman"/>
                <a:cs typeface="Times New Roman"/>
              </a:rPr>
              <a:t>*BRON: </a:t>
            </a:r>
            <a:r>
              <a:rPr lang="en-US" sz="1400" err="1">
                <a:latin typeface="Times New Roman"/>
                <a:cs typeface="Times New Roman"/>
              </a:rPr>
              <a:t>Vilans</a:t>
            </a:r>
            <a:r>
              <a:rPr lang="en-US" sz="1400" dirty="0">
                <a:latin typeface="Times New Roman"/>
                <a:cs typeface="Times New Roman"/>
              </a:rPr>
              <a:t> kick </a:t>
            </a:r>
            <a:r>
              <a:rPr lang="en-US" sz="1400" err="1">
                <a:latin typeface="Times New Roman"/>
                <a:cs typeface="Times New Roman"/>
              </a:rPr>
              <a:t>protocollen</a:t>
            </a:r>
            <a:endParaRPr lang="en-US" sz="1400">
              <a:cs typeface="Calibri" panose="020F0502020204030204"/>
            </a:endParaRPr>
          </a:p>
        </p:txBody>
      </p:sp>
    </p:spTree>
    <p:extLst>
      <p:ext uri="{BB962C8B-B14F-4D97-AF65-F5344CB8AC3E}">
        <p14:creationId xmlns:p14="http://schemas.microsoft.com/office/powerpoint/2010/main" val="147322568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619456-6E1D-4EB3-80F5-5A257E77BE7E}"/>
              </a:ext>
            </a:extLst>
          </p:cNvPr>
          <p:cNvSpPr>
            <a:spLocks noGrp="1"/>
          </p:cNvSpPr>
          <p:nvPr>
            <p:ph type="title"/>
          </p:nvPr>
        </p:nvSpPr>
        <p:spPr/>
        <p:txBody>
          <a:bodyPr/>
          <a:lstStyle/>
          <a:p>
            <a:pPr algn="ctr"/>
            <a:r>
              <a:rPr lang="nl-NL" u="sng" dirty="0">
                <a:latin typeface="Times New Roman"/>
                <a:cs typeface="Calibri Light"/>
              </a:rPr>
              <a:t>*Soorten neusmaag-sondes</a:t>
            </a:r>
            <a:endParaRPr lang="nl-NL" u="sng">
              <a:latin typeface="Times New Roman"/>
              <a:cs typeface="Times New Roman"/>
            </a:endParaRPr>
          </a:p>
        </p:txBody>
      </p:sp>
      <p:sp>
        <p:nvSpPr>
          <p:cNvPr id="3" name="Content Placeholder 2">
            <a:extLst>
              <a:ext uri="{FF2B5EF4-FFF2-40B4-BE49-F238E27FC236}">
                <a16:creationId xmlns:a16="http://schemas.microsoft.com/office/drawing/2014/main" id="{3DC5DDB9-79FE-4A15-9BC8-DBA4082805BB}"/>
              </a:ext>
            </a:extLst>
          </p:cNvPr>
          <p:cNvSpPr>
            <a:spLocks noGrp="1"/>
          </p:cNvSpPr>
          <p:nvPr>
            <p:ph idx="1"/>
          </p:nvPr>
        </p:nvSpPr>
        <p:spPr>
          <a:xfrm>
            <a:off x="838200" y="1515659"/>
            <a:ext cx="10515600" cy="4751710"/>
          </a:xfrm>
        </p:spPr>
        <p:txBody>
          <a:bodyPr vert="horz" lIns="91440" tIns="45720" rIns="91440" bIns="45720" rtlCol="0" anchor="t">
            <a:noAutofit/>
          </a:bodyPr>
          <a:lstStyle/>
          <a:p>
            <a:pPr marL="0" indent="0">
              <a:buNone/>
            </a:pPr>
            <a:r>
              <a:rPr lang="nl-NL" sz="2400" dirty="0">
                <a:latin typeface="Times New Roman"/>
                <a:cs typeface="Calibri"/>
              </a:rPr>
              <a:t>Meest voorkomende sondes in de wijk: </a:t>
            </a:r>
            <a:r>
              <a:rPr lang="nl-NL" sz="2400" b="1" dirty="0">
                <a:latin typeface="Times New Roman"/>
                <a:cs typeface="Times New Roman"/>
              </a:rPr>
              <a:t>polyurethaan (</a:t>
            </a:r>
            <a:r>
              <a:rPr lang="nl-NL" sz="2400" b="1" dirty="0">
                <a:latin typeface="Times New Roman"/>
                <a:cs typeface="Calibri"/>
              </a:rPr>
              <a:t>PUR) of siliconen sonde</a:t>
            </a:r>
            <a:endParaRPr lang="en-US" dirty="0"/>
          </a:p>
          <a:p>
            <a:pPr marL="457200" indent="-457200"/>
            <a:endParaRPr lang="nl-NL" sz="2400" dirty="0">
              <a:latin typeface="Times New Roman"/>
              <a:ea typeface="+mn-lt"/>
              <a:cs typeface="+mn-lt"/>
            </a:endParaRPr>
          </a:p>
          <a:p>
            <a:pPr marL="0" indent="0">
              <a:buNone/>
            </a:pPr>
            <a:r>
              <a:rPr lang="nl-NL" sz="2400">
                <a:latin typeface="Times New Roman"/>
                <a:ea typeface="+mn-lt"/>
                <a:cs typeface="+mn-lt"/>
              </a:rPr>
              <a:t>Voorkeur sondes: PUR- of een siliconen sonde</a:t>
            </a:r>
            <a:endParaRPr lang="nl-NL" sz="2400">
              <a:latin typeface="Times New Roman"/>
              <a:cs typeface="Calibri" panose="020F0502020204030204"/>
            </a:endParaRPr>
          </a:p>
          <a:p>
            <a:pPr marL="457200" indent="-457200"/>
            <a:endParaRPr lang="nl-NL" sz="2400" dirty="0">
              <a:latin typeface="Times New Roman"/>
              <a:ea typeface="+mn-lt"/>
              <a:cs typeface="+mn-lt"/>
            </a:endParaRPr>
          </a:p>
          <a:p>
            <a:pPr marL="0" indent="0">
              <a:buNone/>
            </a:pPr>
            <a:r>
              <a:rPr lang="nl-NL" sz="2400">
                <a:latin typeface="Times New Roman"/>
                <a:ea typeface="+mn-lt"/>
                <a:cs typeface="+mn-lt"/>
              </a:rPr>
              <a:t>Voordelen PUR- en siliconen sonde: minder vaak verwisselen dan een PVC-sonde</a:t>
            </a:r>
            <a:endParaRPr lang="nl-NL">
              <a:latin typeface="Calibri" panose="020F0502020204030204"/>
              <a:ea typeface="+mn-lt"/>
              <a:cs typeface="+mn-lt"/>
            </a:endParaRPr>
          </a:p>
          <a:p>
            <a:pPr marL="0" indent="0">
              <a:buNone/>
            </a:pPr>
            <a:endParaRPr lang="nl-NL" sz="2400" b="1" dirty="0">
              <a:latin typeface="Times New Roman"/>
              <a:ea typeface="+mn-lt"/>
              <a:cs typeface="+mn-lt"/>
            </a:endParaRPr>
          </a:p>
          <a:p>
            <a:pPr marL="0" indent="0">
              <a:buNone/>
            </a:pPr>
            <a:r>
              <a:rPr lang="nl-NL" sz="2400" b="1">
                <a:latin typeface="Times New Roman"/>
                <a:ea typeface="+mn-lt"/>
                <a:cs typeface="+mn-lt"/>
              </a:rPr>
              <a:t>Vervangen verschillende sondes: </a:t>
            </a:r>
            <a:endParaRPr lang="nl-NL">
              <a:cs typeface="Calibri"/>
            </a:endParaRPr>
          </a:p>
          <a:p>
            <a:pPr marL="457200" indent="-457200"/>
            <a:r>
              <a:rPr lang="nl-NL" sz="2400" dirty="0">
                <a:latin typeface="Times New Roman"/>
                <a:ea typeface="+mn-lt"/>
                <a:cs typeface="+mn-lt"/>
              </a:rPr>
              <a:t>PUR-sonde vervangen: na 4 tot 8 weken</a:t>
            </a:r>
          </a:p>
          <a:p>
            <a:pPr marL="457200" indent="-457200"/>
            <a:r>
              <a:rPr lang="nl-NL" sz="2400" dirty="0">
                <a:latin typeface="Times New Roman"/>
                <a:ea typeface="+mn-lt"/>
                <a:cs typeface="+mn-lt"/>
              </a:rPr>
              <a:t>Siliconen sonde vervangen: om de 3 tot 4 maanden</a:t>
            </a:r>
          </a:p>
          <a:p>
            <a:pPr marL="457200" indent="-457200"/>
            <a:r>
              <a:rPr lang="nl-NL" sz="2400" dirty="0">
                <a:latin typeface="Times New Roman"/>
                <a:ea typeface="+mn-lt"/>
                <a:cs typeface="+mn-lt"/>
              </a:rPr>
              <a:t>PVC-sonde vervangen: na 3 dagen, omdat deze door de maagsappen hard wordt en het maagslijmvlies kan beschadigen</a:t>
            </a:r>
            <a:endParaRPr lang="nl-NL" sz="2400" dirty="0">
              <a:latin typeface="Times New Roman"/>
              <a:cs typeface="Calibri"/>
            </a:endParaRPr>
          </a:p>
          <a:p>
            <a:pPr marL="457200" indent="-457200"/>
            <a:endParaRPr lang="nl-NL" dirty="0">
              <a:latin typeface="Times New Roman"/>
              <a:cs typeface="Calibri"/>
            </a:endParaRPr>
          </a:p>
        </p:txBody>
      </p:sp>
      <p:sp>
        <p:nvSpPr>
          <p:cNvPr id="4" name="TextBox 1">
            <a:extLst>
              <a:ext uri="{FF2B5EF4-FFF2-40B4-BE49-F238E27FC236}">
                <a16:creationId xmlns:a16="http://schemas.microsoft.com/office/drawing/2014/main" id="{7C6841A4-5F3C-444D-B109-640494EB22EA}"/>
              </a:ext>
            </a:extLst>
          </p:cNvPr>
          <p:cNvSpPr txBox="1"/>
          <p:nvPr/>
        </p:nvSpPr>
        <p:spPr>
          <a:xfrm>
            <a:off x="840267" y="6374807"/>
            <a:ext cx="10670340" cy="307777"/>
          </a:xfrm>
          <a:prstGeom prst="rect">
            <a:avLst/>
          </a:prstGeom>
          <a:noFill/>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nl-NL" sz="1400" dirty="0">
                <a:latin typeface="Times New Roman"/>
                <a:cs typeface="Times New Roman"/>
              </a:rPr>
              <a:t>*BRON: </a:t>
            </a:r>
            <a:r>
              <a:rPr lang="nl-NL" sz="1400" dirty="0">
                <a:latin typeface="Times New Roman"/>
                <a:ea typeface="+mn-lt"/>
                <a:cs typeface="+mn-lt"/>
                <a:hlinkClick r:id="rId3"/>
              </a:rPr>
              <a:t>https://www.radboudumc.nl/patientenzorg/behandelingen/sondevoeding-bij-kinderen/algemene-informatie/soorten-sondes</a:t>
            </a:r>
            <a:r>
              <a:rPr lang="nl-NL" sz="1400" dirty="0">
                <a:latin typeface="Times New Roman"/>
                <a:ea typeface="+mn-lt"/>
                <a:cs typeface="+mn-lt"/>
              </a:rPr>
              <a:t> </a:t>
            </a:r>
            <a:endParaRPr lang="nl-NL" sz="1400">
              <a:latin typeface="Times New Roman"/>
              <a:cs typeface="Calibri" panose="020F0502020204030204"/>
            </a:endParaRPr>
          </a:p>
        </p:txBody>
      </p:sp>
    </p:spTree>
    <p:extLst>
      <p:ext uri="{BB962C8B-B14F-4D97-AF65-F5344CB8AC3E}">
        <p14:creationId xmlns:p14="http://schemas.microsoft.com/office/powerpoint/2010/main" val="11302073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AC7896-ECD2-4BD7-B52E-5598C60A6870}"/>
              </a:ext>
            </a:extLst>
          </p:cNvPr>
          <p:cNvSpPr>
            <a:spLocks noGrp="1"/>
          </p:cNvSpPr>
          <p:nvPr>
            <p:ph type="title"/>
          </p:nvPr>
        </p:nvSpPr>
        <p:spPr>
          <a:xfrm>
            <a:off x="838200" y="5534025"/>
            <a:ext cx="10515600" cy="822326"/>
          </a:xfrm>
        </p:spPr>
        <p:txBody>
          <a:bodyPr vert="horz" lIns="91440" tIns="45720" rIns="91440" bIns="45720" rtlCol="0" anchor="ctr">
            <a:normAutofit/>
          </a:bodyPr>
          <a:lstStyle/>
          <a:p>
            <a:pPr algn="ctr"/>
            <a:r>
              <a:rPr lang="en-US">
                <a:latin typeface="Times New Roman"/>
                <a:cs typeface="Times New Roman"/>
              </a:rPr>
              <a:t>  PUR sonde                         Siliconen sonde</a:t>
            </a:r>
          </a:p>
        </p:txBody>
      </p:sp>
      <p:pic>
        <p:nvPicPr>
          <p:cNvPr id="5" name="Picture 5">
            <a:extLst>
              <a:ext uri="{FF2B5EF4-FFF2-40B4-BE49-F238E27FC236}">
                <a16:creationId xmlns:a16="http://schemas.microsoft.com/office/drawing/2014/main" id="{8CFB9FE9-7872-41DA-8007-CE50F52693F2}"/>
              </a:ext>
            </a:extLst>
          </p:cNvPr>
          <p:cNvPicPr>
            <a:picLocks noGrp="1" noChangeAspect="1"/>
          </p:cNvPicPr>
          <p:nvPr>
            <p:ph sz="half" idx="1"/>
          </p:nvPr>
        </p:nvPicPr>
        <p:blipFill>
          <a:blip r:embed="rId3"/>
          <a:stretch>
            <a:fillRect/>
          </a:stretch>
        </p:blipFill>
        <p:spPr>
          <a:xfrm>
            <a:off x="314864" y="208501"/>
            <a:ext cx="5331454" cy="5331454"/>
          </a:xfrm>
        </p:spPr>
      </p:pic>
      <p:pic>
        <p:nvPicPr>
          <p:cNvPr id="7" name="Picture 7">
            <a:extLst>
              <a:ext uri="{FF2B5EF4-FFF2-40B4-BE49-F238E27FC236}">
                <a16:creationId xmlns:a16="http://schemas.microsoft.com/office/drawing/2014/main" id="{A8F551AD-3C1E-4D4B-A85A-C16DABFEC185}"/>
              </a:ext>
            </a:extLst>
          </p:cNvPr>
          <p:cNvPicPr>
            <a:picLocks noGrp="1" noChangeAspect="1"/>
          </p:cNvPicPr>
          <p:nvPr>
            <p:ph sz="half" idx="2"/>
          </p:nvPr>
        </p:nvPicPr>
        <p:blipFill>
          <a:blip r:embed="rId4"/>
          <a:stretch>
            <a:fillRect/>
          </a:stretch>
        </p:blipFill>
        <p:spPr>
          <a:xfrm>
            <a:off x="5872642" y="208502"/>
            <a:ext cx="5945399" cy="5331455"/>
          </a:xfrm>
        </p:spPr>
      </p:pic>
    </p:spTree>
    <p:extLst>
      <p:ext uri="{BB962C8B-B14F-4D97-AF65-F5344CB8AC3E}">
        <p14:creationId xmlns:p14="http://schemas.microsoft.com/office/powerpoint/2010/main" val="42864471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D31841-9F88-409E-94F3-D9BFCE3BE687}"/>
              </a:ext>
            </a:extLst>
          </p:cNvPr>
          <p:cNvSpPr>
            <a:spLocks noGrp="1"/>
          </p:cNvSpPr>
          <p:nvPr>
            <p:ph type="title"/>
          </p:nvPr>
        </p:nvSpPr>
        <p:spPr>
          <a:xfrm>
            <a:off x="751936" y="494521"/>
            <a:ext cx="10515600" cy="1196167"/>
          </a:xfrm>
        </p:spPr>
        <p:txBody>
          <a:bodyPr vert="horz" lIns="91440" tIns="45720" rIns="91440" bIns="45720" rtlCol="0" anchor="ctr">
            <a:noAutofit/>
          </a:bodyPr>
          <a:lstStyle/>
          <a:p>
            <a:pPr algn="ctr"/>
            <a:br>
              <a:rPr lang="nl-NL" u="sng" dirty="0">
                <a:latin typeface="Times New Roman"/>
                <a:ea typeface="+mj-lt"/>
                <a:cs typeface="+mj-lt"/>
              </a:rPr>
            </a:br>
            <a:br>
              <a:rPr lang="nl-NL" u="sng" dirty="0">
                <a:latin typeface="Times New Roman"/>
                <a:ea typeface="+mj-lt"/>
                <a:cs typeface="+mj-lt"/>
              </a:rPr>
            </a:br>
            <a:r>
              <a:rPr lang="nl-NL" u="sng" dirty="0">
                <a:latin typeface="Times New Roman"/>
                <a:ea typeface="+mj-lt"/>
                <a:cs typeface="+mj-lt"/>
              </a:rPr>
              <a:t>*Benodigdheden, werkwijze en complicaties</a:t>
            </a:r>
            <a:endParaRPr lang="en-US" u="sng" dirty="0">
              <a:latin typeface="Times New Roman"/>
              <a:ea typeface="+mj-lt"/>
              <a:cs typeface="+mj-lt"/>
            </a:endParaRPr>
          </a:p>
          <a:p>
            <a:endParaRPr lang="nl-NL" dirty="0">
              <a:ea typeface="+mj-lt"/>
              <a:cs typeface="+mj-lt"/>
            </a:endParaRPr>
          </a:p>
          <a:p>
            <a:endParaRPr lang="en-US" dirty="0">
              <a:cs typeface="Calibri Light"/>
            </a:endParaRPr>
          </a:p>
        </p:txBody>
      </p:sp>
      <p:sp>
        <p:nvSpPr>
          <p:cNvPr id="3" name="Content Placeholder 2">
            <a:extLst>
              <a:ext uri="{FF2B5EF4-FFF2-40B4-BE49-F238E27FC236}">
                <a16:creationId xmlns:a16="http://schemas.microsoft.com/office/drawing/2014/main" id="{00086976-72A4-4166-ABF8-B208A0F727C4}"/>
              </a:ext>
            </a:extLst>
          </p:cNvPr>
          <p:cNvSpPr>
            <a:spLocks noGrp="1"/>
          </p:cNvSpPr>
          <p:nvPr>
            <p:ph idx="1"/>
          </p:nvPr>
        </p:nvSpPr>
        <p:spPr/>
        <p:txBody>
          <a:bodyPr vert="horz" lIns="91440" tIns="45720" rIns="91440" bIns="45720" rtlCol="0" anchor="t">
            <a:normAutofit/>
          </a:bodyPr>
          <a:lstStyle/>
          <a:p>
            <a:endParaRPr lang="nl-NL" dirty="0">
              <a:latin typeface="Calibri Light"/>
              <a:cs typeface="Calibri Light"/>
            </a:endParaRPr>
          </a:p>
          <a:p>
            <a:endParaRPr lang="en-US" dirty="0">
              <a:ea typeface="+mn-lt"/>
              <a:cs typeface="+mn-lt"/>
            </a:endParaRPr>
          </a:p>
          <a:p>
            <a:r>
              <a:rPr lang="nl-NL" dirty="0">
                <a:latin typeface="Times New Roman"/>
                <a:cs typeface="Times New Roman"/>
              </a:rPr>
              <a:t>Wat zijn de complicaties? </a:t>
            </a:r>
            <a:endParaRPr lang="en-US" dirty="0">
              <a:ea typeface="+mn-lt"/>
              <a:cs typeface="+mn-lt"/>
            </a:endParaRPr>
          </a:p>
          <a:p>
            <a:endParaRPr lang="nl-NL" dirty="0">
              <a:ea typeface="+mn-lt"/>
              <a:cs typeface="+mn-lt"/>
            </a:endParaRPr>
          </a:p>
          <a:p>
            <a:r>
              <a:rPr lang="nl-NL" dirty="0">
                <a:latin typeface="Times New Roman"/>
                <a:cs typeface="Times New Roman"/>
              </a:rPr>
              <a:t>Richtlijnen van </a:t>
            </a:r>
            <a:r>
              <a:rPr lang="nl-NL" dirty="0" err="1">
                <a:latin typeface="Times New Roman"/>
                <a:cs typeface="Times New Roman"/>
              </a:rPr>
              <a:t>Vilans</a:t>
            </a:r>
            <a:endParaRPr lang="en-US" dirty="0" err="1">
              <a:ea typeface="+mn-lt"/>
              <a:cs typeface="+mn-lt"/>
            </a:endParaRPr>
          </a:p>
          <a:p>
            <a:endParaRPr lang="nl-NL" dirty="0">
              <a:ea typeface="+mn-lt"/>
              <a:cs typeface="+mn-lt"/>
            </a:endParaRPr>
          </a:p>
          <a:p>
            <a:endParaRPr lang="nl-NL" dirty="0">
              <a:latin typeface="Calibri Light"/>
              <a:cs typeface="Calibri Light"/>
            </a:endParaRPr>
          </a:p>
          <a:p>
            <a:endParaRPr lang="nl-NL" dirty="0">
              <a:latin typeface="Calibri Light"/>
              <a:cs typeface="Calibri Light"/>
            </a:endParaRPr>
          </a:p>
          <a:p>
            <a:endParaRPr lang="nl-NL" dirty="0">
              <a:latin typeface="Calibri Light"/>
              <a:cs typeface="Calibri Light"/>
            </a:endParaRPr>
          </a:p>
          <a:p>
            <a:pPr marL="0" indent="0">
              <a:buNone/>
            </a:pPr>
            <a:endParaRPr lang="en-US" dirty="0">
              <a:cs typeface="Calibri"/>
            </a:endParaRPr>
          </a:p>
        </p:txBody>
      </p:sp>
      <p:sp>
        <p:nvSpPr>
          <p:cNvPr id="4" name="TextBox 1">
            <a:extLst>
              <a:ext uri="{FF2B5EF4-FFF2-40B4-BE49-F238E27FC236}">
                <a16:creationId xmlns:a16="http://schemas.microsoft.com/office/drawing/2014/main" id="{9317B8B3-457B-4D20-817C-BDDF3B634186}"/>
              </a:ext>
            </a:extLst>
          </p:cNvPr>
          <p:cNvSpPr txBox="1"/>
          <p:nvPr/>
        </p:nvSpPr>
        <p:spPr>
          <a:xfrm>
            <a:off x="748151" y="6386921"/>
            <a:ext cx="3016723" cy="307777"/>
          </a:xfrm>
          <a:prstGeom prst="rect">
            <a:avLst/>
          </a:prstGeom>
          <a:noFill/>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nl-NL" sz="1400" dirty="0">
                <a:latin typeface="Times New Roman"/>
                <a:cs typeface="Times New Roman"/>
              </a:rPr>
              <a:t>*BRON: </a:t>
            </a:r>
            <a:r>
              <a:rPr lang="nl-NL" sz="1400" dirty="0" err="1">
                <a:latin typeface="Times New Roman"/>
                <a:cs typeface="Times New Roman"/>
              </a:rPr>
              <a:t>Vilans</a:t>
            </a:r>
            <a:r>
              <a:rPr lang="nl-NL" sz="1400" dirty="0">
                <a:latin typeface="Times New Roman"/>
                <a:cs typeface="Times New Roman"/>
              </a:rPr>
              <a:t> kick protocollen</a:t>
            </a:r>
            <a:endParaRPr lang="nl-NL" sz="1400" dirty="0">
              <a:latin typeface="Times New Roman"/>
              <a:cs typeface="Calibri" panose="020F0502020204030204"/>
            </a:endParaRPr>
          </a:p>
        </p:txBody>
      </p:sp>
    </p:spTree>
    <p:extLst>
      <p:ext uri="{BB962C8B-B14F-4D97-AF65-F5344CB8AC3E}">
        <p14:creationId xmlns:p14="http://schemas.microsoft.com/office/powerpoint/2010/main" val="276814006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D4EC25-C08A-41FD-95E5-B30150D871A7}"/>
              </a:ext>
            </a:extLst>
          </p:cNvPr>
          <p:cNvSpPr>
            <a:spLocks noGrp="1"/>
          </p:cNvSpPr>
          <p:nvPr>
            <p:ph type="title"/>
          </p:nvPr>
        </p:nvSpPr>
        <p:spPr>
          <a:xfrm>
            <a:off x="565031" y="365125"/>
            <a:ext cx="10788769" cy="1196167"/>
          </a:xfrm>
        </p:spPr>
        <p:txBody>
          <a:bodyPr>
            <a:normAutofit/>
          </a:bodyPr>
          <a:lstStyle/>
          <a:p>
            <a:pPr algn="ctr"/>
            <a:r>
              <a:rPr lang="en-US" sz="4200" u="sng" dirty="0">
                <a:latin typeface="Times New Roman"/>
                <a:cs typeface="Calibri Light"/>
              </a:rPr>
              <a:t>* 2. </a:t>
            </a:r>
            <a:r>
              <a:rPr lang="nl-NL" sz="4200" u="sng" dirty="0">
                <a:latin typeface="Times New Roman"/>
                <a:cs typeface="Times New Roman"/>
              </a:rPr>
              <a:t>Sondevoeding geven via </a:t>
            </a:r>
            <a:r>
              <a:rPr lang="nl-NL" sz="4200" u="sng">
                <a:latin typeface="Times New Roman"/>
                <a:cs typeface="Times New Roman"/>
              </a:rPr>
              <a:t>Flocare</a:t>
            </a:r>
            <a:r>
              <a:rPr lang="nl-NL" sz="4200" b="1">
                <a:ea typeface="+mj-lt"/>
                <a:cs typeface="+mj-lt"/>
              </a:rPr>
              <a:t>®</a:t>
            </a:r>
            <a:r>
              <a:rPr lang="nl-NL" sz="4200" u="sng">
                <a:latin typeface="Times New Roman"/>
                <a:cs typeface="Times New Roman"/>
              </a:rPr>
              <a:t> Infinity™</a:t>
            </a:r>
            <a:endParaRPr lang="en-US" sz="4200" u="sng" dirty="0">
              <a:latin typeface="Times New Roman"/>
              <a:cs typeface="Calibri Light"/>
            </a:endParaRPr>
          </a:p>
        </p:txBody>
      </p:sp>
      <p:sp>
        <p:nvSpPr>
          <p:cNvPr id="3" name="Content Placeholder 2">
            <a:extLst>
              <a:ext uri="{FF2B5EF4-FFF2-40B4-BE49-F238E27FC236}">
                <a16:creationId xmlns:a16="http://schemas.microsoft.com/office/drawing/2014/main" id="{1647B9A9-1AB9-4FEA-81FB-B83B65F6C662}"/>
              </a:ext>
            </a:extLst>
          </p:cNvPr>
          <p:cNvSpPr>
            <a:spLocks noGrp="1"/>
          </p:cNvSpPr>
          <p:nvPr>
            <p:ph idx="1"/>
          </p:nvPr>
        </p:nvSpPr>
        <p:spPr>
          <a:xfrm>
            <a:off x="838200" y="1825625"/>
            <a:ext cx="10515600" cy="4782658"/>
          </a:xfrm>
        </p:spPr>
        <p:txBody>
          <a:bodyPr vert="horz" lIns="91440" tIns="45720" rIns="91440" bIns="45720" rtlCol="0" anchor="t">
            <a:normAutofit/>
          </a:bodyPr>
          <a:lstStyle/>
          <a:p>
            <a:r>
              <a:rPr lang="nl-NL" dirty="0">
                <a:latin typeface="Times New Roman"/>
                <a:cs typeface="Times New Roman"/>
              </a:rPr>
              <a:t>Aandachtspunten vóór het geven van sondevoeding</a:t>
            </a:r>
            <a:endParaRPr lang="nl-NL" dirty="0">
              <a:ea typeface="+mn-lt"/>
              <a:cs typeface="+mn-lt"/>
            </a:endParaRPr>
          </a:p>
          <a:p>
            <a:pPr>
              <a:buFont typeface="Arial,Sans-Serif" panose="020B0604020202020204" pitchFamily="34" charset="0"/>
            </a:pPr>
            <a:endParaRPr lang="nl-NL" dirty="0">
              <a:ea typeface="+mn-lt"/>
              <a:cs typeface="+mn-lt"/>
            </a:endParaRPr>
          </a:p>
          <a:p>
            <a:pPr>
              <a:buFont typeface="Arial,Sans-Serif" panose="020B0604020202020204" pitchFamily="34" charset="0"/>
            </a:pPr>
            <a:r>
              <a:rPr lang="nl-NL" dirty="0">
                <a:latin typeface="Times New Roman"/>
                <a:cs typeface="Times New Roman"/>
              </a:rPr>
              <a:t>Aandachtspunten na het geven van sondevoeding</a:t>
            </a:r>
            <a:endParaRPr lang="nl-NL" dirty="0">
              <a:ea typeface="+mn-lt"/>
              <a:cs typeface="+mn-lt"/>
            </a:endParaRPr>
          </a:p>
          <a:p>
            <a:pPr>
              <a:buFont typeface="Arial,Sans-Serif" panose="020B0604020202020204" pitchFamily="34" charset="0"/>
            </a:pPr>
            <a:endParaRPr lang="nl-NL" dirty="0">
              <a:latin typeface="Calibri" panose="020F0502020204030204"/>
              <a:ea typeface="+mn-lt"/>
              <a:cs typeface="Calibri" panose="020F0502020204030204"/>
            </a:endParaRPr>
          </a:p>
          <a:p>
            <a:pPr>
              <a:buFont typeface="Arial,Sans-Serif" panose="020B0604020202020204" pitchFamily="34" charset="0"/>
            </a:pPr>
            <a:r>
              <a:rPr lang="nl-NL" dirty="0">
                <a:latin typeface="Times New Roman"/>
                <a:cs typeface="Times New Roman"/>
              </a:rPr>
              <a:t>Complicaties</a:t>
            </a:r>
            <a:endParaRPr lang="nl-NL" dirty="0">
              <a:cs typeface="Calibri"/>
            </a:endParaRPr>
          </a:p>
          <a:p>
            <a:endParaRPr lang="nl-NL" dirty="0">
              <a:latin typeface="Times New Roman"/>
              <a:cs typeface="Calibri"/>
            </a:endParaRPr>
          </a:p>
          <a:p>
            <a:r>
              <a:rPr lang="nl-NL">
                <a:latin typeface="Times New Roman"/>
                <a:cs typeface="Calibri"/>
              </a:rPr>
              <a:t>Nutricia Flocare</a:t>
            </a:r>
            <a:r>
              <a:rPr lang="nl-NL" b="1">
                <a:latin typeface="Calibri Light"/>
                <a:cs typeface="Calibri Light"/>
              </a:rPr>
              <a:t>®</a:t>
            </a:r>
            <a:r>
              <a:rPr lang="nl-NL">
                <a:latin typeface="Times New Roman"/>
                <a:cs typeface="Calibri"/>
              </a:rPr>
              <a:t> Infinity</a:t>
            </a:r>
            <a:r>
              <a:rPr lang="nl-NL">
                <a:latin typeface="Times New Roman"/>
                <a:cs typeface="Times New Roman"/>
              </a:rPr>
              <a:t>™</a:t>
            </a:r>
            <a:r>
              <a:rPr lang="nl-NL" dirty="0">
                <a:latin typeface="Times New Roman"/>
                <a:cs typeface="Calibri"/>
              </a:rPr>
              <a:t> </a:t>
            </a:r>
            <a:endParaRPr lang="nl-NL" dirty="0">
              <a:cs typeface="Calibri"/>
            </a:endParaRPr>
          </a:p>
          <a:p>
            <a:endParaRPr lang="nl-NL" dirty="0">
              <a:latin typeface="Times New Roman"/>
              <a:cs typeface="Calibri"/>
            </a:endParaRPr>
          </a:p>
          <a:p>
            <a:r>
              <a:rPr lang="nl-NL" dirty="0">
                <a:latin typeface="Times New Roman"/>
                <a:cs typeface="Calibri"/>
              </a:rPr>
              <a:t>Onderhoud toedieningssysteem</a:t>
            </a:r>
          </a:p>
          <a:p>
            <a:endParaRPr lang="nl-NL" dirty="0">
              <a:latin typeface="Times New Roman"/>
              <a:cs typeface="Calibri"/>
            </a:endParaRPr>
          </a:p>
          <a:p>
            <a:endParaRPr lang="nl-NL" dirty="0">
              <a:latin typeface="Times New Roman"/>
              <a:cs typeface="Calibri"/>
            </a:endParaRPr>
          </a:p>
          <a:p>
            <a:endParaRPr lang="nl-NL" dirty="0">
              <a:latin typeface="Times New Roman"/>
              <a:cs typeface="Calibri"/>
            </a:endParaRPr>
          </a:p>
          <a:p>
            <a:endParaRPr lang="nl-NL" dirty="0">
              <a:latin typeface="Times New Roman"/>
              <a:cs typeface="Calibri"/>
            </a:endParaRPr>
          </a:p>
        </p:txBody>
      </p:sp>
      <p:sp>
        <p:nvSpPr>
          <p:cNvPr id="5" name="TextBox 4">
            <a:extLst>
              <a:ext uri="{FF2B5EF4-FFF2-40B4-BE49-F238E27FC236}">
                <a16:creationId xmlns:a16="http://schemas.microsoft.com/office/drawing/2014/main" id="{20520BEB-5D5C-43AD-B171-2B1DFF3619D0}"/>
              </a:ext>
            </a:extLst>
          </p:cNvPr>
          <p:cNvSpPr txBox="1"/>
          <p:nvPr/>
        </p:nvSpPr>
        <p:spPr>
          <a:xfrm>
            <a:off x="748151" y="6454957"/>
            <a:ext cx="3016723" cy="307777"/>
          </a:xfrm>
          <a:prstGeom prst="rect">
            <a:avLst/>
          </a:prstGeom>
          <a:noFill/>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nl-NL" sz="1400" dirty="0">
                <a:latin typeface="Times New Roman"/>
                <a:cs typeface="Times New Roman"/>
              </a:rPr>
              <a:t>*BRON: </a:t>
            </a:r>
            <a:r>
              <a:rPr lang="nl-NL" sz="1400" dirty="0" err="1">
                <a:latin typeface="Times New Roman"/>
                <a:cs typeface="Times New Roman"/>
              </a:rPr>
              <a:t>Vilans</a:t>
            </a:r>
            <a:r>
              <a:rPr lang="nl-NL" sz="1400" dirty="0">
                <a:latin typeface="Times New Roman"/>
                <a:cs typeface="Times New Roman"/>
              </a:rPr>
              <a:t> kick protocollen</a:t>
            </a:r>
            <a:endParaRPr lang="nl-NL" sz="1400" dirty="0">
              <a:latin typeface="Times New Roman"/>
              <a:cs typeface="Calibri" panose="020F0502020204030204"/>
            </a:endParaRPr>
          </a:p>
        </p:txBody>
      </p:sp>
      <p:pic>
        <p:nvPicPr>
          <p:cNvPr id="8" name="Picture 8">
            <a:extLst>
              <a:ext uri="{FF2B5EF4-FFF2-40B4-BE49-F238E27FC236}">
                <a16:creationId xmlns:a16="http://schemas.microsoft.com/office/drawing/2014/main" id="{A29E3B3D-3BB6-4B83-94E7-06802E734100}"/>
              </a:ext>
            </a:extLst>
          </p:cNvPr>
          <p:cNvPicPr>
            <a:picLocks noChangeAspect="1"/>
          </p:cNvPicPr>
          <p:nvPr/>
        </p:nvPicPr>
        <p:blipFill>
          <a:blip r:embed="rId3"/>
          <a:stretch>
            <a:fillRect/>
          </a:stretch>
        </p:blipFill>
        <p:spPr>
          <a:xfrm>
            <a:off x="6285634" y="3995737"/>
            <a:ext cx="3749386" cy="2482561"/>
          </a:xfrm>
          <a:prstGeom prst="rect">
            <a:avLst/>
          </a:prstGeom>
        </p:spPr>
      </p:pic>
    </p:spTree>
    <p:extLst>
      <p:ext uri="{BB962C8B-B14F-4D97-AF65-F5344CB8AC3E}">
        <p14:creationId xmlns:p14="http://schemas.microsoft.com/office/powerpoint/2010/main" val="865131893"/>
      </p:ext>
    </p:extLst>
  </p:cSld>
  <p:clrMapOvr>
    <a:masterClrMapping/>
  </p:clrMapOvr>
</p:sld>
</file>

<file path=ppt/theme/theme1.xml><?xml version="1.0" encoding="utf-8"?>
<a:theme xmlns:a="http://schemas.openxmlformats.org/drawingml/2006/main" name="Kantoorthema">
  <a:themeElements>
    <a:clrScheme name="Kantoor">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Kantoor">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0</Words>
  <Application>Microsoft Office PowerPoint</Application>
  <PresentationFormat>Widescreen</PresentationFormat>
  <Paragraphs>0</Paragraphs>
  <Slides>17</Slides>
  <Notes>16</Notes>
  <HiddenSlides>0</HiddenSlides>
  <MMClips>0</MMClips>
  <ScaleCrop>false</ScaleCrop>
  <HeadingPairs>
    <vt:vector size="4" baseType="variant">
      <vt:variant>
        <vt:lpstr>Theme</vt:lpstr>
      </vt:variant>
      <vt:variant>
        <vt:i4>1</vt:i4>
      </vt:variant>
      <vt:variant>
        <vt:lpstr>Slide Titles</vt:lpstr>
      </vt:variant>
      <vt:variant>
        <vt:i4>17</vt:i4>
      </vt:variant>
    </vt:vector>
  </HeadingPairs>
  <TitlesOfParts>
    <vt:vector size="18" baseType="lpstr">
      <vt:lpstr>Kantoorthema</vt:lpstr>
      <vt:lpstr>PowerPoint Presentation</vt:lpstr>
      <vt:lpstr>Inhoudsopgave training</vt:lpstr>
      <vt:lpstr>*Definitie risicovolle handeling </vt:lpstr>
      <vt:lpstr> *Definitie voorbehouden handeling </vt:lpstr>
      <vt:lpstr>1. *Neusmaagsonde inbrengen</vt:lpstr>
      <vt:lpstr>*Soorten neusmaag-sondes</vt:lpstr>
      <vt:lpstr>  PUR sonde                         Siliconen sonde</vt:lpstr>
      <vt:lpstr>  *Benodigdheden, werkwijze en complicaties  </vt:lpstr>
      <vt:lpstr>* 2. Sondevoeding geven via Flocare® Infinity™</vt:lpstr>
      <vt:lpstr> *Benodigdheden, werkwijze en complicaties </vt:lpstr>
      <vt:lpstr>*PEG-sonde verzorgen</vt:lpstr>
      <vt:lpstr> *Benodigdheden, werkwijze en complicaties </vt:lpstr>
      <vt:lpstr>4. *Stomazorg</vt:lpstr>
      <vt:lpstr>*Verschil colon- en ileostoma</vt:lpstr>
      <vt:lpstr> *Benodigdheden, werkwijze en complicaties </vt:lpstr>
      <vt:lpstr>5. *Coban zwachtelen</vt:lpstr>
      <vt:lpstr> *Benodigdheden, werkwijze en complicaties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
  <cp:lastModifiedBy/>
  <cp:revision>1673</cp:revision>
  <dcterms:created xsi:type="dcterms:W3CDTF">2020-01-23T07:25:19Z</dcterms:created>
  <dcterms:modified xsi:type="dcterms:W3CDTF">2020-04-09T08:26:46Z</dcterms:modified>
</cp:coreProperties>
</file>