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098" r:id="rId1"/>
  </p:sldMasterIdLst>
  <p:notesMasterIdLst>
    <p:notesMasterId r:id="rId12"/>
  </p:notesMasterIdLst>
  <p:handoutMasterIdLst>
    <p:handoutMasterId r:id="rId13"/>
  </p:handoutMasterIdLst>
  <p:sldIdLst>
    <p:sldId id="728" r:id="rId2"/>
    <p:sldId id="730" r:id="rId3"/>
    <p:sldId id="748" r:id="rId4"/>
    <p:sldId id="749" r:id="rId5"/>
    <p:sldId id="739" r:id="rId6"/>
    <p:sldId id="751" r:id="rId7"/>
    <p:sldId id="750" r:id="rId8"/>
    <p:sldId id="752" r:id="rId9"/>
    <p:sldId id="753" r:id="rId10"/>
    <p:sldId id="747" r:id="rId11"/>
  </p:sldIdLst>
  <p:sldSz cx="9144000" cy="6858000" type="screen4x3"/>
  <p:notesSz cx="6797675" cy="9926638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2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8E269A15-F3A3-4495-B373-7DF13BA6A7C1}">
          <p14:sldIdLst>
            <p14:sldId id="728"/>
            <p14:sldId id="730"/>
            <p14:sldId id="748"/>
            <p14:sldId id="749"/>
            <p14:sldId id="739"/>
            <p14:sldId id="751"/>
            <p14:sldId id="750"/>
            <p14:sldId id="752"/>
            <p14:sldId id="753"/>
            <p14:sldId id="74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958" userDrawn="1">
          <p15:clr>
            <a:srgbClr val="A4A3A4"/>
          </p15:clr>
        </p15:guide>
        <p15:guide id="2" orient="horz" pos="4177">
          <p15:clr>
            <a:srgbClr val="A4A3A4"/>
          </p15:clr>
        </p15:guide>
        <p15:guide id="3" orient="horz" pos="731" userDrawn="1">
          <p15:clr>
            <a:srgbClr val="A4A3A4"/>
          </p15:clr>
        </p15:guide>
        <p15:guide id="4" pos="5465">
          <p15:clr>
            <a:srgbClr val="A4A3A4"/>
          </p15:clr>
        </p15:guide>
        <p15:guide id="5" pos="352">
          <p15:clr>
            <a:srgbClr val="A4A3A4"/>
          </p15:clr>
        </p15:guide>
        <p15:guide id="6" pos="148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1B9BD4"/>
    <a:srgbClr val="00204A"/>
    <a:srgbClr val="E3ECFB"/>
    <a:srgbClr val="EFF4FB"/>
    <a:srgbClr val="003E99"/>
    <a:srgbClr val="F76013"/>
    <a:srgbClr val="EE7D11"/>
    <a:srgbClr val="F9F9F9"/>
    <a:srgbClr val="D12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7" autoAdjust="0"/>
    <p:restoredTop sz="87625" autoAdjust="0"/>
  </p:normalViewPr>
  <p:slideViewPr>
    <p:cSldViewPr snapToGrid="0" showGuides="1">
      <p:cViewPr>
        <p:scale>
          <a:sx n="90" d="100"/>
          <a:sy n="90" d="100"/>
        </p:scale>
        <p:origin x="-1104" y="540"/>
      </p:cViewPr>
      <p:guideLst>
        <p:guide orient="horz" pos="958"/>
        <p:guide orient="horz" pos="4177"/>
        <p:guide orient="horz" pos="731"/>
        <p:guide pos="5465"/>
        <p:guide pos="352"/>
        <p:guide pos="1485"/>
      </p:guideLst>
    </p:cSldViewPr>
  </p:slideViewPr>
  <p:outlineViewPr>
    <p:cViewPr>
      <p:scale>
        <a:sx n="33" d="100"/>
        <a:sy n="33" d="100"/>
      </p:scale>
      <p:origin x="0" y="13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2184" y="-84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0" y="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0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EC8A6E9-3B0A-0842-8D92-0A31D9BB8D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49690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0" y="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05" y="4716464"/>
            <a:ext cx="5059789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l" defTabSz="913953">
              <a:spcBef>
                <a:spcPct val="0"/>
              </a:spcBef>
              <a:defRPr sz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0" y="9429750"/>
            <a:ext cx="294614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B7029886-40EC-0D47-A55E-B9CEA83673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64123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20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19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192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19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39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Statistieken | Client | Date | Page</a:t>
            </a:r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029886-40EC-0D47-A55E-B9CEA836731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17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698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41" y="832038"/>
            <a:ext cx="2590318" cy="504408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 bwMode="auto">
          <a:xfrm>
            <a:off x="0" y="6371211"/>
            <a:ext cx="9144000" cy="4896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grpSp>
        <p:nvGrpSpPr>
          <p:cNvPr id="13" name="Groeperen 12"/>
          <p:cNvGrpSpPr/>
          <p:nvPr userDrawn="1"/>
        </p:nvGrpSpPr>
        <p:grpSpPr>
          <a:xfrm>
            <a:off x="3411355" y="1390558"/>
            <a:ext cx="2321289" cy="584775"/>
            <a:chOff x="3415447" y="3383417"/>
            <a:chExt cx="2321289" cy="584775"/>
          </a:xfrm>
        </p:grpSpPr>
        <p:sp>
          <p:nvSpPr>
            <p:cNvPr id="14" name="Rechthoek 13"/>
            <p:cNvSpPr/>
            <p:nvPr/>
          </p:nvSpPr>
          <p:spPr bwMode="auto">
            <a:xfrm>
              <a:off x="3746750" y="3427989"/>
              <a:ext cx="1673038" cy="504000"/>
            </a:xfrm>
            <a:prstGeom prst="rect">
              <a:avLst/>
            </a:prstGeom>
            <a:solidFill>
              <a:srgbClr val="1B9BD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6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hoek 14"/>
            <p:cNvSpPr/>
            <p:nvPr/>
          </p:nvSpPr>
          <p:spPr>
            <a:xfrm>
              <a:off x="3415447" y="3383417"/>
              <a:ext cx="23212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WEB-TV</a:t>
              </a:r>
              <a:endPara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6" name="Rechthoek 15"/>
          <p:cNvSpPr/>
          <p:nvPr userDrawn="1"/>
        </p:nvSpPr>
        <p:spPr>
          <a:xfrm>
            <a:off x="5324361" y="6477772"/>
            <a:ext cx="1852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err="1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Mednet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 is </a:t>
            </a:r>
            <a:r>
              <a:rPr lang="en-US" sz="1200" dirty="0" err="1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onderdeel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van</a:t>
            </a:r>
            <a:endParaRPr lang="en-US" sz="1200" dirty="0">
              <a:solidFill>
                <a:schemeClr val="bg1"/>
              </a:solidFill>
              <a:latin typeface="Calibri"/>
              <a:ea typeface="Calibri Light" charset="0"/>
              <a:cs typeface="Calibri"/>
            </a:endParaRPr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90" y="6477772"/>
            <a:ext cx="1860867" cy="276999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60504" y="4124563"/>
            <a:ext cx="7234337" cy="206522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Font typeface="Times" charset="0"/>
              <a:buNone/>
              <a:defRPr sz="2400" b="1">
                <a:solidFill>
                  <a:srgbClr val="1B9BD4"/>
                </a:solidFill>
                <a:latin typeface="Calibri"/>
                <a:cs typeface="Calibri"/>
              </a:defRPr>
            </a:lvl1pPr>
          </a:lstStyle>
          <a:p>
            <a:r>
              <a:rPr lang="en-US" dirty="0" err="1" smtClean="0"/>
              <a:t>Sprekers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2019" y="2581085"/>
            <a:ext cx="8687338" cy="1209040"/>
          </a:xfrm>
          <a:prstGeom prst="rect">
            <a:avLst/>
          </a:prstGeom>
        </p:spPr>
        <p:txBody>
          <a:bodyPr anchor="t" anchorCtr="0"/>
          <a:lstStyle>
            <a:lvl1pPr algn="ctr">
              <a:lnSpc>
                <a:spcPct val="100000"/>
              </a:lnSpc>
              <a:defRPr sz="3600" b="1" i="0" spc="30">
                <a:solidFill>
                  <a:srgbClr val="0020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err="1" smtClean="0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265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4896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4896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5" name="Instructie afbeelding"/>
          <p:cNvGrpSpPr/>
          <p:nvPr userDrawn="1"/>
        </p:nvGrpSpPr>
        <p:grpSpPr>
          <a:xfrm>
            <a:off x="9409443" y="-45500"/>
            <a:ext cx="3262288" cy="6957092"/>
            <a:chOff x="12309443" y="-100346"/>
            <a:chExt cx="3262288" cy="6957092"/>
          </a:xfrm>
        </p:grpSpPr>
        <p:grpSp>
          <p:nvGrpSpPr>
            <p:cNvPr id="16" name="bijsnijden"/>
            <p:cNvGrpSpPr/>
            <p:nvPr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7" name="Groep 205"/>
              <p:cNvGrpSpPr/>
              <p:nvPr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0" name="Rechthoek 39"/>
                <p:cNvSpPr/>
                <p:nvPr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1" name="Afbeelding 4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2" name="L-vorm 41"/>
                <p:cNvSpPr/>
                <p:nvPr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L-vorm 42"/>
                <p:cNvSpPr/>
                <p:nvPr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8" name="Tekstvak 76"/>
              <p:cNvSpPr txBox="1"/>
              <p:nvPr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 err="1" smtClean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9" name="Rechthoekige driehoek 38"/>
              <p:cNvSpPr/>
              <p:nvPr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 smtClean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7" name="Rechthoek 16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8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afbeelding</a:t>
              </a:r>
              <a:b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</a:t>
              </a: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die u wilt invoegen en klik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Ovaal 21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" name="Ovaal 22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4" name="Rechte verbindingslijn 23"/>
            <p:cNvCxnSpPr/>
            <p:nvPr/>
          </p:nvCxnSpPr>
          <p:spPr>
            <a:xfrm>
              <a:off x="13015118" y="620688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6" name="Rechte verbindingslijn 25"/>
            <p:cNvCxnSpPr/>
            <p:nvPr/>
          </p:nvCxnSpPr>
          <p:spPr>
            <a:xfrm>
              <a:off x="12978446" y="2492896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7" name="Rechte verbindingslijn 26"/>
            <p:cNvCxnSpPr/>
            <p:nvPr/>
          </p:nvCxnSpPr>
          <p:spPr>
            <a:xfrm>
              <a:off x="12978446" y="4365104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28" name="Icoontje afbeeld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29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Als u de afbeelding wilt schalen of verslepen, selecteer de afbeelding en ga naar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‘Hulpmiddelen voor afbeeldingen’ </a:t>
              </a:r>
              <a:b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en klik op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‘Bijsnijden’ </a:t>
              </a:r>
              <a:endParaRPr lang="nl-NL" sz="1200" b="1" kern="0" noProof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Ovaal 29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31" name="Rechte verbindingslijn 30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2" name="Groep 200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35" name="Rechte verbindingslijn 34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Gelijkbenige driehoek 25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4" name="Picture 2" descr="C:\Users\Rogue.Rogue-PC\Desktop\luxur project\Untitled-1.png"/>
          <p:cNvPicPr>
            <a:picLocks noChangeAspect="1" noChangeArrowheads="1"/>
          </p:cNvPicPr>
          <p:nvPr userDrawn="1"/>
        </p:nvPicPr>
        <p:blipFill>
          <a:blip r:embed="rId6">
            <a:alphaModFix amt="5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100000"/>
                    </a14:imgEffect>
                    <a14:imgEffect>
                      <a14:brightnessContrast bright="20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95" y="5844416"/>
            <a:ext cx="8165805" cy="3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"/>
          <p:cNvSpPr/>
          <p:nvPr userDrawn="1"/>
        </p:nvSpPr>
        <p:spPr bwMode="auto">
          <a:xfrm>
            <a:off x="658906" y="1496423"/>
            <a:ext cx="7856777" cy="435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8" name="Rectangle 6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695481" y="1551328"/>
            <a:ext cx="7781730" cy="426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marL="0" indent="0" algn="ctr">
              <a:buClr>
                <a:srgbClr val="464646"/>
              </a:buClr>
              <a:buFont typeface="Arial" charset="0"/>
              <a:buNone/>
              <a:defRPr sz="1400" baseline="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Plaats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de </a:t>
            </a:r>
            <a:r>
              <a:rPr lang="en-US" dirty="0" err="1" smtClean="0"/>
              <a:t>afbeelding</a:t>
            </a:r>
            <a:r>
              <a:rPr lang="en-US" dirty="0" smtClean="0"/>
              <a:t>(en)</a:t>
            </a:r>
          </a:p>
        </p:txBody>
      </p:sp>
      <p:sp>
        <p:nvSpPr>
          <p:cNvPr id="45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300039"/>
            <a:ext cx="8145662" cy="4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3600" baseline="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2389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4896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4896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Instructie afbeelding"/>
          <p:cNvGrpSpPr/>
          <p:nvPr userDrawn="1"/>
        </p:nvGrpSpPr>
        <p:grpSpPr>
          <a:xfrm>
            <a:off x="9409443" y="-45500"/>
            <a:ext cx="3262288" cy="6957092"/>
            <a:chOff x="12309443" y="-100346"/>
            <a:chExt cx="3262288" cy="6957092"/>
          </a:xfrm>
        </p:grpSpPr>
        <p:grpSp>
          <p:nvGrpSpPr>
            <p:cNvPr id="17" name="bijsnijden"/>
            <p:cNvGrpSpPr/>
            <p:nvPr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8" name="Groep 205"/>
              <p:cNvGrpSpPr/>
              <p:nvPr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1" name="Rechthoek 40"/>
                <p:cNvSpPr/>
                <p:nvPr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2" name="Afbeelding 4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3" name="L-vorm 42"/>
                <p:cNvSpPr/>
                <p:nvPr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L-vorm 43"/>
                <p:cNvSpPr/>
                <p:nvPr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9" name="Tekstvak 76"/>
              <p:cNvSpPr txBox="1"/>
              <p:nvPr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 err="1" smtClean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0" name="Rechthoekige driehoek 39"/>
              <p:cNvSpPr/>
              <p:nvPr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 smtClean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afbeelding</a:t>
              </a:r>
              <a:b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</a:t>
              </a: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die u wilt invoegen en klik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Ovaal 22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4" name="Ovaal 23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6" name="Rechte verbindingslijn 25"/>
            <p:cNvCxnSpPr/>
            <p:nvPr/>
          </p:nvCxnSpPr>
          <p:spPr>
            <a:xfrm>
              <a:off x="13015118" y="620688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7" name="Rechte verbindingslijn 26"/>
            <p:cNvCxnSpPr/>
            <p:nvPr/>
          </p:nvCxnSpPr>
          <p:spPr>
            <a:xfrm>
              <a:off x="12978446" y="2492896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8" name="Rechte verbindingslijn 27"/>
            <p:cNvCxnSpPr/>
            <p:nvPr/>
          </p:nvCxnSpPr>
          <p:spPr>
            <a:xfrm>
              <a:off x="12978446" y="4365104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29" name="Icoontje afbeeld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30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Als u de afbeelding wilt schalen of verslepen, selecteer de afbeelding en ga naar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‘Hulpmiddelen voor afbeeldingen’ </a:t>
              </a:r>
              <a:b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en klik op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‘Bijsnijden’ </a:t>
              </a:r>
              <a:endParaRPr lang="nl-NL" sz="1200" b="1" kern="0" noProof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1" name="Ovaal 30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32" name="Rechte verbindingslijn 31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3" name="Groep 200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4" name="Afgeronde rechthoek 3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36" name="Rechte verbindingslijn 3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Gelijkbenige driehoek 25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Rectangle 6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539551" y="1461755"/>
            <a:ext cx="3836737" cy="45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marL="0" indent="0" algn="ctr">
              <a:buClr>
                <a:srgbClr val="464646"/>
              </a:buClr>
              <a:buFont typeface="Arial" charset="0"/>
              <a:buNone/>
              <a:defRPr sz="1400" baseline="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Plaats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de </a:t>
            </a:r>
            <a:r>
              <a:rPr lang="en-US" dirty="0" err="1" smtClean="0"/>
              <a:t>afbeelding</a:t>
            </a:r>
            <a:endParaRPr lang="en-US" dirty="0" smtClean="0"/>
          </a:p>
        </p:txBody>
      </p:sp>
      <p:sp>
        <p:nvSpPr>
          <p:cNvPr id="46" name="Rechthoek 45"/>
          <p:cNvSpPr/>
          <p:nvPr userDrawn="1"/>
        </p:nvSpPr>
        <p:spPr bwMode="auto">
          <a:xfrm>
            <a:off x="4678947" y="1461754"/>
            <a:ext cx="3836737" cy="459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8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300039"/>
            <a:ext cx="8145662" cy="4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3600" baseline="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AFBEELDING + GRAFIEK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798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ings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6989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 bwMode="auto">
          <a:xfrm>
            <a:off x="0" y="6371211"/>
            <a:ext cx="9144000" cy="4896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Rechthoek 15"/>
          <p:cNvSpPr/>
          <p:nvPr userDrawn="1"/>
        </p:nvSpPr>
        <p:spPr>
          <a:xfrm>
            <a:off x="5324361" y="6477772"/>
            <a:ext cx="1852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err="1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Mednet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 is </a:t>
            </a:r>
            <a:r>
              <a:rPr lang="en-US" sz="1200" dirty="0" err="1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onderdeel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van</a:t>
            </a:r>
            <a:endParaRPr lang="en-US" sz="1200" dirty="0">
              <a:solidFill>
                <a:schemeClr val="bg1"/>
              </a:solidFill>
              <a:latin typeface="Calibri"/>
              <a:ea typeface="Calibri Light" charset="0"/>
              <a:cs typeface="Calibri"/>
            </a:endParaRPr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90" y="6477772"/>
            <a:ext cx="1860867" cy="276999"/>
          </a:xfrm>
          <a:prstGeom prst="rect">
            <a:avLst/>
          </a:prstGeom>
        </p:spPr>
      </p:pic>
      <p:sp>
        <p:nvSpPr>
          <p:cNvPr id="1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60504" y="3810235"/>
            <a:ext cx="7234337" cy="206522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Font typeface="Times" charset="0"/>
              <a:buNone/>
              <a:defRPr sz="2400" b="1">
                <a:solidFill>
                  <a:srgbClr val="1B9BD4"/>
                </a:solidFill>
                <a:latin typeface="Calibri"/>
                <a:cs typeface="Calibri"/>
              </a:defRPr>
            </a:lvl1pPr>
          </a:lstStyle>
          <a:p>
            <a:r>
              <a:rPr lang="en-US" dirty="0" err="1" smtClean="0"/>
              <a:t>Afsluitende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endParaRPr lang="de-DE" dirty="0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02019" y="2642207"/>
            <a:ext cx="8687338" cy="943956"/>
          </a:xfrm>
          <a:prstGeom prst="rect">
            <a:avLst/>
          </a:prstGeom>
        </p:spPr>
        <p:txBody>
          <a:bodyPr anchor="ctr" anchorCtr="0"/>
          <a:lstStyle>
            <a:lvl1pPr algn="ctr">
              <a:defRPr sz="3600" b="1" i="0" spc="30" baseline="0">
                <a:solidFill>
                  <a:srgbClr val="00204A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Dank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endParaRPr lang="de-D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417" y="1436116"/>
            <a:ext cx="4965073" cy="96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15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292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7" y="824709"/>
            <a:ext cx="2191870" cy="426820"/>
          </a:xfrm>
          <a:prstGeom prst="rect">
            <a:avLst/>
          </a:prstGeom>
        </p:spPr>
      </p:pic>
      <p:sp>
        <p:nvSpPr>
          <p:cNvPr id="15" name="Rechthoek 14"/>
          <p:cNvSpPr/>
          <p:nvPr userDrawn="1"/>
        </p:nvSpPr>
        <p:spPr bwMode="auto">
          <a:xfrm>
            <a:off x="0" y="6371211"/>
            <a:ext cx="9144000" cy="4896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Rechthoek 15"/>
          <p:cNvSpPr/>
          <p:nvPr userDrawn="1"/>
        </p:nvSpPr>
        <p:spPr>
          <a:xfrm>
            <a:off x="5324361" y="6477772"/>
            <a:ext cx="1852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err="1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Mednet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 is </a:t>
            </a:r>
            <a:r>
              <a:rPr lang="en-US" sz="1200" dirty="0" err="1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onderdeel</a:t>
            </a:r>
            <a:r>
              <a:rPr lang="en-US" sz="1200" dirty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Calibri"/>
                <a:ea typeface="Calibri Light" charset="0"/>
                <a:cs typeface="Calibri"/>
              </a:rPr>
              <a:t>van</a:t>
            </a:r>
            <a:endParaRPr lang="en-US" sz="1200" dirty="0">
              <a:solidFill>
                <a:schemeClr val="bg1"/>
              </a:solidFill>
              <a:latin typeface="Calibri"/>
              <a:ea typeface="Calibri Light" charset="0"/>
              <a:cs typeface="Calibri"/>
            </a:endParaRP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90" y="6477772"/>
            <a:ext cx="1860867" cy="276999"/>
          </a:xfrm>
          <a:prstGeom prst="rect">
            <a:avLst/>
          </a:prstGeom>
        </p:spPr>
      </p:pic>
      <p:sp>
        <p:nvSpPr>
          <p:cNvPr id="6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1604713"/>
            <a:ext cx="8145662" cy="54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360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Disclosers</a:t>
            </a: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39552" y="2285592"/>
            <a:ext cx="8147248" cy="37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800">
                <a:solidFill>
                  <a:srgbClr val="464646"/>
                </a:solidFill>
              </a:defRPr>
            </a:lvl1pPr>
            <a:lvl2pPr>
              <a:defRPr sz="2800">
                <a:solidFill>
                  <a:srgbClr val="464646"/>
                </a:solidFill>
              </a:defRPr>
            </a:lvl2pPr>
            <a:lvl3pPr>
              <a:defRPr sz="2800">
                <a:solidFill>
                  <a:srgbClr val="464646"/>
                </a:solidFill>
              </a:defRPr>
            </a:lvl3pPr>
            <a:lvl4pPr>
              <a:defRPr sz="2800">
                <a:solidFill>
                  <a:srgbClr val="464646"/>
                </a:solidFill>
              </a:defRPr>
            </a:lvl4pPr>
            <a:lvl5pPr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1960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39552" y="1323526"/>
            <a:ext cx="8147248" cy="45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457200" indent="-457200">
              <a:buClr>
                <a:srgbClr val="464646"/>
              </a:buClr>
              <a:buFont typeface="Arial" charset="0"/>
              <a:buChar char="•"/>
              <a:defRPr sz="280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Opsomming</a:t>
            </a:r>
            <a:endParaRPr lang="en-US" dirty="0" smtClean="0"/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4896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4896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300039"/>
            <a:ext cx="8145662" cy="4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360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INHOUD</a:t>
            </a:r>
            <a:endParaRPr lang="de-DE" dirty="0"/>
          </a:p>
        </p:txBody>
      </p: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06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39552" y="1323526"/>
            <a:ext cx="8147248" cy="45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4896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4896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300039"/>
            <a:ext cx="8145662" cy="4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3600" baseline="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TEKST SLIDE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1923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2 kolomm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39552" y="1323526"/>
            <a:ext cx="3932436" cy="45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4896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4896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idx="14" hasCustomPrompt="1"/>
          </p:nvPr>
        </p:nvSpPr>
        <p:spPr bwMode="auto">
          <a:xfrm>
            <a:off x="4754364" y="1323526"/>
            <a:ext cx="3932436" cy="45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</p:txBody>
      </p:sp>
      <p:sp>
        <p:nvSpPr>
          <p:cNvPr id="14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300039"/>
            <a:ext cx="8145662" cy="4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360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TEKST SLIDE 2 KOLOMMEN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1326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lanc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4896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4896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300039"/>
            <a:ext cx="8145662" cy="4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360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55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39552" y="1408590"/>
            <a:ext cx="3873952" cy="45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4896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4896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4678947" y="1408590"/>
            <a:ext cx="3836737" cy="45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marL="0" indent="0" algn="ctr">
              <a:buClr>
                <a:srgbClr val="464646"/>
              </a:buClr>
              <a:buFont typeface="Arial" charset="0"/>
              <a:buNone/>
              <a:defRPr sz="1400" baseline="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Plaats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de </a:t>
            </a:r>
            <a:r>
              <a:rPr lang="en-US" dirty="0" err="1" smtClean="0"/>
              <a:t>afbeelding</a:t>
            </a:r>
            <a:endParaRPr lang="en-US" dirty="0" smtClean="0"/>
          </a:p>
        </p:txBody>
      </p:sp>
      <p:grpSp>
        <p:nvGrpSpPr>
          <p:cNvPr id="16" name="Instructie afbeelding"/>
          <p:cNvGrpSpPr/>
          <p:nvPr userDrawn="1"/>
        </p:nvGrpSpPr>
        <p:grpSpPr>
          <a:xfrm>
            <a:off x="9409443" y="-45500"/>
            <a:ext cx="3262288" cy="6957092"/>
            <a:chOff x="12309443" y="-100346"/>
            <a:chExt cx="3262288" cy="6957092"/>
          </a:xfrm>
        </p:grpSpPr>
        <p:grpSp>
          <p:nvGrpSpPr>
            <p:cNvPr id="17" name="bijsnijden"/>
            <p:cNvGrpSpPr/>
            <p:nvPr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8" name="Groep 205"/>
              <p:cNvGrpSpPr/>
              <p:nvPr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1" name="Rechthoek 40"/>
                <p:cNvSpPr/>
                <p:nvPr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2" name="Afbeelding 41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3" name="L-vorm 42"/>
                <p:cNvSpPr/>
                <p:nvPr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4" name="L-vorm 43"/>
                <p:cNvSpPr/>
                <p:nvPr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9" name="Tekstvak 76"/>
              <p:cNvSpPr txBox="1"/>
              <p:nvPr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 err="1" smtClean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40" name="Rechthoekige driehoek 39"/>
              <p:cNvSpPr/>
              <p:nvPr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 smtClean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8" name="Rechthoek 17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afbeelding</a:t>
              </a:r>
              <a:b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</a:t>
              </a: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die u wilt invoegen en klik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Ovaal 22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4" name="Ovaal 23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6" name="Rechte verbindingslijn 25"/>
            <p:cNvCxnSpPr/>
            <p:nvPr/>
          </p:nvCxnSpPr>
          <p:spPr>
            <a:xfrm>
              <a:off x="13015118" y="620688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7" name="Rechte verbindingslijn 26"/>
            <p:cNvCxnSpPr/>
            <p:nvPr/>
          </p:nvCxnSpPr>
          <p:spPr>
            <a:xfrm>
              <a:off x="12978446" y="2492896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8" name="Rechte verbindingslijn 27"/>
            <p:cNvCxnSpPr/>
            <p:nvPr/>
          </p:nvCxnSpPr>
          <p:spPr>
            <a:xfrm>
              <a:off x="12978446" y="4365104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29" name="Icoontje afbeeld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30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Als u de afbeelding wilt schalen of verslepen, selecteer de afbeelding en ga naar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‘Hulpmiddelen voor afbeeldingen’ </a:t>
              </a:r>
              <a:b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en klik op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‘Bijsnijden’ </a:t>
              </a:r>
              <a:endParaRPr lang="nl-NL" sz="1200" b="1" kern="0" noProof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1" name="Ovaal 30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32" name="Rechte verbindingslijn 31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3" name="Groep 200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4" name="Afgeronde rechthoek 3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36" name="Rechte verbindingslijn 3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Gelijkbenige driehoek 25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300039"/>
            <a:ext cx="8145662" cy="4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3600" baseline="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smtClean="0"/>
              <a:t>TEKST + AFBEELDING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062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39552" y="1408590"/>
            <a:ext cx="8147248" cy="269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4896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4896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5" name="Instructie afbeelding"/>
          <p:cNvGrpSpPr/>
          <p:nvPr userDrawn="1"/>
        </p:nvGrpSpPr>
        <p:grpSpPr>
          <a:xfrm>
            <a:off x="9409443" y="-45500"/>
            <a:ext cx="3262288" cy="6957092"/>
            <a:chOff x="12309443" y="-100346"/>
            <a:chExt cx="3262288" cy="6957092"/>
          </a:xfrm>
        </p:grpSpPr>
        <p:grpSp>
          <p:nvGrpSpPr>
            <p:cNvPr id="16" name="bijsnijden"/>
            <p:cNvGrpSpPr/>
            <p:nvPr/>
          </p:nvGrpSpPr>
          <p:grpSpPr>
            <a:xfrm>
              <a:off x="12371983" y="5786672"/>
              <a:ext cx="779464" cy="828260"/>
              <a:chOff x="13143038" y="5655940"/>
              <a:chExt cx="779464" cy="828260"/>
            </a:xfrm>
          </p:grpSpPr>
          <p:grpSp>
            <p:nvGrpSpPr>
              <p:cNvPr id="37" name="Groep 205"/>
              <p:cNvGrpSpPr/>
              <p:nvPr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40" name="Rechthoek 39"/>
                <p:cNvSpPr/>
                <p:nvPr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41" name="Afbeelding 40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42" name="L-vorm 41"/>
                <p:cNvSpPr/>
                <p:nvPr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43" name="L-vorm 42"/>
                <p:cNvSpPr/>
                <p:nvPr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 smtClean="0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8" name="Tekstvak 76"/>
              <p:cNvSpPr txBox="1"/>
              <p:nvPr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 err="1" smtClean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Bijsnijden</a:t>
                </a:r>
                <a:endParaRPr kumimoji="0" lang="en-GB" sz="105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25400" algn="ctr" rotWithShape="0">
                      <a:prstClr val="white"/>
                    </a:outerShdw>
                  </a:effectLst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39" name="Rechthoekige driehoek 38"/>
              <p:cNvSpPr/>
              <p:nvPr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 smtClean="0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17" name="Rechthoek 16"/>
            <p:cNvSpPr/>
            <p:nvPr/>
          </p:nvSpPr>
          <p:spPr>
            <a:xfrm>
              <a:off x="12309443" y="-100346"/>
              <a:ext cx="2773430" cy="31537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180000" rIns="180000" rtlCol="0" anchor="t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 INVOEGEN</a:t>
              </a:r>
            </a:p>
          </p:txBody>
        </p:sp>
        <p:sp>
          <p:nvSpPr>
            <p:cNvPr id="18" name="Tekstvak 33"/>
            <p:cNvSpPr txBox="1"/>
            <p:nvPr/>
          </p:nvSpPr>
          <p:spPr>
            <a:xfrm>
              <a:off x="12494588" y="888538"/>
              <a:ext cx="2558692" cy="4860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Klik op het icoon om een afbeelding</a:t>
              </a:r>
              <a:b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in te voegen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0" name="Tekstvak 33"/>
            <p:cNvSpPr txBox="1"/>
            <p:nvPr/>
          </p:nvSpPr>
          <p:spPr>
            <a:xfrm>
              <a:off x="12494588" y="2792939"/>
              <a:ext cx="2558692" cy="60431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Selecteer de </a:t>
              </a:r>
              <a:r>
                <a:rPr kumimoji="0" lang="nl-NL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afbeelding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die u wilt invoegen en klik op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‘Invoegen’</a:t>
              </a:r>
              <a:endParaRPr kumimoji="0" lang="nl-N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" name="Ovaal 21"/>
            <p:cNvSpPr/>
            <p:nvPr/>
          </p:nvSpPr>
          <p:spPr>
            <a:xfrm>
              <a:off x="12498295" y="430361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3" name="Ovaal 22"/>
            <p:cNvSpPr/>
            <p:nvPr/>
          </p:nvSpPr>
          <p:spPr>
            <a:xfrm>
              <a:off x="12498295" y="232490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4" name="Rechte verbindingslijn 23"/>
            <p:cNvCxnSpPr/>
            <p:nvPr/>
          </p:nvCxnSpPr>
          <p:spPr>
            <a:xfrm>
              <a:off x="13015118" y="620688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6" name="Rechte verbindingslijn 25"/>
            <p:cNvCxnSpPr/>
            <p:nvPr/>
          </p:nvCxnSpPr>
          <p:spPr>
            <a:xfrm>
              <a:off x="12978446" y="2492896"/>
              <a:ext cx="2556952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cxnSp>
          <p:nvCxnSpPr>
            <p:cNvPr id="27" name="Rechte verbindingslijn 26"/>
            <p:cNvCxnSpPr/>
            <p:nvPr/>
          </p:nvCxnSpPr>
          <p:spPr>
            <a:xfrm>
              <a:off x="12978446" y="4365104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pic>
          <p:nvPicPr>
            <p:cNvPr id="28" name="Icoontje afbeeld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05025" y="1459905"/>
              <a:ext cx="521075" cy="521075"/>
            </a:xfrm>
            <a:prstGeom prst="rect">
              <a:avLst/>
            </a:prstGeom>
          </p:spPr>
        </p:pic>
        <p:sp>
          <p:nvSpPr>
            <p:cNvPr id="29" name="Tekstvak 33"/>
            <p:cNvSpPr txBox="1"/>
            <p:nvPr/>
          </p:nvSpPr>
          <p:spPr>
            <a:xfrm>
              <a:off x="12494588" y="4699050"/>
              <a:ext cx="2558692" cy="7219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Als u de afbeelding wilt schalen of verslepen, selecteer de afbeelding en ga naar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‘Hulpmiddelen voor afbeeldingen’ </a:t>
              </a:r>
              <a:b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lang="nl-NL" sz="1200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en klik op </a:t>
              </a:r>
              <a:r>
                <a:rPr lang="nl-NL" sz="1200" b="1" kern="0" noProof="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‘Bijsnijden’ </a:t>
              </a:r>
              <a:endParaRPr lang="nl-NL" sz="1200" b="1" kern="0" noProof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0" name="Ovaal 29"/>
            <p:cNvSpPr/>
            <p:nvPr/>
          </p:nvSpPr>
          <p:spPr>
            <a:xfrm>
              <a:off x="12498295" y="4182753"/>
              <a:ext cx="359927" cy="35992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31" name="Rechte verbindingslijn 30"/>
            <p:cNvCxnSpPr/>
            <p:nvPr/>
          </p:nvCxnSpPr>
          <p:spPr>
            <a:xfrm>
              <a:off x="12496666" y="6856746"/>
              <a:ext cx="2556613" cy="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</a:ln>
            <a:effectLst/>
          </p:spPr>
        </p:cxnSp>
        <p:grpSp>
          <p:nvGrpSpPr>
            <p:cNvPr id="32" name="Groep 200"/>
            <p:cNvGrpSpPr/>
            <p:nvPr/>
          </p:nvGrpSpPr>
          <p:grpSpPr>
            <a:xfrm>
              <a:off x="12491729" y="3471416"/>
              <a:ext cx="1114138" cy="297656"/>
              <a:chOff x="13560784" y="3471416"/>
              <a:chExt cx="1114138" cy="297656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kstvak 81"/>
              <p:cNvSpPr txBox="1"/>
              <p:nvPr/>
            </p:nvSpPr>
            <p:spPr>
              <a:xfrm>
                <a:off x="13573594" y="3509590"/>
                <a:ext cx="888311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dirty="0" err="1" smtClean="0"/>
                  <a:t>Invoegen</a:t>
                </a:r>
                <a:endParaRPr lang="en-GB" dirty="0"/>
              </a:p>
            </p:txBody>
          </p:sp>
          <p:cxnSp>
            <p:nvCxnSpPr>
              <p:cNvPr id="35" name="Rechte verbindingslijn 34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Gelijkbenige driehoek 25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5" name="Rectangle 6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0" y="4384841"/>
            <a:ext cx="9147825" cy="188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marL="0" indent="0" algn="ctr">
              <a:buClr>
                <a:srgbClr val="464646"/>
              </a:buClr>
              <a:buFont typeface="Arial" charset="0"/>
              <a:buNone/>
              <a:defRPr sz="1400" baseline="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Plaats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de </a:t>
            </a:r>
            <a:r>
              <a:rPr lang="en-US" dirty="0" err="1" smtClean="0"/>
              <a:t>afbeelding</a:t>
            </a:r>
            <a:endParaRPr lang="en-US" dirty="0" smtClean="0"/>
          </a:p>
        </p:txBody>
      </p:sp>
      <p:sp>
        <p:nvSpPr>
          <p:cNvPr id="44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300039"/>
            <a:ext cx="8145662" cy="4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3600" baseline="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smtClean="0"/>
              <a:t>TEKST + AFBEELDING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2277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email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" y="-9118"/>
            <a:ext cx="9153759" cy="6884329"/>
          </a:xfrm>
          <a:prstGeom prst="rect">
            <a:avLst/>
          </a:prstGeom>
        </p:spPr>
      </p:pic>
      <p:sp>
        <p:nvSpPr>
          <p:cNvPr id="9" name="Rectangle 6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539552" y="1408590"/>
            <a:ext cx="8147248" cy="105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Clr>
                <a:srgbClr val="464646"/>
              </a:buClr>
              <a:buFont typeface="Arial" charset="0"/>
              <a:buNone/>
              <a:defRPr sz="2800" b="1">
                <a:solidFill>
                  <a:srgbClr val="00204A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Vraag</a:t>
            </a:r>
            <a:endParaRPr lang="en-US" dirty="0" smtClean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2675965" y="6371211"/>
            <a:ext cx="6468035" cy="489600"/>
          </a:xfrm>
          <a:prstGeom prst="rect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Rechthoek 10"/>
          <p:cNvSpPr/>
          <p:nvPr userDrawn="1"/>
        </p:nvSpPr>
        <p:spPr bwMode="auto">
          <a:xfrm>
            <a:off x="0" y="6371211"/>
            <a:ext cx="2581835" cy="489600"/>
          </a:xfrm>
          <a:prstGeom prst="rect">
            <a:avLst/>
          </a:prstGeom>
          <a:solidFill>
            <a:srgbClr val="E3ECF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6509395"/>
            <a:ext cx="1250577" cy="243523"/>
          </a:xfrm>
          <a:prstGeom prst="rect">
            <a:avLst/>
          </a:prstGeom>
        </p:spPr>
      </p:pic>
      <p:cxnSp>
        <p:nvCxnSpPr>
          <p:cNvPr id="19" name="Straight Connector 2"/>
          <p:cNvCxnSpPr/>
          <p:nvPr userDrawn="1"/>
        </p:nvCxnSpPr>
        <p:spPr bwMode="auto">
          <a:xfrm>
            <a:off x="0" y="1015997"/>
            <a:ext cx="8515684" cy="0"/>
          </a:xfrm>
          <a:prstGeom prst="line">
            <a:avLst/>
          </a:prstGeom>
          <a:solidFill>
            <a:srgbClr val="D1DDE9"/>
          </a:solidFill>
          <a:ln w="19050" cap="flat" cmpd="sng" algn="ctr">
            <a:solidFill>
              <a:srgbClr val="E3EC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73766" y="6472977"/>
            <a:ext cx="1042913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FC03BB6E-FA0C-184A-AAA6-4A4345BB3CC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4" name="Afbeelding 6" descr="poll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5900" y="2162000"/>
            <a:ext cx="9505488" cy="400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"/>
          <p:cNvSpPr/>
          <p:nvPr userDrawn="1"/>
        </p:nvSpPr>
        <p:spPr bwMode="auto">
          <a:xfrm>
            <a:off x="8053404" y="702530"/>
            <a:ext cx="668421" cy="668421"/>
          </a:xfrm>
          <a:prstGeom prst="ellipse">
            <a:avLst/>
          </a:prstGeom>
          <a:solidFill>
            <a:srgbClr val="0020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8" name="Afbeelding 17" descr="vraagteken_wit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14301" r="28448" b="15001"/>
          <a:stretch/>
        </p:blipFill>
        <p:spPr>
          <a:xfrm>
            <a:off x="8207918" y="786235"/>
            <a:ext cx="344842" cy="504000"/>
          </a:xfrm>
          <a:prstGeom prst="rect">
            <a:avLst/>
          </a:prstGeom>
        </p:spPr>
      </p:pic>
      <p:sp>
        <p:nvSpPr>
          <p:cNvPr id="20" name="Rectangle 6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539552" y="3186582"/>
            <a:ext cx="8147248" cy="186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marL="457200" indent="-457200">
              <a:buClr>
                <a:srgbClr val="464646"/>
              </a:buClr>
              <a:buFont typeface="+mj-lt"/>
              <a:buAutoNum type="arabicParenR"/>
              <a:defRPr sz="2400" b="0">
                <a:solidFill>
                  <a:srgbClr val="464646"/>
                </a:solidFill>
              </a:defRPr>
            </a:lvl1pPr>
            <a:lvl2pPr marL="192087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2pPr>
            <a:lvl3pPr marL="3730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3pPr>
            <a:lvl4pPr marL="565150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4pPr>
            <a:lvl5pPr marL="766763" indent="0">
              <a:buClr>
                <a:srgbClr val="464646"/>
              </a:buClr>
              <a:buFont typeface="Arial" charset="0"/>
              <a:buNone/>
              <a:defRPr sz="2800">
                <a:solidFill>
                  <a:srgbClr val="464646"/>
                </a:solidFill>
              </a:defRPr>
            </a:lvl5pPr>
          </a:lstStyle>
          <a:p>
            <a:pPr lvl="0"/>
            <a:r>
              <a:rPr lang="en-US" dirty="0" err="1" smtClean="0"/>
              <a:t>Antwoorden</a:t>
            </a:r>
            <a:endParaRPr lang="en-US" dirty="0" smtClean="0"/>
          </a:p>
        </p:txBody>
      </p:sp>
      <p:sp>
        <p:nvSpPr>
          <p:cNvPr id="15" name="Title 5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41138" y="300039"/>
            <a:ext cx="8145662" cy="48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>
              <a:defRPr sz="3600" baseline="0">
                <a:solidFill>
                  <a:srgbClr val="1B9BD4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smtClean="0"/>
              <a:t>VRAAG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84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9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7" r:id="rId2"/>
    <p:sldLayoutId id="2147485108" r:id="rId3"/>
    <p:sldLayoutId id="2147485109" r:id="rId4"/>
    <p:sldLayoutId id="2147485116" r:id="rId5"/>
    <p:sldLayoutId id="2147485117" r:id="rId6"/>
    <p:sldLayoutId id="2147485110" r:id="rId7"/>
    <p:sldLayoutId id="2147485111" r:id="rId8"/>
    <p:sldLayoutId id="2147485112" r:id="rId9"/>
    <p:sldLayoutId id="2147485113" r:id="rId10"/>
    <p:sldLayoutId id="2147485114" r:id="rId11"/>
    <p:sldLayoutId id="2147485115" r:id="rId12"/>
    <p:sldLayoutId id="2147485102" r:id="rId13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accent1"/>
          </a:solidFill>
          <a:latin typeface="+mj-lt"/>
          <a:ea typeface="Calibri"/>
          <a:cs typeface="Lucida San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Calibri" charset="0"/>
          <a:ea typeface="Calibri" charset="0"/>
          <a:cs typeface="Cambr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192087" indent="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373063" indent="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565150" indent="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766763" indent="0" algn="l" rtl="0" eaLnBrk="1" fontAlgn="base" hangingPunct="1">
        <a:lnSpc>
          <a:spcPct val="100000"/>
        </a:lnSpc>
        <a:spcBef>
          <a:spcPts val="900"/>
        </a:spcBef>
        <a:spcAft>
          <a:spcPct val="0"/>
        </a:spcAft>
        <a:buClr>
          <a:srgbClr val="005BB9"/>
        </a:buClr>
        <a:buSzPct val="100000"/>
        <a:buFont typeface="Arial" charset="0"/>
        <a:buNone/>
        <a:defRPr lang="de-DE" sz="1800" dirty="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1" fontAlgn="base" hangingPunct="1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titel 9"/>
          <p:cNvSpPr>
            <a:spLocks noGrp="1"/>
          </p:cNvSpPr>
          <p:nvPr>
            <p:ph type="subTitle" idx="1"/>
          </p:nvPr>
        </p:nvSpPr>
        <p:spPr>
          <a:xfrm>
            <a:off x="960504" y="4124563"/>
            <a:ext cx="7234337" cy="1925363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8"/>
          <p:cNvSpPr txBox="1">
            <a:spLocks/>
          </p:cNvSpPr>
          <p:nvPr/>
        </p:nvSpPr>
        <p:spPr>
          <a:xfrm>
            <a:off x="228331" y="6092455"/>
            <a:ext cx="8687338" cy="265949"/>
          </a:xfrm>
          <a:prstGeom prst="rect">
            <a:avLst/>
          </a:prstGeom>
        </p:spPr>
        <p:txBody>
          <a:bodyPr anchor="ctr" anchorCtr="0"/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 spc="30">
                <a:solidFill>
                  <a:srgbClr val="00204A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1600" b="0" dirty="0" smtClean="0">
                <a:solidFill>
                  <a:srgbClr val="464646"/>
                </a:solidFill>
              </a:rPr>
              <a:t>Deze nascholing wordt mede mogelijk gemaakt door </a:t>
            </a:r>
            <a:r>
              <a:rPr lang="nl-NL" sz="1600" b="0" dirty="0" err="1" smtClean="0">
                <a:solidFill>
                  <a:srgbClr val="464646"/>
                </a:solidFill>
              </a:rPr>
              <a:t>xxxx</a:t>
            </a:r>
            <a:endParaRPr lang="nl-NL" sz="1600" b="0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7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60504" y="3544410"/>
            <a:ext cx="7234337" cy="2065222"/>
          </a:xfrm>
        </p:spPr>
        <p:txBody>
          <a:bodyPr/>
          <a:lstStyle/>
          <a:p>
            <a:r>
              <a:rPr lang="nl-NL" b="0" dirty="0"/>
              <a:t>Posttoets maken</a:t>
            </a:r>
            <a:br>
              <a:rPr lang="nl-NL" b="0" dirty="0"/>
            </a:br>
            <a:r>
              <a:rPr lang="nl-NL" b="0" dirty="0" smtClean="0"/>
              <a:t>= verplicht</a:t>
            </a:r>
            <a:r>
              <a:rPr lang="nl-NL" b="0" dirty="0"/>
              <a:t>; knop verschijnt onderin </a:t>
            </a:r>
            <a:r>
              <a:rPr lang="nl-NL" b="0" dirty="0" smtClean="0"/>
              <a:t>beeld</a:t>
            </a:r>
            <a:br>
              <a:rPr lang="nl-NL" b="0" dirty="0" smtClean="0"/>
            </a:br>
            <a:r>
              <a:rPr lang="nl-NL" b="0" dirty="0" smtClean="0"/>
              <a:t>= voldoende halen voor </a:t>
            </a:r>
            <a:r>
              <a:rPr lang="nl-NL" b="0" dirty="0" smtClean="0"/>
              <a:t>accreditatie</a:t>
            </a:r>
            <a:br>
              <a:rPr lang="nl-NL" b="0" dirty="0" smtClean="0"/>
            </a:br>
            <a:r>
              <a:rPr lang="nl-NL" b="0" dirty="0" smtClean="0"/>
              <a:t>= u krijgt binnen enkele dagen bericht over resultaat</a:t>
            </a:r>
            <a:endParaRPr lang="nl-NL" b="0" dirty="0"/>
          </a:p>
          <a:p>
            <a:r>
              <a:rPr lang="nl-NL" b="0" dirty="0"/>
              <a:t>+</a:t>
            </a:r>
          </a:p>
          <a:p>
            <a:r>
              <a:rPr lang="nl-NL" b="0" dirty="0"/>
              <a:t>evaluatieformulier </a:t>
            </a:r>
            <a:r>
              <a:rPr lang="nl-NL" b="0" dirty="0" smtClean="0"/>
              <a:t>invullen</a:t>
            </a:r>
            <a:endParaRPr lang="nl-NL" b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nl-NL" dirty="0" smtClean="0"/>
              <a:t>Dank voor uw aandacht</a:t>
            </a:r>
            <a:endParaRPr lang="nl-NL" dirty="0"/>
          </a:p>
        </p:txBody>
      </p:sp>
      <p:sp>
        <p:nvSpPr>
          <p:cNvPr id="6" name="Titel 8"/>
          <p:cNvSpPr txBox="1">
            <a:spLocks/>
          </p:cNvSpPr>
          <p:nvPr/>
        </p:nvSpPr>
        <p:spPr>
          <a:xfrm>
            <a:off x="228331" y="6092455"/>
            <a:ext cx="8687338" cy="265949"/>
          </a:xfrm>
          <a:prstGeom prst="rect">
            <a:avLst/>
          </a:prstGeom>
        </p:spPr>
        <p:txBody>
          <a:bodyPr anchor="ctr" anchorCtr="0"/>
          <a:lstStyle>
            <a:lvl1pPr algn="ctr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 spc="30">
                <a:solidFill>
                  <a:srgbClr val="00204A"/>
                </a:solidFill>
                <a:latin typeface="Calibri" charset="0"/>
                <a:ea typeface="Calibri" charset="0"/>
                <a:cs typeface="Calibri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charset="0"/>
                <a:ea typeface="Calibri" charset="0"/>
                <a:cs typeface="Cambria" pitchFamily="18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sz="1600" b="0" dirty="0" smtClean="0">
                <a:solidFill>
                  <a:srgbClr val="464646"/>
                </a:solidFill>
              </a:rPr>
              <a:t>Deze nascholing wordt mede mogelijk gemaakt door </a:t>
            </a:r>
            <a:r>
              <a:rPr lang="nl-NL" sz="1600" b="0" dirty="0" err="1" smtClean="0">
                <a:solidFill>
                  <a:srgbClr val="464646"/>
                </a:solidFill>
              </a:rPr>
              <a:t>xxxx</a:t>
            </a:r>
            <a:endParaRPr lang="nl-NL" sz="1600" b="0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28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/>
              <a:t>Belangenverstrengeling voor deze lezing: </a:t>
            </a:r>
            <a:r>
              <a:rPr lang="nl-NL" sz="2400" dirty="0" err="1" smtClean="0">
                <a:solidFill>
                  <a:srgbClr val="FF0000"/>
                </a:solidFill>
              </a:rPr>
              <a:t>xxxx</a:t>
            </a:r>
            <a:endParaRPr lang="nl-NL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Voor nascholing mogelijk relevante relaties met bedrijven:</a:t>
            </a:r>
          </a:p>
          <a:p>
            <a:pPr marL="0" indent="0">
              <a:buNone/>
            </a:pPr>
            <a:r>
              <a:rPr lang="nl-NL" sz="2400" dirty="0"/>
              <a:t>Sponsoring of onderzoeksgeld	</a:t>
            </a:r>
            <a:r>
              <a:rPr lang="nl-NL" sz="2400" dirty="0" err="1" smtClean="0">
                <a:solidFill>
                  <a:srgbClr val="FF0000"/>
                </a:solidFill>
              </a:rPr>
              <a:t>xxxxx</a:t>
            </a:r>
            <a:endParaRPr lang="nl-NL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400" dirty="0"/>
              <a:t>Honorarium of andere vergoeding	</a:t>
            </a:r>
            <a:r>
              <a:rPr lang="nl-NL" sz="2400" dirty="0" err="1" smtClean="0">
                <a:solidFill>
                  <a:srgbClr val="FF0000"/>
                </a:solidFill>
              </a:rPr>
              <a:t>xxxxx</a:t>
            </a:r>
            <a:r>
              <a:rPr lang="nl-NL" sz="2400" dirty="0"/>
              <a:t>					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Disclosures</a:t>
            </a:r>
            <a:r>
              <a:rPr lang="nl-NL" dirty="0" smtClean="0"/>
              <a:t> spreker 1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oelichting met afgeronde rechthoek 5"/>
          <p:cNvSpPr/>
          <p:nvPr/>
        </p:nvSpPr>
        <p:spPr bwMode="auto">
          <a:xfrm>
            <a:off x="5050465" y="4784651"/>
            <a:ext cx="2998382" cy="919401"/>
          </a:xfrm>
          <a:prstGeom prst="wedgeRoundRectCallout">
            <a:avLst>
              <a:gd name="adj1" fmla="val -48138"/>
              <a:gd name="adj2" fmla="val -13280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Graag alle</a:t>
            </a:r>
            <a:r>
              <a:rPr kumimoji="0" lang="nl-NL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partijen vermelden waarvan de afgelopen jaren vergoeding is ontvangen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87156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/>
              <a:t>Belangenverstrengeling voor deze lezing: </a:t>
            </a:r>
            <a:r>
              <a:rPr lang="nl-NL" sz="2400" dirty="0" err="1" smtClean="0">
                <a:solidFill>
                  <a:srgbClr val="FF0000"/>
                </a:solidFill>
              </a:rPr>
              <a:t>xxxx</a:t>
            </a:r>
            <a:endParaRPr lang="nl-NL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Voor nascholing mogelijk relevante relaties met bedrijven:</a:t>
            </a:r>
          </a:p>
          <a:p>
            <a:pPr marL="0" indent="0">
              <a:buNone/>
            </a:pPr>
            <a:r>
              <a:rPr lang="nl-NL" sz="2400" dirty="0"/>
              <a:t>Sponsoring of onderzoeksgeld	</a:t>
            </a:r>
            <a:r>
              <a:rPr lang="nl-NL" sz="2400" dirty="0" err="1" smtClean="0">
                <a:solidFill>
                  <a:srgbClr val="FF0000"/>
                </a:solidFill>
              </a:rPr>
              <a:t>xxxxx</a:t>
            </a:r>
            <a:endParaRPr lang="nl-NL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400" dirty="0"/>
              <a:t>Honorarium of andere vergoeding	</a:t>
            </a:r>
            <a:r>
              <a:rPr lang="nl-NL" sz="2400" dirty="0" err="1" smtClean="0">
                <a:solidFill>
                  <a:srgbClr val="FF0000"/>
                </a:solidFill>
              </a:rPr>
              <a:t>xxxxx</a:t>
            </a:r>
            <a:r>
              <a:rPr lang="nl-NL" sz="2400" dirty="0"/>
              <a:t>					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Disclosures</a:t>
            </a:r>
            <a:r>
              <a:rPr lang="nl-NL" dirty="0" smtClean="0"/>
              <a:t> spreker 2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oelichting met afgeronde rechthoek 5"/>
          <p:cNvSpPr/>
          <p:nvPr/>
        </p:nvSpPr>
        <p:spPr bwMode="auto">
          <a:xfrm>
            <a:off x="5050465" y="4784651"/>
            <a:ext cx="2998382" cy="919401"/>
          </a:xfrm>
          <a:prstGeom prst="wedgeRoundRectCallout">
            <a:avLst>
              <a:gd name="adj1" fmla="val -48138"/>
              <a:gd name="adj2" fmla="val -13280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Graag alle</a:t>
            </a:r>
            <a:r>
              <a:rPr kumimoji="0" lang="nl-NL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partijen vermelden waarvan de afgelopen jaren vergoeding is ontvangen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69621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/>
              <a:t>Belangenverstrengeling voor deze lezing: </a:t>
            </a:r>
            <a:r>
              <a:rPr lang="nl-NL" sz="2400" dirty="0" err="1" smtClean="0">
                <a:solidFill>
                  <a:srgbClr val="FF0000"/>
                </a:solidFill>
              </a:rPr>
              <a:t>xxxx</a:t>
            </a:r>
            <a:endParaRPr lang="nl-NL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Voor nascholing mogelijk relevante relaties met bedrijven:</a:t>
            </a:r>
          </a:p>
          <a:p>
            <a:pPr marL="0" indent="0">
              <a:buNone/>
            </a:pPr>
            <a:r>
              <a:rPr lang="nl-NL" sz="2400" dirty="0"/>
              <a:t>Sponsoring of onderzoeksgeld	</a:t>
            </a:r>
            <a:r>
              <a:rPr lang="nl-NL" sz="2400" dirty="0" err="1" smtClean="0">
                <a:solidFill>
                  <a:srgbClr val="FF0000"/>
                </a:solidFill>
              </a:rPr>
              <a:t>xxxxx</a:t>
            </a:r>
            <a:endParaRPr lang="nl-NL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400" dirty="0"/>
              <a:t>Honorarium of andere vergoeding	</a:t>
            </a:r>
            <a:r>
              <a:rPr lang="nl-NL" sz="2400" dirty="0" err="1" smtClean="0">
                <a:solidFill>
                  <a:srgbClr val="FF0000"/>
                </a:solidFill>
              </a:rPr>
              <a:t>xxxxx</a:t>
            </a:r>
            <a:r>
              <a:rPr lang="nl-NL" sz="2400" dirty="0"/>
              <a:t>					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Disclosures</a:t>
            </a:r>
            <a:r>
              <a:rPr lang="nl-NL" dirty="0" smtClean="0"/>
              <a:t> spreker 3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oelichting met afgeronde rechthoek 5"/>
          <p:cNvSpPr/>
          <p:nvPr/>
        </p:nvSpPr>
        <p:spPr bwMode="auto">
          <a:xfrm>
            <a:off x="5050465" y="4784651"/>
            <a:ext cx="2998382" cy="919401"/>
          </a:xfrm>
          <a:prstGeom prst="wedgeRoundRectCallout">
            <a:avLst>
              <a:gd name="adj1" fmla="val -48138"/>
              <a:gd name="adj2" fmla="val -13280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Graag alle</a:t>
            </a:r>
            <a:r>
              <a:rPr kumimoji="0" lang="nl-NL" sz="16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partijen vermelden waarvan de afgelopen jaren vergoeding is ontvangen</a:t>
            </a:r>
            <a:endParaRPr kumimoji="0" lang="nl-NL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9230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l-NL" sz="2400" dirty="0"/>
              <a:t>Voor 2 punten </a:t>
            </a:r>
            <a:r>
              <a:rPr lang="nl-NL" sz="2400"/>
              <a:t>toegekend </a:t>
            </a:r>
            <a:r>
              <a:rPr lang="nl-NL" sz="2400" smtClean="0"/>
              <a:t>door</a:t>
            </a:r>
            <a:r>
              <a:rPr lang="nl-NL" sz="2400" dirty="0"/>
              <a:t>:</a:t>
            </a:r>
          </a:p>
          <a:p>
            <a:r>
              <a:rPr lang="nl-NL" sz="2400" dirty="0" err="1" smtClean="0"/>
              <a:t>xxxx</a:t>
            </a:r>
            <a:endParaRPr lang="nl-NL" sz="2400" dirty="0"/>
          </a:p>
          <a:p>
            <a:endParaRPr lang="nl-NL" sz="2400" dirty="0"/>
          </a:p>
          <a:p>
            <a:r>
              <a:rPr lang="nl-NL" sz="2400" b="1" dirty="0"/>
              <a:t>Tussenvragen &amp; posttoets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/>
              <a:t>Verplicht voor accreditatie </a:t>
            </a:r>
            <a:r>
              <a:rPr lang="nl-NL" sz="2400" dirty="0" smtClean="0"/>
              <a:t>(voldoende halen voor posttoets)</a:t>
            </a: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/>
              <a:t>Tussenvragen verschijnen </a:t>
            </a:r>
            <a:r>
              <a:rPr lang="nl-NL" sz="2400" dirty="0" smtClean="0"/>
              <a:t>vanzelf, onderin </a:t>
            </a:r>
            <a:r>
              <a:rPr lang="nl-NL" sz="2400" dirty="0"/>
              <a:t>het scherm, naar beneden scrollen is soms nodig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/>
              <a:t>Tijd om antwoord te geven is meestal beperkt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/>
              <a:t>Link naar de posttoets verschijnt automatisch op na afloop</a:t>
            </a:r>
          </a:p>
          <a:p>
            <a:endParaRPr lang="nl-NL" sz="24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Accreditatie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6337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42E50D7D-2B35-4307-B6F1-846BB9521EF0" descr="3F978065-3277-4CEC-B524-FBB1A9F462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" r="1235" b="1559"/>
          <a:stretch/>
        </p:blipFill>
        <p:spPr bwMode="auto">
          <a:xfrm>
            <a:off x="999460" y="75367"/>
            <a:ext cx="7145080" cy="624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oelichting met afgeronde rechthoek 7"/>
          <p:cNvSpPr/>
          <p:nvPr/>
        </p:nvSpPr>
        <p:spPr bwMode="auto">
          <a:xfrm>
            <a:off x="5976144" y="3604514"/>
            <a:ext cx="2808288" cy="1168400"/>
          </a:xfrm>
          <a:prstGeom prst="wedgeRoundRectCallout">
            <a:avLst>
              <a:gd name="adj1" fmla="val -90273"/>
              <a:gd name="adj2" fmla="val -4928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rgbClr val="002060"/>
                </a:solidFill>
              </a:rPr>
              <a:t>Tussenvragen verschijnen onderin het scherm; het gewenste antwoord kan worden aangeklikt</a:t>
            </a:r>
          </a:p>
        </p:txBody>
      </p:sp>
      <p:sp>
        <p:nvSpPr>
          <p:cNvPr id="6" name="Toelichting met afgeronde rechthoek 5"/>
          <p:cNvSpPr/>
          <p:nvPr/>
        </p:nvSpPr>
        <p:spPr bwMode="auto">
          <a:xfrm>
            <a:off x="298358" y="5108432"/>
            <a:ext cx="2175484" cy="782005"/>
          </a:xfrm>
          <a:prstGeom prst="wedgeRoundRectCallout">
            <a:avLst>
              <a:gd name="adj1" fmla="val 65337"/>
              <a:gd name="adj2" fmla="val -9337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mtClean="0">
                <a:solidFill>
                  <a:srgbClr val="002060"/>
                </a:solidFill>
              </a:rPr>
              <a:t>Niet zichtbaar bij </a:t>
            </a:r>
            <a:r>
              <a:rPr lang="nl-NL" dirty="0" smtClean="0">
                <a:solidFill>
                  <a:srgbClr val="002060"/>
                </a:solidFill>
              </a:rPr>
              <a:t>‘</a:t>
            </a:r>
            <a:r>
              <a:rPr lang="nl-NL" dirty="0" err="1" smtClean="0">
                <a:solidFill>
                  <a:srgbClr val="002060"/>
                </a:solidFill>
              </a:rPr>
              <a:t>fullscreen</a:t>
            </a:r>
            <a:r>
              <a:rPr lang="nl-NL" dirty="0" smtClean="0">
                <a:solidFill>
                  <a:srgbClr val="002060"/>
                </a:solidFill>
              </a:rPr>
              <a:t>’ en soms is scrollen nodig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486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3F00F90-64CE-452A-B0F3-A92904CA924A" descr="274E70EB-D521-4D9F-B6EE-56C61485B8E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00"/>
          <a:stretch/>
        </p:blipFill>
        <p:spPr bwMode="auto">
          <a:xfrm>
            <a:off x="159489" y="42543"/>
            <a:ext cx="8825023" cy="628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oelichting met afgeronde rechthoek 6"/>
          <p:cNvSpPr/>
          <p:nvPr/>
        </p:nvSpPr>
        <p:spPr bwMode="auto">
          <a:xfrm>
            <a:off x="5494669" y="3437669"/>
            <a:ext cx="2808288" cy="647700"/>
          </a:xfrm>
          <a:prstGeom prst="wedgeRoundRectCallout">
            <a:avLst>
              <a:gd name="adj1" fmla="val -90058"/>
              <a:gd name="adj2" fmla="val 15217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solidFill>
                  <a:srgbClr val="002060"/>
                </a:solidFill>
              </a:rPr>
              <a:t>Stel ons vragen!</a:t>
            </a:r>
          </a:p>
        </p:txBody>
      </p:sp>
      <p:sp>
        <p:nvSpPr>
          <p:cNvPr id="4" name="Ovaal 3"/>
          <p:cNvSpPr/>
          <p:nvPr/>
        </p:nvSpPr>
        <p:spPr bwMode="auto">
          <a:xfrm>
            <a:off x="3434310" y="4688948"/>
            <a:ext cx="1127051" cy="552893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59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9770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BB6E-FA0C-184A-AAA6-4A4345BB3CC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Take home </a:t>
            </a:r>
            <a:r>
              <a:rPr lang="nl-NL" dirty="0" err="1" smtClean="0"/>
              <a:t>messages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00139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pringer_2012">
  <a:themeElements>
    <a:clrScheme name="Benutzerdefiniert 5">
      <a:dk1>
        <a:srgbClr val="002143"/>
      </a:dk1>
      <a:lt1>
        <a:srgbClr val="FFFFFF"/>
      </a:lt1>
      <a:dk2>
        <a:srgbClr val="5F5F5F"/>
      </a:dk2>
      <a:lt2>
        <a:srgbClr val="EDEDED"/>
      </a:lt2>
      <a:accent1>
        <a:srgbClr val="00468A"/>
      </a:accent1>
      <a:accent2>
        <a:srgbClr val="0176C3"/>
      </a:accent2>
      <a:accent3>
        <a:srgbClr val="B3DCF5"/>
      </a:accent3>
      <a:accent4>
        <a:srgbClr val="8C8C8C"/>
      </a:accent4>
      <a:accent5>
        <a:srgbClr val="CCCCCC"/>
      </a:accent5>
      <a:accent6>
        <a:srgbClr val="EE7D11"/>
      </a:accent6>
      <a:hlink>
        <a:srgbClr val="0176C3"/>
      </a:hlink>
      <a:folHlink>
        <a:srgbClr val="999999"/>
      </a:folHlink>
    </a:clrScheme>
    <a:fontScheme name="Springer_2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 marL="177800" indent="-177800" algn="l">
          <a:spcBef>
            <a:spcPts val="800"/>
          </a:spcBef>
          <a:buClr>
            <a:schemeClr val="accent2"/>
          </a:buClr>
          <a:buSzPct val="100000"/>
          <a:buFont typeface="Arial"/>
          <a:buChar char="•"/>
          <a:defRPr dirty="0" err="1" smtClean="0">
            <a:latin typeface="+mn-lt"/>
          </a:defRPr>
        </a:defPPr>
      </a:lstStyle>
    </a:tx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Springer_2012</Template>
  <TotalTime>2573</TotalTime>
  <Words>253</Words>
  <Application>Microsoft Office PowerPoint</Application>
  <PresentationFormat>Diavoorstelling (4:3)</PresentationFormat>
  <Paragraphs>61</Paragraphs>
  <Slides>10</Slides>
  <Notes>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Springer_2012</vt:lpstr>
      <vt:lpstr>PowerPoint-presentatie</vt:lpstr>
      <vt:lpstr>Disclosures spreker 1</vt:lpstr>
      <vt:lpstr>Disclosures spreker 2</vt:lpstr>
      <vt:lpstr>Disclosures spreker 3</vt:lpstr>
      <vt:lpstr>Accreditatie</vt:lpstr>
      <vt:lpstr>PowerPoint-presentatie</vt:lpstr>
      <vt:lpstr>PowerPoint-presentatie</vt:lpstr>
      <vt:lpstr>Inhoud</vt:lpstr>
      <vt:lpstr>Take home messages</vt:lpstr>
      <vt:lpstr>Dank voor uw aandacht</vt:lpstr>
    </vt:vector>
  </TitlesOfParts>
  <Company>Springer SBM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Springer Standard Template</dc:title>
  <dc:creator>Springer-SBM</dc:creator>
  <cp:lastModifiedBy>Vial, Brenda, Springer Healthcare</cp:lastModifiedBy>
  <cp:revision>1785</cp:revision>
  <cp:lastPrinted>2016-02-01T16:23:57Z</cp:lastPrinted>
  <dcterms:created xsi:type="dcterms:W3CDTF">2012-04-25T15:16:41Z</dcterms:created>
  <dcterms:modified xsi:type="dcterms:W3CDTF">2017-12-06T15:36:55Z</dcterms:modified>
</cp:coreProperties>
</file>