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35" r:id="rId1"/>
    <p:sldMasterId id="2147483737" r:id="rId2"/>
  </p:sldMasterIdLst>
  <p:notesMasterIdLst>
    <p:notesMasterId r:id="rId7"/>
  </p:notesMasterIdLst>
  <p:sldIdLst>
    <p:sldId id="559" r:id="rId3"/>
    <p:sldId id="259" r:id="rId4"/>
    <p:sldId id="558" r:id="rId5"/>
    <p:sldId id="551" r:id="rId6"/>
  </p:sldIdLst>
  <p:sldSz cx="12192000" cy="6858000"/>
  <p:notesSz cx="6858000" cy="9144000"/>
  <p:embeddedFontLst>
    <p:embeddedFont>
      <p:font typeface="Calibri" panose="020F0502020204030204" pitchFamily="34" charset="0"/>
      <p:regular r:id="rId8"/>
      <p:bold r:id="rId9"/>
      <p:italic r:id="rId10"/>
      <p:boldItalic r:id="rId11"/>
    </p:embeddedFont>
    <p:embeddedFont>
      <p:font typeface="ＭＳ Ｐゴシック" panose="020B0600070205080204" pitchFamily="34" charset="-128"/>
      <p:regular r:id="rId1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BFF40E81-48DB-4CB1-9331-FC443B6E714B}">
  <a:tblStyle styleId="{BFF40E81-48DB-4CB1-9331-FC443B6E714B}"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14670390-1623-42C4-9E56-FA6CC017D9AB}" styleName="Table_1">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F1FB"/>
          </a:solidFill>
        </a:fill>
      </a:tcStyle>
    </a:wholeTbl>
    <a:band1H>
      <a:tcTxStyle/>
      <a:tcStyle>
        <a:tcBdr/>
        <a:fill>
          <a:solidFill>
            <a:srgbClr val="CAE3F7"/>
          </a:solidFill>
        </a:fill>
      </a:tcStyle>
    </a:band1H>
    <a:band2H>
      <a:tcTxStyle/>
      <a:tcStyle>
        <a:tcBdr/>
      </a:tcStyle>
    </a:band2H>
    <a:band1V>
      <a:tcTxStyle/>
      <a:tcStyle>
        <a:tcBdr/>
        <a:fill>
          <a:solidFill>
            <a:srgbClr val="CAE3F7"/>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2" autoAdjust="0"/>
    <p:restoredTop sz="91718" autoAdjust="0"/>
  </p:normalViewPr>
  <p:slideViewPr>
    <p:cSldViewPr snapToGrid="0">
      <p:cViewPr varScale="1">
        <p:scale>
          <a:sx n="110" d="100"/>
          <a:sy n="110" d="100"/>
        </p:scale>
        <p:origin x="570" y="108"/>
      </p:cViewPr>
      <p:guideLst/>
    </p:cSldViewPr>
  </p:slideViewPr>
  <p:outlineViewPr>
    <p:cViewPr>
      <p:scale>
        <a:sx n="33" d="100"/>
        <a:sy n="33" d="100"/>
      </p:scale>
      <p:origin x="0" y="-2667"/>
    </p:cViewPr>
  </p:outlineViewPr>
  <p:notesTextViewPr>
    <p:cViewPr>
      <p:scale>
        <a:sx n="1" d="1"/>
        <a:sy n="1" d="1"/>
      </p:scale>
      <p:origin x="0" y="0"/>
    </p:cViewPr>
  </p:notesTextViewPr>
  <p:sorterViewPr>
    <p:cViewPr>
      <p:scale>
        <a:sx n="100" d="100"/>
        <a:sy n="100" d="100"/>
      </p:scale>
      <p:origin x="0" y="-6240"/>
    </p:cViewPr>
  </p:sorterViewPr>
  <p:notesViewPr>
    <p:cSldViewPr snapToGrid="0">
      <p:cViewPr varScale="1">
        <p:scale>
          <a:sx n="44" d="100"/>
          <a:sy n="44" d="100"/>
        </p:scale>
        <p:origin x="2301" y="3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notesMaster" Target="notesMasters/notesMaster1.xml"/><Relationship Id="rId12" Type="http://schemas.openxmlformats.org/officeDocument/2006/relationships/font" Target="fonts/font5.fntdata"/><Relationship Id="rId17"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4.fntdata"/><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font" Target="fonts/font3.fntdata"/><Relationship Id="rId4" Type="http://schemas.openxmlformats.org/officeDocument/2006/relationships/slide" Target="slides/slide2.xml"/><Relationship Id="rId9" Type="http://schemas.openxmlformats.org/officeDocument/2006/relationships/font" Target="fonts/font2.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Shape 6"/>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nl-NL"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Shape 61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4" name="Shape 614"/>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nl-NL" sz="1200" b="0" i="0" u="none" strike="noStrike" cap="none" dirty="0">
                <a:solidFill>
                  <a:schemeClr val="dk1"/>
                </a:solidFill>
                <a:latin typeface="Calibri"/>
                <a:ea typeface="Calibri"/>
                <a:cs typeface="Calibri"/>
                <a:sym typeface="Calibri"/>
              </a:rPr>
              <a:t> </a:t>
            </a:r>
            <a:endParaRPr sz="1200" b="0" i="0" u="none" strike="noStrike" cap="none" dirty="0">
              <a:solidFill>
                <a:schemeClr val="dk1"/>
              </a:solidFill>
              <a:latin typeface="Calibri"/>
              <a:ea typeface="Calibri"/>
              <a:cs typeface="Calibri"/>
              <a:sym typeface="Calibri"/>
            </a:endParaRPr>
          </a:p>
        </p:txBody>
      </p:sp>
      <p:sp>
        <p:nvSpPr>
          <p:cNvPr id="615" name="Shape 615"/>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nl-NL" sz="1200" b="0" i="0" u="none" strike="noStrike" cap="none">
                <a:solidFill>
                  <a:schemeClr val="dk1"/>
                </a:solidFill>
                <a:latin typeface="Calibri"/>
                <a:ea typeface="Calibri"/>
                <a:cs typeface="Calibri"/>
                <a:sym typeface="Calibri"/>
              </a:rPr>
              <a:t>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 en tekst">
  <p:cSld name="Titel en tekst">
    <p:spTree>
      <p:nvGrpSpPr>
        <p:cNvPr id="1" name="Shape 17"/>
        <p:cNvGrpSpPr/>
        <p:nvPr/>
      </p:nvGrpSpPr>
      <p:grpSpPr>
        <a:xfrm>
          <a:off x="0" y="0"/>
          <a:ext cx="0" cy="0"/>
          <a:chOff x="0" y="0"/>
          <a:chExt cx="0" cy="0"/>
        </a:xfrm>
      </p:grpSpPr>
      <p:pic>
        <p:nvPicPr>
          <p:cNvPr id="18" name="Shape 18"/>
          <p:cNvPicPr preferRelativeResize="0"/>
          <p:nvPr/>
        </p:nvPicPr>
        <p:blipFill rotWithShape="1">
          <a:blip r:embed="rId2">
            <a:alphaModFix/>
          </a:blip>
          <a:srcRect/>
          <a:stretch/>
        </p:blipFill>
        <p:spPr>
          <a:xfrm>
            <a:off x="7344000" y="5971896"/>
            <a:ext cx="866275" cy="866275"/>
          </a:xfrm>
          <a:prstGeom prst="rect">
            <a:avLst/>
          </a:prstGeom>
          <a:noFill/>
          <a:ln>
            <a:noFill/>
          </a:ln>
        </p:spPr>
      </p:pic>
      <p:sp>
        <p:nvSpPr>
          <p:cNvPr id="19" name="Shape 19"/>
          <p:cNvSpPr txBox="1">
            <a:spLocks noGrp="1"/>
          </p:cNvSpPr>
          <p:nvPr>
            <p:ph type="title"/>
          </p:nvPr>
        </p:nvSpPr>
        <p:spPr>
          <a:xfrm>
            <a:off x="575734" y="336001"/>
            <a:ext cx="10748433" cy="719137"/>
          </a:xfrm>
          <a:prstGeom prst="rect">
            <a:avLst/>
          </a:prstGeom>
          <a:noFill/>
          <a:ln>
            <a:noFill/>
          </a:ln>
        </p:spPr>
        <p:txBody>
          <a:bodyPr spcFirstLastPara="1" wrap="square" lIns="432000" tIns="0" rIns="432000" bIns="0" anchor="t" anchorCtr="0"/>
          <a:lstStyle>
            <a:lvl1pPr marR="0" lvl="0" algn="l" rtl="0">
              <a:spcBef>
                <a:spcPts val="0"/>
              </a:spcBef>
              <a:spcAft>
                <a:spcPts val="0"/>
              </a:spcAft>
              <a:buSzPts val="1400"/>
              <a:buNone/>
              <a:defRPr sz="4267" b="1" i="0" u="none" strike="noStrike" cap="none">
                <a:solidFill>
                  <a:schemeClr val="dk2"/>
                </a:solidFill>
                <a:latin typeface="Arial"/>
                <a:ea typeface="Arial"/>
                <a:cs typeface="Arial"/>
                <a:sym typeface="Arial"/>
              </a:defRPr>
            </a:lvl1pPr>
            <a:lvl2pPr marR="0" lvl="1" algn="l" rtl="0">
              <a:spcBef>
                <a:spcPts val="0"/>
              </a:spcBef>
              <a:spcAft>
                <a:spcPts val="0"/>
              </a:spcAft>
              <a:buSzPts val="1400"/>
              <a:buNone/>
              <a:defRPr sz="6400" b="1" i="0" u="none" strike="noStrike" cap="none">
                <a:solidFill>
                  <a:schemeClr val="dk2"/>
                </a:solidFill>
                <a:latin typeface="Arial"/>
                <a:ea typeface="Arial"/>
                <a:cs typeface="Arial"/>
                <a:sym typeface="Arial"/>
              </a:defRPr>
            </a:lvl2pPr>
            <a:lvl3pPr marR="0" lvl="2" algn="l" rtl="0">
              <a:spcBef>
                <a:spcPts val="0"/>
              </a:spcBef>
              <a:spcAft>
                <a:spcPts val="0"/>
              </a:spcAft>
              <a:buSzPts val="1400"/>
              <a:buNone/>
              <a:defRPr sz="6400" b="1" i="0" u="none" strike="noStrike" cap="none">
                <a:solidFill>
                  <a:schemeClr val="dk2"/>
                </a:solidFill>
                <a:latin typeface="Arial"/>
                <a:ea typeface="Arial"/>
                <a:cs typeface="Arial"/>
                <a:sym typeface="Arial"/>
              </a:defRPr>
            </a:lvl3pPr>
            <a:lvl4pPr marR="0" lvl="3" algn="l" rtl="0">
              <a:spcBef>
                <a:spcPts val="0"/>
              </a:spcBef>
              <a:spcAft>
                <a:spcPts val="0"/>
              </a:spcAft>
              <a:buSzPts val="1400"/>
              <a:buNone/>
              <a:defRPr sz="6400" b="1" i="0" u="none" strike="noStrike" cap="none">
                <a:solidFill>
                  <a:schemeClr val="dk2"/>
                </a:solidFill>
                <a:latin typeface="Arial"/>
                <a:ea typeface="Arial"/>
                <a:cs typeface="Arial"/>
                <a:sym typeface="Arial"/>
              </a:defRPr>
            </a:lvl4pPr>
            <a:lvl5pPr marR="0" lvl="4" algn="l" rtl="0">
              <a:spcBef>
                <a:spcPts val="0"/>
              </a:spcBef>
              <a:spcAft>
                <a:spcPts val="0"/>
              </a:spcAft>
              <a:buSzPts val="1400"/>
              <a:buNone/>
              <a:defRPr sz="6400" b="1" i="0" u="none" strike="noStrike" cap="none">
                <a:solidFill>
                  <a:schemeClr val="dk2"/>
                </a:solidFill>
                <a:latin typeface="Arial"/>
                <a:ea typeface="Arial"/>
                <a:cs typeface="Arial"/>
                <a:sym typeface="Arial"/>
              </a:defRPr>
            </a:lvl5pPr>
            <a:lvl6pPr marR="0" lvl="5" algn="l" rtl="0">
              <a:spcBef>
                <a:spcPts val="0"/>
              </a:spcBef>
              <a:spcAft>
                <a:spcPts val="0"/>
              </a:spcAft>
              <a:buSzPts val="1400"/>
              <a:buNone/>
              <a:defRPr sz="6400" b="1" i="0" u="none" strike="noStrike" cap="none">
                <a:solidFill>
                  <a:schemeClr val="dk2"/>
                </a:solidFill>
                <a:latin typeface="Arial"/>
                <a:ea typeface="Arial"/>
                <a:cs typeface="Arial"/>
                <a:sym typeface="Arial"/>
              </a:defRPr>
            </a:lvl6pPr>
            <a:lvl7pPr marR="0" lvl="6" algn="l" rtl="0">
              <a:spcBef>
                <a:spcPts val="0"/>
              </a:spcBef>
              <a:spcAft>
                <a:spcPts val="0"/>
              </a:spcAft>
              <a:buSzPts val="1400"/>
              <a:buNone/>
              <a:defRPr sz="6400" b="1" i="0" u="none" strike="noStrike" cap="none">
                <a:solidFill>
                  <a:schemeClr val="dk2"/>
                </a:solidFill>
                <a:latin typeface="Arial"/>
                <a:ea typeface="Arial"/>
                <a:cs typeface="Arial"/>
                <a:sym typeface="Arial"/>
              </a:defRPr>
            </a:lvl7pPr>
            <a:lvl8pPr marR="0" lvl="7" algn="l" rtl="0">
              <a:spcBef>
                <a:spcPts val="0"/>
              </a:spcBef>
              <a:spcAft>
                <a:spcPts val="0"/>
              </a:spcAft>
              <a:buSzPts val="1400"/>
              <a:buNone/>
              <a:defRPr sz="6400" b="1" i="0" u="none" strike="noStrike" cap="none">
                <a:solidFill>
                  <a:schemeClr val="dk2"/>
                </a:solidFill>
                <a:latin typeface="Arial"/>
                <a:ea typeface="Arial"/>
                <a:cs typeface="Arial"/>
                <a:sym typeface="Arial"/>
              </a:defRPr>
            </a:lvl8pPr>
            <a:lvl9pPr marR="0" lvl="8" algn="l" rtl="0">
              <a:spcBef>
                <a:spcPts val="0"/>
              </a:spcBef>
              <a:spcAft>
                <a:spcPts val="0"/>
              </a:spcAft>
              <a:buSzPts val="1400"/>
              <a:buNone/>
              <a:defRPr sz="6400" b="1" i="0" u="none" strike="noStrike" cap="none">
                <a:solidFill>
                  <a:schemeClr val="dk2"/>
                </a:solidFill>
                <a:latin typeface="Arial"/>
                <a:ea typeface="Arial"/>
                <a:cs typeface="Arial"/>
                <a:sym typeface="Arial"/>
              </a:defRPr>
            </a:lvl9pPr>
          </a:lstStyle>
          <a:p>
            <a:endParaRPr/>
          </a:p>
        </p:txBody>
      </p:sp>
      <p:sp>
        <p:nvSpPr>
          <p:cNvPr id="20" name="Shape 20"/>
          <p:cNvSpPr txBox="1">
            <a:spLocks noGrp="1"/>
          </p:cNvSpPr>
          <p:nvPr>
            <p:ph type="body" idx="1"/>
          </p:nvPr>
        </p:nvSpPr>
        <p:spPr>
          <a:xfrm>
            <a:off x="575734" y="1366840"/>
            <a:ext cx="10748433" cy="3454928"/>
          </a:xfrm>
          <a:prstGeom prst="rect">
            <a:avLst/>
          </a:prstGeom>
          <a:noFill/>
          <a:ln>
            <a:noFill/>
          </a:ln>
        </p:spPr>
        <p:txBody>
          <a:bodyPr spcFirstLastPara="1" wrap="square" lIns="432000" tIns="0" rIns="432000" bIns="0" anchor="t" anchorCtr="0"/>
          <a:lstStyle>
            <a:lvl1pPr marL="457200" marR="0" lvl="0" indent="-228600" algn="l" rtl="0">
              <a:lnSpc>
                <a:spcPct val="116674"/>
              </a:lnSpc>
              <a:spcBef>
                <a:spcPts val="0"/>
              </a:spcBef>
              <a:spcAft>
                <a:spcPts val="0"/>
              </a:spcAft>
              <a:buSzPts val="1400"/>
              <a:buNone/>
              <a:defRPr sz="2267" b="0" i="0" u="none" strike="noStrike" cap="none">
                <a:solidFill>
                  <a:schemeClr val="dk1"/>
                </a:solidFill>
                <a:latin typeface="Arial"/>
                <a:ea typeface="Arial"/>
                <a:cs typeface="Arial"/>
                <a:sym typeface="Arial"/>
              </a:defRPr>
            </a:lvl1pPr>
            <a:lvl2pPr marL="914400" marR="0" lvl="1" indent="-372554" algn="l" rtl="0">
              <a:lnSpc>
                <a:spcPct val="116674"/>
              </a:lnSpc>
              <a:spcBef>
                <a:spcPts val="0"/>
              </a:spcBef>
              <a:spcAft>
                <a:spcPts val="0"/>
              </a:spcAft>
              <a:buClr>
                <a:schemeClr val="dk1"/>
              </a:buClr>
              <a:buSzPts val="2267"/>
              <a:buFont typeface="Arial"/>
              <a:buChar char="-"/>
              <a:defRPr sz="2267" b="0" i="0" u="none" strike="noStrike" cap="none">
                <a:solidFill>
                  <a:schemeClr val="dk1"/>
                </a:solidFill>
                <a:latin typeface="Arial"/>
                <a:ea typeface="Arial"/>
                <a:cs typeface="Arial"/>
                <a:sym typeface="Arial"/>
              </a:defRPr>
            </a:lvl2pPr>
            <a:lvl3pPr marL="1371600" marR="0" lvl="2" indent="-372554" algn="l" rtl="0">
              <a:lnSpc>
                <a:spcPct val="116674"/>
              </a:lnSpc>
              <a:spcBef>
                <a:spcPts val="0"/>
              </a:spcBef>
              <a:spcAft>
                <a:spcPts val="0"/>
              </a:spcAft>
              <a:buClr>
                <a:schemeClr val="dk1"/>
              </a:buClr>
              <a:buSzPts val="2267"/>
              <a:buFont typeface="Arial"/>
              <a:buChar char="-"/>
              <a:defRPr sz="2267" b="0" i="0" u="none" strike="noStrike" cap="none">
                <a:solidFill>
                  <a:schemeClr val="dk1"/>
                </a:solidFill>
                <a:latin typeface="Arial"/>
                <a:ea typeface="Arial"/>
                <a:cs typeface="Arial"/>
                <a:sym typeface="Arial"/>
              </a:defRPr>
            </a:lvl3pPr>
            <a:lvl4pPr marL="1828800" marR="0" lvl="3" indent="-372554" algn="l" rtl="0">
              <a:lnSpc>
                <a:spcPct val="116674"/>
              </a:lnSpc>
              <a:spcBef>
                <a:spcPts val="0"/>
              </a:spcBef>
              <a:spcAft>
                <a:spcPts val="0"/>
              </a:spcAft>
              <a:buClr>
                <a:schemeClr val="dk1"/>
              </a:buClr>
              <a:buSzPts val="2267"/>
              <a:buFont typeface="Arial"/>
              <a:buChar char="-"/>
              <a:defRPr sz="2267" b="0" i="0" u="none" strike="noStrike" cap="none">
                <a:solidFill>
                  <a:schemeClr val="dk1"/>
                </a:solidFill>
                <a:latin typeface="Arial"/>
                <a:ea typeface="Arial"/>
                <a:cs typeface="Arial"/>
                <a:sym typeface="Arial"/>
              </a:defRPr>
            </a:lvl4pPr>
            <a:lvl5pPr marL="2286000" marR="0" lvl="4" indent="-372554" algn="l" rtl="0">
              <a:lnSpc>
                <a:spcPct val="116674"/>
              </a:lnSpc>
              <a:spcBef>
                <a:spcPts val="0"/>
              </a:spcBef>
              <a:spcAft>
                <a:spcPts val="0"/>
              </a:spcAft>
              <a:buClr>
                <a:schemeClr val="dk1"/>
              </a:buClr>
              <a:buSzPts val="2267"/>
              <a:buFont typeface="Arial"/>
              <a:buChar char="-"/>
              <a:defRPr sz="2267" b="0" i="0" u="none" strike="noStrike" cap="none">
                <a:solidFill>
                  <a:schemeClr val="dk1"/>
                </a:solidFill>
                <a:latin typeface="Arial"/>
                <a:ea typeface="Arial"/>
                <a:cs typeface="Arial"/>
                <a:sym typeface="Arial"/>
              </a:defRPr>
            </a:lvl5pPr>
            <a:lvl6pPr marL="2743200" marR="0" lvl="5" indent="-457200" algn="l" rtl="0">
              <a:lnSpc>
                <a:spcPct val="118527"/>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6pPr>
            <a:lvl7pPr marL="3200400" marR="0" lvl="6" indent="-457200" algn="l" rtl="0">
              <a:lnSpc>
                <a:spcPct val="118527"/>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7pPr>
            <a:lvl8pPr marL="3657600" marR="0" lvl="7" indent="-457200" algn="l" rtl="0">
              <a:lnSpc>
                <a:spcPct val="118527"/>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8pPr>
            <a:lvl9pPr marL="4114800" marR="0" lvl="8" indent="-457200" algn="l" rtl="0">
              <a:lnSpc>
                <a:spcPct val="118527"/>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9pPr>
          </a:lstStyle>
          <a:p>
            <a:endParaRPr/>
          </a:p>
        </p:txBody>
      </p:sp>
      <p:sp>
        <p:nvSpPr>
          <p:cNvPr id="21" name="Shape 21"/>
          <p:cNvSpPr/>
          <p:nvPr/>
        </p:nvSpPr>
        <p:spPr>
          <a:xfrm>
            <a:off x="0" y="480000"/>
            <a:ext cx="575733" cy="4320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dk1"/>
              </a:solidFill>
              <a:latin typeface="Arial"/>
              <a:ea typeface="Arial"/>
              <a:cs typeface="Arial"/>
              <a:sym typeface="Arial"/>
            </a:endParaRPr>
          </a:p>
        </p:txBody>
      </p:sp>
      <p:sp>
        <p:nvSpPr>
          <p:cNvPr id="22" name="Shape 22"/>
          <p:cNvSpPr txBox="1"/>
          <p:nvPr/>
        </p:nvSpPr>
        <p:spPr>
          <a:xfrm>
            <a:off x="575735" y="6144001"/>
            <a:ext cx="1680000" cy="287337"/>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r>
              <a:rPr lang="nl-NL" sz="1333" b="1" i="0" u="none" strike="noStrike" cap="none">
                <a:solidFill>
                  <a:schemeClr val="dk1"/>
                </a:solidFill>
                <a:latin typeface="Arial"/>
                <a:ea typeface="Arial"/>
                <a:cs typeface="Arial"/>
                <a:sym typeface="Arial"/>
              </a:rPr>
              <a:t>Coöperatie VGZ </a:t>
            </a:r>
            <a:r>
              <a:rPr lang="nl-NL" sz="1867" b="1" i="0" u="none" strike="noStrike" cap="none">
                <a:solidFill>
                  <a:schemeClr val="dk1"/>
                </a:solidFill>
                <a:latin typeface="Arial"/>
                <a:ea typeface="Arial"/>
                <a:cs typeface="Arial"/>
                <a:sym typeface="Arial"/>
              </a:rPr>
              <a:t>|</a:t>
            </a:r>
            <a:endParaRPr/>
          </a:p>
        </p:txBody>
      </p:sp>
      <p:sp>
        <p:nvSpPr>
          <p:cNvPr id="23" name="Shape 23"/>
          <p:cNvSpPr txBox="1">
            <a:spLocks noGrp="1"/>
          </p:cNvSpPr>
          <p:nvPr>
            <p:ph type="sldNum" idx="12"/>
          </p:nvPr>
        </p:nvSpPr>
        <p:spPr>
          <a:xfrm>
            <a:off x="8707969" y="6239999"/>
            <a:ext cx="2639484" cy="192000"/>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1333" b="1" i="0" u="none" strike="noStrike" cap="none">
                <a:solidFill>
                  <a:schemeClr val="dk1"/>
                </a:solidFill>
                <a:latin typeface="Arial"/>
                <a:ea typeface="Arial"/>
                <a:cs typeface="Arial"/>
                <a:sym typeface="Arial"/>
              </a:defRPr>
            </a:lvl1pPr>
            <a:lvl2pPr marL="0" marR="0" lvl="1" indent="0" algn="r" rtl="0">
              <a:spcBef>
                <a:spcPts val="0"/>
              </a:spcBef>
              <a:buNone/>
              <a:defRPr sz="1333" b="1" i="0" u="none" strike="noStrike" cap="none">
                <a:solidFill>
                  <a:schemeClr val="dk1"/>
                </a:solidFill>
                <a:latin typeface="Arial"/>
                <a:ea typeface="Arial"/>
                <a:cs typeface="Arial"/>
                <a:sym typeface="Arial"/>
              </a:defRPr>
            </a:lvl2pPr>
            <a:lvl3pPr marL="0" marR="0" lvl="2" indent="0" algn="r" rtl="0">
              <a:spcBef>
                <a:spcPts val="0"/>
              </a:spcBef>
              <a:buNone/>
              <a:defRPr sz="1333" b="1" i="0" u="none" strike="noStrike" cap="none">
                <a:solidFill>
                  <a:schemeClr val="dk1"/>
                </a:solidFill>
                <a:latin typeface="Arial"/>
                <a:ea typeface="Arial"/>
                <a:cs typeface="Arial"/>
                <a:sym typeface="Arial"/>
              </a:defRPr>
            </a:lvl3pPr>
            <a:lvl4pPr marL="0" marR="0" lvl="3" indent="0" algn="r" rtl="0">
              <a:spcBef>
                <a:spcPts val="0"/>
              </a:spcBef>
              <a:buNone/>
              <a:defRPr sz="1333" b="1" i="0" u="none" strike="noStrike" cap="none">
                <a:solidFill>
                  <a:schemeClr val="dk1"/>
                </a:solidFill>
                <a:latin typeface="Arial"/>
                <a:ea typeface="Arial"/>
                <a:cs typeface="Arial"/>
                <a:sym typeface="Arial"/>
              </a:defRPr>
            </a:lvl4pPr>
            <a:lvl5pPr marL="0" marR="0" lvl="4" indent="0" algn="r" rtl="0">
              <a:spcBef>
                <a:spcPts val="0"/>
              </a:spcBef>
              <a:buNone/>
              <a:defRPr sz="1333" b="1" i="0" u="none" strike="noStrike" cap="none">
                <a:solidFill>
                  <a:schemeClr val="dk1"/>
                </a:solidFill>
                <a:latin typeface="Arial"/>
                <a:ea typeface="Arial"/>
                <a:cs typeface="Arial"/>
                <a:sym typeface="Arial"/>
              </a:defRPr>
            </a:lvl5pPr>
            <a:lvl6pPr marL="0" marR="0" lvl="5" indent="0" algn="r" rtl="0">
              <a:spcBef>
                <a:spcPts val="0"/>
              </a:spcBef>
              <a:buNone/>
              <a:defRPr sz="1333" b="1" i="0" u="none" strike="noStrike" cap="none">
                <a:solidFill>
                  <a:schemeClr val="dk1"/>
                </a:solidFill>
                <a:latin typeface="Arial"/>
                <a:ea typeface="Arial"/>
                <a:cs typeface="Arial"/>
                <a:sym typeface="Arial"/>
              </a:defRPr>
            </a:lvl6pPr>
            <a:lvl7pPr marL="0" marR="0" lvl="6" indent="0" algn="r" rtl="0">
              <a:spcBef>
                <a:spcPts val="0"/>
              </a:spcBef>
              <a:buNone/>
              <a:defRPr sz="1333" b="1" i="0" u="none" strike="noStrike" cap="none">
                <a:solidFill>
                  <a:schemeClr val="dk1"/>
                </a:solidFill>
                <a:latin typeface="Arial"/>
                <a:ea typeface="Arial"/>
                <a:cs typeface="Arial"/>
                <a:sym typeface="Arial"/>
              </a:defRPr>
            </a:lvl7pPr>
            <a:lvl8pPr marL="0" marR="0" lvl="7" indent="0" algn="r" rtl="0">
              <a:spcBef>
                <a:spcPts val="0"/>
              </a:spcBef>
              <a:buNone/>
              <a:defRPr sz="1333" b="1" i="0" u="none" strike="noStrike" cap="none">
                <a:solidFill>
                  <a:schemeClr val="dk1"/>
                </a:solidFill>
                <a:latin typeface="Arial"/>
                <a:ea typeface="Arial"/>
                <a:cs typeface="Arial"/>
                <a:sym typeface="Arial"/>
              </a:defRPr>
            </a:lvl8pPr>
            <a:lvl9pPr marL="0" marR="0" lvl="8" indent="0" algn="r" rtl="0">
              <a:spcBef>
                <a:spcPts val="0"/>
              </a:spcBef>
              <a:buNone/>
              <a:defRPr sz="1333" b="1" i="0" u="none" strike="noStrike" cap="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nl-NL"/>
              <a:t>‹nr.›</a:t>
            </a:fld>
            <a:endParaRPr/>
          </a:p>
        </p:txBody>
      </p:sp>
      <p:sp>
        <p:nvSpPr>
          <p:cNvPr id="24" name="Shape 24"/>
          <p:cNvSpPr txBox="1">
            <a:spLocks noGrp="1"/>
          </p:cNvSpPr>
          <p:nvPr>
            <p:ph type="body" idx="2"/>
          </p:nvPr>
        </p:nvSpPr>
        <p:spPr>
          <a:xfrm>
            <a:off x="2016000" y="6124800"/>
            <a:ext cx="2734733" cy="288000"/>
          </a:xfrm>
          <a:prstGeom prst="rect">
            <a:avLst/>
          </a:prstGeom>
          <a:noFill/>
          <a:ln>
            <a:noFill/>
          </a:ln>
        </p:spPr>
        <p:txBody>
          <a:bodyPr spcFirstLastPara="1" wrap="square" lIns="0" tIns="0" rIns="0" bIns="0" anchor="b" anchorCtr="0"/>
          <a:lstStyle>
            <a:lvl1pPr marL="457200" marR="0" lvl="0" indent="-228600" algn="l" rtl="0">
              <a:lnSpc>
                <a:spcPct val="100000"/>
              </a:lnSpc>
              <a:spcBef>
                <a:spcPts val="0"/>
              </a:spcBef>
              <a:spcAft>
                <a:spcPts val="0"/>
              </a:spcAft>
              <a:buSzPts val="1400"/>
              <a:buNone/>
              <a:defRPr sz="1333" b="0" i="0" u="none" strike="noStrike" cap="none">
                <a:solidFill>
                  <a:schemeClr val="dk1"/>
                </a:solidFill>
                <a:latin typeface="Arial"/>
                <a:ea typeface="Arial"/>
                <a:cs typeface="Arial"/>
                <a:sym typeface="Arial"/>
              </a:defRPr>
            </a:lvl1pPr>
            <a:lvl2pPr marL="914400" marR="0" lvl="1" indent="-372554" algn="l" rtl="0">
              <a:lnSpc>
                <a:spcPct val="116674"/>
              </a:lnSpc>
              <a:spcBef>
                <a:spcPts val="0"/>
              </a:spcBef>
              <a:spcAft>
                <a:spcPts val="0"/>
              </a:spcAft>
              <a:buClr>
                <a:schemeClr val="dk1"/>
              </a:buClr>
              <a:buSzPts val="2267"/>
              <a:buFont typeface="Arial"/>
              <a:buChar char="-"/>
              <a:defRPr sz="2267" b="0" i="0" u="none" strike="noStrike" cap="none">
                <a:solidFill>
                  <a:schemeClr val="dk1"/>
                </a:solidFill>
                <a:latin typeface="Arial"/>
                <a:ea typeface="Arial"/>
                <a:cs typeface="Arial"/>
                <a:sym typeface="Arial"/>
              </a:defRPr>
            </a:lvl2pPr>
            <a:lvl3pPr marL="1371600" marR="0" lvl="2" indent="-372554" algn="l" rtl="0">
              <a:lnSpc>
                <a:spcPct val="116674"/>
              </a:lnSpc>
              <a:spcBef>
                <a:spcPts val="0"/>
              </a:spcBef>
              <a:spcAft>
                <a:spcPts val="0"/>
              </a:spcAft>
              <a:buClr>
                <a:schemeClr val="dk1"/>
              </a:buClr>
              <a:buSzPts val="2267"/>
              <a:buFont typeface="Arial"/>
              <a:buChar char="-"/>
              <a:defRPr sz="2267" b="0" i="0" u="none" strike="noStrike" cap="none">
                <a:solidFill>
                  <a:schemeClr val="dk1"/>
                </a:solidFill>
                <a:latin typeface="Arial"/>
                <a:ea typeface="Arial"/>
                <a:cs typeface="Arial"/>
                <a:sym typeface="Arial"/>
              </a:defRPr>
            </a:lvl3pPr>
            <a:lvl4pPr marL="1828800" marR="0" lvl="3" indent="-372554" algn="l" rtl="0">
              <a:lnSpc>
                <a:spcPct val="116674"/>
              </a:lnSpc>
              <a:spcBef>
                <a:spcPts val="0"/>
              </a:spcBef>
              <a:spcAft>
                <a:spcPts val="0"/>
              </a:spcAft>
              <a:buClr>
                <a:schemeClr val="dk1"/>
              </a:buClr>
              <a:buSzPts val="2267"/>
              <a:buFont typeface="Arial"/>
              <a:buChar char="-"/>
              <a:defRPr sz="2267" b="0" i="0" u="none" strike="noStrike" cap="none">
                <a:solidFill>
                  <a:schemeClr val="dk1"/>
                </a:solidFill>
                <a:latin typeface="Arial"/>
                <a:ea typeface="Arial"/>
                <a:cs typeface="Arial"/>
                <a:sym typeface="Arial"/>
              </a:defRPr>
            </a:lvl4pPr>
            <a:lvl5pPr marL="2286000" marR="0" lvl="4" indent="-372554" algn="l" rtl="0">
              <a:lnSpc>
                <a:spcPct val="116674"/>
              </a:lnSpc>
              <a:spcBef>
                <a:spcPts val="0"/>
              </a:spcBef>
              <a:spcAft>
                <a:spcPts val="0"/>
              </a:spcAft>
              <a:buClr>
                <a:schemeClr val="dk1"/>
              </a:buClr>
              <a:buSzPts val="2267"/>
              <a:buFont typeface="Arial"/>
              <a:buChar char="-"/>
              <a:defRPr sz="2267" b="0" i="0" u="none" strike="noStrike" cap="none">
                <a:solidFill>
                  <a:schemeClr val="dk1"/>
                </a:solidFill>
                <a:latin typeface="Arial"/>
                <a:ea typeface="Arial"/>
                <a:cs typeface="Arial"/>
                <a:sym typeface="Arial"/>
              </a:defRPr>
            </a:lvl5pPr>
            <a:lvl6pPr marL="2743200" marR="0" lvl="5" indent="-457200" algn="l" rtl="0">
              <a:lnSpc>
                <a:spcPct val="118527"/>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6pPr>
            <a:lvl7pPr marL="3200400" marR="0" lvl="6" indent="-457200" algn="l" rtl="0">
              <a:lnSpc>
                <a:spcPct val="118527"/>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7pPr>
            <a:lvl8pPr marL="3657600" marR="0" lvl="7" indent="-457200" algn="l" rtl="0">
              <a:lnSpc>
                <a:spcPct val="118527"/>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8pPr>
            <a:lvl9pPr marL="4114800" marR="0" lvl="8" indent="-457200" algn="l" rtl="0">
              <a:lnSpc>
                <a:spcPct val="118527"/>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9pPr>
          </a:lstStyle>
          <a:p>
            <a:endParaRPr/>
          </a:p>
        </p:txBody>
      </p:sp>
      <p:cxnSp>
        <p:nvCxnSpPr>
          <p:cNvPr id="25" name="Shape 25"/>
          <p:cNvCxnSpPr/>
          <p:nvPr/>
        </p:nvCxnSpPr>
        <p:spPr>
          <a:xfrm>
            <a:off x="575734" y="6000000"/>
            <a:ext cx="10748433" cy="0"/>
          </a:xfrm>
          <a:prstGeom prst="straightConnector1">
            <a:avLst/>
          </a:prstGeom>
          <a:noFill/>
          <a:ln w="12700" cap="flat" cmpd="sng">
            <a:solidFill>
              <a:schemeClr val="dk2"/>
            </a:solidFill>
            <a:prstDash val="dot"/>
            <a:round/>
            <a:headEnd type="none" w="med" len="med"/>
            <a:tailEnd type="none" w="med" len="med"/>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ekop" type="secHead">
  <p:cSld name="SECTION_HEADER">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965200" y="4293096"/>
            <a:ext cx="10363200" cy="1362075"/>
          </a:xfrm>
          <a:prstGeom prst="rect">
            <a:avLst/>
          </a:prstGeom>
          <a:noFill/>
          <a:ln>
            <a:noFill/>
          </a:ln>
        </p:spPr>
        <p:txBody>
          <a:bodyPr spcFirstLastPara="1" wrap="square" lIns="432000" tIns="0" rIns="432000" bIns="0" anchor="t" anchorCtr="0"/>
          <a:lstStyle>
            <a:lvl1pPr marR="0" lvl="0" algn="l" rtl="0">
              <a:spcBef>
                <a:spcPts val="0"/>
              </a:spcBef>
              <a:spcAft>
                <a:spcPts val="0"/>
              </a:spcAft>
              <a:buSzPts val="1400"/>
              <a:buNone/>
              <a:defRPr sz="4267" b="1" i="0" u="none" strike="noStrike" cap="none">
                <a:solidFill>
                  <a:schemeClr val="dk2"/>
                </a:solidFill>
                <a:latin typeface="Arial"/>
                <a:ea typeface="Arial"/>
                <a:cs typeface="Arial"/>
                <a:sym typeface="Arial"/>
              </a:defRPr>
            </a:lvl1pPr>
            <a:lvl2pPr marR="0" lvl="1" algn="l" rtl="0">
              <a:spcBef>
                <a:spcPts val="0"/>
              </a:spcBef>
              <a:spcAft>
                <a:spcPts val="0"/>
              </a:spcAft>
              <a:buSzPts val="1400"/>
              <a:buNone/>
              <a:defRPr sz="6400" b="1" i="0" u="none" strike="noStrike" cap="none">
                <a:solidFill>
                  <a:schemeClr val="dk2"/>
                </a:solidFill>
                <a:latin typeface="Arial"/>
                <a:ea typeface="Arial"/>
                <a:cs typeface="Arial"/>
                <a:sym typeface="Arial"/>
              </a:defRPr>
            </a:lvl2pPr>
            <a:lvl3pPr marR="0" lvl="2" algn="l" rtl="0">
              <a:spcBef>
                <a:spcPts val="0"/>
              </a:spcBef>
              <a:spcAft>
                <a:spcPts val="0"/>
              </a:spcAft>
              <a:buSzPts val="1400"/>
              <a:buNone/>
              <a:defRPr sz="6400" b="1" i="0" u="none" strike="noStrike" cap="none">
                <a:solidFill>
                  <a:schemeClr val="dk2"/>
                </a:solidFill>
                <a:latin typeface="Arial"/>
                <a:ea typeface="Arial"/>
                <a:cs typeface="Arial"/>
                <a:sym typeface="Arial"/>
              </a:defRPr>
            </a:lvl3pPr>
            <a:lvl4pPr marR="0" lvl="3" algn="l" rtl="0">
              <a:spcBef>
                <a:spcPts val="0"/>
              </a:spcBef>
              <a:spcAft>
                <a:spcPts val="0"/>
              </a:spcAft>
              <a:buSzPts val="1400"/>
              <a:buNone/>
              <a:defRPr sz="6400" b="1" i="0" u="none" strike="noStrike" cap="none">
                <a:solidFill>
                  <a:schemeClr val="dk2"/>
                </a:solidFill>
                <a:latin typeface="Arial"/>
                <a:ea typeface="Arial"/>
                <a:cs typeface="Arial"/>
                <a:sym typeface="Arial"/>
              </a:defRPr>
            </a:lvl4pPr>
            <a:lvl5pPr marR="0" lvl="4" algn="l" rtl="0">
              <a:spcBef>
                <a:spcPts val="0"/>
              </a:spcBef>
              <a:spcAft>
                <a:spcPts val="0"/>
              </a:spcAft>
              <a:buSzPts val="1400"/>
              <a:buNone/>
              <a:defRPr sz="6400" b="1" i="0" u="none" strike="noStrike" cap="none">
                <a:solidFill>
                  <a:schemeClr val="dk2"/>
                </a:solidFill>
                <a:latin typeface="Arial"/>
                <a:ea typeface="Arial"/>
                <a:cs typeface="Arial"/>
                <a:sym typeface="Arial"/>
              </a:defRPr>
            </a:lvl5pPr>
            <a:lvl6pPr marR="0" lvl="5" algn="l" rtl="0">
              <a:spcBef>
                <a:spcPts val="0"/>
              </a:spcBef>
              <a:spcAft>
                <a:spcPts val="0"/>
              </a:spcAft>
              <a:buSzPts val="1400"/>
              <a:buNone/>
              <a:defRPr sz="6400" b="1" i="0" u="none" strike="noStrike" cap="none">
                <a:solidFill>
                  <a:schemeClr val="dk2"/>
                </a:solidFill>
                <a:latin typeface="Arial"/>
                <a:ea typeface="Arial"/>
                <a:cs typeface="Arial"/>
                <a:sym typeface="Arial"/>
              </a:defRPr>
            </a:lvl6pPr>
            <a:lvl7pPr marR="0" lvl="6" algn="l" rtl="0">
              <a:spcBef>
                <a:spcPts val="0"/>
              </a:spcBef>
              <a:spcAft>
                <a:spcPts val="0"/>
              </a:spcAft>
              <a:buSzPts val="1400"/>
              <a:buNone/>
              <a:defRPr sz="6400" b="1" i="0" u="none" strike="noStrike" cap="none">
                <a:solidFill>
                  <a:schemeClr val="dk2"/>
                </a:solidFill>
                <a:latin typeface="Arial"/>
                <a:ea typeface="Arial"/>
                <a:cs typeface="Arial"/>
                <a:sym typeface="Arial"/>
              </a:defRPr>
            </a:lvl7pPr>
            <a:lvl8pPr marR="0" lvl="7" algn="l" rtl="0">
              <a:spcBef>
                <a:spcPts val="0"/>
              </a:spcBef>
              <a:spcAft>
                <a:spcPts val="0"/>
              </a:spcAft>
              <a:buSzPts val="1400"/>
              <a:buNone/>
              <a:defRPr sz="6400" b="1" i="0" u="none" strike="noStrike" cap="none">
                <a:solidFill>
                  <a:schemeClr val="dk2"/>
                </a:solidFill>
                <a:latin typeface="Arial"/>
                <a:ea typeface="Arial"/>
                <a:cs typeface="Arial"/>
                <a:sym typeface="Arial"/>
              </a:defRPr>
            </a:lvl8pPr>
            <a:lvl9pPr marR="0" lvl="8" algn="l" rtl="0">
              <a:spcBef>
                <a:spcPts val="0"/>
              </a:spcBef>
              <a:spcAft>
                <a:spcPts val="0"/>
              </a:spcAft>
              <a:buSzPts val="1400"/>
              <a:buNone/>
              <a:defRPr sz="6400" b="1" i="0" u="none" strike="noStrike" cap="none">
                <a:solidFill>
                  <a:schemeClr val="dk2"/>
                </a:solidFill>
                <a:latin typeface="Arial"/>
                <a:ea typeface="Arial"/>
                <a:cs typeface="Arial"/>
                <a:sym typeface="Arial"/>
              </a:defRPr>
            </a:lvl9pPr>
          </a:lstStyle>
          <a:p>
            <a:endParaRPr/>
          </a:p>
        </p:txBody>
      </p:sp>
      <p:sp>
        <p:nvSpPr>
          <p:cNvPr id="81" name="Shape 81"/>
          <p:cNvSpPr txBox="1">
            <a:spLocks noGrp="1"/>
          </p:cNvSpPr>
          <p:nvPr>
            <p:ph type="body" idx="1"/>
          </p:nvPr>
        </p:nvSpPr>
        <p:spPr>
          <a:xfrm>
            <a:off x="985573" y="2708920"/>
            <a:ext cx="10363200" cy="1500187"/>
          </a:xfrm>
          <a:prstGeom prst="rect">
            <a:avLst/>
          </a:prstGeom>
          <a:noFill/>
          <a:ln>
            <a:noFill/>
          </a:ln>
        </p:spPr>
        <p:txBody>
          <a:bodyPr spcFirstLastPara="1" wrap="square" lIns="432000" tIns="0" rIns="432000" bIns="0" anchor="b" anchorCtr="0"/>
          <a:lstStyle>
            <a:lvl1pPr marL="457200" marR="0" lvl="0" indent="-228600" algn="l" rtl="0">
              <a:lnSpc>
                <a:spcPct val="116674"/>
              </a:lnSpc>
              <a:spcBef>
                <a:spcPts val="0"/>
              </a:spcBef>
              <a:spcAft>
                <a:spcPts val="0"/>
              </a:spcAft>
              <a:buClr>
                <a:schemeClr val="dk1"/>
              </a:buClr>
              <a:buSzPts val="2267"/>
              <a:buFont typeface="Arial"/>
              <a:buNone/>
              <a:defRPr sz="2267" b="0" i="0" u="none" strike="noStrike" cap="none">
                <a:solidFill>
                  <a:schemeClr val="dk1"/>
                </a:solidFill>
                <a:latin typeface="Arial"/>
                <a:ea typeface="Arial"/>
                <a:cs typeface="Arial"/>
                <a:sym typeface="Arial"/>
              </a:defRPr>
            </a:lvl1pPr>
            <a:lvl2pPr marL="914400" marR="0" lvl="1" indent="-228600" algn="l" rtl="0">
              <a:lnSpc>
                <a:spcPct val="110208"/>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124003"/>
              </a:lnSpc>
              <a:spcBef>
                <a:spcPts val="0"/>
              </a:spcBef>
              <a:spcAft>
                <a:spcPts val="0"/>
              </a:spcAft>
              <a:buClr>
                <a:schemeClr val="dk1"/>
              </a:buClr>
              <a:buSzPts val="2133"/>
              <a:buFont typeface="Arial"/>
              <a:buNone/>
              <a:defRPr sz="2133" b="0" i="0" u="none" strike="noStrike" cap="none">
                <a:solidFill>
                  <a:schemeClr val="dk1"/>
                </a:solidFill>
                <a:latin typeface="Arial"/>
                <a:ea typeface="Arial"/>
                <a:cs typeface="Arial"/>
                <a:sym typeface="Arial"/>
              </a:defRPr>
            </a:lvl3pPr>
            <a:lvl4pPr marL="1828800" marR="0" lvl="3" indent="-228600" algn="l" rtl="0">
              <a:lnSpc>
                <a:spcPct val="141671"/>
              </a:lnSpc>
              <a:spcBef>
                <a:spcPts val="0"/>
              </a:spcBef>
              <a:spcAft>
                <a:spcPts val="0"/>
              </a:spcAft>
              <a:buClr>
                <a:schemeClr val="dk1"/>
              </a:buClr>
              <a:buSzPts val="1867"/>
              <a:buFont typeface="Arial"/>
              <a:buNone/>
              <a:defRPr sz="1867" b="0" i="0" u="none" strike="noStrike" cap="none">
                <a:solidFill>
                  <a:schemeClr val="dk1"/>
                </a:solidFill>
                <a:latin typeface="Arial"/>
                <a:ea typeface="Arial"/>
                <a:cs typeface="Arial"/>
                <a:sym typeface="Arial"/>
              </a:defRPr>
            </a:lvl4pPr>
            <a:lvl5pPr marL="2286000" marR="0" lvl="4" indent="-228600" algn="l" rtl="0">
              <a:lnSpc>
                <a:spcPct val="141671"/>
              </a:lnSpc>
              <a:spcBef>
                <a:spcPts val="0"/>
              </a:spcBef>
              <a:spcAft>
                <a:spcPts val="0"/>
              </a:spcAft>
              <a:buClr>
                <a:schemeClr val="dk1"/>
              </a:buClr>
              <a:buSzPts val="1867"/>
              <a:buFont typeface="Arial"/>
              <a:buNone/>
              <a:defRPr sz="1867" b="0" i="0" u="none" strike="noStrike" cap="none">
                <a:solidFill>
                  <a:schemeClr val="dk1"/>
                </a:solidFill>
                <a:latin typeface="Arial"/>
                <a:ea typeface="Arial"/>
                <a:cs typeface="Arial"/>
                <a:sym typeface="Arial"/>
              </a:defRPr>
            </a:lvl5pPr>
            <a:lvl6pPr marL="2743200" marR="0" lvl="5" indent="-228600" algn="l" rtl="0">
              <a:lnSpc>
                <a:spcPct val="228548"/>
              </a:lnSpc>
              <a:spcBef>
                <a:spcPts val="373"/>
              </a:spcBef>
              <a:spcAft>
                <a:spcPts val="0"/>
              </a:spcAft>
              <a:buClr>
                <a:schemeClr val="dk1"/>
              </a:buClr>
              <a:buSzPts val="1867"/>
              <a:buFont typeface="Arial"/>
              <a:buNone/>
              <a:defRPr sz="1867" b="0" i="0" u="none" strike="noStrike" cap="none">
                <a:solidFill>
                  <a:schemeClr val="dk1"/>
                </a:solidFill>
                <a:latin typeface="Arial"/>
                <a:ea typeface="Arial"/>
                <a:cs typeface="Arial"/>
                <a:sym typeface="Arial"/>
              </a:defRPr>
            </a:lvl6pPr>
            <a:lvl7pPr marL="3200400" marR="0" lvl="6" indent="-228600" algn="l" rtl="0">
              <a:lnSpc>
                <a:spcPct val="228548"/>
              </a:lnSpc>
              <a:spcBef>
                <a:spcPts val="373"/>
              </a:spcBef>
              <a:spcAft>
                <a:spcPts val="0"/>
              </a:spcAft>
              <a:buClr>
                <a:schemeClr val="dk1"/>
              </a:buClr>
              <a:buSzPts val="1867"/>
              <a:buFont typeface="Arial"/>
              <a:buNone/>
              <a:defRPr sz="1867" b="0" i="0" u="none" strike="noStrike" cap="none">
                <a:solidFill>
                  <a:schemeClr val="dk1"/>
                </a:solidFill>
                <a:latin typeface="Arial"/>
                <a:ea typeface="Arial"/>
                <a:cs typeface="Arial"/>
                <a:sym typeface="Arial"/>
              </a:defRPr>
            </a:lvl7pPr>
            <a:lvl8pPr marL="3657600" marR="0" lvl="7" indent="-228600" algn="l" rtl="0">
              <a:lnSpc>
                <a:spcPct val="228548"/>
              </a:lnSpc>
              <a:spcBef>
                <a:spcPts val="373"/>
              </a:spcBef>
              <a:spcAft>
                <a:spcPts val="0"/>
              </a:spcAft>
              <a:buClr>
                <a:schemeClr val="dk1"/>
              </a:buClr>
              <a:buSzPts val="1867"/>
              <a:buFont typeface="Arial"/>
              <a:buNone/>
              <a:defRPr sz="1867" b="0" i="0" u="none" strike="noStrike" cap="none">
                <a:solidFill>
                  <a:schemeClr val="dk1"/>
                </a:solidFill>
                <a:latin typeface="Arial"/>
                <a:ea typeface="Arial"/>
                <a:cs typeface="Arial"/>
                <a:sym typeface="Arial"/>
              </a:defRPr>
            </a:lvl8pPr>
            <a:lvl9pPr marL="4114800" marR="0" lvl="8" indent="-228600" algn="l" rtl="0">
              <a:lnSpc>
                <a:spcPct val="228548"/>
              </a:lnSpc>
              <a:spcBef>
                <a:spcPts val="373"/>
              </a:spcBef>
              <a:spcAft>
                <a:spcPts val="0"/>
              </a:spcAft>
              <a:buClr>
                <a:schemeClr val="dk1"/>
              </a:buClr>
              <a:buSzPts val="1867"/>
              <a:buFont typeface="Arial"/>
              <a:buNone/>
              <a:defRPr sz="1867"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Inhoud van twee">
  <p:cSld name="Inhoud van twee">
    <p:spTree>
      <p:nvGrpSpPr>
        <p:cNvPr id="1" name="Shape 82"/>
        <p:cNvGrpSpPr/>
        <p:nvPr/>
      </p:nvGrpSpPr>
      <p:grpSpPr>
        <a:xfrm>
          <a:off x="0" y="0"/>
          <a:ext cx="0" cy="0"/>
          <a:chOff x="0" y="0"/>
          <a:chExt cx="0" cy="0"/>
        </a:xfrm>
      </p:grpSpPr>
      <p:pic>
        <p:nvPicPr>
          <p:cNvPr id="83" name="Shape 83"/>
          <p:cNvPicPr preferRelativeResize="0"/>
          <p:nvPr/>
        </p:nvPicPr>
        <p:blipFill rotWithShape="1">
          <a:blip r:embed="rId2">
            <a:alphaModFix/>
          </a:blip>
          <a:srcRect/>
          <a:stretch/>
        </p:blipFill>
        <p:spPr>
          <a:xfrm>
            <a:off x="7344000" y="5971896"/>
            <a:ext cx="866275" cy="866275"/>
          </a:xfrm>
          <a:prstGeom prst="rect">
            <a:avLst/>
          </a:prstGeom>
          <a:noFill/>
          <a:ln>
            <a:noFill/>
          </a:ln>
        </p:spPr>
      </p:pic>
      <p:sp>
        <p:nvSpPr>
          <p:cNvPr id="84" name="Shape 84"/>
          <p:cNvSpPr txBox="1">
            <a:spLocks noGrp="1"/>
          </p:cNvSpPr>
          <p:nvPr>
            <p:ph type="title"/>
          </p:nvPr>
        </p:nvSpPr>
        <p:spPr>
          <a:xfrm>
            <a:off x="575735" y="336001"/>
            <a:ext cx="10464816" cy="719137"/>
          </a:xfrm>
          <a:prstGeom prst="rect">
            <a:avLst/>
          </a:prstGeom>
          <a:noFill/>
          <a:ln>
            <a:noFill/>
          </a:ln>
        </p:spPr>
        <p:txBody>
          <a:bodyPr spcFirstLastPara="1" wrap="square" lIns="432000" tIns="0" rIns="432000" bIns="0" anchor="t" anchorCtr="0"/>
          <a:lstStyle>
            <a:lvl1pPr marR="0" lvl="0" algn="l" rtl="0">
              <a:spcBef>
                <a:spcPts val="0"/>
              </a:spcBef>
              <a:spcAft>
                <a:spcPts val="0"/>
              </a:spcAft>
              <a:buSzPts val="1400"/>
              <a:buNone/>
              <a:defRPr sz="4267" b="1" i="0" u="none" strike="noStrike" cap="none">
                <a:solidFill>
                  <a:schemeClr val="dk2"/>
                </a:solidFill>
                <a:latin typeface="Arial"/>
                <a:ea typeface="Arial"/>
                <a:cs typeface="Arial"/>
                <a:sym typeface="Arial"/>
              </a:defRPr>
            </a:lvl1pPr>
            <a:lvl2pPr marR="0" lvl="1" algn="l" rtl="0">
              <a:spcBef>
                <a:spcPts val="0"/>
              </a:spcBef>
              <a:spcAft>
                <a:spcPts val="0"/>
              </a:spcAft>
              <a:buSzPts val="1400"/>
              <a:buNone/>
              <a:defRPr sz="6400" b="1" i="0" u="none" strike="noStrike" cap="none">
                <a:solidFill>
                  <a:schemeClr val="dk2"/>
                </a:solidFill>
                <a:latin typeface="Arial"/>
                <a:ea typeface="Arial"/>
                <a:cs typeface="Arial"/>
                <a:sym typeface="Arial"/>
              </a:defRPr>
            </a:lvl2pPr>
            <a:lvl3pPr marR="0" lvl="2" algn="l" rtl="0">
              <a:spcBef>
                <a:spcPts val="0"/>
              </a:spcBef>
              <a:spcAft>
                <a:spcPts val="0"/>
              </a:spcAft>
              <a:buSzPts val="1400"/>
              <a:buNone/>
              <a:defRPr sz="6400" b="1" i="0" u="none" strike="noStrike" cap="none">
                <a:solidFill>
                  <a:schemeClr val="dk2"/>
                </a:solidFill>
                <a:latin typeface="Arial"/>
                <a:ea typeface="Arial"/>
                <a:cs typeface="Arial"/>
                <a:sym typeface="Arial"/>
              </a:defRPr>
            </a:lvl3pPr>
            <a:lvl4pPr marR="0" lvl="3" algn="l" rtl="0">
              <a:spcBef>
                <a:spcPts val="0"/>
              </a:spcBef>
              <a:spcAft>
                <a:spcPts val="0"/>
              </a:spcAft>
              <a:buSzPts val="1400"/>
              <a:buNone/>
              <a:defRPr sz="6400" b="1" i="0" u="none" strike="noStrike" cap="none">
                <a:solidFill>
                  <a:schemeClr val="dk2"/>
                </a:solidFill>
                <a:latin typeface="Arial"/>
                <a:ea typeface="Arial"/>
                <a:cs typeface="Arial"/>
                <a:sym typeface="Arial"/>
              </a:defRPr>
            </a:lvl4pPr>
            <a:lvl5pPr marR="0" lvl="4" algn="l" rtl="0">
              <a:spcBef>
                <a:spcPts val="0"/>
              </a:spcBef>
              <a:spcAft>
                <a:spcPts val="0"/>
              </a:spcAft>
              <a:buSzPts val="1400"/>
              <a:buNone/>
              <a:defRPr sz="6400" b="1" i="0" u="none" strike="noStrike" cap="none">
                <a:solidFill>
                  <a:schemeClr val="dk2"/>
                </a:solidFill>
                <a:latin typeface="Arial"/>
                <a:ea typeface="Arial"/>
                <a:cs typeface="Arial"/>
                <a:sym typeface="Arial"/>
              </a:defRPr>
            </a:lvl5pPr>
            <a:lvl6pPr marR="0" lvl="5" algn="l" rtl="0">
              <a:spcBef>
                <a:spcPts val="0"/>
              </a:spcBef>
              <a:spcAft>
                <a:spcPts val="0"/>
              </a:spcAft>
              <a:buSzPts val="1400"/>
              <a:buNone/>
              <a:defRPr sz="6400" b="1" i="0" u="none" strike="noStrike" cap="none">
                <a:solidFill>
                  <a:schemeClr val="dk2"/>
                </a:solidFill>
                <a:latin typeface="Arial"/>
                <a:ea typeface="Arial"/>
                <a:cs typeface="Arial"/>
                <a:sym typeface="Arial"/>
              </a:defRPr>
            </a:lvl6pPr>
            <a:lvl7pPr marR="0" lvl="6" algn="l" rtl="0">
              <a:spcBef>
                <a:spcPts val="0"/>
              </a:spcBef>
              <a:spcAft>
                <a:spcPts val="0"/>
              </a:spcAft>
              <a:buSzPts val="1400"/>
              <a:buNone/>
              <a:defRPr sz="6400" b="1" i="0" u="none" strike="noStrike" cap="none">
                <a:solidFill>
                  <a:schemeClr val="dk2"/>
                </a:solidFill>
                <a:latin typeface="Arial"/>
                <a:ea typeface="Arial"/>
                <a:cs typeface="Arial"/>
                <a:sym typeface="Arial"/>
              </a:defRPr>
            </a:lvl7pPr>
            <a:lvl8pPr marR="0" lvl="7" algn="l" rtl="0">
              <a:spcBef>
                <a:spcPts val="0"/>
              </a:spcBef>
              <a:spcAft>
                <a:spcPts val="0"/>
              </a:spcAft>
              <a:buSzPts val="1400"/>
              <a:buNone/>
              <a:defRPr sz="6400" b="1" i="0" u="none" strike="noStrike" cap="none">
                <a:solidFill>
                  <a:schemeClr val="dk2"/>
                </a:solidFill>
                <a:latin typeface="Arial"/>
                <a:ea typeface="Arial"/>
                <a:cs typeface="Arial"/>
                <a:sym typeface="Arial"/>
              </a:defRPr>
            </a:lvl8pPr>
            <a:lvl9pPr marR="0" lvl="8" algn="l" rtl="0">
              <a:spcBef>
                <a:spcPts val="0"/>
              </a:spcBef>
              <a:spcAft>
                <a:spcPts val="0"/>
              </a:spcAft>
              <a:buSzPts val="1400"/>
              <a:buNone/>
              <a:defRPr sz="6400" b="1" i="0" u="none" strike="noStrike" cap="none">
                <a:solidFill>
                  <a:schemeClr val="dk2"/>
                </a:solidFill>
                <a:latin typeface="Arial"/>
                <a:ea typeface="Arial"/>
                <a:cs typeface="Arial"/>
                <a:sym typeface="Arial"/>
              </a:defRPr>
            </a:lvl9pPr>
          </a:lstStyle>
          <a:p>
            <a:endParaRPr/>
          </a:p>
        </p:txBody>
      </p:sp>
      <p:sp>
        <p:nvSpPr>
          <p:cNvPr id="85" name="Shape 85"/>
          <p:cNvSpPr txBox="1">
            <a:spLocks noGrp="1"/>
          </p:cNvSpPr>
          <p:nvPr>
            <p:ph type="body" idx="1"/>
          </p:nvPr>
        </p:nvSpPr>
        <p:spPr>
          <a:xfrm>
            <a:off x="575736" y="1366840"/>
            <a:ext cx="5520265" cy="3454928"/>
          </a:xfrm>
          <a:prstGeom prst="rect">
            <a:avLst/>
          </a:prstGeom>
          <a:noFill/>
          <a:ln>
            <a:noFill/>
          </a:ln>
        </p:spPr>
        <p:txBody>
          <a:bodyPr spcFirstLastPara="1" wrap="square" lIns="432000" tIns="0" rIns="432000" bIns="0" anchor="t" anchorCtr="0"/>
          <a:lstStyle>
            <a:lvl1pPr marL="457200" marR="0" lvl="0" indent="-228600" algn="l" rtl="0">
              <a:lnSpc>
                <a:spcPct val="116674"/>
              </a:lnSpc>
              <a:spcBef>
                <a:spcPts val="0"/>
              </a:spcBef>
              <a:spcAft>
                <a:spcPts val="0"/>
              </a:spcAft>
              <a:buSzPts val="1400"/>
              <a:buNone/>
              <a:defRPr sz="2267" b="0" i="0" u="none" strike="noStrike" cap="none">
                <a:solidFill>
                  <a:schemeClr val="dk1"/>
                </a:solidFill>
                <a:latin typeface="Arial"/>
                <a:ea typeface="Arial"/>
                <a:cs typeface="Arial"/>
                <a:sym typeface="Arial"/>
              </a:defRPr>
            </a:lvl1pPr>
            <a:lvl2pPr marL="914400" marR="0" lvl="1" indent="-372554" algn="l" rtl="0">
              <a:lnSpc>
                <a:spcPct val="116674"/>
              </a:lnSpc>
              <a:spcBef>
                <a:spcPts val="0"/>
              </a:spcBef>
              <a:spcAft>
                <a:spcPts val="0"/>
              </a:spcAft>
              <a:buClr>
                <a:schemeClr val="dk1"/>
              </a:buClr>
              <a:buSzPts val="2267"/>
              <a:buFont typeface="Arial"/>
              <a:buChar char="-"/>
              <a:defRPr sz="2267" b="0" i="0" u="none" strike="noStrike" cap="none">
                <a:solidFill>
                  <a:schemeClr val="dk1"/>
                </a:solidFill>
                <a:latin typeface="Arial"/>
                <a:ea typeface="Arial"/>
                <a:cs typeface="Arial"/>
                <a:sym typeface="Arial"/>
              </a:defRPr>
            </a:lvl2pPr>
            <a:lvl3pPr marL="1371600" marR="0" lvl="2" indent="-372554" algn="l" rtl="0">
              <a:lnSpc>
                <a:spcPct val="116674"/>
              </a:lnSpc>
              <a:spcBef>
                <a:spcPts val="0"/>
              </a:spcBef>
              <a:spcAft>
                <a:spcPts val="0"/>
              </a:spcAft>
              <a:buClr>
                <a:schemeClr val="dk1"/>
              </a:buClr>
              <a:buSzPts val="2267"/>
              <a:buFont typeface="Arial"/>
              <a:buChar char="-"/>
              <a:defRPr sz="2267" b="0" i="0" u="none" strike="noStrike" cap="none">
                <a:solidFill>
                  <a:schemeClr val="dk1"/>
                </a:solidFill>
                <a:latin typeface="Arial"/>
                <a:ea typeface="Arial"/>
                <a:cs typeface="Arial"/>
                <a:sym typeface="Arial"/>
              </a:defRPr>
            </a:lvl3pPr>
            <a:lvl4pPr marL="1828800" marR="0" lvl="3" indent="-372554" algn="l" rtl="0">
              <a:lnSpc>
                <a:spcPct val="116674"/>
              </a:lnSpc>
              <a:spcBef>
                <a:spcPts val="0"/>
              </a:spcBef>
              <a:spcAft>
                <a:spcPts val="0"/>
              </a:spcAft>
              <a:buClr>
                <a:schemeClr val="dk1"/>
              </a:buClr>
              <a:buSzPts val="2267"/>
              <a:buFont typeface="Arial"/>
              <a:buChar char="-"/>
              <a:defRPr sz="2267" b="0" i="0" u="none" strike="noStrike" cap="none">
                <a:solidFill>
                  <a:schemeClr val="dk1"/>
                </a:solidFill>
                <a:latin typeface="Arial"/>
                <a:ea typeface="Arial"/>
                <a:cs typeface="Arial"/>
                <a:sym typeface="Arial"/>
              </a:defRPr>
            </a:lvl4pPr>
            <a:lvl5pPr marL="2286000" marR="0" lvl="4" indent="-372554" algn="l" rtl="0">
              <a:lnSpc>
                <a:spcPct val="116674"/>
              </a:lnSpc>
              <a:spcBef>
                <a:spcPts val="0"/>
              </a:spcBef>
              <a:spcAft>
                <a:spcPts val="0"/>
              </a:spcAft>
              <a:buClr>
                <a:schemeClr val="dk1"/>
              </a:buClr>
              <a:buSzPts val="2267"/>
              <a:buFont typeface="Arial"/>
              <a:buChar char="-"/>
              <a:defRPr sz="2267" b="0" i="0" u="none" strike="noStrike" cap="none">
                <a:solidFill>
                  <a:schemeClr val="dk1"/>
                </a:solidFill>
                <a:latin typeface="Arial"/>
                <a:ea typeface="Arial"/>
                <a:cs typeface="Arial"/>
                <a:sym typeface="Arial"/>
              </a:defRPr>
            </a:lvl5pPr>
            <a:lvl6pPr marL="2743200" marR="0" lvl="5" indent="-381000" algn="l" rtl="0">
              <a:lnSpc>
                <a:spcPct val="177791"/>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6pPr>
            <a:lvl7pPr marL="3200400" marR="0" lvl="6" indent="-381000" algn="l" rtl="0">
              <a:lnSpc>
                <a:spcPct val="177791"/>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7pPr>
            <a:lvl8pPr marL="3657600" marR="0" lvl="7" indent="-381000" algn="l" rtl="0">
              <a:lnSpc>
                <a:spcPct val="177791"/>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8pPr>
            <a:lvl9pPr marL="4114800" marR="0" lvl="8" indent="-381000" algn="l" rtl="0">
              <a:lnSpc>
                <a:spcPct val="177791"/>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9pPr>
          </a:lstStyle>
          <a:p>
            <a:endParaRPr/>
          </a:p>
        </p:txBody>
      </p:sp>
      <p:sp>
        <p:nvSpPr>
          <p:cNvPr id="86" name="Shape 86"/>
          <p:cNvSpPr txBox="1">
            <a:spLocks noGrp="1"/>
          </p:cNvSpPr>
          <p:nvPr>
            <p:ph type="body" idx="2"/>
          </p:nvPr>
        </p:nvSpPr>
        <p:spPr>
          <a:xfrm>
            <a:off x="6082027" y="1366839"/>
            <a:ext cx="5242140" cy="3454928"/>
          </a:xfrm>
          <a:prstGeom prst="rect">
            <a:avLst/>
          </a:prstGeom>
          <a:noFill/>
          <a:ln>
            <a:noFill/>
          </a:ln>
        </p:spPr>
        <p:txBody>
          <a:bodyPr spcFirstLastPara="1" wrap="square" lIns="360000" tIns="0" rIns="432000" bIns="0" anchor="t" anchorCtr="0"/>
          <a:lstStyle>
            <a:lvl1pPr marL="457200" marR="0" lvl="0" indent="-228600" algn="l" rtl="0">
              <a:lnSpc>
                <a:spcPct val="116674"/>
              </a:lnSpc>
              <a:spcBef>
                <a:spcPts val="0"/>
              </a:spcBef>
              <a:spcAft>
                <a:spcPts val="0"/>
              </a:spcAft>
              <a:buSzPts val="1400"/>
              <a:buNone/>
              <a:defRPr sz="2267" b="0" i="0" u="none" strike="noStrike" cap="none">
                <a:solidFill>
                  <a:schemeClr val="dk1"/>
                </a:solidFill>
                <a:latin typeface="Arial"/>
                <a:ea typeface="Arial"/>
                <a:cs typeface="Arial"/>
                <a:sym typeface="Arial"/>
              </a:defRPr>
            </a:lvl1pPr>
            <a:lvl2pPr marL="914400" marR="0" lvl="1" indent="-372554" algn="l" rtl="0">
              <a:lnSpc>
                <a:spcPct val="116674"/>
              </a:lnSpc>
              <a:spcBef>
                <a:spcPts val="0"/>
              </a:spcBef>
              <a:spcAft>
                <a:spcPts val="0"/>
              </a:spcAft>
              <a:buClr>
                <a:schemeClr val="dk1"/>
              </a:buClr>
              <a:buSzPts val="2267"/>
              <a:buFont typeface="Arial"/>
              <a:buChar char="-"/>
              <a:defRPr sz="2267" b="0" i="0" u="none" strike="noStrike" cap="none">
                <a:solidFill>
                  <a:schemeClr val="dk1"/>
                </a:solidFill>
                <a:latin typeface="Arial"/>
                <a:ea typeface="Arial"/>
                <a:cs typeface="Arial"/>
                <a:sym typeface="Arial"/>
              </a:defRPr>
            </a:lvl2pPr>
            <a:lvl3pPr marL="1371600" marR="0" lvl="2" indent="-372554" algn="l" rtl="0">
              <a:lnSpc>
                <a:spcPct val="116674"/>
              </a:lnSpc>
              <a:spcBef>
                <a:spcPts val="0"/>
              </a:spcBef>
              <a:spcAft>
                <a:spcPts val="0"/>
              </a:spcAft>
              <a:buClr>
                <a:schemeClr val="dk1"/>
              </a:buClr>
              <a:buSzPts val="2267"/>
              <a:buFont typeface="Arial"/>
              <a:buChar char="-"/>
              <a:defRPr sz="2267" b="0" i="0" u="none" strike="noStrike" cap="none">
                <a:solidFill>
                  <a:schemeClr val="dk1"/>
                </a:solidFill>
                <a:latin typeface="Arial"/>
                <a:ea typeface="Arial"/>
                <a:cs typeface="Arial"/>
                <a:sym typeface="Arial"/>
              </a:defRPr>
            </a:lvl3pPr>
            <a:lvl4pPr marL="1828800" marR="0" lvl="3" indent="-372554" algn="l" rtl="0">
              <a:lnSpc>
                <a:spcPct val="116674"/>
              </a:lnSpc>
              <a:spcBef>
                <a:spcPts val="0"/>
              </a:spcBef>
              <a:spcAft>
                <a:spcPts val="0"/>
              </a:spcAft>
              <a:buClr>
                <a:schemeClr val="dk1"/>
              </a:buClr>
              <a:buSzPts val="2267"/>
              <a:buFont typeface="Arial"/>
              <a:buChar char="-"/>
              <a:defRPr sz="2267" b="0" i="0" u="none" strike="noStrike" cap="none">
                <a:solidFill>
                  <a:schemeClr val="dk1"/>
                </a:solidFill>
                <a:latin typeface="Arial"/>
                <a:ea typeface="Arial"/>
                <a:cs typeface="Arial"/>
                <a:sym typeface="Arial"/>
              </a:defRPr>
            </a:lvl4pPr>
            <a:lvl5pPr marL="2286000" marR="0" lvl="4" indent="-372554" algn="l" rtl="0">
              <a:lnSpc>
                <a:spcPct val="116674"/>
              </a:lnSpc>
              <a:spcBef>
                <a:spcPts val="0"/>
              </a:spcBef>
              <a:spcAft>
                <a:spcPts val="0"/>
              </a:spcAft>
              <a:buClr>
                <a:schemeClr val="dk1"/>
              </a:buClr>
              <a:buSzPts val="2267"/>
              <a:buFont typeface="Arial"/>
              <a:buChar char="-"/>
              <a:defRPr sz="2267" b="0" i="0" u="none" strike="noStrike" cap="none">
                <a:solidFill>
                  <a:schemeClr val="dk1"/>
                </a:solidFill>
                <a:latin typeface="Arial"/>
                <a:ea typeface="Arial"/>
                <a:cs typeface="Arial"/>
                <a:sym typeface="Arial"/>
              </a:defRPr>
            </a:lvl5pPr>
            <a:lvl6pPr marL="2743200" marR="0" lvl="5" indent="-381000" algn="l" rtl="0">
              <a:lnSpc>
                <a:spcPct val="177791"/>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6pPr>
            <a:lvl7pPr marL="3200400" marR="0" lvl="6" indent="-381000" algn="l" rtl="0">
              <a:lnSpc>
                <a:spcPct val="177791"/>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7pPr>
            <a:lvl8pPr marL="3657600" marR="0" lvl="7" indent="-381000" algn="l" rtl="0">
              <a:lnSpc>
                <a:spcPct val="177791"/>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8pPr>
            <a:lvl9pPr marL="4114800" marR="0" lvl="8" indent="-381000" algn="l" rtl="0">
              <a:lnSpc>
                <a:spcPct val="177791"/>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9pPr>
          </a:lstStyle>
          <a:p>
            <a:endParaRPr/>
          </a:p>
        </p:txBody>
      </p:sp>
      <p:sp>
        <p:nvSpPr>
          <p:cNvPr id="87" name="Shape 87"/>
          <p:cNvSpPr/>
          <p:nvPr/>
        </p:nvSpPr>
        <p:spPr>
          <a:xfrm>
            <a:off x="0" y="480000"/>
            <a:ext cx="575733" cy="4320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dk1"/>
              </a:solidFill>
              <a:latin typeface="Arial"/>
              <a:ea typeface="Arial"/>
              <a:cs typeface="Arial"/>
              <a:sym typeface="Arial"/>
            </a:endParaRPr>
          </a:p>
        </p:txBody>
      </p:sp>
      <p:cxnSp>
        <p:nvCxnSpPr>
          <p:cNvPr id="88" name="Shape 88"/>
          <p:cNvCxnSpPr/>
          <p:nvPr/>
        </p:nvCxnSpPr>
        <p:spPr>
          <a:xfrm>
            <a:off x="575734" y="6000000"/>
            <a:ext cx="10748433" cy="0"/>
          </a:xfrm>
          <a:prstGeom prst="straightConnector1">
            <a:avLst/>
          </a:prstGeom>
          <a:noFill/>
          <a:ln w="12700" cap="flat" cmpd="sng">
            <a:solidFill>
              <a:schemeClr val="dk2"/>
            </a:solidFill>
            <a:prstDash val="dot"/>
            <a:round/>
            <a:headEnd type="none" w="med" len="med"/>
            <a:tailEnd type="none" w="med" len="med"/>
          </a:ln>
        </p:spPr>
      </p:cxnSp>
      <p:sp>
        <p:nvSpPr>
          <p:cNvPr id="89" name="Shape 89"/>
          <p:cNvSpPr txBox="1">
            <a:spLocks noGrp="1"/>
          </p:cNvSpPr>
          <p:nvPr>
            <p:ph type="sldNum" idx="12"/>
          </p:nvPr>
        </p:nvSpPr>
        <p:spPr>
          <a:xfrm>
            <a:off x="8707969" y="6239999"/>
            <a:ext cx="2639484" cy="192000"/>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1333" b="1">
                <a:solidFill>
                  <a:schemeClr val="dk1"/>
                </a:solidFill>
                <a:latin typeface="Arial"/>
                <a:ea typeface="Arial"/>
                <a:cs typeface="Arial"/>
                <a:sym typeface="Arial"/>
              </a:defRPr>
            </a:lvl1pPr>
            <a:lvl2pPr marL="0" marR="0" lvl="1" indent="0" algn="r" rtl="0">
              <a:spcBef>
                <a:spcPts val="0"/>
              </a:spcBef>
              <a:buNone/>
              <a:defRPr sz="1333" b="1">
                <a:solidFill>
                  <a:schemeClr val="dk1"/>
                </a:solidFill>
                <a:latin typeface="Arial"/>
                <a:ea typeface="Arial"/>
                <a:cs typeface="Arial"/>
                <a:sym typeface="Arial"/>
              </a:defRPr>
            </a:lvl2pPr>
            <a:lvl3pPr marL="0" marR="0" lvl="2" indent="0" algn="r" rtl="0">
              <a:spcBef>
                <a:spcPts val="0"/>
              </a:spcBef>
              <a:buNone/>
              <a:defRPr sz="1333" b="1">
                <a:solidFill>
                  <a:schemeClr val="dk1"/>
                </a:solidFill>
                <a:latin typeface="Arial"/>
                <a:ea typeface="Arial"/>
                <a:cs typeface="Arial"/>
                <a:sym typeface="Arial"/>
              </a:defRPr>
            </a:lvl3pPr>
            <a:lvl4pPr marL="0" marR="0" lvl="3" indent="0" algn="r" rtl="0">
              <a:spcBef>
                <a:spcPts val="0"/>
              </a:spcBef>
              <a:buNone/>
              <a:defRPr sz="1333" b="1">
                <a:solidFill>
                  <a:schemeClr val="dk1"/>
                </a:solidFill>
                <a:latin typeface="Arial"/>
                <a:ea typeface="Arial"/>
                <a:cs typeface="Arial"/>
                <a:sym typeface="Arial"/>
              </a:defRPr>
            </a:lvl4pPr>
            <a:lvl5pPr marL="0" marR="0" lvl="4" indent="0" algn="r" rtl="0">
              <a:spcBef>
                <a:spcPts val="0"/>
              </a:spcBef>
              <a:buNone/>
              <a:defRPr sz="1333" b="1">
                <a:solidFill>
                  <a:schemeClr val="dk1"/>
                </a:solidFill>
                <a:latin typeface="Arial"/>
                <a:ea typeface="Arial"/>
                <a:cs typeface="Arial"/>
                <a:sym typeface="Arial"/>
              </a:defRPr>
            </a:lvl5pPr>
            <a:lvl6pPr marL="0" marR="0" lvl="5" indent="0" algn="r" rtl="0">
              <a:spcBef>
                <a:spcPts val="0"/>
              </a:spcBef>
              <a:buNone/>
              <a:defRPr sz="1333" b="1">
                <a:solidFill>
                  <a:schemeClr val="dk1"/>
                </a:solidFill>
                <a:latin typeface="Arial"/>
                <a:ea typeface="Arial"/>
                <a:cs typeface="Arial"/>
                <a:sym typeface="Arial"/>
              </a:defRPr>
            </a:lvl6pPr>
            <a:lvl7pPr marL="0" marR="0" lvl="6" indent="0" algn="r" rtl="0">
              <a:spcBef>
                <a:spcPts val="0"/>
              </a:spcBef>
              <a:buNone/>
              <a:defRPr sz="1333" b="1">
                <a:solidFill>
                  <a:schemeClr val="dk1"/>
                </a:solidFill>
                <a:latin typeface="Arial"/>
                <a:ea typeface="Arial"/>
                <a:cs typeface="Arial"/>
                <a:sym typeface="Arial"/>
              </a:defRPr>
            </a:lvl7pPr>
            <a:lvl8pPr marL="0" marR="0" lvl="7" indent="0" algn="r" rtl="0">
              <a:spcBef>
                <a:spcPts val="0"/>
              </a:spcBef>
              <a:buNone/>
              <a:defRPr sz="1333" b="1">
                <a:solidFill>
                  <a:schemeClr val="dk1"/>
                </a:solidFill>
                <a:latin typeface="Arial"/>
                <a:ea typeface="Arial"/>
                <a:cs typeface="Arial"/>
                <a:sym typeface="Arial"/>
              </a:defRPr>
            </a:lvl8pPr>
            <a:lvl9pPr marL="0" marR="0" lvl="8" indent="0" algn="r" rtl="0">
              <a:spcBef>
                <a:spcPts val="0"/>
              </a:spcBef>
              <a:buNone/>
              <a:defRPr sz="1333" b="1">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nl-NL"/>
              <a:t>‹nr.›</a:t>
            </a:fld>
            <a:endParaRPr/>
          </a:p>
        </p:txBody>
      </p:sp>
      <p:sp>
        <p:nvSpPr>
          <p:cNvPr id="90" name="Shape 90"/>
          <p:cNvSpPr txBox="1"/>
          <p:nvPr/>
        </p:nvSpPr>
        <p:spPr>
          <a:xfrm>
            <a:off x="575735" y="6144001"/>
            <a:ext cx="1680000" cy="287337"/>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r>
              <a:rPr lang="nl-NL" sz="1333" b="1">
                <a:solidFill>
                  <a:schemeClr val="dk1"/>
                </a:solidFill>
                <a:latin typeface="Arial"/>
                <a:ea typeface="Arial"/>
                <a:cs typeface="Arial"/>
                <a:sym typeface="Arial"/>
              </a:rPr>
              <a:t>Coöperatie VGZ </a:t>
            </a:r>
            <a:r>
              <a:rPr lang="nl-NL" sz="1867" b="1">
                <a:solidFill>
                  <a:schemeClr val="dk1"/>
                </a:solidFill>
                <a:latin typeface="Arial"/>
                <a:ea typeface="Arial"/>
                <a:cs typeface="Arial"/>
                <a:sym typeface="Arial"/>
              </a:rPr>
              <a:t>|</a:t>
            </a:r>
            <a:endParaRPr/>
          </a:p>
        </p:txBody>
      </p:sp>
      <p:sp>
        <p:nvSpPr>
          <p:cNvPr id="91" name="Shape 91"/>
          <p:cNvSpPr txBox="1">
            <a:spLocks noGrp="1"/>
          </p:cNvSpPr>
          <p:nvPr>
            <p:ph type="body" idx="3"/>
          </p:nvPr>
        </p:nvSpPr>
        <p:spPr>
          <a:xfrm>
            <a:off x="2016000" y="6124800"/>
            <a:ext cx="2734733" cy="288000"/>
          </a:xfrm>
          <a:prstGeom prst="rect">
            <a:avLst/>
          </a:prstGeom>
          <a:noFill/>
          <a:ln>
            <a:noFill/>
          </a:ln>
        </p:spPr>
        <p:txBody>
          <a:bodyPr spcFirstLastPara="1" wrap="square" lIns="0" tIns="0" rIns="0" bIns="0" anchor="b" anchorCtr="0"/>
          <a:lstStyle>
            <a:lvl1pPr marL="457200" marR="0" lvl="0" indent="-228600" algn="l" rtl="0">
              <a:lnSpc>
                <a:spcPct val="100000"/>
              </a:lnSpc>
              <a:spcBef>
                <a:spcPts val="0"/>
              </a:spcBef>
              <a:spcAft>
                <a:spcPts val="0"/>
              </a:spcAft>
              <a:buSzPts val="1400"/>
              <a:buNone/>
              <a:defRPr sz="1333" b="0" i="0" u="none" strike="noStrike" cap="none">
                <a:solidFill>
                  <a:schemeClr val="dk1"/>
                </a:solidFill>
                <a:latin typeface="Arial"/>
                <a:ea typeface="Arial"/>
                <a:cs typeface="Arial"/>
                <a:sym typeface="Arial"/>
              </a:defRPr>
            </a:lvl1pPr>
            <a:lvl2pPr marL="914400" marR="0" lvl="1" indent="-372554" algn="l" rtl="0">
              <a:lnSpc>
                <a:spcPct val="116674"/>
              </a:lnSpc>
              <a:spcBef>
                <a:spcPts val="0"/>
              </a:spcBef>
              <a:spcAft>
                <a:spcPts val="0"/>
              </a:spcAft>
              <a:buClr>
                <a:schemeClr val="dk1"/>
              </a:buClr>
              <a:buSzPts val="2267"/>
              <a:buFont typeface="Arial"/>
              <a:buChar char="-"/>
              <a:defRPr sz="2267" b="0" i="0" u="none" strike="noStrike" cap="none">
                <a:solidFill>
                  <a:schemeClr val="dk1"/>
                </a:solidFill>
                <a:latin typeface="Arial"/>
                <a:ea typeface="Arial"/>
                <a:cs typeface="Arial"/>
                <a:sym typeface="Arial"/>
              </a:defRPr>
            </a:lvl2pPr>
            <a:lvl3pPr marL="1371600" marR="0" lvl="2" indent="-372554" algn="l" rtl="0">
              <a:lnSpc>
                <a:spcPct val="116674"/>
              </a:lnSpc>
              <a:spcBef>
                <a:spcPts val="0"/>
              </a:spcBef>
              <a:spcAft>
                <a:spcPts val="0"/>
              </a:spcAft>
              <a:buClr>
                <a:schemeClr val="dk1"/>
              </a:buClr>
              <a:buSzPts val="2267"/>
              <a:buFont typeface="Arial"/>
              <a:buChar char="-"/>
              <a:defRPr sz="2267" b="0" i="0" u="none" strike="noStrike" cap="none">
                <a:solidFill>
                  <a:schemeClr val="dk1"/>
                </a:solidFill>
                <a:latin typeface="Arial"/>
                <a:ea typeface="Arial"/>
                <a:cs typeface="Arial"/>
                <a:sym typeface="Arial"/>
              </a:defRPr>
            </a:lvl3pPr>
            <a:lvl4pPr marL="1828800" marR="0" lvl="3" indent="-372554" algn="l" rtl="0">
              <a:lnSpc>
                <a:spcPct val="116674"/>
              </a:lnSpc>
              <a:spcBef>
                <a:spcPts val="0"/>
              </a:spcBef>
              <a:spcAft>
                <a:spcPts val="0"/>
              </a:spcAft>
              <a:buClr>
                <a:schemeClr val="dk1"/>
              </a:buClr>
              <a:buSzPts val="2267"/>
              <a:buFont typeface="Arial"/>
              <a:buChar char="-"/>
              <a:defRPr sz="2267" b="0" i="0" u="none" strike="noStrike" cap="none">
                <a:solidFill>
                  <a:schemeClr val="dk1"/>
                </a:solidFill>
                <a:latin typeface="Arial"/>
                <a:ea typeface="Arial"/>
                <a:cs typeface="Arial"/>
                <a:sym typeface="Arial"/>
              </a:defRPr>
            </a:lvl4pPr>
            <a:lvl5pPr marL="2286000" marR="0" lvl="4" indent="-372554" algn="l" rtl="0">
              <a:lnSpc>
                <a:spcPct val="116674"/>
              </a:lnSpc>
              <a:spcBef>
                <a:spcPts val="0"/>
              </a:spcBef>
              <a:spcAft>
                <a:spcPts val="0"/>
              </a:spcAft>
              <a:buClr>
                <a:schemeClr val="dk1"/>
              </a:buClr>
              <a:buSzPts val="2267"/>
              <a:buFont typeface="Arial"/>
              <a:buChar char="-"/>
              <a:defRPr sz="2267" b="0" i="0" u="none" strike="noStrike" cap="none">
                <a:solidFill>
                  <a:schemeClr val="dk1"/>
                </a:solidFill>
                <a:latin typeface="Arial"/>
                <a:ea typeface="Arial"/>
                <a:cs typeface="Arial"/>
                <a:sym typeface="Arial"/>
              </a:defRPr>
            </a:lvl5pPr>
            <a:lvl6pPr marL="2743200" marR="0" lvl="5" indent="-457200" algn="l" rtl="0">
              <a:lnSpc>
                <a:spcPct val="118527"/>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6pPr>
            <a:lvl7pPr marL="3200400" marR="0" lvl="6" indent="-457200" algn="l" rtl="0">
              <a:lnSpc>
                <a:spcPct val="118527"/>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7pPr>
            <a:lvl8pPr marL="3657600" marR="0" lvl="7" indent="-457200" algn="l" rtl="0">
              <a:lnSpc>
                <a:spcPct val="118527"/>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8pPr>
            <a:lvl9pPr marL="4114800" marR="0" lvl="8" indent="-457200" algn="l" rtl="0">
              <a:lnSpc>
                <a:spcPct val="118527"/>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gelijking">
  <p:cSld name="Vergelijking">
    <p:spTree>
      <p:nvGrpSpPr>
        <p:cNvPr id="1" name="Shape 92"/>
        <p:cNvGrpSpPr/>
        <p:nvPr/>
      </p:nvGrpSpPr>
      <p:grpSpPr>
        <a:xfrm>
          <a:off x="0" y="0"/>
          <a:ext cx="0" cy="0"/>
          <a:chOff x="0" y="0"/>
          <a:chExt cx="0" cy="0"/>
        </a:xfrm>
      </p:grpSpPr>
      <p:pic>
        <p:nvPicPr>
          <p:cNvPr id="93" name="Shape 93"/>
          <p:cNvPicPr preferRelativeResize="0"/>
          <p:nvPr/>
        </p:nvPicPr>
        <p:blipFill rotWithShape="1">
          <a:blip r:embed="rId2">
            <a:alphaModFix/>
          </a:blip>
          <a:srcRect/>
          <a:stretch/>
        </p:blipFill>
        <p:spPr>
          <a:xfrm>
            <a:off x="7344000" y="5971896"/>
            <a:ext cx="866275" cy="866275"/>
          </a:xfrm>
          <a:prstGeom prst="rect">
            <a:avLst/>
          </a:prstGeom>
          <a:noFill/>
          <a:ln>
            <a:noFill/>
          </a:ln>
        </p:spPr>
      </p:pic>
      <p:sp>
        <p:nvSpPr>
          <p:cNvPr id="94" name="Shape 94"/>
          <p:cNvSpPr txBox="1">
            <a:spLocks noGrp="1"/>
          </p:cNvSpPr>
          <p:nvPr>
            <p:ph type="title"/>
          </p:nvPr>
        </p:nvSpPr>
        <p:spPr>
          <a:xfrm>
            <a:off x="609600" y="356659"/>
            <a:ext cx="10972800" cy="720000"/>
          </a:xfrm>
          <a:prstGeom prst="rect">
            <a:avLst/>
          </a:prstGeom>
          <a:noFill/>
          <a:ln>
            <a:noFill/>
          </a:ln>
        </p:spPr>
        <p:txBody>
          <a:bodyPr spcFirstLastPara="1" wrap="square" lIns="432000" tIns="0" rIns="432000" bIns="0" anchor="t" anchorCtr="0"/>
          <a:lstStyle>
            <a:lvl1pPr marR="0" lvl="0" algn="l" rtl="0">
              <a:spcBef>
                <a:spcPts val="0"/>
              </a:spcBef>
              <a:spcAft>
                <a:spcPts val="0"/>
              </a:spcAft>
              <a:buSzPts val="1400"/>
              <a:buNone/>
              <a:defRPr sz="4267" b="1" i="0" u="none" strike="noStrike" cap="none">
                <a:solidFill>
                  <a:schemeClr val="dk2"/>
                </a:solidFill>
                <a:latin typeface="Arial"/>
                <a:ea typeface="Arial"/>
                <a:cs typeface="Arial"/>
                <a:sym typeface="Arial"/>
              </a:defRPr>
            </a:lvl1pPr>
            <a:lvl2pPr marR="0" lvl="1" algn="l" rtl="0">
              <a:spcBef>
                <a:spcPts val="0"/>
              </a:spcBef>
              <a:spcAft>
                <a:spcPts val="0"/>
              </a:spcAft>
              <a:buSzPts val="1400"/>
              <a:buNone/>
              <a:defRPr sz="6400" b="1" i="0" u="none" strike="noStrike" cap="none">
                <a:solidFill>
                  <a:schemeClr val="dk2"/>
                </a:solidFill>
                <a:latin typeface="Arial"/>
                <a:ea typeface="Arial"/>
                <a:cs typeface="Arial"/>
                <a:sym typeface="Arial"/>
              </a:defRPr>
            </a:lvl2pPr>
            <a:lvl3pPr marR="0" lvl="2" algn="l" rtl="0">
              <a:spcBef>
                <a:spcPts val="0"/>
              </a:spcBef>
              <a:spcAft>
                <a:spcPts val="0"/>
              </a:spcAft>
              <a:buSzPts val="1400"/>
              <a:buNone/>
              <a:defRPr sz="6400" b="1" i="0" u="none" strike="noStrike" cap="none">
                <a:solidFill>
                  <a:schemeClr val="dk2"/>
                </a:solidFill>
                <a:latin typeface="Arial"/>
                <a:ea typeface="Arial"/>
                <a:cs typeface="Arial"/>
                <a:sym typeface="Arial"/>
              </a:defRPr>
            </a:lvl3pPr>
            <a:lvl4pPr marR="0" lvl="3" algn="l" rtl="0">
              <a:spcBef>
                <a:spcPts val="0"/>
              </a:spcBef>
              <a:spcAft>
                <a:spcPts val="0"/>
              </a:spcAft>
              <a:buSzPts val="1400"/>
              <a:buNone/>
              <a:defRPr sz="6400" b="1" i="0" u="none" strike="noStrike" cap="none">
                <a:solidFill>
                  <a:schemeClr val="dk2"/>
                </a:solidFill>
                <a:latin typeface="Arial"/>
                <a:ea typeface="Arial"/>
                <a:cs typeface="Arial"/>
                <a:sym typeface="Arial"/>
              </a:defRPr>
            </a:lvl4pPr>
            <a:lvl5pPr marR="0" lvl="4" algn="l" rtl="0">
              <a:spcBef>
                <a:spcPts val="0"/>
              </a:spcBef>
              <a:spcAft>
                <a:spcPts val="0"/>
              </a:spcAft>
              <a:buSzPts val="1400"/>
              <a:buNone/>
              <a:defRPr sz="6400" b="1" i="0" u="none" strike="noStrike" cap="none">
                <a:solidFill>
                  <a:schemeClr val="dk2"/>
                </a:solidFill>
                <a:latin typeface="Arial"/>
                <a:ea typeface="Arial"/>
                <a:cs typeface="Arial"/>
                <a:sym typeface="Arial"/>
              </a:defRPr>
            </a:lvl5pPr>
            <a:lvl6pPr marR="0" lvl="5" algn="l" rtl="0">
              <a:spcBef>
                <a:spcPts val="0"/>
              </a:spcBef>
              <a:spcAft>
                <a:spcPts val="0"/>
              </a:spcAft>
              <a:buSzPts val="1400"/>
              <a:buNone/>
              <a:defRPr sz="6400" b="1" i="0" u="none" strike="noStrike" cap="none">
                <a:solidFill>
                  <a:schemeClr val="dk2"/>
                </a:solidFill>
                <a:latin typeface="Arial"/>
                <a:ea typeface="Arial"/>
                <a:cs typeface="Arial"/>
                <a:sym typeface="Arial"/>
              </a:defRPr>
            </a:lvl6pPr>
            <a:lvl7pPr marR="0" lvl="6" algn="l" rtl="0">
              <a:spcBef>
                <a:spcPts val="0"/>
              </a:spcBef>
              <a:spcAft>
                <a:spcPts val="0"/>
              </a:spcAft>
              <a:buSzPts val="1400"/>
              <a:buNone/>
              <a:defRPr sz="6400" b="1" i="0" u="none" strike="noStrike" cap="none">
                <a:solidFill>
                  <a:schemeClr val="dk2"/>
                </a:solidFill>
                <a:latin typeface="Arial"/>
                <a:ea typeface="Arial"/>
                <a:cs typeface="Arial"/>
                <a:sym typeface="Arial"/>
              </a:defRPr>
            </a:lvl7pPr>
            <a:lvl8pPr marR="0" lvl="7" algn="l" rtl="0">
              <a:spcBef>
                <a:spcPts val="0"/>
              </a:spcBef>
              <a:spcAft>
                <a:spcPts val="0"/>
              </a:spcAft>
              <a:buSzPts val="1400"/>
              <a:buNone/>
              <a:defRPr sz="6400" b="1" i="0" u="none" strike="noStrike" cap="none">
                <a:solidFill>
                  <a:schemeClr val="dk2"/>
                </a:solidFill>
                <a:latin typeface="Arial"/>
                <a:ea typeface="Arial"/>
                <a:cs typeface="Arial"/>
                <a:sym typeface="Arial"/>
              </a:defRPr>
            </a:lvl8pPr>
            <a:lvl9pPr marR="0" lvl="8" algn="l" rtl="0">
              <a:spcBef>
                <a:spcPts val="0"/>
              </a:spcBef>
              <a:spcAft>
                <a:spcPts val="0"/>
              </a:spcAft>
              <a:buSzPts val="1400"/>
              <a:buNone/>
              <a:defRPr sz="6400" b="1" i="0" u="none" strike="noStrike" cap="none">
                <a:solidFill>
                  <a:schemeClr val="dk2"/>
                </a:solidFill>
                <a:latin typeface="Arial"/>
                <a:ea typeface="Arial"/>
                <a:cs typeface="Arial"/>
                <a:sym typeface="Arial"/>
              </a:defRPr>
            </a:lvl9pPr>
          </a:lstStyle>
          <a:p>
            <a:endParaRPr/>
          </a:p>
        </p:txBody>
      </p:sp>
      <p:sp>
        <p:nvSpPr>
          <p:cNvPr id="95" name="Shape 95"/>
          <p:cNvSpPr txBox="1">
            <a:spLocks noGrp="1"/>
          </p:cNvSpPr>
          <p:nvPr>
            <p:ph type="body" idx="1"/>
          </p:nvPr>
        </p:nvSpPr>
        <p:spPr>
          <a:xfrm>
            <a:off x="609600" y="1535113"/>
            <a:ext cx="5386917" cy="639763"/>
          </a:xfrm>
          <a:prstGeom prst="rect">
            <a:avLst/>
          </a:prstGeom>
          <a:noFill/>
          <a:ln>
            <a:noFill/>
          </a:ln>
        </p:spPr>
        <p:txBody>
          <a:bodyPr spcFirstLastPara="1" wrap="square" lIns="432000" tIns="0" rIns="432000" bIns="0" anchor="b" anchorCtr="0"/>
          <a:lstStyle>
            <a:lvl1pPr marL="457200" marR="0" lvl="0" indent="-228600" algn="l" rtl="0">
              <a:lnSpc>
                <a:spcPct val="116674"/>
              </a:lnSpc>
              <a:spcBef>
                <a:spcPts val="0"/>
              </a:spcBef>
              <a:spcAft>
                <a:spcPts val="0"/>
              </a:spcAft>
              <a:buClr>
                <a:schemeClr val="dk1"/>
              </a:buClr>
              <a:buSzPts val="2267"/>
              <a:buFont typeface="Arial"/>
              <a:buNone/>
              <a:defRPr sz="2267" b="1" i="0" u="none" strike="noStrike" cap="none">
                <a:solidFill>
                  <a:schemeClr val="dk1"/>
                </a:solidFill>
                <a:latin typeface="Arial"/>
                <a:ea typeface="Arial"/>
                <a:cs typeface="Arial"/>
                <a:sym typeface="Arial"/>
              </a:defRPr>
            </a:lvl1pPr>
            <a:lvl2pPr marL="914400" marR="0" lvl="1" indent="-228600" algn="l" rtl="0">
              <a:lnSpc>
                <a:spcPct val="99175"/>
              </a:lnSpc>
              <a:spcBef>
                <a:spcPts val="0"/>
              </a:spcBef>
              <a:spcAft>
                <a:spcPts val="0"/>
              </a:spcAft>
              <a:buClr>
                <a:schemeClr val="dk1"/>
              </a:buClr>
              <a:buSzPts val="2667"/>
              <a:buFont typeface="Arial"/>
              <a:buNone/>
              <a:defRPr sz="2667" b="1" i="0" u="none" strike="noStrike" cap="none">
                <a:solidFill>
                  <a:schemeClr val="dk1"/>
                </a:solidFill>
                <a:latin typeface="Arial"/>
                <a:ea typeface="Arial"/>
                <a:cs typeface="Arial"/>
                <a:sym typeface="Arial"/>
              </a:defRPr>
            </a:lvl2pPr>
            <a:lvl3pPr marL="1371600" marR="0" lvl="2" indent="-228600" algn="l" rtl="0">
              <a:lnSpc>
                <a:spcPct val="110208"/>
              </a:lnSpc>
              <a:spcBef>
                <a:spcPts val="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3pPr>
            <a:lvl4pPr marL="1828800" marR="0" lvl="3" indent="-228600" algn="l" rtl="0">
              <a:lnSpc>
                <a:spcPct val="124003"/>
              </a:lnSpc>
              <a:spcBef>
                <a:spcPts val="0"/>
              </a:spcBef>
              <a:spcAft>
                <a:spcPts val="0"/>
              </a:spcAft>
              <a:buClr>
                <a:schemeClr val="dk1"/>
              </a:buClr>
              <a:buSzPts val="2133"/>
              <a:buFont typeface="Arial"/>
              <a:buNone/>
              <a:defRPr sz="2133" b="1" i="0" u="none" strike="noStrike" cap="none">
                <a:solidFill>
                  <a:schemeClr val="dk1"/>
                </a:solidFill>
                <a:latin typeface="Arial"/>
                <a:ea typeface="Arial"/>
                <a:cs typeface="Arial"/>
                <a:sym typeface="Arial"/>
              </a:defRPr>
            </a:lvl4pPr>
            <a:lvl5pPr marL="2286000" marR="0" lvl="4" indent="-228600" algn="l" rtl="0">
              <a:lnSpc>
                <a:spcPct val="124003"/>
              </a:lnSpc>
              <a:spcBef>
                <a:spcPts val="0"/>
              </a:spcBef>
              <a:spcAft>
                <a:spcPts val="0"/>
              </a:spcAft>
              <a:buClr>
                <a:schemeClr val="dk1"/>
              </a:buClr>
              <a:buSzPts val="2133"/>
              <a:buFont typeface="Arial"/>
              <a:buNone/>
              <a:defRPr sz="2133" b="1" i="0" u="none" strike="noStrike" cap="none">
                <a:solidFill>
                  <a:schemeClr val="dk1"/>
                </a:solidFill>
                <a:latin typeface="Arial"/>
                <a:ea typeface="Arial"/>
                <a:cs typeface="Arial"/>
                <a:sym typeface="Arial"/>
              </a:defRPr>
            </a:lvl5pPr>
            <a:lvl6pPr marL="2743200" marR="0" lvl="5" indent="-228600" algn="l" rtl="0">
              <a:lnSpc>
                <a:spcPct val="200046"/>
              </a:lnSpc>
              <a:spcBef>
                <a:spcPts val="427"/>
              </a:spcBef>
              <a:spcAft>
                <a:spcPts val="0"/>
              </a:spcAft>
              <a:buClr>
                <a:schemeClr val="dk1"/>
              </a:buClr>
              <a:buSzPts val="2133"/>
              <a:buFont typeface="Arial"/>
              <a:buNone/>
              <a:defRPr sz="2133" b="1" i="0" u="none" strike="noStrike" cap="none">
                <a:solidFill>
                  <a:schemeClr val="dk1"/>
                </a:solidFill>
                <a:latin typeface="Arial"/>
                <a:ea typeface="Arial"/>
                <a:cs typeface="Arial"/>
                <a:sym typeface="Arial"/>
              </a:defRPr>
            </a:lvl6pPr>
            <a:lvl7pPr marL="3200400" marR="0" lvl="6" indent="-228600" algn="l" rtl="0">
              <a:lnSpc>
                <a:spcPct val="200046"/>
              </a:lnSpc>
              <a:spcBef>
                <a:spcPts val="427"/>
              </a:spcBef>
              <a:spcAft>
                <a:spcPts val="0"/>
              </a:spcAft>
              <a:buClr>
                <a:schemeClr val="dk1"/>
              </a:buClr>
              <a:buSzPts val="2133"/>
              <a:buFont typeface="Arial"/>
              <a:buNone/>
              <a:defRPr sz="2133" b="1" i="0" u="none" strike="noStrike" cap="none">
                <a:solidFill>
                  <a:schemeClr val="dk1"/>
                </a:solidFill>
                <a:latin typeface="Arial"/>
                <a:ea typeface="Arial"/>
                <a:cs typeface="Arial"/>
                <a:sym typeface="Arial"/>
              </a:defRPr>
            </a:lvl7pPr>
            <a:lvl8pPr marL="3657600" marR="0" lvl="7" indent="-228600" algn="l" rtl="0">
              <a:lnSpc>
                <a:spcPct val="200046"/>
              </a:lnSpc>
              <a:spcBef>
                <a:spcPts val="427"/>
              </a:spcBef>
              <a:spcAft>
                <a:spcPts val="0"/>
              </a:spcAft>
              <a:buClr>
                <a:schemeClr val="dk1"/>
              </a:buClr>
              <a:buSzPts val="2133"/>
              <a:buFont typeface="Arial"/>
              <a:buNone/>
              <a:defRPr sz="2133" b="1" i="0" u="none" strike="noStrike" cap="none">
                <a:solidFill>
                  <a:schemeClr val="dk1"/>
                </a:solidFill>
                <a:latin typeface="Arial"/>
                <a:ea typeface="Arial"/>
                <a:cs typeface="Arial"/>
                <a:sym typeface="Arial"/>
              </a:defRPr>
            </a:lvl8pPr>
            <a:lvl9pPr marL="4114800" marR="0" lvl="8" indent="-228600" algn="l" rtl="0">
              <a:lnSpc>
                <a:spcPct val="200046"/>
              </a:lnSpc>
              <a:spcBef>
                <a:spcPts val="427"/>
              </a:spcBef>
              <a:spcAft>
                <a:spcPts val="0"/>
              </a:spcAft>
              <a:buClr>
                <a:schemeClr val="dk1"/>
              </a:buClr>
              <a:buSzPts val="2133"/>
              <a:buFont typeface="Arial"/>
              <a:buNone/>
              <a:defRPr sz="2133" b="1" i="0" u="none" strike="noStrike" cap="none">
                <a:solidFill>
                  <a:schemeClr val="dk1"/>
                </a:solidFill>
                <a:latin typeface="Arial"/>
                <a:ea typeface="Arial"/>
                <a:cs typeface="Arial"/>
                <a:sym typeface="Arial"/>
              </a:defRPr>
            </a:lvl9pPr>
          </a:lstStyle>
          <a:p>
            <a:endParaRPr/>
          </a:p>
        </p:txBody>
      </p:sp>
      <p:sp>
        <p:nvSpPr>
          <p:cNvPr id="96" name="Shape 96"/>
          <p:cNvSpPr txBox="1">
            <a:spLocks noGrp="1"/>
          </p:cNvSpPr>
          <p:nvPr>
            <p:ph type="body" idx="2"/>
          </p:nvPr>
        </p:nvSpPr>
        <p:spPr>
          <a:xfrm>
            <a:off x="609600" y="2174875"/>
            <a:ext cx="5386917" cy="2646892"/>
          </a:xfrm>
          <a:prstGeom prst="rect">
            <a:avLst/>
          </a:prstGeom>
          <a:noFill/>
          <a:ln>
            <a:noFill/>
          </a:ln>
        </p:spPr>
        <p:txBody>
          <a:bodyPr spcFirstLastPara="1" wrap="square" lIns="432000" tIns="0" rIns="432000" bIns="0" anchor="t" anchorCtr="0"/>
          <a:lstStyle>
            <a:lvl1pPr marL="457200" marR="0" lvl="0" indent="-228600" algn="l" rtl="0">
              <a:lnSpc>
                <a:spcPct val="116674"/>
              </a:lnSpc>
              <a:spcBef>
                <a:spcPts val="0"/>
              </a:spcBef>
              <a:spcAft>
                <a:spcPts val="0"/>
              </a:spcAft>
              <a:buSzPts val="1400"/>
              <a:buNone/>
              <a:defRPr sz="2267" b="0" i="0" u="none" strike="noStrike" cap="none">
                <a:solidFill>
                  <a:schemeClr val="dk1"/>
                </a:solidFill>
                <a:latin typeface="Arial"/>
                <a:ea typeface="Arial"/>
                <a:cs typeface="Arial"/>
                <a:sym typeface="Arial"/>
              </a:defRPr>
            </a:lvl1pPr>
            <a:lvl2pPr marL="914400" marR="0" lvl="1" indent="-372554" algn="l" rtl="0">
              <a:lnSpc>
                <a:spcPct val="116674"/>
              </a:lnSpc>
              <a:spcBef>
                <a:spcPts val="0"/>
              </a:spcBef>
              <a:spcAft>
                <a:spcPts val="0"/>
              </a:spcAft>
              <a:buClr>
                <a:schemeClr val="dk1"/>
              </a:buClr>
              <a:buSzPts val="2267"/>
              <a:buFont typeface="Arial"/>
              <a:buChar char="-"/>
              <a:defRPr sz="2267" b="0" i="0" u="none" strike="noStrike" cap="none">
                <a:solidFill>
                  <a:schemeClr val="dk1"/>
                </a:solidFill>
                <a:latin typeface="Arial"/>
                <a:ea typeface="Arial"/>
                <a:cs typeface="Arial"/>
                <a:sym typeface="Arial"/>
              </a:defRPr>
            </a:lvl2pPr>
            <a:lvl3pPr marL="1371600" marR="0" lvl="2" indent="-372554" algn="l" rtl="0">
              <a:lnSpc>
                <a:spcPct val="116674"/>
              </a:lnSpc>
              <a:spcBef>
                <a:spcPts val="0"/>
              </a:spcBef>
              <a:spcAft>
                <a:spcPts val="0"/>
              </a:spcAft>
              <a:buClr>
                <a:schemeClr val="dk1"/>
              </a:buClr>
              <a:buSzPts val="2267"/>
              <a:buFont typeface="Arial"/>
              <a:buChar char="-"/>
              <a:defRPr sz="2267" b="0" i="0" u="none" strike="noStrike" cap="none">
                <a:solidFill>
                  <a:schemeClr val="dk1"/>
                </a:solidFill>
                <a:latin typeface="Arial"/>
                <a:ea typeface="Arial"/>
                <a:cs typeface="Arial"/>
                <a:sym typeface="Arial"/>
              </a:defRPr>
            </a:lvl3pPr>
            <a:lvl4pPr marL="1828800" marR="0" lvl="3" indent="-372554" algn="l" rtl="0">
              <a:lnSpc>
                <a:spcPct val="116674"/>
              </a:lnSpc>
              <a:spcBef>
                <a:spcPts val="0"/>
              </a:spcBef>
              <a:spcAft>
                <a:spcPts val="0"/>
              </a:spcAft>
              <a:buClr>
                <a:schemeClr val="dk1"/>
              </a:buClr>
              <a:buSzPts val="2267"/>
              <a:buFont typeface="Arial"/>
              <a:buChar char="-"/>
              <a:defRPr sz="2267" b="0" i="0" u="none" strike="noStrike" cap="none">
                <a:solidFill>
                  <a:schemeClr val="dk1"/>
                </a:solidFill>
                <a:latin typeface="Arial"/>
                <a:ea typeface="Arial"/>
                <a:cs typeface="Arial"/>
                <a:sym typeface="Arial"/>
              </a:defRPr>
            </a:lvl4pPr>
            <a:lvl5pPr marL="2286000" marR="0" lvl="4" indent="-372554" algn="l" rtl="0">
              <a:lnSpc>
                <a:spcPct val="116674"/>
              </a:lnSpc>
              <a:spcBef>
                <a:spcPts val="0"/>
              </a:spcBef>
              <a:spcAft>
                <a:spcPts val="0"/>
              </a:spcAft>
              <a:buClr>
                <a:schemeClr val="dk1"/>
              </a:buClr>
              <a:buSzPts val="2267"/>
              <a:buFont typeface="Arial"/>
              <a:buChar char="-"/>
              <a:defRPr sz="2267" b="0" i="0" u="none" strike="noStrike" cap="none">
                <a:solidFill>
                  <a:schemeClr val="dk1"/>
                </a:solidFill>
                <a:latin typeface="Arial"/>
                <a:ea typeface="Arial"/>
                <a:cs typeface="Arial"/>
                <a:sym typeface="Arial"/>
              </a:defRPr>
            </a:lvl5pPr>
            <a:lvl6pPr marL="2743200" marR="0" lvl="5" indent="-364045" algn="l" rtl="0">
              <a:lnSpc>
                <a:spcPct val="200046"/>
              </a:lnSpc>
              <a:spcBef>
                <a:spcPts val="427"/>
              </a:spcBef>
              <a:spcAft>
                <a:spcPts val="0"/>
              </a:spcAft>
              <a:buClr>
                <a:schemeClr val="dk1"/>
              </a:buClr>
              <a:buSzPts val="2133"/>
              <a:buFont typeface="Arial"/>
              <a:buChar char="-"/>
              <a:defRPr sz="2133" b="0" i="0" u="none" strike="noStrike" cap="none">
                <a:solidFill>
                  <a:schemeClr val="dk1"/>
                </a:solidFill>
                <a:latin typeface="Arial"/>
                <a:ea typeface="Arial"/>
                <a:cs typeface="Arial"/>
                <a:sym typeface="Arial"/>
              </a:defRPr>
            </a:lvl6pPr>
            <a:lvl7pPr marL="3200400" marR="0" lvl="6" indent="-364045" algn="l" rtl="0">
              <a:lnSpc>
                <a:spcPct val="200046"/>
              </a:lnSpc>
              <a:spcBef>
                <a:spcPts val="427"/>
              </a:spcBef>
              <a:spcAft>
                <a:spcPts val="0"/>
              </a:spcAft>
              <a:buClr>
                <a:schemeClr val="dk1"/>
              </a:buClr>
              <a:buSzPts val="2133"/>
              <a:buFont typeface="Arial"/>
              <a:buChar char="-"/>
              <a:defRPr sz="2133" b="0" i="0" u="none" strike="noStrike" cap="none">
                <a:solidFill>
                  <a:schemeClr val="dk1"/>
                </a:solidFill>
                <a:latin typeface="Arial"/>
                <a:ea typeface="Arial"/>
                <a:cs typeface="Arial"/>
                <a:sym typeface="Arial"/>
              </a:defRPr>
            </a:lvl7pPr>
            <a:lvl8pPr marL="3657600" marR="0" lvl="7" indent="-364045" algn="l" rtl="0">
              <a:lnSpc>
                <a:spcPct val="200046"/>
              </a:lnSpc>
              <a:spcBef>
                <a:spcPts val="427"/>
              </a:spcBef>
              <a:spcAft>
                <a:spcPts val="0"/>
              </a:spcAft>
              <a:buClr>
                <a:schemeClr val="dk1"/>
              </a:buClr>
              <a:buSzPts val="2133"/>
              <a:buFont typeface="Arial"/>
              <a:buChar char="-"/>
              <a:defRPr sz="2133" b="0" i="0" u="none" strike="noStrike" cap="none">
                <a:solidFill>
                  <a:schemeClr val="dk1"/>
                </a:solidFill>
                <a:latin typeface="Arial"/>
                <a:ea typeface="Arial"/>
                <a:cs typeface="Arial"/>
                <a:sym typeface="Arial"/>
              </a:defRPr>
            </a:lvl8pPr>
            <a:lvl9pPr marL="4114800" marR="0" lvl="8" indent="-364045" algn="l" rtl="0">
              <a:lnSpc>
                <a:spcPct val="200046"/>
              </a:lnSpc>
              <a:spcBef>
                <a:spcPts val="427"/>
              </a:spcBef>
              <a:spcAft>
                <a:spcPts val="0"/>
              </a:spcAft>
              <a:buClr>
                <a:schemeClr val="dk1"/>
              </a:buClr>
              <a:buSzPts val="2133"/>
              <a:buFont typeface="Arial"/>
              <a:buChar char="-"/>
              <a:defRPr sz="2133" b="0" i="0" u="none" strike="noStrike" cap="none">
                <a:solidFill>
                  <a:schemeClr val="dk1"/>
                </a:solidFill>
                <a:latin typeface="Arial"/>
                <a:ea typeface="Arial"/>
                <a:cs typeface="Arial"/>
                <a:sym typeface="Arial"/>
              </a:defRPr>
            </a:lvl9pPr>
          </a:lstStyle>
          <a:p>
            <a:endParaRPr/>
          </a:p>
        </p:txBody>
      </p:sp>
      <p:sp>
        <p:nvSpPr>
          <p:cNvPr id="97" name="Shape 97"/>
          <p:cNvSpPr txBox="1">
            <a:spLocks noGrp="1"/>
          </p:cNvSpPr>
          <p:nvPr>
            <p:ph type="body" idx="3"/>
          </p:nvPr>
        </p:nvSpPr>
        <p:spPr>
          <a:xfrm>
            <a:off x="6193369" y="1535113"/>
            <a:ext cx="5135032" cy="639763"/>
          </a:xfrm>
          <a:prstGeom prst="rect">
            <a:avLst/>
          </a:prstGeom>
          <a:noFill/>
          <a:ln>
            <a:noFill/>
          </a:ln>
        </p:spPr>
        <p:txBody>
          <a:bodyPr spcFirstLastPara="1" wrap="square" lIns="288000" tIns="0" rIns="432000" bIns="0" anchor="b" anchorCtr="0"/>
          <a:lstStyle>
            <a:lvl1pPr marL="457200" marR="0" lvl="0" indent="-228600" algn="l" rtl="0">
              <a:lnSpc>
                <a:spcPct val="116674"/>
              </a:lnSpc>
              <a:spcBef>
                <a:spcPts val="0"/>
              </a:spcBef>
              <a:spcAft>
                <a:spcPts val="0"/>
              </a:spcAft>
              <a:buClr>
                <a:schemeClr val="dk1"/>
              </a:buClr>
              <a:buSzPts val="2267"/>
              <a:buFont typeface="Arial"/>
              <a:buNone/>
              <a:defRPr sz="2267" b="1" i="0" u="none" strike="noStrike" cap="none">
                <a:solidFill>
                  <a:schemeClr val="dk1"/>
                </a:solidFill>
                <a:latin typeface="Arial"/>
                <a:ea typeface="Arial"/>
                <a:cs typeface="Arial"/>
                <a:sym typeface="Arial"/>
              </a:defRPr>
            </a:lvl1pPr>
            <a:lvl2pPr marL="914400" marR="0" lvl="1" indent="-228600" algn="l" rtl="0">
              <a:lnSpc>
                <a:spcPct val="99175"/>
              </a:lnSpc>
              <a:spcBef>
                <a:spcPts val="0"/>
              </a:spcBef>
              <a:spcAft>
                <a:spcPts val="0"/>
              </a:spcAft>
              <a:buClr>
                <a:schemeClr val="dk1"/>
              </a:buClr>
              <a:buSzPts val="2667"/>
              <a:buFont typeface="Arial"/>
              <a:buNone/>
              <a:defRPr sz="2667" b="1" i="0" u="none" strike="noStrike" cap="none">
                <a:solidFill>
                  <a:schemeClr val="dk1"/>
                </a:solidFill>
                <a:latin typeface="Arial"/>
                <a:ea typeface="Arial"/>
                <a:cs typeface="Arial"/>
                <a:sym typeface="Arial"/>
              </a:defRPr>
            </a:lvl2pPr>
            <a:lvl3pPr marL="1371600" marR="0" lvl="2" indent="-228600" algn="l" rtl="0">
              <a:lnSpc>
                <a:spcPct val="110208"/>
              </a:lnSpc>
              <a:spcBef>
                <a:spcPts val="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3pPr>
            <a:lvl4pPr marL="1828800" marR="0" lvl="3" indent="-228600" algn="l" rtl="0">
              <a:lnSpc>
                <a:spcPct val="124003"/>
              </a:lnSpc>
              <a:spcBef>
                <a:spcPts val="0"/>
              </a:spcBef>
              <a:spcAft>
                <a:spcPts val="0"/>
              </a:spcAft>
              <a:buClr>
                <a:schemeClr val="dk1"/>
              </a:buClr>
              <a:buSzPts val="2133"/>
              <a:buFont typeface="Arial"/>
              <a:buNone/>
              <a:defRPr sz="2133" b="1" i="0" u="none" strike="noStrike" cap="none">
                <a:solidFill>
                  <a:schemeClr val="dk1"/>
                </a:solidFill>
                <a:latin typeface="Arial"/>
                <a:ea typeface="Arial"/>
                <a:cs typeface="Arial"/>
                <a:sym typeface="Arial"/>
              </a:defRPr>
            </a:lvl4pPr>
            <a:lvl5pPr marL="2286000" marR="0" lvl="4" indent="-228600" algn="l" rtl="0">
              <a:lnSpc>
                <a:spcPct val="124003"/>
              </a:lnSpc>
              <a:spcBef>
                <a:spcPts val="0"/>
              </a:spcBef>
              <a:spcAft>
                <a:spcPts val="0"/>
              </a:spcAft>
              <a:buClr>
                <a:schemeClr val="dk1"/>
              </a:buClr>
              <a:buSzPts val="2133"/>
              <a:buFont typeface="Arial"/>
              <a:buNone/>
              <a:defRPr sz="2133" b="1" i="0" u="none" strike="noStrike" cap="none">
                <a:solidFill>
                  <a:schemeClr val="dk1"/>
                </a:solidFill>
                <a:latin typeface="Arial"/>
                <a:ea typeface="Arial"/>
                <a:cs typeface="Arial"/>
                <a:sym typeface="Arial"/>
              </a:defRPr>
            </a:lvl5pPr>
            <a:lvl6pPr marL="2743200" marR="0" lvl="5" indent="-228600" algn="l" rtl="0">
              <a:lnSpc>
                <a:spcPct val="200046"/>
              </a:lnSpc>
              <a:spcBef>
                <a:spcPts val="427"/>
              </a:spcBef>
              <a:spcAft>
                <a:spcPts val="0"/>
              </a:spcAft>
              <a:buClr>
                <a:schemeClr val="dk1"/>
              </a:buClr>
              <a:buSzPts val="2133"/>
              <a:buFont typeface="Arial"/>
              <a:buNone/>
              <a:defRPr sz="2133" b="1" i="0" u="none" strike="noStrike" cap="none">
                <a:solidFill>
                  <a:schemeClr val="dk1"/>
                </a:solidFill>
                <a:latin typeface="Arial"/>
                <a:ea typeface="Arial"/>
                <a:cs typeface="Arial"/>
                <a:sym typeface="Arial"/>
              </a:defRPr>
            </a:lvl6pPr>
            <a:lvl7pPr marL="3200400" marR="0" lvl="6" indent="-228600" algn="l" rtl="0">
              <a:lnSpc>
                <a:spcPct val="200046"/>
              </a:lnSpc>
              <a:spcBef>
                <a:spcPts val="427"/>
              </a:spcBef>
              <a:spcAft>
                <a:spcPts val="0"/>
              </a:spcAft>
              <a:buClr>
                <a:schemeClr val="dk1"/>
              </a:buClr>
              <a:buSzPts val="2133"/>
              <a:buFont typeface="Arial"/>
              <a:buNone/>
              <a:defRPr sz="2133" b="1" i="0" u="none" strike="noStrike" cap="none">
                <a:solidFill>
                  <a:schemeClr val="dk1"/>
                </a:solidFill>
                <a:latin typeface="Arial"/>
                <a:ea typeface="Arial"/>
                <a:cs typeface="Arial"/>
                <a:sym typeface="Arial"/>
              </a:defRPr>
            </a:lvl7pPr>
            <a:lvl8pPr marL="3657600" marR="0" lvl="7" indent="-228600" algn="l" rtl="0">
              <a:lnSpc>
                <a:spcPct val="200046"/>
              </a:lnSpc>
              <a:spcBef>
                <a:spcPts val="427"/>
              </a:spcBef>
              <a:spcAft>
                <a:spcPts val="0"/>
              </a:spcAft>
              <a:buClr>
                <a:schemeClr val="dk1"/>
              </a:buClr>
              <a:buSzPts val="2133"/>
              <a:buFont typeface="Arial"/>
              <a:buNone/>
              <a:defRPr sz="2133" b="1" i="0" u="none" strike="noStrike" cap="none">
                <a:solidFill>
                  <a:schemeClr val="dk1"/>
                </a:solidFill>
                <a:latin typeface="Arial"/>
                <a:ea typeface="Arial"/>
                <a:cs typeface="Arial"/>
                <a:sym typeface="Arial"/>
              </a:defRPr>
            </a:lvl8pPr>
            <a:lvl9pPr marL="4114800" marR="0" lvl="8" indent="-228600" algn="l" rtl="0">
              <a:lnSpc>
                <a:spcPct val="200046"/>
              </a:lnSpc>
              <a:spcBef>
                <a:spcPts val="427"/>
              </a:spcBef>
              <a:spcAft>
                <a:spcPts val="0"/>
              </a:spcAft>
              <a:buClr>
                <a:schemeClr val="dk1"/>
              </a:buClr>
              <a:buSzPts val="2133"/>
              <a:buFont typeface="Arial"/>
              <a:buNone/>
              <a:defRPr sz="2133" b="1" i="0" u="none" strike="noStrike" cap="none">
                <a:solidFill>
                  <a:schemeClr val="dk1"/>
                </a:solidFill>
                <a:latin typeface="Arial"/>
                <a:ea typeface="Arial"/>
                <a:cs typeface="Arial"/>
                <a:sym typeface="Arial"/>
              </a:defRPr>
            </a:lvl9pPr>
          </a:lstStyle>
          <a:p>
            <a:endParaRPr/>
          </a:p>
        </p:txBody>
      </p:sp>
      <p:sp>
        <p:nvSpPr>
          <p:cNvPr id="98" name="Shape 98"/>
          <p:cNvSpPr txBox="1">
            <a:spLocks noGrp="1"/>
          </p:cNvSpPr>
          <p:nvPr>
            <p:ph type="body" idx="4"/>
          </p:nvPr>
        </p:nvSpPr>
        <p:spPr>
          <a:xfrm>
            <a:off x="6193369" y="2174875"/>
            <a:ext cx="5135032" cy="2646892"/>
          </a:xfrm>
          <a:prstGeom prst="rect">
            <a:avLst/>
          </a:prstGeom>
          <a:noFill/>
          <a:ln>
            <a:noFill/>
          </a:ln>
        </p:spPr>
        <p:txBody>
          <a:bodyPr spcFirstLastPara="1" wrap="square" lIns="288000" tIns="0" rIns="432000" bIns="0" anchor="t" anchorCtr="0"/>
          <a:lstStyle>
            <a:lvl1pPr marL="457200" marR="0" lvl="0" indent="-228600" algn="l" rtl="0">
              <a:lnSpc>
                <a:spcPct val="116674"/>
              </a:lnSpc>
              <a:spcBef>
                <a:spcPts val="0"/>
              </a:spcBef>
              <a:spcAft>
                <a:spcPts val="0"/>
              </a:spcAft>
              <a:buSzPts val="1400"/>
              <a:buNone/>
              <a:defRPr sz="2267" b="0" i="0" u="none" strike="noStrike" cap="none">
                <a:solidFill>
                  <a:schemeClr val="dk1"/>
                </a:solidFill>
                <a:latin typeface="Arial"/>
                <a:ea typeface="Arial"/>
                <a:cs typeface="Arial"/>
                <a:sym typeface="Arial"/>
              </a:defRPr>
            </a:lvl1pPr>
            <a:lvl2pPr marL="914400" marR="0" lvl="1" indent="-372554" algn="l" rtl="0">
              <a:lnSpc>
                <a:spcPct val="116674"/>
              </a:lnSpc>
              <a:spcBef>
                <a:spcPts val="0"/>
              </a:spcBef>
              <a:spcAft>
                <a:spcPts val="0"/>
              </a:spcAft>
              <a:buClr>
                <a:schemeClr val="dk1"/>
              </a:buClr>
              <a:buSzPts val="2267"/>
              <a:buFont typeface="Arial"/>
              <a:buChar char="-"/>
              <a:defRPr sz="2267" b="0" i="0" u="none" strike="noStrike" cap="none">
                <a:solidFill>
                  <a:schemeClr val="dk1"/>
                </a:solidFill>
                <a:latin typeface="Arial"/>
                <a:ea typeface="Arial"/>
                <a:cs typeface="Arial"/>
                <a:sym typeface="Arial"/>
              </a:defRPr>
            </a:lvl2pPr>
            <a:lvl3pPr marL="1371600" marR="0" lvl="2" indent="-372554" algn="l" rtl="0">
              <a:lnSpc>
                <a:spcPct val="116674"/>
              </a:lnSpc>
              <a:spcBef>
                <a:spcPts val="0"/>
              </a:spcBef>
              <a:spcAft>
                <a:spcPts val="0"/>
              </a:spcAft>
              <a:buClr>
                <a:schemeClr val="dk1"/>
              </a:buClr>
              <a:buSzPts val="2267"/>
              <a:buFont typeface="Arial"/>
              <a:buChar char="-"/>
              <a:defRPr sz="2267" b="0" i="0" u="none" strike="noStrike" cap="none">
                <a:solidFill>
                  <a:schemeClr val="dk1"/>
                </a:solidFill>
                <a:latin typeface="Arial"/>
                <a:ea typeface="Arial"/>
                <a:cs typeface="Arial"/>
                <a:sym typeface="Arial"/>
              </a:defRPr>
            </a:lvl3pPr>
            <a:lvl4pPr marL="1828800" marR="0" lvl="3" indent="-372554" algn="l" rtl="0">
              <a:lnSpc>
                <a:spcPct val="116674"/>
              </a:lnSpc>
              <a:spcBef>
                <a:spcPts val="0"/>
              </a:spcBef>
              <a:spcAft>
                <a:spcPts val="0"/>
              </a:spcAft>
              <a:buClr>
                <a:schemeClr val="dk1"/>
              </a:buClr>
              <a:buSzPts val="2267"/>
              <a:buFont typeface="Arial"/>
              <a:buChar char="-"/>
              <a:defRPr sz="2267" b="0" i="0" u="none" strike="noStrike" cap="none">
                <a:solidFill>
                  <a:schemeClr val="dk1"/>
                </a:solidFill>
                <a:latin typeface="Arial"/>
                <a:ea typeface="Arial"/>
                <a:cs typeface="Arial"/>
                <a:sym typeface="Arial"/>
              </a:defRPr>
            </a:lvl4pPr>
            <a:lvl5pPr marL="2286000" marR="0" lvl="4" indent="-372554" algn="l" rtl="0">
              <a:lnSpc>
                <a:spcPct val="116674"/>
              </a:lnSpc>
              <a:spcBef>
                <a:spcPts val="0"/>
              </a:spcBef>
              <a:spcAft>
                <a:spcPts val="0"/>
              </a:spcAft>
              <a:buClr>
                <a:schemeClr val="dk1"/>
              </a:buClr>
              <a:buSzPts val="2267"/>
              <a:buFont typeface="Arial"/>
              <a:buChar char="-"/>
              <a:defRPr sz="2267" b="0" i="0" u="none" strike="noStrike" cap="none">
                <a:solidFill>
                  <a:schemeClr val="dk1"/>
                </a:solidFill>
                <a:latin typeface="Arial"/>
                <a:ea typeface="Arial"/>
                <a:cs typeface="Arial"/>
                <a:sym typeface="Arial"/>
              </a:defRPr>
            </a:lvl5pPr>
            <a:lvl6pPr marL="2743200" marR="0" lvl="5" indent="-364045" algn="l" rtl="0">
              <a:lnSpc>
                <a:spcPct val="200046"/>
              </a:lnSpc>
              <a:spcBef>
                <a:spcPts val="427"/>
              </a:spcBef>
              <a:spcAft>
                <a:spcPts val="0"/>
              </a:spcAft>
              <a:buClr>
                <a:schemeClr val="dk1"/>
              </a:buClr>
              <a:buSzPts val="2133"/>
              <a:buFont typeface="Arial"/>
              <a:buChar char="-"/>
              <a:defRPr sz="2133" b="0" i="0" u="none" strike="noStrike" cap="none">
                <a:solidFill>
                  <a:schemeClr val="dk1"/>
                </a:solidFill>
                <a:latin typeface="Arial"/>
                <a:ea typeface="Arial"/>
                <a:cs typeface="Arial"/>
                <a:sym typeface="Arial"/>
              </a:defRPr>
            </a:lvl6pPr>
            <a:lvl7pPr marL="3200400" marR="0" lvl="6" indent="-364045" algn="l" rtl="0">
              <a:lnSpc>
                <a:spcPct val="200046"/>
              </a:lnSpc>
              <a:spcBef>
                <a:spcPts val="427"/>
              </a:spcBef>
              <a:spcAft>
                <a:spcPts val="0"/>
              </a:spcAft>
              <a:buClr>
                <a:schemeClr val="dk1"/>
              </a:buClr>
              <a:buSzPts val="2133"/>
              <a:buFont typeface="Arial"/>
              <a:buChar char="-"/>
              <a:defRPr sz="2133" b="0" i="0" u="none" strike="noStrike" cap="none">
                <a:solidFill>
                  <a:schemeClr val="dk1"/>
                </a:solidFill>
                <a:latin typeface="Arial"/>
                <a:ea typeface="Arial"/>
                <a:cs typeface="Arial"/>
                <a:sym typeface="Arial"/>
              </a:defRPr>
            </a:lvl7pPr>
            <a:lvl8pPr marL="3657600" marR="0" lvl="7" indent="-364045" algn="l" rtl="0">
              <a:lnSpc>
                <a:spcPct val="200046"/>
              </a:lnSpc>
              <a:spcBef>
                <a:spcPts val="427"/>
              </a:spcBef>
              <a:spcAft>
                <a:spcPts val="0"/>
              </a:spcAft>
              <a:buClr>
                <a:schemeClr val="dk1"/>
              </a:buClr>
              <a:buSzPts val="2133"/>
              <a:buFont typeface="Arial"/>
              <a:buChar char="-"/>
              <a:defRPr sz="2133" b="0" i="0" u="none" strike="noStrike" cap="none">
                <a:solidFill>
                  <a:schemeClr val="dk1"/>
                </a:solidFill>
                <a:latin typeface="Arial"/>
                <a:ea typeface="Arial"/>
                <a:cs typeface="Arial"/>
                <a:sym typeface="Arial"/>
              </a:defRPr>
            </a:lvl8pPr>
            <a:lvl9pPr marL="4114800" marR="0" lvl="8" indent="-364045" algn="l" rtl="0">
              <a:lnSpc>
                <a:spcPct val="200046"/>
              </a:lnSpc>
              <a:spcBef>
                <a:spcPts val="427"/>
              </a:spcBef>
              <a:spcAft>
                <a:spcPts val="0"/>
              </a:spcAft>
              <a:buClr>
                <a:schemeClr val="dk1"/>
              </a:buClr>
              <a:buSzPts val="2133"/>
              <a:buFont typeface="Arial"/>
              <a:buChar char="-"/>
              <a:defRPr sz="2133" b="0" i="0" u="none" strike="noStrike" cap="none">
                <a:solidFill>
                  <a:schemeClr val="dk1"/>
                </a:solidFill>
                <a:latin typeface="Arial"/>
                <a:ea typeface="Arial"/>
                <a:cs typeface="Arial"/>
                <a:sym typeface="Arial"/>
              </a:defRPr>
            </a:lvl9pPr>
          </a:lstStyle>
          <a:p>
            <a:endParaRPr/>
          </a:p>
        </p:txBody>
      </p:sp>
      <p:sp>
        <p:nvSpPr>
          <p:cNvPr id="99" name="Shape 99"/>
          <p:cNvSpPr/>
          <p:nvPr/>
        </p:nvSpPr>
        <p:spPr>
          <a:xfrm>
            <a:off x="0" y="480000"/>
            <a:ext cx="575733" cy="4320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dk1"/>
              </a:solidFill>
              <a:latin typeface="Arial"/>
              <a:ea typeface="Arial"/>
              <a:cs typeface="Arial"/>
              <a:sym typeface="Arial"/>
            </a:endParaRPr>
          </a:p>
        </p:txBody>
      </p:sp>
      <p:cxnSp>
        <p:nvCxnSpPr>
          <p:cNvPr id="100" name="Shape 100"/>
          <p:cNvCxnSpPr/>
          <p:nvPr/>
        </p:nvCxnSpPr>
        <p:spPr>
          <a:xfrm>
            <a:off x="575734" y="6000000"/>
            <a:ext cx="10748433" cy="0"/>
          </a:xfrm>
          <a:prstGeom prst="straightConnector1">
            <a:avLst/>
          </a:prstGeom>
          <a:noFill/>
          <a:ln w="12700" cap="flat" cmpd="sng">
            <a:solidFill>
              <a:schemeClr val="dk2"/>
            </a:solidFill>
            <a:prstDash val="dot"/>
            <a:round/>
            <a:headEnd type="none" w="med" len="med"/>
            <a:tailEnd type="none" w="med" len="med"/>
          </a:ln>
        </p:spPr>
      </p:cxnSp>
      <p:sp>
        <p:nvSpPr>
          <p:cNvPr id="101" name="Shape 101"/>
          <p:cNvSpPr txBox="1">
            <a:spLocks noGrp="1"/>
          </p:cNvSpPr>
          <p:nvPr>
            <p:ph type="sldNum" idx="12"/>
          </p:nvPr>
        </p:nvSpPr>
        <p:spPr>
          <a:xfrm>
            <a:off x="8707969" y="6239999"/>
            <a:ext cx="2639484" cy="192000"/>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1333" b="1">
                <a:solidFill>
                  <a:schemeClr val="dk1"/>
                </a:solidFill>
                <a:latin typeface="Arial"/>
                <a:ea typeface="Arial"/>
                <a:cs typeface="Arial"/>
                <a:sym typeface="Arial"/>
              </a:defRPr>
            </a:lvl1pPr>
            <a:lvl2pPr marL="0" marR="0" lvl="1" indent="0" algn="r" rtl="0">
              <a:spcBef>
                <a:spcPts val="0"/>
              </a:spcBef>
              <a:buNone/>
              <a:defRPr sz="1333" b="1">
                <a:solidFill>
                  <a:schemeClr val="dk1"/>
                </a:solidFill>
                <a:latin typeface="Arial"/>
                <a:ea typeface="Arial"/>
                <a:cs typeface="Arial"/>
                <a:sym typeface="Arial"/>
              </a:defRPr>
            </a:lvl2pPr>
            <a:lvl3pPr marL="0" marR="0" lvl="2" indent="0" algn="r" rtl="0">
              <a:spcBef>
                <a:spcPts val="0"/>
              </a:spcBef>
              <a:buNone/>
              <a:defRPr sz="1333" b="1">
                <a:solidFill>
                  <a:schemeClr val="dk1"/>
                </a:solidFill>
                <a:latin typeface="Arial"/>
                <a:ea typeface="Arial"/>
                <a:cs typeface="Arial"/>
                <a:sym typeface="Arial"/>
              </a:defRPr>
            </a:lvl3pPr>
            <a:lvl4pPr marL="0" marR="0" lvl="3" indent="0" algn="r" rtl="0">
              <a:spcBef>
                <a:spcPts val="0"/>
              </a:spcBef>
              <a:buNone/>
              <a:defRPr sz="1333" b="1">
                <a:solidFill>
                  <a:schemeClr val="dk1"/>
                </a:solidFill>
                <a:latin typeface="Arial"/>
                <a:ea typeface="Arial"/>
                <a:cs typeface="Arial"/>
                <a:sym typeface="Arial"/>
              </a:defRPr>
            </a:lvl4pPr>
            <a:lvl5pPr marL="0" marR="0" lvl="4" indent="0" algn="r" rtl="0">
              <a:spcBef>
                <a:spcPts val="0"/>
              </a:spcBef>
              <a:buNone/>
              <a:defRPr sz="1333" b="1">
                <a:solidFill>
                  <a:schemeClr val="dk1"/>
                </a:solidFill>
                <a:latin typeface="Arial"/>
                <a:ea typeface="Arial"/>
                <a:cs typeface="Arial"/>
                <a:sym typeface="Arial"/>
              </a:defRPr>
            </a:lvl5pPr>
            <a:lvl6pPr marL="0" marR="0" lvl="5" indent="0" algn="r" rtl="0">
              <a:spcBef>
                <a:spcPts val="0"/>
              </a:spcBef>
              <a:buNone/>
              <a:defRPr sz="1333" b="1">
                <a:solidFill>
                  <a:schemeClr val="dk1"/>
                </a:solidFill>
                <a:latin typeface="Arial"/>
                <a:ea typeface="Arial"/>
                <a:cs typeface="Arial"/>
                <a:sym typeface="Arial"/>
              </a:defRPr>
            </a:lvl6pPr>
            <a:lvl7pPr marL="0" marR="0" lvl="6" indent="0" algn="r" rtl="0">
              <a:spcBef>
                <a:spcPts val="0"/>
              </a:spcBef>
              <a:buNone/>
              <a:defRPr sz="1333" b="1">
                <a:solidFill>
                  <a:schemeClr val="dk1"/>
                </a:solidFill>
                <a:latin typeface="Arial"/>
                <a:ea typeface="Arial"/>
                <a:cs typeface="Arial"/>
                <a:sym typeface="Arial"/>
              </a:defRPr>
            </a:lvl7pPr>
            <a:lvl8pPr marL="0" marR="0" lvl="7" indent="0" algn="r" rtl="0">
              <a:spcBef>
                <a:spcPts val="0"/>
              </a:spcBef>
              <a:buNone/>
              <a:defRPr sz="1333" b="1">
                <a:solidFill>
                  <a:schemeClr val="dk1"/>
                </a:solidFill>
                <a:latin typeface="Arial"/>
                <a:ea typeface="Arial"/>
                <a:cs typeface="Arial"/>
                <a:sym typeface="Arial"/>
              </a:defRPr>
            </a:lvl8pPr>
            <a:lvl9pPr marL="0" marR="0" lvl="8" indent="0" algn="r" rtl="0">
              <a:spcBef>
                <a:spcPts val="0"/>
              </a:spcBef>
              <a:buNone/>
              <a:defRPr sz="1333" b="1">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nl-NL"/>
              <a:t>‹nr.›</a:t>
            </a:fld>
            <a:endParaRPr/>
          </a:p>
        </p:txBody>
      </p:sp>
      <p:sp>
        <p:nvSpPr>
          <p:cNvPr id="102" name="Shape 102"/>
          <p:cNvSpPr txBox="1"/>
          <p:nvPr/>
        </p:nvSpPr>
        <p:spPr>
          <a:xfrm>
            <a:off x="575735" y="6144001"/>
            <a:ext cx="1680000" cy="287337"/>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r>
              <a:rPr lang="nl-NL" sz="1333" b="1">
                <a:solidFill>
                  <a:schemeClr val="dk1"/>
                </a:solidFill>
                <a:latin typeface="Arial"/>
                <a:ea typeface="Arial"/>
                <a:cs typeface="Arial"/>
                <a:sym typeface="Arial"/>
              </a:rPr>
              <a:t>Coöperatie VGZ </a:t>
            </a:r>
            <a:r>
              <a:rPr lang="nl-NL" sz="1867" b="1">
                <a:solidFill>
                  <a:schemeClr val="dk1"/>
                </a:solidFill>
                <a:latin typeface="Arial"/>
                <a:ea typeface="Arial"/>
                <a:cs typeface="Arial"/>
                <a:sym typeface="Arial"/>
              </a:rPr>
              <a:t>|</a:t>
            </a:r>
            <a:endParaRPr/>
          </a:p>
        </p:txBody>
      </p:sp>
      <p:sp>
        <p:nvSpPr>
          <p:cNvPr id="103" name="Shape 103"/>
          <p:cNvSpPr txBox="1">
            <a:spLocks noGrp="1"/>
          </p:cNvSpPr>
          <p:nvPr>
            <p:ph type="body" idx="5"/>
          </p:nvPr>
        </p:nvSpPr>
        <p:spPr>
          <a:xfrm>
            <a:off x="2016000" y="6124800"/>
            <a:ext cx="2734733" cy="288000"/>
          </a:xfrm>
          <a:prstGeom prst="rect">
            <a:avLst/>
          </a:prstGeom>
          <a:noFill/>
          <a:ln>
            <a:noFill/>
          </a:ln>
        </p:spPr>
        <p:txBody>
          <a:bodyPr spcFirstLastPara="1" wrap="square" lIns="0" tIns="0" rIns="0" bIns="0" anchor="b" anchorCtr="0"/>
          <a:lstStyle>
            <a:lvl1pPr marL="457200" marR="0" lvl="0" indent="-228600" algn="l" rtl="0">
              <a:lnSpc>
                <a:spcPct val="100000"/>
              </a:lnSpc>
              <a:spcBef>
                <a:spcPts val="0"/>
              </a:spcBef>
              <a:spcAft>
                <a:spcPts val="0"/>
              </a:spcAft>
              <a:buSzPts val="1400"/>
              <a:buNone/>
              <a:defRPr sz="1333" b="0" i="0" u="none" strike="noStrike" cap="none">
                <a:solidFill>
                  <a:schemeClr val="dk1"/>
                </a:solidFill>
                <a:latin typeface="Arial"/>
                <a:ea typeface="Arial"/>
                <a:cs typeface="Arial"/>
                <a:sym typeface="Arial"/>
              </a:defRPr>
            </a:lvl1pPr>
            <a:lvl2pPr marL="914400" marR="0" lvl="1" indent="-372554" algn="l" rtl="0">
              <a:lnSpc>
                <a:spcPct val="116674"/>
              </a:lnSpc>
              <a:spcBef>
                <a:spcPts val="0"/>
              </a:spcBef>
              <a:spcAft>
                <a:spcPts val="0"/>
              </a:spcAft>
              <a:buClr>
                <a:schemeClr val="dk1"/>
              </a:buClr>
              <a:buSzPts val="2267"/>
              <a:buFont typeface="Arial"/>
              <a:buChar char="-"/>
              <a:defRPr sz="2267" b="0" i="0" u="none" strike="noStrike" cap="none">
                <a:solidFill>
                  <a:schemeClr val="dk1"/>
                </a:solidFill>
                <a:latin typeface="Arial"/>
                <a:ea typeface="Arial"/>
                <a:cs typeface="Arial"/>
                <a:sym typeface="Arial"/>
              </a:defRPr>
            </a:lvl2pPr>
            <a:lvl3pPr marL="1371600" marR="0" lvl="2" indent="-372554" algn="l" rtl="0">
              <a:lnSpc>
                <a:spcPct val="116674"/>
              </a:lnSpc>
              <a:spcBef>
                <a:spcPts val="0"/>
              </a:spcBef>
              <a:spcAft>
                <a:spcPts val="0"/>
              </a:spcAft>
              <a:buClr>
                <a:schemeClr val="dk1"/>
              </a:buClr>
              <a:buSzPts val="2267"/>
              <a:buFont typeface="Arial"/>
              <a:buChar char="-"/>
              <a:defRPr sz="2267" b="0" i="0" u="none" strike="noStrike" cap="none">
                <a:solidFill>
                  <a:schemeClr val="dk1"/>
                </a:solidFill>
                <a:latin typeface="Arial"/>
                <a:ea typeface="Arial"/>
                <a:cs typeface="Arial"/>
                <a:sym typeface="Arial"/>
              </a:defRPr>
            </a:lvl3pPr>
            <a:lvl4pPr marL="1828800" marR="0" lvl="3" indent="-372554" algn="l" rtl="0">
              <a:lnSpc>
                <a:spcPct val="116674"/>
              </a:lnSpc>
              <a:spcBef>
                <a:spcPts val="0"/>
              </a:spcBef>
              <a:spcAft>
                <a:spcPts val="0"/>
              </a:spcAft>
              <a:buClr>
                <a:schemeClr val="dk1"/>
              </a:buClr>
              <a:buSzPts val="2267"/>
              <a:buFont typeface="Arial"/>
              <a:buChar char="-"/>
              <a:defRPr sz="2267" b="0" i="0" u="none" strike="noStrike" cap="none">
                <a:solidFill>
                  <a:schemeClr val="dk1"/>
                </a:solidFill>
                <a:latin typeface="Arial"/>
                <a:ea typeface="Arial"/>
                <a:cs typeface="Arial"/>
                <a:sym typeface="Arial"/>
              </a:defRPr>
            </a:lvl4pPr>
            <a:lvl5pPr marL="2286000" marR="0" lvl="4" indent="-372554" algn="l" rtl="0">
              <a:lnSpc>
                <a:spcPct val="116674"/>
              </a:lnSpc>
              <a:spcBef>
                <a:spcPts val="0"/>
              </a:spcBef>
              <a:spcAft>
                <a:spcPts val="0"/>
              </a:spcAft>
              <a:buClr>
                <a:schemeClr val="dk1"/>
              </a:buClr>
              <a:buSzPts val="2267"/>
              <a:buFont typeface="Arial"/>
              <a:buChar char="-"/>
              <a:defRPr sz="2267" b="0" i="0" u="none" strike="noStrike" cap="none">
                <a:solidFill>
                  <a:schemeClr val="dk1"/>
                </a:solidFill>
                <a:latin typeface="Arial"/>
                <a:ea typeface="Arial"/>
                <a:cs typeface="Arial"/>
                <a:sym typeface="Arial"/>
              </a:defRPr>
            </a:lvl5pPr>
            <a:lvl6pPr marL="2743200" marR="0" lvl="5" indent="-457200" algn="l" rtl="0">
              <a:lnSpc>
                <a:spcPct val="118527"/>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6pPr>
            <a:lvl7pPr marL="3200400" marR="0" lvl="6" indent="-457200" algn="l" rtl="0">
              <a:lnSpc>
                <a:spcPct val="118527"/>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7pPr>
            <a:lvl8pPr marL="3657600" marR="0" lvl="7" indent="-457200" algn="l" rtl="0">
              <a:lnSpc>
                <a:spcPct val="118527"/>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8pPr>
            <a:lvl9pPr marL="4114800" marR="0" lvl="8" indent="-457200" algn="l" rtl="0">
              <a:lnSpc>
                <a:spcPct val="118527"/>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Alleen titel">
  <p:cSld name="Alleen titel">
    <p:spTree>
      <p:nvGrpSpPr>
        <p:cNvPr id="1" name="Shape 104"/>
        <p:cNvGrpSpPr/>
        <p:nvPr/>
      </p:nvGrpSpPr>
      <p:grpSpPr>
        <a:xfrm>
          <a:off x="0" y="0"/>
          <a:ext cx="0" cy="0"/>
          <a:chOff x="0" y="0"/>
          <a:chExt cx="0" cy="0"/>
        </a:xfrm>
      </p:grpSpPr>
      <p:pic>
        <p:nvPicPr>
          <p:cNvPr id="105" name="Shape 105"/>
          <p:cNvPicPr preferRelativeResize="0"/>
          <p:nvPr/>
        </p:nvPicPr>
        <p:blipFill rotWithShape="1">
          <a:blip r:embed="rId2">
            <a:alphaModFix/>
          </a:blip>
          <a:srcRect/>
          <a:stretch/>
        </p:blipFill>
        <p:spPr>
          <a:xfrm>
            <a:off x="7344000" y="5971896"/>
            <a:ext cx="866275" cy="866275"/>
          </a:xfrm>
          <a:prstGeom prst="rect">
            <a:avLst/>
          </a:prstGeom>
          <a:noFill/>
          <a:ln>
            <a:noFill/>
          </a:ln>
        </p:spPr>
      </p:pic>
      <p:sp>
        <p:nvSpPr>
          <p:cNvPr id="106" name="Shape 106"/>
          <p:cNvSpPr txBox="1">
            <a:spLocks noGrp="1"/>
          </p:cNvSpPr>
          <p:nvPr>
            <p:ph type="title"/>
          </p:nvPr>
        </p:nvSpPr>
        <p:spPr>
          <a:xfrm>
            <a:off x="575734" y="336001"/>
            <a:ext cx="10748433" cy="719137"/>
          </a:xfrm>
          <a:prstGeom prst="rect">
            <a:avLst/>
          </a:prstGeom>
          <a:noFill/>
          <a:ln>
            <a:noFill/>
          </a:ln>
        </p:spPr>
        <p:txBody>
          <a:bodyPr spcFirstLastPara="1" wrap="square" lIns="432000" tIns="0" rIns="432000" bIns="0" anchor="t" anchorCtr="0"/>
          <a:lstStyle>
            <a:lvl1pPr marR="0" lvl="0" algn="l" rtl="0">
              <a:spcBef>
                <a:spcPts val="0"/>
              </a:spcBef>
              <a:spcAft>
                <a:spcPts val="0"/>
              </a:spcAft>
              <a:buSzPts val="1400"/>
              <a:buNone/>
              <a:defRPr sz="4267" b="1" i="0" u="none" strike="noStrike" cap="none">
                <a:solidFill>
                  <a:schemeClr val="dk2"/>
                </a:solidFill>
                <a:latin typeface="Arial"/>
                <a:ea typeface="Arial"/>
                <a:cs typeface="Arial"/>
                <a:sym typeface="Arial"/>
              </a:defRPr>
            </a:lvl1pPr>
            <a:lvl2pPr marR="0" lvl="1" algn="l" rtl="0">
              <a:spcBef>
                <a:spcPts val="0"/>
              </a:spcBef>
              <a:spcAft>
                <a:spcPts val="0"/>
              </a:spcAft>
              <a:buSzPts val="1400"/>
              <a:buNone/>
              <a:defRPr sz="6400" b="1" i="0" u="none" strike="noStrike" cap="none">
                <a:solidFill>
                  <a:schemeClr val="dk2"/>
                </a:solidFill>
                <a:latin typeface="Arial"/>
                <a:ea typeface="Arial"/>
                <a:cs typeface="Arial"/>
                <a:sym typeface="Arial"/>
              </a:defRPr>
            </a:lvl2pPr>
            <a:lvl3pPr marR="0" lvl="2" algn="l" rtl="0">
              <a:spcBef>
                <a:spcPts val="0"/>
              </a:spcBef>
              <a:spcAft>
                <a:spcPts val="0"/>
              </a:spcAft>
              <a:buSzPts val="1400"/>
              <a:buNone/>
              <a:defRPr sz="6400" b="1" i="0" u="none" strike="noStrike" cap="none">
                <a:solidFill>
                  <a:schemeClr val="dk2"/>
                </a:solidFill>
                <a:latin typeface="Arial"/>
                <a:ea typeface="Arial"/>
                <a:cs typeface="Arial"/>
                <a:sym typeface="Arial"/>
              </a:defRPr>
            </a:lvl3pPr>
            <a:lvl4pPr marR="0" lvl="3" algn="l" rtl="0">
              <a:spcBef>
                <a:spcPts val="0"/>
              </a:spcBef>
              <a:spcAft>
                <a:spcPts val="0"/>
              </a:spcAft>
              <a:buSzPts val="1400"/>
              <a:buNone/>
              <a:defRPr sz="6400" b="1" i="0" u="none" strike="noStrike" cap="none">
                <a:solidFill>
                  <a:schemeClr val="dk2"/>
                </a:solidFill>
                <a:latin typeface="Arial"/>
                <a:ea typeface="Arial"/>
                <a:cs typeface="Arial"/>
                <a:sym typeface="Arial"/>
              </a:defRPr>
            </a:lvl4pPr>
            <a:lvl5pPr marR="0" lvl="4" algn="l" rtl="0">
              <a:spcBef>
                <a:spcPts val="0"/>
              </a:spcBef>
              <a:spcAft>
                <a:spcPts val="0"/>
              </a:spcAft>
              <a:buSzPts val="1400"/>
              <a:buNone/>
              <a:defRPr sz="6400" b="1" i="0" u="none" strike="noStrike" cap="none">
                <a:solidFill>
                  <a:schemeClr val="dk2"/>
                </a:solidFill>
                <a:latin typeface="Arial"/>
                <a:ea typeface="Arial"/>
                <a:cs typeface="Arial"/>
                <a:sym typeface="Arial"/>
              </a:defRPr>
            </a:lvl5pPr>
            <a:lvl6pPr marR="0" lvl="5" algn="l" rtl="0">
              <a:spcBef>
                <a:spcPts val="0"/>
              </a:spcBef>
              <a:spcAft>
                <a:spcPts val="0"/>
              </a:spcAft>
              <a:buSzPts val="1400"/>
              <a:buNone/>
              <a:defRPr sz="6400" b="1" i="0" u="none" strike="noStrike" cap="none">
                <a:solidFill>
                  <a:schemeClr val="dk2"/>
                </a:solidFill>
                <a:latin typeface="Arial"/>
                <a:ea typeface="Arial"/>
                <a:cs typeface="Arial"/>
                <a:sym typeface="Arial"/>
              </a:defRPr>
            </a:lvl6pPr>
            <a:lvl7pPr marR="0" lvl="6" algn="l" rtl="0">
              <a:spcBef>
                <a:spcPts val="0"/>
              </a:spcBef>
              <a:spcAft>
                <a:spcPts val="0"/>
              </a:spcAft>
              <a:buSzPts val="1400"/>
              <a:buNone/>
              <a:defRPr sz="6400" b="1" i="0" u="none" strike="noStrike" cap="none">
                <a:solidFill>
                  <a:schemeClr val="dk2"/>
                </a:solidFill>
                <a:latin typeface="Arial"/>
                <a:ea typeface="Arial"/>
                <a:cs typeface="Arial"/>
                <a:sym typeface="Arial"/>
              </a:defRPr>
            </a:lvl7pPr>
            <a:lvl8pPr marR="0" lvl="7" algn="l" rtl="0">
              <a:spcBef>
                <a:spcPts val="0"/>
              </a:spcBef>
              <a:spcAft>
                <a:spcPts val="0"/>
              </a:spcAft>
              <a:buSzPts val="1400"/>
              <a:buNone/>
              <a:defRPr sz="6400" b="1" i="0" u="none" strike="noStrike" cap="none">
                <a:solidFill>
                  <a:schemeClr val="dk2"/>
                </a:solidFill>
                <a:latin typeface="Arial"/>
                <a:ea typeface="Arial"/>
                <a:cs typeface="Arial"/>
                <a:sym typeface="Arial"/>
              </a:defRPr>
            </a:lvl8pPr>
            <a:lvl9pPr marR="0" lvl="8" algn="l" rtl="0">
              <a:spcBef>
                <a:spcPts val="0"/>
              </a:spcBef>
              <a:spcAft>
                <a:spcPts val="0"/>
              </a:spcAft>
              <a:buSzPts val="1400"/>
              <a:buNone/>
              <a:defRPr sz="6400" b="1" i="0" u="none" strike="noStrike" cap="none">
                <a:solidFill>
                  <a:schemeClr val="dk2"/>
                </a:solidFill>
                <a:latin typeface="Arial"/>
                <a:ea typeface="Arial"/>
                <a:cs typeface="Arial"/>
                <a:sym typeface="Arial"/>
              </a:defRPr>
            </a:lvl9pPr>
          </a:lstStyle>
          <a:p>
            <a:endParaRPr/>
          </a:p>
        </p:txBody>
      </p:sp>
      <p:sp>
        <p:nvSpPr>
          <p:cNvPr id="107" name="Shape 107"/>
          <p:cNvSpPr/>
          <p:nvPr/>
        </p:nvSpPr>
        <p:spPr>
          <a:xfrm>
            <a:off x="0" y="480000"/>
            <a:ext cx="575733" cy="4320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dk1"/>
              </a:solidFill>
              <a:latin typeface="Arial"/>
              <a:ea typeface="Arial"/>
              <a:cs typeface="Arial"/>
              <a:sym typeface="Arial"/>
            </a:endParaRPr>
          </a:p>
        </p:txBody>
      </p:sp>
      <p:sp>
        <p:nvSpPr>
          <p:cNvPr id="108" name="Shape 108"/>
          <p:cNvSpPr txBox="1"/>
          <p:nvPr/>
        </p:nvSpPr>
        <p:spPr>
          <a:xfrm>
            <a:off x="575736" y="6144001"/>
            <a:ext cx="2351617" cy="287337"/>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nl-NL" sz="1333" b="1">
                <a:solidFill>
                  <a:schemeClr val="dk1"/>
                </a:solidFill>
                <a:latin typeface="Arial"/>
                <a:ea typeface="Arial"/>
                <a:cs typeface="Arial"/>
                <a:sym typeface="Arial"/>
              </a:rPr>
              <a:t>Coöperatie VGZ </a:t>
            </a:r>
            <a:r>
              <a:rPr lang="nl-NL" sz="1867" b="1">
                <a:solidFill>
                  <a:schemeClr val="dk1"/>
                </a:solidFill>
                <a:latin typeface="Arial"/>
                <a:ea typeface="Arial"/>
                <a:cs typeface="Arial"/>
                <a:sym typeface="Arial"/>
              </a:rPr>
              <a:t>|</a:t>
            </a:r>
            <a:endParaRPr/>
          </a:p>
        </p:txBody>
      </p:sp>
      <p:cxnSp>
        <p:nvCxnSpPr>
          <p:cNvPr id="109" name="Shape 109"/>
          <p:cNvCxnSpPr/>
          <p:nvPr/>
        </p:nvCxnSpPr>
        <p:spPr>
          <a:xfrm>
            <a:off x="575734" y="6000000"/>
            <a:ext cx="10748433" cy="0"/>
          </a:xfrm>
          <a:prstGeom prst="straightConnector1">
            <a:avLst/>
          </a:prstGeom>
          <a:noFill/>
          <a:ln w="12700" cap="flat" cmpd="sng">
            <a:solidFill>
              <a:schemeClr val="dk2"/>
            </a:solidFill>
            <a:prstDash val="dot"/>
            <a:round/>
            <a:headEnd type="none" w="med" len="med"/>
            <a:tailEnd type="none" w="med" len="med"/>
          </a:ln>
        </p:spPr>
      </p:cxnSp>
      <p:sp>
        <p:nvSpPr>
          <p:cNvPr id="110" name="Shape 110"/>
          <p:cNvSpPr txBox="1">
            <a:spLocks noGrp="1"/>
          </p:cNvSpPr>
          <p:nvPr>
            <p:ph type="sldNum" idx="12"/>
          </p:nvPr>
        </p:nvSpPr>
        <p:spPr>
          <a:xfrm>
            <a:off x="8707969" y="6239999"/>
            <a:ext cx="2639484" cy="192000"/>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1333" b="1">
                <a:solidFill>
                  <a:schemeClr val="dk1"/>
                </a:solidFill>
                <a:latin typeface="Arial"/>
                <a:ea typeface="Arial"/>
                <a:cs typeface="Arial"/>
                <a:sym typeface="Arial"/>
              </a:defRPr>
            </a:lvl1pPr>
            <a:lvl2pPr marL="0" marR="0" lvl="1" indent="0" algn="r" rtl="0">
              <a:spcBef>
                <a:spcPts val="0"/>
              </a:spcBef>
              <a:buNone/>
              <a:defRPr sz="1333" b="1">
                <a:solidFill>
                  <a:schemeClr val="dk1"/>
                </a:solidFill>
                <a:latin typeface="Arial"/>
                <a:ea typeface="Arial"/>
                <a:cs typeface="Arial"/>
                <a:sym typeface="Arial"/>
              </a:defRPr>
            </a:lvl2pPr>
            <a:lvl3pPr marL="0" marR="0" lvl="2" indent="0" algn="r" rtl="0">
              <a:spcBef>
                <a:spcPts val="0"/>
              </a:spcBef>
              <a:buNone/>
              <a:defRPr sz="1333" b="1">
                <a:solidFill>
                  <a:schemeClr val="dk1"/>
                </a:solidFill>
                <a:latin typeface="Arial"/>
                <a:ea typeface="Arial"/>
                <a:cs typeface="Arial"/>
                <a:sym typeface="Arial"/>
              </a:defRPr>
            </a:lvl3pPr>
            <a:lvl4pPr marL="0" marR="0" lvl="3" indent="0" algn="r" rtl="0">
              <a:spcBef>
                <a:spcPts val="0"/>
              </a:spcBef>
              <a:buNone/>
              <a:defRPr sz="1333" b="1">
                <a:solidFill>
                  <a:schemeClr val="dk1"/>
                </a:solidFill>
                <a:latin typeface="Arial"/>
                <a:ea typeface="Arial"/>
                <a:cs typeface="Arial"/>
                <a:sym typeface="Arial"/>
              </a:defRPr>
            </a:lvl4pPr>
            <a:lvl5pPr marL="0" marR="0" lvl="4" indent="0" algn="r" rtl="0">
              <a:spcBef>
                <a:spcPts val="0"/>
              </a:spcBef>
              <a:buNone/>
              <a:defRPr sz="1333" b="1">
                <a:solidFill>
                  <a:schemeClr val="dk1"/>
                </a:solidFill>
                <a:latin typeface="Arial"/>
                <a:ea typeface="Arial"/>
                <a:cs typeface="Arial"/>
                <a:sym typeface="Arial"/>
              </a:defRPr>
            </a:lvl5pPr>
            <a:lvl6pPr marL="0" marR="0" lvl="5" indent="0" algn="r" rtl="0">
              <a:spcBef>
                <a:spcPts val="0"/>
              </a:spcBef>
              <a:buNone/>
              <a:defRPr sz="1333" b="1">
                <a:solidFill>
                  <a:schemeClr val="dk1"/>
                </a:solidFill>
                <a:latin typeface="Arial"/>
                <a:ea typeface="Arial"/>
                <a:cs typeface="Arial"/>
                <a:sym typeface="Arial"/>
              </a:defRPr>
            </a:lvl6pPr>
            <a:lvl7pPr marL="0" marR="0" lvl="6" indent="0" algn="r" rtl="0">
              <a:spcBef>
                <a:spcPts val="0"/>
              </a:spcBef>
              <a:buNone/>
              <a:defRPr sz="1333" b="1">
                <a:solidFill>
                  <a:schemeClr val="dk1"/>
                </a:solidFill>
                <a:latin typeface="Arial"/>
                <a:ea typeface="Arial"/>
                <a:cs typeface="Arial"/>
                <a:sym typeface="Arial"/>
              </a:defRPr>
            </a:lvl7pPr>
            <a:lvl8pPr marL="0" marR="0" lvl="7" indent="0" algn="r" rtl="0">
              <a:spcBef>
                <a:spcPts val="0"/>
              </a:spcBef>
              <a:buNone/>
              <a:defRPr sz="1333" b="1">
                <a:solidFill>
                  <a:schemeClr val="dk1"/>
                </a:solidFill>
                <a:latin typeface="Arial"/>
                <a:ea typeface="Arial"/>
                <a:cs typeface="Arial"/>
                <a:sym typeface="Arial"/>
              </a:defRPr>
            </a:lvl8pPr>
            <a:lvl9pPr marL="0" marR="0" lvl="8" indent="0" algn="r" rtl="0">
              <a:spcBef>
                <a:spcPts val="0"/>
              </a:spcBef>
              <a:buNone/>
              <a:defRPr sz="1333" b="1">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nl-NL"/>
              <a:t>‹nr.›</a:t>
            </a:fld>
            <a:endParaRPr/>
          </a:p>
        </p:txBody>
      </p:sp>
      <p:sp>
        <p:nvSpPr>
          <p:cNvPr id="111" name="Shape 111"/>
          <p:cNvSpPr txBox="1">
            <a:spLocks noGrp="1"/>
          </p:cNvSpPr>
          <p:nvPr>
            <p:ph type="body" idx="1"/>
          </p:nvPr>
        </p:nvSpPr>
        <p:spPr>
          <a:xfrm>
            <a:off x="2016000" y="6124800"/>
            <a:ext cx="2734733" cy="288000"/>
          </a:xfrm>
          <a:prstGeom prst="rect">
            <a:avLst/>
          </a:prstGeom>
          <a:noFill/>
          <a:ln>
            <a:noFill/>
          </a:ln>
        </p:spPr>
        <p:txBody>
          <a:bodyPr spcFirstLastPara="1" wrap="square" lIns="0" tIns="0" rIns="0" bIns="0" anchor="b" anchorCtr="0"/>
          <a:lstStyle>
            <a:lvl1pPr marL="457200" marR="0" lvl="0" indent="-228600" algn="l" rtl="0">
              <a:lnSpc>
                <a:spcPct val="100000"/>
              </a:lnSpc>
              <a:spcBef>
                <a:spcPts val="0"/>
              </a:spcBef>
              <a:spcAft>
                <a:spcPts val="0"/>
              </a:spcAft>
              <a:buSzPts val="1400"/>
              <a:buNone/>
              <a:defRPr sz="1333" b="0" i="0" u="none" strike="noStrike" cap="none">
                <a:solidFill>
                  <a:schemeClr val="dk1"/>
                </a:solidFill>
                <a:latin typeface="Arial"/>
                <a:ea typeface="Arial"/>
                <a:cs typeface="Arial"/>
                <a:sym typeface="Arial"/>
              </a:defRPr>
            </a:lvl1pPr>
            <a:lvl2pPr marL="914400" marR="0" lvl="1" indent="-372554" algn="l" rtl="0">
              <a:lnSpc>
                <a:spcPct val="116674"/>
              </a:lnSpc>
              <a:spcBef>
                <a:spcPts val="0"/>
              </a:spcBef>
              <a:spcAft>
                <a:spcPts val="0"/>
              </a:spcAft>
              <a:buClr>
                <a:schemeClr val="dk1"/>
              </a:buClr>
              <a:buSzPts val="2267"/>
              <a:buFont typeface="Arial"/>
              <a:buChar char="-"/>
              <a:defRPr sz="2267" b="0" i="0" u="none" strike="noStrike" cap="none">
                <a:solidFill>
                  <a:schemeClr val="dk1"/>
                </a:solidFill>
                <a:latin typeface="Arial"/>
                <a:ea typeface="Arial"/>
                <a:cs typeface="Arial"/>
                <a:sym typeface="Arial"/>
              </a:defRPr>
            </a:lvl2pPr>
            <a:lvl3pPr marL="1371600" marR="0" lvl="2" indent="-372554" algn="l" rtl="0">
              <a:lnSpc>
                <a:spcPct val="116674"/>
              </a:lnSpc>
              <a:spcBef>
                <a:spcPts val="0"/>
              </a:spcBef>
              <a:spcAft>
                <a:spcPts val="0"/>
              </a:spcAft>
              <a:buClr>
                <a:schemeClr val="dk1"/>
              </a:buClr>
              <a:buSzPts val="2267"/>
              <a:buFont typeface="Arial"/>
              <a:buChar char="-"/>
              <a:defRPr sz="2267" b="0" i="0" u="none" strike="noStrike" cap="none">
                <a:solidFill>
                  <a:schemeClr val="dk1"/>
                </a:solidFill>
                <a:latin typeface="Arial"/>
                <a:ea typeface="Arial"/>
                <a:cs typeface="Arial"/>
                <a:sym typeface="Arial"/>
              </a:defRPr>
            </a:lvl3pPr>
            <a:lvl4pPr marL="1828800" marR="0" lvl="3" indent="-372554" algn="l" rtl="0">
              <a:lnSpc>
                <a:spcPct val="116674"/>
              </a:lnSpc>
              <a:spcBef>
                <a:spcPts val="0"/>
              </a:spcBef>
              <a:spcAft>
                <a:spcPts val="0"/>
              </a:spcAft>
              <a:buClr>
                <a:schemeClr val="dk1"/>
              </a:buClr>
              <a:buSzPts val="2267"/>
              <a:buFont typeface="Arial"/>
              <a:buChar char="-"/>
              <a:defRPr sz="2267" b="0" i="0" u="none" strike="noStrike" cap="none">
                <a:solidFill>
                  <a:schemeClr val="dk1"/>
                </a:solidFill>
                <a:latin typeface="Arial"/>
                <a:ea typeface="Arial"/>
                <a:cs typeface="Arial"/>
                <a:sym typeface="Arial"/>
              </a:defRPr>
            </a:lvl4pPr>
            <a:lvl5pPr marL="2286000" marR="0" lvl="4" indent="-372554" algn="l" rtl="0">
              <a:lnSpc>
                <a:spcPct val="116674"/>
              </a:lnSpc>
              <a:spcBef>
                <a:spcPts val="0"/>
              </a:spcBef>
              <a:spcAft>
                <a:spcPts val="0"/>
              </a:spcAft>
              <a:buClr>
                <a:schemeClr val="dk1"/>
              </a:buClr>
              <a:buSzPts val="2267"/>
              <a:buFont typeface="Arial"/>
              <a:buChar char="-"/>
              <a:defRPr sz="2267" b="0" i="0" u="none" strike="noStrike" cap="none">
                <a:solidFill>
                  <a:schemeClr val="dk1"/>
                </a:solidFill>
                <a:latin typeface="Arial"/>
                <a:ea typeface="Arial"/>
                <a:cs typeface="Arial"/>
                <a:sym typeface="Arial"/>
              </a:defRPr>
            </a:lvl5pPr>
            <a:lvl6pPr marL="2743200" marR="0" lvl="5" indent="-457200" algn="l" rtl="0">
              <a:lnSpc>
                <a:spcPct val="118527"/>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6pPr>
            <a:lvl7pPr marL="3200400" marR="0" lvl="6" indent="-457200" algn="l" rtl="0">
              <a:lnSpc>
                <a:spcPct val="118527"/>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7pPr>
            <a:lvl8pPr marL="3657600" marR="0" lvl="7" indent="-457200" algn="l" rtl="0">
              <a:lnSpc>
                <a:spcPct val="118527"/>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8pPr>
            <a:lvl9pPr marL="4114800" marR="0" lvl="8" indent="-457200" algn="l" rtl="0">
              <a:lnSpc>
                <a:spcPct val="118527"/>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Leeg">
  <p:cSld name="Leeg">
    <p:spTree>
      <p:nvGrpSpPr>
        <p:cNvPr id="1" name="Shape 112"/>
        <p:cNvGrpSpPr/>
        <p:nvPr/>
      </p:nvGrpSpPr>
      <p:grpSpPr>
        <a:xfrm>
          <a:off x="0" y="0"/>
          <a:ext cx="0" cy="0"/>
          <a:chOff x="0" y="0"/>
          <a:chExt cx="0" cy="0"/>
        </a:xfrm>
      </p:grpSpPr>
      <p:pic>
        <p:nvPicPr>
          <p:cNvPr id="113" name="Shape 113"/>
          <p:cNvPicPr preferRelativeResize="0"/>
          <p:nvPr/>
        </p:nvPicPr>
        <p:blipFill rotWithShape="1">
          <a:blip r:embed="rId2">
            <a:alphaModFix/>
          </a:blip>
          <a:srcRect/>
          <a:stretch/>
        </p:blipFill>
        <p:spPr>
          <a:xfrm>
            <a:off x="7344000" y="5971896"/>
            <a:ext cx="866275" cy="866275"/>
          </a:xfrm>
          <a:prstGeom prst="rect">
            <a:avLst/>
          </a:prstGeom>
          <a:noFill/>
          <a:ln>
            <a:noFill/>
          </a:ln>
        </p:spPr>
      </p:pic>
      <p:sp>
        <p:nvSpPr>
          <p:cNvPr id="114" name="Shape 114"/>
          <p:cNvSpPr/>
          <p:nvPr/>
        </p:nvSpPr>
        <p:spPr>
          <a:xfrm>
            <a:off x="0" y="480000"/>
            <a:ext cx="575733" cy="4320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dk1"/>
              </a:solidFill>
              <a:latin typeface="Arial"/>
              <a:ea typeface="Arial"/>
              <a:cs typeface="Arial"/>
              <a:sym typeface="Arial"/>
            </a:endParaRPr>
          </a:p>
        </p:txBody>
      </p:sp>
      <p:sp>
        <p:nvSpPr>
          <p:cNvPr id="115" name="Shape 115"/>
          <p:cNvSpPr txBox="1"/>
          <p:nvPr/>
        </p:nvSpPr>
        <p:spPr>
          <a:xfrm>
            <a:off x="575736" y="6144001"/>
            <a:ext cx="2351617" cy="287337"/>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nl-NL" sz="1333" b="1">
                <a:solidFill>
                  <a:schemeClr val="dk1"/>
                </a:solidFill>
                <a:latin typeface="Arial"/>
                <a:ea typeface="Arial"/>
                <a:cs typeface="Arial"/>
                <a:sym typeface="Arial"/>
              </a:rPr>
              <a:t>Coöperatie VGZ </a:t>
            </a:r>
            <a:r>
              <a:rPr lang="nl-NL" sz="1867" b="1">
                <a:solidFill>
                  <a:schemeClr val="dk1"/>
                </a:solidFill>
                <a:latin typeface="Arial"/>
                <a:ea typeface="Arial"/>
                <a:cs typeface="Arial"/>
                <a:sym typeface="Arial"/>
              </a:rPr>
              <a:t>|</a:t>
            </a:r>
            <a:endParaRPr/>
          </a:p>
        </p:txBody>
      </p:sp>
      <p:cxnSp>
        <p:nvCxnSpPr>
          <p:cNvPr id="116" name="Shape 116"/>
          <p:cNvCxnSpPr/>
          <p:nvPr/>
        </p:nvCxnSpPr>
        <p:spPr>
          <a:xfrm>
            <a:off x="575734" y="6000000"/>
            <a:ext cx="10748433" cy="0"/>
          </a:xfrm>
          <a:prstGeom prst="straightConnector1">
            <a:avLst/>
          </a:prstGeom>
          <a:noFill/>
          <a:ln w="12700" cap="flat" cmpd="sng">
            <a:solidFill>
              <a:schemeClr val="dk2"/>
            </a:solidFill>
            <a:prstDash val="dot"/>
            <a:round/>
            <a:headEnd type="none" w="med" len="med"/>
            <a:tailEnd type="none" w="med" len="med"/>
          </a:ln>
        </p:spPr>
      </p:cxnSp>
      <p:sp>
        <p:nvSpPr>
          <p:cNvPr id="117" name="Shape 117"/>
          <p:cNvSpPr txBox="1">
            <a:spLocks noGrp="1"/>
          </p:cNvSpPr>
          <p:nvPr>
            <p:ph type="sldNum" idx="12"/>
          </p:nvPr>
        </p:nvSpPr>
        <p:spPr>
          <a:xfrm>
            <a:off x="8707969" y="6239999"/>
            <a:ext cx="2639484" cy="192000"/>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1333" b="1">
                <a:solidFill>
                  <a:schemeClr val="dk1"/>
                </a:solidFill>
                <a:latin typeface="Arial"/>
                <a:ea typeface="Arial"/>
                <a:cs typeface="Arial"/>
                <a:sym typeface="Arial"/>
              </a:defRPr>
            </a:lvl1pPr>
            <a:lvl2pPr marL="0" marR="0" lvl="1" indent="0" algn="r" rtl="0">
              <a:spcBef>
                <a:spcPts val="0"/>
              </a:spcBef>
              <a:buNone/>
              <a:defRPr sz="1333" b="1">
                <a:solidFill>
                  <a:schemeClr val="dk1"/>
                </a:solidFill>
                <a:latin typeface="Arial"/>
                <a:ea typeface="Arial"/>
                <a:cs typeface="Arial"/>
                <a:sym typeface="Arial"/>
              </a:defRPr>
            </a:lvl2pPr>
            <a:lvl3pPr marL="0" marR="0" lvl="2" indent="0" algn="r" rtl="0">
              <a:spcBef>
                <a:spcPts val="0"/>
              </a:spcBef>
              <a:buNone/>
              <a:defRPr sz="1333" b="1">
                <a:solidFill>
                  <a:schemeClr val="dk1"/>
                </a:solidFill>
                <a:latin typeface="Arial"/>
                <a:ea typeface="Arial"/>
                <a:cs typeface="Arial"/>
                <a:sym typeface="Arial"/>
              </a:defRPr>
            </a:lvl3pPr>
            <a:lvl4pPr marL="0" marR="0" lvl="3" indent="0" algn="r" rtl="0">
              <a:spcBef>
                <a:spcPts val="0"/>
              </a:spcBef>
              <a:buNone/>
              <a:defRPr sz="1333" b="1">
                <a:solidFill>
                  <a:schemeClr val="dk1"/>
                </a:solidFill>
                <a:latin typeface="Arial"/>
                <a:ea typeface="Arial"/>
                <a:cs typeface="Arial"/>
                <a:sym typeface="Arial"/>
              </a:defRPr>
            </a:lvl4pPr>
            <a:lvl5pPr marL="0" marR="0" lvl="4" indent="0" algn="r" rtl="0">
              <a:spcBef>
                <a:spcPts val="0"/>
              </a:spcBef>
              <a:buNone/>
              <a:defRPr sz="1333" b="1">
                <a:solidFill>
                  <a:schemeClr val="dk1"/>
                </a:solidFill>
                <a:latin typeface="Arial"/>
                <a:ea typeface="Arial"/>
                <a:cs typeface="Arial"/>
                <a:sym typeface="Arial"/>
              </a:defRPr>
            </a:lvl5pPr>
            <a:lvl6pPr marL="0" marR="0" lvl="5" indent="0" algn="r" rtl="0">
              <a:spcBef>
                <a:spcPts val="0"/>
              </a:spcBef>
              <a:buNone/>
              <a:defRPr sz="1333" b="1">
                <a:solidFill>
                  <a:schemeClr val="dk1"/>
                </a:solidFill>
                <a:latin typeface="Arial"/>
                <a:ea typeface="Arial"/>
                <a:cs typeface="Arial"/>
                <a:sym typeface="Arial"/>
              </a:defRPr>
            </a:lvl6pPr>
            <a:lvl7pPr marL="0" marR="0" lvl="6" indent="0" algn="r" rtl="0">
              <a:spcBef>
                <a:spcPts val="0"/>
              </a:spcBef>
              <a:buNone/>
              <a:defRPr sz="1333" b="1">
                <a:solidFill>
                  <a:schemeClr val="dk1"/>
                </a:solidFill>
                <a:latin typeface="Arial"/>
                <a:ea typeface="Arial"/>
                <a:cs typeface="Arial"/>
                <a:sym typeface="Arial"/>
              </a:defRPr>
            </a:lvl7pPr>
            <a:lvl8pPr marL="0" marR="0" lvl="7" indent="0" algn="r" rtl="0">
              <a:spcBef>
                <a:spcPts val="0"/>
              </a:spcBef>
              <a:buNone/>
              <a:defRPr sz="1333" b="1">
                <a:solidFill>
                  <a:schemeClr val="dk1"/>
                </a:solidFill>
                <a:latin typeface="Arial"/>
                <a:ea typeface="Arial"/>
                <a:cs typeface="Arial"/>
                <a:sym typeface="Arial"/>
              </a:defRPr>
            </a:lvl8pPr>
            <a:lvl9pPr marL="0" marR="0" lvl="8" indent="0" algn="r" rtl="0">
              <a:spcBef>
                <a:spcPts val="0"/>
              </a:spcBef>
              <a:buNone/>
              <a:defRPr sz="1333" b="1">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nl-NL"/>
              <a:t>‹nr.›</a:t>
            </a:fld>
            <a:endParaRPr/>
          </a:p>
        </p:txBody>
      </p:sp>
      <p:sp>
        <p:nvSpPr>
          <p:cNvPr id="118" name="Shape 118"/>
          <p:cNvSpPr txBox="1">
            <a:spLocks noGrp="1"/>
          </p:cNvSpPr>
          <p:nvPr>
            <p:ph type="body" idx="1"/>
          </p:nvPr>
        </p:nvSpPr>
        <p:spPr>
          <a:xfrm>
            <a:off x="2016000" y="6124800"/>
            <a:ext cx="2734733" cy="288000"/>
          </a:xfrm>
          <a:prstGeom prst="rect">
            <a:avLst/>
          </a:prstGeom>
          <a:noFill/>
          <a:ln>
            <a:noFill/>
          </a:ln>
        </p:spPr>
        <p:txBody>
          <a:bodyPr spcFirstLastPara="1" wrap="square" lIns="0" tIns="0" rIns="0" bIns="0" anchor="b" anchorCtr="0"/>
          <a:lstStyle>
            <a:lvl1pPr marL="457200" marR="0" lvl="0" indent="-228600" algn="l" rtl="0">
              <a:lnSpc>
                <a:spcPct val="100000"/>
              </a:lnSpc>
              <a:spcBef>
                <a:spcPts val="0"/>
              </a:spcBef>
              <a:spcAft>
                <a:spcPts val="0"/>
              </a:spcAft>
              <a:buSzPts val="1400"/>
              <a:buNone/>
              <a:defRPr sz="1333" b="0" i="0" u="none" strike="noStrike" cap="none">
                <a:solidFill>
                  <a:schemeClr val="dk1"/>
                </a:solidFill>
                <a:latin typeface="Arial"/>
                <a:ea typeface="Arial"/>
                <a:cs typeface="Arial"/>
                <a:sym typeface="Arial"/>
              </a:defRPr>
            </a:lvl1pPr>
            <a:lvl2pPr marL="914400" marR="0" lvl="1" indent="-372554" algn="l" rtl="0">
              <a:lnSpc>
                <a:spcPct val="116674"/>
              </a:lnSpc>
              <a:spcBef>
                <a:spcPts val="0"/>
              </a:spcBef>
              <a:spcAft>
                <a:spcPts val="0"/>
              </a:spcAft>
              <a:buClr>
                <a:schemeClr val="dk1"/>
              </a:buClr>
              <a:buSzPts val="2267"/>
              <a:buFont typeface="Arial"/>
              <a:buChar char="-"/>
              <a:defRPr sz="2267" b="0" i="0" u="none" strike="noStrike" cap="none">
                <a:solidFill>
                  <a:schemeClr val="dk1"/>
                </a:solidFill>
                <a:latin typeface="Arial"/>
                <a:ea typeface="Arial"/>
                <a:cs typeface="Arial"/>
                <a:sym typeface="Arial"/>
              </a:defRPr>
            </a:lvl2pPr>
            <a:lvl3pPr marL="1371600" marR="0" lvl="2" indent="-372554" algn="l" rtl="0">
              <a:lnSpc>
                <a:spcPct val="116674"/>
              </a:lnSpc>
              <a:spcBef>
                <a:spcPts val="0"/>
              </a:spcBef>
              <a:spcAft>
                <a:spcPts val="0"/>
              </a:spcAft>
              <a:buClr>
                <a:schemeClr val="dk1"/>
              </a:buClr>
              <a:buSzPts val="2267"/>
              <a:buFont typeface="Arial"/>
              <a:buChar char="-"/>
              <a:defRPr sz="2267" b="0" i="0" u="none" strike="noStrike" cap="none">
                <a:solidFill>
                  <a:schemeClr val="dk1"/>
                </a:solidFill>
                <a:latin typeface="Arial"/>
                <a:ea typeface="Arial"/>
                <a:cs typeface="Arial"/>
                <a:sym typeface="Arial"/>
              </a:defRPr>
            </a:lvl3pPr>
            <a:lvl4pPr marL="1828800" marR="0" lvl="3" indent="-372554" algn="l" rtl="0">
              <a:lnSpc>
                <a:spcPct val="116674"/>
              </a:lnSpc>
              <a:spcBef>
                <a:spcPts val="0"/>
              </a:spcBef>
              <a:spcAft>
                <a:spcPts val="0"/>
              </a:spcAft>
              <a:buClr>
                <a:schemeClr val="dk1"/>
              </a:buClr>
              <a:buSzPts val="2267"/>
              <a:buFont typeface="Arial"/>
              <a:buChar char="-"/>
              <a:defRPr sz="2267" b="0" i="0" u="none" strike="noStrike" cap="none">
                <a:solidFill>
                  <a:schemeClr val="dk1"/>
                </a:solidFill>
                <a:latin typeface="Arial"/>
                <a:ea typeface="Arial"/>
                <a:cs typeface="Arial"/>
                <a:sym typeface="Arial"/>
              </a:defRPr>
            </a:lvl4pPr>
            <a:lvl5pPr marL="2286000" marR="0" lvl="4" indent="-372554" algn="l" rtl="0">
              <a:lnSpc>
                <a:spcPct val="116674"/>
              </a:lnSpc>
              <a:spcBef>
                <a:spcPts val="0"/>
              </a:spcBef>
              <a:spcAft>
                <a:spcPts val="0"/>
              </a:spcAft>
              <a:buClr>
                <a:schemeClr val="dk1"/>
              </a:buClr>
              <a:buSzPts val="2267"/>
              <a:buFont typeface="Arial"/>
              <a:buChar char="-"/>
              <a:defRPr sz="2267" b="0" i="0" u="none" strike="noStrike" cap="none">
                <a:solidFill>
                  <a:schemeClr val="dk1"/>
                </a:solidFill>
                <a:latin typeface="Arial"/>
                <a:ea typeface="Arial"/>
                <a:cs typeface="Arial"/>
                <a:sym typeface="Arial"/>
              </a:defRPr>
            </a:lvl5pPr>
            <a:lvl6pPr marL="2743200" marR="0" lvl="5" indent="-457200" algn="l" rtl="0">
              <a:lnSpc>
                <a:spcPct val="118527"/>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6pPr>
            <a:lvl7pPr marL="3200400" marR="0" lvl="6" indent="-457200" algn="l" rtl="0">
              <a:lnSpc>
                <a:spcPct val="118527"/>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7pPr>
            <a:lvl8pPr marL="3657600" marR="0" lvl="7" indent="-457200" algn="l" rtl="0">
              <a:lnSpc>
                <a:spcPct val="118527"/>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8pPr>
            <a:lvl9pPr marL="4114800" marR="0" lvl="8" indent="-457200" algn="l" rtl="0">
              <a:lnSpc>
                <a:spcPct val="118527"/>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Inhoud met bijschrift">
  <p:cSld name="Inhoud met bijschrift">
    <p:spTree>
      <p:nvGrpSpPr>
        <p:cNvPr id="1" name="Shape 119"/>
        <p:cNvGrpSpPr/>
        <p:nvPr/>
      </p:nvGrpSpPr>
      <p:grpSpPr>
        <a:xfrm>
          <a:off x="0" y="0"/>
          <a:ext cx="0" cy="0"/>
          <a:chOff x="0" y="0"/>
          <a:chExt cx="0" cy="0"/>
        </a:xfrm>
      </p:grpSpPr>
      <p:pic>
        <p:nvPicPr>
          <p:cNvPr id="120" name="Shape 120"/>
          <p:cNvPicPr preferRelativeResize="0"/>
          <p:nvPr/>
        </p:nvPicPr>
        <p:blipFill rotWithShape="1">
          <a:blip r:embed="rId2">
            <a:alphaModFix/>
          </a:blip>
          <a:srcRect/>
          <a:stretch/>
        </p:blipFill>
        <p:spPr>
          <a:xfrm>
            <a:off x="7344000" y="5971896"/>
            <a:ext cx="866275" cy="866275"/>
          </a:xfrm>
          <a:prstGeom prst="rect">
            <a:avLst/>
          </a:prstGeom>
          <a:noFill/>
          <a:ln>
            <a:noFill/>
          </a:ln>
        </p:spPr>
      </p:pic>
      <p:sp>
        <p:nvSpPr>
          <p:cNvPr id="121" name="Shape 121"/>
          <p:cNvSpPr txBox="1">
            <a:spLocks noGrp="1"/>
          </p:cNvSpPr>
          <p:nvPr>
            <p:ph type="title"/>
          </p:nvPr>
        </p:nvSpPr>
        <p:spPr>
          <a:xfrm>
            <a:off x="609602" y="273049"/>
            <a:ext cx="5486399" cy="720000"/>
          </a:xfrm>
          <a:prstGeom prst="rect">
            <a:avLst/>
          </a:prstGeom>
          <a:noFill/>
          <a:ln>
            <a:noFill/>
          </a:ln>
        </p:spPr>
        <p:txBody>
          <a:bodyPr spcFirstLastPara="1" wrap="square" lIns="432000" tIns="0" rIns="432000" bIns="0" anchor="b" anchorCtr="0"/>
          <a:lstStyle>
            <a:lvl1pPr marR="0" lvl="0" algn="l" rtl="0">
              <a:spcBef>
                <a:spcPts val="0"/>
              </a:spcBef>
              <a:spcAft>
                <a:spcPts val="0"/>
              </a:spcAft>
              <a:buSzPts val="1400"/>
              <a:buNone/>
              <a:defRPr sz="4267" b="1" i="0" u="none" strike="noStrike" cap="none">
                <a:solidFill>
                  <a:schemeClr val="dk2"/>
                </a:solidFill>
                <a:latin typeface="Arial"/>
                <a:ea typeface="Arial"/>
                <a:cs typeface="Arial"/>
                <a:sym typeface="Arial"/>
              </a:defRPr>
            </a:lvl1pPr>
            <a:lvl2pPr marR="0" lvl="1" algn="l" rtl="0">
              <a:spcBef>
                <a:spcPts val="0"/>
              </a:spcBef>
              <a:spcAft>
                <a:spcPts val="0"/>
              </a:spcAft>
              <a:buSzPts val="1400"/>
              <a:buNone/>
              <a:defRPr sz="6400" b="1" i="0" u="none" strike="noStrike" cap="none">
                <a:solidFill>
                  <a:schemeClr val="dk2"/>
                </a:solidFill>
                <a:latin typeface="Arial"/>
                <a:ea typeface="Arial"/>
                <a:cs typeface="Arial"/>
                <a:sym typeface="Arial"/>
              </a:defRPr>
            </a:lvl2pPr>
            <a:lvl3pPr marR="0" lvl="2" algn="l" rtl="0">
              <a:spcBef>
                <a:spcPts val="0"/>
              </a:spcBef>
              <a:spcAft>
                <a:spcPts val="0"/>
              </a:spcAft>
              <a:buSzPts val="1400"/>
              <a:buNone/>
              <a:defRPr sz="6400" b="1" i="0" u="none" strike="noStrike" cap="none">
                <a:solidFill>
                  <a:schemeClr val="dk2"/>
                </a:solidFill>
                <a:latin typeface="Arial"/>
                <a:ea typeface="Arial"/>
                <a:cs typeface="Arial"/>
                <a:sym typeface="Arial"/>
              </a:defRPr>
            </a:lvl3pPr>
            <a:lvl4pPr marR="0" lvl="3" algn="l" rtl="0">
              <a:spcBef>
                <a:spcPts val="0"/>
              </a:spcBef>
              <a:spcAft>
                <a:spcPts val="0"/>
              </a:spcAft>
              <a:buSzPts val="1400"/>
              <a:buNone/>
              <a:defRPr sz="6400" b="1" i="0" u="none" strike="noStrike" cap="none">
                <a:solidFill>
                  <a:schemeClr val="dk2"/>
                </a:solidFill>
                <a:latin typeface="Arial"/>
                <a:ea typeface="Arial"/>
                <a:cs typeface="Arial"/>
                <a:sym typeface="Arial"/>
              </a:defRPr>
            </a:lvl4pPr>
            <a:lvl5pPr marR="0" lvl="4" algn="l" rtl="0">
              <a:spcBef>
                <a:spcPts val="0"/>
              </a:spcBef>
              <a:spcAft>
                <a:spcPts val="0"/>
              </a:spcAft>
              <a:buSzPts val="1400"/>
              <a:buNone/>
              <a:defRPr sz="6400" b="1" i="0" u="none" strike="noStrike" cap="none">
                <a:solidFill>
                  <a:schemeClr val="dk2"/>
                </a:solidFill>
                <a:latin typeface="Arial"/>
                <a:ea typeface="Arial"/>
                <a:cs typeface="Arial"/>
                <a:sym typeface="Arial"/>
              </a:defRPr>
            </a:lvl5pPr>
            <a:lvl6pPr marR="0" lvl="5" algn="l" rtl="0">
              <a:spcBef>
                <a:spcPts val="0"/>
              </a:spcBef>
              <a:spcAft>
                <a:spcPts val="0"/>
              </a:spcAft>
              <a:buSzPts val="1400"/>
              <a:buNone/>
              <a:defRPr sz="6400" b="1" i="0" u="none" strike="noStrike" cap="none">
                <a:solidFill>
                  <a:schemeClr val="dk2"/>
                </a:solidFill>
                <a:latin typeface="Arial"/>
                <a:ea typeface="Arial"/>
                <a:cs typeface="Arial"/>
                <a:sym typeface="Arial"/>
              </a:defRPr>
            </a:lvl6pPr>
            <a:lvl7pPr marR="0" lvl="6" algn="l" rtl="0">
              <a:spcBef>
                <a:spcPts val="0"/>
              </a:spcBef>
              <a:spcAft>
                <a:spcPts val="0"/>
              </a:spcAft>
              <a:buSzPts val="1400"/>
              <a:buNone/>
              <a:defRPr sz="6400" b="1" i="0" u="none" strike="noStrike" cap="none">
                <a:solidFill>
                  <a:schemeClr val="dk2"/>
                </a:solidFill>
                <a:latin typeface="Arial"/>
                <a:ea typeface="Arial"/>
                <a:cs typeface="Arial"/>
                <a:sym typeface="Arial"/>
              </a:defRPr>
            </a:lvl7pPr>
            <a:lvl8pPr marR="0" lvl="7" algn="l" rtl="0">
              <a:spcBef>
                <a:spcPts val="0"/>
              </a:spcBef>
              <a:spcAft>
                <a:spcPts val="0"/>
              </a:spcAft>
              <a:buSzPts val="1400"/>
              <a:buNone/>
              <a:defRPr sz="6400" b="1" i="0" u="none" strike="noStrike" cap="none">
                <a:solidFill>
                  <a:schemeClr val="dk2"/>
                </a:solidFill>
                <a:latin typeface="Arial"/>
                <a:ea typeface="Arial"/>
                <a:cs typeface="Arial"/>
                <a:sym typeface="Arial"/>
              </a:defRPr>
            </a:lvl8pPr>
            <a:lvl9pPr marR="0" lvl="8" algn="l" rtl="0">
              <a:spcBef>
                <a:spcPts val="0"/>
              </a:spcBef>
              <a:spcAft>
                <a:spcPts val="0"/>
              </a:spcAft>
              <a:buSzPts val="1400"/>
              <a:buNone/>
              <a:defRPr sz="6400" b="1" i="0" u="none" strike="noStrike" cap="none">
                <a:solidFill>
                  <a:schemeClr val="dk2"/>
                </a:solidFill>
                <a:latin typeface="Arial"/>
                <a:ea typeface="Arial"/>
                <a:cs typeface="Arial"/>
                <a:sym typeface="Arial"/>
              </a:defRPr>
            </a:lvl9pPr>
          </a:lstStyle>
          <a:p>
            <a:endParaRPr/>
          </a:p>
        </p:txBody>
      </p:sp>
      <p:sp>
        <p:nvSpPr>
          <p:cNvPr id="122" name="Shape 122"/>
          <p:cNvSpPr txBox="1">
            <a:spLocks noGrp="1"/>
          </p:cNvSpPr>
          <p:nvPr>
            <p:ph type="body" idx="1"/>
          </p:nvPr>
        </p:nvSpPr>
        <p:spPr>
          <a:xfrm>
            <a:off x="6527800" y="480001"/>
            <a:ext cx="5664200" cy="4341767"/>
          </a:xfrm>
          <a:prstGeom prst="rect">
            <a:avLst/>
          </a:prstGeom>
          <a:noFill/>
          <a:ln>
            <a:noFill/>
          </a:ln>
        </p:spPr>
        <p:txBody>
          <a:bodyPr spcFirstLastPara="1" wrap="square" lIns="432000" tIns="0" rIns="432000" bIns="0" anchor="t" anchorCtr="0"/>
          <a:lstStyle>
            <a:lvl1pPr marL="457200" marR="0" lvl="0" indent="-228600" algn="l" rtl="0">
              <a:lnSpc>
                <a:spcPct val="116674"/>
              </a:lnSpc>
              <a:spcBef>
                <a:spcPts val="0"/>
              </a:spcBef>
              <a:spcAft>
                <a:spcPts val="0"/>
              </a:spcAft>
              <a:buSzPts val="1400"/>
              <a:buNone/>
              <a:defRPr sz="2267" b="0" i="0" u="none" strike="noStrike" cap="none">
                <a:solidFill>
                  <a:schemeClr val="dk1"/>
                </a:solidFill>
                <a:latin typeface="Arial"/>
                <a:ea typeface="Arial"/>
                <a:cs typeface="Arial"/>
                <a:sym typeface="Arial"/>
              </a:defRPr>
            </a:lvl1pPr>
            <a:lvl2pPr marL="914400" marR="0" lvl="1" indent="-372554" algn="l" rtl="0">
              <a:lnSpc>
                <a:spcPct val="116674"/>
              </a:lnSpc>
              <a:spcBef>
                <a:spcPts val="0"/>
              </a:spcBef>
              <a:spcAft>
                <a:spcPts val="0"/>
              </a:spcAft>
              <a:buClr>
                <a:schemeClr val="dk1"/>
              </a:buClr>
              <a:buSzPts val="2267"/>
              <a:buFont typeface="Arial"/>
              <a:buChar char="-"/>
              <a:defRPr sz="2267" b="0" i="0" u="none" strike="noStrike" cap="none">
                <a:solidFill>
                  <a:schemeClr val="dk1"/>
                </a:solidFill>
                <a:latin typeface="Arial"/>
                <a:ea typeface="Arial"/>
                <a:cs typeface="Arial"/>
                <a:sym typeface="Arial"/>
              </a:defRPr>
            </a:lvl2pPr>
            <a:lvl3pPr marL="1371600" marR="0" lvl="2" indent="-372554" algn="l" rtl="0">
              <a:lnSpc>
                <a:spcPct val="116674"/>
              </a:lnSpc>
              <a:spcBef>
                <a:spcPts val="0"/>
              </a:spcBef>
              <a:spcAft>
                <a:spcPts val="0"/>
              </a:spcAft>
              <a:buClr>
                <a:schemeClr val="dk1"/>
              </a:buClr>
              <a:buSzPts val="2267"/>
              <a:buFont typeface="Arial"/>
              <a:buChar char="-"/>
              <a:defRPr sz="2267" b="0" i="0" u="none" strike="noStrike" cap="none">
                <a:solidFill>
                  <a:schemeClr val="dk1"/>
                </a:solidFill>
                <a:latin typeface="Arial"/>
                <a:ea typeface="Arial"/>
                <a:cs typeface="Arial"/>
                <a:sym typeface="Arial"/>
              </a:defRPr>
            </a:lvl3pPr>
            <a:lvl4pPr marL="1828800" marR="0" lvl="3" indent="-372554" algn="l" rtl="0">
              <a:lnSpc>
                <a:spcPct val="116674"/>
              </a:lnSpc>
              <a:spcBef>
                <a:spcPts val="0"/>
              </a:spcBef>
              <a:spcAft>
                <a:spcPts val="0"/>
              </a:spcAft>
              <a:buClr>
                <a:schemeClr val="dk1"/>
              </a:buClr>
              <a:buSzPts val="2267"/>
              <a:buFont typeface="Arial"/>
              <a:buChar char="-"/>
              <a:defRPr sz="2267" b="0" i="0" u="none" strike="noStrike" cap="none">
                <a:solidFill>
                  <a:schemeClr val="dk1"/>
                </a:solidFill>
                <a:latin typeface="Arial"/>
                <a:ea typeface="Arial"/>
                <a:cs typeface="Arial"/>
                <a:sym typeface="Arial"/>
              </a:defRPr>
            </a:lvl4pPr>
            <a:lvl5pPr marL="2286000" marR="0" lvl="4" indent="-372554" algn="l" rtl="0">
              <a:lnSpc>
                <a:spcPct val="116674"/>
              </a:lnSpc>
              <a:spcBef>
                <a:spcPts val="0"/>
              </a:spcBef>
              <a:spcAft>
                <a:spcPts val="0"/>
              </a:spcAft>
              <a:buClr>
                <a:schemeClr val="dk1"/>
              </a:buClr>
              <a:buSzPts val="2267"/>
              <a:buFont typeface="Arial"/>
              <a:buChar char="-"/>
              <a:defRPr sz="2267" b="0" i="0" u="none" strike="noStrike" cap="none">
                <a:solidFill>
                  <a:schemeClr val="dk1"/>
                </a:solidFill>
                <a:latin typeface="Arial"/>
                <a:ea typeface="Arial"/>
                <a:cs typeface="Arial"/>
                <a:sym typeface="Arial"/>
              </a:defRPr>
            </a:lvl5pPr>
            <a:lvl6pPr marL="2743200" marR="0" lvl="5" indent="-397954" algn="l" rtl="0">
              <a:lnSpc>
                <a:spcPct val="159992"/>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lnSpc>
                <a:spcPct val="159992"/>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lnSpc>
                <a:spcPct val="159992"/>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lnSpc>
                <a:spcPct val="159992"/>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123" name="Shape 123"/>
          <p:cNvSpPr txBox="1">
            <a:spLocks noGrp="1"/>
          </p:cNvSpPr>
          <p:nvPr>
            <p:ph type="body" idx="2"/>
          </p:nvPr>
        </p:nvSpPr>
        <p:spPr>
          <a:xfrm>
            <a:off x="609602" y="1368001"/>
            <a:ext cx="5486399" cy="3453767"/>
          </a:xfrm>
          <a:prstGeom prst="rect">
            <a:avLst/>
          </a:prstGeom>
          <a:noFill/>
          <a:ln>
            <a:noFill/>
          </a:ln>
        </p:spPr>
        <p:txBody>
          <a:bodyPr spcFirstLastPara="1" wrap="square" lIns="432000" tIns="0" rIns="432000" bIns="0" anchor="t" anchorCtr="0"/>
          <a:lstStyle>
            <a:lvl1pPr marL="457200" marR="0" lvl="0" indent="-228600" algn="l" rtl="0">
              <a:lnSpc>
                <a:spcPct val="116674"/>
              </a:lnSpc>
              <a:spcBef>
                <a:spcPts val="0"/>
              </a:spcBef>
              <a:spcAft>
                <a:spcPts val="0"/>
              </a:spcAft>
              <a:buClr>
                <a:schemeClr val="dk1"/>
              </a:buClr>
              <a:buSzPts val="2267"/>
              <a:buFont typeface="Arial"/>
              <a:buNone/>
              <a:defRPr sz="2267" b="0" i="0" u="none" strike="noStrike" cap="none">
                <a:solidFill>
                  <a:schemeClr val="dk1"/>
                </a:solidFill>
                <a:latin typeface="Arial"/>
                <a:ea typeface="Arial"/>
                <a:cs typeface="Arial"/>
                <a:sym typeface="Arial"/>
              </a:defRPr>
            </a:lvl1pPr>
            <a:lvl2pPr marL="914400" marR="0" lvl="1" indent="-228600" algn="l" rtl="0">
              <a:lnSpc>
                <a:spcPct val="165312"/>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L="1371600" marR="0" lvl="2" indent="-228600" algn="l" rtl="0">
              <a:lnSpc>
                <a:spcPct val="198424"/>
              </a:lnSpc>
              <a:spcBef>
                <a:spcPts val="0"/>
              </a:spcBef>
              <a:spcAft>
                <a:spcPts val="0"/>
              </a:spcAft>
              <a:buClr>
                <a:schemeClr val="dk1"/>
              </a:buClr>
              <a:buSzPts val="1333"/>
              <a:buFont typeface="Arial"/>
              <a:buNone/>
              <a:defRPr sz="1333" b="0" i="0" u="none" strike="noStrike" cap="none">
                <a:solidFill>
                  <a:schemeClr val="dk1"/>
                </a:solidFill>
                <a:latin typeface="Arial"/>
                <a:ea typeface="Arial"/>
                <a:cs typeface="Arial"/>
                <a:sym typeface="Arial"/>
              </a:defRPr>
            </a:lvl3pPr>
            <a:lvl4pPr marL="1828800" marR="0" lvl="3" indent="-228600" algn="l" rtl="0">
              <a:lnSpc>
                <a:spcPct val="220416"/>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220416"/>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355583"/>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355583"/>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355583"/>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355583"/>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9pPr>
          </a:lstStyle>
          <a:p>
            <a:endParaRPr/>
          </a:p>
        </p:txBody>
      </p:sp>
      <p:sp>
        <p:nvSpPr>
          <p:cNvPr id="124" name="Shape 124"/>
          <p:cNvSpPr/>
          <p:nvPr/>
        </p:nvSpPr>
        <p:spPr>
          <a:xfrm>
            <a:off x="0" y="480000"/>
            <a:ext cx="575733" cy="4320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dk1"/>
              </a:solidFill>
              <a:latin typeface="Arial"/>
              <a:ea typeface="Arial"/>
              <a:cs typeface="Arial"/>
              <a:sym typeface="Arial"/>
            </a:endParaRPr>
          </a:p>
        </p:txBody>
      </p:sp>
      <p:cxnSp>
        <p:nvCxnSpPr>
          <p:cNvPr id="125" name="Shape 125"/>
          <p:cNvCxnSpPr/>
          <p:nvPr/>
        </p:nvCxnSpPr>
        <p:spPr>
          <a:xfrm>
            <a:off x="575734" y="6000000"/>
            <a:ext cx="10748433" cy="0"/>
          </a:xfrm>
          <a:prstGeom prst="straightConnector1">
            <a:avLst/>
          </a:prstGeom>
          <a:noFill/>
          <a:ln w="12700" cap="flat" cmpd="sng">
            <a:solidFill>
              <a:schemeClr val="dk2"/>
            </a:solidFill>
            <a:prstDash val="dot"/>
            <a:round/>
            <a:headEnd type="none" w="med" len="med"/>
            <a:tailEnd type="none" w="med" len="med"/>
          </a:ln>
        </p:spPr>
      </p:cxnSp>
      <p:sp>
        <p:nvSpPr>
          <p:cNvPr id="126" name="Shape 126"/>
          <p:cNvSpPr txBox="1">
            <a:spLocks noGrp="1"/>
          </p:cNvSpPr>
          <p:nvPr>
            <p:ph type="sldNum" idx="12"/>
          </p:nvPr>
        </p:nvSpPr>
        <p:spPr>
          <a:xfrm>
            <a:off x="8707969" y="6239999"/>
            <a:ext cx="2639484" cy="192000"/>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1333" b="1">
                <a:solidFill>
                  <a:schemeClr val="dk1"/>
                </a:solidFill>
                <a:latin typeface="Arial"/>
                <a:ea typeface="Arial"/>
                <a:cs typeface="Arial"/>
                <a:sym typeface="Arial"/>
              </a:defRPr>
            </a:lvl1pPr>
            <a:lvl2pPr marL="0" marR="0" lvl="1" indent="0" algn="r" rtl="0">
              <a:spcBef>
                <a:spcPts val="0"/>
              </a:spcBef>
              <a:buNone/>
              <a:defRPr sz="1333" b="1">
                <a:solidFill>
                  <a:schemeClr val="dk1"/>
                </a:solidFill>
                <a:latin typeface="Arial"/>
                <a:ea typeface="Arial"/>
                <a:cs typeface="Arial"/>
                <a:sym typeface="Arial"/>
              </a:defRPr>
            </a:lvl2pPr>
            <a:lvl3pPr marL="0" marR="0" lvl="2" indent="0" algn="r" rtl="0">
              <a:spcBef>
                <a:spcPts val="0"/>
              </a:spcBef>
              <a:buNone/>
              <a:defRPr sz="1333" b="1">
                <a:solidFill>
                  <a:schemeClr val="dk1"/>
                </a:solidFill>
                <a:latin typeface="Arial"/>
                <a:ea typeface="Arial"/>
                <a:cs typeface="Arial"/>
                <a:sym typeface="Arial"/>
              </a:defRPr>
            </a:lvl3pPr>
            <a:lvl4pPr marL="0" marR="0" lvl="3" indent="0" algn="r" rtl="0">
              <a:spcBef>
                <a:spcPts val="0"/>
              </a:spcBef>
              <a:buNone/>
              <a:defRPr sz="1333" b="1">
                <a:solidFill>
                  <a:schemeClr val="dk1"/>
                </a:solidFill>
                <a:latin typeface="Arial"/>
                <a:ea typeface="Arial"/>
                <a:cs typeface="Arial"/>
                <a:sym typeface="Arial"/>
              </a:defRPr>
            </a:lvl4pPr>
            <a:lvl5pPr marL="0" marR="0" lvl="4" indent="0" algn="r" rtl="0">
              <a:spcBef>
                <a:spcPts val="0"/>
              </a:spcBef>
              <a:buNone/>
              <a:defRPr sz="1333" b="1">
                <a:solidFill>
                  <a:schemeClr val="dk1"/>
                </a:solidFill>
                <a:latin typeface="Arial"/>
                <a:ea typeface="Arial"/>
                <a:cs typeface="Arial"/>
                <a:sym typeface="Arial"/>
              </a:defRPr>
            </a:lvl5pPr>
            <a:lvl6pPr marL="0" marR="0" lvl="5" indent="0" algn="r" rtl="0">
              <a:spcBef>
                <a:spcPts val="0"/>
              </a:spcBef>
              <a:buNone/>
              <a:defRPr sz="1333" b="1">
                <a:solidFill>
                  <a:schemeClr val="dk1"/>
                </a:solidFill>
                <a:latin typeface="Arial"/>
                <a:ea typeface="Arial"/>
                <a:cs typeface="Arial"/>
                <a:sym typeface="Arial"/>
              </a:defRPr>
            </a:lvl6pPr>
            <a:lvl7pPr marL="0" marR="0" lvl="6" indent="0" algn="r" rtl="0">
              <a:spcBef>
                <a:spcPts val="0"/>
              </a:spcBef>
              <a:buNone/>
              <a:defRPr sz="1333" b="1">
                <a:solidFill>
                  <a:schemeClr val="dk1"/>
                </a:solidFill>
                <a:latin typeface="Arial"/>
                <a:ea typeface="Arial"/>
                <a:cs typeface="Arial"/>
                <a:sym typeface="Arial"/>
              </a:defRPr>
            </a:lvl7pPr>
            <a:lvl8pPr marL="0" marR="0" lvl="7" indent="0" algn="r" rtl="0">
              <a:spcBef>
                <a:spcPts val="0"/>
              </a:spcBef>
              <a:buNone/>
              <a:defRPr sz="1333" b="1">
                <a:solidFill>
                  <a:schemeClr val="dk1"/>
                </a:solidFill>
                <a:latin typeface="Arial"/>
                <a:ea typeface="Arial"/>
                <a:cs typeface="Arial"/>
                <a:sym typeface="Arial"/>
              </a:defRPr>
            </a:lvl8pPr>
            <a:lvl9pPr marL="0" marR="0" lvl="8" indent="0" algn="r" rtl="0">
              <a:spcBef>
                <a:spcPts val="0"/>
              </a:spcBef>
              <a:buNone/>
              <a:defRPr sz="1333" b="1">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nl-NL"/>
              <a:t>‹nr.›</a:t>
            </a:fld>
            <a:endParaRPr/>
          </a:p>
        </p:txBody>
      </p:sp>
      <p:sp>
        <p:nvSpPr>
          <p:cNvPr id="127" name="Shape 127"/>
          <p:cNvSpPr txBox="1"/>
          <p:nvPr/>
        </p:nvSpPr>
        <p:spPr>
          <a:xfrm>
            <a:off x="575735" y="6144001"/>
            <a:ext cx="1680000" cy="287337"/>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r>
              <a:rPr lang="nl-NL" sz="1333" b="1">
                <a:solidFill>
                  <a:schemeClr val="dk1"/>
                </a:solidFill>
                <a:latin typeface="Arial"/>
                <a:ea typeface="Arial"/>
                <a:cs typeface="Arial"/>
                <a:sym typeface="Arial"/>
              </a:rPr>
              <a:t>Coöperatie VGZ </a:t>
            </a:r>
            <a:r>
              <a:rPr lang="nl-NL" sz="1867" b="1">
                <a:solidFill>
                  <a:schemeClr val="dk1"/>
                </a:solidFill>
                <a:latin typeface="Arial"/>
                <a:ea typeface="Arial"/>
                <a:cs typeface="Arial"/>
                <a:sym typeface="Arial"/>
              </a:rPr>
              <a:t>|</a:t>
            </a:r>
            <a:endParaRPr/>
          </a:p>
        </p:txBody>
      </p:sp>
      <p:sp>
        <p:nvSpPr>
          <p:cNvPr id="128" name="Shape 128"/>
          <p:cNvSpPr txBox="1">
            <a:spLocks noGrp="1"/>
          </p:cNvSpPr>
          <p:nvPr>
            <p:ph type="body" idx="3"/>
          </p:nvPr>
        </p:nvSpPr>
        <p:spPr>
          <a:xfrm>
            <a:off x="2016000" y="6124800"/>
            <a:ext cx="2734733" cy="288000"/>
          </a:xfrm>
          <a:prstGeom prst="rect">
            <a:avLst/>
          </a:prstGeom>
          <a:noFill/>
          <a:ln>
            <a:noFill/>
          </a:ln>
        </p:spPr>
        <p:txBody>
          <a:bodyPr spcFirstLastPara="1" wrap="square" lIns="0" tIns="0" rIns="0" bIns="0" anchor="b" anchorCtr="0"/>
          <a:lstStyle>
            <a:lvl1pPr marL="457200" marR="0" lvl="0" indent="-228600" algn="l" rtl="0">
              <a:lnSpc>
                <a:spcPct val="100000"/>
              </a:lnSpc>
              <a:spcBef>
                <a:spcPts val="0"/>
              </a:spcBef>
              <a:spcAft>
                <a:spcPts val="0"/>
              </a:spcAft>
              <a:buSzPts val="1400"/>
              <a:buNone/>
              <a:defRPr sz="1333" b="0" i="0" u="none" strike="noStrike" cap="none">
                <a:solidFill>
                  <a:schemeClr val="dk1"/>
                </a:solidFill>
                <a:latin typeface="Arial"/>
                <a:ea typeface="Arial"/>
                <a:cs typeface="Arial"/>
                <a:sym typeface="Arial"/>
              </a:defRPr>
            </a:lvl1pPr>
            <a:lvl2pPr marL="914400" marR="0" lvl="1" indent="-372554" algn="l" rtl="0">
              <a:lnSpc>
                <a:spcPct val="116674"/>
              </a:lnSpc>
              <a:spcBef>
                <a:spcPts val="0"/>
              </a:spcBef>
              <a:spcAft>
                <a:spcPts val="0"/>
              </a:spcAft>
              <a:buClr>
                <a:schemeClr val="dk1"/>
              </a:buClr>
              <a:buSzPts val="2267"/>
              <a:buFont typeface="Arial"/>
              <a:buChar char="-"/>
              <a:defRPr sz="2267" b="0" i="0" u="none" strike="noStrike" cap="none">
                <a:solidFill>
                  <a:schemeClr val="dk1"/>
                </a:solidFill>
                <a:latin typeface="Arial"/>
                <a:ea typeface="Arial"/>
                <a:cs typeface="Arial"/>
                <a:sym typeface="Arial"/>
              </a:defRPr>
            </a:lvl2pPr>
            <a:lvl3pPr marL="1371600" marR="0" lvl="2" indent="-372554" algn="l" rtl="0">
              <a:lnSpc>
                <a:spcPct val="116674"/>
              </a:lnSpc>
              <a:spcBef>
                <a:spcPts val="0"/>
              </a:spcBef>
              <a:spcAft>
                <a:spcPts val="0"/>
              </a:spcAft>
              <a:buClr>
                <a:schemeClr val="dk1"/>
              </a:buClr>
              <a:buSzPts val="2267"/>
              <a:buFont typeface="Arial"/>
              <a:buChar char="-"/>
              <a:defRPr sz="2267" b="0" i="0" u="none" strike="noStrike" cap="none">
                <a:solidFill>
                  <a:schemeClr val="dk1"/>
                </a:solidFill>
                <a:latin typeface="Arial"/>
                <a:ea typeface="Arial"/>
                <a:cs typeface="Arial"/>
                <a:sym typeface="Arial"/>
              </a:defRPr>
            </a:lvl3pPr>
            <a:lvl4pPr marL="1828800" marR="0" lvl="3" indent="-372554" algn="l" rtl="0">
              <a:lnSpc>
                <a:spcPct val="116674"/>
              </a:lnSpc>
              <a:spcBef>
                <a:spcPts val="0"/>
              </a:spcBef>
              <a:spcAft>
                <a:spcPts val="0"/>
              </a:spcAft>
              <a:buClr>
                <a:schemeClr val="dk1"/>
              </a:buClr>
              <a:buSzPts val="2267"/>
              <a:buFont typeface="Arial"/>
              <a:buChar char="-"/>
              <a:defRPr sz="2267" b="0" i="0" u="none" strike="noStrike" cap="none">
                <a:solidFill>
                  <a:schemeClr val="dk1"/>
                </a:solidFill>
                <a:latin typeface="Arial"/>
                <a:ea typeface="Arial"/>
                <a:cs typeface="Arial"/>
                <a:sym typeface="Arial"/>
              </a:defRPr>
            </a:lvl4pPr>
            <a:lvl5pPr marL="2286000" marR="0" lvl="4" indent="-372554" algn="l" rtl="0">
              <a:lnSpc>
                <a:spcPct val="116674"/>
              </a:lnSpc>
              <a:spcBef>
                <a:spcPts val="0"/>
              </a:spcBef>
              <a:spcAft>
                <a:spcPts val="0"/>
              </a:spcAft>
              <a:buClr>
                <a:schemeClr val="dk1"/>
              </a:buClr>
              <a:buSzPts val="2267"/>
              <a:buFont typeface="Arial"/>
              <a:buChar char="-"/>
              <a:defRPr sz="2267" b="0" i="0" u="none" strike="noStrike" cap="none">
                <a:solidFill>
                  <a:schemeClr val="dk1"/>
                </a:solidFill>
                <a:latin typeface="Arial"/>
                <a:ea typeface="Arial"/>
                <a:cs typeface="Arial"/>
                <a:sym typeface="Arial"/>
              </a:defRPr>
            </a:lvl5pPr>
            <a:lvl6pPr marL="2743200" marR="0" lvl="5" indent="-457200" algn="l" rtl="0">
              <a:lnSpc>
                <a:spcPct val="118527"/>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6pPr>
            <a:lvl7pPr marL="3200400" marR="0" lvl="6" indent="-457200" algn="l" rtl="0">
              <a:lnSpc>
                <a:spcPct val="118527"/>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7pPr>
            <a:lvl8pPr marL="3657600" marR="0" lvl="7" indent="-457200" algn="l" rtl="0">
              <a:lnSpc>
                <a:spcPct val="118527"/>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8pPr>
            <a:lvl9pPr marL="4114800" marR="0" lvl="8" indent="-457200" algn="l" rtl="0">
              <a:lnSpc>
                <a:spcPct val="118527"/>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elst eem afbelding">
  <p:cSld name="Telst eem afbelding">
    <p:spTree>
      <p:nvGrpSpPr>
        <p:cNvPr id="1" name="Shape 129"/>
        <p:cNvGrpSpPr/>
        <p:nvPr/>
      </p:nvGrpSpPr>
      <p:grpSpPr>
        <a:xfrm>
          <a:off x="0" y="0"/>
          <a:ext cx="0" cy="0"/>
          <a:chOff x="0" y="0"/>
          <a:chExt cx="0" cy="0"/>
        </a:xfrm>
      </p:grpSpPr>
      <p:pic>
        <p:nvPicPr>
          <p:cNvPr id="130" name="Shape 130"/>
          <p:cNvPicPr preferRelativeResize="0"/>
          <p:nvPr/>
        </p:nvPicPr>
        <p:blipFill rotWithShape="1">
          <a:blip r:embed="rId2">
            <a:alphaModFix/>
          </a:blip>
          <a:srcRect/>
          <a:stretch/>
        </p:blipFill>
        <p:spPr>
          <a:xfrm>
            <a:off x="7344000" y="5971896"/>
            <a:ext cx="866275" cy="866275"/>
          </a:xfrm>
          <a:prstGeom prst="rect">
            <a:avLst/>
          </a:prstGeom>
          <a:noFill/>
          <a:ln>
            <a:noFill/>
          </a:ln>
        </p:spPr>
      </p:pic>
      <p:sp>
        <p:nvSpPr>
          <p:cNvPr id="131" name="Shape 131"/>
          <p:cNvSpPr txBox="1">
            <a:spLocks noGrp="1"/>
          </p:cNvSpPr>
          <p:nvPr>
            <p:ph type="title"/>
          </p:nvPr>
        </p:nvSpPr>
        <p:spPr>
          <a:xfrm>
            <a:off x="609602" y="273049"/>
            <a:ext cx="5486399" cy="720000"/>
          </a:xfrm>
          <a:prstGeom prst="rect">
            <a:avLst/>
          </a:prstGeom>
          <a:noFill/>
          <a:ln>
            <a:noFill/>
          </a:ln>
        </p:spPr>
        <p:txBody>
          <a:bodyPr spcFirstLastPara="1" wrap="square" lIns="432000" tIns="0" rIns="432000" bIns="0" anchor="b" anchorCtr="0"/>
          <a:lstStyle>
            <a:lvl1pPr marR="0" lvl="0" algn="l" rtl="0">
              <a:spcBef>
                <a:spcPts val="0"/>
              </a:spcBef>
              <a:spcAft>
                <a:spcPts val="0"/>
              </a:spcAft>
              <a:buSzPts val="1400"/>
              <a:buNone/>
              <a:defRPr sz="4267" b="1" i="0" u="none" strike="noStrike" cap="none">
                <a:solidFill>
                  <a:schemeClr val="dk2"/>
                </a:solidFill>
                <a:latin typeface="Arial"/>
                <a:ea typeface="Arial"/>
                <a:cs typeface="Arial"/>
                <a:sym typeface="Arial"/>
              </a:defRPr>
            </a:lvl1pPr>
            <a:lvl2pPr marR="0" lvl="1" algn="l" rtl="0">
              <a:spcBef>
                <a:spcPts val="0"/>
              </a:spcBef>
              <a:spcAft>
                <a:spcPts val="0"/>
              </a:spcAft>
              <a:buSzPts val="1400"/>
              <a:buNone/>
              <a:defRPr sz="6400" b="1" i="0" u="none" strike="noStrike" cap="none">
                <a:solidFill>
                  <a:schemeClr val="dk2"/>
                </a:solidFill>
                <a:latin typeface="Arial"/>
                <a:ea typeface="Arial"/>
                <a:cs typeface="Arial"/>
                <a:sym typeface="Arial"/>
              </a:defRPr>
            </a:lvl2pPr>
            <a:lvl3pPr marR="0" lvl="2" algn="l" rtl="0">
              <a:spcBef>
                <a:spcPts val="0"/>
              </a:spcBef>
              <a:spcAft>
                <a:spcPts val="0"/>
              </a:spcAft>
              <a:buSzPts val="1400"/>
              <a:buNone/>
              <a:defRPr sz="6400" b="1" i="0" u="none" strike="noStrike" cap="none">
                <a:solidFill>
                  <a:schemeClr val="dk2"/>
                </a:solidFill>
                <a:latin typeface="Arial"/>
                <a:ea typeface="Arial"/>
                <a:cs typeface="Arial"/>
                <a:sym typeface="Arial"/>
              </a:defRPr>
            </a:lvl3pPr>
            <a:lvl4pPr marR="0" lvl="3" algn="l" rtl="0">
              <a:spcBef>
                <a:spcPts val="0"/>
              </a:spcBef>
              <a:spcAft>
                <a:spcPts val="0"/>
              </a:spcAft>
              <a:buSzPts val="1400"/>
              <a:buNone/>
              <a:defRPr sz="6400" b="1" i="0" u="none" strike="noStrike" cap="none">
                <a:solidFill>
                  <a:schemeClr val="dk2"/>
                </a:solidFill>
                <a:latin typeface="Arial"/>
                <a:ea typeface="Arial"/>
                <a:cs typeface="Arial"/>
                <a:sym typeface="Arial"/>
              </a:defRPr>
            </a:lvl4pPr>
            <a:lvl5pPr marR="0" lvl="4" algn="l" rtl="0">
              <a:spcBef>
                <a:spcPts val="0"/>
              </a:spcBef>
              <a:spcAft>
                <a:spcPts val="0"/>
              </a:spcAft>
              <a:buSzPts val="1400"/>
              <a:buNone/>
              <a:defRPr sz="6400" b="1" i="0" u="none" strike="noStrike" cap="none">
                <a:solidFill>
                  <a:schemeClr val="dk2"/>
                </a:solidFill>
                <a:latin typeface="Arial"/>
                <a:ea typeface="Arial"/>
                <a:cs typeface="Arial"/>
                <a:sym typeface="Arial"/>
              </a:defRPr>
            </a:lvl5pPr>
            <a:lvl6pPr marR="0" lvl="5" algn="l" rtl="0">
              <a:spcBef>
                <a:spcPts val="0"/>
              </a:spcBef>
              <a:spcAft>
                <a:spcPts val="0"/>
              </a:spcAft>
              <a:buSzPts val="1400"/>
              <a:buNone/>
              <a:defRPr sz="6400" b="1" i="0" u="none" strike="noStrike" cap="none">
                <a:solidFill>
                  <a:schemeClr val="dk2"/>
                </a:solidFill>
                <a:latin typeface="Arial"/>
                <a:ea typeface="Arial"/>
                <a:cs typeface="Arial"/>
                <a:sym typeface="Arial"/>
              </a:defRPr>
            </a:lvl6pPr>
            <a:lvl7pPr marR="0" lvl="6" algn="l" rtl="0">
              <a:spcBef>
                <a:spcPts val="0"/>
              </a:spcBef>
              <a:spcAft>
                <a:spcPts val="0"/>
              </a:spcAft>
              <a:buSzPts val="1400"/>
              <a:buNone/>
              <a:defRPr sz="6400" b="1" i="0" u="none" strike="noStrike" cap="none">
                <a:solidFill>
                  <a:schemeClr val="dk2"/>
                </a:solidFill>
                <a:latin typeface="Arial"/>
                <a:ea typeface="Arial"/>
                <a:cs typeface="Arial"/>
                <a:sym typeface="Arial"/>
              </a:defRPr>
            </a:lvl7pPr>
            <a:lvl8pPr marR="0" lvl="7" algn="l" rtl="0">
              <a:spcBef>
                <a:spcPts val="0"/>
              </a:spcBef>
              <a:spcAft>
                <a:spcPts val="0"/>
              </a:spcAft>
              <a:buSzPts val="1400"/>
              <a:buNone/>
              <a:defRPr sz="6400" b="1" i="0" u="none" strike="noStrike" cap="none">
                <a:solidFill>
                  <a:schemeClr val="dk2"/>
                </a:solidFill>
                <a:latin typeface="Arial"/>
                <a:ea typeface="Arial"/>
                <a:cs typeface="Arial"/>
                <a:sym typeface="Arial"/>
              </a:defRPr>
            </a:lvl8pPr>
            <a:lvl9pPr marR="0" lvl="8" algn="l" rtl="0">
              <a:spcBef>
                <a:spcPts val="0"/>
              </a:spcBef>
              <a:spcAft>
                <a:spcPts val="0"/>
              </a:spcAft>
              <a:buSzPts val="1400"/>
              <a:buNone/>
              <a:defRPr sz="6400" b="1" i="0" u="none" strike="noStrike" cap="none">
                <a:solidFill>
                  <a:schemeClr val="dk2"/>
                </a:solidFill>
                <a:latin typeface="Arial"/>
                <a:ea typeface="Arial"/>
                <a:cs typeface="Arial"/>
                <a:sym typeface="Arial"/>
              </a:defRPr>
            </a:lvl9pPr>
          </a:lstStyle>
          <a:p>
            <a:endParaRPr/>
          </a:p>
        </p:txBody>
      </p:sp>
      <p:sp>
        <p:nvSpPr>
          <p:cNvPr id="132" name="Shape 132"/>
          <p:cNvSpPr txBox="1">
            <a:spLocks noGrp="1"/>
          </p:cNvSpPr>
          <p:nvPr>
            <p:ph type="body" idx="1"/>
          </p:nvPr>
        </p:nvSpPr>
        <p:spPr>
          <a:xfrm>
            <a:off x="609602" y="1368001"/>
            <a:ext cx="5486399" cy="3453767"/>
          </a:xfrm>
          <a:prstGeom prst="rect">
            <a:avLst/>
          </a:prstGeom>
          <a:noFill/>
          <a:ln>
            <a:noFill/>
          </a:ln>
        </p:spPr>
        <p:txBody>
          <a:bodyPr spcFirstLastPara="1" wrap="square" lIns="432000" tIns="0" rIns="432000" bIns="0" anchor="t" anchorCtr="0"/>
          <a:lstStyle>
            <a:lvl1pPr marL="457200" marR="0" lvl="0" indent="-228600" algn="l" rtl="0">
              <a:lnSpc>
                <a:spcPct val="116674"/>
              </a:lnSpc>
              <a:spcBef>
                <a:spcPts val="0"/>
              </a:spcBef>
              <a:spcAft>
                <a:spcPts val="0"/>
              </a:spcAft>
              <a:buClr>
                <a:schemeClr val="dk1"/>
              </a:buClr>
              <a:buSzPts val="2267"/>
              <a:buFont typeface="Arial"/>
              <a:buNone/>
              <a:defRPr sz="2267" b="0" i="0" u="none" strike="noStrike" cap="none">
                <a:solidFill>
                  <a:schemeClr val="dk1"/>
                </a:solidFill>
                <a:latin typeface="Arial"/>
                <a:ea typeface="Arial"/>
                <a:cs typeface="Arial"/>
                <a:sym typeface="Arial"/>
              </a:defRPr>
            </a:lvl1pPr>
            <a:lvl2pPr marL="914400" marR="0" lvl="1" indent="-228600" algn="l" rtl="0">
              <a:lnSpc>
                <a:spcPct val="165312"/>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L="1371600" marR="0" lvl="2" indent="-228600" algn="l" rtl="0">
              <a:lnSpc>
                <a:spcPct val="198424"/>
              </a:lnSpc>
              <a:spcBef>
                <a:spcPts val="0"/>
              </a:spcBef>
              <a:spcAft>
                <a:spcPts val="0"/>
              </a:spcAft>
              <a:buClr>
                <a:schemeClr val="dk1"/>
              </a:buClr>
              <a:buSzPts val="1333"/>
              <a:buFont typeface="Arial"/>
              <a:buNone/>
              <a:defRPr sz="1333" b="0" i="0" u="none" strike="noStrike" cap="none">
                <a:solidFill>
                  <a:schemeClr val="dk1"/>
                </a:solidFill>
                <a:latin typeface="Arial"/>
                <a:ea typeface="Arial"/>
                <a:cs typeface="Arial"/>
                <a:sym typeface="Arial"/>
              </a:defRPr>
            </a:lvl3pPr>
            <a:lvl4pPr marL="1828800" marR="0" lvl="3" indent="-228600" algn="l" rtl="0">
              <a:lnSpc>
                <a:spcPct val="220416"/>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220416"/>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355583"/>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355583"/>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355583"/>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355583"/>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9pPr>
          </a:lstStyle>
          <a:p>
            <a:endParaRPr/>
          </a:p>
        </p:txBody>
      </p:sp>
      <p:sp>
        <p:nvSpPr>
          <p:cNvPr id="133" name="Shape 133"/>
          <p:cNvSpPr/>
          <p:nvPr/>
        </p:nvSpPr>
        <p:spPr>
          <a:xfrm>
            <a:off x="0" y="480000"/>
            <a:ext cx="575733" cy="4320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dk1"/>
              </a:solidFill>
              <a:latin typeface="Arial"/>
              <a:ea typeface="Arial"/>
              <a:cs typeface="Arial"/>
              <a:sym typeface="Arial"/>
            </a:endParaRPr>
          </a:p>
        </p:txBody>
      </p:sp>
      <p:cxnSp>
        <p:nvCxnSpPr>
          <p:cNvPr id="134" name="Shape 134"/>
          <p:cNvCxnSpPr/>
          <p:nvPr/>
        </p:nvCxnSpPr>
        <p:spPr>
          <a:xfrm>
            <a:off x="575734" y="6000000"/>
            <a:ext cx="10748433" cy="0"/>
          </a:xfrm>
          <a:prstGeom prst="straightConnector1">
            <a:avLst/>
          </a:prstGeom>
          <a:noFill/>
          <a:ln w="12700" cap="flat" cmpd="sng">
            <a:solidFill>
              <a:schemeClr val="dk2"/>
            </a:solidFill>
            <a:prstDash val="dot"/>
            <a:round/>
            <a:headEnd type="none" w="med" len="med"/>
            <a:tailEnd type="none" w="med" len="med"/>
          </a:ln>
        </p:spPr>
      </p:cxnSp>
      <p:sp>
        <p:nvSpPr>
          <p:cNvPr id="135" name="Shape 135"/>
          <p:cNvSpPr txBox="1">
            <a:spLocks noGrp="1"/>
          </p:cNvSpPr>
          <p:nvPr>
            <p:ph type="sldNum" idx="12"/>
          </p:nvPr>
        </p:nvSpPr>
        <p:spPr>
          <a:xfrm>
            <a:off x="8707969" y="6239999"/>
            <a:ext cx="2639484" cy="192000"/>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1333" b="1">
                <a:solidFill>
                  <a:schemeClr val="dk1"/>
                </a:solidFill>
                <a:latin typeface="Arial"/>
                <a:ea typeface="Arial"/>
                <a:cs typeface="Arial"/>
                <a:sym typeface="Arial"/>
              </a:defRPr>
            </a:lvl1pPr>
            <a:lvl2pPr marL="0" marR="0" lvl="1" indent="0" algn="r" rtl="0">
              <a:spcBef>
                <a:spcPts val="0"/>
              </a:spcBef>
              <a:buNone/>
              <a:defRPr sz="1333" b="1">
                <a:solidFill>
                  <a:schemeClr val="dk1"/>
                </a:solidFill>
                <a:latin typeface="Arial"/>
                <a:ea typeface="Arial"/>
                <a:cs typeface="Arial"/>
                <a:sym typeface="Arial"/>
              </a:defRPr>
            </a:lvl2pPr>
            <a:lvl3pPr marL="0" marR="0" lvl="2" indent="0" algn="r" rtl="0">
              <a:spcBef>
                <a:spcPts val="0"/>
              </a:spcBef>
              <a:buNone/>
              <a:defRPr sz="1333" b="1">
                <a:solidFill>
                  <a:schemeClr val="dk1"/>
                </a:solidFill>
                <a:latin typeface="Arial"/>
                <a:ea typeface="Arial"/>
                <a:cs typeface="Arial"/>
                <a:sym typeface="Arial"/>
              </a:defRPr>
            </a:lvl3pPr>
            <a:lvl4pPr marL="0" marR="0" lvl="3" indent="0" algn="r" rtl="0">
              <a:spcBef>
                <a:spcPts val="0"/>
              </a:spcBef>
              <a:buNone/>
              <a:defRPr sz="1333" b="1">
                <a:solidFill>
                  <a:schemeClr val="dk1"/>
                </a:solidFill>
                <a:latin typeface="Arial"/>
                <a:ea typeface="Arial"/>
                <a:cs typeface="Arial"/>
                <a:sym typeface="Arial"/>
              </a:defRPr>
            </a:lvl4pPr>
            <a:lvl5pPr marL="0" marR="0" lvl="4" indent="0" algn="r" rtl="0">
              <a:spcBef>
                <a:spcPts val="0"/>
              </a:spcBef>
              <a:buNone/>
              <a:defRPr sz="1333" b="1">
                <a:solidFill>
                  <a:schemeClr val="dk1"/>
                </a:solidFill>
                <a:latin typeface="Arial"/>
                <a:ea typeface="Arial"/>
                <a:cs typeface="Arial"/>
                <a:sym typeface="Arial"/>
              </a:defRPr>
            </a:lvl5pPr>
            <a:lvl6pPr marL="0" marR="0" lvl="5" indent="0" algn="r" rtl="0">
              <a:spcBef>
                <a:spcPts val="0"/>
              </a:spcBef>
              <a:buNone/>
              <a:defRPr sz="1333" b="1">
                <a:solidFill>
                  <a:schemeClr val="dk1"/>
                </a:solidFill>
                <a:latin typeface="Arial"/>
                <a:ea typeface="Arial"/>
                <a:cs typeface="Arial"/>
                <a:sym typeface="Arial"/>
              </a:defRPr>
            </a:lvl6pPr>
            <a:lvl7pPr marL="0" marR="0" lvl="6" indent="0" algn="r" rtl="0">
              <a:spcBef>
                <a:spcPts val="0"/>
              </a:spcBef>
              <a:buNone/>
              <a:defRPr sz="1333" b="1">
                <a:solidFill>
                  <a:schemeClr val="dk1"/>
                </a:solidFill>
                <a:latin typeface="Arial"/>
                <a:ea typeface="Arial"/>
                <a:cs typeface="Arial"/>
                <a:sym typeface="Arial"/>
              </a:defRPr>
            </a:lvl7pPr>
            <a:lvl8pPr marL="0" marR="0" lvl="7" indent="0" algn="r" rtl="0">
              <a:spcBef>
                <a:spcPts val="0"/>
              </a:spcBef>
              <a:buNone/>
              <a:defRPr sz="1333" b="1">
                <a:solidFill>
                  <a:schemeClr val="dk1"/>
                </a:solidFill>
                <a:latin typeface="Arial"/>
                <a:ea typeface="Arial"/>
                <a:cs typeface="Arial"/>
                <a:sym typeface="Arial"/>
              </a:defRPr>
            </a:lvl8pPr>
            <a:lvl9pPr marL="0" marR="0" lvl="8" indent="0" algn="r" rtl="0">
              <a:spcBef>
                <a:spcPts val="0"/>
              </a:spcBef>
              <a:buNone/>
              <a:defRPr sz="1333" b="1">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nl-NL"/>
              <a:t>‹nr.›</a:t>
            </a:fld>
            <a:endParaRPr/>
          </a:p>
        </p:txBody>
      </p:sp>
      <p:sp>
        <p:nvSpPr>
          <p:cNvPr id="136" name="Shape 136"/>
          <p:cNvSpPr txBox="1"/>
          <p:nvPr/>
        </p:nvSpPr>
        <p:spPr>
          <a:xfrm>
            <a:off x="575735" y="6144001"/>
            <a:ext cx="1680000" cy="287337"/>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r>
              <a:rPr lang="nl-NL" sz="1333" b="1">
                <a:solidFill>
                  <a:schemeClr val="dk1"/>
                </a:solidFill>
                <a:latin typeface="Arial"/>
                <a:ea typeface="Arial"/>
                <a:cs typeface="Arial"/>
                <a:sym typeface="Arial"/>
              </a:rPr>
              <a:t>Coöperatie VGZ </a:t>
            </a:r>
            <a:r>
              <a:rPr lang="nl-NL" sz="1867" b="1">
                <a:solidFill>
                  <a:schemeClr val="dk1"/>
                </a:solidFill>
                <a:latin typeface="Arial"/>
                <a:ea typeface="Arial"/>
                <a:cs typeface="Arial"/>
                <a:sym typeface="Arial"/>
              </a:rPr>
              <a:t>|</a:t>
            </a:r>
            <a:endParaRPr/>
          </a:p>
        </p:txBody>
      </p:sp>
      <p:sp>
        <p:nvSpPr>
          <p:cNvPr id="137" name="Shape 137"/>
          <p:cNvSpPr txBox="1">
            <a:spLocks noGrp="1"/>
          </p:cNvSpPr>
          <p:nvPr>
            <p:ph type="body" idx="2"/>
          </p:nvPr>
        </p:nvSpPr>
        <p:spPr>
          <a:xfrm>
            <a:off x="2016000" y="6124800"/>
            <a:ext cx="2734733" cy="288000"/>
          </a:xfrm>
          <a:prstGeom prst="rect">
            <a:avLst/>
          </a:prstGeom>
          <a:noFill/>
          <a:ln>
            <a:noFill/>
          </a:ln>
        </p:spPr>
        <p:txBody>
          <a:bodyPr spcFirstLastPara="1" wrap="square" lIns="0" tIns="0" rIns="0" bIns="0" anchor="b" anchorCtr="0"/>
          <a:lstStyle>
            <a:lvl1pPr marL="457200" marR="0" lvl="0" indent="-228600" algn="l" rtl="0">
              <a:lnSpc>
                <a:spcPct val="100000"/>
              </a:lnSpc>
              <a:spcBef>
                <a:spcPts val="0"/>
              </a:spcBef>
              <a:spcAft>
                <a:spcPts val="0"/>
              </a:spcAft>
              <a:buSzPts val="1400"/>
              <a:buNone/>
              <a:defRPr sz="1333" b="0" i="0" u="none" strike="noStrike" cap="none">
                <a:solidFill>
                  <a:schemeClr val="dk1"/>
                </a:solidFill>
                <a:latin typeface="Arial"/>
                <a:ea typeface="Arial"/>
                <a:cs typeface="Arial"/>
                <a:sym typeface="Arial"/>
              </a:defRPr>
            </a:lvl1pPr>
            <a:lvl2pPr marL="914400" marR="0" lvl="1" indent="-372554" algn="l" rtl="0">
              <a:lnSpc>
                <a:spcPct val="116674"/>
              </a:lnSpc>
              <a:spcBef>
                <a:spcPts val="0"/>
              </a:spcBef>
              <a:spcAft>
                <a:spcPts val="0"/>
              </a:spcAft>
              <a:buClr>
                <a:schemeClr val="dk1"/>
              </a:buClr>
              <a:buSzPts val="2267"/>
              <a:buFont typeface="Arial"/>
              <a:buChar char="-"/>
              <a:defRPr sz="2267" b="0" i="0" u="none" strike="noStrike" cap="none">
                <a:solidFill>
                  <a:schemeClr val="dk1"/>
                </a:solidFill>
                <a:latin typeface="Arial"/>
                <a:ea typeface="Arial"/>
                <a:cs typeface="Arial"/>
                <a:sym typeface="Arial"/>
              </a:defRPr>
            </a:lvl2pPr>
            <a:lvl3pPr marL="1371600" marR="0" lvl="2" indent="-372554" algn="l" rtl="0">
              <a:lnSpc>
                <a:spcPct val="116674"/>
              </a:lnSpc>
              <a:spcBef>
                <a:spcPts val="0"/>
              </a:spcBef>
              <a:spcAft>
                <a:spcPts val="0"/>
              </a:spcAft>
              <a:buClr>
                <a:schemeClr val="dk1"/>
              </a:buClr>
              <a:buSzPts val="2267"/>
              <a:buFont typeface="Arial"/>
              <a:buChar char="-"/>
              <a:defRPr sz="2267" b="0" i="0" u="none" strike="noStrike" cap="none">
                <a:solidFill>
                  <a:schemeClr val="dk1"/>
                </a:solidFill>
                <a:latin typeface="Arial"/>
                <a:ea typeface="Arial"/>
                <a:cs typeface="Arial"/>
                <a:sym typeface="Arial"/>
              </a:defRPr>
            </a:lvl3pPr>
            <a:lvl4pPr marL="1828800" marR="0" lvl="3" indent="-372554" algn="l" rtl="0">
              <a:lnSpc>
                <a:spcPct val="116674"/>
              </a:lnSpc>
              <a:spcBef>
                <a:spcPts val="0"/>
              </a:spcBef>
              <a:spcAft>
                <a:spcPts val="0"/>
              </a:spcAft>
              <a:buClr>
                <a:schemeClr val="dk1"/>
              </a:buClr>
              <a:buSzPts val="2267"/>
              <a:buFont typeface="Arial"/>
              <a:buChar char="-"/>
              <a:defRPr sz="2267" b="0" i="0" u="none" strike="noStrike" cap="none">
                <a:solidFill>
                  <a:schemeClr val="dk1"/>
                </a:solidFill>
                <a:latin typeface="Arial"/>
                <a:ea typeface="Arial"/>
                <a:cs typeface="Arial"/>
                <a:sym typeface="Arial"/>
              </a:defRPr>
            </a:lvl4pPr>
            <a:lvl5pPr marL="2286000" marR="0" lvl="4" indent="-372554" algn="l" rtl="0">
              <a:lnSpc>
                <a:spcPct val="116674"/>
              </a:lnSpc>
              <a:spcBef>
                <a:spcPts val="0"/>
              </a:spcBef>
              <a:spcAft>
                <a:spcPts val="0"/>
              </a:spcAft>
              <a:buClr>
                <a:schemeClr val="dk1"/>
              </a:buClr>
              <a:buSzPts val="2267"/>
              <a:buFont typeface="Arial"/>
              <a:buChar char="-"/>
              <a:defRPr sz="2267" b="0" i="0" u="none" strike="noStrike" cap="none">
                <a:solidFill>
                  <a:schemeClr val="dk1"/>
                </a:solidFill>
                <a:latin typeface="Arial"/>
                <a:ea typeface="Arial"/>
                <a:cs typeface="Arial"/>
                <a:sym typeface="Arial"/>
              </a:defRPr>
            </a:lvl5pPr>
            <a:lvl6pPr marL="2743200" marR="0" lvl="5" indent="-457200" algn="l" rtl="0">
              <a:lnSpc>
                <a:spcPct val="118527"/>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6pPr>
            <a:lvl7pPr marL="3200400" marR="0" lvl="6" indent="-457200" algn="l" rtl="0">
              <a:lnSpc>
                <a:spcPct val="118527"/>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7pPr>
            <a:lvl8pPr marL="3657600" marR="0" lvl="7" indent="-457200" algn="l" rtl="0">
              <a:lnSpc>
                <a:spcPct val="118527"/>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8pPr>
            <a:lvl9pPr marL="4114800" marR="0" lvl="8" indent="-457200" algn="l" rtl="0">
              <a:lnSpc>
                <a:spcPct val="118527"/>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9pPr>
          </a:lstStyle>
          <a:p>
            <a:endParaRPr/>
          </a:p>
        </p:txBody>
      </p:sp>
      <p:sp>
        <p:nvSpPr>
          <p:cNvPr id="138" name="Shape 138"/>
          <p:cNvSpPr>
            <a:spLocks noGrp="1"/>
          </p:cNvSpPr>
          <p:nvPr>
            <p:ph type="pic" idx="3"/>
          </p:nvPr>
        </p:nvSpPr>
        <p:spPr>
          <a:xfrm>
            <a:off x="6527799" y="480001"/>
            <a:ext cx="5664199" cy="4341767"/>
          </a:xfrm>
          <a:prstGeom prst="rect">
            <a:avLst/>
          </a:prstGeom>
          <a:noFill/>
          <a:ln>
            <a:noFill/>
          </a:ln>
        </p:spPr>
        <p:txBody>
          <a:bodyPr spcFirstLastPara="1" wrap="square" lIns="0" tIns="0" rIns="0" bIns="0" anchor="t" anchorCtr="0"/>
          <a:lstStyle>
            <a:lvl1pPr marR="0" lvl="0" algn="l" rtl="0">
              <a:lnSpc>
                <a:spcPct val="116674"/>
              </a:lnSpc>
              <a:spcBef>
                <a:spcPts val="0"/>
              </a:spcBef>
              <a:spcAft>
                <a:spcPts val="0"/>
              </a:spcAft>
              <a:buSzPts val="1400"/>
              <a:buNone/>
              <a:defRPr sz="2267" b="0" i="0" u="none" strike="noStrike" cap="none">
                <a:solidFill>
                  <a:schemeClr val="dk1"/>
                </a:solidFill>
                <a:latin typeface="Arial"/>
                <a:ea typeface="Arial"/>
                <a:cs typeface="Arial"/>
                <a:sym typeface="Arial"/>
              </a:defRPr>
            </a:lvl1pPr>
            <a:lvl2pPr marR="0" lvl="1" algn="l" rtl="0">
              <a:lnSpc>
                <a:spcPct val="116674"/>
              </a:lnSpc>
              <a:spcBef>
                <a:spcPts val="0"/>
              </a:spcBef>
              <a:spcAft>
                <a:spcPts val="0"/>
              </a:spcAft>
              <a:buClr>
                <a:schemeClr val="dk1"/>
              </a:buClr>
              <a:buSzPts val="2267"/>
              <a:buFont typeface="Arial"/>
              <a:buChar char="-"/>
              <a:defRPr sz="2267" b="0" i="0" u="none" strike="noStrike" cap="none">
                <a:solidFill>
                  <a:schemeClr val="dk1"/>
                </a:solidFill>
                <a:latin typeface="Arial"/>
                <a:ea typeface="Arial"/>
                <a:cs typeface="Arial"/>
                <a:sym typeface="Arial"/>
              </a:defRPr>
            </a:lvl2pPr>
            <a:lvl3pPr marR="0" lvl="2" algn="l" rtl="0">
              <a:lnSpc>
                <a:spcPct val="116674"/>
              </a:lnSpc>
              <a:spcBef>
                <a:spcPts val="0"/>
              </a:spcBef>
              <a:spcAft>
                <a:spcPts val="0"/>
              </a:spcAft>
              <a:buClr>
                <a:schemeClr val="dk1"/>
              </a:buClr>
              <a:buSzPts val="2267"/>
              <a:buFont typeface="Arial"/>
              <a:buChar char="-"/>
              <a:defRPr sz="2267" b="0" i="0" u="none" strike="noStrike" cap="none">
                <a:solidFill>
                  <a:schemeClr val="dk1"/>
                </a:solidFill>
                <a:latin typeface="Arial"/>
                <a:ea typeface="Arial"/>
                <a:cs typeface="Arial"/>
                <a:sym typeface="Arial"/>
              </a:defRPr>
            </a:lvl3pPr>
            <a:lvl4pPr marR="0" lvl="3" algn="l" rtl="0">
              <a:lnSpc>
                <a:spcPct val="116674"/>
              </a:lnSpc>
              <a:spcBef>
                <a:spcPts val="0"/>
              </a:spcBef>
              <a:spcAft>
                <a:spcPts val="0"/>
              </a:spcAft>
              <a:buClr>
                <a:schemeClr val="dk1"/>
              </a:buClr>
              <a:buSzPts val="2267"/>
              <a:buFont typeface="Arial"/>
              <a:buChar char="-"/>
              <a:defRPr sz="2267" b="0" i="0" u="none" strike="noStrike" cap="none">
                <a:solidFill>
                  <a:schemeClr val="dk1"/>
                </a:solidFill>
                <a:latin typeface="Arial"/>
                <a:ea typeface="Arial"/>
                <a:cs typeface="Arial"/>
                <a:sym typeface="Arial"/>
              </a:defRPr>
            </a:lvl4pPr>
            <a:lvl5pPr marR="0" lvl="4" algn="l" rtl="0">
              <a:lnSpc>
                <a:spcPct val="116674"/>
              </a:lnSpc>
              <a:spcBef>
                <a:spcPts val="0"/>
              </a:spcBef>
              <a:spcAft>
                <a:spcPts val="0"/>
              </a:spcAft>
              <a:buClr>
                <a:schemeClr val="dk1"/>
              </a:buClr>
              <a:buSzPts val="2267"/>
              <a:buFont typeface="Arial"/>
              <a:buChar char="-"/>
              <a:defRPr sz="2267" b="0" i="0" u="none" strike="noStrike" cap="none">
                <a:solidFill>
                  <a:schemeClr val="dk1"/>
                </a:solidFill>
                <a:latin typeface="Arial"/>
                <a:ea typeface="Arial"/>
                <a:cs typeface="Arial"/>
                <a:sym typeface="Arial"/>
              </a:defRPr>
            </a:lvl5pPr>
            <a:lvl6pPr marR="0" lvl="5" algn="l" rtl="0">
              <a:lnSpc>
                <a:spcPct val="118527"/>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6pPr>
            <a:lvl7pPr marR="0" lvl="6" algn="l" rtl="0">
              <a:lnSpc>
                <a:spcPct val="118527"/>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7pPr>
            <a:lvl8pPr marR="0" lvl="7" algn="l" rtl="0">
              <a:lnSpc>
                <a:spcPct val="118527"/>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8pPr>
            <a:lvl9pPr marR="0" lvl="8" algn="l" rtl="0">
              <a:lnSpc>
                <a:spcPct val="118527"/>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Afbeelding met bijschrift">
  <p:cSld name="Afbeelding met bijschrift">
    <p:spTree>
      <p:nvGrpSpPr>
        <p:cNvPr id="1" name="Shape 139"/>
        <p:cNvGrpSpPr/>
        <p:nvPr/>
      </p:nvGrpSpPr>
      <p:grpSpPr>
        <a:xfrm>
          <a:off x="0" y="0"/>
          <a:ext cx="0" cy="0"/>
          <a:chOff x="0" y="0"/>
          <a:chExt cx="0" cy="0"/>
        </a:xfrm>
      </p:grpSpPr>
      <p:pic>
        <p:nvPicPr>
          <p:cNvPr id="140" name="Shape 140"/>
          <p:cNvPicPr preferRelativeResize="0"/>
          <p:nvPr/>
        </p:nvPicPr>
        <p:blipFill rotWithShape="1">
          <a:blip r:embed="rId2">
            <a:alphaModFix/>
          </a:blip>
          <a:srcRect/>
          <a:stretch/>
        </p:blipFill>
        <p:spPr>
          <a:xfrm>
            <a:off x="7344000" y="5971896"/>
            <a:ext cx="866275" cy="866275"/>
          </a:xfrm>
          <a:prstGeom prst="rect">
            <a:avLst/>
          </a:prstGeom>
          <a:noFill/>
          <a:ln>
            <a:noFill/>
          </a:ln>
        </p:spPr>
      </p:pic>
      <p:sp>
        <p:nvSpPr>
          <p:cNvPr id="141" name="Shape 141"/>
          <p:cNvSpPr txBox="1">
            <a:spLocks noGrp="1"/>
          </p:cNvSpPr>
          <p:nvPr>
            <p:ph type="title"/>
          </p:nvPr>
        </p:nvSpPr>
        <p:spPr>
          <a:xfrm>
            <a:off x="1175461" y="4756631"/>
            <a:ext cx="10148705" cy="566739"/>
          </a:xfrm>
          <a:prstGeom prst="rect">
            <a:avLst/>
          </a:prstGeom>
          <a:noFill/>
          <a:ln>
            <a:noFill/>
          </a:ln>
        </p:spPr>
        <p:txBody>
          <a:bodyPr spcFirstLastPara="1" wrap="square" lIns="432000" tIns="0" rIns="432000" bIns="0" anchor="b" anchorCtr="0"/>
          <a:lstStyle>
            <a:lvl1pPr marR="0" lvl="0" algn="l" rtl="0">
              <a:spcBef>
                <a:spcPts val="0"/>
              </a:spcBef>
              <a:spcAft>
                <a:spcPts val="0"/>
              </a:spcAft>
              <a:buSzPts val="1400"/>
              <a:buNone/>
              <a:defRPr sz="4267" b="1" i="0" u="none" strike="noStrike" cap="none">
                <a:solidFill>
                  <a:schemeClr val="dk2"/>
                </a:solidFill>
                <a:latin typeface="Arial"/>
                <a:ea typeface="Arial"/>
                <a:cs typeface="Arial"/>
                <a:sym typeface="Arial"/>
              </a:defRPr>
            </a:lvl1pPr>
            <a:lvl2pPr marR="0" lvl="1" algn="l" rtl="0">
              <a:spcBef>
                <a:spcPts val="0"/>
              </a:spcBef>
              <a:spcAft>
                <a:spcPts val="0"/>
              </a:spcAft>
              <a:buSzPts val="1400"/>
              <a:buNone/>
              <a:defRPr sz="6400" b="1" i="0" u="none" strike="noStrike" cap="none">
                <a:solidFill>
                  <a:schemeClr val="dk2"/>
                </a:solidFill>
                <a:latin typeface="Arial"/>
                <a:ea typeface="Arial"/>
                <a:cs typeface="Arial"/>
                <a:sym typeface="Arial"/>
              </a:defRPr>
            </a:lvl2pPr>
            <a:lvl3pPr marR="0" lvl="2" algn="l" rtl="0">
              <a:spcBef>
                <a:spcPts val="0"/>
              </a:spcBef>
              <a:spcAft>
                <a:spcPts val="0"/>
              </a:spcAft>
              <a:buSzPts val="1400"/>
              <a:buNone/>
              <a:defRPr sz="6400" b="1" i="0" u="none" strike="noStrike" cap="none">
                <a:solidFill>
                  <a:schemeClr val="dk2"/>
                </a:solidFill>
                <a:latin typeface="Arial"/>
                <a:ea typeface="Arial"/>
                <a:cs typeface="Arial"/>
                <a:sym typeface="Arial"/>
              </a:defRPr>
            </a:lvl3pPr>
            <a:lvl4pPr marR="0" lvl="3" algn="l" rtl="0">
              <a:spcBef>
                <a:spcPts val="0"/>
              </a:spcBef>
              <a:spcAft>
                <a:spcPts val="0"/>
              </a:spcAft>
              <a:buSzPts val="1400"/>
              <a:buNone/>
              <a:defRPr sz="6400" b="1" i="0" u="none" strike="noStrike" cap="none">
                <a:solidFill>
                  <a:schemeClr val="dk2"/>
                </a:solidFill>
                <a:latin typeface="Arial"/>
                <a:ea typeface="Arial"/>
                <a:cs typeface="Arial"/>
                <a:sym typeface="Arial"/>
              </a:defRPr>
            </a:lvl4pPr>
            <a:lvl5pPr marR="0" lvl="4" algn="l" rtl="0">
              <a:spcBef>
                <a:spcPts val="0"/>
              </a:spcBef>
              <a:spcAft>
                <a:spcPts val="0"/>
              </a:spcAft>
              <a:buSzPts val="1400"/>
              <a:buNone/>
              <a:defRPr sz="6400" b="1" i="0" u="none" strike="noStrike" cap="none">
                <a:solidFill>
                  <a:schemeClr val="dk2"/>
                </a:solidFill>
                <a:latin typeface="Arial"/>
                <a:ea typeface="Arial"/>
                <a:cs typeface="Arial"/>
                <a:sym typeface="Arial"/>
              </a:defRPr>
            </a:lvl5pPr>
            <a:lvl6pPr marR="0" lvl="5" algn="l" rtl="0">
              <a:spcBef>
                <a:spcPts val="0"/>
              </a:spcBef>
              <a:spcAft>
                <a:spcPts val="0"/>
              </a:spcAft>
              <a:buSzPts val="1400"/>
              <a:buNone/>
              <a:defRPr sz="6400" b="1" i="0" u="none" strike="noStrike" cap="none">
                <a:solidFill>
                  <a:schemeClr val="dk2"/>
                </a:solidFill>
                <a:latin typeface="Arial"/>
                <a:ea typeface="Arial"/>
                <a:cs typeface="Arial"/>
                <a:sym typeface="Arial"/>
              </a:defRPr>
            </a:lvl6pPr>
            <a:lvl7pPr marR="0" lvl="6" algn="l" rtl="0">
              <a:spcBef>
                <a:spcPts val="0"/>
              </a:spcBef>
              <a:spcAft>
                <a:spcPts val="0"/>
              </a:spcAft>
              <a:buSzPts val="1400"/>
              <a:buNone/>
              <a:defRPr sz="6400" b="1" i="0" u="none" strike="noStrike" cap="none">
                <a:solidFill>
                  <a:schemeClr val="dk2"/>
                </a:solidFill>
                <a:latin typeface="Arial"/>
                <a:ea typeface="Arial"/>
                <a:cs typeface="Arial"/>
                <a:sym typeface="Arial"/>
              </a:defRPr>
            </a:lvl7pPr>
            <a:lvl8pPr marR="0" lvl="7" algn="l" rtl="0">
              <a:spcBef>
                <a:spcPts val="0"/>
              </a:spcBef>
              <a:spcAft>
                <a:spcPts val="0"/>
              </a:spcAft>
              <a:buSzPts val="1400"/>
              <a:buNone/>
              <a:defRPr sz="6400" b="1" i="0" u="none" strike="noStrike" cap="none">
                <a:solidFill>
                  <a:schemeClr val="dk2"/>
                </a:solidFill>
                <a:latin typeface="Arial"/>
                <a:ea typeface="Arial"/>
                <a:cs typeface="Arial"/>
                <a:sym typeface="Arial"/>
              </a:defRPr>
            </a:lvl8pPr>
            <a:lvl9pPr marR="0" lvl="8" algn="l" rtl="0">
              <a:spcBef>
                <a:spcPts val="0"/>
              </a:spcBef>
              <a:spcAft>
                <a:spcPts val="0"/>
              </a:spcAft>
              <a:buSzPts val="1400"/>
              <a:buNone/>
              <a:defRPr sz="6400" b="1" i="0" u="none" strike="noStrike" cap="none">
                <a:solidFill>
                  <a:schemeClr val="dk2"/>
                </a:solidFill>
                <a:latin typeface="Arial"/>
                <a:ea typeface="Arial"/>
                <a:cs typeface="Arial"/>
                <a:sym typeface="Arial"/>
              </a:defRPr>
            </a:lvl9pPr>
          </a:lstStyle>
          <a:p>
            <a:endParaRPr/>
          </a:p>
        </p:txBody>
      </p:sp>
      <p:sp>
        <p:nvSpPr>
          <p:cNvPr id="142" name="Shape 142"/>
          <p:cNvSpPr>
            <a:spLocks noGrp="1"/>
          </p:cNvSpPr>
          <p:nvPr>
            <p:ph type="pic" idx="2"/>
          </p:nvPr>
        </p:nvSpPr>
        <p:spPr>
          <a:xfrm>
            <a:off x="1129589" y="478053"/>
            <a:ext cx="10194577" cy="4114800"/>
          </a:xfrm>
          <a:prstGeom prst="rect">
            <a:avLst/>
          </a:prstGeom>
          <a:noFill/>
          <a:ln>
            <a:noFill/>
          </a:ln>
        </p:spPr>
        <p:txBody>
          <a:bodyPr spcFirstLastPara="1" wrap="square" lIns="432000" tIns="0" rIns="432000" bIns="0" anchor="t" anchorCtr="0"/>
          <a:lstStyle>
            <a:lvl1pPr marR="0" lvl="0" algn="l" rtl="0">
              <a:lnSpc>
                <a:spcPct val="116674"/>
              </a:lnSpc>
              <a:spcBef>
                <a:spcPts val="0"/>
              </a:spcBef>
              <a:spcAft>
                <a:spcPts val="0"/>
              </a:spcAft>
              <a:buClr>
                <a:schemeClr val="dk1"/>
              </a:buClr>
              <a:buSzPts val="2267"/>
              <a:buFont typeface="Arial"/>
              <a:buNone/>
              <a:defRPr sz="2267" b="0" i="0" u="none" strike="noStrike" cap="none">
                <a:solidFill>
                  <a:schemeClr val="dk1"/>
                </a:solidFill>
                <a:latin typeface="Arial"/>
                <a:ea typeface="Arial"/>
                <a:cs typeface="Arial"/>
                <a:sym typeface="Arial"/>
              </a:defRPr>
            </a:lvl1pPr>
            <a:lvl2pPr marR="0" lvl="1" algn="l" rtl="0">
              <a:lnSpc>
                <a:spcPct val="70854"/>
              </a:lnSpc>
              <a:spcBef>
                <a:spcPts val="0"/>
              </a:spcBef>
              <a:spcAft>
                <a:spcPts val="0"/>
              </a:spcAft>
              <a:buClr>
                <a:schemeClr val="dk1"/>
              </a:buClr>
              <a:buSzPts val="3733"/>
              <a:buFont typeface="Arial"/>
              <a:buNone/>
              <a:defRPr sz="3733" b="0" i="0" u="none" strike="noStrike" cap="none">
                <a:solidFill>
                  <a:schemeClr val="dk1"/>
                </a:solidFill>
                <a:latin typeface="Arial"/>
                <a:ea typeface="Arial"/>
                <a:cs typeface="Arial"/>
                <a:sym typeface="Arial"/>
              </a:defRPr>
            </a:lvl2pPr>
            <a:lvl3pPr marR="0" lvl="2" algn="l" rtl="0">
              <a:lnSpc>
                <a:spcPct val="82656"/>
              </a:lnSpc>
              <a:spcBef>
                <a:spcPts val="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3pPr>
            <a:lvl4pPr marR="0" lvl="3" algn="l" rtl="0">
              <a:lnSpc>
                <a:spcPct val="99175"/>
              </a:lnSpc>
              <a:spcBef>
                <a:spcPts val="0"/>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4pPr>
            <a:lvl5pPr marR="0" lvl="4" algn="l" rtl="0">
              <a:lnSpc>
                <a:spcPct val="99175"/>
              </a:lnSpc>
              <a:spcBef>
                <a:spcPts val="0"/>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5pPr>
            <a:lvl6pPr marR="0" lvl="5" algn="l" rtl="0">
              <a:lnSpc>
                <a:spcPct val="159992"/>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6pPr>
            <a:lvl7pPr marR="0" lvl="6" algn="l" rtl="0">
              <a:lnSpc>
                <a:spcPct val="159992"/>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7pPr>
            <a:lvl8pPr marR="0" lvl="7" algn="l" rtl="0">
              <a:lnSpc>
                <a:spcPct val="159992"/>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8pPr>
            <a:lvl9pPr marR="0" lvl="8" algn="l" rtl="0">
              <a:lnSpc>
                <a:spcPct val="159992"/>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9pPr>
          </a:lstStyle>
          <a:p>
            <a:endParaRPr/>
          </a:p>
        </p:txBody>
      </p:sp>
      <p:sp>
        <p:nvSpPr>
          <p:cNvPr id="143" name="Shape 143"/>
          <p:cNvSpPr txBox="1">
            <a:spLocks noGrp="1"/>
          </p:cNvSpPr>
          <p:nvPr>
            <p:ph type="body" idx="1"/>
          </p:nvPr>
        </p:nvSpPr>
        <p:spPr>
          <a:xfrm>
            <a:off x="1151466" y="5367338"/>
            <a:ext cx="10172700" cy="804863"/>
          </a:xfrm>
          <a:prstGeom prst="rect">
            <a:avLst/>
          </a:prstGeom>
          <a:noFill/>
          <a:ln>
            <a:noFill/>
          </a:ln>
        </p:spPr>
        <p:txBody>
          <a:bodyPr spcFirstLastPara="1" wrap="square" lIns="432000" tIns="0" rIns="432000" bIns="0" anchor="t" anchorCtr="0"/>
          <a:lstStyle>
            <a:lvl1pPr marL="457200" marR="0" lvl="0" indent="-228600" algn="l" rtl="0">
              <a:lnSpc>
                <a:spcPct val="116674"/>
              </a:lnSpc>
              <a:spcBef>
                <a:spcPts val="0"/>
              </a:spcBef>
              <a:spcAft>
                <a:spcPts val="0"/>
              </a:spcAft>
              <a:buClr>
                <a:schemeClr val="dk1"/>
              </a:buClr>
              <a:buSzPts val="2267"/>
              <a:buFont typeface="Arial"/>
              <a:buNone/>
              <a:defRPr sz="2267" b="0" i="0" u="none" strike="noStrike" cap="none">
                <a:solidFill>
                  <a:schemeClr val="dk1"/>
                </a:solidFill>
                <a:latin typeface="Arial"/>
                <a:ea typeface="Arial"/>
                <a:cs typeface="Arial"/>
                <a:sym typeface="Arial"/>
              </a:defRPr>
            </a:lvl1pPr>
            <a:lvl2pPr marL="914400" marR="0" lvl="1" indent="-228600" algn="l" rtl="0">
              <a:lnSpc>
                <a:spcPct val="165312"/>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L="1371600" marR="0" lvl="2" indent="-228600" algn="l" rtl="0">
              <a:lnSpc>
                <a:spcPct val="198424"/>
              </a:lnSpc>
              <a:spcBef>
                <a:spcPts val="0"/>
              </a:spcBef>
              <a:spcAft>
                <a:spcPts val="0"/>
              </a:spcAft>
              <a:buClr>
                <a:schemeClr val="dk1"/>
              </a:buClr>
              <a:buSzPts val="1333"/>
              <a:buFont typeface="Arial"/>
              <a:buNone/>
              <a:defRPr sz="1333" b="0" i="0" u="none" strike="noStrike" cap="none">
                <a:solidFill>
                  <a:schemeClr val="dk1"/>
                </a:solidFill>
                <a:latin typeface="Arial"/>
                <a:ea typeface="Arial"/>
                <a:cs typeface="Arial"/>
                <a:sym typeface="Arial"/>
              </a:defRPr>
            </a:lvl3pPr>
            <a:lvl4pPr marL="1828800" marR="0" lvl="3" indent="-228600" algn="l" rtl="0">
              <a:lnSpc>
                <a:spcPct val="220416"/>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220416"/>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355583"/>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355583"/>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355583"/>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355583"/>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9pPr>
          </a:lstStyle>
          <a:p>
            <a:endParaRPr/>
          </a:p>
        </p:txBody>
      </p:sp>
      <p:sp>
        <p:nvSpPr>
          <p:cNvPr id="144" name="Shape 144"/>
          <p:cNvSpPr/>
          <p:nvPr/>
        </p:nvSpPr>
        <p:spPr>
          <a:xfrm>
            <a:off x="0" y="480000"/>
            <a:ext cx="575733" cy="4320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dk1"/>
              </a:solidFill>
              <a:latin typeface="Arial"/>
              <a:ea typeface="Arial"/>
              <a:cs typeface="Arial"/>
              <a:sym typeface="Arial"/>
            </a:endParaRPr>
          </a:p>
        </p:txBody>
      </p:sp>
      <p:cxnSp>
        <p:nvCxnSpPr>
          <p:cNvPr id="145" name="Shape 145"/>
          <p:cNvCxnSpPr/>
          <p:nvPr/>
        </p:nvCxnSpPr>
        <p:spPr>
          <a:xfrm>
            <a:off x="575734" y="6000000"/>
            <a:ext cx="10748433" cy="0"/>
          </a:xfrm>
          <a:prstGeom prst="straightConnector1">
            <a:avLst/>
          </a:prstGeom>
          <a:noFill/>
          <a:ln w="12700" cap="flat" cmpd="sng">
            <a:solidFill>
              <a:schemeClr val="dk2"/>
            </a:solidFill>
            <a:prstDash val="dot"/>
            <a:round/>
            <a:headEnd type="none" w="med" len="med"/>
            <a:tailEnd type="none" w="med" len="med"/>
          </a:ln>
        </p:spPr>
      </p:cxnSp>
      <p:sp>
        <p:nvSpPr>
          <p:cNvPr id="146" name="Shape 146"/>
          <p:cNvSpPr txBox="1">
            <a:spLocks noGrp="1"/>
          </p:cNvSpPr>
          <p:nvPr>
            <p:ph type="sldNum" idx="12"/>
          </p:nvPr>
        </p:nvSpPr>
        <p:spPr>
          <a:xfrm>
            <a:off x="8707969" y="6239999"/>
            <a:ext cx="2639484" cy="192000"/>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1333" b="1">
                <a:solidFill>
                  <a:schemeClr val="dk1"/>
                </a:solidFill>
                <a:latin typeface="Arial"/>
                <a:ea typeface="Arial"/>
                <a:cs typeface="Arial"/>
                <a:sym typeface="Arial"/>
              </a:defRPr>
            </a:lvl1pPr>
            <a:lvl2pPr marL="0" marR="0" lvl="1" indent="0" algn="r" rtl="0">
              <a:spcBef>
                <a:spcPts val="0"/>
              </a:spcBef>
              <a:buNone/>
              <a:defRPr sz="1333" b="1">
                <a:solidFill>
                  <a:schemeClr val="dk1"/>
                </a:solidFill>
                <a:latin typeface="Arial"/>
                <a:ea typeface="Arial"/>
                <a:cs typeface="Arial"/>
                <a:sym typeface="Arial"/>
              </a:defRPr>
            </a:lvl2pPr>
            <a:lvl3pPr marL="0" marR="0" lvl="2" indent="0" algn="r" rtl="0">
              <a:spcBef>
                <a:spcPts val="0"/>
              </a:spcBef>
              <a:buNone/>
              <a:defRPr sz="1333" b="1">
                <a:solidFill>
                  <a:schemeClr val="dk1"/>
                </a:solidFill>
                <a:latin typeface="Arial"/>
                <a:ea typeface="Arial"/>
                <a:cs typeface="Arial"/>
                <a:sym typeface="Arial"/>
              </a:defRPr>
            </a:lvl3pPr>
            <a:lvl4pPr marL="0" marR="0" lvl="3" indent="0" algn="r" rtl="0">
              <a:spcBef>
                <a:spcPts val="0"/>
              </a:spcBef>
              <a:buNone/>
              <a:defRPr sz="1333" b="1">
                <a:solidFill>
                  <a:schemeClr val="dk1"/>
                </a:solidFill>
                <a:latin typeface="Arial"/>
                <a:ea typeface="Arial"/>
                <a:cs typeface="Arial"/>
                <a:sym typeface="Arial"/>
              </a:defRPr>
            </a:lvl4pPr>
            <a:lvl5pPr marL="0" marR="0" lvl="4" indent="0" algn="r" rtl="0">
              <a:spcBef>
                <a:spcPts val="0"/>
              </a:spcBef>
              <a:buNone/>
              <a:defRPr sz="1333" b="1">
                <a:solidFill>
                  <a:schemeClr val="dk1"/>
                </a:solidFill>
                <a:latin typeface="Arial"/>
                <a:ea typeface="Arial"/>
                <a:cs typeface="Arial"/>
                <a:sym typeface="Arial"/>
              </a:defRPr>
            </a:lvl5pPr>
            <a:lvl6pPr marL="0" marR="0" lvl="5" indent="0" algn="r" rtl="0">
              <a:spcBef>
                <a:spcPts val="0"/>
              </a:spcBef>
              <a:buNone/>
              <a:defRPr sz="1333" b="1">
                <a:solidFill>
                  <a:schemeClr val="dk1"/>
                </a:solidFill>
                <a:latin typeface="Arial"/>
                <a:ea typeface="Arial"/>
                <a:cs typeface="Arial"/>
                <a:sym typeface="Arial"/>
              </a:defRPr>
            </a:lvl6pPr>
            <a:lvl7pPr marL="0" marR="0" lvl="6" indent="0" algn="r" rtl="0">
              <a:spcBef>
                <a:spcPts val="0"/>
              </a:spcBef>
              <a:buNone/>
              <a:defRPr sz="1333" b="1">
                <a:solidFill>
                  <a:schemeClr val="dk1"/>
                </a:solidFill>
                <a:latin typeface="Arial"/>
                <a:ea typeface="Arial"/>
                <a:cs typeface="Arial"/>
                <a:sym typeface="Arial"/>
              </a:defRPr>
            </a:lvl7pPr>
            <a:lvl8pPr marL="0" marR="0" lvl="7" indent="0" algn="r" rtl="0">
              <a:spcBef>
                <a:spcPts val="0"/>
              </a:spcBef>
              <a:buNone/>
              <a:defRPr sz="1333" b="1">
                <a:solidFill>
                  <a:schemeClr val="dk1"/>
                </a:solidFill>
                <a:latin typeface="Arial"/>
                <a:ea typeface="Arial"/>
                <a:cs typeface="Arial"/>
                <a:sym typeface="Arial"/>
              </a:defRPr>
            </a:lvl8pPr>
            <a:lvl9pPr marL="0" marR="0" lvl="8" indent="0" algn="r" rtl="0">
              <a:spcBef>
                <a:spcPts val="0"/>
              </a:spcBef>
              <a:buNone/>
              <a:defRPr sz="1333" b="1">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nl-NL"/>
              <a:t>‹nr.›</a:t>
            </a:fld>
            <a:endParaRPr/>
          </a:p>
        </p:txBody>
      </p:sp>
      <p:sp>
        <p:nvSpPr>
          <p:cNvPr id="147" name="Shape 147"/>
          <p:cNvSpPr txBox="1"/>
          <p:nvPr/>
        </p:nvSpPr>
        <p:spPr>
          <a:xfrm>
            <a:off x="575735" y="6144001"/>
            <a:ext cx="1680000" cy="287337"/>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r>
              <a:rPr lang="nl-NL" sz="1333" b="1">
                <a:solidFill>
                  <a:schemeClr val="dk1"/>
                </a:solidFill>
                <a:latin typeface="Arial"/>
                <a:ea typeface="Arial"/>
                <a:cs typeface="Arial"/>
                <a:sym typeface="Arial"/>
              </a:rPr>
              <a:t>Coöperatie VGZ </a:t>
            </a:r>
            <a:r>
              <a:rPr lang="nl-NL" sz="1867" b="1">
                <a:solidFill>
                  <a:schemeClr val="dk1"/>
                </a:solidFill>
                <a:latin typeface="Arial"/>
                <a:ea typeface="Arial"/>
                <a:cs typeface="Arial"/>
                <a:sym typeface="Arial"/>
              </a:rPr>
              <a:t>|</a:t>
            </a:r>
            <a:endParaRPr/>
          </a:p>
        </p:txBody>
      </p:sp>
      <p:sp>
        <p:nvSpPr>
          <p:cNvPr id="148" name="Shape 148"/>
          <p:cNvSpPr txBox="1">
            <a:spLocks noGrp="1"/>
          </p:cNvSpPr>
          <p:nvPr>
            <p:ph type="body" idx="3"/>
          </p:nvPr>
        </p:nvSpPr>
        <p:spPr>
          <a:xfrm>
            <a:off x="2016000" y="6124800"/>
            <a:ext cx="2734733" cy="288000"/>
          </a:xfrm>
          <a:prstGeom prst="rect">
            <a:avLst/>
          </a:prstGeom>
          <a:noFill/>
          <a:ln>
            <a:noFill/>
          </a:ln>
        </p:spPr>
        <p:txBody>
          <a:bodyPr spcFirstLastPara="1" wrap="square" lIns="0" tIns="0" rIns="0" bIns="0" anchor="b" anchorCtr="0"/>
          <a:lstStyle>
            <a:lvl1pPr marL="457200" marR="0" lvl="0" indent="-228600" algn="l" rtl="0">
              <a:lnSpc>
                <a:spcPct val="100000"/>
              </a:lnSpc>
              <a:spcBef>
                <a:spcPts val="0"/>
              </a:spcBef>
              <a:spcAft>
                <a:spcPts val="0"/>
              </a:spcAft>
              <a:buSzPts val="1400"/>
              <a:buNone/>
              <a:defRPr sz="1333" b="0" i="0" u="none" strike="noStrike" cap="none">
                <a:solidFill>
                  <a:schemeClr val="dk1"/>
                </a:solidFill>
                <a:latin typeface="Arial"/>
                <a:ea typeface="Arial"/>
                <a:cs typeface="Arial"/>
                <a:sym typeface="Arial"/>
              </a:defRPr>
            </a:lvl1pPr>
            <a:lvl2pPr marL="914400" marR="0" lvl="1" indent="-372554" algn="l" rtl="0">
              <a:lnSpc>
                <a:spcPct val="116674"/>
              </a:lnSpc>
              <a:spcBef>
                <a:spcPts val="0"/>
              </a:spcBef>
              <a:spcAft>
                <a:spcPts val="0"/>
              </a:spcAft>
              <a:buClr>
                <a:schemeClr val="dk1"/>
              </a:buClr>
              <a:buSzPts val="2267"/>
              <a:buFont typeface="Arial"/>
              <a:buChar char="-"/>
              <a:defRPr sz="2267" b="0" i="0" u="none" strike="noStrike" cap="none">
                <a:solidFill>
                  <a:schemeClr val="dk1"/>
                </a:solidFill>
                <a:latin typeface="Arial"/>
                <a:ea typeface="Arial"/>
                <a:cs typeface="Arial"/>
                <a:sym typeface="Arial"/>
              </a:defRPr>
            </a:lvl2pPr>
            <a:lvl3pPr marL="1371600" marR="0" lvl="2" indent="-372554" algn="l" rtl="0">
              <a:lnSpc>
                <a:spcPct val="116674"/>
              </a:lnSpc>
              <a:spcBef>
                <a:spcPts val="0"/>
              </a:spcBef>
              <a:spcAft>
                <a:spcPts val="0"/>
              </a:spcAft>
              <a:buClr>
                <a:schemeClr val="dk1"/>
              </a:buClr>
              <a:buSzPts val="2267"/>
              <a:buFont typeface="Arial"/>
              <a:buChar char="-"/>
              <a:defRPr sz="2267" b="0" i="0" u="none" strike="noStrike" cap="none">
                <a:solidFill>
                  <a:schemeClr val="dk1"/>
                </a:solidFill>
                <a:latin typeface="Arial"/>
                <a:ea typeface="Arial"/>
                <a:cs typeface="Arial"/>
                <a:sym typeface="Arial"/>
              </a:defRPr>
            </a:lvl3pPr>
            <a:lvl4pPr marL="1828800" marR="0" lvl="3" indent="-372554" algn="l" rtl="0">
              <a:lnSpc>
                <a:spcPct val="116674"/>
              </a:lnSpc>
              <a:spcBef>
                <a:spcPts val="0"/>
              </a:spcBef>
              <a:spcAft>
                <a:spcPts val="0"/>
              </a:spcAft>
              <a:buClr>
                <a:schemeClr val="dk1"/>
              </a:buClr>
              <a:buSzPts val="2267"/>
              <a:buFont typeface="Arial"/>
              <a:buChar char="-"/>
              <a:defRPr sz="2267" b="0" i="0" u="none" strike="noStrike" cap="none">
                <a:solidFill>
                  <a:schemeClr val="dk1"/>
                </a:solidFill>
                <a:latin typeface="Arial"/>
                <a:ea typeface="Arial"/>
                <a:cs typeface="Arial"/>
                <a:sym typeface="Arial"/>
              </a:defRPr>
            </a:lvl4pPr>
            <a:lvl5pPr marL="2286000" marR="0" lvl="4" indent="-372554" algn="l" rtl="0">
              <a:lnSpc>
                <a:spcPct val="116674"/>
              </a:lnSpc>
              <a:spcBef>
                <a:spcPts val="0"/>
              </a:spcBef>
              <a:spcAft>
                <a:spcPts val="0"/>
              </a:spcAft>
              <a:buClr>
                <a:schemeClr val="dk1"/>
              </a:buClr>
              <a:buSzPts val="2267"/>
              <a:buFont typeface="Arial"/>
              <a:buChar char="-"/>
              <a:defRPr sz="2267" b="0" i="0" u="none" strike="noStrike" cap="none">
                <a:solidFill>
                  <a:schemeClr val="dk1"/>
                </a:solidFill>
                <a:latin typeface="Arial"/>
                <a:ea typeface="Arial"/>
                <a:cs typeface="Arial"/>
                <a:sym typeface="Arial"/>
              </a:defRPr>
            </a:lvl5pPr>
            <a:lvl6pPr marL="2743200" marR="0" lvl="5" indent="-457200" algn="l" rtl="0">
              <a:lnSpc>
                <a:spcPct val="118527"/>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6pPr>
            <a:lvl7pPr marL="3200400" marR="0" lvl="6" indent="-457200" algn="l" rtl="0">
              <a:lnSpc>
                <a:spcPct val="118527"/>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7pPr>
            <a:lvl8pPr marL="3657600" marR="0" lvl="7" indent="-457200" algn="l" rtl="0">
              <a:lnSpc>
                <a:spcPct val="118527"/>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8pPr>
            <a:lvl9pPr marL="4114800" marR="0" lvl="8" indent="-457200" algn="l" rtl="0">
              <a:lnSpc>
                <a:spcPct val="118527"/>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el en verticale tekst">
  <p:cSld name="Titel en verticale tekst">
    <p:spTree>
      <p:nvGrpSpPr>
        <p:cNvPr id="1" name="Shape 149"/>
        <p:cNvGrpSpPr/>
        <p:nvPr/>
      </p:nvGrpSpPr>
      <p:grpSpPr>
        <a:xfrm>
          <a:off x="0" y="0"/>
          <a:ext cx="0" cy="0"/>
          <a:chOff x="0" y="0"/>
          <a:chExt cx="0" cy="0"/>
        </a:xfrm>
      </p:grpSpPr>
      <p:pic>
        <p:nvPicPr>
          <p:cNvPr id="150" name="Shape 150"/>
          <p:cNvPicPr preferRelativeResize="0"/>
          <p:nvPr/>
        </p:nvPicPr>
        <p:blipFill rotWithShape="1">
          <a:blip r:embed="rId2">
            <a:alphaModFix/>
          </a:blip>
          <a:srcRect/>
          <a:stretch/>
        </p:blipFill>
        <p:spPr>
          <a:xfrm>
            <a:off x="7344000" y="5971896"/>
            <a:ext cx="866275" cy="866275"/>
          </a:xfrm>
          <a:prstGeom prst="rect">
            <a:avLst/>
          </a:prstGeom>
          <a:noFill/>
          <a:ln>
            <a:noFill/>
          </a:ln>
        </p:spPr>
      </p:pic>
      <p:sp>
        <p:nvSpPr>
          <p:cNvPr id="151" name="Shape 151"/>
          <p:cNvSpPr txBox="1">
            <a:spLocks noGrp="1"/>
          </p:cNvSpPr>
          <p:nvPr>
            <p:ph type="title"/>
          </p:nvPr>
        </p:nvSpPr>
        <p:spPr>
          <a:xfrm>
            <a:off x="575734" y="336001"/>
            <a:ext cx="10748433" cy="719137"/>
          </a:xfrm>
          <a:prstGeom prst="rect">
            <a:avLst/>
          </a:prstGeom>
          <a:noFill/>
          <a:ln>
            <a:noFill/>
          </a:ln>
        </p:spPr>
        <p:txBody>
          <a:bodyPr spcFirstLastPara="1" wrap="square" lIns="432000" tIns="0" rIns="432000" bIns="0" anchor="t" anchorCtr="0"/>
          <a:lstStyle>
            <a:lvl1pPr marR="0" lvl="0" algn="l" rtl="0">
              <a:spcBef>
                <a:spcPts val="0"/>
              </a:spcBef>
              <a:spcAft>
                <a:spcPts val="0"/>
              </a:spcAft>
              <a:buSzPts val="1400"/>
              <a:buNone/>
              <a:defRPr sz="4267" b="1" i="0" u="none" strike="noStrike" cap="none">
                <a:solidFill>
                  <a:schemeClr val="dk2"/>
                </a:solidFill>
                <a:latin typeface="Arial"/>
                <a:ea typeface="Arial"/>
                <a:cs typeface="Arial"/>
                <a:sym typeface="Arial"/>
              </a:defRPr>
            </a:lvl1pPr>
            <a:lvl2pPr marR="0" lvl="1" algn="l" rtl="0">
              <a:spcBef>
                <a:spcPts val="0"/>
              </a:spcBef>
              <a:spcAft>
                <a:spcPts val="0"/>
              </a:spcAft>
              <a:buSzPts val="1400"/>
              <a:buNone/>
              <a:defRPr sz="6400" b="1" i="0" u="none" strike="noStrike" cap="none">
                <a:solidFill>
                  <a:schemeClr val="dk2"/>
                </a:solidFill>
                <a:latin typeface="Arial"/>
                <a:ea typeface="Arial"/>
                <a:cs typeface="Arial"/>
                <a:sym typeface="Arial"/>
              </a:defRPr>
            </a:lvl2pPr>
            <a:lvl3pPr marR="0" lvl="2" algn="l" rtl="0">
              <a:spcBef>
                <a:spcPts val="0"/>
              </a:spcBef>
              <a:spcAft>
                <a:spcPts val="0"/>
              </a:spcAft>
              <a:buSzPts val="1400"/>
              <a:buNone/>
              <a:defRPr sz="6400" b="1" i="0" u="none" strike="noStrike" cap="none">
                <a:solidFill>
                  <a:schemeClr val="dk2"/>
                </a:solidFill>
                <a:latin typeface="Arial"/>
                <a:ea typeface="Arial"/>
                <a:cs typeface="Arial"/>
                <a:sym typeface="Arial"/>
              </a:defRPr>
            </a:lvl3pPr>
            <a:lvl4pPr marR="0" lvl="3" algn="l" rtl="0">
              <a:spcBef>
                <a:spcPts val="0"/>
              </a:spcBef>
              <a:spcAft>
                <a:spcPts val="0"/>
              </a:spcAft>
              <a:buSzPts val="1400"/>
              <a:buNone/>
              <a:defRPr sz="6400" b="1" i="0" u="none" strike="noStrike" cap="none">
                <a:solidFill>
                  <a:schemeClr val="dk2"/>
                </a:solidFill>
                <a:latin typeface="Arial"/>
                <a:ea typeface="Arial"/>
                <a:cs typeface="Arial"/>
                <a:sym typeface="Arial"/>
              </a:defRPr>
            </a:lvl4pPr>
            <a:lvl5pPr marR="0" lvl="4" algn="l" rtl="0">
              <a:spcBef>
                <a:spcPts val="0"/>
              </a:spcBef>
              <a:spcAft>
                <a:spcPts val="0"/>
              </a:spcAft>
              <a:buSzPts val="1400"/>
              <a:buNone/>
              <a:defRPr sz="6400" b="1" i="0" u="none" strike="noStrike" cap="none">
                <a:solidFill>
                  <a:schemeClr val="dk2"/>
                </a:solidFill>
                <a:latin typeface="Arial"/>
                <a:ea typeface="Arial"/>
                <a:cs typeface="Arial"/>
                <a:sym typeface="Arial"/>
              </a:defRPr>
            </a:lvl5pPr>
            <a:lvl6pPr marR="0" lvl="5" algn="l" rtl="0">
              <a:spcBef>
                <a:spcPts val="0"/>
              </a:spcBef>
              <a:spcAft>
                <a:spcPts val="0"/>
              </a:spcAft>
              <a:buSzPts val="1400"/>
              <a:buNone/>
              <a:defRPr sz="6400" b="1" i="0" u="none" strike="noStrike" cap="none">
                <a:solidFill>
                  <a:schemeClr val="dk2"/>
                </a:solidFill>
                <a:latin typeface="Arial"/>
                <a:ea typeface="Arial"/>
                <a:cs typeface="Arial"/>
                <a:sym typeface="Arial"/>
              </a:defRPr>
            </a:lvl6pPr>
            <a:lvl7pPr marR="0" lvl="6" algn="l" rtl="0">
              <a:spcBef>
                <a:spcPts val="0"/>
              </a:spcBef>
              <a:spcAft>
                <a:spcPts val="0"/>
              </a:spcAft>
              <a:buSzPts val="1400"/>
              <a:buNone/>
              <a:defRPr sz="6400" b="1" i="0" u="none" strike="noStrike" cap="none">
                <a:solidFill>
                  <a:schemeClr val="dk2"/>
                </a:solidFill>
                <a:latin typeface="Arial"/>
                <a:ea typeface="Arial"/>
                <a:cs typeface="Arial"/>
                <a:sym typeface="Arial"/>
              </a:defRPr>
            </a:lvl7pPr>
            <a:lvl8pPr marR="0" lvl="7" algn="l" rtl="0">
              <a:spcBef>
                <a:spcPts val="0"/>
              </a:spcBef>
              <a:spcAft>
                <a:spcPts val="0"/>
              </a:spcAft>
              <a:buSzPts val="1400"/>
              <a:buNone/>
              <a:defRPr sz="6400" b="1" i="0" u="none" strike="noStrike" cap="none">
                <a:solidFill>
                  <a:schemeClr val="dk2"/>
                </a:solidFill>
                <a:latin typeface="Arial"/>
                <a:ea typeface="Arial"/>
                <a:cs typeface="Arial"/>
                <a:sym typeface="Arial"/>
              </a:defRPr>
            </a:lvl8pPr>
            <a:lvl9pPr marR="0" lvl="8" algn="l" rtl="0">
              <a:spcBef>
                <a:spcPts val="0"/>
              </a:spcBef>
              <a:spcAft>
                <a:spcPts val="0"/>
              </a:spcAft>
              <a:buSzPts val="1400"/>
              <a:buNone/>
              <a:defRPr sz="6400" b="1" i="0" u="none" strike="noStrike" cap="none">
                <a:solidFill>
                  <a:schemeClr val="dk2"/>
                </a:solidFill>
                <a:latin typeface="Arial"/>
                <a:ea typeface="Arial"/>
                <a:cs typeface="Arial"/>
                <a:sym typeface="Arial"/>
              </a:defRPr>
            </a:lvl9pPr>
          </a:lstStyle>
          <a:p>
            <a:endParaRPr/>
          </a:p>
        </p:txBody>
      </p:sp>
      <p:sp>
        <p:nvSpPr>
          <p:cNvPr id="152" name="Shape 152"/>
          <p:cNvSpPr txBox="1">
            <a:spLocks noGrp="1"/>
          </p:cNvSpPr>
          <p:nvPr>
            <p:ph type="body" idx="1"/>
          </p:nvPr>
        </p:nvSpPr>
        <p:spPr>
          <a:xfrm rot="5400000">
            <a:off x="4222486" y="-2279913"/>
            <a:ext cx="3454928" cy="10748433"/>
          </a:xfrm>
          <a:prstGeom prst="rect">
            <a:avLst/>
          </a:prstGeom>
          <a:noFill/>
          <a:ln>
            <a:noFill/>
          </a:ln>
        </p:spPr>
        <p:txBody>
          <a:bodyPr spcFirstLastPara="1" wrap="square" lIns="432000" tIns="0" rIns="432000" bIns="0" anchor="t" anchorCtr="0"/>
          <a:lstStyle>
            <a:lvl1pPr marL="457200" marR="0" lvl="0" indent="-228600" algn="l" rtl="0">
              <a:lnSpc>
                <a:spcPct val="116674"/>
              </a:lnSpc>
              <a:spcBef>
                <a:spcPts val="0"/>
              </a:spcBef>
              <a:spcAft>
                <a:spcPts val="0"/>
              </a:spcAft>
              <a:buSzPts val="1400"/>
              <a:buNone/>
              <a:defRPr sz="2267" b="0" i="0" u="none" strike="noStrike" cap="none">
                <a:solidFill>
                  <a:schemeClr val="dk1"/>
                </a:solidFill>
                <a:latin typeface="Arial"/>
                <a:ea typeface="Arial"/>
                <a:cs typeface="Arial"/>
                <a:sym typeface="Arial"/>
              </a:defRPr>
            </a:lvl1pPr>
            <a:lvl2pPr marL="914400" marR="0" lvl="1" indent="-372554" algn="l" rtl="0">
              <a:lnSpc>
                <a:spcPct val="116674"/>
              </a:lnSpc>
              <a:spcBef>
                <a:spcPts val="0"/>
              </a:spcBef>
              <a:spcAft>
                <a:spcPts val="0"/>
              </a:spcAft>
              <a:buClr>
                <a:schemeClr val="dk1"/>
              </a:buClr>
              <a:buSzPts val="2267"/>
              <a:buFont typeface="Arial"/>
              <a:buChar char="-"/>
              <a:defRPr sz="2267" b="0" i="0" u="none" strike="noStrike" cap="none">
                <a:solidFill>
                  <a:schemeClr val="dk1"/>
                </a:solidFill>
                <a:latin typeface="Arial"/>
                <a:ea typeface="Arial"/>
                <a:cs typeface="Arial"/>
                <a:sym typeface="Arial"/>
              </a:defRPr>
            </a:lvl2pPr>
            <a:lvl3pPr marL="1371600" marR="0" lvl="2" indent="-372554" algn="l" rtl="0">
              <a:lnSpc>
                <a:spcPct val="116674"/>
              </a:lnSpc>
              <a:spcBef>
                <a:spcPts val="0"/>
              </a:spcBef>
              <a:spcAft>
                <a:spcPts val="0"/>
              </a:spcAft>
              <a:buClr>
                <a:schemeClr val="dk1"/>
              </a:buClr>
              <a:buSzPts val="2267"/>
              <a:buFont typeface="Arial"/>
              <a:buChar char="-"/>
              <a:defRPr sz="2267" b="0" i="0" u="none" strike="noStrike" cap="none">
                <a:solidFill>
                  <a:schemeClr val="dk1"/>
                </a:solidFill>
                <a:latin typeface="Arial"/>
                <a:ea typeface="Arial"/>
                <a:cs typeface="Arial"/>
                <a:sym typeface="Arial"/>
              </a:defRPr>
            </a:lvl3pPr>
            <a:lvl4pPr marL="1828800" marR="0" lvl="3" indent="-372554" algn="l" rtl="0">
              <a:lnSpc>
                <a:spcPct val="116674"/>
              </a:lnSpc>
              <a:spcBef>
                <a:spcPts val="0"/>
              </a:spcBef>
              <a:spcAft>
                <a:spcPts val="0"/>
              </a:spcAft>
              <a:buClr>
                <a:schemeClr val="dk1"/>
              </a:buClr>
              <a:buSzPts val="2267"/>
              <a:buFont typeface="Arial"/>
              <a:buChar char="-"/>
              <a:defRPr sz="2267" b="0" i="0" u="none" strike="noStrike" cap="none">
                <a:solidFill>
                  <a:schemeClr val="dk1"/>
                </a:solidFill>
                <a:latin typeface="Arial"/>
                <a:ea typeface="Arial"/>
                <a:cs typeface="Arial"/>
                <a:sym typeface="Arial"/>
              </a:defRPr>
            </a:lvl4pPr>
            <a:lvl5pPr marL="2286000" marR="0" lvl="4" indent="-372554" algn="l" rtl="0">
              <a:lnSpc>
                <a:spcPct val="116674"/>
              </a:lnSpc>
              <a:spcBef>
                <a:spcPts val="0"/>
              </a:spcBef>
              <a:spcAft>
                <a:spcPts val="0"/>
              </a:spcAft>
              <a:buClr>
                <a:schemeClr val="dk1"/>
              </a:buClr>
              <a:buSzPts val="2267"/>
              <a:buFont typeface="Arial"/>
              <a:buChar char="-"/>
              <a:defRPr sz="2267" b="0" i="0" u="none" strike="noStrike" cap="none">
                <a:solidFill>
                  <a:schemeClr val="dk1"/>
                </a:solidFill>
                <a:latin typeface="Arial"/>
                <a:ea typeface="Arial"/>
                <a:cs typeface="Arial"/>
                <a:sym typeface="Arial"/>
              </a:defRPr>
            </a:lvl5pPr>
            <a:lvl6pPr marL="2743200" marR="0" lvl="5" indent="-457200" algn="l" rtl="0">
              <a:lnSpc>
                <a:spcPct val="118527"/>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6pPr>
            <a:lvl7pPr marL="3200400" marR="0" lvl="6" indent="-457200" algn="l" rtl="0">
              <a:lnSpc>
                <a:spcPct val="118527"/>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7pPr>
            <a:lvl8pPr marL="3657600" marR="0" lvl="7" indent="-457200" algn="l" rtl="0">
              <a:lnSpc>
                <a:spcPct val="118527"/>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8pPr>
            <a:lvl9pPr marL="4114800" marR="0" lvl="8" indent="-457200" algn="l" rtl="0">
              <a:lnSpc>
                <a:spcPct val="118527"/>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9pPr>
          </a:lstStyle>
          <a:p>
            <a:endParaRPr/>
          </a:p>
        </p:txBody>
      </p:sp>
      <p:sp>
        <p:nvSpPr>
          <p:cNvPr id="153" name="Shape 153"/>
          <p:cNvSpPr/>
          <p:nvPr/>
        </p:nvSpPr>
        <p:spPr>
          <a:xfrm>
            <a:off x="0" y="480000"/>
            <a:ext cx="575733" cy="4320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dk1"/>
              </a:solidFill>
              <a:latin typeface="Arial"/>
              <a:ea typeface="Arial"/>
              <a:cs typeface="Arial"/>
              <a:sym typeface="Arial"/>
            </a:endParaRPr>
          </a:p>
        </p:txBody>
      </p:sp>
      <p:cxnSp>
        <p:nvCxnSpPr>
          <p:cNvPr id="154" name="Shape 154"/>
          <p:cNvCxnSpPr/>
          <p:nvPr/>
        </p:nvCxnSpPr>
        <p:spPr>
          <a:xfrm>
            <a:off x="575734" y="6000000"/>
            <a:ext cx="10748433" cy="0"/>
          </a:xfrm>
          <a:prstGeom prst="straightConnector1">
            <a:avLst/>
          </a:prstGeom>
          <a:noFill/>
          <a:ln w="12700" cap="flat" cmpd="sng">
            <a:solidFill>
              <a:schemeClr val="dk2"/>
            </a:solidFill>
            <a:prstDash val="dot"/>
            <a:round/>
            <a:headEnd type="none" w="med" len="med"/>
            <a:tailEnd type="none" w="med" len="med"/>
          </a:ln>
        </p:spPr>
      </p:cxnSp>
      <p:sp>
        <p:nvSpPr>
          <p:cNvPr id="155" name="Shape 155"/>
          <p:cNvSpPr txBox="1">
            <a:spLocks noGrp="1"/>
          </p:cNvSpPr>
          <p:nvPr>
            <p:ph type="sldNum" idx="12"/>
          </p:nvPr>
        </p:nvSpPr>
        <p:spPr>
          <a:xfrm>
            <a:off x="8707969" y="6239999"/>
            <a:ext cx="2639484" cy="192000"/>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1333" b="1">
                <a:solidFill>
                  <a:schemeClr val="dk1"/>
                </a:solidFill>
                <a:latin typeface="Arial"/>
                <a:ea typeface="Arial"/>
                <a:cs typeface="Arial"/>
                <a:sym typeface="Arial"/>
              </a:defRPr>
            </a:lvl1pPr>
            <a:lvl2pPr marL="0" marR="0" lvl="1" indent="0" algn="r" rtl="0">
              <a:spcBef>
                <a:spcPts val="0"/>
              </a:spcBef>
              <a:buNone/>
              <a:defRPr sz="1333" b="1">
                <a:solidFill>
                  <a:schemeClr val="dk1"/>
                </a:solidFill>
                <a:latin typeface="Arial"/>
                <a:ea typeface="Arial"/>
                <a:cs typeface="Arial"/>
                <a:sym typeface="Arial"/>
              </a:defRPr>
            </a:lvl2pPr>
            <a:lvl3pPr marL="0" marR="0" lvl="2" indent="0" algn="r" rtl="0">
              <a:spcBef>
                <a:spcPts val="0"/>
              </a:spcBef>
              <a:buNone/>
              <a:defRPr sz="1333" b="1">
                <a:solidFill>
                  <a:schemeClr val="dk1"/>
                </a:solidFill>
                <a:latin typeface="Arial"/>
                <a:ea typeface="Arial"/>
                <a:cs typeface="Arial"/>
                <a:sym typeface="Arial"/>
              </a:defRPr>
            </a:lvl3pPr>
            <a:lvl4pPr marL="0" marR="0" lvl="3" indent="0" algn="r" rtl="0">
              <a:spcBef>
                <a:spcPts val="0"/>
              </a:spcBef>
              <a:buNone/>
              <a:defRPr sz="1333" b="1">
                <a:solidFill>
                  <a:schemeClr val="dk1"/>
                </a:solidFill>
                <a:latin typeface="Arial"/>
                <a:ea typeface="Arial"/>
                <a:cs typeface="Arial"/>
                <a:sym typeface="Arial"/>
              </a:defRPr>
            </a:lvl4pPr>
            <a:lvl5pPr marL="0" marR="0" lvl="4" indent="0" algn="r" rtl="0">
              <a:spcBef>
                <a:spcPts val="0"/>
              </a:spcBef>
              <a:buNone/>
              <a:defRPr sz="1333" b="1">
                <a:solidFill>
                  <a:schemeClr val="dk1"/>
                </a:solidFill>
                <a:latin typeface="Arial"/>
                <a:ea typeface="Arial"/>
                <a:cs typeface="Arial"/>
                <a:sym typeface="Arial"/>
              </a:defRPr>
            </a:lvl5pPr>
            <a:lvl6pPr marL="0" marR="0" lvl="5" indent="0" algn="r" rtl="0">
              <a:spcBef>
                <a:spcPts val="0"/>
              </a:spcBef>
              <a:buNone/>
              <a:defRPr sz="1333" b="1">
                <a:solidFill>
                  <a:schemeClr val="dk1"/>
                </a:solidFill>
                <a:latin typeface="Arial"/>
                <a:ea typeface="Arial"/>
                <a:cs typeface="Arial"/>
                <a:sym typeface="Arial"/>
              </a:defRPr>
            </a:lvl6pPr>
            <a:lvl7pPr marL="0" marR="0" lvl="6" indent="0" algn="r" rtl="0">
              <a:spcBef>
                <a:spcPts val="0"/>
              </a:spcBef>
              <a:buNone/>
              <a:defRPr sz="1333" b="1">
                <a:solidFill>
                  <a:schemeClr val="dk1"/>
                </a:solidFill>
                <a:latin typeface="Arial"/>
                <a:ea typeface="Arial"/>
                <a:cs typeface="Arial"/>
                <a:sym typeface="Arial"/>
              </a:defRPr>
            </a:lvl7pPr>
            <a:lvl8pPr marL="0" marR="0" lvl="7" indent="0" algn="r" rtl="0">
              <a:spcBef>
                <a:spcPts val="0"/>
              </a:spcBef>
              <a:buNone/>
              <a:defRPr sz="1333" b="1">
                <a:solidFill>
                  <a:schemeClr val="dk1"/>
                </a:solidFill>
                <a:latin typeface="Arial"/>
                <a:ea typeface="Arial"/>
                <a:cs typeface="Arial"/>
                <a:sym typeface="Arial"/>
              </a:defRPr>
            </a:lvl8pPr>
            <a:lvl9pPr marL="0" marR="0" lvl="8" indent="0" algn="r" rtl="0">
              <a:spcBef>
                <a:spcPts val="0"/>
              </a:spcBef>
              <a:buNone/>
              <a:defRPr sz="1333" b="1">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nl-NL"/>
              <a:t>‹nr.›</a:t>
            </a:fld>
            <a:endParaRPr/>
          </a:p>
        </p:txBody>
      </p:sp>
      <p:sp>
        <p:nvSpPr>
          <p:cNvPr id="156" name="Shape 156"/>
          <p:cNvSpPr txBox="1"/>
          <p:nvPr/>
        </p:nvSpPr>
        <p:spPr>
          <a:xfrm>
            <a:off x="575735" y="6144001"/>
            <a:ext cx="1680000" cy="287337"/>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r>
              <a:rPr lang="nl-NL" sz="1333" b="1">
                <a:solidFill>
                  <a:schemeClr val="dk1"/>
                </a:solidFill>
                <a:latin typeface="Arial"/>
                <a:ea typeface="Arial"/>
                <a:cs typeface="Arial"/>
                <a:sym typeface="Arial"/>
              </a:rPr>
              <a:t>Coöperatie VGZ </a:t>
            </a:r>
            <a:r>
              <a:rPr lang="nl-NL" sz="1867" b="1">
                <a:solidFill>
                  <a:schemeClr val="dk1"/>
                </a:solidFill>
                <a:latin typeface="Arial"/>
                <a:ea typeface="Arial"/>
                <a:cs typeface="Arial"/>
                <a:sym typeface="Arial"/>
              </a:rPr>
              <a:t>|</a:t>
            </a:r>
            <a:endParaRPr/>
          </a:p>
        </p:txBody>
      </p:sp>
      <p:sp>
        <p:nvSpPr>
          <p:cNvPr id="157" name="Shape 157"/>
          <p:cNvSpPr txBox="1">
            <a:spLocks noGrp="1"/>
          </p:cNvSpPr>
          <p:nvPr>
            <p:ph type="body" idx="2"/>
          </p:nvPr>
        </p:nvSpPr>
        <p:spPr>
          <a:xfrm>
            <a:off x="2040000" y="6124800"/>
            <a:ext cx="2734733" cy="288000"/>
          </a:xfrm>
          <a:prstGeom prst="rect">
            <a:avLst/>
          </a:prstGeom>
          <a:noFill/>
          <a:ln>
            <a:noFill/>
          </a:ln>
        </p:spPr>
        <p:txBody>
          <a:bodyPr spcFirstLastPara="1" wrap="square" lIns="0" tIns="0" rIns="0" bIns="0" anchor="b" anchorCtr="0"/>
          <a:lstStyle>
            <a:lvl1pPr marL="457200" marR="0" lvl="0" indent="-228600" algn="l" rtl="0">
              <a:lnSpc>
                <a:spcPct val="100000"/>
              </a:lnSpc>
              <a:spcBef>
                <a:spcPts val="0"/>
              </a:spcBef>
              <a:spcAft>
                <a:spcPts val="0"/>
              </a:spcAft>
              <a:buSzPts val="1400"/>
              <a:buNone/>
              <a:defRPr sz="1333" b="0" i="0" u="none" strike="noStrike" cap="none">
                <a:solidFill>
                  <a:schemeClr val="dk1"/>
                </a:solidFill>
                <a:latin typeface="Arial"/>
                <a:ea typeface="Arial"/>
                <a:cs typeface="Arial"/>
                <a:sym typeface="Arial"/>
              </a:defRPr>
            </a:lvl1pPr>
            <a:lvl2pPr marL="914400" marR="0" lvl="1" indent="-372554" algn="l" rtl="0">
              <a:lnSpc>
                <a:spcPct val="116674"/>
              </a:lnSpc>
              <a:spcBef>
                <a:spcPts val="0"/>
              </a:spcBef>
              <a:spcAft>
                <a:spcPts val="0"/>
              </a:spcAft>
              <a:buClr>
                <a:schemeClr val="dk1"/>
              </a:buClr>
              <a:buSzPts val="2267"/>
              <a:buFont typeface="Arial"/>
              <a:buChar char="-"/>
              <a:defRPr sz="2267" b="0" i="0" u="none" strike="noStrike" cap="none">
                <a:solidFill>
                  <a:schemeClr val="dk1"/>
                </a:solidFill>
                <a:latin typeface="Arial"/>
                <a:ea typeface="Arial"/>
                <a:cs typeface="Arial"/>
                <a:sym typeface="Arial"/>
              </a:defRPr>
            </a:lvl2pPr>
            <a:lvl3pPr marL="1371600" marR="0" lvl="2" indent="-372554" algn="l" rtl="0">
              <a:lnSpc>
                <a:spcPct val="116674"/>
              </a:lnSpc>
              <a:spcBef>
                <a:spcPts val="0"/>
              </a:spcBef>
              <a:spcAft>
                <a:spcPts val="0"/>
              </a:spcAft>
              <a:buClr>
                <a:schemeClr val="dk1"/>
              </a:buClr>
              <a:buSzPts val="2267"/>
              <a:buFont typeface="Arial"/>
              <a:buChar char="-"/>
              <a:defRPr sz="2267" b="0" i="0" u="none" strike="noStrike" cap="none">
                <a:solidFill>
                  <a:schemeClr val="dk1"/>
                </a:solidFill>
                <a:latin typeface="Arial"/>
                <a:ea typeface="Arial"/>
                <a:cs typeface="Arial"/>
                <a:sym typeface="Arial"/>
              </a:defRPr>
            </a:lvl3pPr>
            <a:lvl4pPr marL="1828800" marR="0" lvl="3" indent="-372554" algn="l" rtl="0">
              <a:lnSpc>
                <a:spcPct val="116674"/>
              </a:lnSpc>
              <a:spcBef>
                <a:spcPts val="0"/>
              </a:spcBef>
              <a:spcAft>
                <a:spcPts val="0"/>
              </a:spcAft>
              <a:buClr>
                <a:schemeClr val="dk1"/>
              </a:buClr>
              <a:buSzPts val="2267"/>
              <a:buFont typeface="Arial"/>
              <a:buChar char="-"/>
              <a:defRPr sz="2267" b="0" i="0" u="none" strike="noStrike" cap="none">
                <a:solidFill>
                  <a:schemeClr val="dk1"/>
                </a:solidFill>
                <a:latin typeface="Arial"/>
                <a:ea typeface="Arial"/>
                <a:cs typeface="Arial"/>
                <a:sym typeface="Arial"/>
              </a:defRPr>
            </a:lvl4pPr>
            <a:lvl5pPr marL="2286000" marR="0" lvl="4" indent="-372554" algn="l" rtl="0">
              <a:lnSpc>
                <a:spcPct val="116674"/>
              </a:lnSpc>
              <a:spcBef>
                <a:spcPts val="0"/>
              </a:spcBef>
              <a:spcAft>
                <a:spcPts val="0"/>
              </a:spcAft>
              <a:buClr>
                <a:schemeClr val="dk1"/>
              </a:buClr>
              <a:buSzPts val="2267"/>
              <a:buFont typeface="Arial"/>
              <a:buChar char="-"/>
              <a:defRPr sz="2267" b="0" i="0" u="none" strike="noStrike" cap="none">
                <a:solidFill>
                  <a:schemeClr val="dk1"/>
                </a:solidFill>
                <a:latin typeface="Arial"/>
                <a:ea typeface="Arial"/>
                <a:cs typeface="Arial"/>
                <a:sym typeface="Arial"/>
              </a:defRPr>
            </a:lvl5pPr>
            <a:lvl6pPr marL="2743200" marR="0" lvl="5" indent="-457200" algn="l" rtl="0">
              <a:lnSpc>
                <a:spcPct val="118527"/>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6pPr>
            <a:lvl7pPr marL="3200400" marR="0" lvl="6" indent="-457200" algn="l" rtl="0">
              <a:lnSpc>
                <a:spcPct val="118527"/>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7pPr>
            <a:lvl8pPr marL="3657600" marR="0" lvl="7" indent="-457200" algn="l" rtl="0">
              <a:lnSpc>
                <a:spcPct val="118527"/>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8pPr>
            <a:lvl9pPr marL="4114800" marR="0" lvl="8" indent="-457200" algn="l" rtl="0">
              <a:lnSpc>
                <a:spcPct val="118527"/>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Verticale titel en tekst">
  <p:cSld name="Verticale titel en tekst">
    <p:spTree>
      <p:nvGrpSpPr>
        <p:cNvPr id="1" name="Shape 158"/>
        <p:cNvGrpSpPr/>
        <p:nvPr/>
      </p:nvGrpSpPr>
      <p:grpSpPr>
        <a:xfrm>
          <a:off x="0" y="0"/>
          <a:ext cx="0" cy="0"/>
          <a:chOff x="0" y="0"/>
          <a:chExt cx="0" cy="0"/>
        </a:xfrm>
      </p:grpSpPr>
      <p:pic>
        <p:nvPicPr>
          <p:cNvPr id="159" name="Shape 159"/>
          <p:cNvPicPr preferRelativeResize="0"/>
          <p:nvPr/>
        </p:nvPicPr>
        <p:blipFill rotWithShape="1">
          <a:blip r:embed="rId2">
            <a:alphaModFix/>
          </a:blip>
          <a:srcRect/>
          <a:stretch/>
        </p:blipFill>
        <p:spPr>
          <a:xfrm>
            <a:off x="7344000" y="5971896"/>
            <a:ext cx="866275" cy="866275"/>
          </a:xfrm>
          <a:prstGeom prst="rect">
            <a:avLst/>
          </a:prstGeom>
          <a:noFill/>
          <a:ln>
            <a:noFill/>
          </a:ln>
        </p:spPr>
      </p:pic>
      <p:sp>
        <p:nvSpPr>
          <p:cNvPr id="160" name="Shape 160"/>
          <p:cNvSpPr txBox="1">
            <a:spLocks noGrp="1"/>
          </p:cNvSpPr>
          <p:nvPr>
            <p:ph type="title"/>
          </p:nvPr>
        </p:nvSpPr>
        <p:spPr>
          <a:xfrm rot="5400000">
            <a:off x="7809144" y="1308975"/>
            <a:ext cx="4344000" cy="2686049"/>
          </a:xfrm>
          <a:prstGeom prst="rect">
            <a:avLst/>
          </a:prstGeom>
          <a:noFill/>
          <a:ln>
            <a:noFill/>
          </a:ln>
        </p:spPr>
        <p:txBody>
          <a:bodyPr spcFirstLastPara="1" wrap="square" lIns="432000" tIns="0" rIns="432000" bIns="0" anchor="t" anchorCtr="0"/>
          <a:lstStyle>
            <a:lvl1pPr marR="0" lvl="0" algn="l" rtl="0">
              <a:spcBef>
                <a:spcPts val="0"/>
              </a:spcBef>
              <a:spcAft>
                <a:spcPts val="0"/>
              </a:spcAft>
              <a:buSzPts val="1400"/>
              <a:buNone/>
              <a:defRPr sz="4267" b="1" i="0" u="none" strike="noStrike" cap="none">
                <a:solidFill>
                  <a:schemeClr val="dk2"/>
                </a:solidFill>
                <a:latin typeface="Arial"/>
                <a:ea typeface="Arial"/>
                <a:cs typeface="Arial"/>
                <a:sym typeface="Arial"/>
              </a:defRPr>
            </a:lvl1pPr>
            <a:lvl2pPr marR="0" lvl="1" algn="l" rtl="0">
              <a:spcBef>
                <a:spcPts val="0"/>
              </a:spcBef>
              <a:spcAft>
                <a:spcPts val="0"/>
              </a:spcAft>
              <a:buSzPts val="1400"/>
              <a:buNone/>
              <a:defRPr sz="6400" b="1" i="0" u="none" strike="noStrike" cap="none">
                <a:solidFill>
                  <a:schemeClr val="dk2"/>
                </a:solidFill>
                <a:latin typeface="Arial"/>
                <a:ea typeface="Arial"/>
                <a:cs typeface="Arial"/>
                <a:sym typeface="Arial"/>
              </a:defRPr>
            </a:lvl2pPr>
            <a:lvl3pPr marR="0" lvl="2" algn="l" rtl="0">
              <a:spcBef>
                <a:spcPts val="0"/>
              </a:spcBef>
              <a:spcAft>
                <a:spcPts val="0"/>
              </a:spcAft>
              <a:buSzPts val="1400"/>
              <a:buNone/>
              <a:defRPr sz="6400" b="1" i="0" u="none" strike="noStrike" cap="none">
                <a:solidFill>
                  <a:schemeClr val="dk2"/>
                </a:solidFill>
                <a:latin typeface="Arial"/>
                <a:ea typeface="Arial"/>
                <a:cs typeface="Arial"/>
                <a:sym typeface="Arial"/>
              </a:defRPr>
            </a:lvl3pPr>
            <a:lvl4pPr marR="0" lvl="3" algn="l" rtl="0">
              <a:spcBef>
                <a:spcPts val="0"/>
              </a:spcBef>
              <a:spcAft>
                <a:spcPts val="0"/>
              </a:spcAft>
              <a:buSzPts val="1400"/>
              <a:buNone/>
              <a:defRPr sz="6400" b="1" i="0" u="none" strike="noStrike" cap="none">
                <a:solidFill>
                  <a:schemeClr val="dk2"/>
                </a:solidFill>
                <a:latin typeface="Arial"/>
                <a:ea typeface="Arial"/>
                <a:cs typeface="Arial"/>
                <a:sym typeface="Arial"/>
              </a:defRPr>
            </a:lvl4pPr>
            <a:lvl5pPr marR="0" lvl="4" algn="l" rtl="0">
              <a:spcBef>
                <a:spcPts val="0"/>
              </a:spcBef>
              <a:spcAft>
                <a:spcPts val="0"/>
              </a:spcAft>
              <a:buSzPts val="1400"/>
              <a:buNone/>
              <a:defRPr sz="6400" b="1" i="0" u="none" strike="noStrike" cap="none">
                <a:solidFill>
                  <a:schemeClr val="dk2"/>
                </a:solidFill>
                <a:latin typeface="Arial"/>
                <a:ea typeface="Arial"/>
                <a:cs typeface="Arial"/>
                <a:sym typeface="Arial"/>
              </a:defRPr>
            </a:lvl5pPr>
            <a:lvl6pPr marR="0" lvl="5" algn="l" rtl="0">
              <a:spcBef>
                <a:spcPts val="0"/>
              </a:spcBef>
              <a:spcAft>
                <a:spcPts val="0"/>
              </a:spcAft>
              <a:buSzPts val="1400"/>
              <a:buNone/>
              <a:defRPr sz="6400" b="1" i="0" u="none" strike="noStrike" cap="none">
                <a:solidFill>
                  <a:schemeClr val="dk2"/>
                </a:solidFill>
                <a:latin typeface="Arial"/>
                <a:ea typeface="Arial"/>
                <a:cs typeface="Arial"/>
                <a:sym typeface="Arial"/>
              </a:defRPr>
            </a:lvl6pPr>
            <a:lvl7pPr marR="0" lvl="6" algn="l" rtl="0">
              <a:spcBef>
                <a:spcPts val="0"/>
              </a:spcBef>
              <a:spcAft>
                <a:spcPts val="0"/>
              </a:spcAft>
              <a:buSzPts val="1400"/>
              <a:buNone/>
              <a:defRPr sz="6400" b="1" i="0" u="none" strike="noStrike" cap="none">
                <a:solidFill>
                  <a:schemeClr val="dk2"/>
                </a:solidFill>
                <a:latin typeface="Arial"/>
                <a:ea typeface="Arial"/>
                <a:cs typeface="Arial"/>
                <a:sym typeface="Arial"/>
              </a:defRPr>
            </a:lvl7pPr>
            <a:lvl8pPr marR="0" lvl="7" algn="l" rtl="0">
              <a:spcBef>
                <a:spcPts val="0"/>
              </a:spcBef>
              <a:spcAft>
                <a:spcPts val="0"/>
              </a:spcAft>
              <a:buSzPts val="1400"/>
              <a:buNone/>
              <a:defRPr sz="6400" b="1" i="0" u="none" strike="noStrike" cap="none">
                <a:solidFill>
                  <a:schemeClr val="dk2"/>
                </a:solidFill>
                <a:latin typeface="Arial"/>
                <a:ea typeface="Arial"/>
                <a:cs typeface="Arial"/>
                <a:sym typeface="Arial"/>
              </a:defRPr>
            </a:lvl8pPr>
            <a:lvl9pPr marR="0" lvl="8" algn="l" rtl="0">
              <a:spcBef>
                <a:spcPts val="0"/>
              </a:spcBef>
              <a:spcAft>
                <a:spcPts val="0"/>
              </a:spcAft>
              <a:buSzPts val="1400"/>
              <a:buNone/>
              <a:defRPr sz="6400" b="1" i="0" u="none" strike="noStrike" cap="none">
                <a:solidFill>
                  <a:schemeClr val="dk2"/>
                </a:solidFill>
                <a:latin typeface="Arial"/>
                <a:ea typeface="Arial"/>
                <a:cs typeface="Arial"/>
                <a:sym typeface="Arial"/>
              </a:defRPr>
            </a:lvl9pPr>
          </a:lstStyle>
          <a:p>
            <a:endParaRPr/>
          </a:p>
        </p:txBody>
      </p:sp>
      <p:sp>
        <p:nvSpPr>
          <p:cNvPr id="161" name="Shape 161"/>
          <p:cNvSpPr txBox="1">
            <a:spLocks noGrp="1"/>
          </p:cNvSpPr>
          <p:nvPr>
            <p:ph type="body" idx="1"/>
          </p:nvPr>
        </p:nvSpPr>
        <p:spPr>
          <a:xfrm rot="5400000">
            <a:off x="2334442" y="-1278708"/>
            <a:ext cx="4341767" cy="7859184"/>
          </a:xfrm>
          <a:prstGeom prst="rect">
            <a:avLst/>
          </a:prstGeom>
          <a:noFill/>
          <a:ln>
            <a:noFill/>
          </a:ln>
        </p:spPr>
        <p:txBody>
          <a:bodyPr spcFirstLastPara="1" wrap="square" lIns="432000" tIns="0" rIns="432000" bIns="0" anchor="t" anchorCtr="0"/>
          <a:lstStyle>
            <a:lvl1pPr marL="457200" marR="0" lvl="0" indent="-228600" algn="l" rtl="0">
              <a:lnSpc>
                <a:spcPct val="116674"/>
              </a:lnSpc>
              <a:spcBef>
                <a:spcPts val="0"/>
              </a:spcBef>
              <a:spcAft>
                <a:spcPts val="0"/>
              </a:spcAft>
              <a:buSzPts val="1400"/>
              <a:buNone/>
              <a:defRPr sz="2267" b="0" i="0" u="none" strike="noStrike" cap="none">
                <a:solidFill>
                  <a:schemeClr val="dk1"/>
                </a:solidFill>
                <a:latin typeface="Arial"/>
                <a:ea typeface="Arial"/>
                <a:cs typeface="Arial"/>
                <a:sym typeface="Arial"/>
              </a:defRPr>
            </a:lvl1pPr>
            <a:lvl2pPr marL="914400" marR="0" lvl="1" indent="-372554" algn="l" rtl="0">
              <a:lnSpc>
                <a:spcPct val="116674"/>
              </a:lnSpc>
              <a:spcBef>
                <a:spcPts val="0"/>
              </a:spcBef>
              <a:spcAft>
                <a:spcPts val="0"/>
              </a:spcAft>
              <a:buClr>
                <a:schemeClr val="dk1"/>
              </a:buClr>
              <a:buSzPts val="2267"/>
              <a:buFont typeface="Arial"/>
              <a:buChar char="-"/>
              <a:defRPr sz="2267" b="0" i="0" u="none" strike="noStrike" cap="none">
                <a:solidFill>
                  <a:schemeClr val="dk1"/>
                </a:solidFill>
                <a:latin typeface="Arial"/>
                <a:ea typeface="Arial"/>
                <a:cs typeface="Arial"/>
                <a:sym typeface="Arial"/>
              </a:defRPr>
            </a:lvl2pPr>
            <a:lvl3pPr marL="1371600" marR="0" lvl="2" indent="-372554" algn="l" rtl="0">
              <a:lnSpc>
                <a:spcPct val="116674"/>
              </a:lnSpc>
              <a:spcBef>
                <a:spcPts val="0"/>
              </a:spcBef>
              <a:spcAft>
                <a:spcPts val="0"/>
              </a:spcAft>
              <a:buClr>
                <a:schemeClr val="dk1"/>
              </a:buClr>
              <a:buSzPts val="2267"/>
              <a:buFont typeface="Arial"/>
              <a:buChar char="-"/>
              <a:defRPr sz="2267" b="0" i="0" u="none" strike="noStrike" cap="none">
                <a:solidFill>
                  <a:schemeClr val="dk1"/>
                </a:solidFill>
                <a:latin typeface="Arial"/>
                <a:ea typeface="Arial"/>
                <a:cs typeface="Arial"/>
                <a:sym typeface="Arial"/>
              </a:defRPr>
            </a:lvl3pPr>
            <a:lvl4pPr marL="1828800" marR="0" lvl="3" indent="-372554" algn="l" rtl="0">
              <a:lnSpc>
                <a:spcPct val="116674"/>
              </a:lnSpc>
              <a:spcBef>
                <a:spcPts val="0"/>
              </a:spcBef>
              <a:spcAft>
                <a:spcPts val="0"/>
              </a:spcAft>
              <a:buClr>
                <a:schemeClr val="dk1"/>
              </a:buClr>
              <a:buSzPts val="2267"/>
              <a:buFont typeface="Arial"/>
              <a:buChar char="-"/>
              <a:defRPr sz="2267" b="0" i="0" u="none" strike="noStrike" cap="none">
                <a:solidFill>
                  <a:schemeClr val="dk1"/>
                </a:solidFill>
                <a:latin typeface="Arial"/>
                <a:ea typeface="Arial"/>
                <a:cs typeface="Arial"/>
                <a:sym typeface="Arial"/>
              </a:defRPr>
            </a:lvl4pPr>
            <a:lvl5pPr marL="2286000" marR="0" lvl="4" indent="-372554" algn="l" rtl="0">
              <a:lnSpc>
                <a:spcPct val="116674"/>
              </a:lnSpc>
              <a:spcBef>
                <a:spcPts val="0"/>
              </a:spcBef>
              <a:spcAft>
                <a:spcPts val="0"/>
              </a:spcAft>
              <a:buClr>
                <a:schemeClr val="dk1"/>
              </a:buClr>
              <a:buSzPts val="2267"/>
              <a:buFont typeface="Arial"/>
              <a:buChar char="-"/>
              <a:defRPr sz="2267" b="0" i="0" u="none" strike="noStrike" cap="none">
                <a:solidFill>
                  <a:schemeClr val="dk1"/>
                </a:solidFill>
                <a:latin typeface="Arial"/>
                <a:ea typeface="Arial"/>
                <a:cs typeface="Arial"/>
                <a:sym typeface="Arial"/>
              </a:defRPr>
            </a:lvl5pPr>
            <a:lvl6pPr marL="2743200" marR="0" lvl="5" indent="-457200" algn="l" rtl="0">
              <a:lnSpc>
                <a:spcPct val="118527"/>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6pPr>
            <a:lvl7pPr marL="3200400" marR="0" lvl="6" indent="-457200" algn="l" rtl="0">
              <a:lnSpc>
                <a:spcPct val="118527"/>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7pPr>
            <a:lvl8pPr marL="3657600" marR="0" lvl="7" indent="-457200" algn="l" rtl="0">
              <a:lnSpc>
                <a:spcPct val="118527"/>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8pPr>
            <a:lvl9pPr marL="4114800" marR="0" lvl="8" indent="-457200" algn="l" rtl="0">
              <a:lnSpc>
                <a:spcPct val="118527"/>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9pPr>
          </a:lstStyle>
          <a:p>
            <a:endParaRPr/>
          </a:p>
        </p:txBody>
      </p:sp>
      <p:sp>
        <p:nvSpPr>
          <p:cNvPr id="162" name="Shape 162"/>
          <p:cNvSpPr/>
          <p:nvPr/>
        </p:nvSpPr>
        <p:spPr>
          <a:xfrm>
            <a:off x="0" y="480000"/>
            <a:ext cx="575733" cy="4320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dk1"/>
              </a:solidFill>
              <a:latin typeface="Arial"/>
              <a:ea typeface="Arial"/>
              <a:cs typeface="Arial"/>
              <a:sym typeface="Arial"/>
            </a:endParaRPr>
          </a:p>
        </p:txBody>
      </p:sp>
      <p:cxnSp>
        <p:nvCxnSpPr>
          <p:cNvPr id="163" name="Shape 163"/>
          <p:cNvCxnSpPr/>
          <p:nvPr/>
        </p:nvCxnSpPr>
        <p:spPr>
          <a:xfrm>
            <a:off x="575734" y="6000000"/>
            <a:ext cx="10748433" cy="0"/>
          </a:xfrm>
          <a:prstGeom prst="straightConnector1">
            <a:avLst/>
          </a:prstGeom>
          <a:noFill/>
          <a:ln w="12700" cap="flat" cmpd="sng">
            <a:solidFill>
              <a:schemeClr val="dk2"/>
            </a:solidFill>
            <a:prstDash val="dot"/>
            <a:round/>
            <a:headEnd type="none" w="med" len="med"/>
            <a:tailEnd type="none" w="med" len="med"/>
          </a:ln>
        </p:spPr>
      </p:cxnSp>
      <p:sp>
        <p:nvSpPr>
          <p:cNvPr id="164" name="Shape 164"/>
          <p:cNvSpPr txBox="1">
            <a:spLocks noGrp="1"/>
          </p:cNvSpPr>
          <p:nvPr>
            <p:ph type="sldNum" idx="12"/>
          </p:nvPr>
        </p:nvSpPr>
        <p:spPr>
          <a:xfrm>
            <a:off x="8707969" y="6239999"/>
            <a:ext cx="2639484" cy="192000"/>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1333" b="1">
                <a:solidFill>
                  <a:schemeClr val="dk1"/>
                </a:solidFill>
                <a:latin typeface="Arial"/>
                <a:ea typeface="Arial"/>
                <a:cs typeface="Arial"/>
                <a:sym typeface="Arial"/>
              </a:defRPr>
            </a:lvl1pPr>
            <a:lvl2pPr marL="0" marR="0" lvl="1" indent="0" algn="r" rtl="0">
              <a:spcBef>
                <a:spcPts val="0"/>
              </a:spcBef>
              <a:buNone/>
              <a:defRPr sz="1333" b="1">
                <a:solidFill>
                  <a:schemeClr val="dk1"/>
                </a:solidFill>
                <a:latin typeface="Arial"/>
                <a:ea typeface="Arial"/>
                <a:cs typeface="Arial"/>
                <a:sym typeface="Arial"/>
              </a:defRPr>
            </a:lvl2pPr>
            <a:lvl3pPr marL="0" marR="0" lvl="2" indent="0" algn="r" rtl="0">
              <a:spcBef>
                <a:spcPts val="0"/>
              </a:spcBef>
              <a:buNone/>
              <a:defRPr sz="1333" b="1">
                <a:solidFill>
                  <a:schemeClr val="dk1"/>
                </a:solidFill>
                <a:latin typeface="Arial"/>
                <a:ea typeface="Arial"/>
                <a:cs typeface="Arial"/>
                <a:sym typeface="Arial"/>
              </a:defRPr>
            </a:lvl3pPr>
            <a:lvl4pPr marL="0" marR="0" lvl="3" indent="0" algn="r" rtl="0">
              <a:spcBef>
                <a:spcPts val="0"/>
              </a:spcBef>
              <a:buNone/>
              <a:defRPr sz="1333" b="1">
                <a:solidFill>
                  <a:schemeClr val="dk1"/>
                </a:solidFill>
                <a:latin typeface="Arial"/>
                <a:ea typeface="Arial"/>
                <a:cs typeface="Arial"/>
                <a:sym typeface="Arial"/>
              </a:defRPr>
            </a:lvl4pPr>
            <a:lvl5pPr marL="0" marR="0" lvl="4" indent="0" algn="r" rtl="0">
              <a:spcBef>
                <a:spcPts val="0"/>
              </a:spcBef>
              <a:buNone/>
              <a:defRPr sz="1333" b="1">
                <a:solidFill>
                  <a:schemeClr val="dk1"/>
                </a:solidFill>
                <a:latin typeface="Arial"/>
                <a:ea typeface="Arial"/>
                <a:cs typeface="Arial"/>
                <a:sym typeface="Arial"/>
              </a:defRPr>
            </a:lvl5pPr>
            <a:lvl6pPr marL="0" marR="0" lvl="5" indent="0" algn="r" rtl="0">
              <a:spcBef>
                <a:spcPts val="0"/>
              </a:spcBef>
              <a:buNone/>
              <a:defRPr sz="1333" b="1">
                <a:solidFill>
                  <a:schemeClr val="dk1"/>
                </a:solidFill>
                <a:latin typeface="Arial"/>
                <a:ea typeface="Arial"/>
                <a:cs typeface="Arial"/>
                <a:sym typeface="Arial"/>
              </a:defRPr>
            </a:lvl6pPr>
            <a:lvl7pPr marL="0" marR="0" lvl="6" indent="0" algn="r" rtl="0">
              <a:spcBef>
                <a:spcPts val="0"/>
              </a:spcBef>
              <a:buNone/>
              <a:defRPr sz="1333" b="1">
                <a:solidFill>
                  <a:schemeClr val="dk1"/>
                </a:solidFill>
                <a:latin typeface="Arial"/>
                <a:ea typeface="Arial"/>
                <a:cs typeface="Arial"/>
                <a:sym typeface="Arial"/>
              </a:defRPr>
            </a:lvl7pPr>
            <a:lvl8pPr marL="0" marR="0" lvl="7" indent="0" algn="r" rtl="0">
              <a:spcBef>
                <a:spcPts val="0"/>
              </a:spcBef>
              <a:buNone/>
              <a:defRPr sz="1333" b="1">
                <a:solidFill>
                  <a:schemeClr val="dk1"/>
                </a:solidFill>
                <a:latin typeface="Arial"/>
                <a:ea typeface="Arial"/>
                <a:cs typeface="Arial"/>
                <a:sym typeface="Arial"/>
              </a:defRPr>
            </a:lvl8pPr>
            <a:lvl9pPr marL="0" marR="0" lvl="8" indent="0" algn="r" rtl="0">
              <a:spcBef>
                <a:spcPts val="0"/>
              </a:spcBef>
              <a:buNone/>
              <a:defRPr sz="1333" b="1">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nl-NL"/>
              <a:t>‹nr.›</a:t>
            </a:fld>
            <a:endParaRPr/>
          </a:p>
        </p:txBody>
      </p:sp>
      <p:sp>
        <p:nvSpPr>
          <p:cNvPr id="165" name="Shape 165"/>
          <p:cNvSpPr txBox="1"/>
          <p:nvPr/>
        </p:nvSpPr>
        <p:spPr>
          <a:xfrm>
            <a:off x="575735" y="6144001"/>
            <a:ext cx="1680000" cy="287337"/>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r>
              <a:rPr lang="nl-NL" sz="1333" b="1">
                <a:solidFill>
                  <a:schemeClr val="dk1"/>
                </a:solidFill>
                <a:latin typeface="Arial"/>
                <a:ea typeface="Arial"/>
                <a:cs typeface="Arial"/>
                <a:sym typeface="Arial"/>
              </a:rPr>
              <a:t>Coöperatie VGZ </a:t>
            </a:r>
            <a:r>
              <a:rPr lang="nl-NL" sz="1867" b="1">
                <a:solidFill>
                  <a:schemeClr val="dk1"/>
                </a:solidFill>
                <a:latin typeface="Arial"/>
                <a:ea typeface="Arial"/>
                <a:cs typeface="Arial"/>
                <a:sym typeface="Arial"/>
              </a:rPr>
              <a:t>|</a:t>
            </a:r>
            <a:endParaRPr/>
          </a:p>
        </p:txBody>
      </p:sp>
      <p:sp>
        <p:nvSpPr>
          <p:cNvPr id="166" name="Shape 166"/>
          <p:cNvSpPr txBox="1">
            <a:spLocks noGrp="1"/>
          </p:cNvSpPr>
          <p:nvPr>
            <p:ph type="body" idx="2"/>
          </p:nvPr>
        </p:nvSpPr>
        <p:spPr>
          <a:xfrm>
            <a:off x="2016000" y="6124800"/>
            <a:ext cx="2734733" cy="288000"/>
          </a:xfrm>
          <a:prstGeom prst="rect">
            <a:avLst/>
          </a:prstGeom>
          <a:noFill/>
          <a:ln>
            <a:noFill/>
          </a:ln>
        </p:spPr>
        <p:txBody>
          <a:bodyPr spcFirstLastPara="1" wrap="square" lIns="0" tIns="0" rIns="0" bIns="0" anchor="b" anchorCtr="0"/>
          <a:lstStyle>
            <a:lvl1pPr marL="457200" marR="0" lvl="0" indent="-228600" algn="l" rtl="0">
              <a:lnSpc>
                <a:spcPct val="100000"/>
              </a:lnSpc>
              <a:spcBef>
                <a:spcPts val="0"/>
              </a:spcBef>
              <a:spcAft>
                <a:spcPts val="0"/>
              </a:spcAft>
              <a:buSzPts val="1400"/>
              <a:buNone/>
              <a:defRPr sz="1333" b="0" i="0" u="none" strike="noStrike" cap="none">
                <a:solidFill>
                  <a:schemeClr val="dk1"/>
                </a:solidFill>
                <a:latin typeface="Arial"/>
                <a:ea typeface="Arial"/>
                <a:cs typeface="Arial"/>
                <a:sym typeface="Arial"/>
              </a:defRPr>
            </a:lvl1pPr>
            <a:lvl2pPr marL="914400" marR="0" lvl="1" indent="-372554" algn="l" rtl="0">
              <a:lnSpc>
                <a:spcPct val="116674"/>
              </a:lnSpc>
              <a:spcBef>
                <a:spcPts val="0"/>
              </a:spcBef>
              <a:spcAft>
                <a:spcPts val="0"/>
              </a:spcAft>
              <a:buClr>
                <a:schemeClr val="dk1"/>
              </a:buClr>
              <a:buSzPts val="2267"/>
              <a:buFont typeface="Arial"/>
              <a:buChar char="-"/>
              <a:defRPr sz="2267" b="0" i="0" u="none" strike="noStrike" cap="none">
                <a:solidFill>
                  <a:schemeClr val="dk1"/>
                </a:solidFill>
                <a:latin typeface="Arial"/>
                <a:ea typeface="Arial"/>
                <a:cs typeface="Arial"/>
                <a:sym typeface="Arial"/>
              </a:defRPr>
            </a:lvl2pPr>
            <a:lvl3pPr marL="1371600" marR="0" lvl="2" indent="-372554" algn="l" rtl="0">
              <a:lnSpc>
                <a:spcPct val="116674"/>
              </a:lnSpc>
              <a:spcBef>
                <a:spcPts val="0"/>
              </a:spcBef>
              <a:spcAft>
                <a:spcPts val="0"/>
              </a:spcAft>
              <a:buClr>
                <a:schemeClr val="dk1"/>
              </a:buClr>
              <a:buSzPts val="2267"/>
              <a:buFont typeface="Arial"/>
              <a:buChar char="-"/>
              <a:defRPr sz="2267" b="0" i="0" u="none" strike="noStrike" cap="none">
                <a:solidFill>
                  <a:schemeClr val="dk1"/>
                </a:solidFill>
                <a:latin typeface="Arial"/>
                <a:ea typeface="Arial"/>
                <a:cs typeface="Arial"/>
                <a:sym typeface="Arial"/>
              </a:defRPr>
            </a:lvl3pPr>
            <a:lvl4pPr marL="1828800" marR="0" lvl="3" indent="-372554" algn="l" rtl="0">
              <a:lnSpc>
                <a:spcPct val="116674"/>
              </a:lnSpc>
              <a:spcBef>
                <a:spcPts val="0"/>
              </a:spcBef>
              <a:spcAft>
                <a:spcPts val="0"/>
              </a:spcAft>
              <a:buClr>
                <a:schemeClr val="dk1"/>
              </a:buClr>
              <a:buSzPts val="2267"/>
              <a:buFont typeface="Arial"/>
              <a:buChar char="-"/>
              <a:defRPr sz="2267" b="0" i="0" u="none" strike="noStrike" cap="none">
                <a:solidFill>
                  <a:schemeClr val="dk1"/>
                </a:solidFill>
                <a:latin typeface="Arial"/>
                <a:ea typeface="Arial"/>
                <a:cs typeface="Arial"/>
                <a:sym typeface="Arial"/>
              </a:defRPr>
            </a:lvl4pPr>
            <a:lvl5pPr marL="2286000" marR="0" lvl="4" indent="-372554" algn="l" rtl="0">
              <a:lnSpc>
                <a:spcPct val="116674"/>
              </a:lnSpc>
              <a:spcBef>
                <a:spcPts val="0"/>
              </a:spcBef>
              <a:spcAft>
                <a:spcPts val="0"/>
              </a:spcAft>
              <a:buClr>
                <a:schemeClr val="dk1"/>
              </a:buClr>
              <a:buSzPts val="2267"/>
              <a:buFont typeface="Arial"/>
              <a:buChar char="-"/>
              <a:defRPr sz="2267" b="0" i="0" u="none" strike="noStrike" cap="none">
                <a:solidFill>
                  <a:schemeClr val="dk1"/>
                </a:solidFill>
                <a:latin typeface="Arial"/>
                <a:ea typeface="Arial"/>
                <a:cs typeface="Arial"/>
                <a:sym typeface="Arial"/>
              </a:defRPr>
            </a:lvl5pPr>
            <a:lvl6pPr marL="2743200" marR="0" lvl="5" indent="-457200" algn="l" rtl="0">
              <a:lnSpc>
                <a:spcPct val="118527"/>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6pPr>
            <a:lvl7pPr marL="3200400" marR="0" lvl="6" indent="-457200" algn="l" rtl="0">
              <a:lnSpc>
                <a:spcPct val="118527"/>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7pPr>
            <a:lvl8pPr marL="3657600" marR="0" lvl="7" indent="-457200" algn="l" rtl="0">
              <a:lnSpc>
                <a:spcPct val="118527"/>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8pPr>
            <a:lvl9pPr marL="4114800" marR="0" lvl="8" indent="-457200" algn="l" rtl="0">
              <a:lnSpc>
                <a:spcPct val="118527"/>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eldia">
  <p:cSld name="Titeldia">
    <p:spTree>
      <p:nvGrpSpPr>
        <p:cNvPr id="1" name="Shape 35"/>
        <p:cNvGrpSpPr/>
        <p:nvPr/>
      </p:nvGrpSpPr>
      <p:grpSpPr>
        <a:xfrm>
          <a:off x="0" y="0"/>
          <a:ext cx="0" cy="0"/>
          <a:chOff x="0" y="0"/>
          <a:chExt cx="0" cy="0"/>
        </a:xfrm>
      </p:grpSpPr>
      <p:pic>
        <p:nvPicPr>
          <p:cNvPr id="36" name="Shape 36"/>
          <p:cNvPicPr preferRelativeResize="0"/>
          <p:nvPr/>
        </p:nvPicPr>
        <p:blipFill rotWithShape="1">
          <a:blip r:embed="rId2">
            <a:alphaModFix/>
          </a:blip>
          <a:srcRect/>
          <a:stretch/>
        </p:blipFill>
        <p:spPr>
          <a:xfrm>
            <a:off x="0" y="480000"/>
            <a:ext cx="12192000" cy="4322064"/>
          </a:xfrm>
          <a:prstGeom prst="rect">
            <a:avLst/>
          </a:prstGeom>
          <a:noFill/>
          <a:ln>
            <a:noFill/>
          </a:ln>
        </p:spPr>
      </p:pic>
      <p:sp>
        <p:nvSpPr>
          <p:cNvPr id="37" name="Shape 37"/>
          <p:cNvSpPr txBox="1">
            <a:spLocks noGrp="1"/>
          </p:cNvSpPr>
          <p:nvPr>
            <p:ph type="ctrTitle"/>
          </p:nvPr>
        </p:nvSpPr>
        <p:spPr>
          <a:xfrm>
            <a:off x="576000" y="4104000"/>
            <a:ext cx="7200633" cy="1440000"/>
          </a:xfrm>
          <a:prstGeom prst="rect">
            <a:avLst/>
          </a:prstGeom>
          <a:solidFill>
            <a:schemeClr val="lt1"/>
          </a:solidFill>
          <a:ln>
            <a:noFill/>
          </a:ln>
        </p:spPr>
        <p:txBody>
          <a:bodyPr spcFirstLastPara="1" wrap="square" lIns="432000" tIns="0" rIns="0" bIns="0" anchor="b" anchorCtr="0"/>
          <a:lstStyle>
            <a:lvl1pPr marR="0" lvl="0" algn="l" rtl="0">
              <a:lnSpc>
                <a:spcPct val="100770"/>
              </a:lnSpc>
              <a:spcBef>
                <a:spcPts val="0"/>
              </a:spcBef>
              <a:spcAft>
                <a:spcPts val="0"/>
              </a:spcAft>
              <a:buSzPts val="1400"/>
              <a:buNone/>
              <a:defRPr sz="4800" b="1" i="0" u="none" strike="noStrike" cap="none">
                <a:solidFill>
                  <a:schemeClr val="dk2"/>
                </a:solidFill>
                <a:latin typeface="Arial"/>
                <a:ea typeface="Arial"/>
                <a:cs typeface="Arial"/>
                <a:sym typeface="Arial"/>
              </a:defRPr>
            </a:lvl1pPr>
            <a:lvl2pPr marR="0" lvl="1" algn="l" rtl="0">
              <a:spcBef>
                <a:spcPts val="0"/>
              </a:spcBef>
              <a:spcAft>
                <a:spcPts val="0"/>
              </a:spcAft>
              <a:buSzPts val="1400"/>
              <a:buNone/>
              <a:defRPr sz="6400" b="1" i="0" u="none" strike="noStrike" cap="none">
                <a:solidFill>
                  <a:schemeClr val="dk2"/>
                </a:solidFill>
                <a:latin typeface="Arial"/>
                <a:ea typeface="Arial"/>
                <a:cs typeface="Arial"/>
                <a:sym typeface="Arial"/>
              </a:defRPr>
            </a:lvl2pPr>
            <a:lvl3pPr marR="0" lvl="2" algn="l" rtl="0">
              <a:spcBef>
                <a:spcPts val="0"/>
              </a:spcBef>
              <a:spcAft>
                <a:spcPts val="0"/>
              </a:spcAft>
              <a:buSzPts val="1400"/>
              <a:buNone/>
              <a:defRPr sz="6400" b="1" i="0" u="none" strike="noStrike" cap="none">
                <a:solidFill>
                  <a:schemeClr val="dk2"/>
                </a:solidFill>
                <a:latin typeface="Arial"/>
                <a:ea typeface="Arial"/>
                <a:cs typeface="Arial"/>
                <a:sym typeface="Arial"/>
              </a:defRPr>
            </a:lvl3pPr>
            <a:lvl4pPr marR="0" lvl="3" algn="l" rtl="0">
              <a:spcBef>
                <a:spcPts val="0"/>
              </a:spcBef>
              <a:spcAft>
                <a:spcPts val="0"/>
              </a:spcAft>
              <a:buSzPts val="1400"/>
              <a:buNone/>
              <a:defRPr sz="6400" b="1" i="0" u="none" strike="noStrike" cap="none">
                <a:solidFill>
                  <a:schemeClr val="dk2"/>
                </a:solidFill>
                <a:latin typeface="Arial"/>
                <a:ea typeface="Arial"/>
                <a:cs typeface="Arial"/>
                <a:sym typeface="Arial"/>
              </a:defRPr>
            </a:lvl4pPr>
            <a:lvl5pPr marR="0" lvl="4" algn="l" rtl="0">
              <a:spcBef>
                <a:spcPts val="0"/>
              </a:spcBef>
              <a:spcAft>
                <a:spcPts val="0"/>
              </a:spcAft>
              <a:buSzPts val="1400"/>
              <a:buNone/>
              <a:defRPr sz="6400" b="1" i="0" u="none" strike="noStrike" cap="none">
                <a:solidFill>
                  <a:schemeClr val="dk2"/>
                </a:solidFill>
                <a:latin typeface="Arial"/>
                <a:ea typeface="Arial"/>
                <a:cs typeface="Arial"/>
                <a:sym typeface="Arial"/>
              </a:defRPr>
            </a:lvl5pPr>
            <a:lvl6pPr marR="0" lvl="5" algn="l" rtl="0">
              <a:spcBef>
                <a:spcPts val="0"/>
              </a:spcBef>
              <a:spcAft>
                <a:spcPts val="0"/>
              </a:spcAft>
              <a:buSzPts val="1400"/>
              <a:buNone/>
              <a:defRPr sz="6400" b="1" i="0" u="none" strike="noStrike" cap="none">
                <a:solidFill>
                  <a:schemeClr val="dk2"/>
                </a:solidFill>
                <a:latin typeface="Arial"/>
                <a:ea typeface="Arial"/>
                <a:cs typeface="Arial"/>
                <a:sym typeface="Arial"/>
              </a:defRPr>
            </a:lvl6pPr>
            <a:lvl7pPr marR="0" lvl="6" algn="l" rtl="0">
              <a:spcBef>
                <a:spcPts val="0"/>
              </a:spcBef>
              <a:spcAft>
                <a:spcPts val="0"/>
              </a:spcAft>
              <a:buSzPts val="1400"/>
              <a:buNone/>
              <a:defRPr sz="6400" b="1" i="0" u="none" strike="noStrike" cap="none">
                <a:solidFill>
                  <a:schemeClr val="dk2"/>
                </a:solidFill>
                <a:latin typeface="Arial"/>
                <a:ea typeface="Arial"/>
                <a:cs typeface="Arial"/>
                <a:sym typeface="Arial"/>
              </a:defRPr>
            </a:lvl7pPr>
            <a:lvl8pPr marR="0" lvl="7" algn="l" rtl="0">
              <a:spcBef>
                <a:spcPts val="0"/>
              </a:spcBef>
              <a:spcAft>
                <a:spcPts val="0"/>
              </a:spcAft>
              <a:buSzPts val="1400"/>
              <a:buNone/>
              <a:defRPr sz="6400" b="1" i="0" u="none" strike="noStrike" cap="none">
                <a:solidFill>
                  <a:schemeClr val="dk2"/>
                </a:solidFill>
                <a:latin typeface="Arial"/>
                <a:ea typeface="Arial"/>
                <a:cs typeface="Arial"/>
                <a:sym typeface="Arial"/>
              </a:defRPr>
            </a:lvl8pPr>
            <a:lvl9pPr marR="0" lvl="8" algn="l" rtl="0">
              <a:spcBef>
                <a:spcPts val="0"/>
              </a:spcBef>
              <a:spcAft>
                <a:spcPts val="0"/>
              </a:spcAft>
              <a:buSzPts val="1400"/>
              <a:buNone/>
              <a:defRPr sz="6400" b="1" i="0" u="none" strike="noStrike" cap="none">
                <a:solidFill>
                  <a:schemeClr val="dk2"/>
                </a:solidFill>
                <a:latin typeface="Arial"/>
                <a:ea typeface="Arial"/>
                <a:cs typeface="Arial"/>
                <a:sym typeface="Arial"/>
              </a:defRPr>
            </a:lvl9pPr>
          </a:lstStyle>
          <a:p>
            <a:endParaRPr/>
          </a:p>
        </p:txBody>
      </p:sp>
      <p:pic>
        <p:nvPicPr>
          <p:cNvPr id="38" name="Shape 38"/>
          <p:cNvPicPr preferRelativeResize="0"/>
          <p:nvPr/>
        </p:nvPicPr>
        <p:blipFill rotWithShape="1">
          <a:blip r:embed="rId3">
            <a:alphaModFix/>
          </a:blip>
          <a:srcRect/>
          <a:stretch/>
        </p:blipFill>
        <p:spPr>
          <a:xfrm>
            <a:off x="7056001" y="5649600"/>
            <a:ext cx="1452951" cy="1112416"/>
          </a:xfrm>
          <a:prstGeom prst="rect">
            <a:avLst/>
          </a:prstGeom>
          <a:noFill/>
          <a:ln>
            <a:noFill/>
          </a:ln>
        </p:spPr>
      </p:pic>
      <p:sp>
        <p:nvSpPr>
          <p:cNvPr id="39" name="Shape 39"/>
          <p:cNvSpPr txBox="1">
            <a:spLocks noGrp="1"/>
          </p:cNvSpPr>
          <p:nvPr>
            <p:ph type="body" idx="1"/>
          </p:nvPr>
        </p:nvSpPr>
        <p:spPr>
          <a:xfrm>
            <a:off x="1155237" y="5925341"/>
            <a:ext cx="3888317" cy="576000"/>
          </a:xfrm>
          <a:prstGeom prst="rect">
            <a:avLst/>
          </a:prstGeom>
          <a:noFill/>
          <a:ln>
            <a:noFill/>
          </a:ln>
        </p:spPr>
        <p:txBody>
          <a:bodyPr spcFirstLastPara="1" wrap="square" lIns="0" tIns="0" rIns="0" bIns="0" anchor="b" anchorCtr="0"/>
          <a:lstStyle>
            <a:lvl1pPr marL="457200" marR="0" lvl="0" indent="-228600" algn="l" rtl="0">
              <a:lnSpc>
                <a:spcPct val="118062"/>
              </a:lnSpc>
              <a:spcBef>
                <a:spcPts val="0"/>
              </a:spcBef>
              <a:spcAft>
                <a:spcPts val="0"/>
              </a:spcAft>
              <a:buSzPts val="1400"/>
              <a:buNone/>
              <a:defRPr sz="1600" b="1" i="0" u="none" strike="noStrike" cap="none">
                <a:solidFill>
                  <a:schemeClr val="dk1"/>
                </a:solidFill>
                <a:latin typeface="Arial"/>
                <a:ea typeface="Arial"/>
                <a:cs typeface="Arial"/>
                <a:sym typeface="Arial"/>
              </a:defRPr>
            </a:lvl1pPr>
            <a:lvl2pPr marL="914400" marR="0" lvl="1" indent="-372554" algn="l" rtl="0">
              <a:lnSpc>
                <a:spcPct val="116674"/>
              </a:lnSpc>
              <a:spcBef>
                <a:spcPts val="0"/>
              </a:spcBef>
              <a:spcAft>
                <a:spcPts val="0"/>
              </a:spcAft>
              <a:buClr>
                <a:schemeClr val="dk1"/>
              </a:buClr>
              <a:buSzPts val="2267"/>
              <a:buFont typeface="Arial"/>
              <a:buChar char="-"/>
              <a:defRPr sz="2267" b="0" i="0" u="none" strike="noStrike" cap="none">
                <a:solidFill>
                  <a:schemeClr val="dk1"/>
                </a:solidFill>
                <a:latin typeface="Arial"/>
                <a:ea typeface="Arial"/>
                <a:cs typeface="Arial"/>
                <a:sym typeface="Arial"/>
              </a:defRPr>
            </a:lvl2pPr>
            <a:lvl3pPr marL="1371600" marR="0" lvl="2" indent="-372554" algn="l" rtl="0">
              <a:lnSpc>
                <a:spcPct val="116674"/>
              </a:lnSpc>
              <a:spcBef>
                <a:spcPts val="0"/>
              </a:spcBef>
              <a:spcAft>
                <a:spcPts val="0"/>
              </a:spcAft>
              <a:buClr>
                <a:schemeClr val="dk1"/>
              </a:buClr>
              <a:buSzPts val="2267"/>
              <a:buFont typeface="Arial"/>
              <a:buChar char="-"/>
              <a:defRPr sz="2267" b="0" i="0" u="none" strike="noStrike" cap="none">
                <a:solidFill>
                  <a:schemeClr val="dk1"/>
                </a:solidFill>
                <a:latin typeface="Arial"/>
                <a:ea typeface="Arial"/>
                <a:cs typeface="Arial"/>
                <a:sym typeface="Arial"/>
              </a:defRPr>
            </a:lvl3pPr>
            <a:lvl4pPr marL="1828800" marR="0" lvl="3" indent="-372554" algn="l" rtl="0">
              <a:lnSpc>
                <a:spcPct val="116674"/>
              </a:lnSpc>
              <a:spcBef>
                <a:spcPts val="0"/>
              </a:spcBef>
              <a:spcAft>
                <a:spcPts val="0"/>
              </a:spcAft>
              <a:buClr>
                <a:schemeClr val="dk1"/>
              </a:buClr>
              <a:buSzPts val="2267"/>
              <a:buFont typeface="Arial"/>
              <a:buChar char="-"/>
              <a:defRPr sz="2267" b="0" i="0" u="none" strike="noStrike" cap="none">
                <a:solidFill>
                  <a:schemeClr val="dk1"/>
                </a:solidFill>
                <a:latin typeface="Arial"/>
                <a:ea typeface="Arial"/>
                <a:cs typeface="Arial"/>
                <a:sym typeface="Arial"/>
              </a:defRPr>
            </a:lvl4pPr>
            <a:lvl5pPr marL="2286000" marR="0" lvl="4" indent="-372554" algn="l" rtl="0">
              <a:lnSpc>
                <a:spcPct val="116674"/>
              </a:lnSpc>
              <a:spcBef>
                <a:spcPts val="0"/>
              </a:spcBef>
              <a:spcAft>
                <a:spcPts val="0"/>
              </a:spcAft>
              <a:buClr>
                <a:schemeClr val="dk1"/>
              </a:buClr>
              <a:buSzPts val="2267"/>
              <a:buFont typeface="Arial"/>
              <a:buChar char="-"/>
              <a:defRPr sz="2267" b="0" i="0" u="none" strike="noStrike" cap="none">
                <a:solidFill>
                  <a:schemeClr val="dk1"/>
                </a:solidFill>
                <a:latin typeface="Arial"/>
                <a:ea typeface="Arial"/>
                <a:cs typeface="Arial"/>
                <a:sym typeface="Arial"/>
              </a:defRPr>
            </a:lvl5pPr>
            <a:lvl6pPr marL="2743200" marR="0" lvl="5" indent="-457200" algn="l" rtl="0">
              <a:lnSpc>
                <a:spcPct val="118527"/>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6pPr>
            <a:lvl7pPr marL="3200400" marR="0" lvl="6" indent="-457200" algn="l" rtl="0">
              <a:lnSpc>
                <a:spcPct val="118527"/>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7pPr>
            <a:lvl8pPr marL="3657600" marR="0" lvl="7" indent="-457200" algn="l" rtl="0">
              <a:lnSpc>
                <a:spcPct val="118527"/>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8pPr>
            <a:lvl9pPr marL="4114800" marR="0" lvl="8" indent="-457200" algn="l" rtl="0">
              <a:lnSpc>
                <a:spcPct val="118527"/>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9pPr>
          </a:lstStyle>
          <a:p>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Titeldia">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81732"/>
            <a:ext cx="12192000" cy="4318601"/>
          </a:xfrm>
          <a:prstGeom prst="rect">
            <a:avLst/>
          </a:prstGeom>
        </p:spPr>
      </p:pic>
      <p:sp>
        <p:nvSpPr>
          <p:cNvPr id="9" name="Text Placeholder 12"/>
          <p:cNvSpPr>
            <a:spLocks noGrp="1"/>
          </p:cNvSpPr>
          <p:nvPr>
            <p:ph type="body" sz="quarter" idx="11" hasCustomPrompt="1"/>
          </p:nvPr>
        </p:nvSpPr>
        <p:spPr>
          <a:xfrm>
            <a:off x="1155237" y="5925341"/>
            <a:ext cx="3888317" cy="576000"/>
          </a:xfrm>
        </p:spPr>
        <p:txBody>
          <a:bodyPr lIns="0" rIns="0" anchor="b" anchorCtr="0"/>
          <a:lstStyle>
            <a:lvl1pPr marL="0" indent="0">
              <a:lnSpc>
                <a:spcPts val="1889"/>
              </a:lnSpc>
              <a:defRPr sz="1600" b="1" i="0" baseline="0">
                <a:latin typeface="Arial" pitchFamily="34" charset="0"/>
              </a:defRPr>
            </a:lvl1pPr>
          </a:lstStyle>
          <a:p>
            <a:pPr lvl="0"/>
            <a:r>
              <a:rPr lang="nl-NL" dirty="0"/>
              <a:t>Auteur</a:t>
            </a:r>
            <a:br>
              <a:rPr lang="nl-NL" dirty="0"/>
            </a:br>
            <a:r>
              <a:rPr lang="nl-NL" dirty="0"/>
              <a:t>Datum</a:t>
            </a:r>
          </a:p>
        </p:txBody>
      </p:sp>
      <p:pic>
        <p:nvPicPr>
          <p:cNvPr id="10" name="Picture 7"/>
          <p:cNvPicPr preferRelativeResize="0">
            <a:picLocks/>
          </p:cNvPicPr>
          <p:nvPr userDrawn="1"/>
        </p:nvPicPr>
        <p:blipFill>
          <a:blip r:embed="rId3">
            <a:extLst>
              <a:ext uri="{28A0092B-C50C-407E-A947-70E740481C1C}">
                <a14:useLocalDpi xmlns:a14="http://schemas.microsoft.com/office/drawing/2010/main" val="0"/>
              </a:ext>
            </a:extLst>
          </a:blip>
          <a:stretch>
            <a:fillRect/>
          </a:stretch>
        </p:blipFill>
        <p:spPr>
          <a:xfrm>
            <a:off x="7056001" y="5649600"/>
            <a:ext cx="1452951" cy="1112416"/>
          </a:xfrm>
          <a:prstGeom prst="rect">
            <a:avLst/>
          </a:prstGeom>
        </p:spPr>
      </p:pic>
      <p:sp>
        <p:nvSpPr>
          <p:cNvPr id="11" name="Titel 1"/>
          <p:cNvSpPr>
            <a:spLocks noGrp="1"/>
          </p:cNvSpPr>
          <p:nvPr>
            <p:ph type="ctrTitle" hasCustomPrompt="1"/>
          </p:nvPr>
        </p:nvSpPr>
        <p:spPr>
          <a:xfrm>
            <a:off x="576000" y="3480000"/>
            <a:ext cx="7200000" cy="2064000"/>
          </a:xfrm>
          <a:solidFill>
            <a:schemeClr val="bg1"/>
          </a:solidFill>
        </p:spPr>
        <p:txBody>
          <a:bodyPr lIns="432000" rIns="0" anchor="b" anchorCtr="0"/>
          <a:lstStyle>
            <a:lvl1pPr>
              <a:lnSpc>
                <a:spcPts val="4837"/>
              </a:lnSpc>
              <a:defRPr sz="4800" baseline="0"/>
            </a:lvl1pPr>
          </a:lstStyle>
          <a:p>
            <a:r>
              <a:rPr lang="nl-NL" dirty="0"/>
              <a:t>Type titel</a:t>
            </a:r>
            <a:br>
              <a:rPr lang="nl-NL" dirty="0"/>
            </a:br>
            <a:r>
              <a:rPr lang="nl-NL" dirty="0"/>
              <a:t>3 regels</a:t>
            </a:r>
          </a:p>
        </p:txBody>
      </p:sp>
    </p:spTree>
    <p:extLst>
      <p:ext uri="{BB962C8B-B14F-4D97-AF65-F5344CB8AC3E}">
        <p14:creationId xmlns:p14="http://schemas.microsoft.com/office/powerpoint/2010/main" val="26690332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pic>
        <p:nvPicPr>
          <p:cNvPr id="11" name="Picture 10"/>
          <p:cNvPicPr preferRelativeResize="0">
            <a:picLocks/>
          </p:cNvPicPr>
          <p:nvPr userDrawn="1"/>
        </p:nvPicPr>
        <p:blipFill>
          <a:blip r:embed="rId2">
            <a:extLst>
              <a:ext uri="{28A0092B-C50C-407E-A947-70E740481C1C}">
                <a14:useLocalDpi xmlns:a14="http://schemas.microsoft.com/office/drawing/2010/main" val="0"/>
              </a:ext>
            </a:extLst>
          </a:blip>
          <a:stretch>
            <a:fillRect/>
          </a:stretch>
        </p:blipFill>
        <p:spPr>
          <a:xfrm>
            <a:off x="7344000" y="5971896"/>
            <a:ext cx="866275" cy="866275"/>
          </a:xfrm>
          <a:prstGeom prst="rect">
            <a:avLst/>
          </a:prstGeom>
        </p:spPr>
      </p:pic>
      <p:sp>
        <p:nvSpPr>
          <p:cNvPr id="2" name="Titel 1"/>
          <p:cNvSpPr>
            <a:spLocks noGrp="1"/>
          </p:cNvSpPr>
          <p:nvPr>
            <p:ph type="title"/>
          </p:nvPr>
        </p:nvSpPr>
        <p:spPr/>
        <p:txBody>
          <a:bodyPr/>
          <a:lstStyle/>
          <a:p>
            <a:r>
              <a:rPr lang="nl-NL"/>
              <a:t>Klik om de stijl te bewerken</a:t>
            </a:r>
            <a:endParaRPr lang="nl-NL" dirty="0"/>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6"/>
          <p:cNvSpPr>
            <a:spLocks noChangeArrowheads="1"/>
          </p:cNvSpPr>
          <p:nvPr userDrawn="1"/>
        </p:nvSpPr>
        <p:spPr bwMode="auto">
          <a:xfrm>
            <a:off x="0" y="480000"/>
            <a:ext cx="575733" cy="432000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bg-BG" sz="2400">
              <a:solidFill>
                <a:srgbClr val="004789"/>
              </a:solidFill>
              <a:latin typeface="Arial" charset="0"/>
            </a:endParaRPr>
          </a:p>
        </p:txBody>
      </p:sp>
      <p:sp>
        <p:nvSpPr>
          <p:cNvPr id="7" name="Text Box 10"/>
          <p:cNvSpPr txBox="1">
            <a:spLocks noChangeArrowheads="1"/>
          </p:cNvSpPr>
          <p:nvPr userDrawn="1"/>
        </p:nvSpPr>
        <p:spPr bwMode="auto">
          <a:xfrm>
            <a:off x="575735" y="6144001"/>
            <a:ext cx="1680000" cy="28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nchorCtr="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nl-NL" sz="1333" b="1" dirty="0">
                <a:solidFill>
                  <a:srgbClr val="004789"/>
                </a:solidFill>
              </a:rPr>
              <a:t>Coöperatie VGZ </a:t>
            </a:r>
            <a:r>
              <a:rPr lang="nl-NL" sz="1867" b="1" dirty="0">
                <a:solidFill>
                  <a:srgbClr val="004789"/>
                </a:solidFill>
              </a:rPr>
              <a:t>|</a:t>
            </a:r>
          </a:p>
        </p:txBody>
      </p:sp>
      <p:sp>
        <p:nvSpPr>
          <p:cNvPr id="8" name="Line 5"/>
          <p:cNvSpPr>
            <a:spLocks noChangeShapeType="1"/>
          </p:cNvSpPr>
          <p:nvPr userDrawn="1"/>
        </p:nvSpPr>
        <p:spPr bwMode="auto">
          <a:xfrm>
            <a:off x="575734" y="6000000"/>
            <a:ext cx="10748433" cy="0"/>
          </a:xfrm>
          <a:prstGeom prst="line">
            <a:avLst/>
          </a:prstGeom>
          <a:noFill/>
          <a:ln w="12700">
            <a:solidFill>
              <a:schemeClr val="tx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sz="2400">
              <a:solidFill>
                <a:srgbClr val="004789"/>
              </a:solidFill>
              <a:latin typeface="Arial" charset="0"/>
            </a:endParaRPr>
          </a:p>
        </p:txBody>
      </p:sp>
      <p:sp>
        <p:nvSpPr>
          <p:cNvPr id="10" name="Rectangle 4"/>
          <p:cNvSpPr>
            <a:spLocks noGrp="1" noChangeArrowheads="1"/>
          </p:cNvSpPr>
          <p:nvPr>
            <p:ph type="sldNum" sz="quarter" idx="4"/>
          </p:nvPr>
        </p:nvSpPr>
        <p:spPr bwMode="auto">
          <a:xfrm>
            <a:off x="8707969" y="6239999"/>
            <a:ext cx="2639484" cy="19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333" b="1" baseline="0" smtClean="0"/>
            </a:lvl1pPr>
          </a:lstStyle>
          <a:p>
            <a:pPr>
              <a:defRPr/>
            </a:pPr>
            <a:fld id="{AA7728FA-5619-428B-8A42-3F90CEE721D2}" type="slidenum">
              <a:rPr lang="nl-NL">
                <a:solidFill>
                  <a:srgbClr val="004789"/>
                </a:solidFill>
                <a:latin typeface="Arial" charset="0"/>
              </a:rPr>
              <a:pPr>
                <a:defRPr/>
              </a:pPr>
              <a:t>‹nr.›</a:t>
            </a:fld>
            <a:endParaRPr lang="nl-NL" dirty="0">
              <a:solidFill>
                <a:srgbClr val="004789"/>
              </a:solidFill>
              <a:latin typeface="Arial" charset="0"/>
            </a:endParaRPr>
          </a:p>
        </p:txBody>
      </p:sp>
      <p:sp>
        <p:nvSpPr>
          <p:cNvPr id="12" name="Text Placeholder 11"/>
          <p:cNvSpPr>
            <a:spLocks noGrp="1"/>
          </p:cNvSpPr>
          <p:nvPr>
            <p:ph type="body" sz="quarter" idx="10" hasCustomPrompt="1"/>
          </p:nvPr>
        </p:nvSpPr>
        <p:spPr>
          <a:xfrm>
            <a:off x="2016000" y="6124800"/>
            <a:ext cx="2734733" cy="288000"/>
          </a:xfrm>
        </p:spPr>
        <p:txBody>
          <a:bodyPr wrap="none" lIns="0" rIns="0" anchor="b" anchorCtr="0"/>
          <a:lstStyle>
            <a:lvl1pPr marL="0" indent="0">
              <a:lnSpc>
                <a:spcPct val="100000"/>
              </a:lnSpc>
              <a:defRPr sz="1333" baseline="0">
                <a:latin typeface="Airal"/>
              </a:defRPr>
            </a:lvl1pPr>
          </a:lstStyle>
          <a:p>
            <a:pPr lvl="0"/>
            <a:r>
              <a:rPr lang="nl-NL" dirty="0"/>
              <a:t>Type titel en datum</a:t>
            </a:r>
          </a:p>
        </p:txBody>
      </p:sp>
    </p:spTree>
    <p:extLst>
      <p:ext uri="{BB962C8B-B14F-4D97-AF65-F5344CB8AC3E}">
        <p14:creationId xmlns:p14="http://schemas.microsoft.com/office/powerpoint/2010/main" val="21208337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5200" y="4293096"/>
            <a:ext cx="10363200" cy="1362075"/>
          </a:xfrm>
        </p:spPr>
        <p:txBody>
          <a:bodyPr/>
          <a:lstStyle>
            <a:lvl1pPr algn="l">
              <a:defRPr sz="4267" b="1" cap="all" baseline="0"/>
            </a:lvl1pPr>
          </a:lstStyle>
          <a:p>
            <a:r>
              <a:rPr lang="nl-NL"/>
              <a:t>Klik om de stijl te bewerken</a:t>
            </a:r>
            <a:endParaRPr lang="nl-NL" dirty="0"/>
          </a:p>
        </p:txBody>
      </p:sp>
      <p:sp>
        <p:nvSpPr>
          <p:cNvPr id="3" name="Tijdelijke aanduiding voor tekst 2"/>
          <p:cNvSpPr>
            <a:spLocks noGrp="1"/>
          </p:cNvSpPr>
          <p:nvPr>
            <p:ph type="body" idx="1"/>
          </p:nvPr>
        </p:nvSpPr>
        <p:spPr>
          <a:xfrm>
            <a:off x="985573" y="2708920"/>
            <a:ext cx="10363200" cy="1500187"/>
          </a:xfrm>
        </p:spPr>
        <p:txBody>
          <a:bodyPr anchor="b"/>
          <a:lstStyle>
            <a:lvl1pPr marL="0" indent="0">
              <a:buNone/>
              <a:defRPr sz="2267" baseline="0">
                <a:latin typeface="Arial" pitchFamily="34" charset="0"/>
              </a:defRPr>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nl-NL"/>
              <a:t>Klik om de modelstijlen te bewerken</a:t>
            </a:r>
          </a:p>
        </p:txBody>
      </p:sp>
    </p:spTree>
    <p:extLst>
      <p:ext uri="{BB962C8B-B14F-4D97-AF65-F5344CB8AC3E}">
        <p14:creationId xmlns:p14="http://schemas.microsoft.com/office/powerpoint/2010/main" val="36528175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pic>
        <p:nvPicPr>
          <p:cNvPr id="14" name="Picture 13"/>
          <p:cNvPicPr preferRelativeResize="0">
            <a:picLocks/>
          </p:cNvPicPr>
          <p:nvPr userDrawn="1"/>
        </p:nvPicPr>
        <p:blipFill>
          <a:blip r:embed="rId2">
            <a:extLst>
              <a:ext uri="{28A0092B-C50C-407E-A947-70E740481C1C}">
                <a14:useLocalDpi xmlns:a14="http://schemas.microsoft.com/office/drawing/2010/main" val="0"/>
              </a:ext>
            </a:extLst>
          </a:blip>
          <a:stretch>
            <a:fillRect/>
          </a:stretch>
        </p:blipFill>
        <p:spPr>
          <a:xfrm>
            <a:off x="7344000" y="5971896"/>
            <a:ext cx="866275" cy="866275"/>
          </a:xfrm>
          <a:prstGeom prst="rect">
            <a:avLst/>
          </a:prstGeom>
        </p:spPr>
      </p:pic>
      <p:sp>
        <p:nvSpPr>
          <p:cNvPr id="2" name="Titel 1"/>
          <p:cNvSpPr>
            <a:spLocks noGrp="1"/>
          </p:cNvSpPr>
          <p:nvPr>
            <p:ph type="title"/>
          </p:nvPr>
        </p:nvSpPr>
        <p:spPr>
          <a:xfrm>
            <a:off x="575735" y="336001"/>
            <a:ext cx="10464816" cy="719137"/>
          </a:xfrm>
        </p:spPr>
        <p:txBody>
          <a:bodyPr/>
          <a:lstStyle/>
          <a:p>
            <a:r>
              <a:rPr lang="nl-NL"/>
              <a:t>Klik om de stijl te bewerken</a:t>
            </a:r>
          </a:p>
        </p:txBody>
      </p:sp>
      <p:sp>
        <p:nvSpPr>
          <p:cNvPr id="3" name="Tijdelijke aanduiding voor inhoud 2"/>
          <p:cNvSpPr>
            <a:spLocks noGrp="1"/>
          </p:cNvSpPr>
          <p:nvPr>
            <p:ph sz="half" idx="1"/>
          </p:nvPr>
        </p:nvSpPr>
        <p:spPr>
          <a:xfrm>
            <a:off x="575736" y="1366840"/>
            <a:ext cx="5520265" cy="3454928"/>
          </a:xfrm>
        </p:spPr>
        <p:txBody>
          <a:bodyPr/>
          <a:lstStyle>
            <a:lvl1pPr>
              <a:defRPr sz="2267" baseline="0">
                <a:latin typeface="Arial" pitchFamily="34" charset="0"/>
              </a:defRPr>
            </a:lvl1pPr>
            <a:lvl2pPr>
              <a:defRPr sz="2267" baseline="0">
                <a:latin typeface="Arial" pitchFamily="34" charset="0"/>
              </a:defRPr>
            </a:lvl2pPr>
            <a:lvl3pPr>
              <a:defRPr sz="2267" baseline="0">
                <a:latin typeface="Arial" pitchFamily="34" charset="0"/>
              </a:defRPr>
            </a:lvl3pPr>
            <a:lvl4pPr>
              <a:defRPr sz="2267" baseline="0">
                <a:latin typeface="Arial" pitchFamily="34" charset="0"/>
              </a:defRPr>
            </a:lvl4pPr>
            <a:lvl5pPr>
              <a:defRPr sz="2267" baseline="0">
                <a:latin typeface="Arial" pitchFamily="34" charset="0"/>
              </a:defRPr>
            </a:lvl5pPr>
            <a:lvl6pPr>
              <a:defRPr sz="2400"/>
            </a:lvl6pPr>
            <a:lvl7pPr>
              <a:defRPr sz="2400"/>
            </a:lvl7pPr>
            <a:lvl8pPr>
              <a:defRPr sz="2400"/>
            </a:lvl8pPr>
            <a:lvl9pPr>
              <a:defRPr sz="24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inhoud 3"/>
          <p:cNvSpPr>
            <a:spLocks noGrp="1"/>
          </p:cNvSpPr>
          <p:nvPr>
            <p:ph sz="half" idx="2"/>
          </p:nvPr>
        </p:nvSpPr>
        <p:spPr>
          <a:xfrm>
            <a:off x="6082027" y="1366839"/>
            <a:ext cx="5242140" cy="3454928"/>
          </a:xfrm>
        </p:spPr>
        <p:txBody>
          <a:bodyPr lIns="360000"/>
          <a:lstStyle>
            <a:lvl1pPr>
              <a:defRPr sz="2267" baseline="0">
                <a:latin typeface="Arial" pitchFamily="34" charset="0"/>
              </a:defRPr>
            </a:lvl1pPr>
            <a:lvl2pPr>
              <a:defRPr sz="2267" baseline="0">
                <a:latin typeface="Arial" pitchFamily="34" charset="0"/>
              </a:defRPr>
            </a:lvl2pPr>
            <a:lvl3pPr>
              <a:defRPr sz="2267" baseline="0">
                <a:latin typeface="Arial" pitchFamily="34" charset="0"/>
              </a:defRPr>
            </a:lvl3pPr>
            <a:lvl4pPr>
              <a:defRPr sz="2267" baseline="0">
                <a:latin typeface="Arial" pitchFamily="34" charset="0"/>
              </a:defRPr>
            </a:lvl4pPr>
            <a:lvl5pPr>
              <a:defRPr sz="2267" baseline="0">
                <a:latin typeface="Arial" pitchFamily="34" charset="0"/>
              </a:defRPr>
            </a:lvl5pPr>
            <a:lvl6pPr>
              <a:defRPr sz="2400"/>
            </a:lvl6pPr>
            <a:lvl7pPr>
              <a:defRPr sz="2400"/>
            </a:lvl7pPr>
            <a:lvl8pPr>
              <a:defRPr sz="2400"/>
            </a:lvl8pPr>
            <a:lvl9pPr>
              <a:defRPr sz="24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6" name="Rectangle 6"/>
          <p:cNvSpPr>
            <a:spLocks noChangeArrowheads="1"/>
          </p:cNvSpPr>
          <p:nvPr userDrawn="1"/>
        </p:nvSpPr>
        <p:spPr bwMode="auto">
          <a:xfrm>
            <a:off x="0" y="480000"/>
            <a:ext cx="575733" cy="432000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bg-BG" sz="2400">
              <a:solidFill>
                <a:srgbClr val="004789"/>
              </a:solidFill>
              <a:latin typeface="Arial" charset="0"/>
            </a:endParaRPr>
          </a:p>
        </p:txBody>
      </p:sp>
      <p:sp>
        <p:nvSpPr>
          <p:cNvPr id="9" name="Line 5"/>
          <p:cNvSpPr>
            <a:spLocks noChangeShapeType="1"/>
          </p:cNvSpPr>
          <p:nvPr userDrawn="1"/>
        </p:nvSpPr>
        <p:spPr bwMode="auto">
          <a:xfrm>
            <a:off x="575734" y="6000000"/>
            <a:ext cx="10748433" cy="0"/>
          </a:xfrm>
          <a:prstGeom prst="line">
            <a:avLst/>
          </a:prstGeom>
          <a:noFill/>
          <a:ln w="12700">
            <a:solidFill>
              <a:schemeClr val="tx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sz="2400">
              <a:solidFill>
                <a:srgbClr val="004789"/>
              </a:solidFill>
              <a:latin typeface="Arial" charset="0"/>
            </a:endParaRPr>
          </a:p>
        </p:txBody>
      </p:sp>
      <p:sp>
        <p:nvSpPr>
          <p:cNvPr id="10" name="Rectangle 4"/>
          <p:cNvSpPr>
            <a:spLocks noGrp="1" noChangeArrowheads="1"/>
          </p:cNvSpPr>
          <p:nvPr>
            <p:ph type="sldNum" sz="quarter" idx="4"/>
          </p:nvPr>
        </p:nvSpPr>
        <p:spPr bwMode="auto">
          <a:xfrm>
            <a:off x="8707969" y="6239999"/>
            <a:ext cx="2639484" cy="19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333" b="1" baseline="0" smtClean="0"/>
            </a:lvl1pPr>
          </a:lstStyle>
          <a:p>
            <a:pPr>
              <a:defRPr/>
            </a:pPr>
            <a:fld id="{AA7728FA-5619-428B-8A42-3F90CEE721D2}" type="slidenum">
              <a:rPr lang="nl-NL">
                <a:solidFill>
                  <a:srgbClr val="004789"/>
                </a:solidFill>
                <a:latin typeface="Arial" charset="0"/>
              </a:rPr>
              <a:pPr>
                <a:defRPr/>
              </a:pPr>
              <a:t>‹nr.›</a:t>
            </a:fld>
            <a:endParaRPr lang="nl-NL" dirty="0">
              <a:solidFill>
                <a:srgbClr val="004789"/>
              </a:solidFill>
              <a:latin typeface="Arial" charset="0"/>
            </a:endParaRPr>
          </a:p>
        </p:txBody>
      </p:sp>
      <p:sp>
        <p:nvSpPr>
          <p:cNvPr id="12" name="Text Box 10"/>
          <p:cNvSpPr txBox="1">
            <a:spLocks noChangeArrowheads="1"/>
          </p:cNvSpPr>
          <p:nvPr userDrawn="1"/>
        </p:nvSpPr>
        <p:spPr bwMode="auto">
          <a:xfrm>
            <a:off x="575735" y="6144001"/>
            <a:ext cx="1680000" cy="28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nchorCtr="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nl-NL" sz="1333" b="1" dirty="0">
                <a:solidFill>
                  <a:srgbClr val="004789"/>
                </a:solidFill>
              </a:rPr>
              <a:t>Coöperatie VGZ </a:t>
            </a:r>
            <a:r>
              <a:rPr lang="nl-NL" sz="1867" b="1" dirty="0">
                <a:solidFill>
                  <a:srgbClr val="004789"/>
                </a:solidFill>
              </a:rPr>
              <a:t>|</a:t>
            </a:r>
          </a:p>
        </p:txBody>
      </p:sp>
      <p:sp>
        <p:nvSpPr>
          <p:cNvPr id="13" name="Text Placeholder 11"/>
          <p:cNvSpPr>
            <a:spLocks noGrp="1"/>
          </p:cNvSpPr>
          <p:nvPr>
            <p:ph type="body" sz="quarter" idx="10" hasCustomPrompt="1"/>
          </p:nvPr>
        </p:nvSpPr>
        <p:spPr>
          <a:xfrm>
            <a:off x="2016000" y="6124800"/>
            <a:ext cx="2734733" cy="288000"/>
          </a:xfrm>
        </p:spPr>
        <p:txBody>
          <a:bodyPr wrap="none" lIns="0" rIns="0" anchor="b" anchorCtr="0"/>
          <a:lstStyle>
            <a:lvl1pPr marL="0" indent="0">
              <a:lnSpc>
                <a:spcPct val="100000"/>
              </a:lnSpc>
              <a:defRPr sz="1333" baseline="0">
                <a:latin typeface="Airal"/>
              </a:defRPr>
            </a:lvl1pPr>
          </a:lstStyle>
          <a:p>
            <a:pPr lvl="0"/>
            <a:r>
              <a:rPr lang="nl-NL" dirty="0"/>
              <a:t>Type titel en datum</a:t>
            </a:r>
          </a:p>
        </p:txBody>
      </p:sp>
    </p:spTree>
    <p:extLst>
      <p:ext uri="{BB962C8B-B14F-4D97-AF65-F5344CB8AC3E}">
        <p14:creationId xmlns:p14="http://schemas.microsoft.com/office/powerpoint/2010/main" val="63905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pic>
        <p:nvPicPr>
          <p:cNvPr id="15" name="Picture 14"/>
          <p:cNvPicPr preferRelativeResize="0">
            <a:picLocks/>
          </p:cNvPicPr>
          <p:nvPr userDrawn="1"/>
        </p:nvPicPr>
        <p:blipFill>
          <a:blip r:embed="rId2">
            <a:extLst>
              <a:ext uri="{28A0092B-C50C-407E-A947-70E740481C1C}">
                <a14:useLocalDpi xmlns:a14="http://schemas.microsoft.com/office/drawing/2010/main" val="0"/>
              </a:ext>
            </a:extLst>
          </a:blip>
          <a:stretch>
            <a:fillRect/>
          </a:stretch>
        </p:blipFill>
        <p:spPr>
          <a:xfrm>
            <a:off x="7344000" y="5971896"/>
            <a:ext cx="866275" cy="866275"/>
          </a:xfrm>
          <a:prstGeom prst="rect">
            <a:avLst/>
          </a:prstGeom>
        </p:spPr>
      </p:pic>
      <p:sp>
        <p:nvSpPr>
          <p:cNvPr id="2" name="Titel 1"/>
          <p:cNvSpPr>
            <a:spLocks noGrp="1"/>
          </p:cNvSpPr>
          <p:nvPr>
            <p:ph type="title"/>
          </p:nvPr>
        </p:nvSpPr>
        <p:spPr>
          <a:xfrm>
            <a:off x="609600" y="356659"/>
            <a:ext cx="10972800" cy="720000"/>
          </a:xfrm>
        </p:spPr>
        <p:txBody>
          <a:bodyPr/>
          <a:lstStyle>
            <a:lvl1pPr>
              <a:defRPr/>
            </a:lvl1pPr>
          </a:lstStyle>
          <a:p>
            <a:r>
              <a:rPr lang="nl-NL"/>
              <a:t>Klik om de stijl te bewerken</a:t>
            </a:r>
            <a:endParaRPr lang="nl-NL" dirty="0"/>
          </a:p>
        </p:txBody>
      </p:sp>
      <p:sp>
        <p:nvSpPr>
          <p:cNvPr id="3" name="Tijdelijke aanduiding voor tekst 2"/>
          <p:cNvSpPr>
            <a:spLocks noGrp="1"/>
          </p:cNvSpPr>
          <p:nvPr>
            <p:ph type="body" idx="1"/>
          </p:nvPr>
        </p:nvSpPr>
        <p:spPr>
          <a:xfrm>
            <a:off x="609600" y="1535113"/>
            <a:ext cx="5386917" cy="639763"/>
          </a:xfrm>
        </p:spPr>
        <p:txBody>
          <a:bodyPr anchor="b"/>
          <a:lstStyle>
            <a:lvl1pPr marL="0" indent="0">
              <a:buNone/>
              <a:defRPr sz="2267" b="1" baseline="0"/>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nl-NL"/>
              <a:t>Klik om de modelstijlen te bewerken</a:t>
            </a:r>
          </a:p>
        </p:txBody>
      </p:sp>
      <p:sp>
        <p:nvSpPr>
          <p:cNvPr id="4" name="Tijdelijke aanduiding voor inhoud 3"/>
          <p:cNvSpPr>
            <a:spLocks noGrp="1"/>
          </p:cNvSpPr>
          <p:nvPr>
            <p:ph sz="half" idx="2"/>
          </p:nvPr>
        </p:nvSpPr>
        <p:spPr>
          <a:xfrm>
            <a:off x="609600" y="2174875"/>
            <a:ext cx="5386917" cy="2646892"/>
          </a:xfrm>
        </p:spPr>
        <p:txBody>
          <a:bodyPr/>
          <a:lstStyle>
            <a:lvl1pPr>
              <a:defRPr sz="2267" baseline="0">
                <a:latin typeface="Arial" pitchFamily="34" charset="0"/>
              </a:defRPr>
            </a:lvl1pPr>
            <a:lvl2pPr>
              <a:defRPr sz="2267" baseline="0">
                <a:latin typeface="Arial" pitchFamily="34" charset="0"/>
              </a:defRPr>
            </a:lvl2pPr>
            <a:lvl3pPr>
              <a:defRPr sz="2267" baseline="0">
                <a:latin typeface="Arial" pitchFamily="34" charset="0"/>
              </a:defRPr>
            </a:lvl3pPr>
            <a:lvl4pPr>
              <a:defRPr sz="2267" baseline="0">
                <a:latin typeface="Arial" pitchFamily="34" charset="0"/>
              </a:defRPr>
            </a:lvl4pPr>
            <a:lvl5pPr>
              <a:defRPr sz="2267" baseline="0">
                <a:latin typeface="Arial" pitchFamily="34" charset="0"/>
              </a:defRPr>
            </a:lvl5pPr>
            <a:lvl6pPr>
              <a:defRPr sz="2133"/>
            </a:lvl6pPr>
            <a:lvl7pPr>
              <a:defRPr sz="2133"/>
            </a:lvl7pPr>
            <a:lvl8pPr>
              <a:defRPr sz="2133"/>
            </a:lvl8pPr>
            <a:lvl9pPr>
              <a:defRPr sz="2133"/>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Tijdelijke aanduiding voor tekst 4"/>
          <p:cNvSpPr>
            <a:spLocks noGrp="1"/>
          </p:cNvSpPr>
          <p:nvPr>
            <p:ph type="body" sz="quarter" idx="3"/>
          </p:nvPr>
        </p:nvSpPr>
        <p:spPr>
          <a:xfrm>
            <a:off x="6193369" y="1535113"/>
            <a:ext cx="5135032" cy="639763"/>
          </a:xfrm>
        </p:spPr>
        <p:txBody>
          <a:bodyPr lIns="288000" anchor="b"/>
          <a:lstStyle>
            <a:lvl1pPr marL="0" indent="0">
              <a:buNone/>
              <a:defRPr sz="2267" b="1" baseline="0"/>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nl-NL"/>
              <a:t>Klik om de modelstijlen te bewerken</a:t>
            </a:r>
          </a:p>
        </p:txBody>
      </p:sp>
      <p:sp>
        <p:nvSpPr>
          <p:cNvPr id="6" name="Tijdelijke aanduiding voor inhoud 5"/>
          <p:cNvSpPr>
            <a:spLocks noGrp="1"/>
          </p:cNvSpPr>
          <p:nvPr>
            <p:ph sz="quarter" idx="4"/>
          </p:nvPr>
        </p:nvSpPr>
        <p:spPr>
          <a:xfrm>
            <a:off x="6193369" y="2174875"/>
            <a:ext cx="5135032" cy="2646892"/>
          </a:xfrm>
        </p:spPr>
        <p:txBody>
          <a:bodyPr lIns="288000"/>
          <a:lstStyle>
            <a:lvl1pPr>
              <a:defRPr sz="2267" baseline="0">
                <a:latin typeface="Arial" pitchFamily="34" charset="0"/>
              </a:defRPr>
            </a:lvl1pPr>
            <a:lvl2pPr>
              <a:defRPr sz="2267" baseline="0">
                <a:latin typeface="Arial" pitchFamily="34" charset="0"/>
              </a:defRPr>
            </a:lvl2pPr>
            <a:lvl3pPr>
              <a:defRPr sz="2267" baseline="0">
                <a:latin typeface="Arial" pitchFamily="34" charset="0"/>
              </a:defRPr>
            </a:lvl3pPr>
            <a:lvl4pPr>
              <a:defRPr sz="2267" baseline="0">
                <a:latin typeface="Arial" pitchFamily="34" charset="0"/>
              </a:defRPr>
            </a:lvl4pPr>
            <a:lvl5pPr>
              <a:defRPr sz="2267" baseline="0">
                <a:latin typeface="Arial" pitchFamily="34" charset="0"/>
              </a:defRPr>
            </a:lvl5pPr>
            <a:lvl6pPr>
              <a:defRPr sz="2133"/>
            </a:lvl6pPr>
            <a:lvl7pPr>
              <a:defRPr sz="2133"/>
            </a:lvl7pPr>
            <a:lvl8pPr>
              <a:defRPr sz="2133"/>
            </a:lvl8pPr>
            <a:lvl9pPr>
              <a:defRPr sz="2133"/>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8" name="Rectangle 6"/>
          <p:cNvSpPr>
            <a:spLocks noChangeArrowheads="1"/>
          </p:cNvSpPr>
          <p:nvPr userDrawn="1"/>
        </p:nvSpPr>
        <p:spPr bwMode="auto">
          <a:xfrm>
            <a:off x="0" y="480000"/>
            <a:ext cx="575733" cy="432000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bg-BG" sz="2400">
              <a:solidFill>
                <a:srgbClr val="004789"/>
              </a:solidFill>
              <a:latin typeface="Arial" charset="0"/>
            </a:endParaRPr>
          </a:p>
        </p:txBody>
      </p:sp>
      <p:sp>
        <p:nvSpPr>
          <p:cNvPr id="11" name="Line 5"/>
          <p:cNvSpPr>
            <a:spLocks noChangeShapeType="1"/>
          </p:cNvSpPr>
          <p:nvPr userDrawn="1"/>
        </p:nvSpPr>
        <p:spPr bwMode="auto">
          <a:xfrm>
            <a:off x="575734" y="6000000"/>
            <a:ext cx="10748433" cy="0"/>
          </a:xfrm>
          <a:prstGeom prst="line">
            <a:avLst/>
          </a:prstGeom>
          <a:noFill/>
          <a:ln w="12700">
            <a:solidFill>
              <a:schemeClr val="tx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sz="2400">
              <a:solidFill>
                <a:srgbClr val="004789"/>
              </a:solidFill>
              <a:latin typeface="Arial" charset="0"/>
            </a:endParaRPr>
          </a:p>
        </p:txBody>
      </p:sp>
      <p:sp>
        <p:nvSpPr>
          <p:cNvPr id="12" name="Rectangle 4"/>
          <p:cNvSpPr>
            <a:spLocks noGrp="1" noChangeArrowheads="1"/>
          </p:cNvSpPr>
          <p:nvPr>
            <p:ph type="sldNum" sz="quarter" idx="10"/>
          </p:nvPr>
        </p:nvSpPr>
        <p:spPr bwMode="auto">
          <a:xfrm>
            <a:off x="8707969" y="6239999"/>
            <a:ext cx="2639484" cy="19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333" b="1" baseline="0" smtClean="0"/>
            </a:lvl1pPr>
          </a:lstStyle>
          <a:p>
            <a:pPr>
              <a:defRPr/>
            </a:pPr>
            <a:fld id="{AA7728FA-5619-428B-8A42-3F90CEE721D2}" type="slidenum">
              <a:rPr lang="nl-NL">
                <a:solidFill>
                  <a:srgbClr val="004789"/>
                </a:solidFill>
                <a:latin typeface="Arial" charset="0"/>
              </a:rPr>
              <a:pPr>
                <a:defRPr/>
              </a:pPr>
              <a:t>‹nr.›</a:t>
            </a:fld>
            <a:endParaRPr lang="nl-NL" dirty="0">
              <a:solidFill>
                <a:srgbClr val="004789"/>
              </a:solidFill>
              <a:latin typeface="Arial" charset="0"/>
            </a:endParaRPr>
          </a:p>
        </p:txBody>
      </p:sp>
      <p:sp>
        <p:nvSpPr>
          <p:cNvPr id="13" name="Text Box 10"/>
          <p:cNvSpPr txBox="1">
            <a:spLocks noChangeArrowheads="1"/>
          </p:cNvSpPr>
          <p:nvPr userDrawn="1"/>
        </p:nvSpPr>
        <p:spPr bwMode="auto">
          <a:xfrm>
            <a:off x="575735" y="6144001"/>
            <a:ext cx="1680000" cy="28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nchorCtr="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nl-NL" sz="1333" b="1" dirty="0">
                <a:solidFill>
                  <a:srgbClr val="004789"/>
                </a:solidFill>
              </a:rPr>
              <a:t>Coöperatie VGZ </a:t>
            </a:r>
            <a:r>
              <a:rPr lang="nl-NL" sz="1867" b="1" dirty="0">
                <a:solidFill>
                  <a:srgbClr val="004789"/>
                </a:solidFill>
              </a:rPr>
              <a:t>|</a:t>
            </a:r>
          </a:p>
        </p:txBody>
      </p:sp>
      <p:sp>
        <p:nvSpPr>
          <p:cNvPr id="14" name="Text Placeholder 11"/>
          <p:cNvSpPr>
            <a:spLocks noGrp="1"/>
          </p:cNvSpPr>
          <p:nvPr>
            <p:ph type="body" sz="quarter" idx="11" hasCustomPrompt="1"/>
          </p:nvPr>
        </p:nvSpPr>
        <p:spPr>
          <a:xfrm>
            <a:off x="2016000" y="6124800"/>
            <a:ext cx="2734733" cy="288000"/>
          </a:xfrm>
        </p:spPr>
        <p:txBody>
          <a:bodyPr wrap="none" lIns="0" rIns="0" anchor="b" anchorCtr="0"/>
          <a:lstStyle>
            <a:lvl1pPr marL="0" indent="0">
              <a:lnSpc>
                <a:spcPct val="100000"/>
              </a:lnSpc>
              <a:defRPr sz="1333" baseline="0">
                <a:latin typeface="Airal"/>
              </a:defRPr>
            </a:lvl1pPr>
          </a:lstStyle>
          <a:p>
            <a:pPr lvl="0"/>
            <a:r>
              <a:rPr lang="nl-NL" dirty="0"/>
              <a:t>Type titel en datum</a:t>
            </a:r>
          </a:p>
        </p:txBody>
      </p:sp>
    </p:spTree>
    <p:extLst>
      <p:ext uri="{BB962C8B-B14F-4D97-AF65-F5344CB8AC3E}">
        <p14:creationId xmlns:p14="http://schemas.microsoft.com/office/powerpoint/2010/main" val="3444977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pic>
        <p:nvPicPr>
          <p:cNvPr id="10" name="Picture 9"/>
          <p:cNvPicPr preferRelativeResize="0">
            <a:picLocks/>
          </p:cNvPicPr>
          <p:nvPr userDrawn="1"/>
        </p:nvPicPr>
        <p:blipFill>
          <a:blip r:embed="rId2">
            <a:extLst>
              <a:ext uri="{28A0092B-C50C-407E-A947-70E740481C1C}">
                <a14:useLocalDpi xmlns:a14="http://schemas.microsoft.com/office/drawing/2010/main" val="0"/>
              </a:ext>
            </a:extLst>
          </a:blip>
          <a:stretch>
            <a:fillRect/>
          </a:stretch>
        </p:blipFill>
        <p:spPr>
          <a:xfrm>
            <a:off x="7344000" y="5971896"/>
            <a:ext cx="866275" cy="866275"/>
          </a:xfrm>
          <a:prstGeom prst="rect">
            <a:avLst/>
          </a:prstGeom>
        </p:spPr>
      </p:pic>
      <p:sp>
        <p:nvSpPr>
          <p:cNvPr id="2" name="Titel 1"/>
          <p:cNvSpPr>
            <a:spLocks noGrp="1"/>
          </p:cNvSpPr>
          <p:nvPr>
            <p:ph type="title"/>
          </p:nvPr>
        </p:nvSpPr>
        <p:spPr/>
        <p:txBody>
          <a:bodyPr/>
          <a:lstStyle/>
          <a:p>
            <a:r>
              <a:rPr lang="nl-NL"/>
              <a:t>Klik om de stijl te bewerken</a:t>
            </a:r>
            <a:endParaRPr lang="nl-NL" dirty="0"/>
          </a:p>
        </p:txBody>
      </p:sp>
      <p:sp>
        <p:nvSpPr>
          <p:cNvPr id="4" name="Rectangle 6"/>
          <p:cNvSpPr>
            <a:spLocks noChangeArrowheads="1"/>
          </p:cNvSpPr>
          <p:nvPr userDrawn="1"/>
        </p:nvSpPr>
        <p:spPr bwMode="auto">
          <a:xfrm>
            <a:off x="0" y="480000"/>
            <a:ext cx="575733" cy="432000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bg-BG" sz="2400">
              <a:solidFill>
                <a:srgbClr val="004789"/>
              </a:solidFill>
              <a:latin typeface="Arial" charset="0"/>
            </a:endParaRPr>
          </a:p>
        </p:txBody>
      </p:sp>
      <p:sp>
        <p:nvSpPr>
          <p:cNvPr id="6" name="Text Box 10"/>
          <p:cNvSpPr txBox="1">
            <a:spLocks noChangeArrowheads="1"/>
          </p:cNvSpPr>
          <p:nvPr userDrawn="1"/>
        </p:nvSpPr>
        <p:spPr bwMode="auto">
          <a:xfrm>
            <a:off x="575736" y="6144001"/>
            <a:ext cx="2351617" cy="28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nl-NL" sz="1333" b="1" dirty="0">
                <a:solidFill>
                  <a:srgbClr val="004789"/>
                </a:solidFill>
              </a:rPr>
              <a:t>Coöperatie VGZ </a:t>
            </a:r>
            <a:r>
              <a:rPr lang="nl-NL" sz="1867" b="1" dirty="0">
                <a:solidFill>
                  <a:srgbClr val="004789"/>
                </a:solidFill>
              </a:rPr>
              <a:t>|</a:t>
            </a:r>
          </a:p>
        </p:txBody>
      </p:sp>
      <p:sp>
        <p:nvSpPr>
          <p:cNvPr id="7" name="Line 5"/>
          <p:cNvSpPr>
            <a:spLocks noChangeShapeType="1"/>
          </p:cNvSpPr>
          <p:nvPr userDrawn="1"/>
        </p:nvSpPr>
        <p:spPr bwMode="auto">
          <a:xfrm>
            <a:off x="575734" y="6000000"/>
            <a:ext cx="10748433" cy="0"/>
          </a:xfrm>
          <a:prstGeom prst="line">
            <a:avLst/>
          </a:prstGeom>
          <a:noFill/>
          <a:ln w="12700">
            <a:solidFill>
              <a:schemeClr val="tx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sz="2400">
              <a:solidFill>
                <a:srgbClr val="004789"/>
              </a:solidFill>
              <a:latin typeface="Arial" charset="0"/>
            </a:endParaRPr>
          </a:p>
        </p:txBody>
      </p:sp>
      <p:sp>
        <p:nvSpPr>
          <p:cNvPr id="8" name="Rectangle 4"/>
          <p:cNvSpPr>
            <a:spLocks noGrp="1" noChangeArrowheads="1"/>
          </p:cNvSpPr>
          <p:nvPr>
            <p:ph type="sldNum" sz="quarter" idx="4"/>
          </p:nvPr>
        </p:nvSpPr>
        <p:spPr bwMode="auto">
          <a:xfrm>
            <a:off x="8707969" y="6239999"/>
            <a:ext cx="2639484" cy="19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333" b="1" baseline="0" smtClean="0"/>
            </a:lvl1pPr>
          </a:lstStyle>
          <a:p>
            <a:pPr>
              <a:defRPr/>
            </a:pPr>
            <a:fld id="{AA7728FA-5619-428B-8A42-3F90CEE721D2}" type="slidenum">
              <a:rPr lang="nl-NL">
                <a:solidFill>
                  <a:srgbClr val="004789"/>
                </a:solidFill>
                <a:latin typeface="Arial" charset="0"/>
              </a:rPr>
              <a:pPr>
                <a:defRPr/>
              </a:pPr>
              <a:t>‹nr.›</a:t>
            </a:fld>
            <a:endParaRPr lang="nl-NL" dirty="0">
              <a:solidFill>
                <a:srgbClr val="004789"/>
              </a:solidFill>
              <a:latin typeface="Arial" charset="0"/>
            </a:endParaRPr>
          </a:p>
        </p:txBody>
      </p:sp>
      <p:sp>
        <p:nvSpPr>
          <p:cNvPr id="9" name="Text Placeholder 11"/>
          <p:cNvSpPr>
            <a:spLocks noGrp="1"/>
          </p:cNvSpPr>
          <p:nvPr>
            <p:ph type="body" sz="quarter" idx="10" hasCustomPrompt="1"/>
          </p:nvPr>
        </p:nvSpPr>
        <p:spPr>
          <a:xfrm>
            <a:off x="2016000" y="6124800"/>
            <a:ext cx="2734733" cy="288000"/>
          </a:xfrm>
        </p:spPr>
        <p:txBody>
          <a:bodyPr wrap="none" lIns="0" rIns="0" anchor="b" anchorCtr="0"/>
          <a:lstStyle>
            <a:lvl1pPr marL="0" indent="0">
              <a:lnSpc>
                <a:spcPct val="100000"/>
              </a:lnSpc>
              <a:defRPr sz="1333" baseline="0">
                <a:latin typeface="Airal"/>
              </a:defRPr>
            </a:lvl1pPr>
          </a:lstStyle>
          <a:p>
            <a:pPr lvl="0"/>
            <a:r>
              <a:rPr lang="nl-NL" dirty="0"/>
              <a:t>Type titel en datum</a:t>
            </a:r>
          </a:p>
        </p:txBody>
      </p:sp>
    </p:spTree>
    <p:extLst>
      <p:ext uri="{BB962C8B-B14F-4D97-AF65-F5344CB8AC3E}">
        <p14:creationId xmlns:p14="http://schemas.microsoft.com/office/powerpoint/2010/main" val="19544986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eeg">
    <p:spTree>
      <p:nvGrpSpPr>
        <p:cNvPr id="1" name=""/>
        <p:cNvGrpSpPr/>
        <p:nvPr/>
      </p:nvGrpSpPr>
      <p:grpSpPr>
        <a:xfrm>
          <a:off x="0" y="0"/>
          <a:ext cx="0" cy="0"/>
          <a:chOff x="0" y="0"/>
          <a:chExt cx="0" cy="0"/>
        </a:xfrm>
      </p:grpSpPr>
      <p:pic>
        <p:nvPicPr>
          <p:cNvPr id="9" name="Picture 8"/>
          <p:cNvPicPr preferRelativeResize="0">
            <a:picLocks/>
          </p:cNvPicPr>
          <p:nvPr userDrawn="1"/>
        </p:nvPicPr>
        <p:blipFill>
          <a:blip r:embed="rId2">
            <a:extLst>
              <a:ext uri="{28A0092B-C50C-407E-A947-70E740481C1C}">
                <a14:useLocalDpi xmlns:a14="http://schemas.microsoft.com/office/drawing/2010/main" val="0"/>
              </a:ext>
            </a:extLst>
          </a:blip>
          <a:stretch>
            <a:fillRect/>
          </a:stretch>
        </p:blipFill>
        <p:spPr>
          <a:xfrm>
            <a:off x="7344000" y="5971896"/>
            <a:ext cx="866275" cy="866275"/>
          </a:xfrm>
          <a:prstGeom prst="rect">
            <a:avLst/>
          </a:prstGeom>
        </p:spPr>
      </p:pic>
      <p:sp>
        <p:nvSpPr>
          <p:cNvPr id="3" name="Rectangle 6"/>
          <p:cNvSpPr>
            <a:spLocks noChangeArrowheads="1"/>
          </p:cNvSpPr>
          <p:nvPr userDrawn="1"/>
        </p:nvSpPr>
        <p:spPr bwMode="auto">
          <a:xfrm>
            <a:off x="0" y="480000"/>
            <a:ext cx="575733" cy="432000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bg-BG" sz="2400">
              <a:solidFill>
                <a:srgbClr val="004789"/>
              </a:solidFill>
              <a:latin typeface="Arial" charset="0"/>
            </a:endParaRPr>
          </a:p>
        </p:txBody>
      </p:sp>
      <p:sp>
        <p:nvSpPr>
          <p:cNvPr id="5" name="Text Box 10"/>
          <p:cNvSpPr txBox="1">
            <a:spLocks noChangeArrowheads="1"/>
          </p:cNvSpPr>
          <p:nvPr userDrawn="1"/>
        </p:nvSpPr>
        <p:spPr bwMode="auto">
          <a:xfrm>
            <a:off x="575736" y="6144001"/>
            <a:ext cx="2351617" cy="28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nl-NL" sz="1333" b="1" dirty="0">
                <a:solidFill>
                  <a:srgbClr val="004789"/>
                </a:solidFill>
              </a:rPr>
              <a:t>Coöperatie VGZ </a:t>
            </a:r>
            <a:r>
              <a:rPr lang="nl-NL" sz="1867" b="1" dirty="0">
                <a:solidFill>
                  <a:srgbClr val="004789"/>
                </a:solidFill>
              </a:rPr>
              <a:t>|</a:t>
            </a:r>
          </a:p>
        </p:txBody>
      </p:sp>
      <p:sp>
        <p:nvSpPr>
          <p:cNvPr id="6" name="Line 5"/>
          <p:cNvSpPr>
            <a:spLocks noChangeShapeType="1"/>
          </p:cNvSpPr>
          <p:nvPr userDrawn="1"/>
        </p:nvSpPr>
        <p:spPr bwMode="auto">
          <a:xfrm>
            <a:off x="575734" y="6000000"/>
            <a:ext cx="10748433" cy="0"/>
          </a:xfrm>
          <a:prstGeom prst="line">
            <a:avLst/>
          </a:prstGeom>
          <a:noFill/>
          <a:ln w="12700">
            <a:solidFill>
              <a:schemeClr val="tx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sz="2400">
              <a:solidFill>
                <a:srgbClr val="004789"/>
              </a:solidFill>
              <a:latin typeface="Arial" charset="0"/>
            </a:endParaRPr>
          </a:p>
        </p:txBody>
      </p:sp>
      <p:sp>
        <p:nvSpPr>
          <p:cNvPr id="7" name="Rectangle 4"/>
          <p:cNvSpPr>
            <a:spLocks noGrp="1" noChangeArrowheads="1"/>
          </p:cNvSpPr>
          <p:nvPr>
            <p:ph type="sldNum" sz="quarter" idx="4"/>
          </p:nvPr>
        </p:nvSpPr>
        <p:spPr bwMode="auto">
          <a:xfrm>
            <a:off x="8707969" y="6239999"/>
            <a:ext cx="2639484" cy="19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333" b="1" baseline="0" smtClean="0"/>
            </a:lvl1pPr>
          </a:lstStyle>
          <a:p>
            <a:pPr>
              <a:defRPr/>
            </a:pPr>
            <a:fld id="{AA7728FA-5619-428B-8A42-3F90CEE721D2}" type="slidenum">
              <a:rPr lang="nl-NL">
                <a:solidFill>
                  <a:srgbClr val="004789"/>
                </a:solidFill>
                <a:latin typeface="Arial" charset="0"/>
              </a:rPr>
              <a:pPr>
                <a:defRPr/>
              </a:pPr>
              <a:t>‹nr.›</a:t>
            </a:fld>
            <a:endParaRPr lang="nl-NL" dirty="0">
              <a:solidFill>
                <a:srgbClr val="004789"/>
              </a:solidFill>
              <a:latin typeface="Arial" charset="0"/>
            </a:endParaRPr>
          </a:p>
        </p:txBody>
      </p:sp>
      <p:sp>
        <p:nvSpPr>
          <p:cNvPr id="8" name="Text Placeholder 11"/>
          <p:cNvSpPr>
            <a:spLocks noGrp="1"/>
          </p:cNvSpPr>
          <p:nvPr>
            <p:ph type="body" sz="quarter" idx="10" hasCustomPrompt="1"/>
          </p:nvPr>
        </p:nvSpPr>
        <p:spPr>
          <a:xfrm>
            <a:off x="2016000" y="6124800"/>
            <a:ext cx="2734733" cy="288000"/>
          </a:xfrm>
        </p:spPr>
        <p:txBody>
          <a:bodyPr wrap="none" lIns="0" rIns="0" anchor="b" anchorCtr="0"/>
          <a:lstStyle>
            <a:lvl1pPr marL="0" indent="0">
              <a:lnSpc>
                <a:spcPct val="100000"/>
              </a:lnSpc>
              <a:defRPr sz="1333" baseline="0">
                <a:latin typeface="Airal"/>
              </a:defRPr>
            </a:lvl1pPr>
          </a:lstStyle>
          <a:p>
            <a:pPr lvl="0"/>
            <a:r>
              <a:rPr lang="nl-NL" dirty="0"/>
              <a:t>Type titel en datum</a:t>
            </a:r>
          </a:p>
        </p:txBody>
      </p:sp>
    </p:spTree>
    <p:extLst>
      <p:ext uri="{BB962C8B-B14F-4D97-AF65-F5344CB8AC3E}">
        <p14:creationId xmlns:p14="http://schemas.microsoft.com/office/powerpoint/2010/main" val="41596822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pic>
        <p:nvPicPr>
          <p:cNvPr id="13" name="Picture 12"/>
          <p:cNvPicPr preferRelativeResize="0">
            <a:picLocks/>
          </p:cNvPicPr>
          <p:nvPr userDrawn="1"/>
        </p:nvPicPr>
        <p:blipFill>
          <a:blip r:embed="rId2">
            <a:extLst>
              <a:ext uri="{28A0092B-C50C-407E-A947-70E740481C1C}">
                <a14:useLocalDpi xmlns:a14="http://schemas.microsoft.com/office/drawing/2010/main" val="0"/>
              </a:ext>
            </a:extLst>
          </a:blip>
          <a:stretch>
            <a:fillRect/>
          </a:stretch>
        </p:blipFill>
        <p:spPr>
          <a:xfrm>
            <a:off x="7344000" y="5971896"/>
            <a:ext cx="866275" cy="866275"/>
          </a:xfrm>
          <a:prstGeom prst="rect">
            <a:avLst/>
          </a:prstGeom>
        </p:spPr>
      </p:pic>
      <p:sp>
        <p:nvSpPr>
          <p:cNvPr id="2" name="Titel 1"/>
          <p:cNvSpPr>
            <a:spLocks noGrp="1"/>
          </p:cNvSpPr>
          <p:nvPr>
            <p:ph type="title"/>
          </p:nvPr>
        </p:nvSpPr>
        <p:spPr>
          <a:xfrm>
            <a:off x="609602" y="273049"/>
            <a:ext cx="5486399" cy="720000"/>
          </a:xfrm>
        </p:spPr>
        <p:txBody>
          <a:bodyPr anchor="b"/>
          <a:lstStyle>
            <a:lvl1pPr algn="l">
              <a:defRPr sz="4267" b="1" baseline="0"/>
            </a:lvl1pPr>
          </a:lstStyle>
          <a:p>
            <a:r>
              <a:rPr lang="nl-NL"/>
              <a:t>Klik om de stijl te bewerken</a:t>
            </a:r>
            <a:endParaRPr lang="nl-NL" dirty="0"/>
          </a:p>
        </p:txBody>
      </p:sp>
      <p:sp>
        <p:nvSpPr>
          <p:cNvPr id="3" name="Tijdelijke aanduiding voor inhoud 2"/>
          <p:cNvSpPr>
            <a:spLocks noGrp="1"/>
          </p:cNvSpPr>
          <p:nvPr>
            <p:ph idx="1"/>
          </p:nvPr>
        </p:nvSpPr>
        <p:spPr>
          <a:xfrm>
            <a:off x="6527800" y="480001"/>
            <a:ext cx="5664200" cy="4341767"/>
          </a:xfrm>
        </p:spPr>
        <p:txBody>
          <a:bodyPr/>
          <a:lstStyle>
            <a:lvl1pPr>
              <a:defRPr sz="2267" baseline="0">
                <a:latin typeface="Arial" pitchFamily="34" charset="0"/>
              </a:defRPr>
            </a:lvl1pPr>
            <a:lvl2pPr>
              <a:defRPr sz="2267" baseline="0">
                <a:latin typeface="Arial" pitchFamily="34" charset="0"/>
              </a:defRPr>
            </a:lvl2pPr>
            <a:lvl3pPr>
              <a:defRPr sz="2267" baseline="0">
                <a:latin typeface="Arial" pitchFamily="34" charset="0"/>
              </a:defRPr>
            </a:lvl3pPr>
            <a:lvl4pPr>
              <a:defRPr sz="2267" baseline="0">
                <a:latin typeface="Arial" pitchFamily="34" charset="0"/>
              </a:defRPr>
            </a:lvl4pPr>
            <a:lvl5pPr>
              <a:defRPr sz="2267" baseline="0">
                <a:latin typeface="Arial" pitchFamily="34" charset="0"/>
              </a:defRPr>
            </a:lvl5pPr>
            <a:lvl6pPr>
              <a:defRPr sz="2667"/>
            </a:lvl6pPr>
            <a:lvl7pPr>
              <a:defRPr sz="2667"/>
            </a:lvl7pPr>
            <a:lvl8pPr>
              <a:defRPr sz="2667"/>
            </a:lvl8pPr>
            <a:lvl9pPr>
              <a:defRPr sz="2667"/>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tekst 3"/>
          <p:cNvSpPr>
            <a:spLocks noGrp="1"/>
          </p:cNvSpPr>
          <p:nvPr>
            <p:ph type="body" sz="half" idx="2"/>
          </p:nvPr>
        </p:nvSpPr>
        <p:spPr>
          <a:xfrm>
            <a:off x="609602" y="1368001"/>
            <a:ext cx="5486399" cy="3453767"/>
          </a:xfrm>
        </p:spPr>
        <p:txBody>
          <a:bodyPr/>
          <a:lstStyle>
            <a:lvl1pPr marL="0" indent="0">
              <a:buNone/>
              <a:defRPr sz="2267" baseline="0"/>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nl-NL"/>
              <a:t>Klik om de modelstijlen te bewerken</a:t>
            </a:r>
          </a:p>
        </p:txBody>
      </p:sp>
      <p:sp>
        <p:nvSpPr>
          <p:cNvPr id="6" name="Rectangle 6"/>
          <p:cNvSpPr>
            <a:spLocks noChangeArrowheads="1"/>
          </p:cNvSpPr>
          <p:nvPr userDrawn="1"/>
        </p:nvSpPr>
        <p:spPr bwMode="auto">
          <a:xfrm>
            <a:off x="0" y="480000"/>
            <a:ext cx="575733" cy="432000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bg-BG" sz="2400">
              <a:solidFill>
                <a:srgbClr val="004789"/>
              </a:solidFill>
              <a:latin typeface="Arial" charset="0"/>
            </a:endParaRPr>
          </a:p>
        </p:txBody>
      </p:sp>
      <p:sp>
        <p:nvSpPr>
          <p:cNvPr id="9" name="Line 5"/>
          <p:cNvSpPr>
            <a:spLocks noChangeShapeType="1"/>
          </p:cNvSpPr>
          <p:nvPr userDrawn="1"/>
        </p:nvSpPr>
        <p:spPr bwMode="auto">
          <a:xfrm>
            <a:off x="575734" y="6000000"/>
            <a:ext cx="10748433" cy="0"/>
          </a:xfrm>
          <a:prstGeom prst="line">
            <a:avLst/>
          </a:prstGeom>
          <a:noFill/>
          <a:ln w="12700">
            <a:solidFill>
              <a:schemeClr val="tx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sz="2400">
              <a:solidFill>
                <a:srgbClr val="004789"/>
              </a:solidFill>
              <a:latin typeface="Arial" charset="0"/>
            </a:endParaRPr>
          </a:p>
        </p:txBody>
      </p:sp>
      <p:sp>
        <p:nvSpPr>
          <p:cNvPr id="10" name="Rectangle 4"/>
          <p:cNvSpPr>
            <a:spLocks noGrp="1" noChangeArrowheads="1"/>
          </p:cNvSpPr>
          <p:nvPr>
            <p:ph type="sldNum" sz="quarter" idx="4"/>
          </p:nvPr>
        </p:nvSpPr>
        <p:spPr bwMode="auto">
          <a:xfrm>
            <a:off x="8707969" y="6239999"/>
            <a:ext cx="2639484" cy="19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333" b="1" baseline="0" smtClean="0"/>
            </a:lvl1pPr>
          </a:lstStyle>
          <a:p>
            <a:pPr>
              <a:defRPr/>
            </a:pPr>
            <a:fld id="{AA7728FA-5619-428B-8A42-3F90CEE721D2}" type="slidenum">
              <a:rPr lang="nl-NL">
                <a:solidFill>
                  <a:srgbClr val="004789"/>
                </a:solidFill>
                <a:latin typeface="Arial" charset="0"/>
              </a:rPr>
              <a:pPr>
                <a:defRPr/>
              </a:pPr>
              <a:t>‹nr.›</a:t>
            </a:fld>
            <a:endParaRPr lang="nl-NL" dirty="0">
              <a:solidFill>
                <a:srgbClr val="004789"/>
              </a:solidFill>
              <a:latin typeface="Arial" charset="0"/>
            </a:endParaRPr>
          </a:p>
        </p:txBody>
      </p:sp>
      <p:sp>
        <p:nvSpPr>
          <p:cNvPr id="11" name="Text Box 10"/>
          <p:cNvSpPr txBox="1">
            <a:spLocks noChangeArrowheads="1"/>
          </p:cNvSpPr>
          <p:nvPr userDrawn="1"/>
        </p:nvSpPr>
        <p:spPr bwMode="auto">
          <a:xfrm>
            <a:off x="575735" y="6144001"/>
            <a:ext cx="1680000" cy="28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nchorCtr="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nl-NL" sz="1333" b="1" dirty="0">
                <a:solidFill>
                  <a:srgbClr val="004789"/>
                </a:solidFill>
              </a:rPr>
              <a:t>Coöperatie VGZ </a:t>
            </a:r>
            <a:r>
              <a:rPr lang="nl-NL" sz="1867" b="1" dirty="0">
                <a:solidFill>
                  <a:srgbClr val="004789"/>
                </a:solidFill>
              </a:rPr>
              <a:t>|</a:t>
            </a:r>
          </a:p>
        </p:txBody>
      </p:sp>
      <p:sp>
        <p:nvSpPr>
          <p:cNvPr id="12" name="Text Placeholder 11"/>
          <p:cNvSpPr>
            <a:spLocks noGrp="1"/>
          </p:cNvSpPr>
          <p:nvPr>
            <p:ph type="body" sz="quarter" idx="10" hasCustomPrompt="1"/>
          </p:nvPr>
        </p:nvSpPr>
        <p:spPr>
          <a:xfrm>
            <a:off x="2016000" y="6124800"/>
            <a:ext cx="2734733" cy="288000"/>
          </a:xfrm>
        </p:spPr>
        <p:txBody>
          <a:bodyPr wrap="none" lIns="0" rIns="0" anchor="b" anchorCtr="0"/>
          <a:lstStyle>
            <a:lvl1pPr marL="0" indent="0">
              <a:lnSpc>
                <a:spcPct val="100000"/>
              </a:lnSpc>
              <a:defRPr sz="1333" baseline="0">
                <a:latin typeface="Airal"/>
              </a:defRPr>
            </a:lvl1pPr>
          </a:lstStyle>
          <a:p>
            <a:pPr lvl="0"/>
            <a:r>
              <a:rPr lang="nl-NL" dirty="0"/>
              <a:t>Type titel en datum</a:t>
            </a:r>
          </a:p>
        </p:txBody>
      </p:sp>
    </p:spTree>
    <p:extLst>
      <p:ext uri="{BB962C8B-B14F-4D97-AF65-F5344CB8AC3E}">
        <p14:creationId xmlns:p14="http://schemas.microsoft.com/office/powerpoint/2010/main" val="28868453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lst eem afbelding">
    <p:spTree>
      <p:nvGrpSpPr>
        <p:cNvPr id="1" name=""/>
        <p:cNvGrpSpPr/>
        <p:nvPr/>
      </p:nvGrpSpPr>
      <p:grpSpPr>
        <a:xfrm>
          <a:off x="0" y="0"/>
          <a:ext cx="0" cy="0"/>
          <a:chOff x="0" y="0"/>
          <a:chExt cx="0" cy="0"/>
        </a:xfrm>
      </p:grpSpPr>
      <p:pic>
        <p:nvPicPr>
          <p:cNvPr id="13" name="Picture 12"/>
          <p:cNvPicPr preferRelativeResize="0">
            <a:picLocks/>
          </p:cNvPicPr>
          <p:nvPr userDrawn="1"/>
        </p:nvPicPr>
        <p:blipFill>
          <a:blip r:embed="rId2">
            <a:extLst>
              <a:ext uri="{28A0092B-C50C-407E-A947-70E740481C1C}">
                <a14:useLocalDpi xmlns:a14="http://schemas.microsoft.com/office/drawing/2010/main" val="0"/>
              </a:ext>
            </a:extLst>
          </a:blip>
          <a:stretch>
            <a:fillRect/>
          </a:stretch>
        </p:blipFill>
        <p:spPr>
          <a:xfrm>
            <a:off x="7344000" y="5971896"/>
            <a:ext cx="866275" cy="866275"/>
          </a:xfrm>
          <a:prstGeom prst="rect">
            <a:avLst/>
          </a:prstGeom>
        </p:spPr>
      </p:pic>
      <p:sp>
        <p:nvSpPr>
          <p:cNvPr id="2" name="Titel 1"/>
          <p:cNvSpPr>
            <a:spLocks noGrp="1"/>
          </p:cNvSpPr>
          <p:nvPr>
            <p:ph type="title"/>
          </p:nvPr>
        </p:nvSpPr>
        <p:spPr>
          <a:xfrm>
            <a:off x="609602" y="273049"/>
            <a:ext cx="5486399" cy="720000"/>
          </a:xfrm>
        </p:spPr>
        <p:txBody>
          <a:bodyPr anchor="b"/>
          <a:lstStyle>
            <a:lvl1pPr algn="l">
              <a:defRPr sz="4267" b="1" baseline="0"/>
            </a:lvl1pPr>
          </a:lstStyle>
          <a:p>
            <a:r>
              <a:rPr lang="nl-NL"/>
              <a:t>Klik om de stijl te bewerken</a:t>
            </a:r>
            <a:endParaRPr lang="nl-NL" dirty="0"/>
          </a:p>
        </p:txBody>
      </p:sp>
      <p:sp>
        <p:nvSpPr>
          <p:cNvPr id="4" name="Tijdelijke aanduiding voor tekst 3"/>
          <p:cNvSpPr>
            <a:spLocks noGrp="1"/>
          </p:cNvSpPr>
          <p:nvPr>
            <p:ph type="body" sz="half" idx="2"/>
          </p:nvPr>
        </p:nvSpPr>
        <p:spPr>
          <a:xfrm>
            <a:off x="609602" y="1368001"/>
            <a:ext cx="5486399" cy="3453767"/>
          </a:xfrm>
        </p:spPr>
        <p:txBody>
          <a:bodyPr/>
          <a:lstStyle>
            <a:lvl1pPr marL="0" indent="0">
              <a:buNone/>
              <a:defRPr sz="2267" baseline="0"/>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nl-NL"/>
              <a:t>Klik om de modelstijlen te bewerken</a:t>
            </a:r>
          </a:p>
        </p:txBody>
      </p:sp>
      <p:sp>
        <p:nvSpPr>
          <p:cNvPr id="6" name="Rectangle 6"/>
          <p:cNvSpPr>
            <a:spLocks noChangeArrowheads="1"/>
          </p:cNvSpPr>
          <p:nvPr userDrawn="1"/>
        </p:nvSpPr>
        <p:spPr bwMode="auto">
          <a:xfrm>
            <a:off x="0" y="480000"/>
            <a:ext cx="575733" cy="432000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bg-BG" sz="2400">
              <a:solidFill>
                <a:srgbClr val="004789"/>
              </a:solidFill>
              <a:latin typeface="Arial" charset="0"/>
            </a:endParaRPr>
          </a:p>
        </p:txBody>
      </p:sp>
      <p:sp>
        <p:nvSpPr>
          <p:cNvPr id="9" name="Line 5"/>
          <p:cNvSpPr>
            <a:spLocks noChangeShapeType="1"/>
          </p:cNvSpPr>
          <p:nvPr userDrawn="1"/>
        </p:nvSpPr>
        <p:spPr bwMode="auto">
          <a:xfrm>
            <a:off x="575734" y="6000000"/>
            <a:ext cx="10748433" cy="0"/>
          </a:xfrm>
          <a:prstGeom prst="line">
            <a:avLst/>
          </a:prstGeom>
          <a:noFill/>
          <a:ln w="12700">
            <a:solidFill>
              <a:schemeClr val="tx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sz="2400">
              <a:solidFill>
                <a:srgbClr val="004789"/>
              </a:solidFill>
              <a:latin typeface="Arial" charset="0"/>
            </a:endParaRPr>
          </a:p>
        </p:txBody>
      </p:sp>
      <p:sp>
        <p:nvSpPr>
          <p:cNvPr id="10" name="Rectangle 4"/>
          <p:cNvSpPr>
            <a:spLocks noGrp="1" noChangeArrowheads="1"/>
          </p:cNvSpPr>
          <p:nvPr>
            <p:ph type="sldNum" sz="quarter" idx="4"/>
          </p:nvPr>
        </p:nvSpPr>
        <p:spPr bwMode="auto">
          <a:xfrm>
            <a:off x="8707969" y="6239999"/>
            <a:ext cx="2639484" cy="19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333" b="1" baseline="0" smtClean="0"/>
            </a:lvl1pPr>
          </a:lstStyle>
          <a:p>
            <a:pPr>
              <a:defRPr/>
            </a:pPr>
            <a:fld id="{AA7728FA-5619-428B-8A42-3F90CEE721D2}" type="slidenum">
              <a:rPr lang="nl-NL">
                <a:solidFill>
                  <a:srgbClr val="004789"/>
                </a:solidFill>
                <a:latin typeface="Arial" charset="0"/>
              </a:rPr>
              <a:pPr>
                <a:defRPr/>
              </a:pPr>
              <a:t>‹nr.›</a:t>
            </a:fld>
            <a:endParaRPr lang="nl-NL" dirty="0">
              <a:solidFill>
                <a:srgbClr val="004789"/>
              </a:solidFill>
              <a:latin typeface="Arial" charset="0"/>
            </a:endParaRPr>
          </a:p>
        </p:txBody>
      </p:sp>
      <p:sp>
        <p:nvSpPr>
          <p:cNvPr id="11" name="Text Box 10"/>
          <p:cNvSpPr txBox="1">
            <a:spLocks noChangeArrowheads="1"/>
          </p:cNvSpPr>
          <p:nvPr userDrawn="1"/>
        </p:nvSpPr>
        <p:spPr bwMode="auto">
          <a:xfrm>
            <a:off x="575735" y="6144001"/>
            <a:ext cx="1680000" cy="28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nchorCtr="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nl-NL" sz="1333" b="1" dirty="0">
                <a:solidFill>
                  <a:srgbClr val="004789"/>
                </a:solidFill>
              </a:rPr>
              <a:t>Coöperatie VGZ </a:t>
            </a:r>
            <a:r>
              <a:rPr lang="nl-NL" sz="1867" b="1" dirty="0">
                <a:solidFill>
                  <a:srgbClr val="004789"/>
                </a:solidFill>
              </a:rPr>
              <a:t>|</a:t>
            </a:r>
          </a:p>
        </p:txBody>
      </p:sp>
      <p:sp>
        <p:nvSpPr>
          <p:cNvPr id="12" name="Text Placeholder 11"/>
          <p:cNvSpPr>
            <a:spLocks noGrp="1"/>
          </p:cNvSpPr>
          <p:nvPr>
            <p:ph type="body" sz="quarter" idx="10" hasCustomPrompt="1"/>
          </p:nvPr>
        </p:nvSpPr>
        <p:spPr>
          <a:xfrm>
            <a:off x="2016000" y="6124800"/>
            <a:ext cx="2734733" cy="288000"/>
          </a:xfrm>
        </p:spPr>
        <p:txBody>
          <a:bodyPr wrap="none" lIns="0" rIns="0" anchor="b" anchorCtr="0"/>
          <a:lstStyle>
            <a:lvl1pPr marL="0" indent="0">
              <a:lnSpc>
                <a:spcPct val="100000"/>
              </a:lnSpc>
              <a:defRPr sz="1333" baseline="0">
                <a:latin typeface="Airal"/>
              </a:defRPr>
            </a:lvl1pPr>
          </a:lstStyle>
          <a:p>
            <a:pPr lvl="0"/>
            <a:r>
              <a:rPr lang="nl-NL" dirty="0"/>
              <a:t>Type titel en datum</a:t>
            </a:r>
          </a:p>
        </p:txBody>
      </p:sp>
      <p:sp>
        <p:nvSpPr>
          <p:cNvPr id="7" name="Picture Placeholder 6"/>
          <p:cNvSpPr>
            <a:spLocks noGrp="1"/>
          </p:cNvSpPr>
          <p:nvPr>
            <p:ph type="pic" sz="quarter" idx="11"/>
          </p:nvPr>
        </p:nvSpPr>
        <p:spPr>
          <a:xfrm>
            <a:off x="6527799" y="480001"/>
            <a:ext cx="5664199" cy="4341767"/>
          </a:xfrm>
        </p:spPr>
        <p:txBody>
          <a:bodyPr lIns="0" rIns="0"/>
          <a:lstStyle/>
          <a:p>
            <a:r>
              <a:rPr lang="nl-NL"/>
              <a:t>Klik op het pictogram als u een afbeelding wilt toevoegen</a:t>
            </a:r>
            <a:endParaRPr lang="nl-NL" dirty="0"/>
          </a:p>
        </p:txBody>
      </p:sp>
    </p:spTree>
    <p:extLst>
      <p:ext uri="{BB962C8B-B14F-4D97-AF65-F5344CB8AC3E}">
        <p14:creationId xmlns:p14="http://schemas.microsoft.com/office/powerpoint/2010/main" val="23956691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pic>
        <p:nvPicPr>
          <p:cNvPr id="13" name="Picture 12"/>
          <p:cNvPicPr preferRelativeResize="0">
            <a:picLocks/>
          </p:cNvPicPr>
          <p:nvPr userDrawn="1"/>
        </p:nvPicPr>
        <p:blipFill>
          <a:blip r:embed="rId2">
            <a:extLst>
              <a:ext uri="{28A0092B-C50C-407E-A947-70E740481C1C}">
                <a14:useLocalDpi xmlns:a14="http://schemas.microsoft.com/office/drawing/2010/main" val="0"/>
              </a:ext>
            </a:extLst>
          </a:blip>
          <a:stretch>
            <a:fillRect/>
          </a:stretch>
        </p:blipFill>
        <p:spPr>
          <a:xfrm>
            <a:off x="7344000" y="5971896"/>
            <a:ext cx="866275" cy="866275"/>
          </a:xfrm>
          <a:prstGeom prst="rect">
            <a:avLst/>
          </a:prstGeom>
        </p:spPr>
      </p:pic>
      <p:sp>
        <p:nvSpPr>
          <p:cNvPr id="2" name="Titel 1"/>
          <p:cNvSpPr>
            <a:spLocks noGrp="1"/>
          </p:cNvSpPr>
          <p:nvPr>
            <p:ph type="title"/>
          </p:nvPr>
        </p:nvSpPr>
        <p:spPr>
          <a:xfrm>
            <a:off x="1175461" y="4756631"/>
            <a:ext cx="10148705" cy="566739"/>
          </a:xfrm>
        </p:spPr>
        <p:txBody>
          <a:bodyPr anchor="b"/>
          <a:lstStyle>
            <a:lvl1pPr algn="l">
              <a:defRPr sz="4267" b="1" baseline="0"/>
            </a:lvl1pPr>
          </a:lstStyle>
          <a:p>
            <a:r>
              <a:rPr lang="nl-NL"/>
              <a:t>Klik om de stijl te bewerken</a:t>
            </a:r>
            <a:endParaRPr lang="nl-NL" dirty="0"/>
          </a:p>
        </p:txBody>
      </p:sp>
      <p:sp>
        <p:nvSpPr>
          <p:cNvPr id="3" name="Tijdelijke aanduiding voor afbeelding 2"/>
          <p:cNvSpPr>
            <a:spLocks noGrp="1"/>
          </p:cNvSpPr>
          <p:nvPr>
            <p:ph type="pic" idx="1"/>
          </p:nvPr>
        </p:nvSpPr>
        <p:spPr>
          <a:xfrm>
            <a:off x="1129589" y="478053"/>
            <a:ext cx="10194577" cy="4114800"/>
          </a:xfrm>
        </p:spPr>
        <p:txBody>
          <a:bodyPr/>
          <a:lstStyle>
            <a:lvl1pPr marL="0" indent="0">
              <a:buNone/>
              <a:defRPr sz="2267" baseline="0">
                <a:latin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r>
              <a:rPr lang="nl-NL" noProof="0"/>
              <a:t>Klik op het pictogram als u een afbeelding wilt toevoegen</a:t>
            </a:r>
            <a:endParaRPr lang="nl-NL" noProof="0" dirty="0"/>
          </a:p>
        </p:txBody>
      </p:sp>
      <p:sp>
        <p:nvSpPr>
          <p:cNvPr id="4" name="Tijdelijke aanduiding voor tekst 3"/>
          <p:cNvSpPr>
            <a:spLocks noGrp="1"/>
          </p:cNvSpPr>
          <p:nvPr>
            <p:ph type="body" sz="half" idx="2"/>
          </p:nvPr>
        </p:nvSpPr>
        <p:spPr>
          <a:xfrm>
            <a:off x="1151466" y="5367338"/>
            <a:ext cx="10172700" cy="804863"/>
          </a:xfrm>
        </p:spPr>
        <p:txBody>
          <a:bodyPr/>
          <a:lstStyle>
            <a:lvl1pPr marL="0" indent="0">
              <a:buNone/>
              <a:defRPr sz="2267" baseline="0">
                <a:latin typeface="Arial" pitchFamily="34" charset="0"/>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nl-NL"/>
              <a:t>Klik om de modelstijlen te bewerken</a:t>
            </a:r>
          </a:p>
        </p:txBody>
      </p:sp>
      <p:sp>
        <p:nvSpPr>
          <p:cNvPr id="6" name="Rectangle 6"/>
          <p:cNvSpPr>
            <a:spLocks noChangeArrowheads="1"/>
          </p:cNvSpPr>
          <p:nvPr userDrawn="1"/>
        </p:nvSpPr>
        <p:spPr bwMode="auto">
          <a:xfrm>
            <a:off x="0" y="480000"/>
            <a:ext cx="575733" cy="432000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bg-BG" sz="2400">
              <a:solidFill>
                <a:srgbClr val="004789"/>
              </a:solidFill>
              <a:latin typeface="Arial" charset="0"/>
            </a:endParaRPr>
          </a:p>
        </p:txBody>
      </p:sp>
      <p:sp>
        <p:nvSpPr>
          <p:cNvPr id="9" name="Line 5"/>
          <p:cNvSpPr>
            <a:spLocks noChangeShapeType="1"/>
          </p:cNvSpPr>
          <p:nvPr userDrawn="1"/>
        </p:nvSpPr>
        <p:spPr bwMode="auto">
          <a:xfrm>
            <a:off x="575734" y="6000000"/>
            <a:ext cx="10748433" cy="0"/>
          </a:xfrm>
          <a:prstGeom prst="line">
            <a:avLst/>
          </a:prstGeom>
          <a:noFill/>
          <a:ln w="12700">
            <a:solidFill>
              <a:schemeClr val="tx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sz="2400">
              <a:solidFill>
                <a:srgbClr val="004789"/>
              </a:solidFill>
              <a:latin typeface="Arial" charset="0"/>
            </a:endParaRPr>
          </a:p>
        </p:txBody>
      </p:sp>
      <p:sp>
        <p:nvSpPr>
          <p:cNvPr id="10" name="Rectangle 4"/>
          <p:cNvSpPr>
            <a:spLocks noGrp="1" noChangeArrowheads="1"/>
          </p:cNvSpPr>
          <p:nvPr>
            <p:ph type="sldNum" sz="quarter" idx="4"/>
          </p:nvPr>
        </p:nvSpPr>
        <p:spPr bwMode="auto">
          <a:xfrm>
            <a:off x="8707969" y="6239999"/>
            <a:ext cx="2639484" cy="19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333" b="1" baseline="0" smtClean="0"/>
            </a:lvl1pPr>
          </a:lstStyle>
          <a:p>
            <a:pPr>
              <a:defRPr/>
            </a:pPr>
            <a:fld id="{AA7728FA-5619-428B-8A42-3F90CEE721D2}" type="slidenum">
              <a:rPr lang="nl-NL">
                <a:solidFill>
                  <a:srgbClr val="004789"/>
                </a:solidFill>
                <a:latin typeface="Arial" charset="0"/>
              </a:rPr>
              <a:pPr>
                <a:defRPr/>
              </a:pPr>
              <a:t>‹nr.›</a:t>
            </a:fld>
            <a:endParaRPr lang="nl-NL" dirty="0">
              <a:solidFill>
                <a:srgbClr val="004789"/>
              </a:solidFill>
              <a:latin typeface="Arial" charset="0"/>
            </a:endParaRPr>
          </a:p>
        </p:txBody>
      </p:sp>
      <p:sp>
        <p:nvSpPr>
          <p:cNvPr id="11" name="Text Box 10"/>
          <p:cNvSpPr txBox="1">
            <a:spLocks noChangeArrowheads="1"/>
          </p:cNvSpPr>
          <p:nvPr userDrawn="1"/>
        </p:nvSpPr>
        <p:spPr bwMode="auto">
          <a:xfrm>
            <a:off x="575735" y="6144001"/>
            <a:ext cx="1680000" cy="28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nchorCtr="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nl-NL" sz="1333" b="1" dirty="0">
                <a:solidFill>
                  <a:srgbClr val="004789"/>
                </a:solidFill>
              </a:rPr>
              <a:t>Coöperatie VGZ </a:t>
            </a:r>
            <a:r>
              <a:rPr lang="nl-NL" sz="1867" b="1" dirty="0">
                <a:solidFill>
                  <a:srgbClr val="004789"/>
                </a:solidFill>
              </a:rPr>
              <a:t>|</a:t>
            </a:r>
          </a:p>
        </p:txBody>
      </p:sp>
      <p:sp>
        <p:nvSpPr>
          <p:cNvPr id="12" name="Text Placeholder 11"/>
          <p:cNvSpPr>
            <a:spLocks noGrp="1"/>
          </p:cNvSpPr>
          <p:nvPr>
            <p:ph type="body" sz="quarter" idx="10" hasCustomPrompt="1"/>
          </p:nvPr>
        </p:nvSpPr>
        <p:spPr>
          <a:xfrm>
            <a:off x="2016000" y="6124800"/>
            <a:ext cx="2734733" cy="288000"/>
          </a:xfrm>
        </p:spPr>
        <p:txBody>
          <a:bodyPr wrap="none" lIns="0" rIns="0" anchor="b" anchorCtr="0"/>
          <a:lstStyle>
            <a:lvl1pPr marL="0" indent="0">
              <a:lnSpc>
                <a:spcPct val="100000"/>
              </a:lnSpc>
              <a:defRPr sz="1333" baseline="0">
                <a:latin typeface="Airal"/>
              </a:defRPr>
            </a:lvl1pPr>
          </a:lstStyle>
          <a:p>
            <a:pPr lvl="0"/>
            <a:r>
              <a:rPr lang="nl-NL" dirty="0"/>
              <a:t>Type titel en datum</a:t>
            </a:r>
          </a:p>
        </p:txBody>
      </p:sp>
    </p:spTree>
    <p:extLst>
      <p:ext uri="{BB962C8B-B14F-4D97-AF65-F5344CB8AC3E}">
        <p14:creationId xmlns:p14="http://schemas.microsoft.com/office/powerpoint/2010/main" val="2154503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eldia">
  <p:cSld name="1_Titeldia">
    <p:spTree>
      <p:nvGrpSpPr>
        <p:cNvPr id="1" name="Shape 40"/>
        <p:cNvGrpSpPr/>
        <p:nvPr/>
      </p:nvGrpSpPr>
      <p:grpSpPr>
        <a:xfrm>
          <a:off x="0" y="0"/>
          <a:ext cx="0" cy="0"/>
          <a:chOff x="0" y="0"/>
          <a:chExt cx="0" cy="0"/>
        </a:xfrm>
      </p:grpSpPr>
      <p:pic>
        <p:nvPicPr>
          <p:cNvPr id="41" name="Shape 41"/>
          <p:cNvPicPr preferRelativeResize="0"/>
          <p:nvPr/>
        </p:nvPicPr>
        <p:blipFill rotWithShape="1">
          <a:blip r:embed="rId2">
            <a:alphaModFix/>
          </a:blip>
          <a:srcRect/>
          <a:stretch/>
        </p:blipFill>
        <p:spPr>
          <a:xfrm>
            <a:off x="0" y="480000"/>
            <a:ext cx="12192000" cy="4322064"/>
          </a:xfrm>
          <a:prstGeom prst="rect">
            <a:avLst/>
          </a:prstGeom>
          <a:noFill/>
          <a:ln>
            <a:noFill/>
          </a:ln>
        </p:spPr>
      </p:pic>
      <p:sp>
        <p:nvSpPr>
          <p:cNvPr id="42" name="Shape 42"/>
          <p:cNvSpPr txBox="1">
            <a:spLocks noGrp="1"/>
          </p:cNvSpPr>
          <p:nvPr>
            <p:ph type="ctrTitle"/>
          </p:nvPr>
        </p:nvSpPr>
        <p:spPr>
          <a:xfrm>
            <a:off x="576000" y="3480000"/>
            <a:ext cx="7200000" cy="2064000"/>
          </a:xfrm>
          <a:prstGeom prst="rect">
            <a:avLst/>
          </a:prstGeom>
          <a:solidFill>
            <a:schemeClr val="lt1"/>
          </a:solidFill>
          <a:ln>
            <a:noFill/>
          </a:ln>
        </p:spPr>
        <p:txBody>
          <a:bodyPr spcFirstLastPara="1" wrap="square" lIns="432000" tIns="0" rIns="0" bIns="0" anchor="b" anchorCtr="0"/>
          <a:lstStyle>
            <a:lvl1pPr marR="0" lvl="0" algn="l" rtl="0">
              <a:lnSpc>
                <a:spcPct val="100770"/>
              </a:lnSpc>
              <a:spcBef>
                <a:spcPts val="0"/>
              </a:spcBef>
              <a:spcAft>
                <a:spcPts val="0"/>
              </a:spcAft>
              <a:buSzPts val="1400"/>
              <a:buNone/>
              <a:defRPr sz="4800" b="1" i="0" u="none" strike="noStrike" cap="none">
                <a:solidFill>
                  <a:schemeClr val="dk2"/>
                </a:solidFill>
                <a:latin typeface="Arial"/>
                <a:ea typeface="Arial"/>
                <a:cs typeface="Arial"/>
                <a:sym typeface="Arial"/>
              </a:defRPr>
            </a:lvl1pPr>
            <a:lvl2pPr marR="0" lvl="1" algn="l" rtl="0">
              <a:spcBef>
                <a:spcPts val="0"/>
              </a:spcBef>
              <a:spcAft>
                <a:spcPts val="0"/>
              </a:spcAft>
              <a:buSzPts val="1400"/>
              <a:buNone/>
              <a:defRPr sz="6400" b="1" i="0" u="none" strike="noStrike" cap="none">
                <a:solidFill>
                  <a:schemeClr val="dk2"/>
                </a:solidFill>
                <a:latin typeface="Arial"/>
                <a:ea typeface="Arial"/>
                <a:cs typeface="Arial"/>
                <a:sym typeface="Arial"/>
              </a:defRPr>
            </a:lvl2pPr>
            <a:lvl3pPr marR="0" lvl="2" algn="l" rtl="0">
              <a:spcBef>
                <a:spcPts val="0"/>
              </a:spcBef>
              <a:spcAft>
                <a:spcPts val="0"/>
              </a:spcAft>
              <a:buSzPts val="1400"/>
              <a:buNone/>
              <a:defRPr sz="6400" b="1" i="0" u="none" strike="noStrike" cap="none">
                <a:solidFill>
                  <a:schemeClr val="dk2"/>
                </a:solidFill>
                <a:latin typeface="Arial"/>
                <a:ea typeface="Arial"/>
                <a:cs typeface="Arial"/>
                <a:sym typeface="Arial"/>
              </a:defRPr>
            </a:lvl3pPr>
            <a:lvl4pPr marR="0" lvl="3" algn="l" rtl="0">
              <a:spcBef>
                <a:spcPts val="0"/>
              </a:spcBef>
              <a:spcAft>
                <a:spcPts val="0"/>
              </a:spcAft>
              <a:buSzPts val="1400"/>
              <a:buNone/>
              <a:defRPr sz="6400" b="1" i="0" u="none" strike="noStrike" cap="none">
                <a:solidFill>
                  <a:schemeClr val="dk2"/>
                </a:solidFill>
                <a:latin typeface="Arial"/>
                <a:ea typeface="Arial"/>
                <a:cs typeface="Arial"/>
                <a:sym typeface="Arial"/>
              </a:defRPr>
            </a:lvl4pPr>
            <a:lvl5pPr marR="0" lvl="4" algn="l" rtl="0">
              <a:spcBef>
                <a:spcPts val="0"/>
              </a:spcBef>
              <a:spcAft>
                <a:spcPts val="0"/>
              </a:spcAft>
              <a:buSzPts val="1400"/>
              <a:buNone/>
              <a:defRPr sz="6400" b="1" i="0" u="none" strike="noStrike" cap="none">
                <a:solidFill>
                  <a:schemeClr val="dk2"/>
                </a:solidFill>
                <a:latin typeface="Arial"/>
                <a:ea typeface="Arial"/>
                <a:cs typeface="Arial"/>
                <a:sym typeface="Arial"/>
              </a:defRPr>
            </a:lvl5pPr>
            <a:lvl6pPr marR="0" lvl="5" algn="l" rtl="0">
              <a:spcBef>
                <a:spcPts val="0"/>
              </a:spcBef>
              <a:spcAft>
                <a:spcPts val="0"/>
              </a:spcAft>
              <a:buSzPts val="1400"/>
              <a:buNone/>
              <a:defRPr sz="6400" b="1" i="0" u="none" strike="noStrike" cap="none">
                <a:solidFill>
                  <a:schemeClr val="dk2"/>
                </a:solidFill>
                <a:latin typeface="Arial"/>
                <a:ea typeface="Arial"/>
                <a:cs typeface="Arial"/>
                <a:sym typeface="Arial"/>
              </a:defRPr>
            </a:lvl6pPr>
            <a:lvl7pPr marR="0" lvl="6" algn="l" rtl="0">
              <a:spcBef>
                <a:spcPts val="0"/>
              </a:spcBef>
              <a:spcAft>
                <a:spcPts val="0"/>
              </a:spcAft>
              <a:buSzPts val="1400"/>
              <a:buNone/>
              <a:defRPr sz="6400" b="1" i="0" u="none" strike="noStrike" cap="none">
                <a:solidFill>
                  <a:schemeClr val="dk2"/>
                </a:solidFill>
                <a:latin typeface="Arial"/>
                <a:ea typeface="Arial"/>
                <a:cs typeface="Arial"/>
                <a:sym typeface="Arial"/>
              </a:defRPr>
            </a:lvl7pPr>
            <a:lvl8pPr marR="0" lvl="7" algn="l" rtl="0">
              <a:spcBef>
                <a:spcPts val="0"/>
              </a:spcBef>
              <a:spcAft>
                <a:spcPts val="0"/>
              </a:spcAft>
              <a:buSzPts val="1400"/>
              <a:buNone/>
              <a:defRPr sz="6400" b="1" i="0" u="none" strike="noStrike" cap="none">
                <a:solidFill>
                  <a:schemeClr val="dk2"/>
                </a:solidFill>
                <a:latin typeface="Arial"/>
                <a:ea typeface="Arial"/>
                <a:cs typeface="Arial"/>
                <a:sym typeface="Arial"/>
              </a:defRPr>
            </a:lvl8pPr>
            <a:lvl9pPr marR="0" lvl="8" algn="l" rtl="0">
              <a:spcBef>
                <a:spcPts val="0"/>
              </a:spcBef>
              <a:spcAft>
                <a:spcPts val="0"/>
              </a:spcAft>
              <a:buSzPts val="1400"/>
              <a:buNone/>
              <a:defRPr sz="6400" b="1" i="0" u="none" strike="noStrike" cap="none">
                <a:solidFill>
                  <a:schemeClr val="dk2"/>
                </a:solidFill>
                <a:latin typeface="Arial"/>
                <a:ea typeface="Arial"/>
                <a:cs typeface="Arial"/>
                <a:sym typeface="Arial"/>
              </a:defRPr>
            </a:lvl9pPr>
          </a:lstStyle>
          <a:p>
            <a:endParaRPr/>
          </a:p>
        </p:txBody>
      </p:sp>
      <p:sp>
        <p:nvSpPr>
          <p:cNvPr id="43" name="Shape 43"/>
          <p:cNvSpPr txBox="1">
            <a:spLocks noGrp="1"/>
          </p:cNvSpPr>
          <p:nvPr>
            <p:ph type="body" idx="1"/>
          </p:nvPr>
        </p:nvSpPr>
        <p:spPr>
          <a:xfrm>
            <a:off x="1155237" y="5925341"/>
            <a:ext cx="3888317" cy="576000"/>
          </a:xfrm>
          <a:prstGeom prst="rect">
            <a:avLst/>
          </a:prstGeom>
          <a:noFill/>
          <a:ln>
            <a:noFill/>
          </a:ln>
        </p:spPr>
        <p:txBody>
          <a:bodyPr spcFirstLastPara="1" wrap="square" lIns="0" tIns="0" rIns="0" bIns="0" anchor="b" anchorCtr="0"/>
          <a:lstStyle>
            <a:lvl1pPr marL="457200" marR="0" lvl="0" indent="-228600" algn="l" rtl="0">
              <a:lnSpc>
                <a:spcPct val="118062"/>
              </a:lnSpc>
              <a:spcBef>
                <a:spcPts val="0"/>
              </a:spcBef>
              <a:spcAft>
                <a:spcPts val="0"/>
              </a:spcAft>
              <a:buSzPts val="1400"/>
              <a:buNone/>
              <a:defRPr sz="1600" b="1" i="0" u="none" strike="noStrike" cap="none">
                <a:solidFill>
                  <a:schemeClr val="dk1"/>
                </a:solidFill>
                <a:latin typeface="Arial"/>
                <a:ea typeface="Arial"/>
                <a:cs typeface="Arial"/>
                <a:sym typeface="Arial"/>
              </a:defRPr>
            </a:lvl1pPr>
            <a:lvl2pPr marL="914400" marR="0" lvl="1" indent="-372554" algn="l" rtl="0">
              <a:lnSpc>
                <a:spcPct val="116674"/>
              </a:lnSpc>
              <a:spcBef>
                <a:spcPts val="0"/>
              </a:spcBef>
              <a:spcAft>
                <a:spcPts val="0"/>
              </a:spcAft>
              <a:buClr>
                <a:schemeClr val="dk1"/>
              </a:buClr>
              <a:buSzPts val="2267"/>
              <a:buFont typeface="Arial"/>
              <a:buChar char="-"/>
              <a:defRPr sz="2267" b="0" i="0" u="none" strike="noStrike" cap="none">
                <a:solidFill>
                  <a:schemeClr val="dk1"/>
                </a:solidFill>
                <a:latin typeface="Arial"/>
                <a:ea typeface="Arial"/>
                <a:cs typeface="Arial"/>
                <a:sym typeface="Arial"/>
              </a:defRPr>
            </a:lvl2pPr>
            <a:lvl3pPr marL="1371600" marR="0" lvl="2" indent="-372554" algn="l" rtl="0">
              <a:lnSpc>
                <a:spcPct val="116674"/>
              </a:lnSpc>
              <a:spcBef>
                <a:spcPts val="0"/>
              </a:spcBef>
              <a:spcAft>
                <a:spcPts val="0"/>
              </a:spcAft>
              <a:buClr>
                <a:schemeClr val="dk1"/>
              </a:buClr>
              <a:buSzPts val="2267"/>
              <a:buFont typeface="Arial"/>
              <a:buChar char="-"/>
              <a:defRPr sz="2267" b="0" i="0" u="none" strike="noStrike" cap="none">
                <a:solidFill>
                  <a:schemeClr val="dk1"/>
                </a:solidFill>
                <a:latin typeface="Arial"/>
                <a:ea typeface="Arial"/>
                <a:cs typeface="Arial"/>
                <a:sym typeface="Arial"/>
              </a:defRPr>
            </a:lvl3pPr>
            <a:lvl4pPr marL="1828800" marR="0" lvl="3" indent="-372554" algn="l" rtl="0">
              <a:lnSpc>
                <a:spcPct val="116674"/>
              </a:lnSpc>
              <a:spcBef>
                <a:spcPts val="0"/>
              </a:spcBef>
              <a:spcAft>
                <a:spcPts val="0"/>
              </a:spcAft>
              <a:buClr>
                <a:schemeClr val="dk1"/>
              </a:buClr>
              <a:buSzPts val="2267"/>
              <a:buFont typeface="Arial"/>
              <a:buChar char="-"/>
              <a:defRPr sz="2267" b="0" i="0" u="none" strike="noStrike" cap="none">
                <a:solidFill>
                  <a:schemeClr val="dk1"/>
                </a:solidFill>
                <a:latin typeface="Arial"/>
                <a:ea typeface="Arial"/>
                <a:cs typeface="Arial"/>
                <a:sym typeface="Arial"/>
              </a:defRPr>
            </a:lvl4pPr>
            <a:lvl5pPr marL="2286000" marR="0" lvl="4" indent="-372554" algn="l" rtl="0">
              <a:lnSpc>
                <a:spcPct val="116674"/>
              </a:lnSpc>
              <a:spcBef>
                <a:spcPts val="0"/>
              </a:spcBef>
              <a:spcAft>
                <a:spcPts val="0"/>
              </a:spcAft>
              <a:buClr>
                <a:schemeClr val="dk1"/>
              </a:buClr>
              <a:buSzPts val="2267"/>
              <a:buFont typeface="Arial"/>
              <a:buChar char="-"/>
              <a:defRPr sz="2267" b="0" i="0" u="none" strike="noStrike" cap="none">
                <a:solidFill>
                  <a:schemeClr val="dk1"/>
                </a:solidFill>
                <a:latin typeface="Arial"/>
                <a:ea typeface="Arial"/>
                <a:cs typeface="Arial"/>
                <a:sym typeface="Arial"/>
              </a:defRPr>
            </a:lvl5pPr>
            <a:lvl6pPr marL="2743200" marR="0" lvl="5" indent="-457200" algn="l" rtl="0">
              <a:lnSpc>
                <a:spcPct val="118527"/>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6pPr>
            <a:lvl7pPr marL="3200400" marR="0" lvl="6" indent="-457200" algn="l" rtl="0">
              <a:lnSpc>
                <a:spcPct val="118527"/>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7pPr>
            <a:lvl8pPr marL="3657600" marR="0" lvl="7" indent="-457200" algn="l" rtl="0">
              <a:lnSpc>
                <a:spcPct val="118527"/>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8pPr>
            <a:lvl9pPr marL="4114800" marR="0" lvl="8" indent="-457200" algn="l" rtl="0">
              <a:lnSpc>
                <a:spcPct val="118527"/>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9pPr>
          </a:lstStyle>
          <a:p>
            <a:endParaRPr/>
          </a:p>
        </p:txBody>
      </p:sp>
      <p:pic>
        <p:nvPicPr>
          <p:cNvPr id="44" name="Shape 44"/>
          <p:cNvPicPr preferRelativeResize="0"/>
          <p:nvPr/>
        </p:nvPicPr>
        <p:blipFill rotWithShape="1">
          <a:blip r:embed="rId3">
            <a:alphaModFix/>
          </a:blip>
          <a:srcRect/>
          <a:stretch/>
        </p:blipFill>
        <p:spPr>
          <a:xfrm>
            <a:off x="7056001" y="5649600"/>
            <a:ext cx="1452951" cy="1112416"/>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el en verticale tekst">
    <p:spTree>
      <p:nvGrpSpPr>
        <p:cNvPr id="1" name=""/>
        <p:cNvGrpSpPr/>
        <p:nvPr/>
      </p:nvGrpSpPr>
      <p:grpSpPr>
        <a:xfrm>
          <a:off x="0" y="0"/>
          <a:ext cx="0" cy="0"/>
          <a:chOff x="0" y="0"/>
          <a:chExt cx="0" cy="0"/>
        </a:xfrm>
      </p:grpSpPr>
      <p:pic>
        <p:nvPicPr>
          <p:cNvPr id="12" name="Picture 11"/>
          <p:cNvPicPr preferRelativeResize="0">
            <a:picLocks/>
          </p:cNvPicPr>
          <p:nvPr userDrawn="1"/>
        </p:nvPicPr>
        <p:blipFill>
          <a:blip r:embed="rId2">
            <a:extLst>
              <a:ext uri="{28A0092B-C50C-407E-A947-70E740481C1C}">
                <a14:useLocalDpi xmlns:a14="http://schemas.microsoft.com/office/drawing/2010/main" val="0"/>
              </a:ext>
            </a:extLst>
          </a:blip>
          <a:stretch>
            <a:fillRect/>
          </a:stretch>
        </p:blipFill>
        <p:spPr>
          <a:xfrm>
            <a:off x="7344000" y="5971896"/>
            <a:ext cx="866275" cy="866275"/>
          </a:xfrm>
          <a:prstGeom prst="rect">
            <a:avLst/>
          </a:prstGeom>
        </p:spPr>
      </p:pic>
      <p:sp>
        <p:nvSpPr>
          <p:cNvPr id="2" name="Titel 1"/>
          <p:cNvSpPr>
            <a:spLocks noGrp="1"/>
          </p:cNvSpPr>
          <p:nvPr>
            <p:ph type="title"/>
          </p:nvPr>
        </p:nvSpPr>
        <p:spPr/>
        <p:txBody>
          <a:bodyPr/>
          <a:lstStyle/>
          <a:p>
            <a:r>
              <a:rPr lang="nl-NL"/>
              <a:t>Klik om de stijl te bewerken</a:t>
            </a:r>
            <a:endParaRPr lang="nl-NL" dirty="0"/>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6"/>
          <p:cNvSpPr>
            <a:spLocks noChangeArrowheads="1"/>
          </p:cNvSpPr>
          <p:nvPr userDrawn="1"/>
        </p:nvSpPr>
        <p:spPr bwMode="auto">
          <a:xfrm>
            <a:off x="0" y="480000"/>
            <a:ext cx="575733" cy="432000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bg-BG" sz="2400">
              <a:solidFill>
                <a:srgbClr val="004789"/>
              </a:solidFill>
              <a:latin typeface="Arial" charset="0"/>
            </a:endParaRPr>
          </a:p>
        </p:txBody>
      </p:sp>
      <p:sp>
        <p:nvSpPr>
          <p:cNvPr id="8" name="Line 5"/>
          <p:cNvSpPr>
            <a:spLocks noChangeShapeType="1"/>
          </p:cNvSpPr>
          <p:nvPr userDrawn="1"/>
        </p:nvSpPr>
        <p:spPr bwMode="auto">
          <a:xfrm>
            <a:off x="575734" y="6000000"/>
            <a:ext cx="10748433" cy="0"/>
          </a:xfrm>
          <a:prstGeom prst="line">
            <a:avLst/>
          </a:prstGeom>
          <a:noFill/>
          <a:ln w="12700">
            <a:solidFill>
              <a:schemeClr val="tx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sz="2400">
              <a:solidFill>
                <a:srgbClr val="004789"/>
              </a:solidFill>
              <a:latin typeface="Arial" charset="0"/>
            </a:endParaRPr>
          </a:p>
        </p:txBody>
      </p:sp>
      <p:sp>
        <p:nvSpPr>
          <p:cNvPr id="9" name="Rectangle 4"/>
          <p:cNvSpPr>
            <a:spLocks noGrp="1" noChangeArrowheads="1"/>
          </p:cNvSpPr>
          <p:nvPr>
            <p:ph type="sldNum" sz="quarter" idx="4"/>
          </p:nvPr>
        </p:nvSpPr>
        <p:spPr bwMode="auto">
          <a:xfrm>
            <a:off x="8707969" y="6239999"/>
            <a:ext cx="2639484" cy="19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333" b="1" baseline="0" smtClean="0"/>
            </a:lvl1pPr>
          </a:lstStyle>
          <a:p>
            <a:pPr>
              <a:defRPr/>
            </a:pPr>
            <a:fld id="{AA7728FA-5619-428B-8A42-3F90CEE721D2}" type="slidenum">
              <a:rPr lang="nl-NL">
                <a:solidFill>
                  <a:srgbClr val="004789"/>
                </a:solidFill>
                <a:latin typeface="Arial" charset="0"/>
              </a:rPr>
              <a:pPr>
                <a:defRPr/>
              </a:pPr>
              <a:t>‹nr.›</a:t>
            </a:fld>
            <a:endParaRPr lang="nl-NL" dirty="0">
              <a:solidFill>
                <a:srgbClr val="004789"/>
              </a:solidFill>
              <a:latin typeface="Arial" charset="0"/>
            </a:endParaRPr>
          </a:p>
        </p:txBody>
      </p:sp>
      <p:sp>
        <p:nvSpPr>
          <p:cNvPr id="10" name="Text Box 10"/>
          <p:cNvSpPr txBox="1">
            <a:spLocks noChangeArrowheads="1"/>
          </p:cNvSpPr>
          <p:nvPr userDrawn="1"/>
        </p:nvSpPr>
        <p:spPr bwMode="auto">
          <a:xfrm>
            <a:off x="575735" y="6144001"/>
            <a:ext cx="1680000" cy="28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nchorCtr="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nl-NL" sz="1333" b="1" dirty="0">
                <a:solidFill>
                  <a:srgbClr val="004789"/>
                </a:solidFill>
              </a:rPr>
              <a:t>Coöperatie VGZ </a:t>
            </a:r>
            <a:r>
              <a:rPr lang="nl-NL" sz="1867" b="1" dirty="0">
                <a:solidFill>
                  <a:srgbClr val="004789"/>
                </a:solidFill>
              </a:rPr>
              <a:t>|</a:t>
            </a:r>
          </a:p>
        </p:txBody>
      </p:sp>
      <p:sp>
        <p:nvSpPr>
          <p:cNvPr id="11" name="Text Placeholder 11"/>
          <p:cNvSpPr>
            <a:spLocks noGrp="1"/>
          </p:cNvSpPr>
          <p:nvPr>
            <p:ph type="body" sz="quarter" idx="10" hasCustomPrompt="1"/>
          </p:nvPr>
        </p:nvSpPr>
        <p:spPr>
          <a:xfrm>
            <a:off x="2040000" y="6124800"/>
            <a:ext cx="2734733" cy="288000"/>
          </a:xfrm>
        </p:spPr>
        <p:txBody>
          <a:bodyPr wrap="none" lIns="0" rIns="0" anchor="b" anchorCtr="0"/>
          <a:lstStyle>
            <a:lvl1pPr marL="0" indent="0">
              <a:lnSpc>
                <a:spcPct val="100000"/>
              </a:lnSpc>
              <a:defRPr sz="1333" baseline="0">
                <a:latin typeface="Airal"/>
              </a:defRPr>
            </a:lvl1pPr>
          </a:lstStyle>
          <a:p>
            <a:pPr lvl="0"/>
            <a:r>
              <a:rPr lang="nl-NL" dirty="0"/>
              <a:t>Type titel en datum</a:t>
            </a:r>
          </a:p>
        </p:txBody>
      </p:sp>
    </p:spTree>
    <p:extLst>
      <p:ext uri="{BB962C8B-B14F-4D97-AF65-F5344CB8AC3E}">
        <p14:creationId xmlns:p14="http://schemas.microsoft.com/office/powerpoint/2010/main" val="6634663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Verticale titel en tekst">
    <p:spTree>
      <p:nvGrpSpPr>
        <p:cNvPr id="1" name=""/>
        <p:cNvGrpSpPr/>
        <p:nvPr/>
      </p:nvGrpSpPr>
      <p:grpSpPr>
        <a:xfrm>
          <a:off x="0" y="0"/>
          <a:ext cx="0" cy="0"/>
          <a:chOff x="0" y="0"/>
          <a:chExt cx="0" cy="0"/>
        </a:xfrm>
      </p:grpSpPr>
      <p:pic>
        <p:nvPicPr>
          <p:cNvPr id="12" name="Picture 11"/>
          <p:cNvPicPr preferRelativeResize="0">
            <a:picLocks/>
          </p:cNvPicPr>
          <p:nvPr userDrawn="1"/>
        </p:nvPicPr>
        <p:blipFill>
          <a:blip r:embed="rId2">
            <a:extLst>
              <a:ext uri="{28A0092B-C50C-407E-A947-70E740481C1C}">
                <a14:useLocalDpi xmlns:a14="http://schemas.microsoft.com/office/drawing/2010/main" val="0"/>
              </a:ext>
            </a:extLst>
          </a:blip>
          <a:stretch>
            <a:fillRect/>
          </a:stretch>
        </p:blipFill>
        <p:spPr>
          <a:xfrm>
            <a:off x="7344000" y="5971896"/>
            <a:ext cx="866275" cy="866275"/>
          </a:xfrm>
          <a:prstGeom prst="rect">
            <a:avLst/>
          </a:prstGeom>
        </p:spPr>
      </p:pic>
      <p:sp>
        <p:nvSpPr>
          <p:cNvPr id="2" name="Verticale titel 1"/>
          <p:cNvSpPr>
            <a:spLocks noGrp="1"/>
          </p:cNvSpPr>
          <p:nvPr>
            <p:ph type="title" orient="vert"/>
          </p:nvPr>
        </p:nvSpPr>
        <p:spPr>
          <a:xfrm>
            <a:off x="8638120" y="480000"/>
            <a:ext cx="2686049" cy="4344000"/>
          </a:xfrm>
        </p:spPr>
        <p:txBody>
          <a:bodyPr vert="eaVert"/>
          <a:lstStyle/>
          <a:p>
            <a:r>
              <a:rPr lang="nl-NL"/>
              <a:t>Klik om de stijl te bewerken</a:t>
            </a:r>
            <a:endParaRPr lang="nl-NL" dirty="0"/>
          </a:p>
        </p:txBody>
      </p:sp>
      <p:sp>
        <p:nvSpPr>
          <p:cNvPr id="3" name="Tijdelijke aanduiding voor verticale tekst 2"/>
          <p:cNvSpPr>
            <a:spLocks noGrp="1"/>
          </p:cNvSpPr>
          <p:nvPr>
            <p:ph type="body" orient="vert" idx="1"/>
          </p:nvPr>
        </p:nvSpPr>
        <p:spPr>
          <a:xfrm>
            <a:off x="575733" y="480001"/>
            <a:ext cx="7859184" cy="4341767"/>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6"/>
          <p:cNvSpPr>
            <a:spLocks noChangeArrowheads="1"/>
          </p:cNvSpPr>
          <p:nvPr userDrawn="1"/>
        </p:nvSpPr>
        <p:spPr bwMode="auto">
          <a:xfrm>
            <a:off x="0" y="480000"/>
            <a:ext cx="575733" cy="432000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bg-BG" sz="2400">
              <a:solidFill>
                <a:srgbClr val="004789"/>
              </a:solidFill>
              <a:latin typeface="Arial" charset="0"/>
            </a:endParaRPr>
          </a:p>
        </p:txBody>
      </p:sp>
      <p:sp>
        <p:nvSpPr>
          <p:cNvPr id="8" name="Line 5"/>
          <p:cNvSpPr>
            <a:spLocks noChangeShapeType="1"/>
          </p:cNvSpPr>
          <p:nvPr userDrawn="1"/>
        </p:nvSpPr>
        <p:spPr bwMode="auto">
          <a:xfrm>
            <a:off x="575734" y="6000000"/>
            <a:ext cx="10748433" cy="0"/>
          </a:xfrm>
          <a:prstGeom prst="line">
            <a:avLst/>
          </a:prstGeom>
          <a:noFill/>
          <a:ln w="12700">
            <a:solidFill>
              <a:schemeClr val="tx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sz="2400">
              <a:solidFill>
                <a:srgbClr val="004789"/>
              </a:solidFill>
              <a:latin typeface="Arial" charset="0"/>
            </a:endParaRPr>
          </a:p>
        </p:txBody>
      </p:sp>
      <p:sp>
        <p:nvSpPr>
          <p:cNvPr id="9" name="Rectangle 4"/>
          <p:cNvSpPr>
            <a:spLocks noGrp="1" noChangeArrowheads="1"/>
          </p:cNvSpPr>
          <p:nvPr>
            <p:ph type="sldNum" sz="quarter" idx="4"/>
          </p:nvPr>
        </p:nvSpPr>
        <p:spPr bwMode="auto">
          <a:xfrm>
            <a:off x="8707969" y="6239999"/>
            <a:ext cx="2639484" cy="19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333" b="1" baseline="0" smtClean="0"/>
            </a:lvl1pPr>
          </a:lstStyle>
          <a:p>
            <a:pPr>
              <a:defRPr/>
            </a:pPr>
            <a:fld id="{AA7728FA-5619-428B-8A42-3F90CEE721D2}" type="slidenum">
              <a:rPr lang="nl-NL">
                <a:solidFill>
                  <a:srgbClr val="004789"/>
                </a:solidFill>
                <a:latin typeface="Arial" charset="0"/>
              </a:rPr>
              <a:pPr>
                <a:defRPr/>
              </a:pPr>
              <a:t>‹nr.›</a:t>
            </a:fld>
            <a:endParaRPr lang="nl-NL" dirty="0">
              <a:solidFill>
                <a:srgbClr val="004789"/>
              </a:solidFill>
              <a:latin typeface="Arial" charset="0"/>
            </a:endParaRPr>
          </a:p>
        </p:txBody>
      </p:sp>
      <p:sp>
        <p:nvSpPr>
          <p:cNvPr id="10" name="Text Box 10"/>
          <p:cNvSpPr txBox="1">
            <a:spLocks noChangeArrowheads="1"/>
          </p:cNvSpPr>
          <p:nvPr userDrawn="1"/>
        </p:nvSpPr>
        <p:spPr bwMode="auto">
          <a:xfrm>
            <a:off x="575735" y="6144001"/>
            <a:ext cx="1680000" cy="28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nchorCtr="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nl-NL" sz="1333" b="1" dirty="0">
                <a:solidFill>
                  <a:srgbClr val="004789"/>
                </a:solidFill>
              </a:rPr>
              <a:t>Coöperatie VGZ </a:t>
            </a:r>
            <a:r>
              <a:rPr lang="nl-NL" sz="1867" b="1" dirty="0">
                <a:solidFill>
                  <a:srgbClr val="004789"/>
                </a:solidFill>
              </a:rPr>
              <a:t>|</a:t>
            </a:r>
          </a:p>
        </p:txBody>
      </p:sp>
      <p:sp>
        <p:nvSpPr>
          <p:cNvPr id="11" name="Text Placeholder 11"/>
          <p:cNvSpPr>
            <a:spLocks noGrp="1"/>
          </p:cNvSpPr>
          <p:nvPr>
            <p:ph type="body" sz="quarter" idx="10" hasCustomPrompt="1"/>
          </p:nvPr>
        </p:nvSpPr>
        <p:spPr>
          <a:xfrm>
            <a:off x="2016000" y="6124800"/>
            <a:ext cx="2734733" cy="288000"/>
          </a:xfrm>
        </p:spPr>
        <p:txBody>
          <a:bodyPr wrap="none" lIns="0" rIns="0" anchor="b" anchorCtr="0"/>
          <a:lstStyle>
            <a:lvl1pPr marL="0" indent="0">
              <a:lnSpc>
                <a:spcPct val="100000"/>
              </a:lnSpc>
              <a:defRPr sz="1333" baseline="0">
                <a:latin typeface="Airal"/>
              </a:defRPr>
            </a:lvl1pPr>
          </a:lstStyle>
          <a:p>
            <a:pPr lvl="0"/>
            <a:r>
              <a:rPr lang="nl-NL" dirty="0"/>
              <a:t>Type titel en datum</a:t>
            </a:r>
          </a:p>
        </p:txBody>
      </p:sp>
    </p:spTree>
    <p:extLst>
      <p:ext uri="{BB962C8B-B14F-4D97-AF65-F5344CB8AC3E}">
        <p14:creationId xmlns:p14="http://schemas.microsoft.com/office/powerpoint/2010/main" val="36820785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el en tekst">
    <p:spTree>
      <p:nvGrpSpPr>
        <p:cNvPr id="1" name=""/>
        <p:cNvGrpSpPr/>
        <p:nvPr/>
      </p:nvGrpSpPr>
      <p:grpSpPr>
        <a:xfrm>
          <a:off x="0" y="0"/>
          <a:ext cx="0" cy="0"/>
          <a:chOff x="0" y="0"/>
          <a:chExt cx="0" cy="0"/>
        </a:xfrm>
      </p:grpSpPr>
      <p:pic>
        <p:nvPicPr>
          <p:cNvPr id="12" name="Picture 11"/>
          <p:cNvPicPr preferRelativeResize="0">
            <a:picLocks/>
          </p:cNvPicPr>
          <p:nvPr userDrawn="1"/>
        </p:nvPicPr>
        <p:blipFill>
          <a:blip r:embed="rId2">
            <a:extLst>
              <a:ext uri="{28A0092B-C50C-407E-A947-70E740481C1C}">
                <a14:useLocalDpi xmlns:a14="http://schemas.microsoft.com/office/drawing/2010/main" val="0"/>
              </a:ext>
            </a:extLst>
          </a:blip>
          <a:stretch>
            <a:fillRect/>
          </a:stretch>
        </p:blipFill>
        <p:spPr>
          <a:xfrm>
            <a:off x="7344000" y="5971896"/>
            <a:ext cx="866275" cy="866275"/>
          </a:xfrm>
          <a:prstGeom prst="rect">
            <a:avLst/>
          </a:prstGeom>
        </p:spPr>
      </p:pic>
      <p:sp>
        <p:nvSpPr>
          <p:cNvPr id="2" name="Title 1"/>
          <p:cNvSpPr>
            <a:spLocks noGrp="1"/>
          </p:cNvSpPr>
          <p:nvPr>
            <p:ph type="title"/>
          </p:nvPr>
        </p:nvSpPr>
        <p:spPr/>
        <p:txBody>
          <a:bodyPr/>
          <a:lstStyle/>
          <a:p>
            <a:r>
              <a:rPr lang="nl-NL"/>
              <a:t>Klik om de stijl te bewerken</a:t>
            </a:r>
          </a:p>
        </p:txBody>
      </p:sp>
      <p:sp>
        <p:nvSpPr>
          <p:cNvPr id="3" name="Text Placeholder 2"/>
          <p:cNvSpPr>
            <a:spLocks noGrp="1"/>
          </p:cNvSpPr>
          <p:nvPr>
            <p:ph type="body"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6"/>
          <p:cNvSpPr>
            <a:spLocks noChangeArrowheads="1"/>
          </p:cNvSpPr>
          <p:nvPr userDrawn="1"/>
        </p:nvSpPr>
        <p:spPr bwMode="auto">
          <a:xfrm>
            <a:off x="0" y="480000"/>
            <a:ext cx="575733" cy="432000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bg-BG" sz="2400">
              <a:solidFill>
                <a:srgbClr val="004789"/>
              </a:solidFill>
              <a:latin typeface="Arial" charset="0"/>
            </a:endParaRPr>
          </a:p>
        </p:txBody>
      </p:sp>
      <p:sp>
        <p:nvSpPr>
          <p:cNvPr id="6" name="Text Box 10"/>
          <p:cNvSpPr txBox="1">
            <a:spLocks noChangeArrowheads="1"/>
          </p:cNvSpPr>
          <p:nvPr userDrawn="1"/>
        </p:nvSpPr>
        <p:spPr bwMode="auto">
          <a:xfrm>
            <a:off x="575735" y="6144001"/>
            <a:ext cx="1680000" cy="28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nchorCtr="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nl-NL" sz="1333" b="1" dirty="0">
                <a:solidFill>
                  <a:srgbClr val="004789"/>
                </a:solidFill>
              </a:rPr>
              <a:t>Coöperatie VGZ </a:t>
            </a:r>
            <a:r>
              <a:rPr lang="nl-NL" sz="1867" b="1" dirty="0">
                <a:solidFill>
                  <a:srgbClr val="004789"/>
                </a:solidFill>
              </a:rPr>
              <a:t>|</a:t>
            </a:r>
          </a:p>
        </p:txBody>
      </p:sp>
      <p:sp>
        <p:nvSpPr>
          <p:cNvPr id="7" name="Rectangle 4"/>
          <p:cNvSpPr>
            <a:spLocks noGrp="1" noChangeArrowheads="1"/>
          </p:cNvSpPr>
          <p:nvPr>
            <p:ph type="sldNum" sz="quarter" idx="4"/>
          </p:nvPr>
        </p:nvSpPr>
        <p:spPr bwMode="auto">
          <a:xfrm>
            <a:off x="8707969" y="6239999"/>
            <a:ext cx="2639484" cy="19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333" b="1" baseline="0" smtClean="0"/>
            </a:lvl1pPr>
          </a:lstStyle>
          <a:p>
            <a:pPr>
              <a:defRPr/>
            </a:pPr>
            <a:fld id="{AA7728FA-5619-428B-8A42-3F90CEE721D2}" type="slidenum">
              <a:rPr lang="nl-NL">
                <a:solidFill>
                  <a:srgbClr val="004789"/>
                </a:solidFill>
                <a:latin typeface="Arial" charset="0"/>
              </a:rPr>
              <a:pPr>
                <a:defRPr/>
              </a:pPr>
              <a:t>‹nr.›</a:t>
            </a:fld>
            <a:endParaRPr lang="nl-NL" dirty="0">
              <a:solidFill>
                <a:srgbClr val="004789"/>
              </a:solidFill>
              <a:latin typeface="Arial" charset="0"/>
            </a:endParaRPr>
          </a:p>
        </p:txBody>
      </p:sp>
      <p:sp>
        <p:nvSpPr>
          <p:cNvPr id="8" name="Text Placeholder 11"/>
          <p:cNvSpPr>
            <a:spLocks noGrp="1"/>
          </p:cNvSpPr>
          <p:nvPr>
            <p:ph type="body" sz="quarter" idx="10" hasCustomPrompt="1"/>
          </p:nvPr>
        </p:nvSpPr>
        <p:spPr>
          <a:xfrm>
            <a:off x="2016000" y="6124800"/>
            <a:ext cx="2734733" cy="288000"/>
          </a:xfrm>
        </p:spPr>
        <p:txBody>
          <a:bodyPr wrap="none" lIns="0" rIns="0" anchor="b" anchorCtr="0"/>
          <a:lstStyle>
            <a:lvl1pPr marL="0" indent="0">
              <a:lnSpc>
                <a:spcPct val="100000"/>
              </a:lnSpc>
              <a:defRPr sz="1333" baseline="0">
                <a:latin typeface="Airal"/>
              </a:defRPr>
            </a:lvl1pPr>
          </a:lstStyle>
          <a:p>
            <a:pPr lvl="0"/>
            <a:r>
              <a:rPr lang="nl-NL" dirty="0"/>
              <a:t>Type titel en datum</a:t>
            </a:r>
          </a:p>
        </p:txBody>
      </p:sp>
      <p:sp>
        <p:nvSpPr>
          <p:cNvPr id="11" name="Line 5"/>
          <p:cNvSpPr>
            <a:spLocks noChangeShapeType="1"/>
          </p:cNvSpPr>
          <p:nvPr userDrawn="1"/>
        </p:nvSpPr>
        <p:spPr bwMode="auto">
          <a:xfrm>
            <a:off x="575734" y="6000000"/>
            <a:ext cx="10748433" cy="0"/>
          </a:xfrm>
          <a:prstGeom prst="line">
            <a:avLst/>
          </a:prstGeom>
          <a:noFill/>
          <a:ln w="12700">
            <a:solidFill>
              <a:schemeClr val="tx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sz="2400">
              <a:solidFill>
                <a:srgbClr val="004789"/>
              </a:solidFill>
              <a:latin typeface="Arial" charset="0"/>
            </a:endParaRPr>
          </a:p>
        </p:txBody>
      </p:sp>
    </p:spTree>
    <p:extLst>
      <p:ext uri="{BB962C8B-B14F-4D97-AF65-F5344CB8AC3E}">
        <p14:creationId xmlns:p14="http://schemas.microsoft.com/office/powerpoint/2010/main" val="26687706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4_Titeldia">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81733"/>
            <a:ext cx="12192000" cy="4318601"/>
          </a:xfrm>
          <a:prstGeom prst="rect">
            <a:avLst/>
          </a:prstGeom>
        </p:spPr>
      </p:pic>
      <p:sp>
        <p:nvSpPr>
          <p:cNvPr id="7" name="Text Placeholder 12"/>
          <p:cNvSpPr>
            <a:spLocks noGrp="1"/>
          </p:cNvSpPr>
          <p:nvPr>
            <p:ph type="body" sz="quarter" idx="11" hasCustomPrompt="1"/>
          </p:nvPr>
        </p:nvSpPr>
        <p:spPr>
          <a:xfrm>
            <a:off x="1155237" y="5925341"/>
            <a:ext cx="3888317" cy="576000"/>
          </a:xfrm>
        </p:spPr>
        <p:txBody>
          <a:bodyPr lIns="0" rIns="0" anchor="b" anchorCtr="0"/>
          <a:lstStyle>
            <a:lvl1pPr marL="0" indent="0">
              <a:lnSpc>
                <a:spcPts val="1889"/>
              </a:lnSpc>
              <a:defRPr sz="1600" b="1" i="0" baseline="0">
                <a:latin typeface="Arial" pitchFamily="34" charset="0"/>
              </a:defRPr>
            </a:lvl1pPr>
          </a:lstStyle>
          <a:p>
            <a:pPr lvl="0"/>
            <a:r>
              <a:rPr lang="nl-NL" dirty="0"/>
              <a:t>Auteur</a:t>
            </a:r>
            <a:br>
              <a:rPr lang="nl-NL" dirty="0"/>
            </a:br>
            <a:r>
              <a:rPr lang="nl-NL" dirty="0"/>
              <a:t>Datum</a:t>
            </a:r>
          </a:p>
        </p:txBody>
      </p:sp>
      <p:pic>
        <p:nvPicPr>
          <p:cNvPr id="8" name="Picture 7"/>
          <p:cNvPicPr preferRelativeResize="0">
            <a:picLocks/>
          </p:cNvPicPr>
          <p:nvPr userDrawn="1"/>
        </p:nvPicPr>
        <p:blipFill>
          <a:blip r:embed="rId3">
            <a:extLst>
              <a:ext uri="{28A0092B-C50C-407E-A947-70E740481C1C}">
                <a14:useLocalDpi xmlns:a14="http://schemas.microsoft.com/office/drawing/2010/main" val="0"/>
              </a:ext>
            </a:extLst>
          </a:blip>
          <a:stretch>
            <a:fillRect/>
          </a:stretch>
        </p:blipFill>
        <p:spPr>
          <a:xfrm>
            <a:off x="7056003" y="5649600"/>
            <a:ext cx="1452951" cy="1112416"/>
          </a:xfrm>
          <a:prstGeom prst="rect">
            <a:avLst/>
          </a:prstGeom>
        </p:spPr>
      </p:pic>
      <p:sp>
        <p:nvSpPr>
          <p:cNvPr id="9" name="Titel 1"/>
          <p:cNvSpPr>
            <a:spLocks noGrp="1"/>
          </p:cNvSpPr>
          <p:nvPr>
            <p:ph type="ctrTitle" hasCustomPrompt="1"/>
          </p:nvPr>
        </p:nvSpPr>
        <p:spPr>
          <a:xfrm>
            <a:off x="576001" y="4104000"/>
            <a:ext cx="7200633" cy="1440000"/>
          </a:xfrm>
          <a:solidFill>
            <a:schemeClr val="bg1"/>
          </a:solidFill>
        </p:spPr>
        <p:txBody>
          <a:bodyPr lIns="432000" rIns="0" anchor="b" anchorCtr="0"/>
          <a:lstStyle>
            <a:lvl1pPr>
              <a:lnSpc>
                <a:spcPts val="4837"/>
              </a:lnSpc>
              <a:defRPr sz="4800" baseline="0"/>
            </a:lvl1pPr>
          </a:lstStyle>
          <a:p>
            <a:r>
              <a:rPr lang="nl-NL" dirty="0"/>
              <a:t>Type titel</a:t>
            </a:r>
            <a:br>
              <a:rPr lang="nl-NL" dirty="0"/>
            </a:br>
            <a:r>
              <a:rPr lang="nl-NL" dirty="0"/>
              <a:t>2 regels</a:t>
            </a:r>
          </a:p>
        </p:txBody>
      </p:sp>
    </p:spTree>
    <p:extLst>
      <p:ext uri="{BB962C8B-B14F-4D97-AF65-F5344CB8AC3E}">
        <p14:creationId xmlns:p14="http://schemas.microsoft.com/office/powerpoint/2010/main" val="4199462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_Titeldia">
  <p:cSld name="2_Titeldia">
    <p:bg>
      <p:bgPr>
        <a:solidFill>
          <a:schemeClr val="lt1"/>
        </a:solidFill>
        <a:effectLst/>
      </p:bgPr>
    </p:bg>
    <p:spTree>
      <p:nvGrpSpPr>
        <p:cNvPr id="1" name="Shape 45"/>
        <p:cNvGrpSpPr/>
        <p:nvPr/>
      </p:nvGrpSpPr>
      <p:grpSpPr>
        <a:xfrm>
          <a:off x="0" y="0"/>
          <a:ext cx="0" cy="0"/>
          <a:chOff x="0" y="0"/>
          <a:chExt cx="0" cy="0"/>
        </a:xfrm>
      </p:grpSpPr>
      <p:pic>
        <p:nvPicPr>
          <p:cNvPr id="46" name="Shape 46"/>
          <p:cNvPicPr preferRelativeResize="0"/>
          <p:nvPr/>
        </p:nvPicPr>
        <p:blipFill rotWithShape="1">
          <a:blip r:embed="rId2">
            <a:alphaModFix/>
          </a:blip>
          <a:srcRect/>
          <a:stretch/>
        </p:blipFill>
        <p:spPr>
          <a:xfrm>
            <a:off x="0" y="480000"/>
            <a:ext cx="12192000" cy="4322064"/>
          </a:xfrm>
          <a:prstGeom prst="rect">
            <a:avLst/>
          </a:prstGeom>
          <a:noFill/>
          <a:ln>
            <a:noFill/>
          </a:ln>
        </p:spPr>
      </p:pic>
      <p:sp>
        <p:nvSpPr>
          <p:cNvPr id="47" name="Shape 47"/>
          <p:cNvSpPr txBox="1">
            <a:spLocks noGrp="1"/>
          </p:cNvSpPr>
          <p:nvPr>
            <p:ph type="body" idx="1"/>
          </p:nvPr>
        </p:nvSpPr>
        <p:spPr>
          <a:xfrm>
            <a:off x="1155237" y="5925341"/>
            <a:ext cx="3888317" cy="576000"/>
          </a:xfrm>
          <a:prstGeom prst="rect">
            <a:avLst/>
          </a:prstGeom>
          <a:noFill/>
          <a:ln>
            <a:noFill/>
          </a:ln>
        </p:spPr>
        <p:txBody>
          <a:bodyPr spcFirstLastPara="1" wrap="square" lIns="0" tIns="0" rIns="0" bIns="0" anchor="b" anchorCtr="0"/>
          <a:lstStyle>
            <a:lvl1pPr marL="457200" marR="0" lvl="0" indent="-228600" algn="l" rtl="0">
              <a:lnSpc>
                <a:spcPct val="118062"/>
              </a:lnSpc>
              <a:spcBef>
                <a:spcPts val="0"/>
              </a:spcBef>
              <a:spcAft>
                <a:spcPts val="0"/>
              </a:spcAft>
              <a:buSzPts val="1400"/>
              <a:buNone/>
              <a:defRPr sz="1600" b="1" i="0" u="none" strike="noStrike" cap="none">
                <a:solidFill>
                  <a:schemeClr val="dk1"/>
                </a:solidFill>
                <a:latin typeface="Arial"/>
                <a:ea typeface="Arial"/>
                <a:cs typeface="Arial"/>
                <a:sym typeface="Arial"/>
              </a:defRPr>
            </a:lvl1pPr>
            <a:lvl2pPr marL="914400" marR="0" lvl="1" indent="-372554" algn="l" rtl="0">
              <a:lnSpc>
                <a:spcPct val="116674"/>
              </a:lnSpc>
              <a:spcBef>
                <a:spcPts val="0"/>
              </a:spcBef>
              <a:spcAft>
                <a:spcPts val="0"/>
              </a:spcAft>
              <a:buClr>
                <a:schemeClr val="dk1"/>
              </a:buClr>
              <a:buSzPts val="2267"/>
              <a:buFont typeface="Arial"/>
              <a:buChar char="-"/>
              <a:defRPr sz="2267" b="0" i="0" u="none" strike="noStrike" cap="none">
                <a:solidFill>
                  <a:schemeClr val="dk1"/>
                </a:solidFill>
                <a:latin typeface="Arial"/>
                <a:ea typeface="Arial"/>
                <a:cs typeface="Arial"/>
                <a:sym typeface="Arial"/>
              </a:defRPr>
            </a:lvl2pPr>
            <a:lvl3pPr marL="1371600" marR="0" lvl="2" indent="-372554" algn="l" rtl="0">
              <a:lnSpc>
                <a:spcPct val="116674"/>
              </a:lnSpc>
              <a:spcBef>
                <a:spcPts val="0"/>
              </a:spcBef>
              <a:spcAft>
                <a:spcPts val="0"/>
              </a:spcAft>
              <a:buClr>
                <a:schemeClr val="dk1"/>
              </a:buClr>
              <a:buSzPts val="2267"/>
              <a:buFont typeface="Arial"/>
              <a:buChar char="-"/>
              <a:defRPr sz="2267" b="0" i="0" u="none" strike="noStrike" cap="none">
                <a:solidFill>
                  <a:schemeClr val="dk1"/>
                </a:solidFill>
                <a:latin typeface="Arial"/>
                <a:ea typeface="Arial"/>
                <a:cs typeface="Arial"/>
                <a:sym typeface="Arial"/>
              </a:defRPr>
            </a:lvl3pPr>
            <a:lvl4pPr marL="1828800" marR="0" lvl="3" indent="-372554" algn="l" rtl="0">
              <a:lnSpc>
                <a:spcPct val="116674"/>
              </a:lnSpc>
              <a:spcBef>
                <a:spcPts val="0"/>
              </a:spcBef>
              <a:spcAft>
                <a:spcPts val="0"/>
              </a:spcAft>
              <a:buClr>
                <a:schemeClr val="dk1"/>
              </a:buClr>
              <a:buSzPts val="2267"/>
              <a:buFont typeface="Arial"/>
              <a:buChar char="-"/>
              <a:defRPr sz="2267" b="0" i="0" u="none" strike="noStrike" cap="none">
                <a:solidFill>
                  <a:schemeClr val="dk1"/>
                </a:solidFill>
                <a:latin typeface="Arial"/>
                <a:ea typeface="Arial"/>
                <a:cs typeface="Arial"/>
                <a:sym typeface="Arial"/>
              </a:defRPr>
            </a:lvl4pPr>
            <a:lvl5pPr marL="2286000" marR="0" lvl="4" indent="-372554" algn="l" rtl="0">
              <a:lnSpc>
                <a:spcPct val="116674"/>
              </a:lnSpc>
              <a:spcBef>
                <a:spcPts val="0"/>
              </a:spcBef>
              <a:spcAft>
                <a:spcPts val="0"/>
              </a:spcAft>
              <a:buClr>
                <a:schemeClr val="dk1"/>
              </a:buClr>
              <a:buSzPts val="2267"/>
              <a:buFont typeface="Arial"/>
              <a:buChar char="-"/>
              <a:defRPr sz="2267" b="0" i="0" u="none" strike="noStrike" cap="none">
                <a:solidFill>
                  <a:schemeClr val="dk1"/>
                </a:solidFill>
                <a:latin typeface="Arial"/>
                <a:ea typeface="Arial"/>
                <a:cs typeface="Arial"/>
                <a:sym typeface="Arial"/>
              </a:defRPr>
            </a:lvl5pPr>
            <a:lvl6pPr marL="2743200" marR="0" lvl="5" indent="-457200" algn="l" rtl="0">
              <a:lnSpc>
                <a:spcPct val="118527"/>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6pPr>
            <a:lvl7pPr marL="3200400" marR="0" lvl="6" indent="-457200" algn="l" rtl="0">
              <a:lnSpc>
                <a:spcPct val="118527"/>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7pPr>
            <a:lvl8pPr marL="3657600" marR="0" lvl="7" indent="-457200" algn="l" rtl="0">
              <a:lnSpc>
                <a:spcPct val="118527"/>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8pPr>
            <a:lvl9pPr marL="4114800" marR="0" lvl="8" indent="-457200" algn="l" rtl="0">
              <a:lnSpc>
                <a:spcPct val="118527"/>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9pPr>
          </a:lstStyle>
          <a:p>
            <a:endParaRPr/>
          </a:p>
        </p:txBody>
      </p:sp>
      <p:pic>
        <p:nvPicPr>
          <p:cNvPr id="48" name="Shape 48"/>
          <p:cNvPicPr preferRelativeResize="0"/>
          <p:nvPr/>
        </p:nvPicPr>
        <p:blipFill rotWithShape="1">
          <a:blip r:embed="rId3">
            <a:alphaModFix/>
          </a:blip>
          <a:srcRect/>
          <a:stretch/>
        </p:blipFill>
        <p:spPr>
          <a:xfrm>
            <a:off x="7056001" y="5649600"/>
            <a:ext cx="1452951" cy="1112416"/>
          </a:xfrm>
          <a:prstGeom prst="rect">
            <a:avLst/>
          </a:prstGeom>
          <a:noFill/>
          <a:ln>
            <a:noFill/>
          </a:ln>
        </p:spPr>
      </p:pic>
      <p:sp>
        <p:nvSpPr>
          <p:cNvPr id="49" name="Shape 49"/>
          <p:cNvSpPr txBox="1">
            <a:spLocks noGrp="1"/>
          </p:cNvSpPr>
          <p:nvPr>
            <p:ph type="ctrTitle"/>
          </p:nvPr>
        </p:nvSpPr>
        <p:spPr>
          <a:xfrm>
            <a:off x="576000" y="4104000"/>
            <a:ext cx="7200633" cy="1440000"/>
          </a:xfrm>
          <a:prstGeom prst="rect">
            <a:avLst/>
          </a:prstGeom>
          <a:solidFill>
            <a:schemeClr val="lt1"/>
          </a:solidFill>
          <a:ln>
            <a:noFill/>
          </a:ln>
        </p:spPr>
        <p:txBody>
          <a:bodyPr spcFirstLastPara="1" wrap="square" lIns="432000" tIns="0" rIns="0" bIns="0" anchor="b" anchorCtr="0"/>
          <a:lstStyle>
            <a:lvl1pPr marR="0" lvl="0" algn="l" rtl="0">
              <a:lnSpc>
                <a:spcPct val="100770"/>
              </a:lnSpc>
              <a:spcBef>
                <a:spcPts val="0"/>
              </a:spcBef>
              <a:spcAft>
                <a:spcPts val="0"/>
              </a:spcAft>
              <a:buSzPts val="1400"/>
              <a:buNone/>
              <a:defRPr sz="4800" b="1" i="0" u="none" strike="noStrike" cap="none">
                <a:solidFill>
                  <a:schemeClr val="dk2"/>
                </a:solidFill>
                <a:latin typeface="Arial"/>
                <a:ea typeface="Arial"/>
                <a:cs typeface="Arial"/>
                <a:sym typeface="Arial"/>
              </a:defRPr>
            </a:lvl1pPr>
            <a:lvl2pPr marR="0" lvl="1" algn="l" rtl="0">
              <a:spcBef>
                <a:spcPts val="0"/>
              </a:spcBef>
              <a:spcAft>
                <a:spcPts val="0"/>
              </a:spcAft>
              <a:buSzPts val="1400"/>
              <a:buNone/>
              <a:defRPr sz="6400" b="1" i="0" u="none" strike="noStrike" cap="none">
                <a:solidFill>
                  <a:schemeClr val="dk2"/>
                </a:solidFill>
                <a:latin typeface="Arial"/>
                <a:ea typeface="Arial"/>
                <a:cs typeface="Arial"/>
                <a:sym typeface="Arial"/>
              </a:defRPr>
            </a:lvl2pPr>
            <a:lvl3pPr marR="0" lvl="2" algn="l" rtl="0">
              <a:spcBef>
                <a:spcPts val="0"/>
              </a:spcBef>
              <a:spcAft>
                <a:spcPts val="0"/>
              </a:spcAft>
              <a:buSzPts val="1400"/>
              <a:buNone/>
              <a:defRPr sz="6400" b="1" i="0" u="none" strike="noStrike" cap="none">
                <a:solidFill>
                  <a:schemeClr val="dk2"/>
                </a:solidFill>
                <a:latin typeface="Arial"/>
                <a:ea typeface="Arial"/>
                <a:cs typeface="Arial"/>
                <a:sym typeface="Arial"/>
              </a:defRPr>
            </a:lvl3pPr>
            <a:lvl4pPr marR="0" lvl="3" algn="l" rtl="0">
              <a:spcBef>
                <a:spcPts val="0"/>
              </a:spcBef>
              <a:spcAft>
                <a:spcPts val="0"/>
              </a:spcAft>
              <a:buSzPts val="1400"/>
              <a:buNone/>
              <a:defRPr sz="6400" b="1" i="0" u="none" strike="noStrike" cap="none">
                <a:solidFill>
                  <a:schemeClr val="dk2"/>
                </a:solidFill>
                <a:latin typeface="Arial"/>
                <a:ea typeface="Arial"/>
                <a:cs typeface="Arial"/>
                <a:sym typeface="Arial"/>
              </a:defRPr>
            </a:lvl4pPr>
            <a:lvl5pPr marR="0" lvl="4" algn="l" rtl="0">
              <a:spcBef>
                <a:spcPts val="0"/>
              </a:spcBef>
              <a:spcAft>
                <a:spcPts val="0"/>
              </a:spcAft>
              <a:buSzPts val="1400"/>
              <a:buNone/>
              <a:defRPr sz="6400" b="1" i="0" u="none" strike="noStrike" cap="none">
                <a:solidFill>
                  <a:schemeClr val="dk2"/>
                </a:solidFill>
                <a:latin typeface="Arial"/>
                <a:ea typeface="Arial"/>
                <a:cs typeface="Arial"/>
                <a:sym typeface="Arial"/>
              </a:defRPr>
            </a:lvl5pPr>
            <a:lvl6pPr marR="0" lvl="5" algn="l" rtl="0">
              <a:spcBef>
                <a:spcPts val="0"/>
              </a:spcBef>
              <a:spcAft>
                <a:spcPts val="0"/>
              </a:spcAft>
              <a:buSzPts val="1400"/>
              <a:buNone/>
              <a:defRPr sz="6400" b="1" i="0" u="none" strike="noStrike" cap="none">
                <a:solidFill>
                  <a:schemeClr val="dk2"/>
                </a:solidFill>
                <a:latin typeface="Arial"/>
                <a:ea typeface="Arial"/>
                <a:cs typeface="Arial"/>
                <a:sym typeface="Arial"/>
              </a:defRPr>
            </a:lvl6pPr>
            <a:lvl7pPr marR="0" lvl="6" algn="l" rtl="0">
              <a:spcBef>
                <a:spcPts val="0"/>
              </a:spcBef>
              <a:spcAft>
                <a:spcPts val="0"/>
              </a:spcAft>
              <a:buSzPts val="1400"/>
              <a:buNone/>
              <a:defRPr sz="6400" b="1" i="0" u="none" strike="noStrike" cap="none">
                <a:solidFill>
                  <a:schemeClr val="dk2"/>
                </a:solidFill>
                <a:latin typeface="Arial"/>
                <a:ea typeface="Arial"/>
                <a:cs typeface="Arial"/>
                <a:sym typeface="Arial"/>
              </a:defRPr>
            </a:lvl7pPr>
            <a:lvl8pPr marR="0" lvl="7" algn="l" rtl="0">
              <a:spcBef>
                <a:spcPts val="0"/>
              </a:spcBef>
              <a:spcAft>
                <a:spcPts val="0"/>
              </a:spcAft>
              <a:buSzPts val="1400"/>
              <a:buNone/>
              <a:defRPr sz="6400" b="1" i="0" u="none" strike="noStrike" cap="none">
                <a:solidFill>
                  <a:schemeClr val="dk2"/>
                </a:solidFill>
                <a:latin typeface="Arial"/>
                <a:ea typeface="Arial"/>
                <a:cs typeface="Arial"/>
                <a:sym typeface="Arial"/>
              </a:defRPr>
            </a:lvl8pPr>
            <a:lvl9pPr marR="0" lvl="8" algn="l" rtl="0">
              <a:spcBef>
                <a:spcPts val="0"/>
              </a:spcBef>
              <a:spcAft>
                <a:spcPts val="0"/>
              </a:spcAft>
              <a:buSzPts val="1400"/>
              <a:buNone/>
              <a:defRPr sz="6400" b="1" i="0" u="none" strike="noStrike" cap="none">
                <a:solidFill>
                  <a:schemeClr val="dk2"/>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3_Titeldia">
  <p:cSld name="3_Titeldia">
    <p:spTree>
      <p:nvGrpSpPr>
        <p:cNvPr id="1" name="Shape 50"/>
        <p:cNvGrpSpPr/>
        <p:nvPr/>
      </p:nvGrpSpPr>
      <p:grpSpPr>
        <a:xfrm>
          <a:off x="0" y="0"/>
          <a:ext cx="0" cy="0"/>
          <a:chOff x="0" y="0"/>
          <a:chExt cx="0" cy="0"/>
        </a:xfrm>
      </p:grpSpPr>
      <p:pic>
        <p:nvPicPr>
          <p:cNvPr id="51" name="Shape 51"/>
          <p:cNvPicPr preferRelativeResize="0"/>
          <p:nvPr/>
        </p:nvPicPr>
        <p:blipFill rotWithShape="1">
          <a:blip r:embed="rId2">
            <a:alphaModFix/>
          </a:blip>
          <a:srcRect/>
          <a:stretch/>
        </p:blipFill>
        <p:spPr>
          <a:xfrm>
            <a:off x="0" y="480000"/>
            <a:ext cx="12192000" cy="4322064"/>
          </a:xfrm>
          <a:prstGeom prst="rect">
            <a:avLst/>
          </a:prstGeom>
          <a:noFill/>
          <a:ln>
            <a:noFill/>
          </a:ln>
        </p:spPr>
      </p:pic>
      <p:sp>
        <p:nvSpPr>
          <p:cNvPr id="52" name="Shape 52"/>
          <p:cNvSpPr txBox="1">
            <a:spLocks noGrp="1"/>
          </p:cNvSpPr>
          <p:nvPr>
            <p:ph type="body" idx="1"/>
          </p:nvPr>
        </p:nvSpPr>
        <p:spPr>
          <a:xfrm>
            <a:off x="1155237" y="5925341"/>
            <a:ext cx="3888317" cy="576000"/>
          </a:xfrm>
          <a:prstGeom prst="rect">
            <a:avLst/>
          </a:prstGeom>
          <a:noFill/>
          <a:ln>
            <a:noFill/>
          </a:ln>
        </p:spPr>
        <p:txBody>
          <a:bodyPr spcFirstLastPara="1" wrap="square" lIns="0" tIns="0" rIns="0" bIns="0" anchor="b" anchorCtr="0"/>
          <a:lstStyle>
            <a:lvl1pPr marL="457200" marR="0" lvl="0" indent="-228600" algn="l" rtl="0">
              <a:lnSpc>
                <a:spcPct val="118062"/>
              </a:lnSpc>
              <a:spcBef>
                <a:spcPts val="0"/>
              </a:spcBef>
              <a:spcAft>
                <a:spcPts val="0"/>
              </a:spcAft>
              <a:buSzPts val="1400"/>
              <a:buNone/>
              <a:defRPr sz="1600" b="1" i="0" u="none" strike="noStrike" cap="none">
                <a:solidFill>
                  <a:schemeClr val="dk1"/>
                </a:solidFill>
                <a:latin typeface="Arial"/>
                <a:ea typeface="Arial"/>
                <a:cs typeface="Arial"/>
                <a:sym typeface="Arial"/>
              </a:defRPr>
            </a:lvl1pPr>
            <a:lvl2pPr marL="914400" marR="0" lvl="1" indent="-372554" algn="l" rtl="0">
              <a:lnSpc>
                <a:spcPct val="116674"/>
              </a:lnSpc>
              <a:spcBef>
                <a:spcPts val="0"/>
              </a:spcBef>
              <a:spcAft>
                <a:spcPts val="0"/>
              </a:spcAft>
              <a:buClr>
                <a:schemeClr val="dk1"/>
              </a:buClr>
              <a:buSzPts val="2267"/>
              <a:buFont typeface="Arial"/>
              <a:buChar char="-"/>
              <a:defRPr sz="2267" b="0" i="0" u="none" strike="noStrike" cap="none">
                <a:solidFill>
                  <a:schemeClr val="dk1"/>
                </a:solidFill>
                <a:latin typeface="Arial"/>
                <a:ea typeface="Arial"/>
                <a:cs typeface="Arial"/>
                <a:sym typeface="Arial"/>
              </a:defRPr>
            </a:lvl2pPr>
            <a:lvl3pPr marL="1371600" marR="0" lvl="2" indent="-372554" algn="l" rtl="0">
              <a:lnSpc>
                <a:spcPct val="116674"/>
              </a:lnSpc>
              <a:spcBef>
                <a:spcPts val="0"/>
              </a:spcBef>
              <a:spcAft>
                <a:spcPts val="0"/>
              </a:spcAft>
              <a:buClr>
                <a:schemeClr val="dk1"/>
              </a:buClr>
              <a:buSzPts val="2267"/>
              <a:buFont typeface="Arial"/>
              <a:buChar char="-"/>
              <a:defRPr sz="2267" b="0" i="0" u="none" strike="noStrike" cap="none">
                <a:solidFill>
                  <a:schemeClr val="dk1"/>
                </a:solidFill>
                <a:latin typeface="Arial"/>
                <a:ea typeface="Arial"/>
                <a:cs typeface="Arial"/>
                <a:sym typeface="Arial"/>
              </a:defRPr>
            </a:lvl3pPr>
            <a:lvl4pPr marL="1828800" marR="0" lvl="3" indent="-372554" algn="l" rtl="0">
              <a:lnSpc>
                <a:spcPct val="116674"/>
              </a:lnSpc>
              <a:spcBef>
                <a:spcPts val="0"/>
              </a:spcBef>
              <a:spcAft>
                <a:spcPts val="0"/>
              </a:spcAft>
              <a:buClr>
                <a:schemeClr val="dk1"/>
              </a:buClr>
              <a:buSzPts val="2267"/>
              <a:buFont typeface="Arial"/>
              <a:buChar char="-"/>
              <a:defRPr sz="2267" b="0" i="0" u="none" strike="noStrike" cap="none">
                <a:solidFill>
                  <a:schemeClr val="dk1"/>
                </a:solidFill>
                <a:latin typeface="Arial"/>
                <a:ea typeface="Arial"/>
                <a:cs typeface="Arial"/>
                <a:sym typeface="Arial"/>
              </a:defRPr>
            </a:lvl4pPr>
            <a:lvl5pPr marL="2286000" marR="0" lvl="4" indent="-372554" algn="l" rtl="0">
              <a:lnSpc>
                <a:spcPct val="116674"/>
              </a:lnSpc>
              <a:spcBef>
                <a:spcPts val="0"/>
              </a:spcBef>
              <a:spcAft>
                <a:spcPts val="0"/>
              </a:spcAft>
              <a:buClr>
                <a:schemeClr val="dk1"/>
              </a:buClr>
              <a:buSzPts val="2267"/>
              <a:buFont typeface="Arial"/>
              <a:buChar char="-"/>
              <a:defRPr sz="2267" b="0" i="0" u="none" strike="noStrike" cap="none">
                <a:solidFill>
                  <a:schemeClr val="dk1"/>
                </a:solidFill>
                <a:latin typeface="Arial"/>
                <a:ea typeface="Arial"/>
                <a:cs typeface="Arial"/>
                <a:sym typeface="Arial"/>
              </a:defRPr>
            </a:lvl5pPr>
            <a:lvl6pPr marL="2743200" marR="0" lvl="5" indent="-457200" algn="l" rtl="0">
              <a:lnSpc>
                <a:spcPct val="118527"/>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6pPr>
            <a:lvl7pPr marL="3200400" marR="0" lvl="6" indent="-457200" algn="l" rtl="0">
              <a:lnSpc>
                <a:spcPct val="118527"/>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7pPr>
            <a:lvl8pPr marL="3657600" marR="0" lvl="7" indent="-457200" algn="l" rtl="0">
              <a:lnSpc>
                <a:spcPct val="118527"/>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8pPr>
            <a:lvl9pPr marL="4114800" marR="0" lvl="8" indent="-457200" algn="l" rtl="0">
              <a:lnSpc>
                <a:spcPct val="118527"/>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9pPr>
          </a:lstStyle>
          <a:p>
            <a:endParaRPr/>
          </a:p>
        </p:txBody>
      </p:sp>
      <p:pic>
        <p:nvPicPr>
          <p:cNvPr id="53" name="Shape 53"/>
          <p:cNvPicPr preferRelativeResize="0"/>
          <p:nvPr/>
        </p:nvPicPr>
        <p:blipFill rotWithShape="1">
          <a:blip r:embed="rId3">
            <a:alphaModFix/>
          </a:blip>
          <a:srcRect/>
          <a:stretch/>
        </p:blipFill>
        <p:spPr>
          <a:xfrm>
            <a:off x="7056001" y="5649600"/>
            <a:ext cx="1452951" cy="1112416"/>
          </a:xfrm>
          <a:prstGeom prst="rect">
            <a:avLst/>
          </a:prstGeom>
          <a:noFill/>
          <a:ln>
            <a:noFill/>
          </a:ln>
        </p:spPr>
      </p:pic>
      <p:sp>
        <p:nvSpPr>
          <p:cNvPr id="54" name="Shape 54"/>
          <p:cNvSpPr txBox="1">
            <a:spLocks noGrp="1"/>
          </p:cNvSpPr>
          <p:nvPr>
            <p:ph type="ctrTitle"/>
          </p:nvPr>
        </p:nvSpPr>
        <p:spPr>
          <a:xfrm>
            <a:off x="576000" y="3480000"/>
            <a:ext cx="7200000" cy="2064000"/>
          </a:xfrm>
          <a:prstGeom prst="rect">
            <a:avLst/>
          </a:prstGeom>
          <a:solidFill>
            <a:schemeClr val="lt1"/>
          </a:solidFill>
          <a:ln>
            <a:noFill/>
          </a:ln>
        </p:spPr>
        <p:txBody>
          <a:bodyPr spcFirstLastPara="1" wrap="square" lIns="432000" tIns="0" rIns="0" bIns="0" anchor="b" anchorCtr="0"/>
          <a:lstStyle>
            <a:lvl1pPr marR="0" lvl="0" algn="l" rtl="0">
              <a:lnSpc>
                <a:spcPct val="100770"/>
              </a:lnSpc>
              <a:spcBef>
                <a:spcPts val="0"/>
              </a:spcBef>
              <a:spcAft>
                <a:spcPts val="0"/>
              </a:spcAft>
              <a:buSzPts val="1400"/>
              <a:buNone/>
              <a:defRPr sz="4800" b="1" i="0" u="none" strike="noStrike" cap="none">
                <a:solidFill>
                  <a:schemeClr val="dk2"/>
                </a:solidFill>
                <a:latin typeface="Arial"/>
                <a:ea typeface="Arial"/>
                <a:cs typeface="Arial"/>
                <a:sym typeface="Arial"/>
              </a:defRPr>
            </a:lvl1pPr>
            <a:lvl2pPr marR="0" lvl="1" algn="l" rtl="0">
              <a:spcBef>
                <a:spcPts val="0"/>
              </a:spcBef>
              <a:spcAft>
                <a:spcPts val="0"/>
              </a:spcAft>
              <a:buSzPts val="1400"/>
              <a:buNone/>
              <a:defRPr sz="6400" b="1" i="0" u="none" strike="noStrike" cap="none">
                <a:solidFill>
                  <a:schemeClr val="dk2"/>
                </a:solidFill>
                <a:latin typeface="Arial"/>
                <a:ea typeface="Arial"/>
                <a:cs typeface="Arial"/>
                <a:sym typeface="Arial"/>
              </a:defRPr>
            </a:lvl2pPr>
            <a:lvl3pPr marR="0" lvl="2" algn="l" rtl="0">
              <a:spcBef>
                <a:spcPts val="0"/>
              </a:spcBef>
              <a:spcAft>
                <a:spcPts val="0"/>
              </a:spcAft>
              <a:buSzPts val="1400"/>
              <a:buNone/>
              <a:defRPr sz="6400" b="1" i="0" u="none" strike="noStrike" cap="none">
                <a:solidFill>
                  <a:schemeClr val="dk2"/>
                </a:solidFill>
                <a:latin typeface="Arial"/>
                <a:ea typeface="Arial"/>
                <a:cs typeface="Arial"/>
                <a:sym typeface="Arial"/>
              </a:defRPr>
            </a:lvl3pPr>
            <a:lvl4pPr marR="0" lvl="3" algn="l" rtl="0">
              <a:spcBef>
                <a:spcPts val="0"/>
              </a:spcBef>
              <a:spcAft>
                <a:spcPts val="0"/>
              </a:spcAft>
              <a:buSzPts val="1400"/>
              <a:buNone/>
              <a:defRPr sz="6400" b="1" i="0" u="none" strike="noStrike" cap="none">
                <a:solidFill>
                  <a:schemeClr val="dk2"/>
                </a:solidFill>
                <a:latin typeface="Arial"/>
                <a:ea typeface="Arial"/>
                <a:cs typeface="Arial"/>
                <a:sym typeface="Arial"/>
              </a:defRPr>
            </a:lvl4pPr>
            <a:lvl5pPr marR="0" lvl="4" algn="l" rtl="0">
              <a:spcBef>
                <a:spcPts val="0"/>
              </a:spcBef>
              <a:spcAft>
                <a:spcPts val="0"/>
              </a:spcAft>
              <a:buSzPts val="1400"/>
              <a:buNone/>
              <a:defRPr sz="6400" b="1" i="0" u="none" strike="noStrike" cap="none">
                <a:solidFill>
                  <a:schemeClr val="dk2"/>
                </a:solidFill>
                <a:latin typeface="Arial"/>
                <a:ea typeface="Arial"/>
                <a:cs typeface="Arial"/>
                <a:sym typeface="Arial"/>
              </a:defRPr>
            </a:lvl5pPr>
            <a:lvl6pPr marR="0" lvl="5" algn="l" rtl="0">
              <a:spcBef>
                <a:spcPts val="0"/>
              </a:spcBef>
              <a:spcAft>
                <a:spcPts val="0"/>
              </a:spcAft>
              <a:buSzPts val="1400"/>
              <a:buNone/>
              <a:defRPr sz="6400" b="1" i="0" u="none" strike="noStrike" cap="none">
                <a:solidFill>
                  <a:schemeClr val="dk2"/>
                </a:solidFill>
                <a:latin typeface="Arial"/>
                <a:ea typeface="Arial"/>
                <a:cs typeface="Arial"/>
                <a:sym typeface="Arial"/>
              </a:defRPr>
            </a:lvl6pPr>
            <a:lvl7pPr marR="0" lvl="6" algn="l" rtl="0">
              <a:spcBef>
                <a:spcPts val="0"/>
              </a:spcBef>
              <a:spcAft>
                <a:spcPts val="0"/>
              </a:spcAft>
              <a:buSzPts val="1400"/>
              <a:buNone/>
              <a:defRPr sz="6400" b="1" i="0" u="none" strike="noStrike" cap="none">
                <a:solidFill>
                  <a:schemeClr val="dk2"/>
                </a:solidFill>
                <a:latin typeface="Arial"/>
                <a:ea typeface="Arial"/>
                <a:cs typeface="Arial"/>
                <a:sym typeface="Arial"/>
              </a:defRPr>
            </a:lvl7pPr>
            <a:lvl8pPr marR="0" lvl="7" algn="l" rtl="0">
              <a:spcBef>
                <a:spcPts val="0"/>
              </a:spcBef>
              <a:spcAft>
                <a:spcPts val="0"/>
              </a:spcAft>
              <a:buSzPts val="1400"/>
              <a:buNone/>
              <a:defRPr sz="6400" b="1" i="0" u="none" strike="noStrike" cap="none">
                <a:solidFill>
                  <a:schemeClr val="dk2"/>
                </a:solidFill>
                <a:latin typeface="Arial"/>
                <a:ea typeface="Arial"/>
                <a:cs typeface="Arial"/>
                <a:sym typeface="Arial"/>
              </a:defRPr>
            </a:lvl8pPr>
            <a:lvl9pPr marR="0" lvl="8" algn="l" rtl="0">
              <a:spcBef>
                <a:spcPts val="0"/>
              </a:spcBef>
              <a:spcAft>
                <a:spcPts val="0"/>
              </a:spcAft>
              <a:buSzPts val="1400"/>
              <a:buNone/>
              <a:defRPr sz="6400" b="1" i="0" u="none" strike="noStrike" cap="none">
                <a:solidFill>
                  <a:schemeClr val="dk2"/>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5_Titeldia">
  <p:cSld name="5_Titeldia">
    <p:spTree>
      <p:nvGrpSpPr>
        <p:cNvPr id="1" name="Shape 55"/>
        <p:cNvGrpSpPr/>
        <p:nvPr/>
      </p:nvGrpSpPr>
      <p:grpSpPr>
        <a:xfrm>
          <a:off x="0" y="0"/>
          <a:ext cx="0" cy="0"/>
          <a:chOff x="0" y="0"/>
          <a:chExt cx="0" cy="0"/>
        </a:xfrm>
      </p:grpSpPr>
      <p:pic>
        <p:nvPicPr>
          <p:cNvPr id="56" name="Shape 56"/>
          <p:cNvPicPr preferRelativeResize="0"/>
          <p:nvPr/>
        </p:nvPicPr>
        <p:blipFill rotWithShape="1">
          <a:blip r:embed="rId2">
            <a:alphaModFix/>
          </a:blip>
          <a:srcRect/>
          <a:stretch/>
        </p:blipFill>
        <p:spPr>
          <a:xfrm>
            <a:off x="0" y="481732"/>
            <a:ext cx="12192000" cy="4318601"/>
          </a:xfrm>
          <a:prstGeom prst="rect">
            <a:avLst/>
          </a:prstGeom>
          <a:noFill/>
          <a:ln>
            <a:noFill/>
          </a:ln>
        </p:spPr>
      </p:pic>
      <p:sp>
        <p:nvSpPr>
          <p:cNvPr id="57" name="Shape 57"/>
          <p:cNvSpPr txBox="1">
            <a:spLocks noGrp="1"/>
          </p:cNvSpPr>
          <p:nvPr>
            <p:ph type="body" idx="1"/>
          </p:nvPr>
        </p:nvSpPr>
        <p:spPr>
          <a:xfrm>
            <a:off x="1155237" y="5925341"/>
            <a:ext cx="3888317" cy="576000"/>
          </a:xfrm>
          <a:prstGeom prst="rect">
            <a:avLst/>
          </a:prstGeom>
          <a:noFill/>
          <a:ln>
            <a:noFill/>
          </a:ln>
        </p:spPr>
        <p:txBody>
          <a:bodyPr spcFirstLastPara="1" wrap="square" lIns="0" tIns="0" rIns="0" bIns="0" anchor="b" anchorCtr="0"/>
          <a:lstStyle>
            <a:lvl1pPr marL="457200" marR="0" lvl="0" indent="-228600" algn="l" rtl="0">
              <a:lnSpc>
                <a:spcPct val="118062"/>
              </a:lnSpc>
              <a:spcBef>
                <a:spcPts val="0"/>
              </a:spcBef>
              <a:spcAft>
                <a:spcPts val="0"/>
              </a:spcAft>
              <a:buSzPts val="1400"/>
              <a:buNone/>
              <a:defRPr sz="1600" b="1" i="0" u="none" strike="noStrike" cap="none">
                <a:solidFill>
                  <a:schemeClr val="dk1"/>
                </a:solidFill>
                <a:latin typeface="Arial"/>
                <a:ea typeface="Arial"/>
                <a:cs typeface="Arial"/>
                <a:sym typeface="Arial"/>
              </a:defRPr>
            </a:lvl1pPr>
            <a:lvl2pPr marL="914400" marR="0" lvl="1" indent="-372554" algn="l" rtl="0">
              <a:lnSpc>
                <a:spcPct val="116674"/>
              </a:lnSpc>
              <a:spcBef>
                <a:spcPts val="0"/>
              </a:spcBef>
              <a:spcAft>
                <a:spcPts val="0"/>
              </a:spcAft>
              <a:buClr>
                <a:schemeClr val="dk1"/>
              </a:buClr>
              <a:buSzPts val="2267"/>
              <a:buFont typeface="Arial"/>
              <a:buChar char="-"/>
              <a:defRPr sz="2267" b="0" i="0" u="none" strike="noStrike" cap="none">
                <a:solidFill>
                  <a:schemeClr val="dk1"/>
                </a:solidFill>
                <a:latin typeface="Arial"/>
                <a:ea typeface="Arial"/>
                <a:cs typeface="Arial"/>
                <a:sym typeface="Arial"/>
              </a:defRPr>
            </a:lvl2pPr>
            <a:lvl3pPr marL="1371600" marR="0" lvl="2" indent="-372554" algn="l" rtl="0">
              <a:lnSpc>
                <a:spcPct val="116674"/>
              </a:lnSpc>
              <a:spcBef>
                <a:spcPts val="0"/>
              </a:spcBef>
              <a:spcAft>
                <a:spcPts val="0"/>
              </a:spcAft>
              <a:buClr>
                <a:schemeClr val="dk1"/>
              </a:buClr>
              <a:buSzPts val="2267"/>
              <a:buFont typeface="Arial"/>
              <a:buChar char="-"/>
              <a:defRPr sz="2267" b="0" i="0" u="none" strike="noStrike" cap="none">
                <a:solidFill>
                  <a:schemeClr val="dk1"/>
                </a:solidFill>
                <a:latin typeface="Arial"/>
                <a:ea typeface="Arial"/>
                <a:cs typeface="Arial"/>
                <a:sym typeface="Arial"/>
              </a:defRPr>
            </a:lvl3pPr>
            <a:lvl4pPr marL="1828800" marR="0" lvl="3" indent="-372554" algn="l" rtl="0">
              <a:lnSpc>
                <a:spcPct val="116674"/>
              </a:lnSpc>
              <a:spcBef>
                <a:spcPts val="0"/>
              </a:spcBef>
              <a:spcAft>
                <a:spcPts val="0"/>
              </a:spcAft>
              <a:buClr>
                <a:schemeClr val="dk1"/>
              </a:buClr>
              <a:buSzPts val="2267"/>
              <a:buFont typeface="Arial"/>
              <a:buChar char="-"/>
              <a:defRPr sz="2267" b="0" i="0" u="none" strike="noStrike" cap="none">
                <a:solidFill>
                  <a:schemeClr val="dk1"/>
                </a:solidFill>
                <a:latin typeface="Arial"/>
                <a:ea typeface="Arial"/>
                <a:cs typeface="Arial"/>
                <a:sym typeface="Arial"/>
              </a:defRPr>
            </a:lvl4pPr>
            <a:lvl5pPr marL="2286000" marR="0" lvl="4" indent="-372554" algn="l" rtl="0">
              <a:lnSpc>
                <a:spcPct val="116674"/>
              </a:lnSpc>
              <a:spcBef>
                <a:spcPts val="0"/>
              </a:spcBef>
              <a:spcAft>
                <a:spcPts val="0"/>
              </a:spcAft>
              <a:buClr>
                <a:schemeClr val="dk1"/>
              </a:buClr>
              <a:buSzPts val="2267"/>
              <a:buFont typeface="Arial"/>
              <a:buChar char="-"/>
              <a:defRPr sz="2267" b="0" i="0" u="none" strike="noStrike" cap="none">
                <a:solidFill>
                  <a:schemeClr val="dk1"/>
                </a:solidFill>
                <a:latin typeface="Arial"/>
                <a:ea typeface="Arial"/>
                <a:cs typeface="Arial"/>
                <a:sym typeface="Arial"/>
              </a:defRPr>
            </a:lvl5pPr>
            <a:lvl6pPr marL="2743200" marR="0" lvl="5" indent="-457200" algn="l" rtl="0">
              <a:lnSpc>
                <a:spcPct val="118527"/>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6pPr>
            <a:lvl7pPr marL="3200400" marR="0" lvl="6" indent="-457200" algn="l" rtl="0">
              <a:lnSpc>
                <a:spcPct val="118527"/>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7pPr>
            <a:lvl8pPr marL="3657600" marR="0" lvl="7" indent="-457200" algn="l" rtl="0">
              <a:lnSpc>
                <a:spcPct val="118527"/>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8pPr>
            <a:lvl9pPr marL="4114800" marR="0" lvl="8" indent="-457200" algn="l" rtl="0">
              <a:lnSpc>
                <a:spcPct val="118527"/>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9pPr>
          </a:lstStyle>
          <a:p>
            <a:endParaRPr/>
          </a:p>
        </p:txBody>
      </p:sp>
      <p:pic>
        <p:nvPicPr>
          <p:cNvPr id="58" name="Shape 58"/>
          <p:cNvPicPr preferRelativeResize="0"/>
          <p:nvPr/>
        </p:nvPicPr>
        <p:blipFill rotWithShape="1">
          <a:blip r:embed="rId3">
            <a:alphaModFix/>
          </a:blip>
          <a:srcRect/>
          <a:stretch/>
        </p:blipFill>
        <p:spPr>
          <a:xfrm>
            <a:off x="7056001" y="5649600"/>
            <a:ext cx="1452951" cy="1112416"/>
          </a:xfrm>
          <a:prstGeom prst="rect">
            <a:avLst/>
          </a:prstGeom>
          <a:noFill/>
          <a:ln>
            <a:noFill/>
          </a:ln>
        </p:spPr>
      </p:pic>
      <p:sp>
        <p:nvSpPr>
          <p:cNvPr id="59" name="Shape 59"/>
          <p:cNvSpPr txBox="1">
            <a:spLocks noGrp="1"/>
          </p:cNvSpPr>
          <p:nvPr>
            <p:ph type="ctrTitle"/>
          </p:nvPr>
        </p:nvSpPr>
        <p:spPr>
          <a:xfrm>
            <a:off x="576000" y="3480000"/>
            <a:ext cx="7200000" cy="2064000"/>
          </a:xfrm>
          <a:prstGeom prst="rect">
            <a:avLst/>
          </a:prstGeom>
          <a:solidFill>
            <a:schemeClr val="lt1"/>
          </a:solidFill>
          <a:ln>
            <a:noFill/>
          </a:ln>
        </p:spPr>
        <p:txBody>
          <a:bodyPr spcFirstLastPara="1" wrap="square" lIns="432000" tIns="0" rIns="0" bIns="0" anchor="b" anchorCtr="0"/>
          <a:lstStyle>
            <a:lvl1pPr marR="0" lvl="0" algn="l" rtl="0">
              <a:lnSpc>
                <a:spcPct val="100770"/>
              </a:lnSpc>
              <a:spcBef>
                <a:spcPts val="0"/>
              </a:spcBef>
              <a:spcAft>
                <a:spcPts val="0"/>
              </a:spcAft>
              <a:buSzPts val="1400"/>
              <a:buNone/>
              <a:defRPr sz="4800" b="1" i="0" u="none" strike="noStrike" cap="none">
                <a:solidFill>
                  <a:schemeClr val="dk2"/>
                </a:solidFill>
                <a:latin typeface="Arial"/>
                <a:ea typeface="Arial"/>
                <a:cs typeface="Arial"/>
                <a:sym typeface="Arial"/>
              </a:defRPr>
            </a:lvl1pPr>
            <a:lvl2pPr marR="0" lvl="1" algn="l" rtl="0">
              <a:spcBef>
                <a:spcPts val="0"/>
              </a:spcBef>
              <a:spcAft>
                <a:spcPts val="0"/>
              </a:spcAft>
              <a:buSzPts val="1400"/>
              <a:buNone/>
              <a:defRPr sz="6400" b="1" i="0" u="none" strike="noStrike" cap="none">
                <a:solidFill>
                  <a:schemeClr val="dk2"/>
                </a:solidFill>
                <a:latin typeface="Arial"/>
                <a:ea typeface="Arial"/>
                <a:cs typeface="Arial"/>
                <a:sym typeface="Arial"/>
              </a:defRPr>
            </a:lvl2pPr>
            <a:lvl3pPr marR="0" lvl="2" algn="l" rtl="0">
              <a:spcBef>
                <a:spcPts val="0"/>
              </a:spcBef>
              <a:spcAft>
                <a:spcPts val="0"/>
              </a:spcAft>
              <a:buSzPts val="1400"/>
              <a:buNone/>
              <a:defRPr sz="6400" b="1" i="0" u="none" strike="noStrike" cap="none">
                <a:solidFill>
                  <a:schemeClr val="dk2"/>
                </a:solidFill>
                <a:latin typeface="Arial"/>
                <a:ea typeface="Arial"/>
                <a:cs typeface="Arial"/>
                <a:sym typeface="Arial"/>
              </a:defRPr>
            </a:lvl3pPr>
            <a:lvl4pPr marR="0" lvl="3" algn="l" rtl="0">
              <a:spcBef>
                <a:spcPts val="0"/>
              </a:spcBef>
              <a:spcAft>
                <a:spcPts val="0"/>
              </a:spcAft>
              <a:buSzPts val="1400"/>
              <a:buNone/>
              <a:defRPr sz="6400" b="1" i="0" u="none" strike="noStrike" cap="none">
                <a:solidFill>
                  <a:schemeClr val="dk2"/>
                </a:solidFill>
                <a:latin typeface="Arial"/>
                <a:ea typeface="Arial"/>
                <a:cs typeface="Arial"/>
                <a:sym typeface="Arial"/>
              </a:defRPr>
            </a:lvl4pPr>
            <a:lvl5pPr marR="0" lvl="4" algn="l" rtl="0">
              <a:spcBef>
                <a:spcPts val="0"/>
              </a:spcBef>
              <a:spcAft>
                <a:spcPts val="0"/>
              </a:spcAft>
              <a:buSzPts val="1400"/>
              <a:buNone/>
              <a:defRPr sz="6400" b="1" i="0" u="none" strike="noStrike" cap="none">
                <a:solidFill>
                  <a:schemeClr val="dk2"/>
                </a:solidFill>
                <a:latin typeface="Arial"/>
                <a:ea typeface="Arial"/>
                <a:cs typeface="Arial"/>
                <a:sym typeface="Arial"/>
              </a:defRPr>
            </a:lvl5pPr>
            <a:lvl6pPr marR="0" lvl="5" algn="l" rtl="0">
              <a:spcBef>
                <a:spcPts val="0"/>
              </a:spcBef>
              <a:spcAft>
                <a:spcPts val="0"/>
              </a:spcAft>
              <a:buSzPts val="1400"/>
              <a:buNone/>
              <a:defRPr sz="6400" b="1" i="0" u="none" strike="noStrike" cap="none">
                <a:solidFill>
                  <a:schemeClr val="dk2"/>
                </a:solidFill>
                <a:latin typeface="Arial"/>
                <a:ea typeface="Arial"/>
                <a:cs typeface="Arial"/>
                <a:sym typeface="Arial"/>
              </a:defRPr>
            </a:lvl6pPr>
            <a:lvl7pPr marR="0" lvl="6" algn="l" rtl="0">
              <a:spcBef>
                <a:spcPts val="0"/>
              </a:spcBef>
              <a:spcAft>
                <a:spcPts val="0"/>
              </a:spcAft>
              <a:buSzPts val="1400"/>
              <a:buNone/>
              <a:defRPr sz="6400" b="1" i="0" u="none" strike="noStrike" cap="none">
                <a:solidFill>
                  <a:schemeClr val="dk2"/>
                </a:solidFill>
                <a:latin typeface="Arial"/>
                <a:ea typeface="Arial"/>
                <a:cs typeface="Arial"/>
                <a:sym typeface="Arial"/>
              </a:defRPr>
            </a:lvl7pPr>
            <a:lvl8pPr marR="0" lvl="7" algn="l" rtl="0">
              <a:spcBef>
                <a:spcPts val="0"/>
              </a:spcBef>
              <a:spcAft>
                <a:spcPts val="0"/>
              </a:spcAft>
              <a:buSzPts val="1400"/>
              <a:buNone/>
              <a:defRPr sz="6400" b="1" i="0" u="none" strike="noStrike" cap="none">
                <a:solidFill>
                  <a:schemeClr val="dk2"/>
                </a:solidFill>
                <a:latin typeface="Arial"/>
                <a:ea typeface="Arial"/>
                <a:cs typeface="Arial"/>
                <a:sym typeface="Arial"/>
              </a:defRPr>
            </a:lvl8pPr>
            <a:lvl9pPr marR="0" lvl="8" algn="l" rtl="0">
              <a:spcBef>
                <a:spcPts val="0"/>
              </a:spcBef>
              <a:spcAft>
                <a:spcPts val="0"/>
              </a:spcAft>
              <a:buSzPts val="1400"/>
              <a:buNone/>
              <a:defRPr sz="6400" b="1" i="0" u="none" strike="noStrike" cap="none">
                <a:solidFill>
                  <a:schemeClr val="dk2"/>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6_Titeldia">
  <p:cSld name="6_Titeldia">
    <p:spTree>
      <p:nvGrpSpPr>
        <p:cNvPr id="1" name="Shape 60"/>
        <p:cNvGrpSpPr/>
        <p:nvPr/>
      </p:nvGrpSpPr>
      <p:grpSpPr>
        <a:xfrm>
          <a:off x="0" y="0"/>
          <a:ext cx="0" cy="0"/>
          <a:chOff x="0" y="0"/>
          <a:chExt cx="0" cy="0"/>
        </a:xfrm>
      </p:grpSpPr>
      <p:pic>
        <p:nvPicPr>
          <p:cNvPr id="61" name="Shape 61"/>
          <p:cNvPicPr preferRelativeResize="0"/>
          <p:nvPr/>
        </p:nvPicPr>
        <p:blipFill rotWithShape="1">
          <a:blip r:embed="rId2">
            <a:alphaModFix/>
          </a:blip>
          <a:srcRect/>
          <a:stretch/>
        </p:blipFill>
        <p:spPr>
          <a:xfrm>
            <a:off x="0" y="480000"/>
            <a:ext cx="12192000" cy="4322064"/>
          </a:xfrm>
          <a:prstGeom prst="rect">
            <a:avLst/>
          </a:prstGeom>
          <a:noFill/>
          <a:ln>
            <a:noFill/>
          </a:ln>
        </p:spPr>
      </p:pic>
      <p:pic>
        <p:nvPicPr>
          <p:cNvPr id="62" name="Shape 62"/>
          <p:cNvPicPr preferRelativeResize="0"/>
          <p:nvPr/>
        </p:nvPicPr>
        <p:blipFill rotWithShape="1">
          <a:blip r:embed="rId3">
            <a:alphaModFix/>
          </a:blip>
          <a:srcRect/>
          <a:stretch/>
        </p:blipFill>
        <p:spPr>
          <a:xfrm>
            <a:off x="7056001" y="5649600"/>
            <a:ext cx="1452951" cy="1112416"/>
          </a:xfrm>
          <a:prstGeom prst="rect">
            <a:avLst/>
          </a:prstGeom>
          <a:noFill/>
          <a:ln>
            <a:noFill/>
          </a:ln>
        </p:spPr>
      </p:pic>
      <p:sp>
        <p:nvSpPr>
          <p:cNvPr id="63" name="Shape 63"/>
          <p:cNvSpPr txBox="1">
            <a:spLocks noGrp="1"/>
          </p:cNvSpPr>
          <p:nvPr>
            <p:ph type="body" idx="1"/>
          </p:nvPr>
        </p:nvSpPr>
        <p:spPr>
          <a:xfrm>
            <a:off x="1155237" y="5925341"/>
            <a:ext cx="3888317" cy="576000"/>
          </a:xfrm>
          <a:prstGeom prst="rect">
            <a:avLst/>
          </a:prstGeom>
          <a:noFill/>
          <a:ln>
            <a:noFill/>
          </a:ln>
        </p:spPr>
        <p:txBody>
          <a:bodyPr spcFirstLastPara="1" wrap="square" lIns="0" tIns="0" rIns="0" bIns="0" anchor="b" anchorCtr="0"/>
          <a:lstStyle>
            <a:lvl1pPr marL="457200" marR="0" lvl="0" indent="-228600" algn="l" rtl="0">
              <a:lnSpc>
                <a:spcPct val="118062"/>
              </a:lnSpc>
              <a:spcBef>
                <a:spcPts val="0"/>
              </a:spcBef>
              <a:spcAft>
                <a:spcPts val="0"/>
              </a:spcAft>
              <a:buSzPts val="1400"/>
              <a:buNone/>
              <a:defRPr sz="1600" b="1" i="0" u="none" strike="noStrike" cap="none">
                <a:solidFill>
                  <a:schemeClr val="dk1"/>
                </a:solidFill>
                <a:latin typeface="Arial"/>
                <a:ea typeface="Arial"/>
                <a:cs typeface="Arial"/>
                <a:sym typeface="Arial"/>
              </a:defRPr>
            </a:lvl1pPr>
            <a:lvl2pPr marL="914400" marR="0" lvl="1" indent="-372554" algn="l" rtl="0">
              <a:lnSpc>
                <a:spcPct val="116674"/>
              </a:lnSpc>
              <a:spcBef>
                <a:spcPts val="0"/>
              </a:spcBef>
              <a:spcAft>
                <a:spcPts val="0"/>
              </a:spcAft>
              <a:buClr>
                <a:schemeClr val="dk1"/>
              </a:buClr>
              <a:buSzPts val="2267"/>
              <a:buFont typeface="Arial"/>
              <a:buChar char="-"/>
              <a:defRPr sz="2267" b="0" i="0" u="none" strike="noStrike" cap="none">
                <a:solidFill>
                  <a:schemeClr val="dk1"/>
                </a:solidFill>
                <a:latin typeface="Arial"/>
                <a:ea typeface="Arial"/>
                <a:cs typeface="Arial"/>
                <a:sym typeface="Arial"/>
              </a:defRPr>
            </a:lvl2pPr>
            <a:lvl3pPr marL="1371600" marR="0" lvl="2" indent="-372554" algn="l" rtl="0">
              <a:lnSpc>
                <a:spcPct val="116674"/>
              </a:lnSpc>
              <a:spcBef>
                <a:spcPts val="0"/>
              </a:spcBef>
              <a:spcAft>
                <a:spcPts val="0"/>
              </a:spcAft>
              <a:buClr>
                <a:schemeClr val="dk1"/>
              </a:buClr>
              <a:buSzPts val="2267"/>
              <a:buFont typeface="Arial"/>
              <a:buChar char="-"/>
              <a:defRPr sz="2267" b="0" i="0" u="none" strike="noStrike" cap="none">
                <a:solidFill>
                  <a:schemeClr val="dk1"/>
                </a:solidFill>
                <a:latin typeface="Arial"/>
                <a:ea typeface="Arial"/>
                <a:cs typeface="Arial"/>
                <a:sym typeface="Arial"/>
              </a:defRPr>
            </a:lvl3pPr>
            <a:lvl4pPr marL="1828800" marR="0" lvl="3" indent="-372554" algn="l" rtl="0">
              <a:lnSpc>
                <a:spcPct val="116674"/>
              </a:lnSpc>
              <a:spcBef>
                <a:spcPts val="0"/>
              </a:spcBef>
              <a:spcAft>
                <a:spcPts val="0"/>
              </a:spcAft>
              <a:buClr>
                <a:schemeClr val="dk1"/>
              </a:buClr>
              <a:buSzPts val="2267"/>
              <a:buFont typeface="Arial"/>
              <a:buChar char="-"/>
              <a:defRPr sz="2267" b="0" i="0" u="none" strike="noStrike" cap="none">
                <a:solidFill>
                  <a:schemeClr val="dk1"/>
                </a:solidFill>
                <a:latin typeface="Arial"/>
                <a:ea typeface="Arial"/>
                <a:cs typeface="Arial"/>
                <a:sym typeface="Arial"/>
              </a:defRPr>
            </a:lvl4pPr>
            <a:lvl5pPr marL="2286000" marR="0" lvl="4" indent="-372554" algn="l" rtl="0">
              <a:lnSpc>
                <a:spcPct val="116674"/>
              </a:lnSpc>
              <a:spcBef>
                <a:spcPts val="0"/>
              </a:spcBef>
              <a:spcAft>
                <a:spcPts val="0"/>
              </a:spcAft>
              <a:buClr>
                <a:schemeClr val="dk1"/>
              </a:buClr>
              <a:buSzPts val="2267"/>
              <a:buFont typeface="Arial"/>
              <a:buChar char="-"/>
              <a:defRPr sz="2267" b="0" i="0" u="none" strike="noStrike" cap="none">
                <a:solidFill>
                  <a:schemeClr val="dk1"/>
                </a:solidFill>
                <a:latin typeface="Arial"/>
                <a:ea typeface="Arial"/>
                <a:cs typeface="Arial"/>
                <a:sym typeface="Arial"/>
              </a:defRPr>
            </a:lvl5pPr>
            <a:lvl6pPr marL="2743200" marR="0" lvl="5" indent="-457200" algn="l" rtl="0">
              <a:lnSpc>
                <a:spcPct val="118527"/>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6pPr>
            <a:lvl7pPr marL="3200400" marR="0" lvl="6" indent="-457200" algn="l" rtl="0">
              <a:lnSpc>
                <a:spcPct val="118527"/>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7pPr>
            <a:lvl8pPr marL="3657600" marR="0" lvl="7" indent="-457200" algn="l" rtl="0">
              <a:lnSpc>
                <a:spcPct val="118527"/>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8pPr>
            <a:lvl9pPr marL="4114800" marR="0" lvl="8" indent="-457200" algn="l" rtl="0">
              <a:lnSpc>
                <a:spcPct val="118527"/>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9pPr>
          </a:lstStyle>
          <a:p>
            <a:endParaRPr/>
          </a:p>
        </p:txBody>
      </p:sp>
      <p:sp>
        <p:nvSpPr>
          <p:cNvPr id="64" name="Shape 64"/>
          <p:cNvSpPr txBox="1">
            <a:spLocks noGrp="1"/>
          </p:cNvSpPr>
          <p:nvPr>
            <p:ph type="ctrTitle"/>
          </p:nvPr>
        </p:nvSpPr>
        <p:spPr>
          <a:xfrm>
            <a:off x="576000" y="4104000"/>
            <a:ext cx="7200633" cy="1440000"/>
          </a:xfrm>
          <a:prstGeom prst="rect">
            <a:avLst/>
          </a:prstGeom>
          <a:solidFill>
            <a:schemeClr val="lt1"/>
          </a:solidFill>
          <a:ln>
            <a:noFill/>
          </a:ln>
        </p:spPr>
        <p:txBody>
          <a:bodyPr spcFirstLastPara="1" wrap="square" lIns="432000" tIns="0" rIns="0" bIns="0" anchor="b" anchorCtr="0"/>
          <a:lstStyle>
            <a:lvl1pPr marR="0" lvl="0" algn="l" rtl="0">
              <a:lnSpc>
                <a:spcPct val="100770"/>
              </a:lnSpc>
              <a:spcBef>
                <a:spcPts val="0"/>
              </a:spcBef>
              <a:spcAft>
                <a:spcPts val="0"/>
              </a:spcAft>
              <a:buSzPts val="1400"/>
              <a:buNone/>
              <a:defRPr sz="4800" b="1" i="0" u="none" strike="noStrike" cap="none">
                <a:solidFill>
                  <a:schemeClr val="dk2"/>
                </a:solidFill>
                <a:latin typeface="Arial"/>
                <a:ea typeface="Arial"/>
                <a:cs typeface="Arial"/>
                <a:sym typeface="Arial"/>
              </a:defRPr>
            </a:lvl1pPr>
            <a:lvl2pPr marR="0" lvl="1" algn="l" rtl="0">
              <a:spcBef>
                <a:spcPts val="0"/>
              </a:spcBef>
              <a:spcAft>
                <a:spcPts val="0"/>
              </a:spcAft>
              <a:buSzPts val="1400"/>
              <a:buNone/>
              <a:defRPr sz="6400" b="1" i="0" u="none" strike="noStrike" cap="none">
                <a:solidFill>
                  <a:schemeClr val="dk2"/>
                </a:solidFill>
                <a:latin typeface="Arial"/>
                <a:ea typeface="Arial"/>
                <a:cs typeface="Arial"/>
                <a:sym typeface="Arial"/>
              </a:defRPr>
            </a:lvl2pPr>
            <a:lvl3pPr marR="0" lvl="2" algn="l" rtl="0">
              <a:spcBef>
                <a:spcPts val="0"/>
              </a:spcBef>
              <a:spcAft>
                <a:spcPts val="0"/>
              </a:spcAft>
              <a:buSzPts val="1400"/>
              <a:buNone/>
              <a:defRPr sz="6400" b="1" i="0" u="none" strike="noStrike" cap="none">
                <a:solidFill>
                  <a:schemeClr val="dk2"/>
                </a:solidFill>
                <a:latin typeface="Arial"/>
                <a:ea typeface="Arial"/>
                <a:cs typeface="Arial"/>
                <a:sym typeface="Arial"/>
              </a:defRPr>
            </a:lvl3pPr>
            <a:lvl4pPr marR="0" lvl="3" algn="l" rtl="0">
              <a:spcBef>
                <a:spcPts val="0"/>
              </a:spcBef>
              <a:spcAft>
                <a:spcPts val="0"/>
              </a:spcAft>
              <a:buSzPts val="1400"/>
              <a:buNone/>
              <a:defRPr sz="6400" b="1" i="0" u="none" strike="noStrike" cap="none">
                <a:solidFill>
                  <a:schemeClr val="dk2"/>
                </a:solidFill>
                <a:latin typeface="Arial"/>
                <a:ea typeface="Arial"/>
                <a:cs typeface="Arial"/>
                <a:sym typeface="Arial"/>
              </a:defRPr>
            </a:lvl4pPr>
            <a:lvl5pPr marR="0" lvl="4" algn="l" rtl="0">
              <a:spcBef>
                <a:spcPts val="0"/>
              </a:spcBef>
              <a:spcAft>
                <a:spcPts val="0"/>
              </a:spcAft>
              <a:buSzPts val="1400"/>
              <a:buNone/>
              <a:defRPr sz="6400" b="1" i="0" u="none" strike="noStrike" cap="none">
                <a:solidFill>
                  <a:schemeClr val="dk2"/>
                </a:solidFill>
                <a:latin typeface="Arial"/>
                <a:ea typeface="Arial"/>
                <a:cs typeface="Arial"/>
                <a:sym typeface="Arial"/>
              </a:defRPr>
            </a:lvl5pPr>
            <a:lvl6pPr marR="0" lvl="5" algn="l" rtl="0">
              <a:spcBef>
                <a:spcPts val="0"/>
              </a:spcBef>
              <a:spcAft>
                <a:spcPts val="0"/>
              </a:spcAft>
              <a:buSzPts val="1400"/>
              <a:buNone/>
              <a:defRPr sz="6400" b="1" i="0" u="none" strike="noStrike" cap="none">
                <a:solidFill>
                  <a:schemeClr val="dk2"/>
                </a:solidFill>
                <a:latin typeface="Arial"/>
                <a:ea typeface="Arial"/>
                <a:cs typeface="Arial"/>
                <a:sym typeface="Arial"/>
              </a:defRPr>
            </a:lvl6pPr>
            <a:lvl7pPr marR="0" lvl="6" algn="l" rtl="0">
              <a:spcBef>
                <a:spcPts val="0"/>
              </a:spcBef>
              <a:spcAft>
                <a:spcPts val="0"/>
              </a:spcAft>
              <a:buSzPts val="1400"/>
              <a:buNone/>
              <a:defRPr sz="6400" b="1" i="0" u="none" strike="noStrike" cap="none">
                <a:solidFill>
                  <a:schemeClr val="dk2"/>
                </a:solidFill>
                <a:latin typeface="Arial"/>
                <a:ea typeface="Arial"/>
                <a:cs typeface="Arial"/>
                <a:sym typeface="Arial"/>
              </a:defRPr>
            </a:lvl7pPr>
            <a:lvl8pPr marR="0" lvl="7" algn="l" rtl="0">
              <a:spcBef>
                <a:spcPts val="0"/>
              </a:spcBef>
              <a:spcAft>
                <a:spcPts val="0"/>
              </a:spcAft>
              <a:buSzPts val="1400"/>
              <a:buNone/>
              <a:defRPr sz="6400" b="1" i="0" u="none" strike="noStrike" cap="none">
                <a:solidFill>
                  <a:schemeClr val="dk2"/>
                </a:solidFill>
                <a:latin typeface="Arial"/>
                <a:ea typeface="Arial"/>
                <a:cs typeface="Arial"/>
                <a:sym typeface="Arial"/>
              </a:defRPr>
            </a:lvl8pPr>
            <a:lvl9pPr marR="0" lvl="8" algn="l" rtl="0">
              <a:spcBef>
                <a:spcPts val="0"/>
              </a:spcBef>
              <a:spcAft>
                <a:spcPts val="0"/>
              </a:spcAft>
              <a:buSzPts val="1400"/>
              <a:buNone/>
              <a:defRPr sz="6400" b="1" i="0" u="none" strike="noStrike" cap="none">
                <a:solidFill>
                  <a:schemeClr val="dk2"/>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7_Titeldia">
  <p:cSld name="7_Titeldia">
    <p:spTree>
      <p:nvGrpSpPr>
        <p:cNvPr id="1" name="Shape 65"/>
        <p:cNvGrpSpPr/>
        <p:nvPr/>
      </p:nvGrpSpPr>
      <p:grpSpPr>
        <a:xfrm>
          <a:off x="0" y="0"/>
          <a:ext cx="0" cy="0"/>
          <a:chOff x="0" y="0"/>
          <a:chExt cx="0" cy="0"/>
        </a:xfrm>
      </p:grpSpPr>
      <p:pic>
        <p:nvPicPr>
          <p:cNvPr id="66" name="Shape 66"/>
          <p:cNvPicPr preferRelativeResize="0"/>
          <p:nvPr/>
        </p:nvPicPr>
        <p:blipFill rotWithShape="1">
          <a:blip r:embed="rId2">
            <a:alphaModFix/>
          </a:blip>
          <a:srcRect/>
          <a:stretch/>
        </p:blipFill>
        <p:spPr>
          <a:xfrm>
            <a:off x="0" y="480000"/>
            <a:ext cx="12192000" cy="4322064"/>
          </a:xfrm>
          <a:prstGeom prst="rect">
            <a:avLst/>
          </a:prstGeom>
          <a:noFill/>
          <a:ln>
            <a:noFill/>
          </a:ln>
        </p:spPr>
      </p:pic>
      <p:sp>
        <p:nvSpPr>
          <p:cNvPr id="67" name="Shape 67"/>
          <p:cNvSpPr txBox="1">
            <a:spLocks noGrp="1"/>
          </p:cNvSpPr>
          <p:nvPr>
            <p:ph type="body" idx="1"/>
          </p:nvPr>
        </p:nvSpPr>
        <p:spPr>
          <a:xfrm>
            <a:off x="1155237" y="5925341"/>
            <a:ext cx="3888317" cy="576000"/>
          </a:xfrm>
          <a:prstGeom prst="rect">
            <a:avLst/>
          </a:prstGeom>
          <a:noFill/>
          <a:ln>
            <a:noFill/>
          </a:ln>
        </p:spPr>
        <p:txBody>
          <a:bodyPr spcFirstLastPara="1" wrap="square" lIns="0" tIns="0" rIns="0" bIns="0" anchor="b" anchorCtr="0"/>
          <a:lstStyle>
            <a:lvl1pPr marL="457200" marR="0" lvl="0" indent="-228600" algn="l" rtl="0">
              <a:lnSpc>
                <a:spcPct val="118062"/>
              </a:lnSpc>
              <a:spcBef>
                <a:spcPts val="0"/>
              </a:spcBef>
              <a:spcAft>
                <a:spcPts val="0"/>
              </a:spcAft>
              <a:buSzPts val="1400"/>
              <a:buNone/>
              <a:defRPr sz="1600" b="1" i="0" u="none" strike="noStrike" cap="none">
                <a:solidFill>
                  <a:schemeClr val="dk1"/>
                </a:solidFill>
                <a:latin typeface="Arial"/>
                <a:ea typeface="Arial"/>
                <a:cs typeface="Arial"/>
                <a:sym typeface="Arial"/>
              </a:defRPr>
            </a:lvl1pPr>
            <a:lvl2pPr marL="914400" marR="0" lvl="1" indent="-372554" algn="l" rtl="0">
              <a:lnSpc>
                <a:spcPct val="116674"/>
              </a:lnSpc>
              <a:spcBef>
                <a:spcPts val="0"/>
              </a:spcBef>
              <a:spcAft>
                <a:spcPts val="0"/>
              </a:spcAft>
              <a:buClr>
                <a:schemeClr val="dk1"/>
              </a:buClr>
              <a:buSzPts val="2267"/>
              <a:buFont typeface="Arial"/>
              <a:buChar char="-"/>
              <a:defRPr sz="2267" b="0" i="0" u="none" strike="noStrike" cap="none">
                <a:solidFill>
                  <a:schemeClr val="dk1"/>
                </a:solidFill>
                <a:latin typeface="Arial"/>
                <a:ea typeface="Arial"/>
                <a:cs typeface="Arial"/>
                <a:sym typeface="Arial"/>
              </a:defRPr>
            </a:lvl2pPr>
            <a:lvl3pPr marL="1371600" marR="0" lvl="2" indent="-372554" algn="l" rtl="0">
              <a:lnSpc>
                <a:spcPct val="116674"/>
              </a:lnSpc>
              <a:spcBef>
                <a:spcPts val="0"/>
              </a:spcBef>
              <a:spcAft>
                <a:spcPts val="0"/>
              </a:spcAft>
              <a:buClr>
                <a:schemeClr val="dk1"/>
              </a:buClr>
              <a:buSzPts val="2267"/>
              <a:buFont typeface="Arial"/>
              <a:buChar char="-"/>
              <a:defRPr sz="2267" b="0" i="0" u="none" strike="noStrike" cap="none">
                <a:solidFill>
                  <a:schemeClr val="dk1"/>
                </a:solidFill>
                <a:latin typeface="Arial"/>
                <a:ea typeface="Arial"/>
                <a:cs typeface="Arial"/>
                <a:sym typeface="Arial"/>
              </a:defRPr>
            </a:lvl3pPr>
            <a:lvl4pPr marL="1828800" marR="0" lvl="3" indent="-372554" algn="l" rtl="0">
              <a:lnSpc>
                <a:spcPct val="116674"/>
              </a:lnSpc>
              <a:spcBef>
                <a:spcPts val="0"/>
              </a:spcBef>
              <a:spcAft>
                <a:spcPts val="0"/>
              </a:spcAft>
              <a:buClr>
                <a:schemeClr val="dk1"/>
              </a:buClr>
              <a:buSzPts val="2267"/>
              <a:buFont typeface="Arial"/>
              <a:buChar char="-"/>
              <a:defRPr sz="2267" b="0" i="0" u="none" strike="noStrike" cap="none">
                <a:solidFill>
                  <a:schemeClr val="dk1"/>
                </a:solidFill>
                <a:latin typeface="Arial"/>
                <a:ea typeface="Arial"/>
                <a:cs typeface="Arial"/>
                <a:sym typeface="Arial"/>
              </a:defRPr>
            </a:lvl4pPr>
            <a:lvl5pPr marL="2286000" marR="0" lvl="4" indent="-372554" algn="l" rtl="0">
              <a:lnSpc>
                <a:spcPct val="116674"/>
              </a:lnSpc>
              <a:spcBef>
                <a:spcPts val="0"/>
              </a:spcBef>
              <a:spcAft>
                <a:spcPts val="0"/>
              </a:spcAft>
              <a:buClr>
                <a:schemeClr val="dk1"/>
              </a:buClr>
              <a:buSzPts val="2267"/>
              <a:buFont typeface="Arial"/>
              <a:buChar char="-"/>
              <a:defRPr sz="2267" b="0" i="0" u="none" strike="noStrike" cap="none">
                <a:solidFill>
                  <a:schemeClr val="dk1"/>
                </a:solidFill>
                <a:latin typeface="Arial"/>
                <a:ea typeface="Arial"/>
                <a:cs typeface="Arial"/>
                <a:sym typeface="Arial"/>
              </a:defRPr>
            </a:lvl5pPr>
            <a:lvl6pPr marL="2743200" marR="0" lvl="5" indent="-457200" algn="l" rtl="0">
              <a:lnSpc>
                <a:spcPct val="118527"/>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6pPr>
            <a:lvl7pPr marL="3200400" marR="0" lvl="6" indent="-457200" algn="l" rtl="0">
              <a:lnSpc>
                <a:spcPct val="118527"/>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7pPr>
            <a:lvl8pPr marL="3657600" marR="0" lvl="7" indent="-457200" algn="l" rtl="0">
              <a:lnSpc>
                <a:spcPct val="118527"/>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8pPr>
            <a:lvl9pPr marL="4114800" marR="0" lvl="8" indent="-457200" algn="l" rtl="0">
              <a:lnSpc>
                <a:spcPct val="118527"/>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9pPr>
          </a:lstStyle>
          <a:p>
            <a:endParaRPr/>
          </a:p>
        </p:txBody>
      </p:sp>
      <p:pic>
        <p:nvPicPr>
          <p:cNvPr id="68" name="Shape 68"/>
          <p:cNvPicPr preferRelativeResize="0"/>
          <p:nvPr/>
        </p:nvPicPr>
        <p:blipFill rotWithShape="1">
          <a:blip r:embed="rId3">
            <a:alphaModFix/>
          </a:blip>
          <a:srcRect/>
          <a:stretch/>
        </p:blipFill>
        <p:spPr>
          <a:xfrm>
            <a:off x="7056001" y="5649600"/>
            <a:ext cx="1452951" cy="1112416"/>
          </a:xfrm>
          <a:prstGeom prst="rect">
            <a:avLst/>
          </a:prstGeom>
          <a:noFill/>
          <a:ln>
            <a:noFill/>
          </a:ln>
        </p:spPr>
      </p:pic>
      <p:sp>
        <p:nvSpPr>
          <p:cNvPr id="69" name="Shape 69"/>
          <p:cNvSpPr txBox="1">
            <a:spLocks noGrp="1"/>
          </p:cNvSpPr>
          <p:nvPr>
            <p:ph type="ctrTitle"/>
          </p:nvPr>
        </p:nvSpPr>
        <p:spPr>
          <a:xfrm>
            <a:off x="576000" y="3480000"/>
            <a:ext cx="7200000" cy="2064000"/>
          </a:xfrm>
          <a:prstGeom prst="rect">
            <a:avLst/>
          </a:prstGeom>
          <a:solidFill>
            <a:schemeClr val="lt1"/>
          </a:solidFill>
          <a:ln>
            <a:noFill/>
          </a:ln>
        </p:spPr>
        <p:txBody>
          <a:bodyPr spcFirstLastPara="1" wrap="square" lIns="432000" tIns="0" rIns="0" bIns="0" anchor="b" anchorCtr="0"/>
          <a:lstStyle>
            <a:lvl1pPr marR="0" lvl="0" algn="l" rtl="0">
              <a:lnSpc>
                <a:spcPct val="100770"/>
              </a:lnSpc>
              <a:spcBef>
                <a:spcPts val="0"/>
              </a:spcBef>
              <a:spcAft>
                <a:spcPts val="0"/>
              </a:spcAft>
              <a:buSzPts val="1400"/>
              <a:buNone/>
              <a:defRPr sz="4800" b="1" i="0" u="none" strike="noStrike" cap="none">
                <a:solidFill>
                  <a:schemeClr val="dk2"/>
                </a:solidFill>
                <a:latin typeface="Arial"/>
                <a:ea typeface="Arial"/>
                <a:cs typeface="Arial"/>
                <a:sym typeface="Arial"/>
              </a:defRPr>
            </a:lvl1pPr>
            <a:lvl2pPr marR="0" lvl="1" algn="l" rtl="0">
              <a:spcBef>
                <a:spcPts val="0"/>
              </a:spcBef>
              <a:spcAft>
                <a:spcPts val="0"/>
              </a:spcAft>
              <a:buSzPts val="1400"/>
              <a:buNone/>
              <a:defRPr sz="6400" b="1" i="0" u="none" strike="noStrike" cap="none">
                <a:solidFill>
                  <a:schemeClr val="dk2"/>
                </a:solidFill>
                <a:latin typeface="Arial"/>
                <a:ea typeface="Arial"/>
                <a:cs typeface="Arial"/>
                <a:sym typeface="Arial"/>
              </a:defRPr>
            </a:lvl2pPr>
            <a:lvl3pPr marR="0" lvl="2" algn="l" rtl="0">
              <a:spcBef>
                <a:spcPts val="0"/>
              </a:spcBef>
              <a:spcAft>
                <a:spcPts val="0"/>
              </a:spcAft>
              <a:buSzPts val="1400"/>
              <a:buNone/>
              <a:defRPr sz="6400" b="1" i="0" u="none" strike="noStrike" cap="none">
                <a:solidFill>
                  <a:schemeClr val="dk2"/>
                </a:solidFill>
                <a:latin typeface="Arial"/>
                <a:ea typeface="Arial"/>
                <a:cs typeface="Arial"/>
                <a:sym typeface="Arial"/>
              </a:defRPr>
            </a:lvl3pPr>
            <a:lvl4pPr marR="0" lvl="3" algn="l" rtl="0">
              <a:spcBef>
                <a:spcPts val="0"/>
              </a:spcBef>
              <a:spcAft>
                <a:spcPts val="0"/>
              </a:spcAft>
              <a:buSzPts val="1400"/>
              <a:buNone/>
              <a:defRPr sz="6400" b="1" i="0" u="none" strike="noStrike" cap="none">
                <a:solidFill>
                  <a:schemeClr val="dk2"/>
                </a:solidFill>
                <a:latin typeface="Arial"/>
                <a:ea typeface="Arial"/>
                <a:cs typeface="Arial"/>
                <a:sym typeface="Arial"/>
              </a:defRPr>
            </a:lvl4pPr>
            <a:lvl5pPr marR="0" lvl="4" algn="l" rtl="0">
              <a:spcBef>
                <a:spcPts val="0"/>
              </a:spcBef>
              <a:spcAft>
                <a:spcPts val="0"/>
              </a:spcAft>
              <a:buSzPts val="1400"/>
              <a:buNone/>
              <a:defRPr sz="6400" b="1" i="0" u="none" strike="noStrike" cap="none">
                <a:solidFill>
                  <a:schemeClr val="dk2"/>
                </a:solidFill>
                <a:latin typeface="Arial"/>
                <a:ea typeface="Arial"/>
                <a:cs typeface="Arial"/>
                <a:sym typeface="Arial"/>
              </a:defRPr>
            </a:lvl5pPr>
            <a:lvl6pPr marR="0" lvl="5" algn="l" rtl="0">
              <a:spcBef>
                <a:spcPts val="0"/>
              </a:spcBef>
              <a:spcAft>
                <a:spcPts val="0"/>
              </a:spcAft>
              <a:buSzPts val="1400"/>
              <a:buNone/>
              <a:defRPr sz="6400" b="1" i="0" u="none" strike="noStrike" cap="none">
                <a:solidFill>
                  <a:schemeClr val="dk2"/>
                </a:solidFill>
                <a:latin typeface="Arial"/>
                <a:ea typeface="Arial"/>
                <a:cs typeface="Arial"/>
                <a:sym typeface="Arial"/>
              </a:defRPr>
            </a:lvl6pPr>
            <a:lvl7pPr marR="0" lvl="6" algn="l" rtl="0">
              <a:spcBef>
                <a:spcPts val="0"/>
              </a:spcBef>
              <a:spcAft>
                <a:spcPts val="0"/>
              </a:spcAft>
              <a:buSzPts val="1400"/>
              <a:buNone/>
              <a:defRPr sz="6400" b="1" i="0" u="none" strike="noStrike" cap="none">
                <a:solidFill>
                  <a:schemeClr val="dk2"/>
                </a:solidFill>
                <a:latin typeface="Arial"/>
                <a:ea typeface="Arial"/>
                <a:cs typeface="Arial"/>
                <a:sym typeface="Arial"/>
              </a:defRPr>
            </a:lvl7pPr>
            <a:lvl8pPr marR="0" lvl="7" algn="l" rtl="0">
              <a:spcBef>
                <a:spcPts val="0"/>
              </a:spcBef>
              <a:spcAft>
                <a:spcPts val="0"/>
              </a:spcAft>
              <a:buSzPts val="1400"/>
              <a:buNone/>
              <a:defRPr sz="6400" b="1" i="0" u="none" strike="noStrike" cap="none">
                <a:solidFill>
                  <a:schemeClr val="dk2"/>
                </a:solidFill>
                <a:latin typeface="Arial"/>
                <a:ea typeface="Arial"/>
                <a:cs typeface="Arial"/>
                <a:sym typeface="Arial"/>
              </a:defRPr>
            </a:lvl8pPr>
            <a:lvl9pPr marR="0" lvl="8" algn="l" rtl="0">
              <a:spcBef>
                <a:spcPts val="0"/>
              </a:spcBef>
              <a:spcAft>
                <a:spcPts val="0"/>
              </a:spcAft>
              <a:buSzPts val="1400"/>
              <a:buNone/>
              <a:defRPr sz="6400" b="1" i="0" u="none" strike="noStrike" cap="none">
                <a:solidFill>
                  <a:schemeClr val="dk2"/>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el en object">
  <p:cSld name="Titel en object">
    <p:spTree>
      <p:nvGrpSpPr>
        <p:cNvPr id="1" name="Shape 70"/>
        <p:cNvGrpSpPr/>
        <p:nvPr/>
      </p:nvGrpSpPr>
      <p:grpSpPr>
        <a:xfrm>
          <a:off x="0" y="0"/>
          <a:ext cx="0" cy="0"/>
          <a:chOff x="0" y="0"/>
          <a:chExt cx="0" cy="0"/>
        </a:xfrm>
      </p:grpSpPr>
      <p:pic>
        <p:nvPicPr>
          <p:cNvPr id="71" name="Shape 71"/>
          <p:cNvPicPr preferRelativeResize="0"/>
          <p:nvPr/>
        </p:nvPicPr>
        <p:blipFill rotWithShape="1">
          <a:blip r:embed="rId2">
            <a:alphaModFix/>
          </a:blip>
          <a:srcRect/>
          <a:stretch/>
        </p:blipFill>
        <p:spPr>
          <a:xfrm>
            <a:off x="7344000" y="5971896"/>
            <a:ext cx="866275" cy="866275"/>
          </a:xfrm>
          <a:prstGeom prst="rect">
            <a:avLst/>
          </a:prstGeom>
          <a:noFill/>
          <a:ln>
            <a:noFill/>
          </a:ln>
        </p:spPr>
      </p:pic>
      <p:sp>
        <p:nvSpPr>
          <p:cNvPr id="72" name="Shape 72"/>
          <p:cNvSpPr txBox="1">
            <a:spLocks noGrp="1"/>
          </p:cNvSpPr>
          <p:nvPr>
            <p:ph type="title"/>
          </p:nvPr>
        </p:nvSpPr>
        <p:spPr>
          <a:xfrm>
            <a:off x="575734" y="336001"/>
            <a:ext cx="10748433" cy="719137"/>
          </a:xfrm>
          <a:prstGeom prst="rect">
            <a:avLst/>
          </a:prstGeom>
          <a:noFill/>
          <a:ln>
            <a:noFill/>
          </a:ln>
        </p:spPr>
        <p:txBody>
          <a:bodyPr spcFirstLastPara="1" wrap="square" lIns="432000" tIns="0" rIns="432000" bIns="0" anchor="t" anchorCtr="0"/>
          <a:lstStyle>
            <a:lvl1pPr marR="0" lvl="0" algn="l" rtl="0">
              <a:spcBef>
                <a:spcPts val="0"/>
              </a:spcBef>
              <a:spcAft>
                <a:spcPts val="0"/>
              </a:spcAft>
              <a:buSzPts val="1400"/>
              <a:buNone/>
              <a:defRPr sz="4267" b="1" i="0" u="none" strike="noStrike" cap="none">
                <a:solidFill>
                  <a:schemeClr val="dk2"/>
                </a:solidFill>
                <a:latin typeface="Arial"/>
                <a:ea typeface="Arial"/>
                <a:cs typeface="Arial"/>
                <a:sym typeface="Arial"/>
              </a:defRPr>
            </a:lvl1pPr>
            <a:lvl2pPr marR="0" lvl="1" algn="l" rtl="0">
              <a:spcBef>
                <a:spcPts val="0"/>
              </a:spcBef>
              <a:spcAft>
                <a:spcPts val="0"/>
              </a:spcAft>
              <a:buSzPts val="1400"/>
              <a:buNone/>
              <a:defRPr sz="6400" b="1" i="0" u="none" strike="noStrike" cap="none">
                <a:solidFill>
                  <a:schemeClr val="dk2"/>
                </a:solidFill>
                <a:latin typeface="Arial"/>
                <a:ea typeface="Arial"/>
                <a:cs typeface="Arial"/>
                <a:sym typeface="Arial"/>
              </a:defRPr>
            </a:lvl2pPr>
            <a:lvl3pPr marR="0" lvl="2" algn="l" rtl="0">
              <a:spcBef>
                <a:spcPts val="0"/>
              </a:spcBef>
              <a:spcAft>
                <a:spcPts val="0"/>
              </a:spcAft>
              <a:buSzPts val="1400"/>
              <a:buNone/>
              <a:defRPr sz="6400" b="1" i="0" u="none" strike="noStrike" cap="none">
                <a:solidFill>
                  <a:schemeClr val="dk2"/>
                </a:solidFill>
                <a:latin typeface="Arial"/>
                <a:ea typeface="Arial"/>
                <a:cs typeface="Arial"/>
                <a:sym typeface="Arial"/>
              </a:defRPr>
            </a:lvl3pPr>
            <a:lvl4pPr marR="0" lvl="3" algn="l" rtl="0">
              <a:spcBef>
                <a:spcPts val="0"/>
              </a:spcBef>
              <a:spcAft>
                <a:spcPts val="0"/>
              </a:spcAft>
              <a:buSzPts val="1400"/>
              <a:buNone/>
              <a:defRPr sz="6400" b="1" i="0" u="none" strike="noStrike" cap="none">
                <a:solidFill>
                  <a:schemeClr val="dk2"/>
                </a:solidFill>
                <a:latin typeface="Arial"/>
                <a:ea typeface="Arial"/>
                <a:cs typeface="Arial"/>
                <a:sym typeface="Arial"/>
              </a:defRPr>
            </a:lvl4pPr>
            <a:lvl5pPr marR="0" lvl="4" algn="l" rtl="0">
              <a:spcBef>
                <a:spcPts val="0"/>
              </a:spcBef>
              <a:spcAft>
                <a:spcPts val="0"/>
              </a:spcAft>
              <a:buSzPts val="1400"/>
              <a:buNone/>
              <a:defRPr sz="6400" b="1" i="0" u="none" strike="noStrike" cap="none">
                <a:solidFill>
                  <a:schemeClr val="dk2"/>
                </a:solidFill>
                <a:latin typeface="Arial"/>
                <a:ea typeface="Arial"/>
                <a:cs typeface="Arial"/>
                <a:sym typeface="Arial"/>
              </a:defRPr>
            </a:lvl5pPr>
            <a:lvl6pPr marR="0" lvl="5" algn="l" rtl="0">
              <a:spcBef>
                <a:spcPts val="0"/>
              </a:spcBef>
              <a:spcAft>
                <a:spcPts val="0"/>
              </a:spcAft>
              <a:buSzPts val="1400"/>
              <a:buNone/>
              <a:defRPr sz="6400" b="1" i="0" u="none" strike="noStrike" cap="none">
                <a:solidFill>
                  <a:schemeClr val="dk2"/>
                </a:solidFill>
                <a:latin typeface="Arial"/>
                <a:ea typeface="Arial"/>
                <a:cs typeface="Arial"/>
                <a:sym typeface="Arial"/>
              </a:defRPr>
            </a:lvl6pPr>
            <a:lvl7pPr marR="0" lvl="6" algn="l" rtl="0">
              <a:spcBef>
                <a:spcPts val="0"/>
              </a:spcBef>
              <a:spcAft>
                <a:spcPts val="0"/>
              </a:spcAft>
              <a:buSzPts val="1400"/>
              <a:buNone/>
              <a:defRPr sz="6400" b="1" i="0" u="none" strike="noStrike" cap="none">
                <a:solidFill>
                  <a:schemeClr val="dk2"/>
                </a:solidFill>
                <a:latin typeface="Arial"/>
                <a:ea typeface="Arial"/>
                <a:cs typeface="Arial"/>
                <a:sym typeface="Arial"/>
              </a:defRPr>
            </a:lvl7pPr>
            <a:lvl8pPr marR="0" lvl="7" algn="l" rtl="0">
              <a:spcBef>
                <a:spcPts val="0"/>
              </a:spcBef>
              <a:spcAft>
                <a:spcPts val="0"/>
              </a:spcAft>
              <a:buSzPts val="1400"/>
              <a:buNone/>
              <a:defRPr sz="6400" b="1" i="0" u="none" strike="noStrike" cap="none">
                <a:solidFill>
                  <a:schemeClr val="dk2"/>
                </a:solidFill>
                <a:latin typeface="Arial"/>
                <a:ea typeface="Arial"/>
                <a:cs typeface="Arial"/>
                <a:sym typeface="Arial"/>
              </a:defRPr>
            </a:lvl8pPr>
            <a:lvl9pPr marR="0" lvl="8" algn="l" rtl="0">
              <a:spcBef>
                <a:spcPts val="0"/>
              </a:spcBef>
              <a:spcAft>
                <a:spcPts val="0"/>
              </a:spcAft>
              <a:buSzPts val="1400"/>
              <a:buNone/>
              <a:defRPr sz="6400" b="1" i="0" u="none" strike="noStrike" cap="none">
                <a:solidFill>
                  <a:schemeClr val="dk2"/>
                </a:solidFill>
                <a:latin typeface="Arial"/>
                <a:ea typeface="Arial"/>
                <a:cs typeface="Arial"/>
                <a:sym typeface="Arial"/>
              </a:defRPr>
            </a:lvl9pPr>
          </a:lstStyle>
          <a:p>
            <a:endParaRPr/>
          </a:p>
        </p:txBody>
      </p:sp>
      <p:sp>
        <p:nvSpPr>
          <p:cNvPr id="73" name="Shape 73"/>
          <p:cNvSpPr txBox="1">
            <a:spLocks noGrp="1"/>
          </p:cNvSpPr>
          <p:nvPr>
            <p:ph type="body" idx="1"/>
          </p:nvPr>
        </p:nvSpPr>
        <p:spPr>
          <a:xfrm>
            <a:off x="575734" y="1366840"/>
            <a:ext cx="10748433" cy="3454928"/>
          </a:xfrm>
          <a:prstGeom prst="rect">
            <a:avLst/>
          </a:prstGeom>
          <a:noFill/>
          <a:ln>
            <a:noFill/>
          </a:ln>
        </p:spPr>
        <p:txBody>
          <a:bodyPr spcFirstLastPara="1" wrap="square" lIns="432000" tIns="0" rIns="432000" bIns="0" anchor="t" anchorCtr="0"/>
          <a:lstStyle>
            <a:lvl1pPr marL="457200" marR="0" lvl="0" indent="-228600" algn="l" rtl="0">
              <a:lnSpc>
                <a:spcPct val="116674"/>
              </a:lnSpc>
              <a:spcBef>
                <a:spcPts val="0"/>
              </a:spcBef>
              <a:spcAft>
                <a:spcPts val="0"/>
              </a:spcAft>
              <a:buSzPts val="1400"/>
              <a:buNone/>
              <a:defRPr sz="2267" b="0" i="0" u="none" strike="noStrike" cap="none">
                <a:solidFill>
                  <a:schemeClr val="dk1"/>
                </a:solidFill>
                <a:latin typeface="Arial"/>
                <a:ea typeface="Arial"/>
                <a:cs typeface="Arial"/>
                <a:sym typeface="Arial"/>
              </a:defRPr>
            </a:lvl1pPr>
            <a:lvl2pPr marL="914400" marR="0" lvl="1" indent="-372554" algn="l" rtl="0">
              <a:lnSpc>
                <a:spcPct val="116674"/>
              </a:lnSpc>
              <a:spcBef>
                <a:spcPts val="0"/>
              </a:spcBef>
              <a:spcAft>
                <a:spcPts val="0"/>
              </a:spcAft>
              <a:buClr>
                <a:schemeClr val="dk1"/>
              </a:buClr>
              <a:buSzPts val="2267"/>
              <a:buFont typeface="Arial"/>
              <a:buChar char="-"/>
              <a:defRPr sz="2267" b="0" i="0" u="none" strike="noStrike" cap="none">
                <a:solidFill>
                  <a:schemeClr val="dk1"/>
                </a:solidFill>
                <a:latin typeface="Arial"/>
                <a:ea typeface="Arial"/>
                <a:cs typeface="Arial"/>
                <a:sym typeface="Arial"/>
              </a:defRPr>
            </a:lvl2pPr>
            <a:lvl3pPr marL="1371600" marR="0" lvl="2" indent="-372554" algn="l" rtl="0">
              <a:lnSpc>
                <a:spcPct val="116674"/>
              </a:lnSpc>
              <a:spcBef>
                <a:spcPts val="0"/>
              </a:spcBef>
              <a:spcAft>
                <a:spcPts val="0"/>
              </a:spcAft>
              <a:buClr>
                <a:schemeClr val="dk1"/>
              </a:buClr>
              <a:buSzPts val="2267"/>
              <a:buFont typeface="Arial"/>
              <a:buChar char="-"/>
              <a:defRPr sz="2267" b="0" i="0" u="none" strike="noStrike" cap="none">
                <a:solidFill>
                  <a:schemeClr val="dk1"/>
                </a:solidFill>
                <a:latin typeface="Arial"/>
                <a:ea typeface="Arial"/>
                <a:cs typeface="Arial"/>
                <a:sym typeface="Arial"/>
              </a:defRPr>
            </a:lvl3pPr>
            <a:lvl4pPr marL="1828800" marR="0" lvl="3" indent="-372554" algn="l" rtl="0">
              <a:lnSpc>
                <a:spcPct val="116674"/>
              </a:lnSpc>
              <a:spcBef>
                <a:spcPts val="0"/>
              </a:spcBef>
              <a:spcAft>
                <a:spcPts val="0"/>
              </a:spcAft>
              <a:buClr>
                <a:schemeClr val="dk1"/>
              </a:buClr>
              <a:buSzPts val="2267"/>
              <a:buFont typeface="Arial"/>
              <a:buChar char="-"/>
              <a:defRPr sz="2267" b="0" i="0" u="none" strike="noStrike" cap="none">
                <a:solidFill>
                  <a:schemeClr val="dk1"/>
                </a:solidFill>
                <a:latin typeface="Arial"/>
                <a:ea typeface="Arial"/>
                <a:cs typeface="Arial"/>
                <a:sym typeface="Arial"/>
              </a:defRPr>
            </a:lvl4pPr>
            <a:lvl5pPr marL="2286000" marR="0" lvl="4" indent="-372554" algn="l" rtl="0">
              <a:lnSpc>
                <a:spcPct val="116674"/>
              </a:lnSpc>
              <a:spcBef>
                <a:spcPts val="0"/>
              </a:spcBef>
              <a:spcAft>
                <a:spcPts val="0"/>
              </a:spcAft>
              <a:buClr>
                <a:schemeClr val="dk1"/>
              </a:buClr>
              <a:buSzPts val="2267"/>
              <a:buFont typeface="Arial"/>
              <a:buChar char="-"/>
              <a:defRPr sz="2267" b="0" i="0" u="none" strike="noStrike" cap="none">
                <a:solidFill>
                  <a:schemeClr val="dk1"/>
                </a:solidFill>
                <a:latin typeface="Arial"/>
                <a:ea typeface="Arial"/>
                <a:cs typeface="Arial"/>
                <a:sym typeface="Arial"/>
              </a:defRPr>
            </a:lvl5pPr>
            <a:lvl6pPr marL="2743200" marR="0" lvl="5" indent="-457200" algn="l" rtl="0">
              <a:lnSpc>
                <a:spcPct val="118527"/>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6pPr>
            <a:lvl7pPr marL="3200400" marR="0" lvl="6" indent="-457200" algn="l" rtl="0">
              <a:lnSpc>
                <a:spcPct val="118527"/>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7pPr>
            <a:lvl8pPr marL="3657600" marR="0" lvl="7" indent="-457200" algn="l" rtl="0">
              <a:lnSpc>
                <a:spcPct val="118527"/>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8pPr>
            <a:lvl9pPr marL="4114800" marR="0" lvl="8" indent="-457200" algn="l" rtl="0">
              <a:lnSpc>
                <a:spcPct val="118527"/>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9pPr>
          </a:lstStyle>
          <a:p>
            <a:endParaRPr/>
          </a:p>
        </p:txBody>
      </p:sp>
      <p:sp>
        <p:nvSpPr>
          <p:cNvPr id="74" name="Shape 74"/>
          <p:cNvSpPr/>
          <p:nvPr/>
        </p:nvSpPr>
        <p:spPr>
          <a:xfrm>
            <a:off x="0" y="480000"/>
            <a:ext cx="575733" cy="4320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dk1"/>
              </a:solidFill>
              <a:latin typeface="Arial"/>
              <a:ea typeface="Arial"/>
              <a:cs typeface="Arial"/>
              <a:sym typeface="Arial"/>
            </a:endParaRPr>
          </a:p>
        </p:txBody>
      </p:sp>
      <p:sp>
        <p:nvSpPr>
          <p:cNvPr id="75" name="Shape 75"/>
          <p:cNvSpPr txBox="1"/>
          <p:nvPr/>
        </p:nvSpPr>
        <p:spPr>
          <a:xfrm>
            <a:off x="575735" y="6144001"/>
            <a:ext cx="1680000" cy="287337"/>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r>
              <a:rPr lang="nl-NL" sz="1333" b="1">
                <a:solidFill>
                  <a:schemeClr val="dk1"/>
                </a:solidFill>
                <a:latin typeface="Arial"/>
                <a:ea typeface="Arial"/>
                <a:cs typeface="Arial"/>
                <a:sym typeface="Arial"/>
              </a:rPr>
              <a:t>Coöperatie VGZ </a:t>
            </a:r>
            <a:r>
              <a:rPr lang="nl-NL" sz="1867" b="1">
                <a:solidFill>
                  <a:schemeClr val="dk1"/>
                </a:solidFill>
                <a:latin typeface="Arial"/>
                <a:ea typeface="Arial"/>
                <a:cs typeface="Arial"/>
                <a:sym typeface="Arial"/>
              </a:rPr>
              <a:t>|</a:t>
            </a:r>
            <a:endParaRPr/>
          </a:p>
        </p:txBody>
      </p:sp>
      <p:cxnSp>
        <p:nvCxnSpPr>
          <p:cNvPr id="76" name="Shape 76"/>
          <p:cNvCxnSpPr/>
          <p:nvPr/>
        </p:nvCxnSpPr>
        <p:spPr>
          <a:xfrm>
            <a:off x="575734" y="6000000"/>
            <a:ext cx="10748433" cy="0"/>
          </a:xfrm>
          <a:prstGeom prst="straightConnector1">
            <a:avLst/>
          </a:prstGeom>
          <a:noFill/>
          <a:ln w="12700" cap="flat" cmpd="sng">
            <a:solidFill>
              <a:schemeClr val="dk2"/>
            </a:solidFill>
            <a:prstDash val="dot"/>
            <a:round/>
            <a:headEnd type="none" w="med" len="med"/>
            <a:tailEnd type="none" w="med" len="med"/>
          </a:ln>
        </p:spPr>
      </p:cxnSp>
      <p:sp>
        <p:nvSpPr>
          <p:cNvPr id="77" name="Shape 77"/>
          <p:cNvSpPr txBox="1">
            <a:spLocks noGrp="1"/>
          </p:cNvSpPr>
          <p:nvPr>
            <p:ph type="sldNum" idx="12"/>
          </p:nvPr>
        </p:nvSpPr>
        <p:spPr>
          <a:xfrm>
            <a:off x="8707969" y="6239999"/>
            <a:ext cx="2639484" cy="192000"/>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1333" b="1">
                <a:solidFill>
                  <a:schemeClr val="dk1"/>
                </a:solidFill>
                <a:latin typeface="Arial"/>
                <a:ea typeface="Arial"/>
                <a:cs typeface="Arial"/>
                <a:sym typeface="Arial"/>
              </a:defRPr>
            </a:lvl1pPr>
            <a:lvl2pPr marL="0" marR="0" lvl="1" indent="0" algn="r" rtl="0">
              <a:spcBef>
                <a:spcPts val="0"/>
              </a:spcBef>
              <a:buNone/>
              <a:defRPr sz="1333" b="1">
                <a:solidFill>
                  <a:schemeClr val="dk1"/>
                </a:solidFill>
                <a:latin typeface="Arial"/>
                <a:ea typeface="Arial"/>
                <a:cs typeface="Arial"/>
                <a:sym typeface="Arial"/>
              </a:defRPr>
            </a:lvl2pPr>
            <a:lvl3pPr marL="0" marR="0" lvl="2" indent="0" algn="r" rtl="0">
              <a:spcBef>
                <a:spcPts val="0"/>
              </a:spcBef>
              <a:buNone/>
              <a:defRPr sz="1333" b="1">
                <a:solidFill>
                  <a:schemeClr val="dk1"/>
                </a:solidFill>
                <a:latin typeface="Arial"/>
                <a:ea typeface="Arial"/>
                <a:cs typeface="Arial"/>
                <a:sym typeface="Arial"/>
              </a:defRPr>
            </a:lvl3pPr>
            <a:lvl4pPr marL="0" marR="0" lvl="3" indent="0" algn="r" rtl="0">
              <a:spcBef>
                <a:spcPts val="0"/>
              </a:spcBef>
              <a:buNone/>
              <a:defRPr sz="1333" b="1">
                <a:solidFill>
                  <a:schemeClr val="dk1"/>
                </a:solidFill>
                <a:latin typeface="Arial"/>
                <a:ea typeface="Arial"/>
                <a:cs typeface="Arial"/>
                <a:sym typeface="Arial"/>
              </a:defRPr>
            </a:lvl4pPr>
            <a:lvl5pPr marL="0" marR="0" lvl="4" indent="0" algn="r" rtl="0">
              <a:spcBef>
                <a:spcPts val="0"/>
              </a:spcBef>
              <a:buNone/>
              <a:defRPr sz="1333" b="1">
                <a:solidFill>
                  <a:schemeClr val="dk1"/>
                </a:solidFill>
                <a:latin typeface="Arial"/>
                <a:ea typeface="Arial"/>
                <a:cs typeface="Arial"/>
                <a:sym typeface="Arial"/>
              </a:defRPr>
            </a:lvl5pPr>
            <a:lvl6pPr marL="0" marR="0" lvl="5" indent="0" algn="r" rtl="0">
              <a:spcBef>
                <a:spcPts val="0"/>
              </a:spcBef>
              <a:buNone/>
              <a:defRPr sz="1333" b="1">
                <a:solidFill>
                  <a:schemeClr val="dk1"/>
                </a:solidFill>
                <a:latin typeface="Arial"/>
                <a:ea typeface="Arial"/>
                <a:cs typeface="Arial"/>
                <a:sym typeface="Arial"/>
              </a:defRPr>
            </a:lvl6pPr>
            <a:lvl7pPr marL="0" marR="0" lvl="6" indent="0" algn="r" rtl="0">
              <a:spcBef>
                <a:spcPts val="0"/>
              </a:spcBef>
              <a:buNone/>
              <a:defRPr sz="1333" b="1">
                <a:solidFill>
                  <a:schemeClr val="dk1"/>
                </a:solidFill>
                <a:latin typeface="Arial"/>
                <a:ea typeface="Arial"/>
                <a:cs typeface="Arial"/>
                <a:sym typeface="Arial"/>
              </a:defRPr>
            </a:lvl7pPr>
            <a:lvl8pPr marL="0" marR="0" lvl="7" indent="0" algn="r" rtl="0">
              <a:spcBef>
                <a:spcPts val="0"/>
              </a:spcBef>
              <a:buNone/>
              <a:defRPr sz="1333" b="1">
                <a:solidFill>
                  <a:schemeClr val="dk1"/>
                </a:solidFill>
                <a:latin typeface="Arial"/>
                <a:ea typeface="Arial"/>
                <a:cs typeface="Arial"/>
                <a:sym typeface="Arial"/>
              </a:defRPr>
            </a:lvl8pPr>
            <a:lvl9pPr marL="0" marR="0" lvl="8" indent="0" algn="r" rtl="0">
              <a:spcBef>
                <a:spcPts val="0"/>
              </a:spcBef>
              <a:buNone/>
              <a:defRPr sz="1333" b="1">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nl-NL"/>
              <a:t>‹nr.›</a:t>
            </a:fld>
            <a:endParaRPr/>
          </a:p>
        </p:txBody>
      </p:sp>
      <p:sp>
        <p:nvSpPr>
          <p:cNvPr id="78" name="Shape 78"/>
          <p:cNvSpPr txBox="1">
            <a:spLocks noGrp="1"/>
          </p:cNvSpPr>
          <p:nvPr>
            <p:ph type="body" idx="2"/>
          </p:nvPr>
        </p:nvSpPr>
        <p:spPr>
          <a:xfrm>
            <a:off x="2016000" y="6124800"/>
            <a:ext cx="2734733" cy="288000"/>
          </a:xfrm>
          <a:prstGeom prst="rect">
            <a:avLst/>
          </a:prstGeom>
          <a:noFill/>
          <a:ln>
            <a:noFill/>
          </a:ln>
        </p:spPr>
        <p:txBody>
          <a:bodyPr spcFirstLastPara="1" wrap="square" lIns="0" tIns="0" rIns="0" bIns="0" anchor="b" anchorCtr="0"/>
          <a:lstStyle>
            <a:lvl1pPr marL="457200" marR="0" lvl="0" indent="-228600" algn="l" rtl="0">
              <a:lnSpc>
                <a:spcPct val="100000"/>
              </a:lnSpc>
              <a:spcBef>
                <a:spcPts val="0"/>
              </a:spcBef>
              <a:spcAft>
                <a:spcPts val="0"/>
              </a:spcAft>
              <a:buSzPts val="1400"/>
              <a:buNone/>
              <a:defRPr sz="1333" b="0" i="0" u="none" strike="noStrike" cap="none">
                <a:solidFill>
                  <a:schemeClr val="dk1"/>
                </a:solidFill>
                <a:latin typeface="Arial"/>
                <a:ea typeface="Arial"/>
                <a:cs typeface="Arial"/>
                <a:sym typeface="Arial"/>
              </a:defRPr>
            </a:lvl1pPr>
            <a:lvl2pPr marL="914400" marR="0" lvl="1" indent="-372554" algn="l" rtl="0">
              <a:lnSpc>
                <a:spcPct val="116674"/>
              </a:lnSpc>
              <a:spcBef>
                <a:spcPts val="0"/>
              </a:spcBef>
              <a:spcAft>
                <a:spcPts val="0"/>
              </a:spcAft>
              <a:buClr>
                <a:schemeClr val="dk1"/>
              </a:buClr>
              <a:buSzPts val="2267"/>
              <a:buFont typeface="Arial"/>
              <a:buChar char="-"/>
              <a:defRPr sz="2267" b="0" i="0" u="none" strike="noStrike" cap="none">
                <a:solidFill>
                  <a:schemeClr val="dk1"/>
                </a:solidFill>
                <a:latin typeface="Arial"/>
                <a:ea typeface="Arial"/>
                <a:cs typeface="Arial"/>
                <a:sym typeface="Arial"/>
              </a:defRPr>
            </a:lvl2pPr>
            <a:lvl3pPr marL="1371600" marR="0" lvl="2" indent="-372554" algn="l" rtl="0">
              <a:lnSpc>
                <a:spcPct val="116674"/>
              </a:lnSpc>
              <a:spcBef>
                <a:spcPts val="0"/>
              </a:spcBef>
              <a:spcAft>
                <a:spcPts val="0"/>
              </a:spcAft>
              <a:buClr>
                <a:schemeClr val="dk1"/>
              </a:buClr>
              <a:buSzPts val="2267"/>
              <a:buFont typeface="Arial"/>
              <a:buChar char="-"/>
              <a:defRPr sz="2267" b="0" i="0" u="none" strike="noStrike" cap="none">
                <a:solidFill>
                  <a:schemeClr val="dk1"/>
                </a:solidFill>
                <a:latin typeface="Arial"/>
                <a:ea typeface="Arial"/>
                <a:cs typeface="Arial"/>
                <a:sym typeface="Arial"/>
              </a:defRPr>
            </a:lvl3pPr>
            <a:lvl4pPr marL="1828800" marR="0" lvl="3" indent="-372554" algn="l" rtl="0">
              <a:lnSpc>
                <a:spcPct val="116674"/>
              </a:lnSpc>
              <a:spcBef>
                <a:spcPts val="0"/>
              </a:spcBef>
              <a:spcAft>
                <a:spcPts val="0"/>
              </a:spcAft>
              <a:buClr>
                <a:schemeClr val="dk1"/>
              </a:buClr>
              <a:buSzPts val="2267"/>
              <a:buFont typeface="Arial"/>
              <a:buChar char="-"/>
              <a:defRPr sz="2267" b="0" i="0" u="none" strike="noStrike" cap="none">
                <a:solidFill>
                  <a:schemeClr val="dk1"/>
                </a:solidFill>
                <a:latin typeface="Arial"/>
                <a:ea typeface="Arial"/>
                <a:cs typeface="Arial"/>
                <a:sym typeface="Arial"/>
              </a:defRPr>
            </a:lvl4pPr>
            <a:lvl5pPr marL="2286000" marR="0" lvl="4" indent="-372554" algn="l" rtl="0">
              <a:lnSpc>
                <a:spcPct val="116674"/>
              </a:lnSpc>
              <a:spcBef>
                <a:spcPts val="0"/>
              </a:spcBef>
              <a:spcAft>
                <a:spcPts val="0"/>
              </a:spcAft>
              <a:buClr>
                <a:schemeClr val="dk1"/>
              </a:buClr>
              <a:buSzPts val="2267"/>
              <a:buFont typeface="Arial"/>
              <a:buChar char="-"/>
              <a:defRPr sz="2267" b="0" i="0" u="none" strike="noStrike" cap="none">
                <a:solidFill>
                  <a:schemeClr val="dk1"/>
                </a:solidFill>
                <a:latin typeface="Arial"/>
                <a:ea typeface="Arial"/>
                <a:cs typeface="Arial"/>
                <a:sym typeface="Arial"/>
              </a:defRPr>
            </a:lvl5pPr>
            <a:lvl6pPr marL="2743200" marR="0" lvl="5" indent="-457200" algn="l" rtl="0">
              <a:lnSpc>
                <a:spcPct val="118527"/>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6pPr>
            <a:lvl7pPr marL="3200400" marR="0" lvl="6" indent="-457200" algn="l" rtl="0">
              <a:lnSpc>
                <a:spcPct val="118527"/>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7pPr>
            <a:lvl8pPr marL="3657600" marR="0" lvl="7" indent="-457200" algn="l" rtl="0">
              <a:lnSpc>
                <a:spcPct val="118527"/>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8pPr>
            <a:lvl9pPr marL="4114800" marR="0" lvl="8" indent="-457200" algn="l" rtl="0">
              <a:lnSpc>
                <a:spcPct val="118527"/>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theme" Target="../theme/theme2.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575734" y="336001"/>
            <a:ext cx="10748433" cy="719137"/>
          </a:xfrm>
          <a:prstGeom prst="rect">
            <a:avLst/>
          </a:prstGeom>
          <a:noFill/>
          <a:ln>
            <a:noFill/>
          </a:ln>
        </p:spPr>
        <p:txBody>
          <a:bodyPr spcFirstLastPara="1" wrap="square" lIns="432000" tIns="0" rIns="432000" bIns="0" anchor="t" anchorCtr="0"/>
          <a:lstStyle>
            <a:lvl1pPr marR="0" lvl="0" algn="l" rtl="0">
              <a:spcBef>
                <a:spcPts val="0"/>
              </a:spcBef>
              <a:spcAft>
                <a:spcPts val="0"/>
              </a:spcAft>
              <a:buSzPts val="1400"/>
              <a:buNone/>
              <a:defRPr sz="4267" b="1" i="0" u="none" strike="noStrike" cap="none">
                <a:solidFill>
                  <a:schemeClr val="dk2"/>
                </a:solidFill>
                <a:latin typeface="Arial"/>
                <a:ea typeface="Arial"/>
                <a:cs typeface="Arial"/>
                <a:sym typeface="Arial"/>
              </a:defRPr>
            </a:lvl1pPr>
            <a:lvl2pPr marR="0" lvl="1" algn="l" rtl="0">
              <a:spcBef>
                <a:spcPts val="0"/>
              </a:spcBef>
              <a:spcAft>
                <a:spcPts val="0"/>
              </a:spcAft>
              <a:buSzPts val="1400"/>
              <a:buNone/>
              <a:defRPr sz="6400" b="1" i="0" u="none" strike="noStrike" cap="none">
                <a:solidFill>
                  <a:schemeClr val="dk2"/>
                </a:solidFill>
                <a:latin typeface="Arial"/>
                <a:ea typeface="Arial"/>
                <a:cs typeface="Arial"/>
                <a:sym typeface="Arial"/>
              </a:defRPr>
            </a:lvl2pPr>
            <a:lvl3pPr marR="0" lvl="2" algn="l" rtl="0">
              <a:spcBef>
                <a:spcPts val="0"/>
              </a:spcBef>
              <a:spcAft>
                <a:spcPts val="0"/>
              </a:spcAft>
              <a:buSzPts val="1400"/>
              <a:buNone/>
              <a:defRPr sz="6400" b="1" i="0" u="none" strike="noStrike" cap="none">
                <a:solidFill>
                  <a:schemeClr val="dk2"/>
                </a:solidFill>
                <a:latin typeface="Arial"/>
                <a:ea typeface="Arial"/>
                <a:cs typeface="Arial"/>
                <a:sym typeface="Arial"/>
              </a:defRPr>
            </a:lvl3pPr>
            <a:lvl4pPr marR="0" lvl="3" algn="l" rtl="0">
              <a:spcBef>
                <a:spcPts val="0"/>
              </a:spcBef>
              <a:spcAft>
                <a:spcPts val="0"/>
              </a:spcAft>
              <a:buSzPts val="1400"/>
              <a:buNone/>
              <a:defRPr sz="6400" b="1" i="0" u="none" strike="noStrike" cap="none">
                <a:solidFill>
                  <a:schemeClr val="dk2"/>
                </a:solidFill>
                <a:latin typeface="Arial"/>
                <a:ea typeface="Arial"/>
                <a:cs typeface="Arial"/>
                <a:sym typeface="Arial"/>
              </a:defRPr>
            </a:lvl4pPr>
            <a:lvl5pPr marR="0" lvl="4" algn="l" rtl="0">
              <a:spcBef>
                <a:spcPts val="0"/>
              </a:spcBef>
              <a:spcAft>
                <a:spcPts val="0"/>
              </a:spcAft>
              <a:buSzPts val="1400"/>
              <a:buNone/>
              <a:defRPr sz="6400" b="1" i="0" u="none" strike="noStrike" cap="none">
                <a:solidFill>
                  <a:schemeClr val="dk2"/>
                </a:solidFill>
                <a:latin typeface="Arial"/>
                <a:ea typeface="Arial"/>
                <a:cs typeface="Arial"/>
                <a:sym typeface="Arial"/>
              </a:defRPr>
            </a:lvl5pPr>
            <a:lvl6pPr marR="0" lvl="5" algn="l" rtl="0">
              <a:spcBef>
                <a:spcPts val="0"/>
              </a:spcBef>
              <a:spcAft>
                <a:spcPts val="0"/>
              </a:spcAft>
              <a:buSzPts val="1400"/>
              <a:buNone/>
              <a:defRPr sz="6400" b="1" i="0" u="none" strike="noStrike" cap="none">
                <a:solidFill>
                  <a:schemeClr val="dk2"/>
                </a:solidFill>
                <a:latin typeface="Arial"/>
                <a:ea typeface="Arial"/>
                <a:cs typeface="Arial"/>
                <a:sym typeface="Arial"/>
              </a:defRPr>
            </a:lvl6pPr>
            <a:lvl7pPr marR="0" lvl="6" algn="l" rtl="0">
              <a:spcBef>
                <a:spcPts val="0"/>
              </a:spcBef>
              <a:spcAft>
                <a:spcPts val="0"/>
              </a:spcAft>
              <a:buSzPts val="1400"/>
              <a:buNone/>
              <a:defRPr sz="6400" b="1" i="0" u="none" strike="noStrike" cap="none">
                <a:solidFill>
                  <a:schemeClr val="dk2"/>
                </a:solidFill>
                <a:latin typeface="Arial"/>
                <a:ea typeface="Arial"/>
                <a:cs typeface="Arial"/>
                <a:sym typeface="Arial"/>
              </a:defRPr>
            </a:lvl7pPr>
            <a:lvl8pPr marR="0" lvl="7" algn="l" rtl="0">
              <a:spcBef>
                <a:spcPts val="0"/>
              </a:spcBef>
              <a:spcAft>
                <a:spcPts val="0"/>
              </a:spcAft>
              <a:buSzPts val="1400"/>
              <a:buNone/>
              <a:defRPr sz="6400" b="1" i="0" u="none" strike="noStrike" cap="none">
                <a:solidFill>
                  <a:schemeClr val="dk2"/>
                </a:solidFill>
                <a:latin typeface="Arial"/>
                <a:ea typeface="Arial"/>
                <a:cs typeface="Arial"/>
                <a:sym typeface="Arial"/>
              </a:defRPr>
            </a:lvl8pPr>
            <a:lvl9pPr marR="0" lvl="8" algn="l" rtl="0">
              <a:spcBef>
                <a:spcPts val="0"/>
              </a:spcBef>
              <a:spcAft>
                <a:spcPts val="0"/>
              </a:spcAft>
              <a:buSzPts val="1400"/>
              <a:buNone/>
              <a:defRPr sz="6400" b="1" i="0" u="none" strike="noStrike" cap="none">
                <a:solidFill>
                  <a:schemeClr val="dk2"/>
                </a:solidFill>
                <a:latin typeface="Arial"/>
                <a:ea typeface="Arial"/>
                <a:cs typeface="Arial"/>
                <a:sym typeface="Arial"/>
              </a:defRPr>
            </a:lvl9pPr>
          </a:lstStyle>
          <a:p>
            <a:endParaRPr/>
          </a:p>
        </p:txBody>
      </p:sp>
      <p:sp>
        <p:nvSpPr>
          <p:cNvPr id="11" name="Shape 11"/>
          <p:cNvSpPr txBox="1">
            <a:spLocks noGrp="1"/>
          </p:cNvSpPr>
          <p:nvPr>
            <p:ph type="body" idx="1"/>
          </p:nvPr>
        </p:nvSpPr>
        <p:spPr>
          <a:xfrm>
            <a:off x="575734" y="1366840"/>
            <a:ext cx="10748433" cy="3454928"/>
          </a:xfrm>
          <a:prstGeom prst="rect">
            <a:avLst/>
          </a:prstGeom>
          <a:noFill/>
          <a:ln>
            <a:noFill/>
          </a:ln>
        </p:spPr>
        <p:txBody>
          <a:bodyPr spcFirstLastPara="1" wrap="square" lIns="432000" tIns="0" rIns="432000" bIns="0" anchor="t" anchorCtr="0"/>
          <a:lstStyle>
            <a:lvl1pPr marL="457200" marR="0" lvl="0" indent="-228600" algn="l" rtl="0">
              <a:lnSpc>
                <a:spcPct val="116674"/>
              </a:lnSpc>
              <a:spcBef>
                <a:spcPts val="0"/>
              </a:spcBef>
              <a:spcAft>
                <a:spcPts val="0"/>
              </a:spcAft>
              <a:buSzPts val="1400"/>
              <a:buNone/>
              <a:defRPr sz="2267" b="0" i="0" u="none" strike="noStrike" cap="none">
                <a:solidFill>
                  <a:schemeClr val="dk1"/>
                </a:solidFill>
                <a:latin typeface="Arial"/>
                <a:ea typeface="Arial"/>
                <a:cs typeface="Arial"/>
                <a:sym typeface="Arial"/>
              </a:defRPr>
            </a:lvl1pPr>
            <a:lvl2pPr marL="914400" marR="0" lvl="1" indent="-372554" algn="l" rtl="0">
              <a:lnSpc>
                <a:spcPct val="116674"/>
              </a:lnSpc>
              <a:spcBef>
                <a:spcPts val="0"/>
              </a:spcBef>
              <a:spcAft>
                <a:spcPts val="0"/>
              </a:spcAft>
              <a:buClr>
                <a:schemeClr val="dk1"/>
              </a:buClr>
              <a:buSzPts val="2267"/>
              <a:buFont typeface="Arial"/>
              <a:buChar char="-"/>
              <a:defRPr sz="2267" b="0" i="0" u="none" strike="noStrike" cap="none">
                <a:solidFill>
                  <a:schemeClr val="dk1"/>
                </a:solidFill>
                <a:latin typeface="Arial"/>
                <a:ea typeface="Arial"/>
                <a:cs typeface="Arial"/>
                <a:sym typeface="Arial"/>
              </a:defRPr>
            </a:lvl2pPr>
            <a:lvl3pPr marL="1371600" marR="0" lvl="2" indent="-372554" algn="l" rtl="0">
              <a:lnSpc>
                <a:spcPct val="116674"/>
              </a:lnSpc>
              <a:spcBef>
                <a:spcPts val="0"/>
              </a:spcBef>
              <a:spcAft>
                <a:spcPts val="0"/>
              </a:spcAft>
              <a:buClr>
                <a:schemeClr val="dk1"/>
              </a:buClr>
              <a:buSzPts val="2267"/>
              <a:buFont typeface="Arial"/>
              <a:buChar char="-"/>
              <a:defRPr sz="2267" b="0" i="0" u="none" strike="noStrike" cap="none">
                <a:solidFill>
                  <a:schemeClr val="dk1"/>
                </a:solidFill>
                <a:latin typeface="Arial"/>
                <a:ea typeface="Arial"/>
                <a:cs typeface="Arial"/>
                <a:sym typeface="Arial"/>
              </a:defRPr>
            </a:lvl3pPr>
            <a:lvl4pPr marL="1828800" marR="0" lvl="3" indent="-372554" algn="l" rtl="0">
              <a:lnSpc>
                <a:spcPct val="116674"/>
              </a:lnSpc>
              <a:spcBef>
                <a:spcPts val="0"/>
              </a:spcBef>
              <a:spcAft>
                <a:spcPts val="0"/>
              </a:spcAft>
              <a:buClr>
                <a:schemeClr val="dk1"/>
              </a:buClr>
              <a:buSzPts val="2267"/>
              <a:buFont typeface="Arial"/>
              <a:buChar char="-"/>
              <a:defRPr sz="2267" b="0" i="0" u="none" strike="noStrike" cap="none">
                <a:solidFill>
                  <a:schemeClr val="dk1"/>
                </a:solidFill>
                <a:latin typeface="Arial"/>
                <a:ea typeface="Arial"/>
                <a:cs typeface="Arial"/>
                <a:sym typeface="Arial"/>
              </a:defRPr>
            </a:lvl4pPr>
            <a:lvl5pPr marL="2286000" marR="0" lvl="4" indent="-372554" algn="l" rtl="0">
              <a:lnSpc>
                <a:spcPct val="116674"/>
              </a:lnSpc>
              <a:spcBef>
                <a:spcPts val="0"/>
              </a:spcBef>
              <a:spcAft>
                <a:spcPts val="0"/>
              </a:spcAft>
              <a:buClr>
                <a:schemeClr val="dk1"/>
              </a:buClr>
              <a:buSzPts val="2267"/>
              <a:buFont typeface="Arial"/>
              <a:buChar char="-"/>
              <a:defRPr sz="2267" b="0" i="0" u="none" strike="noStrike" cap="none">
                <a:solidFill>
                  <a:schemeClr val="dk1"/>
                </a:solidFill>
                <a:latin typeface="Arial"/>
                <a:ea typeface="Arial"/>
                <a:cs typeface="Arial"/>
                <a:sym typeface="Arial"/>
              </a:defRPr>
            </a:lvl5pPr>
            <a:lvl6pPr marL="2743200" marR="0" lvl="5" indent="-457200" algn="l" rtl="0">
              <a:lnSpc>
                <a:spcPct val="118527"/>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6pPr>
            <a:lvl7pPr marL="3200400" marR="0" lvl="6" indent="-457200" algn="l" rtl="0">
              <a:lnSpc>
                <a:spcPct val="118527"/>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7pPr>
            <a:lvl8pPr marL="3657600" marR="0" lvl="7" indent="-457200" algn="l" rtl="0">
              <a:lnSpc>
                <a:spcPct val="118527"/>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8pPr>
            <a:lvl9pPr marL="4114800" marR="0" lvl="8" indent="-457200" algn="l" rtl="0">
              <a:lnSpc>
                <a:spcPct val="118527"/>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5734" y="336001"/>
            <a:ext cx="10748433"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32000" tIns="0" rIns="432000" bIns="0" numCol="1" anchor="t" anchorCtr="0" compatLnSpc="1">
            <a:prstTxWarp prst="textNoShape">
              <a:avLst/>
            </a:prstTxWarp>
          </a:bodyPr>
          <a:lstStyle/>
          <a:p>
            <a:pPr lvl="0"/>
            <a:r>
              <a:rPr lang="nl-NL"/>
              <a:t>Klik om de stijl te bewerken</a:t>
            </a:r>
            <a:endParaRPr lang="nl-NL" dirty="0"/>
          </a:p>
        </p:txBody>
      </p:sp>
      <p:sp>
        <p:nvSpPr>
          <p:cNvPr id="1027" name="Rectangle 3"/>
          <p:cNvSpPr>
            <a:spLocks noGrp="1" noChangeArrowheads="1"/>
          </p:cNvSpPr>
          <p:nvPr>
            <p:ph type="body" idx="1"/>
          </p:nvPr>
        </p:nvSpPr>
        <p:spPr bwMode="auto">
          <a:xfrm>
            <a:off x="575734" y="1366840"/>
            <a:ext cx="10748433" cy="3454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32000" tIns="0" rIns="432000" bIns="0" numCol="1" anchor="t" anchorCtr="0" compatLnSpc="1">
            <a:prstTxWarp prst="textNoShape">
              <a:avLst/>
            </a:prstTxWarp>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2090161011"/>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Lst>
  <p:hf hdr="0" dt="0"/>
  <p:txStyles>
    <p:titleStyle>
      <a:lvl1pPr algn="l" rtl="0" eaLnBrk="1" fontAlgn="base" hangingPunct="1">
        <a:spcBef>
          <a:spcPct val="0"/>
        </a:spcBef>
        <a:spcAft>
          <a:spcPct val="0"/>
        </a:spcAft>
        <a:tabLst>
          <a:tab pos="4910544" algn="l"/>
        </a:tabLst>
        <a:defRPr sz="4267" b="1" baseline="0">
          <a:solidFill>
            <a:schemeClr val="tx2"/>
          </a:solidFill>
          <a:latin typeface="Arial" pitchFamily="34" charset="0"/>
          <a:ea typeface="+mj-ea"/>
          <a:cs typeface="+mj-cs"/>
        </a:defRPr>
      </a:lvl1pPr>
      <a:lvl2pPr algn="l" rtl="0" eaLnBrk="1" fontAlgn="base" hangingPunct="1">
        <a:spcBef>
          <a:spcPct val="0"/>
        </a:spcBef>
        <a:spcAft>
          <a:spcPct val="0"/>
        </a:spcAft>
        <a:defRPr sz="6400" b="1">
          <a:solidFill>
            <a:schemeClr val="tx2"/>
          </a:solidFill>
          <a:latin typeface="Arial" charset="0"/>
        </a:defRPr>
      </a:lvl2pPr>
      <a:lvl3pPr algn="l" rtl="0" eaLnBrk="1" fontAlgn="base" hangingPunct="1">
        <a:spcBef>
          <a:spcPct val="0"/>
        </a:spcBef>
        <a:spcAft>
          <a:spcPct val="0"/>
        </a:spcAft>
        <a:defRPr sz="6400" b="1">
          <a:solidFill>
            <a:schemeClr val="tx2"/>
          </a:solidFill>
          <a:latin typeface="Arial" charset="0"/>
        </a:defRPr>
      </a:lvl3pPr>
      <a:lvl4pPr algn="l" rtl="0" eaLnBrk="1" fontAlgn="base" hangingPunct="1">
        <a:spcBef>
          <a:spcPct val="0"/>
        </a:spcBef>
        <a:spcAft>
          <a:spcPct val="0"/>
        </a:spcAft>
        <a:defRPr sz="6400" b="1">
          <a:solidFill>
            <a:schemeClr val="tx2"/>
          </a:solidFill>
          <a:latin typeface="Arial" charset="0"/>
        </a:defRPr>
      </a:lvl4pPr>
      <a:lvl5pPr algn="l" rtl="0" eaLnBrk="1" fontAlgn="base" hangingPunct="1">
        <a:spcBef>
          <a:spcPct val="0"/>
        </a:spcBef>
        <a:spcAft>
          <a:spcPct val="0"/>
        </a:spcAft>
        <a:defRPr sz="6400" b="1">
          <a:solidFill>
            <a:schemeClr val="tx2"/>
          </a:solidFill>
          <a:latin typeface="Arial" charset="0"/>
        </a:defRPr>
      </a:lvl5pPr>
      <a:lvl6pPr marL="609585" algn="l" rtl="0" eaLnBrk="1" fontAlgn="base" hangingPunct="1">
        <a:spcBef>
          <a:spcPct val="0"/>
        </a:spcBef>
        <a:spcAft>
          <a:spcPct val="0"/>
        </a:spcAft>
        <a:defRPr sz="6400" b="1">
          <a:solidFill>
            <a:schemeClr val="tx2"/>
          </a:solidFill>
          <a:latin typeface="Arial" charset="0"/>
        </a:defRPr>
      </a:lvl6pPr>
      <a:lvl7pPr marL="1219170" algn="l" rtl="0" eaLnBrk="1" fontAlgn="base" hangingPunct="1">
        <a:spcBef>
          <a:spcPct val="0"/>
        </a:spcBef>
        <a:spcAft>
          <a:spcPct val="0"/>
        </a:spcAft>
        <a:defRPr sz="6400" b="1">
          <a:solidFill>
            <a:schemeClr val="tx2"/>
          </a:solidFill>
          <a:latin typeface="Arial" charset="0"/>
        </a:defRPr>
      </a:lvl7pPr>
      <a:lvl8pPr marL="1828754" algn="l" rtl="0" eaLnBrk="1" fontAlgn="base" hangingPunct="1">
        <a:spcBef>
          <a:spcPct val="0"/>
        </a:spcBef>
        <a:spcAft>
          <a:spcPct val="0"/>
        </a:spcAft>
        <a:defRPr sz="6400" b="1">
          <a:solidFill>
            <a:schemeClr val="tx2"/>
          </a:solidFill>
          <a:latin typeface="Arial" charset="0"/>
        </a:defRPr>
      </a:lvl8pPr>
      <a:lvl9pPr marL="2438339" algn="l" rtl="0" eaLnBrk="1" fontAlgn="base" hangingPunct="1">
        <a:spcBef>
          <a:spcPct val="0"/>
        </a:spcBef>
        <a:spcAft>
          <a:spcPct val="0"/>
        </a:spcAft>
        <a:defRPr sz="6400" b="1">
          <a:solidFill>
            <a:schemeClr val="tx2"/>
          </a:solidFill>
          <a:latin typeface="Arial" charset="0"/>
        </a:defRPr>
      </a:lvl9pPr>
    </p:titleStyle>
    <p:bodyStyle>
      <a:lvl1pPr marL="457189" indent="-457189" algn="l" rtl="0" eaLnBrk="1" fontAlgn="base" hangingPunct="1">
        <a:lnSpc>
          <a:spcPts val="2645"/>
        </a:lnSpc>
        <a:spcBef>
          <a:spcPts val="0"/>
        </a:spcBef>
        <a:spcAft>
          <a:spcPct val="0"/>
        </a:spcAft>
        <a:defRPr sz="2267" baseline="0">
          <a:solidFill>
            <a:schemeClr val="tx1"/>
          </a:solidFill>
          <a:latin typeface="+mn-lt"/>
          <a:ea typeface="+mn-ea"/>
          <a:cs typeface="+mn-cs"/>
        </a:defRPr>
      </a:lvl1pPr>
      <a:lvl2pPr marL="541853" indent="-541853" algn="l" rtl="0" eaLnBrk="1" fontAlgn="base" hangingPunct="1">
        <a:lnSpc>
          <a:spcPts val="2645"/>
        </a:lnSpc>
        <a:spcBef>
          <a:spcPts val="0"/>
        </a:spcBef>
        <a:spcAft>
          <a:spcPct val="0"/>
        </a:spcAft>
        <a:buFont typeface="Arial" charset="0"/>
        <a:buChar char="-"/>
        <a:defRPr sz="2267" baseline="0">
          <a:solidFill>
            <a:schemeClr val="tx1"/>
          </a:solidFill>
          <a:latin typeface="+mn-lt"/>
        </a:defRPr>
      </a:lvl2pPr>
      <a:lvl3pPr marL="1083706" indent="-541853" algn="l" rtl="0" eaLnBrk="1" fontAlgn="base" hangingPunct="1">
        <a:lnSpc>
          <a:spcPts val="2645"/>
        </a:lnSpc>
        <a:spcBef>
          <a:spcPts val="0"/>
        </a:spcBef>
        <a:spcAft>
          <a:spcPct val="0"/>
        </a:spcAft>
        <a:buFont typeface="Arial" charset="0"/>
        <a:buChar char="-"/>
        <a:defRPr sz="2267" baseline="0">
          <a:solidFill>
            <a:schemeClr val="tx1"/>
          </a:solidFill>
          <a:latin typeface="+mn-lt"/>
        </a:defRPr>
      </a:lvl3pPr>
      <a:lvl4pPr marL="1625559" indent="-541853" algn="l" rtl="0" eaLnBrk="1" fontAlgn="base" hangingPunct="1">
        <a:lnSpc>
          <a:spcPts val="2645"/>
        </a:lnSpc>
        <a:spcBef>
          <a:spcPts val="0"/>
        </a:spcBef>
        <a:spcAft>
          <a:spcPct val="0"/>
        </a:spcAft>
        <a:buFont typeface="Arial" charset="0"/>
        <a:buChar char="-"/>
        <a:defRPr sz="2267" baseline="0">
          <a:solidFill>
            <a:schemeClr val="tx1"/>
          </a:solidFill>
          <a:latin typeface="+mn-lt"/>
        </a:defRPr>
      </a:lvl4pPr>
      <a:lvl5pPr marL="2167412" indent="-541853" algn="l" rtl="0" eaLnBrk="1" fontAlgn="base" hangingPunct="1">
        <a:lnSpc>
          <a:spcPts val="2645"/>
        </a:lnSpc>
        <a:spcBef>
          <a:spcPts val="0"/>
        </a:spcBef>
        <a:spcAft>
          <a:spcPct val="0"/>
        </a:spcAft>
        <a:buFont typeface="Arial" charset="0"/>
        <a:buChar char="-"/>
        <a:defRPr sz="2267" baseline="0">
          <a:solidFill>
            <a:schemeClr val="tx1"/>
          </a:solidFill>
          <a:latin typeface="+mn-lt"/>
        </a:defRPr>
      </a:lvl5pPr>
      <a:lvl6pPr marL="2776997" indent="-541853" algn="l" rtl="0" eaLnBrk="1" fontAlgn="base" hangingPunct="1">
        <a:lnSpc>
          <a:spcPts val="4267"/>
        </a:lnSpc>
        <a:spcBef>
          <a:spcPct val="20000"/>
        </a:spcBef>
        <a:spcAft>
          <a:spcPct val="0"/>
        </a:spcAft>
        <a:buFont typeface="Arial" charset="0"/>
        <a:buChar char="-"/>
        <a:defRPr sz="3600">
          <a:solidFill>
            <a:schemeClr val="tx1"/>
          </a:solidFill>
          <a:latin typeface="+mn-lt"/>
        </a:defRPr>
      </a:lvl6pPr>
      <a:lvl7pPr marL="3386582" indent="-541853" algn="l" rtl="0" eaLnBrk="1" fontAlgn="base" hangingPunct="1">
        <a:lnSpc>
          <a:spcPts val="4267"/>
        </a:lnSpc>
        <a:spcBef>
          <a:spcPct val="20000"/>
        </a:spcBef>
        <a:spcAft>
          <a:spcPct val="0"/>
        </a:spcAft>
        <a:buFont typeface="Arial" charset="0"/>
        <a:buChar char="-"/>
        <a:defRPr sz="3600">
          <a:solidFill>
            <a:schemeClr val="tx1"/>
          </a:solidFill>
          <a:latin typeface="+mn-lt"/>
        </a:defRPr>
      </a:lvl7pPr>
      <a:lvl8pPr marL="3996167" indent="-541853" algn="l" rtl="0" eaLnBrk="1" fontAlgn="base" hangingPunct="1">
        <a:lnSpc>
          <a:spcPts val="4267"/>
        </a:lnSpc>
        <a:spcBef>
          <a:spcPct val="20000"/>
        </a:spcBef>
        <a:spcAft>
          <a:spcPct val="0"/>
        </a:spcAft>
        <a:buFont typeface="Arial" charset="0"/>
        <a:buChar char="-"/>
        <a:defRPr sz="3600">
          <a:solidFill>
            <a:schemeClr val="tx1"/>
          </a:solidFill>
          <a:latin typeface="+mn-lt"/>
        </a:defRPr>
      </a:lvl8pPr>
      <a:lvl9pPr marL="4605752" indent="-541853" algn="l" rtl="0" eaLnBrk="1" fontAlgn="base" hangingPunct="1">
        <a:lnSpc>
          <a:spcPts val="4267"/>
        </a:lnSpc>
        <a:spcBef>
          <a:spcPct val="20000"/>
        </a:spcBef>
        <a:spcAft>
          <a:spcPct val="0"/>
        </a:spcAft>
        <a:buFont typeface="Arial" charset="0"/>
        <a:buChar char="-"/>
        <a:defRPr sz="3600">
          <a:solidFill>
            <a:schemeClr val="tx1"/>
          </a:solidFill>
          <a:latin typeface="+mn-lt"/>
        </a:defRPr>
      </a:lvl9pPr>
    </p:bodyStyle>
    <p:otherStyle>
      <a:defPPr>
        <a:defRPr lang="nl-NL"/>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www.skipr.nl/actueel/id34922-vws-wil-postnatale-depressie-bespreekbaar-maken.html" TargetMode="External"/><Relationship Id="rId4" Type="http://schemas.openxmlformats.org/officeDocument/2006/relationships/hyperlink" Target="https://www.knov.nl/actueel-overzicht/nieuws-overzicht/detail/ministerie-vws-start-campagne-om-postpartum-depressie-bespreekbaar-te-maken/2340"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F6514604-4D09-487B-8F0F-2943F8B37B90}"/>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nl-NL" smtClean="0"/>
              <a:t>1</a:t>
            </a:fld>
            <a:endParaRPr lang="nl-NL"/>
          </a:p>
        </p:txBody>
      </p:sp>
      <p:sp>
        <p:nvSpPr>
          <p:cNvPr id="5" name="Tijdelijke aanduiding voor tekst 4">
            <a:extLst>
              <a:ext uri="{FF2B5EF4-FFF2-40B4-BE49-F238E27FC236}">
                <a16:creationId xmlns:a16="http://schemas.microsoft.com/office/drawing/2014/main" id="{7FB85707-EAFE-4999-BF68-92CE199EECEF}"/>
              </a:ext>
            </a:extLst>
          </p:cNvPr>
          <p:cNvSpPr>
            <a:spLocks noGrp="1"/>
          </p:cNvSpPr>
          <p:nvPr>
            <p:ph type="body" idx="2"/>
          </p:nvPr>
        </p:nvSpPr>
        <p:spPr/>
        <p:txBody>
          <a:bodyPr/>
          <a:lstStyle/>
          <a:p>
            <a:endParaRPr lang="nl-NL"/>
          </a:p>
        </p:txBody>
      </p:sp>
      <p:pic>
        <p:nvPicPr>
          <p:cNvPr id="7" name="Afbeelding 6">
            <a:extLst>
              <a:ext uri="{FF2B5EF4-FFF2-40B4-BE49-F238E27FC236}">
                <a16:creationId xmlns:a16="http://schemas.microsoft.com/office/drawing/2014/main" id="{58771BD9-C2FD-4E73-8CAD-1E1620E30334}"/>
              </a:ext>
            </a:extLst>
          </p:cNvPr>
          <p:cNvPicPr>
            <a:picLocks noChangeAspect="1"/>
          </p:cNvPicPr>
          <p:nvPr/>
        </p:nvPicPr>
        <p:blipFill>
          <a:blip r:embed="rId2"/>
          <a:stretch>
            <a:fillRect/>
          </a:stretch>
        </p:blipFill>
        <p:spPr>
          <a:xfrm>
            <a:off x="3888342" y="287456"/>
            <a:ext cx="3992914" cy="5647436"/>
          </a:xfrm>
          <a:prstGeom prst="rect">
            <a:avLst/>
          </a:prstGeom>
        </p:spPr>
      </p:pic>
    </p:spTree>
    <p:extLst>
      <p:ext uri="{BB962C8B-B14F-4D97-AF65-F5344CB8AC3E}">
        <p14:creationId xmlns:p14="http://schemas.microsoft.com/office/powerpoint/2010/main" val="11224472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6"/>
        <p:cNvGrpSpPr/>
        <p:nvPr/>
      </p:nvGrpSpPr>
      <p:grpSpPr>
        <a:xfrm>
          <a:off x="0" y="0"/>
          <a:ext cx="0" cy="0"/>
          <a:chOff x="0" y="0"/>
          <a:chExt cx="0" cy="0"/>
        </a:xfrm>
      </p:grpSpPr>
      <p:sp>
        <p:nvSpPr>
          <p:cNvPr id="617" name="Shape 617"/>
          <p:cNvSpPr txBox="1">
            <a:spLocks noGrp="1"/>
          </p:cNvSpPr>
          <p:nvPr>
            <p:ph type="title"/>
          </p:nvPr>
        </p:nvSpPr>
        <p:spPr>
          <a:xfrm>
            <a:off x="721783" y="194537"/>
            <a:ext cx="10748433" cy="719137"/>
          </a:xfrm>
          <a:prstGeom prst="rect">
            <a:avLst/>
          </a:prstGeom>
          <a:noFill/>
          <a:ln>
            <a:noFill/>
          </a:ln>
        </p:spPr>
        <p:txBody>
          <a:bodyPr spcFirstLastPara="1" wrap="square" lIns="432000" tIns="0" rIns="432000" bIns="0" anchor="t" anchorCtr="0">
            <a:noAutofit/>
          </a:bodyPr>
          <a:lstStyle/>
          <a:p>
            <a:pPr marL="0" marR="0" lvl="0" indent="0" algn="l" rtl="0">
              <a:spcBef>
                <a:spcPts val="0"/>
              </a:spcBef>
              <a:spcAft>
                <a:spcPts val="0"/>
              </a:spcAft>
              <a:buNone/>
            </a:pPr>
            <a:r>
              <a:rPr lang="nl-NL" sz="4267" b="1" i="0" u="none" strike="noStrike" cap="none" dirty="0">
                <a:solidFill>
                  <a:schemeClr val="dk2"/>
                </a:solidFill>
                <a:latin typeface="Arial"/>
                <a:ea typeface="Arial"/>
                <a:cs typeface="Arial"/>
                <a:sym typeface="Arial"/>
              </a:rPr>
              <a:t>Waarom Wolk?</a:t>
            </a:r>
            <a:endParaRPr dirty="0"/>
          </a:p>
        </p:txBody>
      </p:sp>
      <p:sp>
        <p:nvSpPr>
          <p:cNvPr id="618" name="Shape 618"/>
          <p:cNvSpPr txBox="1">
            <a:spLocks noGrp="1"/>
          </p:cNvSpPr>
          <p:nvPr>
            <p:ph type="sldNum" idx="12"/>
          </p:nvPr>
        </p:nvSpPr>
        <p:spPr>
          <a:xfrm>
            <a:off x="8707969" y="6239999"/>
            <a:ext cx="2639484" cy="192000"/>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fld id="{00000000-1234-1234-1234-123412341234}" type="slidenum">
              <a:rPr lang="nl-NL" sz="1333" b="1" i="0" u="none" strike="noStrike" cap="none">
                <a:solidFill>
                  <a:schemeClr val="dk1"/>
                </a:solidFill>
                <a:latin typeface="Arial"/>
                <a:ea typeface="Arial"/>
                <a:cs typeface="Arial"/>
                <a:sym typeface="Arial"/>
              </a:rPr>
              <a:t>2</a:t>
            </a:fld>
            <a:endParaRPr sz="1333" b="1" i="0" u="none" strike="noStrike" cap="none">
              <a:solidFill>
                <a:schemeClr val="dk1"/>
              </a:solidFill>
              <a:latin typeface="Arial"/>
              <a:ea typeface="Arial"/>
              <a:cs typeface="Arial"/>
              <a:sym typeface="Arial"/>
            </a:endParaRPr>
          </a:p>
        </p:txBody>
      </p:sp>
      <p:sp>
        <p:nvSpPr>
          <p:cNvPr id="619" name="Shape 619"/>
          <p:cNvSpPr txBox="1">
            <a:spLocks noGrp="1"/>
          </p:cNvSpPr>
          <p:nvPr>
            <p:ph type="body" idx="2"/>
          </p:nvPr>
        </p:nvSpPr>
        <p:spPr>
          <a:xfrm>
            <a:off x="2016000" y="6124800"/>
            <a:ext cx="2734733" cy="2880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None/>
            </a:pPr>
            <a:endParaRPr sz="1333" b="0" i="0" u="none" strike="noStrike" cap="none">
              <a:solidFill>
                <a:schemeClr val="dk1"/>
              </a:solidFill>
              <a:latin typeface="Arial"/>
              <a:ea typeface="Arial"/>
              <a:cs typeface="Arial"/>
              <a:sym typeface="Arial"/>
            </a:endParaRPr>
          </a:p>
        </p:txBody>
      </p:sp>
      <p:pic>
        <p:nvPicPr>
          <p:cNvPr id="620" name="Shape 620"/>
          <p:cNvPicPr preferRelativeResize="0"/>
          <p:nvPr/>
        </p:nvPicPr>
        <p:blipFill rotWithShape="1">
          <a:blip r:embed="rId3">
            <a:alphaModFix/>
          </a:blip>
          <a:srcRect/>
          <a:stretch/>
        </p:blipFill>
        <p:spPr>
          <a:xfrm>
            <a:off x="8110728" y="0"/>
            <a:ext cx="4081272" cy="1228242"/>
          </a:xfrm>
          <a:prstGeom prst="rect">
            <a:avLst/>
          </a:prstGeom>
          <a:noFill/>
          <a:ln>
            <a:noFill/>
          </a:ln>
        </p:spPr>
      </p:pic>
      <p:sp>
        <p:nvSpPr>
          <p:cNvPr id="2" name="Rechthoek 1">
            <a:extLst>
              <a:ext uri="{FF2B5EF4-FFF2-40B4-BE49-F238E27FC236}">
                <a16:creationId xmlns:a16="http://schemas.microsoft.com/office/drawing/2014/main" id="{CD926B96-3EBE-4A19-82CB-2336B83FFB60}"/>
              </a:ext>
            </a:extLst>
          </p:cNvPr>
          <p:cNvSpPr/>
          <p:nvPr/>
        </p:nvSpPr>
        <p:spPr>
          <a:xfrm>
            <a:off x="729114" y="1228242"/>
            <a:ext cx="11267669" cy="5293757"/>
          </a:xfrm>
          <a:prstGeom prst="rect">
            <a:avLst/>
          </a:prstGeom>
        </p:spPr>
        <p:txBody>
          <a:bodyPr wrap="square">
            <a:spAutoFit/>
          </a:bodyPr>
          <a:lstStyle/>
          <a:p>
            <a:pPr marL="457189" indent="-457189" fontAlgn="base">
              <a:spcAft>
                <a:spcPct val="0"/>
              </a:spcAft>
              <a:buFont typeface="Arial" panose="020B0604020202020204" pitchFamily="34" charset="0"/>
              <a:buChar char="•"/>
            </a:pPr>
            <a:r>
              <a:rPr lang="nl-NL" sz="2400" dirty="0">
                <a:solidFill>
                  <a:schemeClr val="tx1"/>
                </a:solidFill>
                <a:latin typeface="Airal"/>
                <a:ea typeface="+mn-ea"/>
                <a:cs typeface="+mn-cs"/>
              </a:rPr>
              <a:t>In Nederland ontwikkelt 1 op de 8 moeders een postpartum depressie (20.000 moeders per jaar). Ruim de helft van deze vrouwen vindt het moeilijk hier over te praten. </a:t>
            </a:r>
          </a:p>
          <a:p>
            <a:pPr marL="457189" indent="-457189" fontAlgn="base">
              <a:spcAft>
                <a:spcPct val="0"/>
              </a:spcAft>
              <a:buFont typeface="Arial" panose="020B0604020202020204" pitchFamily="34" charset="0"/>
              <a:buChar char="•"/>
            </a:pPr>
            <a:endParaRPr lang="nl-NL" sz="2400" dirty="0">
              <a:solidFill>
                <a:schemeClr val="tx1"/>
              </a:solidFill>
              <a:latin typeface="Airal"/>
              <a:ea typeface="+mn-ea"/>
              <a:cs typeface="+mn-cs"/>
            </a:endParaRPr>
          </a:p>
          <a:p>
            <a:pPr marL="457189" indent="-457189" fontAlgn="base">
              <a:spcAft>
                <a:spcPct val="0"/>
              </a:spcAft>
              <a:buFont typeface="Arial" panose="020B0604020202020204" pitchFamily="34" charset="0"/>
              <a:buChar char="•"/>
            </a:pPr>
            <a:r>
              <a:rPr lang="nl-NL" sz="2400" dirty="0">
                <a:solidFill>
                  <a:schemeClr val="tx1"/>
                </a:solidFill>
                <a:latin typeface="Airal"/>
                <a:ea typeface="+mn-ea"/>
                <a:cs typeface="+mn-cs"/>
              </a:rPr>
              <a:t>Het ministerie van VWS wil postpartum depressie bespreekbaar maken. Hiervoor is het ministerie een campagne gestart met als doel: meer bekendheid rond postpartum depressies. Zie ook: </a:t>
            </a:r>
            <a:r>
              <a:rPr lang="nl-NL" sz="2400" dirty="0">
                <a:solidFill>
                  <a:schemeClr val="tx1"/>
                </a:solidFill>
                <a:latin typeface="Airal"/>
                <a:ea typeface="+mn-ea"/>
                <a:cs typeface="+mn-cs"/>
                <a:hlinkClick r:id="rId4"/>
              </a:rPr>
              <a:t>KNOV</a:t>
            </a:r>
            <a:r>
              <a:rPr lang="nl-NL" sz="2400" dirty="0">
                <a:solidFill>
                  <a:schemeClr val="tx1"/>
                </a:solidFill>
                <a:latin typeface="Airal"/>
                <a:ea typeface="+mn-ea"/>
                <a:cs typeface="+mn-cs"/>
              </a:rPr>
              <a:t> en </a:t>
            </a:r>
            <a:r>
              <a:rPr lang="nl-NL" sz="2400" dirty="0" err="1">
                <a:solidFill>
                  <a:schemeClr val="tx1"/>
                </a:solidFill>
                <a:latin typeface="Airal"/>
                <a:ea typeface="+mn-ea"/>
                <a:cs typeface="+mn-cs"/>
                <a:hlinkClick r:id="rId5"/>
              </a:rPr>
              <a:t>Skipr</a:t>
            </a:r>
            <a:endParaRPr lang="nl-NL" sz="2400" dirty="0">
              <a:solidFill>
                <a:schemeClr val="tx1"/>
              </a:solidFill>
              <a:latin typeface="Airal"/>
              <a:ea typeface="+mn-ea"/>
              <a:cs typeface="+mn-cs"/>
            </a:endParaRPr>
          </a:p>
          <a:p>
            <a:pPr fontAlgn="base">
              <a:spcAft>
                <a:spcPct val="0"/>
              </a:spcAft>
            </a:pPr>
            <a:endParaRPr lang="nl-NL" sz="2400" dirty="0">
              <a:solidFill>
                <a:schemeClr val="tx1"/>
              </a:solidFill>
              <a:latin typeface="Airal"/>
              <a:ea typeface="+mn-ea"/>
              <a:cs typeface="+mn-cs"/>
            </a:endParaRPr>
          </a:p>
          <a:p>
            <a:pPr marL="457189" indent="-457189" fontAlgn="base">
              <a:spcAft>
                <a:spcPct val="0"/>
              </a:spcAft>
              <a:buFont typeface="Arial" panose="020B0604020202020204" pitchFamily="34" charset="0"/>
              <a:buChar char="•"/>
            </a:pPr>
            <a:r>
              <a:rPr lang="nl-NL" sz="2400" dirty="0">
                <a:solidFill>
                  <a:schemeClr val="tx1"/>
                </a:solidFill>
                <a:latin typeface="Airal"/>
                <a:ea typeface="+mn-ea"/>
                <a:cs typeface="+mn-cs"/>
              </a:rPr>
              <a:t>Door middel van dans en tekst wordt de zoektocht van een vrouw met PPD naar effectieve zorg weergegeven. Tevens wordt er een duidelijk beeld geschept van de ziekte. Een zwaar thema met de nodige humor. Programma van 3 uur in de middag of avond. Theater 70 minuten en gesprek na afloop met PPD deskundige, ervaringsdeskundige en de zaal (met zorgverleners) </a:t>
            </a:r>
          </a:p>
          <a:p>
            <a:pPr marL="457189" indent="-457189" fontAlgn="base">
              <a:spcAft>
                <a:spcPct val="0"/>
              </a:spcAft>
              <a:buFont typeface="Arial" panose="020B0604020202020204" pitchFamily="34" charset="0"/>
              <a:buChar char="•"/>
            </a:pPr>
            <a:endParaRPr lang="nl-NL" sz="2600" dirty="0">
              <a:solidFill>
                <a:schemeClr val="tx1"/>
              </a:solidFill>
              <a:latin typeface="Airal"/>
              <a:ea typeface="+mn-ea"/>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Doel WOLK voorstellingen</a:t>
            </a:r>
            <a:br>
              <a:rPr lang="nl-NL" dirty="0"/>
            </a:br>
            <a:endParaRPr lang="nl-NL" dirty="0"/>
          </a:p>
        </p:txBody>
      </p:sp>
      <p:sp>
        <p:nvSpPr>
          <p:cNvPr id="3" name="Tijdelijke aanduiding voor inhoud 2"/>
          <p:cNvSpPr>
            <a:spLocks noGrp="1"/>
          </p:cNvSpPr>
          <p:nvPr>
            <p:ph idx="1"/>
          </p:nvPr>
        </p:nvSpPr>
        <p:spPr>
          <a:xfrm>
            <a:off x="575734" y="1508755"/>
            <a:ext cx="11375634" cy="4904045"/>
          </a:xfrm>
        </p:spPr>
        <p:txBody>
          <a:bodyPr/>
          <a:lstStyle/>
          <a:p>
            <a:pPr marL="457200" indent="-457200">
              <a:buFont typeface="Wingdings" panose="05000000000000000000" pitchFamily="2" charset="2"/>
              <a:buChar char="Ø"/>
            </a:pPr>
            <a:r>
              <a:rPr lang="nl-NL" sz="2600" dirty="0">
                <a:latin typeface="Airal"/>
                <a:sym typeface="Arial"/>
              </a:rPr>
              <a:t>Het thema opnieuw </a:t>
            </a:r>
            <a:r>
              <a:rPr lang="nl-NL" sz="2600" u="sng" dirty="0">
                <a:latin typeface="Airal"/>
                <a:sym typeface="Arial"/>
              </a:rPr>
              <a:t>onder de aandacht te brengen om het bespreekbaar </a:t>
            </a:r>
            <a:r>
              <a:rPr lang="nl-NL" sz="2600" dirty="0">
                <a:latin typeface="Airal"/>
                <a:sym typeface="Arial"/>
              </a:rPr>
              <a:t>te maken (taboe doorbreken) en mensen nog meer bekend te maken met het verloop en de klachten van deze ziekte zodat het door hulpverleners in de toekomst eerder herkend kan worden en snellere diagnoses plaats kunnen vinden.</a:t>
            </a:r>
            <a:br>
              <a:rPr lang="nl-NL" sz="2600" dirty="0">
                <a:latin typeface="Airal"/>
                <a:sym typeface="Arial"/>
              </a:rPr>
            </a:br>
            <a:endParaRPr lang="nl-NL" sz="2600" dirty="0">
              <a:latin typeface="Airal"/>
              <a:sym typeface="Arial"/>
            </a:endParaRPr>
          </a:p>
          <a:p>
            <a:pPr marL="457200" indent="-457200">
              <a:buFont typeface="Wingdings" panose="05000000000000000000" pitchFamily="2" charset="2"/>
              <a:buChar char="Ø"/>
            </a:pPr>
            <a:r>
              <a:rPr lang="nl-NL" sz="2600" dirty="0">
                <a:latin typeface="Airal"/>
                <a:sym typeface="Arial"/>
              </a:rPr>
              <a:t>Zorgverleners zien dat het </a:t>
            </a:r>
            <a:r>
              <a:rPr lang="nl-NL" sz="2600" u="sng" dirty="0">
                <a:latin typeface="Airal"/>
                <a:sym typeface="Arial"/>
              </a:rPr>
              <a:t>herkennen en erkennen </a:t>
            </a:r>
            <a:r>
              <a:rPr lang="nl-NL" sz="2600" dirty="0">
                <a:latin typeface="Airal"/>
                <a:sym typeface="Arial"/>
              </a:rPr>
              <a:t>van een postpartum depressie een probleem is en zijn bereid om een oplossing te vinden voor het eerder herkennen en erkennen van een postpartum depressie. </a:t>
            </a:r>
          </a:p>
          <a:p>
            <a:pPr marL="0" indent="0"/>
            <a:r>
              <a:rPr lang="nl-NL" sz="2600" dirty="0">
                <a:latin typeface="Airal"/>
                <a:sym typeface="Arial"/>
              </a:rPr>
              <a:t>	</a:t>
            </a:r>
            <a:r>
              <a:rPr lang="nl-NL" sz="2600" dirty="0">
                <a:latin typeface="Airal"/>
                <a:sym typeface="Wingdings" panose="05000000000000000000" pitchFamily="2" charset="2"/>
              </a:rPr>
              <a:t> oppakken als interventie Zinnige Zorg wat kan resulteren in een</a:t>
            </a:r>
          </a:p>
          <a:p>
            <a:pPr marL="0" indent="0"/>
            <a:r>
              <a:rPr lang="nl-NL" sz="2600">
                <a:latin typeface="Airal"/>
                <a:sym typeface="Wingdings" panose="05000000000000000000" pitchFamily="2" charset="2"/>
              </a:rPr>
              <a:t>	     Good</a:t>
            </a:r>
            <a:r>
              <a:rPr lang="nl-NL" sz="2600" dirty="0">
                <a:latin typeface="Airal"/>
                <a:sym typeface="Wingdings" panose="05000000000000000000" pitchFamily="2" charset="2"/>
              </a:rPr>
              <a:t> </a:t>
            </a:r>
            <a:r>
              <a:rPr lang="nl-NL" sz="2600" dirty="0" err="1">
                <a:latin typeface="Airal"/>
                <a:sym typeface="Wingdings" panose="05000000000000000000" pitchFamily="2" charset="2"/>
              </a:rPr>
              <a:t>Practice</a:t>
            </a:r>
            <a:endParaRPr lang="nl-NL" sz="2600" dirty="0">
              <a:latin typeface="Airal"/>
              <a:sym typeface="Arial"/>
            </a:endParaRPr>
          </a:p>
          <a:p>
            <a:endParaRPr lang="nl-NL" sz="1867" dirty="0">
              <a:latin typeface="Airal"/>
            </a:endParaRPr>
          </a:p>
        </p:txBody>
      </p:sp>
      <p:sp>
        <p:nvSpPr>
          <p:cNvPr id="4" name="Tijdelijke aanduiding voor dianummer 3"/>
          <p:cNvSpPr>
            <a:spLocks noGrp="1"/>
          </p:cNvSpPr>
          <p:nvPr>
            <p:ph type="sldNum" sz="quarter" idx="4"/>
          </p:nvPr>
        </p:nvSpPr>
        <p:spPr/>
        <p:txBody>
          <a:bodyPr/>
          <a:lstStyle/>
          <a:p>
            <a:pPr defTabSz="1219170" fontAlgn="base">
              <a:spcBef>
                <a:spcPct val="0"/>
              </a:spcBef>
              <a:spcAft>
                <a:spcPct val="0"/>
              </a:spcAft>
              <a:buClrTx/>
              <a:defRPr/>
            </a:pPr>
            <a:fld id="{AA7728FA-5619-428B-8A42-3F90CEE721D2}" type="slidenum">
              <a:rPr lang="nl-NL" kern="1200">
                <a:solidFill>
                  <a:srgbClr val="004789"/>
                </a:solidFill>
                <a:latin typeface="Arial" charset="0"/>
                <a:ea typeface="ＭＳ Ｐゴシック" pitchFamily="34" charset="-128"/>
                <a:cs typeface="+mn-cs"/>
              </a:rPr>
              <a:pPr defTabSz="1219170" fontAlgn="base">
                <a:spcBef>
                  <a:spcPct val="0"/>
                </a:spcBef>
                <a:spcAft>
                  <a:spcPct val="0"/>
                </a:spcAft>
                <a:buClrTx/>
                <a:defRPr/>
              </a:pPr>
              <a:t>3</a:t>
            </a:fld>
            <a:endParaRPr lang="nl-NL" kern="1200" dirty="0">
              <a:solidFill>
                <a:srgbClr val="004789"/>
              </a:solidFill>
              <a:latin typeface="Arial" charset="0"/>
              <a:ea typeface="ＭＳ Ｐゴシック" pitchFamily="34" charset="-128"/>
              <a:cs typeface="+mn-cs"/>
            </a:endParaRPr>
          </a:p>
        </p:txBody>
      </p:sp>
      <p:sp>
        <p:nvSpPr>
          <p:cNvPr id="5" name="Tijdelijke aanduiding voor tekst 4"/>
          <p:cNvSpPr>
            <a:spLocks noGrp="1"/>
          </p:cNvSpPr>
          <p:nvPr>
            <p:ph type="body" sz="quarter" idx="10"/>
          </p:nvPr>
        </p:nvSpPr>
        <p:spPr/>
        <p:txBody>
          <a:bodyPr/>
          <a:lstStyle/>
          <a:p>
            <a:endParaRPr lang="nl-NL"/>
          </a:p>
        </p:txBody>
      </p:sp>
      <p:pic>
        <p:nvPicPr>
          <p:cNvPr id="6" name="Shape 620">
            <a:extLst>
              <a:ext uri="{FF2B5EF4-FFF2-40B4-BE49-F238E27FC236}">
                <a16:creationId xmlns:a16="http://schemas.microsoft.com/office/drawing/2014/main" id="{F7540EC1-6C5F-4767-9371-1314AD6F49B0}"/>
              </a:ext>
            </a:extLst>
          </p:cNvPr>
          <p:cNvPicPr preferRelativeResize="0"/>
          <p:nvPr/>
        </p:nvPicPr>
        <p:blipFill rotWithShape="1">
          <a:blip r:embed="rId2">
            <a:alphaModFix/>
          </a:blip>
          <a:srcRect/>
          <a:stretch/>
        </p:blipFill>
        <p:spPr>
          <a:xfrm>
            <a:off x="8110728" y="0"/>
            <a:ext cx="4081272" cy="1228242"/>
          </a:xfrm>
          <a:prstGeom prst="rect">
            <a:avLst/>
          </a:prstGeom>
          <a:noFill/>
          <a:ln>
            <a:noFill/>
          </a:ln>
        </p:spPr>
      </p:pic>
    </p:spTree>
    <p:extLst>
      <p:ext uri="{BB962C8B-B14F-4D97-AF65-F5344CB8AC3E}">
        <p14:creationId xmlns:p14="http://schemas.microsoft.com/office/powerpoint/2010/main" val="15110541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75734" y="336001"/>
            <a:ext cx="11398552" cy="719137"/>
          </a:xfrm>
        </p:spPr>
        <p:txBody>
          <a:bodyPr/>
          <a:lstStyle/>
          <a:p>
            <a:r>
              <a:rPr lang="nl-NL" dirty="0"/>
              <a:t>Wie? </a:t>
            </a:r>
          </a:p>
        </p:txBody>
      </p:sp>
      <p:sp>
        <p:nvSpPr>
          <p:cNvPr id="3" name="Tijdelijke aanduiding voor inhoud 2"/>
          <p:cNvSpPr>
            <a:spLocks noGrp="1"/>
          </p:cNvSpPr>
          <p:nvPr>
            <p:ph idx="1"/>
          </p:nvPr>
        </p:nvSpPr>
        <p:spPr>
          <a:xfrm>
            <a:off x="575734" y="1414958"/>
            <a:ext cx="12138780" cy="3454928"/>
          </a:xfrm>
        </p:spPr>
        <p:txBody>
          <a:bodyPr/>
          <a:lstStyle/>
          <a:p>
            <a:pPr marL="0" indent="0"/>
            <a:r>
              <a:rPr lang="nl-NL" sz="2600" dirty="0">
                <a:latin typeface="Airal"/>
              </a:rPr>
              <a:t>De zorgverlener is de eerste die een postpartum depressie zal </a:t>
            </a:r>
            <a:br>
              <a:rPr lang="nl-NL" sz="2600" dirty="0">
                <a:latin typeface="Airal"/>
              </a:rPr>
            </a:br>
            <a:r>
              <a:rPr lang="nl-NL" sz="2600" dirty="0">
                <a:latin typeface="Airal"/>
              </a:rPr>
              <a:t>diagnosticeren. Hij/zij zal dit moeten herkennen en erkennen en </a:t>
            </a:r>
          </a:p>
          <a:p>
            <a:pPr marL="0" indent="0"/>
            <a:r>
              <a:rPr lang="nl-NL" sz="2600" dirty="0">
                <a:latin typeface="Airal"/>
              </a:rPr>
              <a:t>weten wat te doen en waar hulp geboden kan worden.</a:t>
            </a:r>
          </a:p>
          <a:p>
            <a:pPr marL="0" indent="0"/>
            <a:r>
              <a:rPr lang="nl-NL" sz="2600" b="1" dirty="0">
                <a:latin typeface="Airal"/>
              </a:rPr>
              <a:t>Primair: </a:t>
            </a:r>
          </a:p>
          <a:p>
            <a:pPr marL="1007508" lvl="2" indent="-380990">
              <a:buFont typeface="Arial" panose="020B0604020202020204" pitchFamily="34" charset="0"/>
              <a:buChar char="•"/>
            </a:pPr>
            <a:r>
              <a:rPr lang="nl-NL" sz="2600" dirty="0">
                <a:latin typeface="Airal"/>
                <a:ea typeface="+mn-ea"/>
                <a:cs typeface="+mn-cs"/>
              </a:rPr>
              <a:t>Huisartsen</a:t>
            </a:r>
          </a:p>
          <a:p>
            <a:pPr marL="1007508" lvl="2" indent="-380990">
              <a:buFont typeface="Arial" panose="020B0604020202020204" pitchFamily="34" charset="0"/>
              <a:buChar char="•"/>
            </a:pPr>
            <a:r>
              <a:rPr lang="nl-NL" sz="2600" dirty="0">
                <a:latin typeface="Airal"/>
                <a:ea typeface="+mn-ea"/>
                <a:cs typeface="+mn-cs"/>
              </a:rPr>
              <a:t>Verloskundigen</a:t>
            </a:r>
          </a:p>
          <a:p>
            <a:pPr marL="1007508" lvl="2" indent="-380990">
              <a:buFont typeface="Arial" panose="020B0604020202020204" pitchFamily="34" charset="0"/>
              <a:buChar char="•"/>
            </a:pPr>
            <a:r>
              <a:rPr lang="nl-NL" sz="2600" dirty="0">
                <a:latin typeface="Airal"/>
                <a:ea typeface="+mn-ea"/>
                <a:cs typeface="+mn-cs"/>
              </a:rPr>
              <a:t>Kraamzorg</a:t>
            </a:r>
          </a:p>
          <a:p>
            <a:pPr marL="1007508" lvl="2" indent="-380990">
              <a:buFont typeface="Arial" panose="020B0604020202020204" pitchFamily="34" charset="0"/>
              <a:buChar char="•"/>
            </a:pPr>
            <a:r>
              <a:rPr lang="nl-NL" sz="2600" dirty="0">
                <a:latin typeface="Airal"/>
                <a:ea typeface="+mn-ea"/>
                <a:cs typeface="+mn-cs"/>
              </a:rPr>
              <a:t>Jeugdgezondheidszorg (consultatiebureau)</a:t>
            </a:r>
          </a:p>
          <a:p>
            <a:pPr marL="1007508" lvl="2" indent="-380990">
              <a:buFont typeface="Arial" panose="020B0604020202020204" pitchFamily="34" charset="0"/>
              <a:buChar char="•"/>
            </a:pPr>
            <a:r>
              <a:rPr lang="nl-NL" sz="2600" dirty="0">
                <a:latin typeface="Airal"/>
                <a:ea typeface="+mn-ea"/>
                <a:cs typeface="+mn-cs"/>
              </a:rPr>
              <a:t>GGZ</a:t>
            </a:r>
          </a:p>
          <a:p>
            <a:pPr marL="1007508" lvl="2" indent="-380990">
              <a:buFont typeface="Arial" panose="020B0604020202020204" pitchFamily="34" charset="0"/>
              <a:buChar char="•"/>
            </a:pPr>
            <a:r>
              <a:rPr lang="nl-NL" sz="2600" dirty="0">
                <a:latin typeface="Airal"/>
                <a:ea typeface="+mn-ea"/>
                <a:cs typeface="+mn-cs"/>
              </a:rPr>
              <a:t>Medewerkers VGZ</a:t>
            </a:r>
          </a:p>
          <a:p>
            <a:pPr marL="1007508" lvl="2" indent="-380990">
              <a:buFont typeface="Arial" panose="020B0604020202020204" pitchFamily="34" charset="0"/>
              <a:buChar char="•"/>
            </a:pPr>
            <a:r>
              <a:rPr lang="nl-NL" sz="2600" dirty="0">
                <a:latin typeface="Airal"/>
                <a:ea typeface="+mn-ea"/>
                <a:cs typeface="+mn-cs"/>
              </a:rPr>
              <a:t>MSZ (gynaecologie)</a:t>
            </a:r>
          </a:p>
          <a:p>
            <a:pPr marL="380990" indent="-380990">
              <a:buFontTx/>
              <a:buChar char="-"/>
            </a:pPr>
            <a:endParaRPr lang="nl-NL" sz="2600" b="1" dirty="0">
              <a:latin typeface="Airal"/>
            </a:endParaRPr>
          </a:p>
          <a:p>
            <a:pPr marL="0" indent="0"/>
            <a:r>
              <a:rPr lang="nl-NL" sz="2600" b="1" dirty="0">
                <a:latin typeface="Airal"/>
              </a:rPr>
              <a:t>Secundair:</a:t>
            </a:r>
            <a:endParaRPr lang="nl-NL" sz="2600" dirty="0">
              <a:latin typeface="Airal"/>
            </a:endParaRPr>
          </a:p>
          <a:p>
            <a:pPr marL="380990" indent="-380990">
              <a:buFontTx/>
              <a:buChar char="-"/>
            </a:pPr>
            <a:r>
              <a:rPr lang="nl-NL" sz="2600" dirty="0">
                <a:latin typeface="Airal"/>
              </a:rPr>
              <a:t>Patiënten en</a:t>
            </a:r>
            <a:r>
              <a:rPr lang="nl-NL" sz="2600" dirty="0">
                <a:latin typeface="Airal"/>
                <a:sym typeface="Airal"/>
              </a:rPr>
              <a:t> mensen die zich verbonden voelen met dit thema. </a:t>
            </a:r>
            <a:endParaRPr lang="nl-NL" sz="1867" dirty="0"/>
          </a:p>
        </p:txBody>
      </p:sp>
      <p:sp>
        <p:nvSpPr>
          <p:cNvPr id="4" name="Tijdelijke aanduiding voor dianummer 3"/>
          <p:cNvSpPr>
            <a:spLocks noGrp="1"/>
          </p:cNvSpPr>
          <p:nvPr>
            <p:ph type="sldNum" sz="quarter" idx="4"/>
          </p:nvPr>
        </p:nvSpPr>
        <p:spPr/>
        <p:txBody>
          <a:bodyPr/>
          <a:lstStyle/>
          <a:p>
            <a:pPr defTabSz="1219170" fontAlgn="base">
              <a:spcBef>
                <a:spcPct val="0"/>
              </a:spcBef>
              <a:spcAft>
                <a:spcPct val="0"/>
              </a:spcAft>
              <a:buClrTx/>
              <a:defRPr/>
            </a:pPr>
            <a:fld id="{AA7728FA-5619-428B-8A42-3F90CEE721D2}" type="slidenum">
              <a:rPr lang="nl-NL" kern="1200">
                <a:solidFill>
                  <a:srgbClr val="004789"/>
                </a:solidFill>
                <a:latin typeface="Arial" charset="0"/>
                <a:ea typeface="ＭＳ Ｐゴシック" pitchFamily="34" charset="-128"/>
                <a:cs typeface="+mn-cs"/>
              </a:rPr>
              <a:pPr defTabSz="1219170" fontAlgn="base">
                <a:spcBef>
                  <a:spcPct val="0"/>
                </a:spcBef>
                <a:spcAft>
                  <a:spcPct val="0"/>
                </a:spcAft>
                <a:buClrTx/>
                <a:defRPr/>
              </a:pPr>
              <a:t>4</a:t>
            </a:fld>
            <a:endParaRPr lang="nl-NL" kern="1200" dirty="0">
              <a:solidFill>
                <a:srgbClr val="004789"/>
              </a:solidFill>
              <a:latin typeface="Arial" charset="0"/>
              <a:ea typeface="ＭＳ Ｐゴシック" pitchFamily="34" charset="-128"/>
              <a:cs typeface="+mn-cs"/>
            </a:endParaRPr>
          </a:p>
        </p:txBody>
      </p:sp>
      <p:sp>
        <p:nvSpPr>
          <p:cNvPr id="5" name="Tijdelijke aanduiding voor tekst 4"/>
          <p:cNvSpPr>
            <a:spLocks noGrp="1"/>
          </p:cNvSpPr>
          <p:nvPr>
            <p:ph type="body" sz="quarter" idx="10"/>
          </p:nvPr>
        </p:nvSpPr>
        <p:spPr/>
        <p:txBody>
          <a:bodyPr/>
          <a:lstStyle/>
          <a:p>
            <a:r>
              <a:rPr lang="nl-NL" dirty="0"/>
              <a:t> </a:t>
            </a:r>
          </a:p>
        </p:txBody>
      </p:sp>
      <p:pic>
        <p:nvPicPr>
          <p:cNvPr id="7" name="Afbeelding 6">
            <a:extLst>
              <a:ext uri="{FF2B5EF4-FFF2-40B4-BE49-F238E27FC236}">
                <a16:creationId xmlns:a16="http://schemas.microsoft.com/office/drawing/2014/main" id="{0AB8EBFD-277C-42AD-91DC-0D3518AE5F2B}"/>
              </a:ext>
            </a:extLst>
          </p:cNvPr>
          <p:cNvPicPr>
            <a:picLocks noChangeAspect="1"/>
          </p:cNvPicPr>
          <p:nvPr/>
        </p:nvPicPr>
        <p:blipFill>
          <a:blip r:embed="rId2"/>
          <a:stretch>
            <a:fillRect/>
          </a:stretch>
        </p:blipFill>
        <p:spPr>
          <a:xfrm>
            <a:off x="10027711" y="336001"/>
            <a:ext cx="2095500" cy="2085975"/>
          </a:xfrm>
          <a:prstGeom prst="rect">
            <a:avLst/>
          </a:prstGeom>
        </p:spPr>
      </p:pic>
    </p:spTree>
    <p:extLst>
      <p:ext uri="{BB962C8B-B14F-4D97-AF65-F5344CB8AC3E}">
        <p14:creationId xmlns:p14="http://schemas.microsoft.com/office/powerpoint/2010/main" val="852939129"/>
      </p:ext>
    </p:extLst>
  </p:cSld>
  <p:clrMapOvr>
    <a:masterClrMapping/>
  </p:clrMapOvr>
</p:sld>
</file>

<file path=ppt/theme/theme1.xml><?xml version="1.0" encoding="utf-8"?>
<a:theme xmlns:a="http://schemas.openxmlformats.org/drawingml/2006/main" name="20130916_Sjabloon_def">
  <a:themeElements>
    <a:clrScheme name="vgz">
      <a:dk1>
        <a:srgbClr val="004789"/>
      </a:dk1>
      <a:lt1>
        <a:srgbClr val="FFFFFF"/>
      </a:lt1>
      <a:dk2>
        <a:srgbClr val="00AEEA"/>
      </a:dk2>
      <a:lt2>
        <a:srgbClr val="000000"/>
      </a:lt2>
      <a:accent1>
        <a:srgbClr val="00AEEA"/>
      </a:accent1>
      <a:accent2>
        <a:srgbClr val="004789"/>
      </a:accent2>
      <a:accent3>
        <a:srgbClr val="5592BE"/>
      </a:accent3>
      <a:accent4>
        <a:srgbClr val="00B4BA"/>
      </a:accent4>
      <a:accent5>
        <a:srgbClr val="7BCCC4"/>
      </a:accent5>
      <a:accent6>
        <a:srgbClr val="80CBF1"/>
      </a:accent6>
      <a:hlink>
        <a:srgbClr val="7BCCC4"/>
      </a:hlink>
      <a:folHlink>
        <a:srgbClr val="81CBF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reso stuurgroep 10-10-2013">
  <a:themeElements>
    <a:clrScheme name="vgz">
      <a:dk1>
        <a:srgbClr val="004789"/>
      </a:dk1>
      <a:lt1>
        <a:srgbClr val="FFFFFF"/>
      </a:lt1>
      <a:dk2>
        <a:srgbClr val="00AEEA"/>
      </a:dk2>
      <a:lt2>
        <a:srgbClr val="000000"/>
      </a:lt2>
      <a:accent1>
        <a:srgbClr val="00AEEA"/>
      </a:accent1>
      <a:accent2>
        <a:srgbClr val="004789"/>
      </a:accent2>
      <a:accent3>
        <a:srgbClr val="5592BE"/>
      </a:accent3>
      <a:accent4>
        <a:srgbClr val="00B4BA"/>
      </a:accent4>
      <a:accent5>
        <a:srgbClr val="7BCCC4"/>
      </a:accent5>
      <a:accent6>
        <a:srgbClr val="80CBF1"/>
      </a:accent6>
      <a:hlink>
        <a:srgbClr val="7BCCC4"/>
      </a:hlink>
      <a:folHlink>
        <a:srgbClr val="81CBF1"/>
      </a:folHlink>
    </a:clrScheme>
    <a:fontScheme name="2_Default Design">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4789"/>
        </a:dk1>
        <a:lt1>
          <a:srgbClr val="FFFFFF"/>
        </a:lt1>
        <a:dk2>
          <a:srgbClr val="00AEEA"/>
        </a:dk2>
        <a:lt2>
          <a:srgbClr val="000000"/>
        </a:lt2>
        <a:accent1>
          <a:srgbClr val="5592BE"/>
        </a:accent1>
        <a:accent2>
          <a:srgbClr val="00B4BA"/>
        </a:accent2>
        <a:accent3>
          <a:srgbClr val="FFFFFF"/>
        </a:accent3>
        <a:accent4>
          <a:srgbClr val="003B74"/>
        </a:accent4>
        <a:accent5>
          <a:srgbClr val="B4C7DB"/>
        </a:accent5>
        <a:accent6>
          <a:srgbClr val="00A3A8"/>
        </a:accent6>
        <a:hlink>
          <a:srgbClr val="7BCCC4"/>
        </a:hlink>
        <a:folHlink>
          <a:srgbClr val="81CBF1"/>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e1" id="{763C5CB1-46BD-4DFB-B093-A2019E3D0EF9}" vid="{1D48B66B-C0EA-4757-8977-4B9F8DC4880E}"/>
    </a:ext>
  </a:extLst>
</a:theme>
</file>

<file path=ppt/theme/theme3.xml><?xml version="1.0" encoding="utf-8"?>
<a:theme xmlns:a="http://schemas.openxmlformats.org/drawingml/2006/main" name="Kantoorthema">
  <a:themeElements>
    <a:clrScheme name="Kantoor">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4309</TotalTime>
  <Words>207</Words>
  <Application>Microsoft Office PowerPoint</Application>
  <PresentationFormat>Breedbeeld</PresentationFormat>
  <Paragraphs>33</Paragraphs>
  <Slides>4</Slides>
  <Notes>1</Notes>
  <HiddenSlides>0</HiddenSlides>
  <MMClips>0</MMClips>
  <ScaleCrop>false</ScaleCrop>
  <HeadingPairs>
    <vt:vector size="6" baseType="variant">
      <vt:variant>
        <vt:lpstr>Gebruikte lettertypen</vt:lpstr>
      </vt:variant>
      <vt:variant>
        <vt:i4>5</vt:i4>
      </vt:variant>
      <vt:variant>
        <vt:lpstr>Thema</vt:lpstr>
      </vt:variant>
      <vt:variant>
        <vt:i4>2</vt:i4>
      </vt:variant>
      <vt:variant>
        <vt:lpstr>Diatitels</vt:lpstr>
      </vt:variant>
      <vt:variant>
        <vt:i4>4</vt:i4>
      </vt:variant>
    </vt:vector>
  </HeadingPairs>
  <TitlesOfParts>
    <vt:vector size="11" baseType="lpstr">
      <vt:lpstr>Calibri</vt:lpstr>
      <vt:lpstr>Airal</vt:lpstr>
      <vt:lpstr>Arial</vt:lpstr>
      <vt:lpstr>ＭＳ Ｐゴシック</vt:lpstr>
      <vt:lpstr>Wingdings</vt:lpstr>
      <vt:lpstr>20130916_Sjabloon_def</vt:lpstr>
      <vt:lpstr>Preso stuurgroep 10-10-2013</vt:lpstr>
      <vt:lpstr>PowerPoint-presentatie</vt:lpstr>
      <vt:lpstr>Waarom Wolk?</vt:lpstr>
      <vt:lpstr>Doel WOLK voorstellingen </vt:lpstr>
      <vt:lpstr>Wie?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Alliantieteams – deel 1   9 juli 2018</dc:title>
  <dc:creator>Westgeest, N.S. (Nick)</dc:creator>
  <cp:lastModifiedBy>Louw, N.M.M. van de (Nathalie)</cp:lastModifiedBy>
  <cp:revision>31</cp:revision>
  <dcterms:modified xsi:type="dcterms:W3CDTF">2018-09-26T06:35:02Z</dcterms:modified>
</cp:coreProperties>
</file>