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6630D3E-6301-4A65-A58C-8FCC20DF2E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C108459B-1642-4E29-A26A-0D8402D565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4EEF77B-58B9-423B-96D6-0589C77D03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DE14C-B3FB-47B9-9F10-023352516BC3}" type="datetimeFigureOut">
              <a:rPr lang="nl-NL" smtClean="0"/>
              <a:t>29-10-2020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5FBFBD8-C275-4EE1-BF05-D4C99802DD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656375F-458E-4462-9191-FE8A28DAC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268B-F4DC-47F5-8236-7FC24409321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3435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758D727-6D4B-4F56-9E46-7AA9051940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83472F2C-29EF-4F36-8DDB-7AF76DB979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1B52489-414E-4906-B4A1-4777624B5C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DE14C-B3FB-47B9-9F10-023352516BC3}" type="datetimeFigureOut">
              <a:rPr lang="nl-NL" smtClean="0"/>
              <a:t>29-10-2020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F818798-418D-497E-95AA-921CF5D481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4DDDB36-730C-4F8B-BC08-FE04F166A5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268B-F4DC-47F5-8236-7FC24409321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48140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E9EEB092-2359-46B8-A686-ABC18643EDD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C82ED0D8-5138-44EE-BD1E-830B8ADE43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CA3DF57-EDB4-4AE3-B790-0A5508E4CB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DE14C-B3FB-47B9-9F10-023352516BC3}" type="datetimeFigureOut">
              <a:rPr lang="nl-NL" smtClean="0"/>
              <a:t>29-10-2020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5D802FD-FA0C-445E-8B5A-57E0C349F1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444A0F2-70B9-4C5C-980D-646A18C710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268B-F4DC-47F5-8236-7FC24409321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54712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2EA7B97-9030-4C8E-9C45-3FA8B85A38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8A29E6F-7406-4A81-B0C1-F05974BD09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63F07EC-BBCE-4435-8A39-19B336B62C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DE14C-B3FB-47B9-9F10-023352516BC3}" type="datetimeFigureOut">
              <a:rPr lang="nl-NL" smtClean="0"/>
              <a:t>29-10-2020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96C1B54-AA96-42BD-AA6F-5FFA7DB2E1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CC2B0F6-DABA-4E6F-9310-3D3F27EFEC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268B-F4DC-47F5-8236-7FC24409321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67991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628C304-C53F-45F9-BF8F-4E5EEA783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A526271-7239-457C-B51D-2200AEE399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1A084C1-4372-4E81-ABAE-E7E43EF74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DE14C-B3FB-47B9-9F10-023352516BC3}" type="datetimeFigureOut">
              <a:rPr lang="nl-NL" smtClean="0"/>
              <a:t>29-10-2020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A79A64F-D468-455C-A509-D52393E3A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D7E573C-EB3F-47BA-9488-0B0CB990B4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268B-F4DC-47F5-8236-7FC24409321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7376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5BF5A41-4CD6-4122-8549-E7DD17E5C5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A88EE25-D9A5-4EC3-B082-BE3D926E34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A0AAF05-02DB-4826-A2B5-CC8AC66564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225284F1-6ABE-4D10-B0A8-00BDAE1424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DE14C-B3FB-47B9-9F10-023352516BC3}" type="datetimeFigureOut">
              <a:rPr lang="nl-NL" smtClean="0"/>
              <a:t>29-10-2020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B02ADA71-B55F-432C-9B8D-B4C37128BC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A52AB11C-032C-4310-9246-B475F3324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268B-F4DC-47F5-8236-7FC24409321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3526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F66F2B6-A88E-497C-A092-0FEA5C4F18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4394268-38F4-475C-A513-A213D13AD4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2F25F051-6ADA-4D67-BF90-71FB7C337D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A3862E71-04C5-4EEA-AE35-7784BA6F25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D90DD18F-BCF1-41B1-B2A3-AD9109F8EA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75A5BCCC-5668-43DF-8AEA-9169DE4D6C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DE14C-B3FB-47B9-9F10-023352516BC3}" type="datetimeFigureOut">
              <a:rPr lang="nl-NL" smtClean="0"/>
              <a:t>29-10-2020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73B49580-BC97-470D-A780-89660D00D8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6CEDA730-9B53-413B-80A3-8A2C63F7A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268B-F4DC-47F5-8236-7FC24409321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35179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2FABB3-B860-440E-82C8-4B9B295477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DF3003FE-AEFF-4FDA-BB29-7FB267CAEE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DE14C-B3FB-47B9-9F10-023352516BC3}" type="datetimeFigureOut">
              <a:rPr lang="nl-NL" smtClean="0"/>
              <a:t>29-10-2020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3DA9AEDD-7D26-43DA-95F4-5CAFE6143E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0A7E9235-45D1-408E-94A2-769ECE68F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268B-F4DC-47F5-8236-7FC24409321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546684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63ED86A2-9852-4B83-A1DC-0EE558D659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DE14C-B3FB-47B9-9F10-023352516BC3}" type="datetimeFigureOut">
              <a:rPr lang="nl-NL" smtClean="0"/>
              <a:t>29-10-2020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6C727B5B-760B-4E14-B162-B20EEFAC5D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DA50EB74-77BB-4975-9F69-0BD68A7BC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268B-F4DC-47F5-8236-7FC24409321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96674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E422FA3-9724-490F-BD0F-B0DAD432D6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F3B5673-3182-4F98-A4C6-25C29E36E2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C5E97BA3-1A32-4CA0-9AC5-6ED2F8CE74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5B436A73-681F-4659-A265-E9A6ADA8DC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DE14C-B3FB-47B9-9F10-023352516BC3}" type="datetimeFigureOut">
              <a:rPr lang="nl-NL" smtClean="0"/>
              <a:t>29-10-2020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9FD31D4D-E994-486A-9507-721F642E51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5770710D-C2D2-445F-8E1F-E5D35253BC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268B-F4DC-47F5-8236-7FC24409321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66455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C9ACBF3-86CE-498E-B2A3-A48356C842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F784B747-B995-4D28-97E9-22EF4387480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C977AFC2-2810-43E6-9AF8-A719A6BE57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66726FE0-55B9-4EBF-AACB-98B77C917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DE14C-B3FB-47B9-9F10-023352516BC3}" type="datetimeFigureOut">
              <a:rPr lang="nl-NL" smtClean="0"/>
              <a:t>29-10-2020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2C1AA97D-1EEA-4AF6-B7D6-A682B8B910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1D4A1CAD-1458-4369-B59D-151D061535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268B-F4DC-47F5-8236-7FC24409321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38088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5D0C5A96-E9F4-4C25-8B90-EF43D748B0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C557113-CB98-4B1D-B06F-72D1238FE0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22D9C19-4D0D-4563-9FD3-51886F7EE8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1DE14C-B3FB-47B9-9F10-023352516BC3}" type="datetimeFigureOut">
              <a:rPr lang="nl-NL" smtClean="0"/>
              <a:t>29-10-2020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EC7A475-54C2-4540-AF89-D36A5421CE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8087F5C-68D0-4E10-8565-2AF6134AB9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04268B-F4DC-47F5-8236-7FC24409321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51321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2C6D26D-F436-4258-A4DC-1ABC4E7137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9528"/>
            <a:ext cx="10515600" cy="1325563"/>
          </a:xfrm>
        </p:spPr>
        <p:txBody>
          <a:bodyPr/>
          <a:lstStyle/>
          <a:p>
            <a:r>
              <a:rPr lang="nl-NL" dirty="0"/>
              <a:t>Agenda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BE540E4-96DF-47FC-9862-5D2CF43D76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70000"/>
            <a:ext cx="10515600" cy="5468472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nl-NL" sz="4500" b="1" dirty="0"/>
              <a:t>19.30 Welkom</a:t>
            </a:r>
          </a:p>
          <a:p>
            <a:r>
              <a:rPr lang="nl-NL" sz="4500" i="1" dirty="0"/>
              <a:t>Kennismaking Mind2Care-bestuur</a:t>
            </a:r>
          </a:p>
          <a:p>
            <a:r>
              <a:rPr lang="nl-NL" sz="4500" i="1" dirty="0"/>
              <a:t>Korte terugblik gebruikersbijeenkomst 2019</a:t>
            </a:r>
          </a:p>
          <a:p>
            <a:pPr marL="0" indent="0">
              <a:buNone/>
            </a:pPr>
            <a:endParaRPr lang="nl-NL" sz="4500" dirty="0"/>
          </a:p>
          <a:p>
            <a:pPr marL="0" indent="0">
              <a:buNone/>
            </a:pPr>
            <a:r>
              <a:rPr lang="nl-NL" sz="4500" b="1" dirty="0"/>
              <a:t>19.45 Resultaten Survey Monkey </a:t>
            </a:r>
          </a:p>
          <a:p>
            <a:r>
              <a:rPr lang="nl-NL" sz="4500" i="1" dirty="0"/>
              <a:t>Wat valt op?</a:t>
            </a:r>
          </a:p>
          <a:p>
            <a:r>
              <a:rPr lang="nl-NL" sz="4500" i="1" dirty="0"/>
              <a:t>Aan welke punten kunnen we werken in 2021?</a:t>
            </a:r>
          </a:p>
          <a:p>
            <a:pPr marL="457200" lvl="1" indent="0">
              <a:buNone/>
            </a:pPr>
            <a:r>
              <a:rPr lang="nl-NL" sz="4500" i="1" dirty="0"/>
              <a:t>				</a:t>
            </a:r>
          </a:p>
          <a:p>
            <a:pPr marL="0" indent="0">
              <a:buNone/>
            </a:pPr>
            <a:r>
              <a:rPr lang="nl-NL" sz="4500" b="1" dirty="0"/>
              <a:t>20.15 Delen van de Uitkomsten Mind2Care met de Cliënte</a:t>
            </a:r>
          </a:p>
          <a:p>
            <a:r>
              <a:rPr lang="nl-NL" sz="4500" i="1" dirty="0"/>
              <a:t>Hoe doen we dit nu?</a:t>
            </a:r>
          </a:p>
          <a:p>
            <a:r>
              <a:rPr lang="nl-NL" sz="4500" i="1" dirty="0"/>
              <a:t>Zou het anders kunnen?</a:t>
            </a:r>
          </a:p>
          <a:p>
            <a:r>
              <a:rPr lang="nl-NL" sz="4500" i="1" dirty="0"/>
              <a:t>Wat zijn voor- en nadelen van het delen van verschillende wijze van delen van de uitkomsten?</a:t>
            </a:r>
          </a:p>
          <a:p>
            <a:pPr marL="457200" lvl="1" indent="0">
              <a:buNone/>
            </a:pPr>
            <a:endParaRPr lang="nl-NL" sz="4500" i="1" dirty="0"/>
          </a:p>
          <a:p>
            <a:pPr marL="0" indent="0">
              <a:buNone/>
            </a:pPr>
            <a:r>
              <a:rPr lang="nl-NL" sz="4500" b="1" dirty="0"/>
              <a:t>20.45 Stand van </a:t>
            </a:r>
            <a:r>
              <a:rPr lang="nl-NL" sz="4500" b="1"/>
              <a:t>Zaken Ontwikkeling </a:t>
            </a:r>
            <a:r>
              <a:rPr lang="nl-NL" sz="4500" b="1" dirty="0"/>
              <a:t>Mind2Care</a:t>
            </a:r>
          </a:p>
          <a:p>
            <a:r>
              <a:rPr lang="nl-NL" sz="4500" i="1" dirty="0"/>
              <a:t>Overstap van Triqs naar MijnKind.online</a:t>
            </a:r>
          </a:p>
          <a:p>
            <a:r>
              <a:rPr lang="nl-NL" sz="4500" i="1" dirty="0"/>
              <a:t>Vertalingen Pools, Turks, Spaans en Papiamento</a:t>
            </a:r>
          </a:p>
          <a:p>
            <a:pPr marL="457200" lvl="1" indent="0">
              <a:buNone/>
            </a:pPr>
            <a:r>
              <a:rPr lang="nl-NL" sz="4500" i="1" dirty="0"/>
              <a:t>				</a:t>
            </a:r>
          </a:p>
          <a:p>
            <a:pPr marL="0" indent="0">
              <a:buNone/>
            </a:pPr>
            <a:r>
              <a:rPr lang="nl-NL" sz="4500" b="1" dirty="0"/>
              <a:t>20.55 Afsluiting</a:t>
            </a:r>
          </a:p>
          <a:p>
            <a:endParaRPr lang="nl-NL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B2D9F326-4392-413D-A4DC-16D16BBFC8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77276" y="163513"/>
            <a:ext cx="2286198" cy="1237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6398236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94</Words>
  <Application>Microsoft Office PowerPoint</Application>
  <PresentationFormat>Breedbeeld</PresentationFormat>
  <Paragraphs>19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Agenda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Agenda</dc:title>
  <dc:creator>Simone Vankan-Buitelaar</dc:creator>
  <cp:lastModifiedBy>Simone Vankan-Buitelaar</cp:lastModifiedBy>
  <cp:revision>2</cp:revision>
  <dcterms:created xsi:type="dcterms:W3CDTF">2020-10-29T09:23:57Z</dcterms:created>
  <dcterms:modified xsi:type="dcterms:W3CDTF">2020-10-29T09:24:57Z</dcterms:modified>
</cp:coreProperties>
</file>