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859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891F8F-95B4-4479-9A68-538682A916C4}" v="3" dt="2021-04-28T10:23:50.4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en" userId="550adf34-2639-4297-a9f6-26d6d8b84f9e" providerId="ADAL" clId="{E2891F8F-95B4-4479-9A68-538682A916C4}"/>
    <pc:docChg chg="delSld modSld">
      <pc:chgData name="Carolien" userId="550adf34-2639-4297-a9f6-26d6d8b84f9e" providerId="ADAL" clId="{E2891F8F-95B4-4479-9A68-538682A916C4}" dt="2021-04-28T10:23:49.025" v="0"/>
      <pc:docMkLst>
        <pc:docMk/>
      </pc:docMkLst>
      <pc:sldChg chg="del">
        <pc:chgData name="Carolien" userId="550adf34-2639-4297-a9f6-26d6d8b84f9e" providerId="ADAL" clId="{E2891F8F-95B4-4479-9A68-538682A916C4}" dt="2021-04-28T10:23:49.025" v="0"/>
        <pc:sldMkLst>
          <pc:docMk/>
          <pc:sldMk cId="3605618786" sldId="28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381C4-87CB-4639-B59F-39414E09AEF5}" type="datetimeFigureOut">
              <a:rPr lang="nl-NL" smtClean="0"/>
              <a:t>28-4-2021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7B424-9FC2-40C3-A448-696A95BA01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5696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Geeft cursisten een duidelijk beeld van hoe de avond er uit ziet en wat er van hen wordt verwacht.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7B6DA-C80F-45FA-9CA9-243C302F2935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116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A069E2-8CBD-43FD-B607-6302C0663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BF60D43-0F92-4D89-B3B8-863382EC1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DD29FD-1241-4892-AC08-80C92522E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6725-8DBA-4BF2-B238-20FFEAF25CB7}" type="datetimeFigureOut">
              <a:rPr lang="nl-NL" smtClean="0"/>
              <a:t>28-4-2021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A853A57-DD6E-4FA3-B817-D59AC7764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20F245-D14E-49BF-B7C0-E2AED6660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1912-3435-4A19-A88C-62F022FB6D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931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E0CA1C-C0C8-44D7-9512-5FD828DD2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70A997E-AC28-4344-A92D-6CD0C1CAD8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F895117-F9C8-4FAE-B32D-4AD052266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6725-8DBA-4BF2-B238-20FFEAF25CB7}" type="datetimeFigureOut">
              <a:rPr lang="nl-NL" smtClean="0"/>
              <a:t>28-4-2021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885E63-D049-4904-BC29-665E2604B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8C6D93F-ADF6-4A9B-B2DA-96F21B4DB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1912-3435-4A19-A88C-62F022FB6D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483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B26AD46-C95F-4CDE-9579-2478F66B00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2435341-DF99-4F20-82EC-550CAA623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2711B89-E478-425C-B733-02B4EBACA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6725-8DBA-4BF2-B238-20FFEAF25CB7}" type="datetimeFigureOut">
              <a:rPr lang="nl-NL" smtClean="0"/>
              <a:t>28-4-2021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BD585D-73D9-4D49-A16E-1514820E9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4EAD44-40AB-4DE6-A274-BF1855B94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1912-3435-4A19-A88C-62F022FB6D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1004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A0AD92F2-57B4-014C-87BC-954DCFD59E8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-1" y="1751353"/>
            <a:ext cx="6653047" cy="4482533"/>
          </a:xfrm>
        </p:spPr>
        <p:txBody>
          <a:bodyPr/>
          <a:lstStyle>
            <a:lvl1pPr>
              <a:buClr>
                <a:schemeClr val="accent5"/>
              </a:buClr>
              <a:buSzPct val="120000"/>
              <a:buFont typeface="Wingdings" pitchFamily="2" charset="2"/>
              <a:buChar char="§"/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buNone/>
              <a:defRPr/>
            </a:lvl5pPr>
          </a:lstStyle>
          <a:p>
            <a:pPr lvl="4"/>
            <a:endParaRPr lang="en-GB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923342B-03B0-2B44-A7A6-31699BB83AF7}"/>
              </a:ext>
            </a:extLst>
          </p:cNvPr>
          <p:cNvSpPr/>
          <p:nvPr userDrawn="1"/>
        </p:nvSpPr>
        <p:spPr>
          <a:xfrm>
            <a:off x="6096001" y="624114"/>
            <a:ext cx="6096000" cy="4659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7C18D6E-2C9D-874A-988D-41ED6E5F2CD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53047" y="1122363"/>
            <a:ext cx="5060731" cy="1257980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nl-NL" dirty="0"/>
              <a:t>TITEL TITEL</a:t>
            </a:r>
            <a:endParaRPr lang="en-GB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7A29EFC-BC8F-634F-A9AA-02ECBADCB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3047" y="3373675"/>
            <a:ext cx="5060731" cy="1655762"/>
          </a:xfrm>
        </p:spPr>
        <p:txBody>
          <a:bodyPr/>
          <a:lstStyle>
            <a:lvl1pPr marL="0" indent="0" algn="l">
              <a:buNone/>
              <a:defRPr sz="1800" b="0" i="0">
                <a:latin typeface="Ubuntu Light" panose="020B03040306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GB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DAE47AB-403E-0646-A895-CD2FA590E1FD}"/>
              </a:ext>
            </a:extLst>
          </p:cNvPr>
          <p:cNvSpPr/>
          <p:nvPr userDrawn="1"/>
        </p:nvSpPr>
        <p:spPr>
          <a:xfrm>
            <a:off x="6685811" y="2548445"/>
            <a:ext cx="1764000" cy="1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802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_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C18D6E-2C9D-874A-988D-41ED6E5F2CD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53047" y="1122363"/>
            <a:ext cx="5060731" cy="1257980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nl-NL" dirty="0"/>
              <a:t>TITEL TITEL</a:t>
            </a:r>
            <a:endParaRPr lang="en-GB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7A29EFC-BC8F-634F-A9AA-02ECBADCB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3047" y="3373675"/>
            <a:ext cx="5060731" cy="1655762"/>
          </a:xfrm>
        </p:spPr>
        <p:txBody>
          <a:bodyPr/>
          <a:lstStyle>
            <a:lvl1pPr marL="0" indent="0" algn="l">
              <a:buNone/>
              <a:defRPr sz="1800" b="0" i="0">
                <a:latin typeface="Ubuntu Light" panose="020B03040306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94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3E073F85-CEBD-9548-9827-AD72379E79F5}"/>
              </a:ext>
            </a:extLst>
          </p:cNvPr>
          <p:cNvSpPr/>
          <p:nvPr userDrawn="1"/>
        </p:nvSpPr>
        <p:spPr>
          <a:xfrm>
            <a:off x="0" y="0"/>
            <a:ext cx="4248000" cy="48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350C675-935B-1240-8618-B5FE51B46F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57599" y="1905164"/>
            <a:ext cx="4829926" cy="717717"/>
          </a:xfrm>
        </p:spPr>
        <p:txBody>
          <a:bodyPr/>
          <a:lstStyle>
            <a:lvl1pPr>
              <a:defRPr sz="2400"/>
            </a:lvl1pPr>
          </a:lstStyle>
          <a:p>
            <a:r>
              <a:rPr lang="nl-NL" dirty="0"/>
              <a:t>KLIK OM STIJL TE BEWERKEN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43B535-E934-5943-9B2C-74881C23E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7599" y="3022895"/>
            <a:ext cx="5915526" cy="2928437"/>
          </a:xfrm>
        </p:spPr>
        <p:txBody>
          <a:bodyPr/>
          <a:lstStyle>
            <a:lvl1pPr>
              <a:buClr>
                <a:schemeClr val="accent5"/>
              </a:buClr>
              <a:buSzPct val="120000"/>
              <a:buFont typeface="Wingdings" pitchFamily="2" charset="2"/>
              <a:buChar char="§"/>
              <a:defRPr sz="1800" b="0" i="0">
                <a:latin typeface="Ubuntu Light" panose="020B0304030602030204" pitchFamily="34" charset="0"/>
              </a:defRPr>
            </a:lvl1pPr>
            <a:lvl2pPr>
              <a:defRPr sz="1800" b="0" i="0">
                <a:latin typeface="Ubuntu Light" panose="020B0304030602030204" pitchFamily="34" charset="0"/>
              </a:defRPr>
            </a:lvl2pPr>
            <a:lvl3pPr>
              <a:defRPr sz="1600" b="0" i="0">
                <a:latin typeface="Ubuntu Light" panose="020B0304030602030204" pitchFamily="34" charset="0"/>
              </a:defRPr>
            </a:lvl3pPr>
            <a:lvl4pPr>
              <a:defRPr sz="1400" b="0" i="0">
                <a:latin typeface="Ubuntu Light" panose="020B0304030602030204" pitchFamily="34" charset="0"/>
              </a:defRPr>
            </a:lvl4pPr>
            <a:lvl5pPr>
              <a:buNone/>
              <a:defRPr b="0" i="0">
                <a:latin typeface="Ubuntu Light" panose="020B0304030602030204" pitchFamily="34" charset="0"/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endParaRPr lang="en-GB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38EA9919-8B48-6A43-94CD-0768071B71A4}"/>
              </a:ext>
            </a:extLst>
          </p:cNvPr>
          <p:cNvSpPr/>
          <p:nvPr userDrawn="1"/>
        </p:nvSpPr>
        <p:spPr>
          <a:xfrm>
            <a:off x="5657599" y="2778875"/>
            <a:ext cx="1260000" cy="7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665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3E073F85-CEBD-9548-9827-AD72379E79F5}"/>
              </a:ext>
            </a:extLst>
          </p:cNvPr>
          <p:cNvSpPr/>
          <p:nvPr userDrawn="1"/>
        </p:nvSpPr>
        <p:spPr>
          <a:xfrm>
            <a:off x="7944000" y="0"/>
            <a:ext cx="4248000" cy="48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350C675-935B-1240-8618-B5FE51B46F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916" y="1912611"/>
            <a:ext cx="4829926" cy="717717"/>
          </a:xfrm>
        </p:spPr>
        <p:txBody>
          <a:bodyPr/>
          <a:lstStyle>
            <a:lvl1pPr>
              <a:defRPr sz="2400"/>
            </a:lvl1pPr>
          </a:lstStyle>
          <a:p>
            <a:r>
              <a:rPr lang="nl-NL" dirty="0"/>
              <a:t>KLIK OM STIJL TE BEWERKEN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43B535-E934-5943-9B2C-74881C23E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916" y="3022895"/>
            <a:ext cx="5915526" cy="2928437"/>
          </a:xfrm>
        </p:spPr>
        <p:txBody>
          <a:bodyPr/>
          <a:lstStyle>
            <a:lvl1pPr>
              <a:buClr>
                <a:schemeClr val="accent5"/>
              </a:buClr>
              <a:buSzPct val="120000"/>
              <a:buFont typeface="Wingdings" pitchFamily="2" charset="2"/>
              <a:buChar char="§"/>
              <a:defRPr sz="1800" b="0" i="0">
                <a:latin typeface="Ubuntu Light" panose="020B0304030602030204" pitchFamily="34" charset="0"/>
              </a:defRPr>
            </a:lvl1pPr>
            <a:lvl2pPr>
              <a:defRPr sz="1800" b="0" i="0">
                <a:latin typeface="Ubuntu Light" panose="020B0304030602030204" pitchFamily="34" charset="0"/>
              </a:defRPr>
            </a:lvl2pPr>
            <a:lvl3pPr>
              <a:defRPr sz="1600" b="0" i="0">
                <a:latin typeface="Ubuntu Light" panose="020B0304030602030204" pitchFamily="34" charset="0"/>
              </a:defRPr>
            </a:lvl3pPr>
            <a:lvl4pPr>
              <a:defRPr sz="1400" b="0" i="0">
                <a:latin typeface="Ubuntu Light" panose="020B0304030602030204" pitchFamily="34" charset="0"/>
              </a:defRPr>
            </a:lvl4pPr>
            <a:lvl5pPr>
              <a:buNone/>
              <a:defRPr b="0" i="0">
                <a:latin typeface="Ubuntu Light" panose="020B0304030602030204" pitchFamily="34" charset="0"/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endParaRPr lang="en-GB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38EA9919-8B48-6A43-94CD-0768071B71A4}"/>
              </a:ext>
            </a:extLst>
          </p:cNvPr>
          <p:cNvSpPr/>
          <p:nvPr userDrawn="1"/>
        </p:nvSpPr>
        <p:spPr>
          <a:xfrm>
            <a:off x="832916" y="2778875"/>
            <a:ext cx="1260000" cy="7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790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_veel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3E073F85-CEBD-9548-9827-AD72379E79F5}"/>
              </a:ext>
            </a:extLst>
          </p:cNvPr>
          <p:cNvSpPr/>
          <p:nvPr userDrawn="1"/>
        </p:nvSpPr>
        <p:spPr>
          <a:xfrm>
            <a:off x="10537368" y="-1"/>
            <a:ext cx="1656000" cy="165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350C675-935B-1240-8618-B5FE51B46F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916" y="1012729"/>
            <a:ext cx="4829926" cy="717717"/>
          </a:xfrm>
        </p:spPr>
        <p:txBody>
          <a:bodyPr/>
          <a:lstStyle>
            <a:lvl1pPr>
              <a:defRPr sz="2400"/>
            </a:lvl1pPr>
          </a:lstStyle>
          <a:p>
            <a:r>
              <a:rPr lang="nl-NL" dirty="0"/>
              <a:t>KLIK OM STIJL TE BEWERKEN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43B535-E934-5943-9B2C-74881C23E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916" y="2201391"/>
            <a:ext cx="9704452" cy="4031616"/>
          </a:xfrm>
        </p:spPr>
        <p:txBody>
          <a:bodyPr/>
          <a:lstStyle>
            <a:lvl1pPr>
              <a:buClr>
                <a:schemeClr val="accent5"/>
              </a:buClr>
              <a:buSzPct val="120000"/>
              <a:buFont typeface="Wingdings" pitchFamily="2" charset="2"/>
              <a:buChar char="§"/>
              <a:defRPr sz="1800" b="0" i="0">
                <a:latin typeface="Ubuntu Light" panose="020B0304030602030204" pitchFamily="34" charset="0"/>
              </a:defRPr>
            </a:lvl1pPr>
            <a:lvl2pPr>
              <a:defRPr sz="1800" b="0" i="0">
                <a:latin typeface="Ubuntu Light" panose="020B0304030602030204" pitchFamily="34" charset="0"/>
              </a:defRPr>
            </a:lvl2pPr>
            <a:lvl3pPr>
              <a:defRPr sz="1600" b="0" i="0">
                <a:latin typeface="Ubuntu Light" panose="020B0304030602030204" pitchFamily="34" charset="0"/>
              </a:defRPr>
            </a:lvl3pPr>
            <a:lvl4pPr>
              <a:defRPr sz="1400" b="0" i="0">
                <a:latin typeface="Ubuntu Light" panose="020B0304030602030204" pitchFamily="34" charset="0"/>
              </a:defRPr>
            </a:lvl4pPr>
            <a:lvl5pPr>
              <a:buNone/>
              <a:defRPr b="0" i="0">
                <a:latin typeface="Ubuntu Light" panose="020B0304030602030204" pitchFamily="34" charset="0"/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endParaRPr lang="en-GB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38EA9919-8B48-6A43-94CD-0768071B71A4}"/>
              </a:ext>
            </a:extLst>
          </p:cNvPr>
          <p:cNvSpPr/>
          <p:nvPr userDrawn="1"/>
        </p:nvSpPr>
        <p:spPr>
          <a:xfrm>
            <a:off x="832916" y="1878993"/>
            <a:ext cx="1260000" cy="7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56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27044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A0FC39BE-E052-5646-B89D-275F5777AF10}"/>
              </a:ext>
            </a:extLst>
          </p:cNvPr>
          <p:cNvSpPr/>
          <p:nvPr userDrawn="1"/>
        </p:nvSpPr>
        <p:spPr>
          <a:xfrm>
            <a:off x="0" y="4277032"/>
            <a:ext cx="12192000" cy="2580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1" name="Groep 10">
            <a:extLst>
              <a:ext uri="{FF2B5EF4-FFF2-40B4-BE49-F238E27FC236}">
                <a16:creationId xmlns:a16="http://schemas.microsoft.com/office/drawing/2014/main" id="{636A6DE4-AF48-E44C-86DC-78054CD1AFBE}"/>
              </a:ext>
            </a:extLst>
          </p:cNvPr>
          <p:cNvGrpSpPr/>
          <p:nvPr userDrawn="1"/>
        </p:nvGrpSpPr>
        <p:grpSpPr>
          <a:xfrm>
            <a:off x="8487390" y="4997731"/>
            <a:ext cx="2662382" cy="1257554"/>
            <a:chOff x="8354655" y="4909243"/>
            <a:chExt cx="2662382" cy="1257554"/>
          </a:xfrm>
        </p:grpSpPr>
        <p:sp>
          <p:nvSpPr>
            <p:cNvPr id="5" name="Rectangle 26">
              <a:extLst>
                <a:ext uri="{FF2B5EF4-FFF2-40B4-BE49-F238E27FC236}">
                  <a16:creationId xmlns:a16="http://schemas.microsoft.com/office/drawing/2014/main" id="{EF57EA96-02DD-154D-8731-28B06BE15D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98695" y="4909243"/>
              <a:ext cx="221182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A6A6A6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1200">
                  <a:solidFill>
                    <a:srgbClr val="A6A6A6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100">
                  <a:solidFill>
                    <a:srgbClr val="A6A6A6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000">
                  <a:solidFill>
                    <a:srgbClr val="A6A6A6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000">
                  <a:solidFill>
                    <a:srgbClr val="A6A6A6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000">
                  <a:solidFill>
                    <a:srgbClr val="A6A6A6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000">
                  <a:solidFill>
                    <a:srgbClr val="A6A6A6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000">
                  <a:solidFill>
                    <a:srgbClr val="A6A6A6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000">
                  <a:solidFill>
                    <a:srgbClr val="A6A6A6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chemeClr val="bg1"/>
                  </a:solidFill>
                  <a:latin typeface="Ubuntu" panose="020B0504030602030204" pitchFamily="34" charset="0"/>
                  <a:ea typeface="Ubuntu" panose="020B0504030602030204" pitchFamily="34" charset="0"/>
                  <a:cs typeface="Ubuntu" panose="020B0504030602030204" pitchFamily="34" charset="0"/>
                </a:rPr>
                <a:t>TITUS HEALTH CARE</a:t>
              </a:r>
            </a:p>
          </p:txBody>
        </p:sp>
        <p:sp>
          <p:nvSpPr>
            <p:cNvPr id="8" name="Subtitle 2">
              <a:extLst>
                <a:ext uri="{FF2B5EF4-FFF2-40B4-BE49-F238E27FC236}">
                  <a16:creationId xmlns:a16="http://schemas.microsoft.com/office/drawing/2014/main" id="{A5A0B0AF-96C8-0240-85C2-FBC46ACC6DA1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8841830" y="5400685"/>
              <a:ext cx="2175207" cy="76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1400">
                  <a:solidFill>
                    <a:srgbClr val="A6A6A6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1200">
                  <a:solidFill>
                    <a:srgbClr val="A6A6A6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100">
                  <a:solidFill>
                    <a:srgbClr val="A6A6A6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000">
                  <a:solidFill>
                    <a:srgbClr val="A6A6A6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000">
                  <a:solidFill>
                    <a:srgbClr val="A6A6A6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000">
                  <a:solidFill>
                    <a:srgbClr val="A6A6A6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000">
                  <a:solidFill>
                    <a:srgbClr val="A6A6A6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000">
                  <a:solidFill>
                    <a:srgbClr val="A6A6A6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000">
                  <a:solidFill>
                    <a:srgbClr val="A6A6A6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en-US" altLang="en-US" sz="1400" dirty="0">
                  <a:solidFill>
                    <a:schemeClr val="bg1"/>
                  </a:solidFill>
                  <a:latin typeface="Ubuntu Light" panose="020B0304030602030204" pitchFamily="34" charset="0"/>
                  <a:ea typeface="Ubuntu Light" panose="020B0304030602030204" pitchFamily="34" charset="0"/>
                  <a:cs typeface="Ubuntu Light" panose="020B0304030602030204" pitchFamily="34" charset="0"/>
                </a:rPr>
                <a:t>020 722 0825</a:t>
              </a:r>
            </a:p>
            <a:p>
              <a:pPr eaLnBrk="1" hangingPunct="1"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en-US" altLang="en-US" sz="1400" dirty="0" err="1">
                  <a:solidFill>
                    <a:schemeClr val="bg1"/>
                  </a:solidFill>
                  <a:latin typeface="Ubuntu Light" panose="020B0304030602030204" pitchFamily="34" charset="0"/>
                  <a:ea typeface="Ubuntu Light" panose="020B0304030602030204" pitchFamily="34" charset="0"/>
                  <a:cs typeface="Ubuntu Light" panose="020B0304030602030204" pitchFamily="34" charset="0"/>
                </a:rPr>
                <a:t>info@titushealthcare.nl</a:t>
              </a:r>
              <a:endParaRPr lang="en-US" altLang="en-US" sz="1400" dirty="0">
                <a:solidFill>
                  <a:schemeClr val="bg1"/>
                </a:solidFill>
                <a:latin typeface="Ubuntu Light" panose="020B0304030602030204" pitchFamily="34" charset="0"/>
                <a:ea typeface="Ubuntu Light" panose="020B0304030602030204" pitchFamily="34" charset="0"/>
                <a:cs typeface="Ubuntu Light" panose="020B0304030602030204" pitchFamily="34" charset="0"/>
              </a:endParaRPr>
            </a:p>
            <a:p>
              <a:pPr eaLnBrk="1" hangingPunct="1">
                <a:lnSpc>
                  <a:spcPct val="150000"/>
                </a:lnSpc>
                <a:buFont typeface="Arial" panose="020B0604020202020204" pitchFamily="34" charset="0"/>
                <a:buNone/>
              </a:pPr>
              <a:endParaRPr lang="en-US" altLang="en-US" sz="1400" dirty="0">
                <a:solidFill>
                  <a:schemeClr val="bg1"/>
                </a:solidFill>
                <a:latin typeface="Ubuntu Light" panose="020B0304030602030204" pitchFamily="34" charset="0"/>
                <a:ea typeface="Ubuntu Light" panose="020B0304030602030204" pitchFamily="34" charset="0"/>
                <a:cs typeface="Ubuntu Light" panose="020B0304030602030204" pitchFamily="34" charset="0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1A7761F2-8128-DD47-8E85-6F27A36876CF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8595956" y="5488013"/>
              <a:ext cx="164038" cy="252000"/>
            </a:xfrm>
            <a:custGeom>
              <a:avLst/>
              <a:gdLst>
                <a:gd name="T0" fmla="*/ 192 w 232"/>
                <a:gd name="T1" fmla="*/ 0 h 392"/>
                <a:gd name="T2" fmla="*/ 40 w 232"/>
                <a:gd name="T3" fmla="*/ 0 h 392"/>
                <a:gd name="T4" fmla="*/ 0 w 232"/>
                <a:gd name="T5" fmla="*/ 40 h 392"/>
                <a:gd name="T6" fmla="*/ 0 w 232"/>
                <a:gd name="T7" fmla="*/ 352 h 392"/>
                <a:gd name="T8" fmla="*/ 40 w 232"/>
                <a:gd name="T9" fmla="*/ 392 h 392"/>
                <a:gd name="T10" fmla="*/ 192 w 232"/>
                <a:gd name="T11" fmla="*/ 392 h 392"/>
                <a:gd name="T12" fmla="*/ 232 w 232"/>
                <a:gd name="T13" fmla="*/ 352 h 392"/>
                <a:gd name="T14" fmla="*/ 232 w 232"/>
                <a:gd name="T15" fmla="*/ 40 h 392"/>
                <a:gd name="T16" fmla="*/ 192 w 232"/>
                <a:gd name="T17" fmla="*/ 0 h 392"/>
                <a:gd name="T18" fmla="*/ 116 w 232"/>
                <a:gd name="T19" fmla="*/ 376 h 392"/>
                <a:gd name="T20" fmla="*/ 88 w 232"/>
                <a:gd name="T21" fmla="*/ 356 h 392"/>
                <a:gd name="T22" fmla="*/ 116 w 232"/>
                <a:gd name="T23" fmla="*/ 336 h 392"/>
                <a:gd name="T24" fmla="*/ 144 w 232"/>
                <a:gd name="T25" fmla="*/ 356 h 392"/>
                <a:gd name="T26" fmla="*/ 116 w 232"/>
                <a:gd name="T27" fmla="*/ 376 h 392"/>
                <a:gd name="T28" fmla="*/ 200 w 232"/>
                <a:gd name="T29" fmla="*/ 316 h 392"/>
                <a:gd name="T30" fmla="*/ 32 w 232"/>
                <a:gd name="T31" fmla="*/ 316 h 392"/>
                <a:gd name="T32" fmla="*/ 32 w 232"/>
                <a:gd name="T33" fmla="*/ 52 h 392"/>
                <a:gd name="T34" fmla="*/ 200 w 232"/>
                <a:gd name="T35" fmla="*/ 52 h 392"/>
                <a:gd name="T36" fmla="*/ 200 w 232"/>
                <a:gd name="T37" fmla="*/ 316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32" h="392">
                  <a:moveTo>
                    <a:pt x="192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352"/>
                    <a:pt x="0" y="352"/>
                    <a:pt x="0" y="352"/>
                  </a:cubicBezTo>
                  <a:cubicBezTo>
                    <a:pt x="0" y="374"/>
                    <a:pt x="18" y="392"/>
                    <a:pt x="40" y="392"/>
                  </a:cubicBezTo>
                  <a:cubicBezTo>
                    <a:pt x="192" y="392"/>
                    <a:pt x="192" y="392"/>
                    <a:pt x="192" y="392"/>
                  </a:cubicBezTo>
                  <a:cubicBezTo>
                    <a:pt x="214" y="392"/>
                    <a:pt x="232" y="374"/>
                    <a:pt x="232" y="352"/>
                  </a:cubicBezTo>
                  <a:cubicBezTo>
                    <a:pt x="232" y="40"/>
                    <a:pt x="232" y="40"/>
                    <a:pt x="232" y="40"/>
                  </a:cubicBezTo>
                  <a:cubicBezTo>
                    <a:pt x="232" y="18"/>
                    <a:pt x="214" y="0"/>
                    <a:pt x="192" y="0"/>
                  </a:cubicBezTo>
                  <a:close/>
                  <a:moveTo>
                    <a:pt x="116" y="376"/>
                  </a:moveTo>
                  <a:cubicBezTo>
                    <a:pt x="101" y="376"/>
                    <a:pt x="88" y="367"/>
                    <a:pt x="88" y="356"/>
                  </a:cubicBezTo>
                  <a:cubicBezTo>
                    <a:pt x="88" y="345"/>
                    <a:pt x="101" y="336"/>
                    <a:pt x="116" y="336"/>
                  </a:cubicBezTo>
                  <a:cubicBezTo>
                    <a:pt x="131" y="336"/>
                    <a:pt x="144" y="345"/>
                    <a:pt x="144" y="356"/>
                  </a:cubicBezTo>
                  <a:cubicBezTo>
                    <a:pt x="144" y="367"/>
                    <a:pt x="131" y="376"/>
                    <a:pt x="116" y="376"/>
                  </a:cubicBezTo>
                  <a:close/>
                  <a:moveTo>
                    <a:pt x="200" y="316"/>
                  </a:moveTo>
                  <a:cubicBezTo>
                    <a:pt x="32" y="316"/>
                    <a:pt x="32" y="316"/>
                    <a:pt x="32" y="316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200" y="52"/>
                    <a:pt x="200" y="52"/>
                    <a:pt x="200" y="52"/>
                  </a:cubicBezTo>
                  <a:lnTo>
                    <a:pt x="200" y="3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957BE373-994B-B140-B2FC-DD0A112E9AFB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8570556" y="5896256"/>
              <a:ext cx="240000" cy="180000"/>
            </a:xfrm>
            <a:custGeom>
              <a:avLst/>
              <a:gdLst>
                <a:gd name="T0" fmla="*/ 19 w 374"/>
                <a:gd name="T1" fmla="*/ 22 h 232"/>
                <a:gd name="T2" fmla="*/ 169 w 374"/>
                <a:gd name="T3" fmla="*/ 102 h 232"/>
                <a:gd name="T4" fmla="*/ 187 w 374"/>
                <a:gd name="T5" fmla="*/ 106 h 232"/>
                <a:gd name="T6" fmla="*/ 205 w 374"/>
                <a:gd name="T7" fmla="*/ 102 h 232"/>
                <a:gd name="T8" fmla="*/ 355 w 374"/>
                <a:gd name="T9" fmla="*/ 22 h 232"/>
                <a:gd name="T10" fmla="*/ 356 w 374"/>
                <a:gd name="T11" fmla="*/ 0 h 232"/>
                <a:gd name="T12" fmla="*/ 18 w 374"/>
                <a:gd name="T13" fmla="*/ 0 h 232"/>
                <a:gd name="T14" fmla="*/ 19 w 374"/>
                <a:gd name="T15" fmla="*/ 22 h 232"/>
                <a:gd name="T16" fmla="*/ 359 w 374"/>
                <a:gd name="T17" fmla="*/ 62 h 232"/>
                <a:gd name="T18" fmla="*/ 205 w 374"/>
                <a:gd name="T19" fmla="*/ 142 h 232"/>
                <a:gd name="T20" fmla="*/ 187 w 374"/>
                <a:gd name="T21" fmla="*/ 146 h 232"/>
                <a:gd name="T22" fmla="*/ 169 w 374"/>
                <a:gd name="T23" fmla="*/ 142 h 232"/>
                <a:gd name="T24" fmla="*/ 15 w 374"/>
                <a:gd name="T25" fmla="*/ 62 h 232"/>
                <a:gd name="T26" fmla="*/ 7 w 374"/>
                <a:gd name="T27" fmla="*/ 66 h 232"/>
                <a:gd name="T28" fmla="*/ 7 w 374"/>
                <a:gd name="T29" fmla="*/ 213 h 232"/>
                <a:gd name="T30" fmla="*/ 27 w 374"/>
                <a:gd name="T31" fmla="*/ 232 h 232"/>
                <a:gd name="T32" fmla="*/ 347 w 374"/>
                <a:gd name="T33" fmla="*/ 232 h 232"/>
                <a:gd name="T34" fmla="*/ 367 w 374"/>
                <a:gd name="T35" fmla="*/ 213 h 232"/>
                <a:gd name="T36" fmla="*/ 367 w 374"/>
                <a:gd name="T37" fmla="*/ 66 h 232"/>
                <a:gd name="T38" fmla="*/ 359 w 374"/>
                <a:gd name="T39" fmla="*/ 6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74" h="232">
                  <a:moveTo>
                    <a:pt x="19" y="22"/>
                  </a:moveTo>
                  <a:cubicBezTo>
                    <a:pt x="28" y="27"/>
                    <a:pt x="164" y="99"/>
                    <a:pt x="169" y="102"/>
                  </a:cubicBezTo>
                  <a:cubicBezTo>
                    <a:pt x="174" y="105"/>
                    <a:pt x="180" y="106"/>
                    <a:pt x="187" y="106"/>
                  </a:cubicBezTo>
                  <a:cubicBezTo>
                    <a:pt x="193" y="106"/>
                    <a:pt x="200" y="105"/>
                    <a:pt x="205" y="102"/>
                  </a:cubicBezTo>
                  <a:cubicBezTo>
                    <a:pt x="210" y="99"/>
                    <a:pt x="345" y="27"/>
                    <a:pt x="355" y="22"/>
                  </a:cubicBezTo>
                  <a:cubicBezTo>
                    <a:pt x="365" y="16"/>
                    <a:pt x="374" y="0"/>
                    <a:pt x="356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0" y="0"/>
                    <a:pt x="9" y="16"/>
                    <a:pt x="19" y="22"/>
                  </a:cubicBezTo>
                  <a:close/>
                  <a:moveTo>
                    <a:pt x="359" y="62"/>
                  </a:moveTo>
                  <a:cubicBezTo>
                    <a:pt x="348" y="67"/>
                    <a:pt x="212" y="139"/>
                    <a:pt x="205" y="142"/>
                  </a:cubicBezTo>
                  <a:cubicBezTo>
                    <a:pt x="198" y="146"/>
                    <a:pt x="193" y="146"/>
                    <a:pt x="187" y="146"/>
                  </a:cubicBezTo>
                  <a:cubicBezTo>
                    <a:pt x="180" y="146"/>
                    <a:pt x="175" y="146"/>
                    <a:pt x="169" y="142"/>
                  </a:cubicBezTo>
                  <a:cubicBezTo>
                    <a:pt x="162" y="139"/>
                    <a:pt x="26" y="67"/>
                    <a:pt x="15" y="62"/>
                  </a:cubicBezTo>
                  <a:cubicBezTo>
                    <a:pt x="7" y="58"/>
                    <a:pt x="7" y="62"/>
                    <a:pt x="7" y="66"/>
                  </a:cubicBezTo>
                  <a:cubicBezTo>
                    <a:pt x="7" y="70"/>
                    <a:pt x="7" y="213"/>
                    <a:pt x="7" y="213"/>
                  </a:cubicBezTo>
                  <a:cubicBezTo>
                    <a:pt x="7" y="221"/>
                    <a:pt x="18" y="232"/>
                    <a:pt x="27" y="232"/>
                  </a:cubicBezTo>
                  <a:cubicBezTo>
                    <a:pt x="347" y="232"/>
                    <a:pt x="347" y="232"/>
                    <a:pt x="347" y="232"/>
                  </a:cubicBezTo>
                  <a:cubicBezTo>
                    <a:pt x="356" y="232"/>
                    <a:pt x="367" y="221"/>
                    <a:pt x="367" y="213"/>
                  </a:cubicBezTo>
                  <a:cubicBezTo>
                    <a:pt x="367" y="213"/>
                    <a:pt x="367" y="70"/>
                    <a:pt x="367" y="66"/>
                  </a:cubicBezTo>
                  <a:cubicBezTo>
                    <a:pt x="367" y="62"/>
                    <a:pt x="367" y="58"/>
                    <a:pt x="359" y="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cxnSp>
          <p:nvCxnSpPr>
            <p:cNvPr id="7" name="Straight Connector 15">
              <a:extLst>
                <a:ext uri="{FF2B5EF4-FFF2-40B4-BE49-F238E27FC236}">
                  <a16:creationId xmlns:a16="http://schemas.microsoft.com/office/drawing/2014/main" id="{22CAF668-F379-1248-873C-475AF7ABF768}"/>
                </a:ext>
              </a:extLst>
            </p:cNvPr>
            <p:cNvCxnSpPr/>
            <p:nvPr/>
          </p:nvCxnSpPr>
          <p:spPr bwMode="auto">
            <a:xfrm>
              <a:off x="8354655" y="4968235"/>
              <a:ext cx="0" cy="115200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293892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orbee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B0F605F6-7DB1-1B4D-B9E6-5F3BE9A85898}"/>
              </a:ext>
            </a:extLst>
          </p:cNvPr>
          <p:cNvSpPr txBox="1"/>
          <p:nvPr userDrawn="1"/>
        </p:nvSpPr>
        <p:spPr>
          <a:xfrm>
            <a:off x="1106386" y="1183213"/>
            <a:ext cx="4587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Georgia" panose="02040502050405020303" pitchFamily="18" charset="0"/>
              </a:rPr>
              <a:t>WIST JE DAT?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C762E3F3-A57E-554B-8E24-76030A38B561}"/>
              </a:ext>
            </a:extLst>
          </p:cNvPr>
          <p:cNvSpPr/>
          <p:nvPr userDrawn="1"/>
        </p:nvSpPr>
        <p:spPr>
          <a:xfrm>
            <a:off x="1217226" y="1897271"/>
            <a:ext cx="1260000" cy="7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D934BB79-27D0-E648-9250-C3DF788E0E49}"/>
              </a:ext>
            </a:extLst>
          </p:cNvPr>
          <p:cNvSpPr txBox="1"/>
          <p:nvPr userDrawn="1"/>
        </p:nvSpPr>
        <p:spPr>
          <a:xfrm>
            <a:off x="2477226" y="2545267"/>
            <a:ext cx="43800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Ubuntu Light" panose="020B0304030602030204" pitchFamily="34" charset="0"/>
              </a:rPr>
              <a:t>T-Safe het </a:t>
            </a:r>
            <a:r>
              <a:rPr lang="en-GB" dirty="0" err="1">
                <a:latin typeface="Ubuntu Light" panose="020B0304030602030204" pitchFamily="34" charset="0"/>
              </a:rPr>
              <a:t>meest</a:t>
            </a:r>
            <a:r>
              <a:rPr lang="en-GB" dirty="0">
                <a:latin typeface="Ubuntu Light" panose="020B0304030602030204" pitchFamily="34" charset="0"/>
              </a:rPr>
              <a:t> </a:t>
            </a:r>
            <a:r>
              <a:rPr lang="en-GB" dirty="0" err="1">
                <a:latin typeface="Ubuntu Light" panose="020B0304030602030204" pitchFamily="34" charset="0"/>
              </a:rPr>
              <a:t>gebruikte</a:t>
            </a:r>
            <a:r>
              <a:rPr lang="en-GB" dirty="0">
                <a:latin typeface="Ubuntu Light" panose="020B0304030602030204" pitchFamily="34" charset="0"/>
              </a:rPr>
              <a:t> </a:t>
            </a:r>
            <a:r>
              <a:rPr lang="en-GB" dirty="0" err="1">
                <a:latin typeface="Ubuntu Light" panose="020B0304030602030204" pitchFamily="34" charset="0"/>
              </a:rPr>
              <a:t>koperspiraaltje</a:t>
            </a:r>
            <a:r>
              <a:rPr lang="en-GB" dirty="0">
                <a:latin typeface="Ubuntu Light" panose="020B0304030602030204" pitchFamily="34" charset="0"/>
              </a:rPr>
              <a:t> in Nederland is?</a:t>
            </a:r>
          </a:p>
          <a:p>
            <a:r>
              <a:rPr lang="en-GB" dirty="0">
                <a:latin typeface="Ubuntu Light" panose="020B0304030602030204" pitchFamily="34" charset="0"/>
              </a:rPr>
              <a:t>&gt; 20.000 T-Safe per </a:t>
            </a:r>
            <a:r>
              <a:rPr lang="en-GB" dirty="0" err="1">
                <a:latin typeface="Ubuntu Light" panose="020B0304030602030204" pitchFamily="34" charset="0"/>
              </a:rPr>
              <a:t>jaar</a:t>
            </a:r>
            <a:r>
              <a:rPr lang="en-GB" dirty="0">
                <a:latin typeface="Ubuntu Light" panose="020B0304030602030204" pitchFamily="34" charset="0"/>
              </a:rPr>
              <a:t>!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19FD6746-FF85-B348-BD4F-A789AC775079}"/>
              </a:ext>
            </a:extLst>
          </p:cNvPr>
          <p:cNvSpPr/>
          <p:nvPr userDrawn="1"/>
        </p:nvSpPr>
        <p:spPr>
          <a:xfrm>
            <a:off x="1217226" y="2521523"/>
            <a:ext cx="944083" cy="9440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144000" rtlCol="0" anchor="ctr"/>
          <a:lstStyle/>
          <a:p>
            <a:pPr algn="ctr"/>
            <a:r>
              <a:rPr lang="en-GB" sz="4000" b="1" dirty="0">
                <a:latin typeface="Georgia" panose="02040502050405020303" pitchFamily="18" charset="0"/>
              </a:rPr>
              <a:t>1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7341E4D-850D-6A43-903A-CA4F088D1B2C}"/>
              </a:ext>
            </a:extLst>
          </p:cNvPr>
          <p:cNvSpPr/>
          <p:nvPr userDrawn="1"/>
        </p:nvSpPr>
        <p:spPr>
          <a:xfrm>
            <a:off x="1217226" y="3629886"/>
            <a:ext cx="944083" cy="9440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144000" rtlCol="0" anchor="ctr"/>
          <a:lstStyle/>
          <a:p>
            <a:pPr algn="ctr"/>
            <a:r>
              <a:rPr lang="en-GB" sz="4000" b="1" dirty="0">
                <a:latin typeface="Georgia" panose="02040502050405020303" pitchFamily="18" charset="0"/>
              </a:rPr>
              <a:t>2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946A192F-A010-4D42-9C86-0F186326A4EE}"/>
              </a:ext>
            </a:extLst>
          </p:cNvPr>
          <p:cNvSpPr/>
          <p:nvPr userDrawn="1"/>
        </p:nvSpPr>
        <p:spPr>
          <a:xfrm>
            <a:off x="1217226" y="4700824"/>
            <a:ext cx="944083" cy="9440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144000" rtlCol="0" anchor="ctr"/>
          <a:lstStyle/>
          <a:p>
            <a:pPr algn="ctr"/>
            <a:r>
              <a:rPr lang="en-GB" sz="4000" b="1" dirty="0">
                <a:latin typeface="Georgia" panose="02040502050405020303" pitchFamily="18" charset="0"/>
              </a:rPr>
              <a:t>3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D5F6BC38-4D3D-EE46-9ECC-6849EE6B5793}"/>
              </a:ext>
            </a:extLst>
          </p:cNvPr>
          <p:cNvSpPr txBox="1"/>
          <p:nvPr userDrawn="1"/>
        </p:nvSpPr>
        <p:spPr>
          <a:xfrm>
            <a:off x="2477226" y="3917261"/>
            <a:ext cx="4380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Ubuntu Light" panose="020B0304030602030204" pitchFamily="34" charset="0"/>
              </a:rPr>
              <a:t>T-Safe de </a:t>
            </a:r>
            <a:r>
              <a:rPr lang="en-GB" dirty="0" err="1">
                <a:latin typeface="Ubuntu Light" panose="020B0304030602030204" pitchFamily="34" charset="0"/>
              </a:rPr>
              <a:t>voorkeur</a:t>
            </a:r>
            <a:r>
              <a:rPr lang="en-GB" dirty="0">
                <a:latin typeface="Ubuntu Light" panose="020B0304030602030204" pitchFamily="34" charset="0"/>
              </a:rPr>
              <a:t> </a:t>
            </a:r>
            <a:r>
              <a:rPr lang="en-GB" dirty="0" err="1">
                <a:latin typeface="Ubuntu Light" panose="020B0304030602030204" pitchFamily="34" charset="0"/>
              </a:rPr>
              <a:t>geniet</a:t>
            </a:r>
            <a:r>
              <a:rPr lang="en-GB" dirty="0">
                <a:latin typeface="Ubuntu Light" panose="020B0304030602030204" pitchFamily="34" charset="0"/>
              </a:rPr>
              <a:t> van NHG?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C3A09BAE-6C08-7E44-90D7-CEB3E2D025E9}"/>
              </a:ext>
            </a:extLst>
          </p:cNvPr>
          <p:cNvSpPr txBox="1"/>
          <p:nvPr userDrawn="1"/>
        </p:nvSpPr>
        <p:spPr>
          <a:xfrm>
            <a:off x="2477226" y="4817724"/>
            <a:ext cx="4380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Ubuntu Light" panose="020B0304030602030204" pitchFamily="34" charset="0"/>
              </a:rPr>
              <a:t>Alle </a:t>
            </a:r>
            <a:r>
              <a:rPr lang="en-GB" dirty="0" err="1">
                <a:latin typeface="Ubuntu Light" panose="020B0304030602030204" pitchFamily="34" charset="0"/>
              </a:rPr>
              <a:t>spiralen</a:t>
            </a:r>
            <a:r>
              <a:rPr lang="en-GB" dirty="0">
                <a:latin typeface="Ubuntu Light" panose="020B0304030602030204" pitchFamily="34" charset="0"/>
              </a:rPr>
              <a:t> van Titus Health Care </a:t>
            </a:r>
            <a:r>
              <a:rPr lang="en-GB" dirty="0" err="1">
                <a:latin typeface="Ubuntu Light" panose="020B0304030602030204" pitchFamily="34" charset="0"/>
              </a:rPr>
              <a:t>voldoen</a:t>
            </a:r>
            <a:r>
              <a:rPr lang="en-GB" dirty="0">
                <a:latin typeface="Ubuntu Light" panose="020B0304030602030204" pitchFamily="34" charset="0"/>
              </a:rPr>
              <a:t> </a:t>
            </a:r>
            <a:r>
              <a:rPr lang="en-GB" dirty="0" err="1">
                <a:latin typeface="Ubuntu Light" panose="020B0304030602030204" pitchFamily="34" charset="0"/>
              </a:rPr>
              <a:t>aan</a:t>
            </a:r>
            <a:r>
              <a:rPr lang="en-GB" dirty="0">
                <a:latin typeface="Ubuntu Light" panose="020B0304030602030204" pitchFamily="34" charset="0"/>
              </a:rPr>
              <a:t> de </a:t>
            </a:r>
            <a:r>
              <a:rPr lang="en-GB" dirty="0" err="1">
                <a:latin typeface="Ubuntu Light" panose="020B0304030602030204" pitchFamily="34" charset="0"/>
              </a:rPr>
              <a:t>hoogste</a:t>
            </a:r>
            <a:r>
              <a:rPr lang="en-GB" dirty="0">
                <a:latin typeface="Ubuntu Light" panose="020B0304030602030204" pitchFamily="34" charset="0"/>
              </a:rPr>
              <a:t> </a:t>
            </a:r>
            <a:r>
              <a:rPr lang="en-GB" dirty="0" err="1">
                <a:latin typeface="Ubuntu Light" panose="020B0304030602030204" pitchFamily="34" charset="0"/>
              </a:rPr>
              <a:t>kwaliteiteisen</a:t>
            </a:r>
            <a:r>
              <a:rPr lang="en-GB" dirty="0">
                <a:latin typeface="Ubuntu Light" panose="020B0304030602030204" pitchFamily="34" charset="0"/>
              </a:rPr>
              <a:t>?</a:t>
            </a:r>
          </a:p>
        </p:txBody>
      </p:sp>
      <p:pic>
        <p:nvPicPr>
          <p:cNvPr id="11" name="Afbeelding 10" descr="Afbeelding met tekst, sluiten&#10;&#10;Automatisch gegenereerde beschrijving">
            <a:extLst>
              <a:ext uri="{FF2B5EF4-FFF2-40B4-BE49-F238E27FC236}">
                <a16:creationId xmlns:a16="http://schemas.microsoft.com/office/drawing/2014/main" id="{CF6AD950-C080-ED4D-8C0A-47881BD4AE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8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7240" y="0"/>
            <a:ext cx="53347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36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A34F48-6A6E-49E0-9FEB-ADBA073D4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2F9C81-B1DE-4A31-9514-31DF7FE1B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D78645-AD8C-41DF-BCF3-677347F7A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6725-8DBA-4BF2-B238-20FFEAF25CB7}" type="datetimeFigureOut">
              <a:rPr lang="nl-NL" smtClean="0"/>
              <a:t>28-4-2021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32DAD71-323E-4618-9471-92872FBCD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D5C0555-164C-4A6C-B02C-ADCB936DB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1912-3435-4A19-A88C-62F022FB6D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84398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C18D6E-2C9D-874A-988D-41ED6E5F2C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7A29EFC-BC8F-634F-A9AA-02ECBADCB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54" indent="0" algn="ctr">
              <a:buNone/>
              <a:defRPr sz="2000"/>
            </a:lvl2pPr>
            <a:lvl3pPr marL="914309" indent="0" algn="ctr">
              <a:buNone/>
              <a:defRPr sz="1800"/>
            </a:lvl3pPr>
            <a:lvl4pPr marL="1371463" indent="0" algn="ctr">
              <a:buNone/>
              <a:defRPr sz="1600"/>
            </a:lvl4pPr>
            <a:lvl5pPr marL="1828617" indent="0" algn="ctr">
              <a:buNone/>
              <a:defRPr sz="1600"/>
            </a:lvl5pPr>
            <a:lvl6pPr marL="2285771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4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C60F30B-B6A8-4746-96F7-4D9F82A1C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FFBF-E728-4549-B3E1-49DF09F61904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F4FE0D-2BB4-3047-B1E4-650434DAA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0258A4-FAE0-7F4C-8637-C9DC3DFD5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DE058-F341-0E44-94C5-C291B2E8B96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9307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7F8ACE8-4813-6D4B-B347-2BC5E943D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FFBF-E728-4549-B3E1-49DF09F61904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ADA3E3D-A889-CE4B-8E39-2BE704BE7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D22C5F7-7C53-894C-8571-C583F5EEA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DE058-F341-0E44-94C5-C291B2E8B96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345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enkel_zonder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>
                <a:latin typeface="Ubuntu" panose="020B050403060203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2B486902-5D3E-5448-AF61-532689F86B6D}"/>
              </a:ext>
            </a:extLst>
          </p:cNvPr>
          <p:cNvSpPr/>
          <p:nvPr userDrawn="1"/>
        </p:nvSpPr>
        <p:spPr>
          <a:xfrm>
            <a:off x="1" y="6587193"/>
            <a:ext cx="9133200" cy="288000"/>
          </a:xfrm>
          <a:prstGeom prst="rect">
            <a:avLst/>
          </a:prstGeom>
          <a:solidFill>
            <a:srgbClr val="5119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52AC1D60-CDFF-2649-9E89-34532757CCBD}"/>
              </a:ext>
            </a:extLst>
          </p:cNvPr>
          <p:cNvSpPr/>
          <p:nvPr userDrawn="1"/>
        </p:nvSpPr>
        <p:spPr>
          <a:xfrm>
            <a:off x="9133201" y="6587194"/>
            <a:ext cx="2220599" cy="2879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F4157D41-EED2-0643-9560-B0C4C4A13464}"/>
              </a:ext>
            </a:extLst>
          </p:cNvPr>
          <p:cNvSpPr/>
          <p:nvPr userDrawn="1"/>
        </p:nvSpPr>
        <p:spPr>
          <a:xfrm>
            <a:off x="11353800" y="6587193"/>
            <a:ext cx="838200" cy="28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922114"/>
      </p:ext>
    </p:extLst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D4C5EC-B9FE-4478-85BC-2C49E1924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3F61320-BA3F-4C0A-8204-4EFB4164C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895597-F32A-41C8-B2B9-8D0983EB6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BCEA-DC9E-4D69-B97C-953613C32BC7}" type="datetimeFigureOut">
              <a:rPr lang="nl-NL" smtClean="0"/>
              <a:t>28-4-2021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AC6F0A-E409-4F15-8F7F-587C98E7F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D39850-7B25-458C-9ADF-29FFB3F75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D4376-9ABB-4548-A3CD-EA4BBF6B26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67403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en tekstv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rgbClr val="707275"/>
                </a:solidFill>
                <a:latin typeface="Ubuntu" panose="020B05040306020A0204" pitchFamily="34" charset="0"/>
              </a:defRPr>
            </a:lvl1pPr>
            <a:lvl2pPr>
              <a:defRPr>
                <a:solidFill>
                  <a:srgbClr val="707275"/>
                </a:solidFill>
                <a:latin typeface="Ubuntu" panose="020B05040306020A0204" pitchFamily="34" charset="0"/>
              </a:defRPr>
            </a:lvl2pPr>
            <a:lvl3pPr>
              <a:defRPr>
                <a:solidFill>
                  <a:srgbClr val="707275"/>
                </a:solidFill>
                <a:latin typeface="Ubuntu" panose="020B05040306020A0204" pitchFamily="34" charset="0"/>
              </a:defRPr>
            </a:lvl3pPr>
            <a:lvl4pPr>
              <a:defRPr>
                <a:solidFill>
                  <a:srgbClr val="707275"/>
                </a:solidFill>
                <a:latin typeface="Ubuntu" panose="020B05040306020A0204" pitchFamily="34" charset="0"/>
              </a:defRPr>
            </a:lvl4pPr>
            <a:lvl5pPr>
              <a:defRPr>
                <a:solidFill>
                  <a:srgbClr val="707275"/>
                </a:solidFill>
                <a:latin typeface="Ubuntu" panose="020B05040306020A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D5D88213-910A-E743-BEF6-7EA675087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A4CD"/>
                </a:solidFill>
                <a:latin typeface="Ubuntu" panose="020B05040306020A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3134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lk titel logo en tekstv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rgbClr val="707275"/>
                </a:solidFill>
                <a:latin typeface="Ubuntu" panose="020B05040306020A0204" pitchFamily="34" charset="0"/>
              </a:defRPr>
            </a:lvl1pPr>
            <a:lvl2pPr>
              <a:defRPr>
                <a:solidFill>
                  <a:srgbClr val="707275"/>
                </a:solidFill>
                <a:latin typeface="Ubuntu" panose="020B05040306020A0204" pitchFamily="34" charset="0"/>
              </a:defRPr>
            </a:lvl2pPr>
            <a:lvl3pPr>
              <a:defRPr>
                <a:solidFill>
                  <a:srgbClr val="707275"/>
                </a:solidFill>
                <a:latin typeface="Ubuntu" panose="020B05040306020A0204" pitchFamily="34" charset="0"/>
              </a:defRPr>
            </a:lvl3pPr>
            <a:lvl4pPr>
              <a:defRPr>
                <a:solidFill>
                  <a:srgbClr val="707275"/>
                </a:solidFill>
                <a:latin typeface="Ubuntu" panose="020B05040306020A0204" pitchFamily="34" charset="0"/>
              </a:defRPr>
            </a:lvl4pPr>
            <a:lvl5pPr>
              <a:defRPr>
                <a:solidFill>
                  <a:srgbClr val="707275"/>
                </a:solidFill>
                <a:latin typeface="Ubuntu" panose="020B05040306020A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11" name="Rechthoek 10"/>
          <p:cNvSpPr/>
          <p:nvPr userDrawn="1"/>
        </p:nvSpPr>
        <p:spPr>
          <a:xfrm>
            <a:off x="11506200" y="0"/>
            <a:ext cx="685800" cy="6858000"/>
          </a:xfrm>
          <a:prstGeom prst="rect">
            <a:avLst/>
          </a:prstGeom>
          <a:solidFill>
            <a:srgbClr val="00A4CD"/>
          </a:solidFill>
          <a:ln>
            <a:solidFill>
              <a:srgbClr val="00A4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hthoek 11"/>
          <p:cNvSpPr/>
          <p:nvPr userDrawn="1"/>
        </p:nvSpPr>
        <p:spPr>
          <a:xfrm>
            <a:off x="11404599" y="0"/>
            <a:ext cx="128875" cy="6858000"/>
          </a:xfrm>
          <a:prstGeom prst="rect">
            <a:avLst/>
          </a:prstGeom>
          <a:solidFill>
            <a:srgbClr val="707275"/>
          </a:solidFill>
          <a:ln>
            <a:solidFill>
              <a:srgbClr val="70727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65BD4A5E-5CAE-9B44-AC93-3A14401AD3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795" y="6223263"/>
            <a:ext cx="1310041" cy="544512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D5D88213-910A-E743-BEF6-7EA675087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A4CD"/>
                </a:solidFill>
                <a:latin typeface="Ubuntu" panose="020B05040306020A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32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56393B-328A-44A7-9A58-A4E83715D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BDD02B5-380E-468E-87F1-6EF65A635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7D7B6E-D710-4C25-A9CF-6793CC645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6725-8DBA-4BF2-B238-20FFEAF25CB7}" type="datetimeFigureOut">
              <a:rPr lang="nl-NL" smtClean="0"/>
              <a:t>28-4-2021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913D4D2-BB23-4C7E-B723-681DB03A2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397DDA-7CF7-4439-9069-BEC371E10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1912-3435-4A19-A88C-62F022FB6D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733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A9E708-9F81-496F-A0C6-F0F3A79CD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598D9E-59D7-4DA0-9CA3-08C63D909C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78B060C-72A3-476B-9273-19933FD0AB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83D8229-A38A-4CD0-8F8B-A4E38A7F7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6725-8DBA-4BF2-B238-20FFEAF25CB7}" type="datetimeFigureOut">
              <a:rPr lang="nl-NL" smtClean="0"/>
              <a:t>28-4-2021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37E8E7F-A18C-46DD-AB17-B9B40082E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A272DE-1AFD-439F-B00F-9E432D0CA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1912-3435-4A19-A88C-62F022FB6D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153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F41A70-7F91-407B-B1D5-222E40F28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F84E5E5-2BEE-4552-A753-D054BF92A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08201B6-AD0F-4B28-B7F8-3989B873A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457D85-4072-4D6B-96FF-CA587CA6C7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564D868-8B7C-4C55-AE70-F51EDDAA19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857CDFD-4ED2-4ED9-8340-378C20C24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6725-8DBA-4BF2-B238-20FFEAF25CB7}" type="datetimeFigureOut">
              <a:rPr lang="nl-NL" smtClean="0"/>
              <a:t>28-4-2021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E6730A6-9838-4FD6-84B5-8D962BA55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031A5CF-8E9B-4487-8C3D-718B046DB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1912-3435-4A19-A88C-62F022FB6D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1717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3066BA-8EB0-4965-8519-6969FAC4F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7E2B6E-0278-40A9-A9AE-367F2A50B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6725-8DBA-4BF2-B238-20FFEAF25CB7}" type="datetimeFigureOut">
              <a:rPr lang="nl-NL" smtClean="0"/>
              <a:t>28-4-2021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3EE5F77-3366-4CBE-A0EE-6790C8999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D2342B2-03E2-4604-A30D-D4A8C3330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1912-3435-4A19-A88C-62F022FB6D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993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7F13D3C-4100-4CBB-B89C-A135FC9B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6725-8DBA-4BF2-B238-20FFEAF25CB7}" type="datetimeFigureOut">
              <a:rPr lang="nl-NL" smtClean="0"/>
              <a:t>28-4-2021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6ABB4A7-B43C-4F3B-A88B-863BDD296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D99A273-2CB4-41AC-B5A9-BAA4D5A2A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1912-3435-4A19-A88C-62F022FB6D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1986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F0548D-665D-400D-B0BC-50892EB57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AE5264-1234-4EEB-9D7E-FEF976FEF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67B88B4-48B6-4ACD-B419-86B2A716C3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54F7D44-6959-4520-B1D7-85D204F56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6725-8DBA-4BF2-B238-20FFEAF25CB7}" type="datetimeFigureOut">
              <a:rPr lang="nl-NL" smtClean="0"/>
              <a:t>28-4-2021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3021C51-D934-4379-9F16-1F83BFDF6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508EA8F-373B-49BC-BBBB-3E500E511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1912-3435-4A19-A88C-62F022FB6D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134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582788-8F15-44C0-9ED7-A9D1CC13F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D443052-B6EB-455B-97B7-28A95E013C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366AAE7-863C-4315-BE95-B8C82B10D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08CDFAA-FBD0-4617-A238-DE8AB3D79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A6725-8DBA-4BF2-B238-20FFEAF25CB7}" type="datetimeFigureOut">
              <a:rPr lang="nl-NL" smtClean="0"/>
              <a:t>28-4-2021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3EDC35-4E1F-47E2-825B-060C10C89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C978E0-7411-4D88-BE94-51EC16CA4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1912-3435-4A19-A88C-62F022FB6D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207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579E213-4BC4-4DA8-BA2C-3F065A2B5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2ECB901-9387-43F1-9C6B-E3FE8D01B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E9E533-C46E-43E9-A5EF-D1F1E55901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A6725-8DBA-4BF2-B238-20FFEAF25CB7}" type="datetimeFigureOut">
              <a:rPr lang="nl-NL" smtClean="0"/>
              <a:t>28-4-2021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C7BB71-F04B-4A5A-9998-7FDC582BC5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2FCF034-CEF3-486F-AFE4-2AB4F5C9F2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E1912-3435-4A19-A88C-62F022FB6D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83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04B03C6-2544-EB48-9D29-ADF7644D3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E0D3EF5-F327-7449-B8D4-4A4D97325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781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Ubuntu" panose="020B05040306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Ubuntu" panose="020B05040306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Ubuntu" panose="020B05040306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Ubuntu" panose="020B05040306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Ubuntu" panose="020B05040306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AD995F-43C2-3246-9167-08D159EF3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</a:t>
            </a:r>
          </a:p>
        </p:txBody>
      </p:sp>
      <p:graphicFrame>
        <p:nvGraphicFramePr>
          <p:cNvPr id="8" name="Tabel 5">
            <a:extLst>
              <a:ext uri="{FF2B5EF4-FFF2-40B4-BE49-F238E27FC236}">
                <a16:creationId xmlns:a16="http://schemas.microsoft.com/office/drawing/2014/main" id="{758C77D3-16D1-BA40-A594-983FAD16E2C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2916" y="2165334"/>
          <a:ext cx="9687939" cy="35800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schemeClr val="bg1">
                      <a:lumMod val="50000"/>
                      <a:alpha val="40000"/>
                    </a:schemeClr>
                  </a:outerShdw>
                </a:effectLst>
                <a:tableStyleId>{1E171933-4619-4E11-9A3F-F7608DF75F80}</a:tableStyleId>
              </a:tblPr>
              <a:tblGrid>
                <a:gridCol w="1206091">
                  <a:extLst>
                    <a:ext uri="{9D8B030D-6E8A-4147-A177-3AD203B41FA5}">
                      <a16:colId xmlns:a16="http://schemas.microsoft.com/office/drawing/2014/main" val="1765539862"/>
                    </a:ext>
                  </a:extLst>
                </a:gridCol>
                <a:gridCol w="8481848">
                  <a:extLst>
                    <a:ext uri="{9D8B030D-6E8A-4147-A177-3AD203B41FA5}">
                      <a16:colId xmlns:a16="http://schemas.microsoft.com/office/drawing/2014/main" val="2600020605"/>
                    </a:ext>
                  </a:extLst>
                </a:gridCol>
              </a:tblGrid>
              <a:tr h="396740">
                <a:tc>
                  <a:txBody>
                    <a:bodyPr/>
                    <a:lstStyle/>
                    <a:p>
                      <a:endParaRPr lang="nl-NL" sz="1600" dirty="0">
                        <a:latin typeface="Ubuntu" panose="020B0504030602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sz="1600" dirty="0">
                        <a:latin typeface="Ubuntu" panose="020B0504030602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821655"/>
                  </a:ext>
                </a:extLst>
              </a:tr>
              <a:tr h="396740">
                <a:tc>
                  <a:txBody>
                    <a:bodyPr/>
                    <a:lstStyle/>
                    <a:p>
                      <a:r>
                        <a:rPr lang="nl-NL" sz="1600" b="0" i="0" dirty="0">
                          <a:solidFill>
                            <a:schemeClr val="tx1"/>
                          </a:solidFill>
                          <a:latin typeface="Ubuntu Light" panose="020B0304030602030204" pitchFamily="34" charset="0"/>
                        </a:rPr>
                        <a:t>00:00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0" i="0" dirty="0">
                          <a:solidFill>
                            <a:schemeClr val="tx1"/>
                          </a:solidFill>
                          <a:latin typeface="Ubuntu Light" panose="020B0304030602030204" pitchFamily="34" charset="0"/>
                        </a:rPr>
                        <a:t>Inloop + maaltijd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593167"/>
                  </a:ext>
                </a:extLst>
              </a:tr>
              <a:tr h="396740">
                <a:tc>
                  <a:txBody>
                    <a:bodyPr/>
                    <a:lstStyle/>
                    <a:p>
                      <a:r>
                        <a:rPr lang="nl-NL" sz="1600" b="0" i="0" dirty="0">
                          <a:solidFill>
                            <a:schemeClr val="tx1"/>
                          </a:solidFill>
                          <a:latin typeface="Ubuntu Light" panose="020B0304030602030204" pitchFamily="34" charset="0"/>
                        </a:rPr>
                        <a:t>00:30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0" i="0" dirty="0">
                          <a:solidFill>
                            <a:schemeClr val="tx1"/>
                          </a:solidFill>
                          <a:latin typeface="Ubuntu Light" panose="020B0304030602030204" pitchFamily="34" charset="0"/>
                        </a:rPr>
                        <a:t>Welkom &amp; Introductie Titus Health Care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208116"/>
                  </a:ext>
                </a:extLst>
              </a:tr>
              <a:tr h="396740">
                <a:tc>
                  <a:txBody>
                    <a:bodyPr/>
                    <a:lstStyle/>
                    <a:p>
                      <a:r>
                        <a:rPr lang="nl-NL" sz="1600" b="0" i="0" dirty="0">
                          <a:solidFill>
                            <a:schemeClr val="tx1"/>
                          </a:solidFill>
                          <a:latin typeface="Ubuntu Light" panose="020B0304030602030204" pitchFamily="34" charset="0"/>
                        </a:rPr>
                        <a:t>00:45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0" i="0" dirty="0">
                          <a:solidFill>
                            <a:schemeClr val="tx1"/>
                          </a:solidFill>
                          <a:latin typeface="Ubuntu Light" panose="020B0304030602030204" pitchFamily="34" charset="0"/>
                        </a:rPr>
                        <a:t>Plenaire sessie Anticonceptie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889781"/>
                  </a:ext>
                </a:extLst>
              </a:tr>
              <a:tr h="396740">
                <a:tc>
                  <a:txBody>
                    <a:bodyPr/>
                    <a:lstStyle/>
                    <a:p>
                      <a:r>
                        <a:rPr lang="nl-NL" sz="1600" b="0" i="0" dirty="0">
                          <a:solidFill>
                            <a:schemeClr val="tx1"/>
                          </a:solidFill>
                          <a:latin typeface="Ubuntu Light" panose="020B0304030602030204" pitchFamily="34" charset="0"/>
                        </a:rPr>
                        <a:t>01:45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0" i="0" dirty="0">
                          <a:solidFill>
                            <a:schemeClr val="tx1"/>
                          </a:solidFill>
                          <a:latin typeface="Ubuntu Light" panose="020B0304030602030204" pitchFamily="34" charset="0"/>
                        </a:rPr>
                        <a:t>Pauze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413393"/>
                  </a:ext>
                </a:extLst>
              </a:tr>
              <a:tr h="396740">
                <a:tc>
                  <a:txBody>
                    <a:bodyPr/>
                    <a:lstStyle/>
                    <a:p>
                      <a:r>
                        <a:rPr lang="nl-NL" sz="1600" b="0" i="0" dirty="0">
                          <a:solidFill>
                            <a:schemeClr val="tx1"/>
                          </a:solidFill>
                          <a:latin typeface="Ubuntu Light" panose="020B0304030602030204" pitchFamily="34" charset="0"/>
                        </a:rPr>
                        <a:t>02:00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0" i="0" dirty="0">
                          <a:solidFill>
                            <a:schemeClr val="tx1"/>
                          </a:solidFill>
                          <a:latin typeface="Ubuntu Light" panose="020B0304030602030204" pitchFamily="34" charset="0"/>
                        </a:rPr>
                        <a:t>Vaardigheden carrousel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379209"/>
                  </a:ext>
                </a:extLst>
              </a:tr>
              <a:tr h="396740">
                <a:tc>
                  <a:txBody>
                    <a:bodyPr/>
                    <a:lstStyle/>
                    <a:p>
                      <a:r>
                        <a:rPr lang="nl-NL" sz="1600" b="0" i="0" dirty="0">
                          <a:solidFill>
                            <a:schemeClr val="tx1"/>
                          </a:solidFill>
                          <a:latin typeface="Ubuntu Light" panose="020B0304030602030204" pitchFamily="34" charset="0"/>
                        </a:rPr>
                        <a:t>02:40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0" i="0" dirty="0">
                          <a:solidFill>
                            <a:schemeClr val="tx1"/>
                          </a:solidFill>
                          <a:latin typeface="Ubuntu Light" panose="020B0304030602030204" pitchFamily="34" charset="0"/>
                        </a:rPr>
                        <a:t>Vaardigheden carrousel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078358"/>
                  </a:ext>
                </a:extLst>
              </a:tr>
              <a:tr h="406100">
                <a:tc>
                  <a:txBody>
                    <a:bodyPr/>
                    <a:lstStyle/>
                    <a:p>
                      <a:r>
                        <a:rPr lang="nl-NL" sz="1600" b="0" i="0" dirty="0">
                          <a:solidFill>
                            <a:schemeClr val="tx1"/>
                          </a:solidFill>
                          <a:latin typeface="Ubuntu Light" panose="020B0304030602030204" pitchFamily="34" charset="0"/>
                        </a:rPr>
                        <a:t>03:20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0" i="0" dirty="0">
                          <a:solidFill>
                            <a:schemeClr val="tx1"/>
                          </a:solidFill>
                          <a:latin typeface="Ubuntu Light" panose="020B0304030602030204" pitchFamily="34" charset="0"/>
                        </a:rPr>
                        <a:t>Vaardigheden carrousel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094653"/>
                  </a:ext>
                </a:extLst>
              </a:tr>
              <a:tr h="396740">
                <a:tc>
                  <a:txBody>
                    <a:bodyPr/>
                    <a:lstStyle/>
                    <a:p>
                      <a:r>
                        <a:rPr lang="nl-NL" sz="1600" b="0" i="0" dirty="0">
                          <a:solidFill>
                            <a:schemeClr val="tx1"/>
                          </a:solidFill>
                          <a:latin typeface="Ubuntu Light" panose="020B0304030602030204" pitchFamily="34" charset="0"/>
                        </a:rPr>
                        <a:t>04:00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="0" i="0" dirty="0">
                          <a:solidFill>
                            <a:schemeClr val="tx1"/>
                          </a:solidFill>
                          <a:latin typeface="Ubuntu Light" panose="020B0304030602030204" pitchFamily="34" charset="0"/>
                        </a:rPr>
                        <a:t>Plenaire afsluiting &amp; evaluatie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744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61878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ACportaal20">
      <a:dk1>
        <a:srgbClr val="585958"/>
      </a:dk1>
      <a:lt1>
        <a:srgbClr val="FFFFFF"/>
      </a:lt1>
      <a:dk2>
        <a:srgbClr val="00A3D1"/>
      </a:dk2>
      <a:lt2>
        <a:srgbClr val="F2F2F2"/>
      </a:lt2>
      <a:accent1>
        <a:srgbClr val="616366"/>
      </a:accent1>
      <a:accent2>
        <a:srgbClr val="0289AE"/>
      </a:accent2>
      <a:accent3>
        <a:srgbClr val="BFC0BE"/>
      </a:accent3>
      <a:accent4>
        <a:srgbClr val="CBC6C0"/>
      </a:accent4>
      <a:accent5>
        <a:srgbClr val="A5D0DD"/>
      </a:accent5>
      <a:accent6>
        <a:srgbClr val="44546A"/>
      </a:accent6>
      <a:hlink>
        <a:srgbClr val="0289AE"/>
      </a:hlink>
      <a:folHlink>
        <a:srgbClr val="0289A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400" dirty="0">
            <a:latin typeface="Ubuntu Light" panose="020B030403060203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Breedbeeld</PresentationFormat>
  <Paragraphs>19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Georgia</vt:lpstr>
      <vt:lpstr>Ubuntu</vt:lpstr>
      <vt:lpstr>Ubuntu Light</vt:lpstr>
      <vt:lpstr>Wingdings</vt:lpstr>
      <vt:lpstr>Kantoorthema</vt:lpstr>
      <vt:lpstr>1_Kantoorthema</vt:lpstr>
      <vt:lpstr>PROGRAMMA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</dc:title>
  <dc:creator>Carolien</dc:creator>
  <cp:lastModifiedBy>Carolien</cp:lastModifiedBy>
  <cp:revision>1</cp:revision>
  <dcterms:created xsi:type="dcterms:W3CDTF">2021-04-28T10:23:44Z</dcterms:created>
  <dcterms:modified xsi:type="dcterms:W3CDTF">2021-04-28T10:24:05Z</dcterms:modified>
</cp:coreProperties>
</file>