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1" r:id="rId4"/>
    <p:sldId id="288" r:id="rId5"/>
    <p:sldId id="285" r:id="rId6"/>
    <p:sldId id="287" r:id="rId7"/>
    <p:sldId id="284" r:id="rId8"/>
    <p:sldId id="262" r:id="rId9"/>
    <p:sldId id="280" r:id="rId10"/>
    <p:sldId id="281" r:id="rId11"/>
    <p:sldId id="282" r:id="rId12"/>
    <p:sldId id="283" r:id="rId13"/>
    <p:sldId id="260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7"/>
    <a:srgbClr val="283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Stijl, thema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42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ra Knapen" userId="54dfc33a-a33f-48b9-ad46-07cdf15c7b81" providerId="ADAL" clId="{80498D64-A618-4CF7-AB34-A69400BAB081}"/>
    <pc:docChg chg="modSld">
      <pc:chgData name="Klara Knapen" userId="54dfc33a-a33f-48b9-ad46-07cdf15c7b81" providerId="ADAL" clId="{80498D64-A618-4CF7-AB34-A69400BAB081}" dt="2019-07-29T09:25:33.806" v="0" actId="20577"/>
      <pc:docMkLst>
        <pc:docMk/>
      </pc:docMkLst>
      <pc:sldChg chg="modSp">
        <pc:chgData name="Klara Knapen" userId="54dfc33a-a33f-48b9-ad46-07cdf15c7b81" providerId="ADAL" clId="{80498D64-A618-4CF7-AB34-A69400BAB081}" dt="2019-07-29T09:25:33.806" v="0" actId="20577"/>
        <pc:sldMkLst>
          <pc:docMk/>
          <pc:sldMk cId="804088279" sldId="256"/>
        </pc:sldMkLst>
        <pc:spChg chg="mod">
          <ac:chgData name="Klara Knapen" userId="54dfc33a-a33f-48b9-ad46-07cdf15c7b81" providerId="ADAL" clId="{80498D64-A618-4CF7-AB34-A69400BAB081}" dt="2019-07-29T09:25:33.806" v="0" actId="20577"/>
          <ac:spMkLst>
            <pc:docMk/>
            <pc:sldMk cId="804088279" sldId="256"/>
            <ac:spMk id="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062F4-7FE3-4CF3-8352-5A58121AA719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A4032-D490-4351-9808-B629F50A3F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0184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BAC59-64F7-4E05-856B-99F7E41426E6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A744F-2FFD-4F4F-849F-30FD863D00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993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A744F-2FFD-4F4F-849F-30FD863D00E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59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A744F-2FFD-4F4F-849F-30FD863D00E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59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C5B6-C307-4942-A1F1-84E5DC12B20B}" type="datetime1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54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7B28-9D1E-432B-BB28-55B1CCBC2DD3}" type="datetime1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52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F14-3FB0-4502-B239-D54A6FF30129}" type="datetime1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27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FD9B-DCE3-4DE5-9CA7-3DC59EDDFFDD}" type="datetime1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51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B24-3A32-439E-8810-2F17C236A1FA}" type="datetime1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24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EB5E9-5787-4F43-B54F-2853872F77F7}" type="datetime1">
              <a:rPr lang="nl-NL" smtClean="0"/>
              <a:t>29-7-2019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00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CE9D-E2D1-46E9-B5AB-62CC3767361B}" type="datetime1">
              <a:rPr lang="nl-NL" smtClean="0"/>
              <a:t>29-7-2019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13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1167-A04B-49E0-B56E-C814C3859CB1}" type="datetime1">
              <a:rPr lang="nl-NL" smtClean="0"/>
              <a:t>29-7-2019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6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2EFC-D0A7-4A96-A32B-DC040FE1E42F}" type="datetime1">
              <a:rPr lang="nl-NL" smtClean="0"/>
              <a:t>29-7-2019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5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8A93-E35F-4D6F-B5E6-17D93F7C5459}" type="datetime1">
              <a:rPr lang="nl-NL" smtClean="0"/>
              <a:t>29-7-2019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22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678C0-6D9D-475B-9463-258A9B9D0247}" type="datetime1">
              <a:rPr lang="nl-NL" smtClean="0"/>
              <a:t>29-7-2019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72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A5AB-7C61-43D9-A5A7-4D73E100689D}" type="datetime1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71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vecozo.nl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ion.lhv.nl/e-mailadressen-zorgverzekeraar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on.lhv.nl/ion-database" TargetMode="External"/><Relationship Id="rId5" Type="http://schemas.openxmlformats.org/officeDocument/2006/relationships/hyperlink" Target="https://ion.lhv.nl/stichting-ion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vecozo.nl/content.aspx?id=313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iletransfer.zorgmail.nl/#/dashboard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616" y="1605548"/>
            <a:ext cx="11787212" cy="6647988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395536" y="18864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283A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</a:t>
            </a:r>
            <a:endParaRPr lang="nl-NL" sz="2000" dirty="0">
              <a:solidFill>
                <a:srgbClr val="283A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-11071" y="1213023"/>
            <a:ext cx="9324528" cy="307777"/>
          </a:xfrm>
          <a:prstGeom prst="rect">
            <a:avLst/>
          </a:prstGeom>
          <a:solidFill>
            <a:srgbClr val="0066A7"/>
          </a:solidFill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nl-NL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 2</a:t>
            </a:r>
            <a:r>
              <a:rPr lang="nl-N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	                             Praktijkmanagement in de Huisartsenzorg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088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Declaratieproces per stap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Stap 4: Verzenden declaraties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Verzenden voor de vijfde van de maand inschrijftarieven en verrichtingen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Stappen volgen in HIS; kiezen diverse opties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Uitdraaien accountantsoverzicht voor de administratie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Uitdraaien patiënt nota’s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Eventueel handmatig doorsturen naar administratie indien niet gekoppeld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096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Declaratieproces per stap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Stap 5: Ophalen retourinformatie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Periodiek (wekelijks) ophalen retourinformatie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Uitdraaien retourinformatie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Doorlopen afwijkingen in de retourinformatie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Periodiek (kwartaal) controleren of er van alle declaraties retourinformatie is ontvangen.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547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2555776" y="2060848"/>
            <a:ext cx="614383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Kijken naar code van de afgewezen regel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Controleren afwijzing met contractafspraken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Bij akkoord afwijzing: crediteren en/of nota sturen 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patiënt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Indien onterecht afgewezen: contact opnemen ZV en 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</a:t>
            </a:r>
            <a:r>
              <a:rPr lang="nl-NL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herdeclareren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(en crediteren)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12</a:t>
            </a:fld>
            <a:endParaRPr lang="nl-NL" dirty="0"/>
          </a:p>
        </p:txBody>
      </p:sp>
      <p:sp>
        <p:nvSpPr>
          <p:cNvPr id="2" name="Rechthoek 1"/>
          <p:cNvSpPr/>
          <p:nvPr/>
        </p:nvSpPr>
        <p:spPr>
          <a:xfrm>
            <a:off x="2627784" y="1084576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Doorlopen afwijkingen in de retourinformatie</a:t>
            </a:r>
          </a:p>
        </p:txBody>
      </p:sp>
    </p:spTree>
    <p:extLst>
      <p:ext uri="{BB962C8B-B14F-4D97-AF65-F5344CB8AC3E}">
        <p14:creationId xmlns:p14="http://schemas.microsoft.com/office/powerpoint/2010/main" val="163641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3275856" y="2679303"/>
            <a:ext cx="46805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Huiswerkopdracht:</a:t>
            </a:r>
          </a:p>
          <a:p>
            <a:pPr algn="ctr"/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Beschrijf per stap wie wat wanneer doet bij jou op de praktijk en controleer of er een </a:t>
            </a:r>
            <a:r>
              <a:rPr lang="nl-N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protocol  aanwezig </a:t>
            </a:r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is.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967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555776" y="2060848"/>
            <a:ext cx="614383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Declaratieproces per stap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Inventariseren probleemcasus</a:t>
            </a:r>
          </a:p>
          <a:p>
            <a:pPr>
              <a:lnSpc>
                <a:spcPct val="150000"/>
              </a:lnSpc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800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55776" y="926057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Declaratieproces per stap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92838" y="1703661"/>
            <a:ext cx="614383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Nodig om te kunnen declareren: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Vecozo 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 (Inschrijving Op Naam) </a:t>
            </a:r>
          </a:p>
          <a:p>
            <a:pPr lvl="0"/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 (Controle Op Verzekeringsrecht)</a:t>
            </a:r>
          </a:p>
          <a:p>
            <a:pPr lvl="0"/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LHV declareerwijzer </a:t>
            </a: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076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55776" y="926057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Declaratieproces per stap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92838" y="1703661"/>
            <a:ext cx="614383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Nodig om te kunnen declareren: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Vecozo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https://www.vecozo.nl/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Contractbeheer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Checken ION en COV 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Eigen inlog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Declaratieproces tussen stap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Systeem- + persoonlijk certificaat	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73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436379" y="1049900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Declaratieproces per stap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703675" y="1784424"/>
            <a:ext cx="61438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Nodig om te kunnen declareren: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 (Inschrijving Op Naam) 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https://ion.lhv.nl/stichting-ion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https://ion.lhv.nl/ion-database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	https://ion.lhv.nl/e-mailadressen-zorgverzekeraars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 werkdagen voor nieuwe kwartaal </a:t>
            </a: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35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436379" y="1049900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Declaratieproces per stap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703675" y="1784424"/>
            <a:ext cx="61438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Nodig om te kunnen declareren: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 (Controle Op Verzekeringsrecht)</a:t>
            </a: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https://www.vecozo.nl/content.aspx?id=313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Voorkeur voor eerste week februari declareren 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inschrijftarieven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LHV declareerwijzer 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522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662727" y="126902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Declaratieproces per stap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662727" y="1916832"/>
            <a:ext cx="622975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Stap 1: Voorbereiding</a:t>
            </a:r>
          </a:p>
          <a:p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Begin van het jaar: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Updaten en controleren HIS met nieuwe tarieven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Tarieven verrichtingen contracten ZV in HIS verwerken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Maandelijks:</a:t>
            </a:r>
          </a:p>
          <a:p>
            <a:pPr marL="285750" indent="-285750">
              <a:buFont typeface="Arial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Inlezen updates HIS indien van toepassing 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Eind van ieder kwartaal: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Nieuwe inschrijvingen gedaan? (baby's geboren?)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Vertrokken/overleden patiënten uitgeschreven?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https://filetransfer.zorgmail.nl/#/dashboard</a:t>
            </a: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Eventuele incidentele modules instellen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274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Declaratieproces per stap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Stap 2: Verwerken te declareren gegevens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Bij verrichtingen (maandelijks)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 (inschrijving op naam)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 (controle op verzekeringsrecht)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Bij verrichtingen datum zetten op laatste dag van de maand  (achteraf)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Bij inschrijftarieven (kwartaal)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 (inschrijving op naam)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 (controle op verzekeringsrecht)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Bij inschrijftarieven datum zetten op 1</a:t>
            </a:r>
            <a:r>
              <a:rPr lang="nl-NL" sz="16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van het kwartaal (vooraf)</a:t>
            </a:r>
          </a:p>
          <a:p>
            <a:pPr lvl="0"/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015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Declaratieproces per stap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Stap 3: Controleren te declareren gegevens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 ‘foutmeldingen’ verwerken in de administratie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 ‘foutmeldingen’  verwerken in de administratie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Andere ‘foutmeldingen’ verwerken of accepteren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/>
          <a:p>
            <a:fld id="{F9DF8F7C-C67B-4E53-B1A4-8B09D239FCBF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22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FBF5090CCAA48BC225F52F7B6C045" ma:contentTypeVersion="8" ma:contentTypeDescription="Een nieuw document maken." ma:contentTypeScope="" ma:versionID="0c54004e57789e3fd6046dab5b49a99c">
  <xsd:schema xmlns:xsd="http://www.w3.org/2001/XMLSchema" xmlns:xs="http://www.w3.org/2001/XMLSchema" xmlns:p="http://schemas.microsoft.com/office/2006/metadata/properties" xmlns:ns2="d02b3bc8-88f0-45ed-92cb-69723e4c7477" targetNamespace="http://schemas.microsoft.com/office/2006/metadata/properties" ma:root="true" ma:fieldsID="00a108c2f085758496532d39fb4d8b9d" ns2:_="">
    <xsd:import namespace="d02b3bc8-88f0-45ed-92cb-69723e4c74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b3bc8-88f0-45ed-92cb-69723e4c74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86FF67-DC34-4213-AFF4-8EC2A57D7267}"/>
</file>

<file path=customXml/itemProps2.xml><?xml version="1.0" encoding="utf-8"?>
<ds:datastoreItem xmlns:ds="http://schemas.openxmlformats.org/officeDocument/2006/customXml" ds:itemID="{78EA218D-2941-4B49-970C-DB09A4D869AC}"/>
</file>

<file path=customXml/itemProps3.xml><?xml version="1.0" encoding="utf-8"?>
<ds:datastoreItem xmlns:ds="http://schemas.openxmlformats.org/officeDocument/2006/customXml" ds:itemID="{E3C8F557-4680-40D1-A4B4-5F99CA129CD8}"/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348</Words>
  <Application>Microsoft Office PowerPoint</Application>
  <PresentationFormat>Diavoorstelling (4:3)</PresentationFormat>
  <Paragraphs>156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HelveticaNeueLT Pro 55 Roman</vt:lpstr>
      <vt:lpstr>Tahoma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Wiesje van Woerkum</dc:creator>
  <cp:lastModifiedBy>Klara Knapen</cp:lastModifiedBy>
  <cp:revision>67</cp:revision>
  <dcterms:created xsi:type="dcterms:W3CDTF">2016-02-17T16:16:30Z</dcterms:created>
  <dcterms:modified xsi:type="dcterms:W3CDTF">2019-07-29T09:25:42Z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0x010100F96FBF5090CCAA48BC225F52F7B6C045</vt:lpwstr>
  </property>
</Properties>
</file>