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16"/>
  </p:notesMasterIdLst>
  <p:handoutMasterIdLst>
    <p:handoutMasterId r:id="rId117"/>
  </p:handoutMasterIdLst>
  <p:sldIdLst>
    <p:sldId id="256" r:id="rId2"/>
    <p:sldId id="269" r:id="rId3"/>
    <p:sldId id="273" r:id="rId4"/>
    <p:sldId id="274" r:id="rId5"/>
    <p:sldId id="275" r:id="rId6"/>
    <p:sldId id="265" r:id="rId7"/>
    <p:sldId id="276" r:id="rId8"/>
    <p:sldId id="270" r:id="rId9"/>
    <p:sldId id="272" r:id="rId10"/>
    <p:sldId id="271" r:id="rId11"/>
    <p:sldId id="278" r:id="rId12"/>
    <p:sldId id="294" r:id="rId13"/>
    <p:sldId id="277" r:id="rId14"/>
    <p:sldId id="377" r:id="rId15"/>
    <p:sldId id="280" r:id="rId16"/>
    <p:sldId id="279" r:id="rId17"/>
    <p:sldId id="281" r:id="rId18"/>
    <p:sldId id="282" r:id="rId19"/>
    <p:sldId id="298" r:id="rId20"/>
    <p:sldId id="283" r:id="rId21"/>
    <p:sldId id="284" r:id="rId22"/>
    <p:sldId id="286" r:id="rId23"/>
    <p:sldId id="287" r:id="rId24"/>
    <p:sldId id="288" r:id="rId25"/>
    <p:sldId id="285" r:id="rId26"/>
    <p:sldId id="290" r:id="rId27"/>
    <p:sldId id="291" r:id="rId28"/>
    <p:sldId id="292" r:id="rId29"/>
    <p:sldId id="293" r:id="rId30"/>
    <p:sldId id="295" r:id="rId31"/>
    <p:sldId id="296" r:id="rId32"/>
    <p:sldId id="297" r:id="rId33"/>
    <p:sldId id="299" r:id="rId34"/>
    <p:sldId id="301" r:id="rId35"/>
    <p:sldId id="300" r:id="rId36"/>
    <p:sldId id="302" r:id="rId37"/>
    <p:sldId id="303" r:id="rId38"/>
    <p:sldId id="304" r:id="rId39"/>
    <p:sldId id="305" r:id="rId40"/>
    <p:sldId id="307" r:id="rId41"/>
    <p:sldId id="306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7" r:id="rId51"/>
    <p:sldId id="316" r:id="rId52"/>
    <p:sldId id="318" r:id="rId53"/>
    <p:sldId id="319" r:id="rId54"/>
    <p:sldId id="320" r:id="rId55"/>
    <p:sldId id="321" r:id="rId56"/>
    <p:sldId id="324" r:id="rId57"/>
    <p:sldId id="322" r:id="rId58"/>
    <p:sldId id="325" r:id="rId59"/>
    <p:sldId id="326" r:id="rId60"/>
    <p:sldId id="327" r:id="rId61"/>
    <p:sldId id="328" r:id="rId62"/>
    <p:sldId id="329" r:id="rId63"/>
    <p:sldId id="330" r:id="rId64"/>
    <p:sldId id="331" r:id="rId65"/>
    <p:sldId id="332" r:id="rId66"/>
    <p:sldId id="333" r:id="rId67"/>
    <p:sldId id="334" r:id="rId68"/>
    <p:sldId id="335" r:id="rId69"/>
    <p:sldId id="336" r:id="rId70"/>
    <p:sldId id="337" r:id="rId71"/>
    <p:sldId id="338" r:id="rId72"/>
    <p:sldId id="339" r:id="rId73"/>
    <p:sldId id="340" r:id="rId74"/>
    <p:sldId id="341" r:id="rId75"/>
    <p:sldId id="343" r:id="rId76"/>
    <p:sldId id="342" r:id="rId77"/>
    <p:sldId id="344" r:id="rId78"/>
    <p:sldId id="345" r:id="rId79"/>
    <p:sldId id="347" r:id="rId80"/>
    <p:sldId id="346" r:id="rId81"/>
    <p:sldId id="348" r:id="rId82"/>
    <p:sldId id="349" r:id="rId83"/>
    <p:sldId id="350" r:id="rId84"/>
    <p:sldId id="352" r:id="rId85"/>
    <p:sldId id="351" r:id="rId86"/>
    <p:sldId id="353" r:id="rId87"/>
    <p:sldId id="354" r:id="rId88"/>
    <p:sldId id="355" r:id="rId89"/>
    <p:sldId id="356" r:id="rId90"/>
    <p:sldId id="357" r:id="rId91"/>
    <p:sldId id="358" r:id="rId92"/>
    <p:sldId id="359" r:id="rId93"/>
    <p:sldId id="360" r:id="rId94"/>
    <p:sldId id="361" r:id="rId95"/>
    <p:sldId id="362" r:id="rId96"/>
    <p:sldId id="367" r:id="rId97"/>
    <p:sldId id="363" r:id="rId98"/>
    <p:sldId id="364" r:id="rId99"/>
    <p:sldId id="365" r:id="rId100"/>
    <p:sldId id="369" r:id="rId101"/>
    <p:sldId id="366" r:id="rId102"/>
    <p:sldId id="368" r:id="rId103"/>
    <p:sldId id="370" r:id="rId104"/>
    <p:sldId id="371" r:id="rId105"/>
    <p:sldId id="372" r:id="rId106"/>
    <p:sldId id="373" r:id="rId107"/>
    <p:sldId id="374" r:id="rId108"/>
    <p:sldId id="375" r:id="rId109"/>
    <p:sldId id="376" r:id="rId110"/>
    <p:sldId id="378" r:id="rId111"/>
    <p:sldId id="379" r:id="rId112"/>
    <p:sldId id="380" r:id="rId113"/>
    <p:sldId id="382" r:id="rId114"/>
    <p:sldId id="381" r:id="rId115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976" autoAdjust="0"/>
  </p:normalViewPr>
  <p:slideViewPr>
    <p:cSldViewPr snapToGrid="0">
      <p:cViewPr varScale="1">
        <p:scale>
          <a:sx n="66" d="100"/>
          <a:sy n="66" d="100"/>
        </p:scale>
        <p:origin x="90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319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2DCB4D0-F7AB-4AE0-824F-00D792AAF588}" type="datetime1">
              <a:rPr lang="nl-NL" smtClean="0"/>
              <a:t>18-6-2018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2392CCB-FF08-4D29-8DA3-E1FD8604480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21533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00F7A77-AB3C-42D0-80F7-E9882D21E83C}" type="datetime1">
              <a:rPr lang="nl-NL" noProof="0" smtClean="0"/>
              <a:t>18-6-2018</a:t>
            </a:fld>
            <a:endParaRPr lang="nl-NL" noProof="0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8706C7-F2C3-48B6-8A22-C484D800B5D4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5995068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8706C7-F2C3-48B6-8A22-C484D800B5D4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6792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8706C7-F2C3-48B6-8A22-C484D800B5D4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0296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/>
          <p:nvPr/>
        </p:nvGrpSpPr>
        <p:grpSpPr>
          <a:xfrm>
            <a:off x="-2" y="295863"/>
            <a:ext cx="12188827" cy="6323264"/>
            <a:chOff x="-2" y="295863"/>
            <a:chExt cx="12188827" cy="6323264"/>
          </a:xfrm>
        </p:grpSpPr>
        <p:sp>
          <p:nvSpPr>
            <p:cNvPr id="33" name="Rechthoek 32"/>
            <p:cNvSpPr/>
            <p:nvPr/>
          </p:nvSpPr>
          <p:spPr>
            <a:xfrm>
              <a:off x="-1" y="1905000"/>
              <a:ext cx="12188826" cy="32004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nl-NL" noProof="0" dirty="0"/>
            </a:p>
          </p:txBody>
        </p:sp>
        <p:sp>
          <p:nvSpPr>
            <p:cNvPr id="34" name="Rechthoek 33"/>
            <p:cNvSpPr/>
            <p:nvPr/>
          </p:nvSpPr>
          <p:spPr>
            <a:xfrm>
              <a:off x="-2" y="1795132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nl-NL" noProof="0" dirty="0"/>
            </a:p>
          </p:txBody>
        </p:sp>
        <p:sp>
          <p:nvSpPr>
            <p:cNvPr id="35" name="Rechthoek 34"/>
            <p:cNvSpPr/>
            <p:nvPr/>
          </p:nvSpPr>
          <p:spPr>
            <a:xfrm>
              <a:off x="-2" y="5142116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nl-NL" noProof="0" dirty="0"/>
            </a:p>
          </p:txBody>
        </p:sp>
        <p:sp>
          <p:nvSpPr>
            <p:cNvPr id="36" name="Ovaal 2"/>
            <p:cNvSpPr>
              <a:spLocks noChangeArrowheads="1"/>
            </p:cNvSpPr>
            <p:nvPr/>
          </p:nvSpPr>
          <p:spPr bwMode="grayWhite">
            <a:xfrm>
              <a:off x="534293" y="5791419"/>
              <a:ext cx="716336" cy="739723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nl-NL" noProof="0" dirty="0"/>
            </a:p>
          </p:txBody>
        </p:sp>
        <p:sp>
          <p:nvSpPr>
            <p:cNvPr id="37" name="Ovaal 3"/>
            <p:cNvSpPr>
              <a:spLocks noChangeArrowheads="1"/>
            </p:cNvSpPr>
            <p:nvPr/>
          </p:nvSpPr>
          <p:spPr bwMode="grayWhite">
            <a:xfrm>
              <a:off x="696482" y="5958903"/>
              <a:ext cx="106437" cy="10991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rtl="0"/>
              <a:endParaRPr lang="nl-NL" noProof="0" dirty="0"/>
            </a:p>
          </p:txBody>
        </p:sp>
        <p:sp>
          <p:nvSpPr>
            <p:cNvPr id="38" name="Ovaal 5"/>
            <p:cNvSpPr>
              <a:spLocks noChangeArrowheads="1"/>
            </p:cNvSpPr>
            <p:nvPr/>
          </p:nvSpPr>
          <p:spPr bwMode="grayWhite">
            <a:xfrm>
              <a:off x="213400" y="5778215"/>
              <a:ext cx="310863" cy="321012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nl-NL" noProof="0" dirty="0"/>
            </a:p>
          </p:txBody>
        </p:sp>
        <p:sp>
          <p:nvSpPr>
            <p:cNvPr id="39" name="Ovaal 6"/>
            <p:cNvSpPr>
              <a:spLocks noChangeArrowheads="1"/>
            </p:cNvSpPr>
            <p:nvPr/>
          </p:nvSpPr>
          <p:spPr bwMode="grayWhite">
            <a:xfrm>
              <a:off x="284358" y="5851489"/>
              <a:ext cx="40547" cy="4187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rtl="0"/>
              <a:endParaRPr lang="nl-NL" noProof="0" dirty="0"/>
            </a:p>
          </p:txBody>
        </p:sp>
        <p:sp>
          <p:nvSpPr>
            <p:cNvPr id="40" name="Ovaal 8"/>
            <p:cNvSpPr>
              <a:spLocks noChangeArrowheads="1"/>
            </p:cNvSpPr>
            <p:nvPr/>
          </p:nvSpPr>
          <p:spPr bwMode="grayWhite">
            <a:xfrm>
              <a:off x="10486137" y="5404864"/>
              <a:ext cx="473052" cy="488496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nl-NL" noProof="0" dirty="0"/>
            </a:p>
          </p:txBody>
        </p:sp>
        <p:sp>
          <p:nvSpPr>
            <p:cNvPr id="41" name="Ovaal 9"/>
            <p:cNvSpPr>
              <a:spLocks noChangeArrowheads="1"/>
            </p:cNvSpPr>
            <p:nvPr/>
          </p:nvSpPr>
          <p:spPr bwMode="grayWhite">
            <a:xfrm>
              <a:off x="10594263" y="5516520"/>
              <a:ext cx="65889" cy="6804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rtl="0"/>
              <a:endParaRPr lang="nl-NL" noProof="0" dirty="0"/>
            </a:p>
          </p:txBody>
        </p:sp>
        <p:sp>
          <p:nvSpPr>
            <p:cNvPr id="42" name="Ovaal 11"/>
            <p:cNvSpPr>
              <a:spLocks noChangeArrowheads="1"/>
            </p:cNvSpPr>
            <p:nvPr/>
          </p:nvSpPr>
          <p:spPr bwMode="grayWhite">
            <a:xfrm>
              <a:off x="6575012" y="6214373"/>
              <a:ext cx="391957" cy="404754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nl-NL" noProof="0" dirty="0"/>
            </a:p>
          </p:txBody>
        </p:sp>
        <p:sp>
          <p:nvSpPr>
            <p:cNvPr id="43" name="Ovaal 12"/>
            <p:cNvSpPr>
              <a:spLocks noChangeArrowheads="1"/>
            </p:cNvSpPr>
            <p:nvPr/>
          </p:nvSpPr>
          <p:spPr bwMode="grayWhite">
            <a:xfrm>
              <a:off x="6664554" y="6306838"/>
              <a:ext cx="54063" cy="5582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rtl="0"/>
              <a:endParaRPr lang="nl-NL" noProof="0" dirty="0"/>
            </a:p>
          </p:txBody>
        </p:sp>
        <p:sp>
          <p:nvSpPr>
            <p:cNvPr id="44" name="Ovaal 14"/>
            <p:cNvSpPr>
              <a:spLocks noChangeArrowheads="1"/>
            </p:cNvSpPr>
            <p:nvPr/>
          </p:nvSpPr>
          <p:spPr bwMode="grayWhite">
            <a:xfrm>
              <a:off x="3520863" y="5733822"/>
              <a:ext cx="391957" cy="404754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nl-NL" noProof="0" dirty="0"/>
            </a:p>
          </p:txBody>
        </p:sp>
        <p:sp>
          <p:nvSpPr>
            <p:cNvPr id="45" name="Ovaal 15"/>
            <p:cNvSpPr>
              <a:spLocks noChangeArrowheads="1"/>
            </p:cNvSpPr>
            <p:nvPr/>
          </p:nvSpPr>
          <p:spPr bwMode="grayWhite">
            <a:xfrm>
              <a:off x="3610405" y="5826287"/>
              <a:ext cx="54063" cy="5582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rtl="0"/>
              <a:endParaRPr lang="nl-NL" noProof="0" dirty="0"/>
            </a:p>
          </p:txBody>
        </p:sp>
        <p:sp>
          <p:nvSpPr>
            <p:cNvPr id="46" name="Ovaal 17"/>
            <p:cNvSpPr>
              <a:spLocks noChangeArrowheads="1"/>
            </p:cNvSpPr>
            <p:nvPr/>
          </p:nvSpPr>
          <p:spPr bwMode="grayWhite">
            <a:xfrm>
              <a:off x="5845161" y="295863"/>
              <a:ext cx="716336" cy="739723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nl-NL" noProof="0" dirty="0"/>
            </a:p>
          </p:txBody>
        </p:sp>
        <p:sp>
          <p:nvSpPr>
            <p:cNvPr id="47" name="Ovaal 18"/>
            <p:cNvSpPr>
              <a:spLocks noChangeArrowheads="1"/>
            </p:cNvSpPr>
            <p:nvPr/>
          </p:nvSpPr>
          <p:spPr bwMode="grayWhite">
            <a:xfrm>
              <a:off x="6007350" y="463347"/>
              <a:ext cx="106437" cy="10991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rtl="0"/>
              <a:endParaRPr lang="nl-NL" noProof="0" dirty="0"/>
            </a:p>
          </p:txBody>
        </p:sp>
        <p:sp>
          <p:nvSpPr>
            <p:cNvPr id="48" name="Ovaal 20"/>
            <p:cNvSpPr>
              <a:spLocks noChangeArrowheads="1"/>
            </p:cNvSpPr>
            <p:nvPr/>
          </p:nvSpPr>
          <p:spPr bwMode="grayWhite">
            <a:xfrm>
              <a:off x="5439688" y="630832"/>
              <a:ext cx="391957" cy="404754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nl-NL" noProof="0" dirty="0"/>
            </a:p>
          </p:txBody>
        </p:sp>
        <p:sp>
          <p:nvSpPr>
            <p:cNvPr id="49" name="Ovaal 21"/>
            <p:cNvSpPr>
              <a:spLocks noChangeArrowheads="1"/>
            </p:cNvSpPr>
            <p:nvPr/>
          </p:nvSpPr>
          <p:spPr bwMode="grayWhite">
            <a:xfrm>
              <a:off x="5529230" y="723297"/>
              <a:ext cx="54063" cy="5582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rtl="0"/>
              <a:endParaRPr lang="nl-NL" noProof="0" dirty="0"/>
            </a:p>
          </p:txBody>
        </p:sp>
        <p:sp>
          <p:nvSpPr>
            <p:cNvPr id="50" name="Ovaal 23"/>
            <p:cNvSpPr>
              <a:spLocks noChangeArrowheads="1"/>
            </p:cNvSpPr>
            <p:nvPr/>
          </p:nvSpPr>
          <p:spPr bwMode="grayWhite">
            <a:xfrm>
              <a:off x="6575012" y="295863"/>
              <a:ext cx="391957" cy="404754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nl-NL" noProof="0" dirty="0"/>
            </a:p>
          </p:txBody>
        </p:sp>
        <p:sp>
          <p:nvSpPr>
            <p:cNvPr id="51" name="Ovaal 24"/>
            <p:cNvSpPr>
              <a:spLocks noChangeArrowheads="1"/>
            </p:cNvSpPr>
            <p:nvPr/>
          </p:nvSpPr>
          <p:spPr bwMode="grayWhite">
            <a:xfrm>
              <a:off x="6664554" y="388328"/>
              <a:ext cx="54063" cy="5582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rtl="0"/>
              <a:endParaRPr lang="nl-NL" noProof="0" dirty="0"/>
            </a:p>
          </p:txBody>
        </p:sp>
        <p:sp>
          <p:nvSpPr>
            <p:cNvPr id="52" name="Ovaal 26"/>
            <p:cNvSpPr>
              <a:spLocks noChangeArrowheads="1"/>
            </p:cNvSpPr>
            <p:nvPr/>
          </p:nvSpPr>
          <p:spPr bwMode="grayWhite">
            <a:xfrm>
              <a:off x="11218217" y="589639"/>
              <a:ext cx="554146" cy="572239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nl-NL" noProof="0" dirty="0"/>
            </a:p>
          </p:txBody>
        </p:sp>
        <p:sp>
          <p:nvSpPr>
            <p:cNvPr id="53" name="Ovaal 27"/>
            <p:cNvSpPr>
              <a:spLocks noChangeArrowheads="1"/>
            </p:cNvSpPr>
            <p:nvPr/>
          </p:nvSpPr>
          <p:spPr bwMode="grayWhite">
            <a:xfrm>
              <a:off x="11344927" y="720486"/>
              <a:ext cx="79405" cy="8199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rtl="0"/>
              <a:endParaRPr lang="nl-NL" noProof="0" dirty="0"/>
            </a:p>
          </p:txBody>
        </p:sp>
        <p:sp>
          <p:nvSpPr>
            <p:cNvPr id="54" name="Ovaal 29"/>
            <p:cNvSpPr>
              <a:spLocks noChangeArrowheads="1"/>
            </p:cNvSpPr>
            <p:nvPr/>
          </p:nvSpPr>
          <p:spPr bwMode="grayWhite">
            <a:xfrm>
              <a:off x="11312827" y="1372978"/>
              <a:ext cx="229768" cy="237270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nl-NL" noProof="0" dirty="0"/>
            </a:p>
          </p:txBody>
        </p:sp>
        <p:sp>
          <p:nvSpPr>
            <p:cNvPr id="55" name="Ovaal 30"/>
            <p:cNvSpPr>
              <a:spLocks noChangeArrowheads="1"/>
            </p:cNvSpPr>
            <p:nvPr/>
          </p:nvSpPr>
          <p:spPr bwMode="grayWhite">
            <a:xfrm>
              <a:off x="11366890" y="1428806"/>
              <a:ext cx="27032" cy="2791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rtl="0"/>
              <a:endParaRPr lang="nl-NL" noProof="0" dirty="0"/>
            </a:p>
          </p:txBody>
        </p:sp>
        <p:sp>
          <p:nvSpPr>
            <p:cNvPr id="56" name="Ovaal 32"/>
            <p:cNvSpPr>
              <a:spLocks noChangeArrowheads="1"/>
            </p:cNvSpPr>
            <p:nvPr/>
          </p:nvSpPr>
          <p:spPr bwMode="grayWhite">
            <a:xfrm>
              <a:off x="1303864" y="669938"/>
              <a:ext cx="554146" cy="572239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nl-NL" noProof="0" dirty="0"/>
            </a:p>
          </p:txBody>
        </p:sp>
        <p:sp>
          <p:nvSpPr>
            <p:cNvPr id="57" name="Ovaal 33"/>
            <p:cNvSpPr>
              <a:spLocks noChangeArrowheads="1"/>
            </p:cNvSpPr>
            <p:nvPr/>
          </p:nvSpPr>
          <p:spPr bwMode="grayWhite">
            <a:xfrm>
              <a:off x="1428885" y="799041"/>
              <a:ext cx="81095" cy="8374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rtl="0"/>
              <a:endParaRPr lang="nl-NL" noProof="0" dirty="0"/>
            </a:p>
          </p:txBody>
        </p:sp>
        <p:sp>
          <p:nvSpPr>
            <p:cNvPr id="58" name="Ovaal 35"/>
            <p:cNvSpPr>
              <a:spLocks noChangeArrowheads="1"/>
            </p:cNvSpPr>
            <p:nvPr/>
          </p:nvSpPr>
          <p:spPr bwMode="grayWhite">
            <a:xfrm>
              <a:off x="1871526" y="837422"/>
              <a:ext cx="391957" cy="404754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nl-NL" noProof="0" dirty="0"/>
            </a:p>
          </p:txBody>
        </p:sp>
        <p:sp>
          <p:nvSpPr>
            <p:cNvPr id="59" name="Ovaal 36"/>
            <p:cNvSpPr>
              <a:spLocks noChangeArrowheads="1"/>
            </p:cNvSpPr>
            <p:nvPr/>
          </p:nvSpPr>
          <p:spPr bwMode="grayWhite">
            <a:xfrm>
              <a:off x="1961068" y="929887"/>
              <a:ext cx="54063" cy="5582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rtl="0"/>
              <a:endParaRPr lang="nl-NL" noProof="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rtlCol="0" anchor="b"/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nl-NL" noProof="0"/>
              <a:t>Klikken om de ondertitelstijl van het model te bewerken</a:t>
            </a:r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Ingrid van Lierop lactatiekundige IBCLC</a:t>
            </a:r>
            <a:endParaRPr lang="nl-NL" noProof="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CFDB09-31D0-409F-BEEF-D2A47B062F54}" type="datetime1">
              <a:rPr lang="nl-NL" noProof="0" smtClean="0"/>
              <a:t>18-6-2018</a:t>
            </a:fld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C749032-2A07-4AE8-BA90-74324CAE0C87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80891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 rtl="0"/>
            <a:r>
              <a:rPr lang="nl-NL" noProof="0"/>
              <a:t>Tekststijl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Ingrid van Lierop lactatiekundige IBCLC</a:t>
            </a:r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817B09-5802-4838-9BB3-56656F5DFD8D}" type="datetime1">
              <a:rPr lang="nl-NL" noProof="0" smtClean="0"/>
              <a:t>18-6-2018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C749032-2A07-4AE8-BA90-74324CAE0C87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04470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 rtlCol="0"/>
          <a:lstStyle/>
          <a:p>
            <a:pPr lvl="0" rtl="0"/>
            <a:r>
              <a:rPr lang="nl-NL" noProof="0"/>
              <a:t>Tekststijl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Ingrid van Lierop lactatiekundige IBCLC</a:t>
            </a:r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B577DB-5294-45DB-9636-37D42D146A51}" type="datetime1">
              <a:rPr lang="nl-NL" noProof="0" smtClean="0"/>
              <a:t>18-6-2018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C749032-2A07-4AE8-BA90-74324CAE0C87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82552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nl-NL" noProof="0"/>
              <a:t>Tekststijl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Ingrid van Lierop lactatiekundige IBCLC</a:t>
            </a:r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ECE055-0F5D-42B8-9BA1-65EB3B128983}" type="datetime1">
              <a:rPr lang="nl-NL" noProof="0" smtClean="0"/>
              <a:t>18-6-2018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C749032-2A07-4AE8-BA90-74324CAE0C87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41949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rtlCol="0" anchor="b">
            <a:normAutofit/>
          </a:bodyPr>
          <a:lstStyle>
            <a:lvl1pPr algn="ctr">
              <a:defRPr sz="5400" b="1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rtlCol="0"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 van het model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Ingrid van Lierop lactatiekundige IBCLC</a:t>
            </a:r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1BC419-5489-471F-B932-A6B754B9A054}" type="datetime1">
              <a:rPr lang="nl-NL" noProof="0" smtClean="0"/>
              <a:t>18-6-2018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C749032-2A07-4AE8-BA90-74324CAE0C87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19080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1342453" y="1895328"/>
            <a:ext cx="457200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Ingrid van Lierop lactatiekundige IBCLC</a:t>
            </a:r>
            <a:endParaRPr lang="nl-NL" noProof="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837DEA-5B4B-45C2-B31E-36A0190BDF6E}" type="datetime1">
              <a:rPr lang="nl-NL" noProof="0" smtClean="0"/>
              <a:t>18-6-2018</a:t>
            </a:fld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C749032-2A07-4AE8-BA90-74324CAE0C87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47921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nl-NL" noProof="0"/>
              <a:t>Tekststijl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nl-NL" noProof="0"/>
              <a:t>Tekststijl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Ingrid van Lierop lactatiekundige IBCLC</a:t>
            </a:r>
            <a:endParaRPr lang="nl-NL" noProof="0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9846EB-82BE-4073-B267-9816F70093D9}" type="datetime1">
              <a:rPr lang="nl-NL" noProof="0" smtClean="0"/>
              <a:t>18-6-2018</a:t>
            </a:fld>
            <a:endParaRPr lang="nl-NL" noProof="0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C749032-2A07-4AE8-BA90-74324CAE0C87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52600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Ingrid van Lierop lactatiekundige IBCLC</a:t>
            </a:r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A4E355-FF8D-4531-B04F-7107C371C243}" type="datetime1">
              <a:rPr lang="nl-NL" noProof="0" smtClean="0"/>
              <a:t>18-6-2018</a:t>
            </a:fld>
            <a:endParaRPr lang="nl-NL" noProof="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C749032-2A07-4AE8-BA90-74324CAE0C87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6083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Rechthoek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nl-NL" noProof="0" dirty="0"/>
            </a:p>
          </p:txBody>
        </p:sp>
        <p:sp>
          <p:nvSpPr>
            <p:cNvPr id="7" name="Rechthoek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nl-NL" noProof="0" dirty="0"/>
            </a:p>
          </p:txBody>
        </p:sp>
      </p:grp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Ingrid van Lierop lactatiekundige IBCLC</a:t>
            </a:r>
            <a:endParaRPr lang="nl-NL" noProof="0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71C710-7566-433C-B178-58A2E9928A36}" type="datetime1">
              <a:rPr lang="nl-NL" noProof="0" smtClean="0"/>
              <a:t>18-6-2018</a:t>
            </a:fld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C749032-2A07-4AE8-BA90-74324CAE0C87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20604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Rechthoek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nl-NL" noProof="0" dirty="0"/>
            </a:p>
          </p:txBody>
        </p:sp>
        <p:sp>
          <p:nvSpPr>
            <p:cNvPr id="10" name="Rechthoek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nl-NL" noProof="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rtlCol="0" anchor="b">
            <a:normAutofit/>
          </a:bodyPr>
          <a:lstStyle>
            <a:lvl1pPr>
              <a:defRPr sz="3400" b="1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Tekststijl van het model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Ingrid van Lierop lactatiekundige IBCLC</a:t>
            </a:r>
            <a:endParaRPr lang="nl-NL" noProof="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E6EBA9-6C38-4B66-BB5C-9CC89CD098F9}" type="datetime1">
              <a:rPr lang="nl-NL" noProof="0" smtClean="0"/>
              <a:t>18-6-2018</a:t>
            </a:fld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C749032-2A07-4AE8-BA90-74324CAE0C87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48056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Rechthoek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nl-NL" noProof="0" dirty="0"/>
            </a:p>
          </p:txBody>
        </p:sp>
        <p:sp>
          <p:nvSpPr>
            <p:cNvPr id="10" name="Rechthoek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nl-NL" noProof="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rtlCol="0" anchor="b">
            <a:normAutofit/>
          </a:bodyPr>
          <a:lstStyle>
            <a:lvl1pPr>
              <a:defRPr sz="3400" b="1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afbeelding 2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Tekststijl van het model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Ingrid van Lierop lactatiekundige IBCLC</a:t>
            </a:r>
            <a:endParaRPr lang="nl-NL" noProof="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E42D4E-40EF-435B-B977-E5DAFAC9F5EB}" type="datetime1">
              <a:rPr lang="nl-NL" noProof="0" smtClean="0"/>
              <a:t>18-6-2018</a:t>
            </a:fld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C749032-2A07-4AE8-BA90-74324CAE0C87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00957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roep 162"/>
          <p:cNvGrpSpPr/>
          <p:nvPr/>
        </p:nvGrpSpPr>
        <p:grpSpPr>
          <a:xfrm>
            <a:off x="7873" y="-19258"/>
            <a:ext cx="12188953" cy="6869723"/>
            <a:chOff x="7873" y="-19258"/>
            <a:chExt cx="12188953" cy="6869723"/>
          </a:xfrm>
        </p:grpSpPr>
        <p:sp>
          <p:nvSpPr>
            <p:cNvPr id="10" name="Rechthoek 9"/>
            <p:cNvSpPr/>
            <p:nvPr/>
          </p:nvSpPr>
          <p:spPr>
            <a:xfrm>
              <a:off x="7873" y="-19258"/>
              <a:ext cx="12188952" cy="6858000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74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 dirty="0"/>
            </a:p>
          </p:txBody>
        </p:sp>
        <p:grpSp>
          <p:nvGrpSpPr>
            <p:cNvPr id="9" name="Groep 8"/>
            <p:cNvGrpSpPr/>
            <p:nvPr/>
          </p:nvGrpSpPr>
          <p:grpSpPr>
            <a:xfrm>
              <a:off x="7999" y="6472513"/>
              <a:ext cx="12188827" cy="377952"/>
              <a:chOff x="-1" y="6480048"/>
              <a:chExt cx="12188827" cy="377952"/>
            </a:xfrm>
          </p:grpSpPr>
          <p:sp>
            <p:nvSpPr>
              <p:cNvPr id="7" name="Rechthoek 6"/>
              <p:cNvSpPr/>
              <p:nvPr/>
            </p:nvSpPr>
            <p:spPr>
              <a:xfrm>
                <a:off x="0" y="6583680"/>
                <a:ext cx="12188826" cy="274320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accent1">
                      <a:alpha val="50000"/>
                    </a:schemeClr>
                  </a:gs>
                  <a:gs pos="0">
                    <a:schemeClr val="accent1">
                      <a:lumMod val="60000"/>
                      <a:lumOff val="40000"/>
                      <a:alpha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rtl="0"/>
                <a:endParaRPr lang="nl-NL" noProof="0" dirty="0"/>
              </a:p>
            </p:txBody>
          </p:sp>
          <p:sp>
            <p:nvSpPr>
              <p:cNvPr id="8" name="Rechthoek 7"/>
              <p:cNvSpPr/>
              <p:nvPr/>
            </p:nvSpPr>
            <p:spPr>
              <a:xfrm>
                <a:off x="-1" y="6480048"/>
                <a:ext cx="12188826" cy="73152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accent1">
                      <a:alpha val="80000"/>
                    </a:schemeClr>
                  </a:gs>
                  <a:gs pos="0">
                    <a:schemeClr val="accent1">
                      <a:lumMod val="60000"/>
                      <a:lumOff val="40000"/>
                      <a:alpha val="8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rtl="0"/>
                <a:endParaRPr lang="nl-NL" noProof="0" dirty="0"/>
              </a:p>
            </p:txBody>
          </p:sp>
        </p:grpSp>
        <p:grpSp>
          <p:nvGrpSpPr>
            <p:cNvPr id="48" name="Groep 47" hidden="1"/>
            <p:cNvGrpSpPr/>
            <p:nvPr/>
          </p:nvGrpSpPr>
          <p:grpSpPr>
            <a:xfrm>
              <a:off x="14350" y="-7605"/>
              <a:ext cx="11722100" cy="6536383"/>
              <a:chOff x="6350" y="6350"/>
              <a:chExt cx="11722100" cy="6536383"/>
            </a:xfrm>
          </p:grpSpPr>
          <p:grpSp>
            <p:nvGrpSpPr>
              <p:cNvPr id="11" name="Groep 9"/>
              <p:cNvGrpSpPr>
                <a:grpSpLocks/>
              </p:cNvGrpSpPr>
              <p:nvPr/>
            </p:nvGrpSpPr>
            <p:grpSpPr bwMode="auto">
              <a:xfrm>
                <a:off x="6350" y="5340350"/>
                <a:ext cx="673100" cy="673100"/>
                <a:chOff x="4" y="3364"/>
                <a:chExt cx="424" cy="424"/>
              </a:xfrm>
            </p:grpSpPr>
            <p:sp>
              <p:nvSpPr>
                <p:cNvPr id="45" name="Ovaal 7"/>
                <p:cNvSpPr>
                  <a:spLocks noChangeArrowheads="1"/>
                </p:cNvSpPr>
                <p:nvPr/>
              </p:nvSpPr>
              <p:spPr bwMode="grayWhite">
                <a:xfrm>
                  <a:off x="4" y="3364"/>
                  <a:ext cx="424" cy="424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nl-NL" noProof="0" dirty="0"/>
                </a:p>
              </p:txBody>
            </p:sp>
            <p:sp>
              <p:nvSpPr>
                <p:cNvPr id="46" name="Ovaal 8"/>
                <p:cNvSpPr>
                  <a:spLocks noChangeArrowheads="1"/>
                </p:cNvSpPr>
                <p:nvPr/>
              </p:nvSpPr>
              <p:spPr bwMode="grayWhite">
                <a:xfrm>
                  <a:off x="100" y="3460"/>
                  <a:ext cx="63" cy="63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nl-NL" noProof="0" dirty="0"/>
                </a:p>
              </p:txBody>
            </p:sp>
          </p:grpSp>
          <p:grpSp>
            <p:nvGrpSpPr>
              <p:cNvPr id="12" name="Groep 12"/>
              <p:cNvGrpSpPr>
                <a:grpSpLocks/>
              </p:cNvGrpSpPr>
              <p:nvPr/>
            </p:nvGrpSpPr>
            <p:grpSpPr bwMode="auto">
              <a:xfrm>
                <a:off x="539750" y="5873750"/>
                <a:ext cx="292100" cy="292100"/>
                <a:chOff x="340" y="3700"/>
                <a:chExt cx="184" cy="184"/>
              </a:xfrm>
            </p:grpSpPr>
            <p:sp>
              <p:nvSpPr>
                <p:cNvPr id="43" name="Ovaal 10"/>
                <p:cNvSpPr>
                  <a:spLocks noChangeArrowheads="1"/>
                </p:cNvSpPr>
                <p:nvPr/>
              </p:nvSpPr>
              <p:spPr bwMode="grayWhite">
                <a:xfrm>
                  <a:off x="340" y="3700"/>
                  <a:ext cx="184" cy="184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nl-NL" noProof="0" dirty="0"/>
                </a:p>
              </p:txBody>
            </p:sp>
            <p:sp>
              <p:nvSpPr>
                <p:cNvPr id="44" name="Ovaal 11"/>
                <p:cNvSpPr>
                  <a:spLocks noChangeArrowheads="1"/>
                </p:cNvSpPr>
                <p:nvPr/>
              </p:nvSpPr>
              <p:spPr bwMode="grayWhite">
                <a:xfrm>
                  <a:off x="382" y="3742"/>
                  <a:ext cx="24" cy="2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nl-NL" noProof="0" dirty="0"/>
                </a:p>
              </p:txBody>
            </p:sp>
          </p:grpSp>
          <p:grpSp>
            <p:nvGrpSpPr>
              <p:cNvPr id="13" name="Groep 15"/>
              <p:cNvGrpSpPr>
                <a:grpSpLocks/>
              </p:cNvGrpSpPr>
              <p:nvPr/>
            </p:nvGrpSpPr>
            <p:grpSpPr bwMode="auto">
              <a:xfrm>
                <a:off x="131763" y="6038850"/>
                <a:ext cx="444500" cy="444500"/>
                <a:chOff x="83" y="3804"/>
                <a:chExt cx="280" cy="280"/>
              </a:xfrm>
            </p:grpSpPr>
            <p:sp>
              <p:nvSpPr>
                <p:cNvPr id="41" name="Ovaal 13"/>
                <p:cNvSpPr>
                  <a:spLocks noChangeArrowheads="1"/>
                </p:cNvSpPr>
                <p:nvPr/>
              </p:nvSpPr>
              <p:spPr bwMode="grayWhite">
                <a:xfrm>
                  <a:off x="83" y="3804"/>
                  <a:ext cx="280" cy="28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nl-NL" noProof="0" dirty="0"/>
                </a:p>
              </p:txBody>
            </p:sp>
            <p:sp>
              <p:nvSpPr>
                <p:cNvPr id="42" name="Ovaal 14"/>
                <p:cNvSpPr>
                  <a:spLocks noChangeArrowheads="1"/>
                </p:cNvSpPr>
                <p:nvPr/>
              </p:nvSpPr>
              <p:spPr bwMode="grayWhite">
                <a:xfrm>
                  <a:off x="147" y="3868"/>
                  <a:ext cx="39" cy="39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nl-NL" noProof="0" dirty="0"/>
                </a:p>
              </p:txBody>
            </p:sp>
          </p:grpSp>
          <p:grpSp>
            <p:nvGrpSpPr>
              <p:cNvPr id="14" name="Groep 18"/>
              <p:cNvGrpSpPr>
                <a:grpSpLocks/>
              </p:cNvGrpSpPr>
              <p:nvPr/>
            </p:nvGrpSpPr>
            <p:grpSpPr bwMode="auto">
              <a:xfrm>
                <a:off x="2476500" y="6174433"/>
                <a:ext cx="368300" cy="368300"/>
                <a:chOff x="1560" y="4076"/>
                <a:chExt cx="232" cy="232"/>
              </a:xfrm>
            </p:grpSpPr>
            <p:sp>
              <p:nvSpPr>
                <p:cNvPr id="39" name="Ovaal 16"/>
                <p:cNvSpPr>
                  <a:spLocks noChangeArrowheads="1"/>
                </p:cNvSpPr>
                <p:nvPr/>
              </p:nvSpPr>
              <p:spPr bwMode="grayWhite">
                <a:xfrm>
                  <a:off x="1560" y="4076"/>
                  <a:ext cx="232" cy="232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nl-NL" noProof="0" dirty="0"/>
                </a:p>
              </p:txBody>
            </p:sp>
            <p:sp>
              <p:nvSpPr>
                <p:cNvPr id="40" name="Ovaal 17"/>
                <p:cNvSpPr>
                  <a:spLocks noChangeArrowheads="1"/>
                </p:cNvSpPr>
                <p:nvPr/>
              </p:nvSpPr>
              <p:spPr bwMode="grayWhite">
                <a:xfrm>
                  <a:off x="1613" y="4129"/>
                  <a:ext cx="32" cy="3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nl-NL" noProof="0" dirty="0"/>
                </a:p>
              </p:txBody>
            </p:sp>
          </p:grpSp>
          <p:grpSp>
            <p:nvGrpSpPr>
              <p:cNvPr id="15" name="Groep 21"/>
              <p:cNvGrpSpPr>
                <a:grpSpLocks/>
              </p:cNvGrpSpPr>
              <p:nvPr/>
            </p:nvGrpSpPr>
            <p:grpSpPr bwMode="auto">
              <a:xfrm>
                <a:off x="6350" y="4425950"/>
                <a:ext cx="368300" cy="368300"/>
                <a:chOff x="4" y="2788"/>
                <a:chExt cx="232" cy="232"/>
              </a:xfrm>
            </p:grpSpPr>
            <p:sp>
              <p:nvSpPr>
                <p:cNvPr id="37" name="Ovaal 19"/>
                <p:cNvSpPr>
                  <a:spLocks noChangeArrowheads="1"/>
                </p:cNvSpPr>
                <p:nvPr/>
              </p:nvSpPr>
              <p:spPr bwMode="grayWhite">
                <a:xfrm>
                  <a:off x="4" y="2788"/>
                  <a:ext cx="232" cy="232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nl-NL" noProof="0" dirty="0"/>
                </a:p>
              </p:txBody>
            </p:sp>
            <p:sp>
              <p:nvSpPr>
                <p:cNvPr id="38" name="Ovaal 20"/>
                <p:cNvSpPr>
                  <a:spLocks noChangeArrowheads="1"/>
                </p:cNvSpPr>
                <p:nvPr/>
              </p:nvSpPr>
              <p:spPr bwMode="grayWhite">
                <a:xfrm>
                  <a:off x="57" y="2841"/>
                  <a:ext cx="32" cy="3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nl-NL" noProof="0" dirty="0"/>
                </a:p>
              </p:txBody>
            </p:sp>
          </p:grpSp>
          <p:grpSp>
            <p:nvGrpSpPr>
              <p:cNvPr id="16" name="Groep 24"/>
              <p:cNvGrpSpPr>
                <a:grpSpLocks/>
              </p:cNvGrpSpPr>
              <p:nvPr/>
            </p:nvGrpSpPr>
            <p:grpSpPr bwMode="auto">
              <a:xfrm>
                <a:off x="10674350" y="5808663"/>
                <a:ext cx="673100" cy="673100"/>
                <a:chOff x="4132" y="3844"/>
                <a:chExt cx="424" cy="424"/>
              </a:xfrm>
            </p:grpSpPr>
            <p:sp>
              <p:nvSpPr>
                <p:cNvPr id="35" name="Ovaal 22"/>
                <p:cNvSpPr>
                  <a:spLocks noChangeArrowheads="1"/>
                </p:cNvSpPr>
                <p:nvPr/>
              </p:nvSpPr>
              <p:spPr bwMode="grayWhite">
                <a:xfrm>
                  <a:off x="4132" y="3844"/>
                  <a:ext cx="424" cy="424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nl-NL" noProof="0" dirty="0"/>
                </a:p>
              </p:txBody>
            </p:sp>
            <p:sp>
              <p:nvSpPr>
                <p:cNvPr id="36" name="Ovaal 23"/>
                <p:cNvSpPr>
                  <a:spLocks noChangeArrowheads="1"/>
                </p:cNvSpPr>
                <p:nvPr/>
              </p:nvSpPr>
              <p:spPr bwMode="grayWhite">
                <a:xfrm>
                  <a:off x="4228" y="3940"/>
                  <a:ext cx="63" cy="63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nl-NL" noProof="0" dirty="0"/>
                </a:p>
              </p:txBody>
            </p:sp>
          </p:grpSp>
          <p:grpSp>
            <p:nvGrpSpPr>
              <p:cNvPr id="17" name="Groep 27"/>
              <p:cNvGrpSpPr>
                <a:grpSpLocks/>
              </p:cNvGrpSpPr>
              <p:nvPr/>
            </p:nvGrpSpPr>
            <p:grpSpPr bwMode="auto">
              <a:xfrm>
                <a:off x="10293350" y="6113463"/>
                <a:ext cx="368300" cy="368300"/>
                <a:chOff x="3892" y="4036"/>
                <a:chExt cx="232" cy="232"/>
              </a:xfrm>
            </p:grpSpPr>
            <p:sp>
              <p:nvSpPr>
                <p:cNvPr id="33" name="Ovaal 25"/>
                <p:cNvSpPr>
                  <a:spLocks noChangeArrowheads="1"/>
                </p:cNvSpPr>
                <p:nvPr/>
              </p:nvSpPr>
              <p:spPr bwMode="grayWhite">
                <a:xfrm>
                  <a:off x="3892" y="4036"/>
                  <a:ext cx="232" cy="232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nl-NL" noProof="0" dirty="0"/>
                </a:p>
              </p:txBody>
            </p:sp>
            <p:sp>
              <p:nvSpPr>
                <p:cNvPr id="34" name="Ovaal 26"/>
                <p:cNvSpPr>
                  <a:spLocks noChangeArrowheads="1"/>
                </p:cNvSpPr>
                <p:nvPr/>
              </p:nvSpPr>
              <p:spPr bwMode="grayWhite">
                <a:xfrm>
                  <a:off x="3945" y="4089"/>
                  <a:ext cx="32" cy="3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nl-NL" noProof="0" dirty="0"/>
                </a:p>
              </p:txBody>
            </p:sp>
          </p:grpSp>
          <p:grpSp>
            <p:nvGrpSpPr>
              <p:cNvPr id="18" name="Groep 30"/>
              <p:cNvGrpSpPr>
                <a:grpSpLocks/>
              </p:cNvGrpSpPr>
              <p:nvPr/>
            </p:nvGrpSpPr>
            <p:grpSpPr bwMode="auto">
              <a:xfrm>
                <a:off x="11360150" y="5808663"/>
                <a:ext cx="368300" cy="368300"/>
                <a:chOff x="4564" y="3844"/>
                <a:chExt cx="232" cy="232"/>
              </a:xfrm>
            </p:grpSpPr>
            <p:sp>
              <p:nvSpPr>
                <p:cNvPr id="31" name="Ovaal 28"/>
                <p:cNvSpPr>
                  <a:spLocks noChangeArrowheads="1"/>
                </p:cNvSpPr>
                <p:nvPr/>
              </p:nvSpPr>
              <p:spPr bwMode="grayWhite">
                <a:xfrm>
                  <a:off x="4564" y="3844"/>
                  <a:ext cx="232" cy="232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nl-NL" noProof="0" dirty="0"/>
                </a:p>
              </p:txBody>
            </p:sp>
            <p:sp>
              <p:nvSpPr>
                <p:cNvPr id="32" name="Ovaal 29"/>
                <p:cNvSpPr>
                  <a:spLocks noChangeArrowheads="1"/>
                </p:cNvSpPr>
                <p:nvPr/>
              </p:nvSpPr>
              <p:spPr bwMode="grayWhite">
                <a:xfrm>
                  <a:off x="4617" y="3897"/>
                  <a:ext cx="32" cy="3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nl-NL" noProof="0" dirty="0"/>
                </a:p>
              </p:txBody>
            </p:sp>
          </p:grpSp>
          <p:grpSp>
            <p:nvGrpSpPr>
              <p:cNvPr id="19" name="Groep 33"/>
              <p:cNvGrpSpPr>
                <a:grpSpLocks/>
              </p:cNvGrpSpPr>
              <p:nvPr/>
            </p:nvGrpSpPr>
            <p:grpSpPr bwMode="auto">
              <a:xfrm>
                <a:off x="11087100" y="1901952"/>
                <a:ext cx="520700" cy="520700"/>
                <a:chOff x="5420" y="1139"/>
                <a:chExt cx="328" cy="328"/>
              </a:xfrm>
            </p:grpSpPr>
            <p:sp>
              <p:nvSpPr>
                <p:cNvPr id="29" name="Ovaal 31"/>
                <p:cNvSpPr>
                  <a:spLocks noChangeArrowheads="1"/>
                </p:cNvSpPr>
                <p:nvPr/>
              </p:nvSpPr>
              <p:spPr bwMode="grayWhite">
                <a:xfrm>
                  <a:off x="5420" y="1139"/>
                  <a:ext cx="328" cy="328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nl-NL" noProof="0" dirty="0"/>
                </a:p>
              </p:txBody>
            </p:sp>
            <p:sp>
              <p:nvSpPr>
                <p:cNvPr id="30" name="Ovaal 32"/>
                <p:cNvSpPr>
                  <a:spLocks noChangeArrowheads="1"/>
                </p:cNvSpPr>
                <p:nvPr/>
              </p:nvSpPr>
              <p:spPr bwMode="grayWhite">
                <a:xfrm>
                  <a:off x="5495" y="1214"/>
                  <a:ext cx="47" cy="47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nl-NL" noProof="0" dirty="0"/>
                </a:p>
              </p:txBody>
            </p:sp>
          </p:grpSp>
          <p:grpSp>
            <p:nvGrpSpPr>
              <p:cNvPr id="20" name="Groep 36"/>
              <p:cNvGrpSpPr>
                <a:grpSpLocks/>
              </p:cNvGrpSpPr>
              <p:nvPr/>
            </p:nvGrpSpPr>
            <p:grpSpPr bwMode="auto">
              <a:xfrm>
                <a:off x="11176000" y="2614739"/>
                <a:ext cx="215900" cy="215900"/>
                <a:chOff x="5476" y="1588"/>
                <a:chExt cx="136" cy="136"/>
              </a:xfrm>
            </p:grpSpPr>
            <p:sp>
              <p:nvSpPr>
                <p:cNvPr id="27" name="Ovaal 34"/>
                <p:cNvSpPr>
                  <a:spLocks noChangeArrowheads="1"/>
                </p:cNvSpPr>
                <p:nvPr/>
              </p:nvSpPr>
              <p:spPr bwMode="grayWhite">
                <a:xfrm>
                  <a:off x="5476" y="1588"/>
                  <a:ext cx="136" cy="136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nl-NL" noProof="0" dirty="0"/>
                </a:p>
              </p:txBody>
            </p:sp>
            <p:sp>
              <p:nvSpPr>
                <p:cNvPr id="28" name="Ovaal 35"/>
                <p:cNvSpPr>
                  <a:spLocks noChangeArrowheads="1"/>
                </p:cNvSpPr>
                <p:nvPr/>
              </p:nvSpPr>
              <p:spPr bwMode="grayWhite">
                <a:xfrm>
                  <a:off x="5508" y="1620"/>
                  <a:ext cx="16" cy="1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nl-NL" noProof="0" dirty="0"/>
                </a:p>
              </p:txBody>
            </p:sp>
          </p:grpSp>
          <p:grpSp>
            <p:nvGrpSpPr>
              <p:cNvPr id="21" name="Groep 39"/>
              <p:cNvGrpSpPr>
                <a:grpSpLocks/>
              </p:cNvGrpSpPr>
              <p:nvPr/>
            </p:nvGrpSpPr>
            <p:grpSpPr bwMode="auto">
              <a:xfrm>
                <a:off x="1377950" y="6350"/>
                <a:ext cx="520700" cy="520700"/>
                <a:chOff x="868" y="4"/>
                <a:chExt cx="328" cy="328"/>
              </a:xfrm>
            </p:grpSpPr>
            <p:sp>
              <p:nvSpPr>
                <p:cNvPr id="25" name="Ovaal 37"/>
                <p:cNvSpPr>
                  <a:spLocks noChangeArrowheads="1"/>
                </p:cNvSpPr>
                <p:nvPr/>
              </p:nvSpPr>
              <p:spPr bwMode="grayWhite">
                <a:xfrm>
                  <a:off x="868" y="4"/>
                  <a:ext cx="328" cy="328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nl-NL" noProof="0" dirty="0"/>
                </a:p>
              </p:txBody>
            </p:sp>
            <p:sp>
              <p:nvSpPr>
                <p:cNvPr id="26" name="Ovaal 38"/>
                <p:cNvSpPr>
                  <a:spLocks noChangeArrowheads="1"/>
                </p:cNvSpPr>
                <p:nvPr/>
              </p:nvSpPr>
              <p:spPr bwMode="grayWhite">
                <a:xfrm>
                  <a:off x="942" y="7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nl-NL" noProof="0" dirty="0"/>
                </a:p>
              </p:txBody>
            </p:sp>
          </p:grpSp>
          <p:grpSp>
            <p:nvGrpSpPr>
              <p:cNvPr id="22" name="Groep 42"/>
              <p:cNvGrpSpPr>
                <a:grpSpLocks/>
              </p:cNvGrpSpPr>
              <p:nvPr/>
            </p:nvGrpSpPr>
            <p:grpSpPr bwMode="auto">
              <a:xfrm>
                <a:off x="1911350" y="158750"/>
                <a:ext cx="368300" cy="368300"/>
                <a:chOff x="1204" y="100"/>
                <a:chExt cx="232" cy="232"/>
              </a:xfrm>
            </p:grpSpPr>
            <p:sp>
              <p:nvSpPr>
                <p:cNvPr id="23" name="Ovaal 40"/>
                <p:cNvSpPr>
                  <a:spLocks noChangeArrowheads="1"/>
                </p:cNvSpPr>
                <p:nvPr/>
              </p:nvSpPr>
              <p:spPr bwMode="grayWhite">
                <a:xfrm>
                  <a:off x="1204" y="100"/>
                  <a:ext cx="232" cy="232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nl-NL" noProof="0" dirty="0"/>
                </a:p>
              </p:txBody>
            </p:sp>
            <p:sp>
              <p:nvSpPr>
                <p:cNvPr id="24" name="Ovaal 41"/>
                <p:cNvSpPr>
                  <a:spLocks noChangeArrowheads="1"/>
                </p:cNvSpPr>
                <p:nvPr/>
              </p:nvSpPr>
              <p:spPr bwMode="grayWhite">
                <a:xfrm>
                  <a:off x="1257" y="153"/>
                  <a:ext cx="32" cy="3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nl-NL" noProof="0" dirty="0"/>
                </a:p>
              </p:txBody>
            </p:sp>
          </p:grpSp>
        </p:grpSp>
        <p:grpSp>
          <p:nvGrpSpPr>
            <p:cNvPr id="162" name="Groep 161"/>
            <p:cNvGrpSpPr/>
            <p:nvPr/>
          </p:nvGrpSpPr>
          <p:grpSpPr>
            <a:xfrm>
              <a:off x="14350" y="-7605"/>
              <a:ext cx="11722100" cy="6536383"/>
              <a:chOff x="14350" y="-7605"/>
              <a:chExt cx="11722100" cy="6536383"/>
            </a:xfrm>
          </p:grpSpPr>
          <p:grpSp>
            <p:nvGrpSpPr>
              <p:cNvPr id="86" name="Groep 85"/>
              <p:cNvGrpSpPr/>
              <p:nvPr/>
            </p:nvGrpSpPr>
            <p:grpSpPr>
              <a:xfrm>
                <a:off x="14350" y="5326395"/>
                <a:ext cx="673100" cy="673100"/>
                <a:chOff x="14350" y="5326395"/>
                <a:chExt cx="673100" cy="673100"/>
              </a:xfrm>
            </p:grpSpPr>
            <p:sp>
              <p:nvSpPr>
                <p:cNvPr id="83" name="Ovaal 7"/>
                <p:cNvSpPr>
                  <a:spLocks noChangeArrowheads="1"/>
                </p:cNvSpPr>
                <p:nvPr/>
              </p:nvSpPr>
              <p:spPr bwMode="grayWhite">
                <a:xfrm>
                  <a:off x="14350" y="5326395"/>
                  <a:ext cx="673100" cy="6731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nl-NL" noProof="0" dirty="0"/>
                </a:p>
              </p:txBody>
            </p:sp>
            <p:sp>
              <p:nvSpPr>
                <p:cNvPr id="84" name="Ovaal 8"/>
                <p:cNvSpPr>
                  <a:spLocks noChangeArrowheads="1"/>
                </p:cNvSpPr>
                <p:nvPr/>
              </p:nvSpPr>
              <p:spPr bwMode="grayWhite">
                <a:xfrm>
                  <a:off x="166750" y="5478795"/>
                  <a:ext cx="100013" cy="1000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nl-NL" noProof="0" dirty="0"/>
                </a:p>
              </p:txBody>
            </p:sp>
          </p:grpSp>
          <p:grpSp>
            <p:nvGrpSpPr>
              <p:cNvPr id="87" name="Groep 86"/>
              <p:cNvGrpSpPr/>
              <p:nvPr/>
            </p:nvGrpSpPr>
            <p:grpSpPr>
              <a:xfrm>
                <a:off x="547750" y="5859795"/>
                <a:ext cx="292100" cy="292100"/>
                <a:chOff x="547750" y="5859795"/>
                <a:chExt cx="292100" cy="292100"/>
              </a:xfrm>
            </p:grpSpPr>
            <p:sp>
              <p:nvSpPr>
                <p:cNvPr id="81" name="Ovaal 10"/>
                <p:cNvSpPr>
                  <a:spLocks noChangeArrowheads="1"/>
                </p:cNvSpPr>
                <p:nvPr/>
              </p:nvSpPr>
              <p:spPr bwMode="grayWhite">
                <a:xfrm>
                  <a:off x="547750" y="5859795"/>
                  <a:ext cx="292100" cy="2921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nl-NL" noProof="0" dirty="0"/>
                </a:p>
              </p:txBody>
            </p:sp>
            <p:sp>
              <p:nvSpPr>
                <p:cNvPr id="82" name="Ovaal 11"/>
                <p:cNvSpPr>
                  <a:spLocks noChangeArrowheads="1"/>
                </p:cNvSpPr>
                <p:nvPr/>
              </p:nvSpPr>
              <p:spPr bwMode="grayWhite">
                <a:xfrm>
                  <a:off x="614425" y="5926470"/>
                  <a:ext cx="38100" cy="381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nl-NL" noProof="0" dirty="0"/>
                </a:p>
              </p:txBody>
            </p:sp>
          </p:grpSp>
          <p:grpSp>
            <p:nvGrpSpPr>
              <p:cNvPr id="88" name="Groep 87"/>
              <p:cNvGrpSpPr/>
              <p:nvPr/>
            </p:nvGrpSpPr>
            <p:grpSpPr>
              <a:xfrm>
                <a:off x="139763" y="6024895"/>
                <a:ext cx="444500" cy="444500"/>
                <a:chOff x="139763" y="6024895"/>
                <a:chExt cx="444500" cy="444500"/>
              </a:xfrm>
            </p:grpSpPr>
            <p:sp>
              <p:nvSpPr>
                <p:cNvPr id="79" name="Ovaal 13"/>
                <p:cNvSpPr>
                  <a:spLocks noChangeArrowheads="1"/>
                </p:cNvSpPr>
                <p:nvPr/>
              </p:nvSpPr>
              <p:spPr bwMode="grayWhite">
                <a:xfrm>
                  <a:off x="139763" y="6024895"/>
                  <a:ext cx="444500" cy="4445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nl-NL" noProof="0" dirty="0"/>
                </a:p>
              </p:txBody>
            </p:sp>
            <p:sp>
              <p:nvSpPr>
                <p:cNvPr id="80" name="Ovaal 14"/>
                <p:cNvSpPr>
                  <a:spLocks noChangeArrowheads="1"/>
                </p:cNvSpPr>
                <p:nvPr/>
              </p:nvSpPr>
              <p:spPr bwMode="grayWhite">
                <a:xfrm>
                  <a:off x="241363" y="6126495"/>
                  <a:ext cx="61913" cy="619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nl-NL" noProof="0" dirty="0"/>
                </a:p>
              </p:txBody>
            </p:sp>
          </p:grpSp>
          <p:grpSp>
            <p:nvGrpSpPr>
              <p:cNvPr id="89" name="Groep 88"/>
              <p:cNvGrpSpPr/>
              <p:nvPr/>
            </p:nvGrpSpPr>
            <p:grpSpPr>
              <a:xfrm>
                <a:off x="2484500" y="6160478"/>
                <a:ext cx="368300" cy="368300"/>
                <a:chOff x="2484500" y="6160478"/>
                <a:chExt cx="368300" cy="368300"/>
              </a:xfrm>
            </p:grpSpPr>
            <p:sp>
              <p:nvSpPr>
                <p:cNvPr id="77" name="Ovaal 16"/>
                <p:cNvSpPr>
                  <a:spLocks noChangeArrowheads="1"/>
                </p:cNvSpPr>
                <p:nvPr/>
              </p:nvSpPr>
              <p:spPr bwMode="grayWhite">
                <a:xfrm>
                  <a:off x="2484500" y="6160478"/>
                  <a:ext cx="368300" cy="3683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nl-NL" noProof="0" dirty="0"/>
                </a:p>
              </p:txBody>
            </p:sp>
            <p:sp>
              <p:nvSpPr>
                <p:cNvPr id="78" name="Ovaal 17"/>
                <p:cNvSpPr>
                  <a:spLocks noChangeArrowheads="1"/>
                </p:cNvSpPr>
                <p:nvPr/>
              </p:nvSpPr>
              <p:spPr bwMode="grayWhite">
                <a:xfrm>
                  <a:off x="2568638" y="6244616"/>
                  <a:ext cx="50800" cy="508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nl-NL" noProof="0" dirty="0"/>
                </a:p>
              </p:txBody>
            </p:sp>
          </p:grpSp>
          <p:grpSp>
            <p:nvGrpSpPr>
              <p:cNvPr id="90" name="Groep 89"/>
              <p:cNvGrpSpPr/>
              <p:nvPr/>
            </p:nvGrpSpPr>
            <p:grpSpPr>
              <a:xfrm>
                <a:off x="14350" y="4411995"/>
                <a:ext cx="368300" cy="368300"/>
                <a:chOff x="14350" y="4411995"/>
                <a:chExt cx="368300" cy="368300"/>
              </a:xfrm>
            </p:grpSpPr>
            <p:sp>
              <p:nvSpPr>
                <p:cNvPr id="75" name="Ovaal 19"/>
                <p:cNvSpPr>
                  <a:spLocks noChangeArrowheads="1"/>
                </p:cNvSpPr>
                <p:nvPr/>
              </p:nvSpPr>
              <p:spPr bwMode="grayWhite">
                <a:xfrm>
                  <a:off x="14350" y="4411995"/>
                  <a:ext cx="368300" cy="3683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nl-NL" noProof="0" dirty="0"/>
                </a:p>
              </p:txBody>
            </p:sp>
            <p:sp>
              <p:nvSpPr>
                <p:cNvPr id="76" name="Ovaal 20"/>
                <p:cNvSpPr>
                  <a:spLocks noChangeArrowheads="1"/>
                </p:cNvSpPr>
                <p:nvPr/>
              </p:nvSpPr>
              <p:spPr bwMode="grayWhite">
                <a:xfrm>
                  <a:off x="98488" y="4496133"/>
                  <a:ext cx="50800" cy="508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nl-NL" noProof="0" dirty="0"/>
                </a:p>
              </p:txBody>
            </p:sp>
          </p:grpSp>
          <p:grpSp>
            <p:nvGrpSpPr>
              <p:cNvPr id="91" name="Groep 90"/>
              <p:cNvGrpSpPr/>
              <p:nvPr/>
            </p:nvGrpSpPr>
            <p:grpSpPr>
              <a:xfrm>
                <a:off x="10682350" y="5794708"/>
                <a:ext cx="673100" cy="673100"/>
                <a:chOff x="10682350" y="5794708"/>
                <a:chExt cx="673100" cy="673100"/>
              </a:xfrm>
            </p:grpSpPr>
            <p:sp>
              <p:nvSpPr>
                <p:cNvPr id="73" name="Ovaal 22"/>
                <p:cNvSpPr>
                  <a:spLocks noChangeArrowheads="1"/>
                </p:cNvSpPr>
                <p:nvPr/>
              </p:nvSpPr>
              <p:spPr bwMode="grayWhite">
                <a:xfrm>
                  <a:off x="10682350" y="5794708"/>
                  <a:ext cx="673100" cy="6731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nl-NL" noProof="0" dirty="0"/>
                </a:p>
              </p:txBody>
            </p:sp>
            <p:sp>
              <p:nvSpPr>
                <p:cNvPr id="74" name="Ovaal 23"/>
                <p:cNvSpPr>
                  <a:spLocks noChangeArrowheads="1"/>
                </p:cNvSpPr>
                <p:nvPr/>
              </p:nvSpPr>
              <p:spPr bwMode="grayWhite">
                <a:xfrm>
                  <a:off x="10834750" y="5947108"/>
                  <a:ext cx="100013" cy="1000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nl-NL" noProof="0" dirty="0"/>
                </a:p>
              </p:txBody>
            </p:sp>
          </p:grpSp>
          <p:grpSp>
            <p:nvGrpSpPr>
              <p:cNvPr id="92" name="Groep 91"/>
              <p:cNvGrpSpPr/>
              <p:nvPr/>
            </p:nvGrpSpPr>
            <p:grpSpPr>
              <a:xfrm>
                <a:off x="10301350" y="6099508"/>
                <a:ext cx="368300" cy="368300"/>
                <a:chOff x="10301350" y="6099508"/>
                <a:chExt cx="368300" cy="368300"/>
              </a:xfrm>
            </p:grpSpPr>
            <p:sp>
              <p:nvSpPr>
                <p:cNvPr id="71" name="Ovaal 25"/>
                <p:cNvSpPr>
                  <a:spLocks noChangeArrowheads="1"/>
                </p:cNvSpPr>
                <p:nvPr/>
              </p:nvSpPr>
              <p:spPr bwMode="grayWhite">
                <a:xfrm>
                  <a:off x="10301350" y="6099508"/>
                  <a:ext cx="368300" cy="3683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nl-NL" noProof="0" dirty="0"/>
                </a:p>
              </p:txBody>
            </p:sp>
            <p:sp>
              <p:nvSpPr>
                <p:cNvPr id="72" name="Ovaal 26"/>
                <p:cNvSpPr>
                  <a:spLocks noChangeArrowheads="1"/>
                </p:cNvSpPr>
                <p:nvPr/>
              </p:nvSpPr>
              <p:spPr bwMode="grayWhite">
                <a:xfrm>
                  <a:off x="10385488" y="6183646"/>
                  <a:ext cx="50800" cy="508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nl-NL" noProof="0" dirty="0"/>
                </a:p>
              </p:txBody>
            </p:sp>
          </p:grpSp>
          <p:grpSp>
            <p:nvGrpSpPr>
              <p:cNvPr id="93" name="Groep 92"/>
              <p:cNvGrpSpPr/>
              <p:nvPr/>
            </p:nvGrpSpPr>
            <p:grpSpPr>
              <a:xfrm>
                <a:off x="11368150" y="5794708"/>
                <a:ext cx="368300" cy="368300"/>
                <a:chOff x="11368150" y="5794708"/>
                <a:chExt cx="368300" cy="368300"/>
              </a:xfrm>
            </p:grpSpPr>
            <p:sp>
              <p:nvSpPr>
                <p:cNvPr id="69" name="Ovaal 28"/>
                <p:cNvSpPr>
                  <a:spLocks noChangeArrowheads="1"/>
                </p:cNvSpPr>
                <p:nvPr/>
              </p:nvSpPr>
              <p:spPr bwMode="grayWhite">
                <a:xfrm>
                  <a:off x="11368150" y="5794708"/>
                  <a:ext cx="368300" cy="3683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nl-NL" noProof="0" dirty="0"/>
                </a:p>
              </p:txBody>
            </p:sp>
            <p:sp>
              <p:nvSpPr>
                <p:cNvPr id="70" name="Ovaal 29"/>
                <p:cNvSpPr>
                  <a:spLocks noChangeArrowheads="1"/>
                </p:cNvSpPr>
                <p:nvPr/>
              </p:nvSpPr>
              <p:spPr bwMode="grayWhite">
                <a:xfrm>
                  <a:off x="11452288" y="5878846"/>
                  <a:ext cx="50800" cy="508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nl-NL" noProof="0" dirty="0"/>
                </a:p>
              </p:txBody>
            </p:sp>
          </p:grpSp>
          <p:grpSp>
            <p:nvGrpSpPr>
              <p:cNvPr id="94" name="Groep 93"/>
              <p:cNvGrpSpPr/>
              <p:nvPr/>
            </p:nvGrpSpPr>
            <p:grpSpPr>
              <a:xfrm>
                <a:off x="11095100" y="1887997"/>
                <a:ext cx="520700" cy="520700"/>
                <a:chOff x="11095100" y="1887997"/>
                <a:chExt cx="520700" cy="520700"/>
              </a:xfrm>
            </p:grpSpPr>
            <p:sp>
              <p:nvSpPr>
                <p:cNvPr id="67" name="Ovaal 31"/>
                <p:cNvSpPr>
                  <a:spLocks noChangeArrowheads="1"/>
                </p:cNvSpPr>
                <p:nvPr/>
              </p:nvSpPr>
              <p:spPr bwMode="grayWhite">
                <a:xfrm>
                  <a:off x="11095100" y="1887997"/>
                  <a:ext cx="520700" cy="5207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nl-NL" noProof="0" dirty="0"/>
                </a:p>
              </p:txBody>
            </p:sp>
            <p:sp>
              <p:nvSpPr>
                <p:cNvPr id="68" name="Ovaal 32"/>
                <p:cNvSpPr>
                  <a:spLocks noChangeArrowheads="1"/>
                </p:cNvSpPr>
                <p:nvPr/>
              </p:nvSpPr>
              <p:spPr bwMode="grayWhite">
                <a:xfrm>
                  <a:off x="11214163" y="2007060"/>
                  <a:ext cx="74613" cy="746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nl-NL" noProof="0" dirty="0"/>
                </a:p>
              </p:txBody>
            </p:sp>
          </p:grpSp>
          <p:grpSp>
            <p:nvGrpSpPr>
              <p:cNvPr id="95" name="Groep 94"/>
              <p:cNvGrpSpPr/>
              <p:nvPr/>
            </p:nvGrpSpPr>
            <p:grpSpPr>
              <a:xfrm>
                <a:off x="11184000" y="2600784"/>
                <a:ext cx="215900" cy="215900"/>
                <a:chOff x="11184000" y="2600784"/>
                <a:chExt cx="215900" cy="215900"/>
              </a:xfrm>
            </p:grpSpPr>
            <p:sp>
              <p:nvSpPr>
                <p:cNvPr id="65" name="Ovaal 34"/>
                <p:cNvSpPr>
                  <a:spLocks noChangeArrowheads="1"/>
                </p:cNvSpPr>
                <p:nvPr/>
              </p:nvSpPr>
              <p:spPr bwMode="grayWhite">
                <a:xfrm>
                  <a:off x="11184000" y="2600784"/>
                  <a:ext cx="215900" cy="2159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nl-NL" noProof="0" dirty="0"/>
                </a:p>
              </p:txBody>
            </p:sp>
            <p:sp>
              <p:nvSpPr>
                <p:cNvPr id="66" name="Ovaal 35"/>
                <p:cNvSpPr>
                  <a:spLocks noChangeArrowheads="1"/>
                </p:cNvSpPr>
                <p:nvPr/>
              </p:nvSpPr>
              <p:spPr bwMode="grayWhite">
                <a:xfrm>
                  <a:off x="11234800" y="2651584"/>
                  <a:ext cx="25400" cy="254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nl-NL" noProof="0" dirty="0"/>
                </a:p>
              </p:txBody>
            </p:sp>
          </p:grpSp>
          <p:grpSp>
            <p:nvGrpSpPr>
              <p:cNvPr id="160" name="Groep 159"/>
              <p:cNvGrpSpPr/>
              <p:nvPr/>
            </p:nvGrpSpPr>
            <p:grpSpPr>
              <a:xfrm>
                <a:off x="1385950" y="-7605"/>
                <a:ext cx="520700" cy="520700"/>
                <a:chOff x="1385950" y="-7605"/>
                <a:chExt cx="520700" cy="520700"/>
              </a:xfrm>
            </p:grpSpPr>
            <p:sp>
              <p:nvSpPr>
                <p:cNvPr id="63" name="Ovaal 37"/>
                <p:cNvSpPr>
                  <a:spLocks noChangeArrowheads="1"/>
                </p:cNvSpPr>
                <p:nvPr/>
              </p:nvSpPr>
              <p:spPr bwMode="grayWhite">
                <a:xfrm>
                  <a:off x="1385950" y="-7605"/>
                  <a:ext cx="520700" cy="5207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nl-NL" noProof="0" dirty="0"/>
                </a:p>
              </p:txBody>
            </p:sp>
            <p:sp>
              <p:nvSpPr>
                <p:cNvPr id="64" name="Ovaal 38"/>
                <p:cNvSpPr>
                  <a:spLocks noChangeArrowheads="1"/>
                </p:cNvSpPr>
                <p:nvPr/>
              </p:nvSpPr>
              <p:spPr bwMode="grayWhite">
                <a:xfrm>
                  <a:off x="1503425" y="109870"/>
                  <a:ext cx="76200" cy="762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nl-NL" noProof="0" dirty="0"/>
                </a:p>
              </p:txBody>
            </p:sp>
          </p:grpSp>
          <p:grpSp>
            <p:nvGrpSpPr>
              <p:cNvPr id="161" name="Groep 160"/>
              <p:cNvGrpSpPr/>
              <p:nvPr/>
            </p:nvGrpSpPr>
            <p:grpSpPr>
              <a:xfrm>
                <a:off x="1919350" y="144795"/>
                <a:ext cx="368300" cy="368300"/>
                <a:chOff x="1919350" y="144795"/>
                <a:chExt cx="368300" cy="368300"/>
              </a:xfrm>
            </p:grpSpPr>
            <p:sp>
              <p:nvSpPr>
                <p:cNvPr id="61" name="Ovaal 40"/>
                <p:cNvSpPr>
                  <a:spLocks noChangeArrowheads="1"/>
                </p:cNvSpPr>
                <p:nvPr/>
              </p:nvSpPr>
              <p:spPr bwMode="grayWhite">
                <a:xfrm>
                  <a:off x="1919350" y="144795"/>
                  <a:ext cx="368300" cy="3683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nl-NL" noProof="0" dirty="0"/>
                </a:p>
              </p:txBody>
            </p:sp>
            <p:sp>
              <p:nvSpPr>
                <p:cNvPr id="62" name="Ovaal 41"/>
                <p:cNvSpPr>
                  <a:spLocks noChangeArrowheads="1"/>
                </p:cNvSpPr>
                <p:nvPr/>
              </p:nvSpPr>
              <p:spPr bwMode="grayWhite">
                <a:xfrm>
                  <a:off x="2003488" y="228933"/>
                  <a:ext cx="50800" cy="508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rtlCol="0" anchor="ctr"/>
                <a:lstStyle/>
                <a:p>
                  <a:pPr rtl="0"/>
                  <a:endParaRPr lang="nl-NL" noProof="0" dirty="0"/>
                </a:p>
              </p:txBody>
            </p:sp>
          </p:grpSp>
        </p:grpSp>
      </p:grp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341120" y="6598763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Ingrid van Lierop lactatiekundige IBCLC</a:t>
            </a:r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875776" y="6598763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D1B436-16CE-4936-9C35-A9E989269DFA}" type="datetime1">
              <a:rPr lang="nl-NL" noProof="0" smtClean="0"/>
              <a:t>18-6-2018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210800" y="6598763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FC749032-2A07-4AE8-BA90-74324CAE0C87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67865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60604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jpg"/><Relationship Id="rId2" Type="http://schemas.openxmlformats.org/officeDocument/2006/relationships/hyperlink" Target="https://www.google.nl/url?sa=i&amp;rct=j&amp;q=&amp;esrc=s&amp;source=images&amp;cd=&amp;cad=rja&amp;uact=8&amp;ved=2ahUKEwiXn-jFyNvbAhWMKFAKHaEOCVoQjRx6BAgBEAU&amp;url=https://www.oeiikgroei.nl/baby/borstvoeding/vitamines-en-gezond-eten-als-je-borstvoeding-geeft/&amp;psig=AOvVaw3MjGV6rjqgidEtxH1UUcat&amp;ust=152935465569745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72547" y="1099929"/>
            <a:ext cx="9601200" cy="3432313"/>
          </a:xfrm>
        </p:spPr>
        <p:txBody>
          <a:bodyPr rtlCol="0">
            <a:normAutofit/>
          </a:bodyPr>
          <a:lstStyle/>
          <a:p>
            <a:pPr rtl="0"/>
            <a:r>
              <a:rPr lang="nl-NL" dirty="0">
                <a:latin typeface="Bookman Old Style" panose="02050604050505020204" pitchFamily="18" charset="0"/>
              </a:rPr>
              <a:t>Borstvoeding</a:t>
            </a:r>
            <a:br>
              <a:rPr lang="nl-NL" dirty="0">
                <a:latin typeface="Bookman Old Style" panose="02050604050505020204" pitchFamily="18" charset="0"/>
              </a:rPr>
            </a:br>
            <a:r>
              <a:rPr lang="nl-NL" dirty="0">
                <a:latin typeface="Bookman Old Style" panose="02050604050505020204" pitchFamily="18" charset="0"/>
              </a:rPr>
              <a:t>de</a:t>
            </a:r>
            <a:br>
              <a:rPr lang="nl-NL" dirty="0">
                <a:latin typeface="Bookman Old Style" panose="02050604050505020204" pitchFamily="18" charset="0"/>
              </a:rPr>
            </a:br>
            <a:r>
              <a:rPr lang="nl-NL" dirty="0">
                <a:latin typeface="Bookman Old Style" panose="02050604050505020204" pitchFamily="18" charset="0"/>
              </a:rPr>
              <a:t>basis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C6B32FE-DC7C-4431-9CB7-C4E36A0A1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1693231"/>
            <a:ext cx="9601200" cy="3432313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52F309-2BE6-4C3B-ADB5-FC6FB63DF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399801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7E8FE0-F447-4352-A1E4-29AE8E5D6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185531"/>
            <a:ext cx="9509760" cy="1537912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>
                <a:latin typeface="Bookman Old Style" panose="02050604050505020204" pitchFamily="18" charset="0"/>
              </a:rPr>
              <a:t>Ontwikkeling</a:t>
            </a:r>
            <a:r>
              <a:rPr lang="en-US" sz="3600" dirty="0">
                <a:latin typeface="Bookman Old Style" panose="02050604050505020204" pitchFamily="18" charset="0"/>
              </a:rPr>
              <a:t> </a:t>
            </a:r>
            <a:r>
              <a:rPr lang="en-US" sz="3600" dirty="0" err="1">
                <a:latin typeface="Bookman Old Style" panose="02050604050505020204" pitchFamily="18" charset="0"/>
              </a:rPr>
              <a:t>tijdens</a:t>
            </a:r>
            <a:r>
              <a:rPr lang="en-US" sz="3600" dirty="0">
                <a:latin typeface="Bookman Old Style" panose="02050604050505020204" pitchFamily="18" charset="0"/>
              </a:rPr>
              <a:t> de </a:t>
            </a:r>
            <a:r>
              <a:rPr lang="en-US" sz="3600" dirty="0" err="1">
                <a:latin typeface="Bookman Old Style" panose="02050604050505020204" pitchFamily="18" charset="0"/>
              </a:rPr>
              <a:t>zwangerschap</a:t>
            </a:r>
            <a:br>
              <a:rPr lang="en-US" sz="3600" dirty="0">
                <a:latin typeface="Bookman Old Style" panose="02050604050505020204" pitchFamily="18" charset="0"/>
              </a:rPr>
            </a:br>
            <a:r>
              <a:rPr lang="en-US" sz="3600" dirty="0" err="1">
                <a:latin typeface="Bookman Old Style" panose="02050604050505020204" pitchFamily="18" charset="0"/>
              </a:rPr>
              <a:t>werking</a:t>
            </a:r>
            <a:r>
              <a:rPr lang="en-US" sz="3600" dirty="0">
                <a:latin typeface="Bookman Old Style" panose="02050604050505020204" pitchFamily="18" charset="0"/>
              </a:rPr>
              <a:t> van de </a:t>
            </a:r>
            <a:r>
              <a:rPr lang="en-US" sz="3600" dirty="0" err="1">
                <a:latin typeface="Bookman Old Style" panose="02050604050505020204" pitchFamily="18" charset="0"/>
              </a:rPr>
              <a:t>hormonen</a:t>
            </a:r>
            <a:endParaRPr lang="nl-NL" sz="36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38FC11-6ECE-4003-834D-99C049734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2292626"/>
            <a:ext cx="9509760" cy="3736954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Bookman Old Style" panose="02050604050505020204" pitchFamily="18" charset="0"/>
              </a:rPr>
              <a:t>Groei</a:t>
            </a:r>
            <a:r>
              <a:rPr lang="en-US" sz="2800" dirty="0">
                <a:latin typeface="Bookman Old Style" panose="02050604050505020204" pitchFamily="18" charset="0"/>
              </a:rPr>
              <a:t> van de </a:t>
            </a:r>
            <a:r>
              <a:rPr lang="en-US" sz="2800" dirty="0" err="1">
                <a:latin typeface="Bookman Old Style" panose="02050604050505020204" pitchFamily="18" charset="0"/>
              </a:rPr>
              <a:t>tepel</a:t>
            </a:r>
            <a:r>
              <a:rPr lang="en-US" sz="2800" dirty="0">
                <a:latin typeface="Bookman Old Style" panose="02050604050505020204" pitchFamily="18" charset="0"/>
              </a:rPr>
              <a:t> → </a:t>
            </a:r>
            <a:r>
              <a:rPr lang="en-US" sz="2800" dirty="0" err="1">
                <a:latin typeface="Bookman Old Style" panose="02050604050505020204" pitchFamily="18" charset="0"/>
              </a:rPr>
              <a:t>Prolactine</a:t>
            </a:r>
            <a:r>
              <a:rPr lang="en-US" sz="28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800" dirty="0" err="1">
                <a:latin typeface="Bookman Old Style" panose="02050604050505020204" pitchFamily="18" charset="0"/>
              </a:rPr>
              <a:t>Groei</a:t>
            </a:r>
            <a:r>
              <a:rPr lang="en-US" sz="2800" dirty="0">
                <a:latin typeface="Bookman Old Style" panose="02050604050505020204" pitchFamily="18" charset="0"/>
              </a:rPr>
              <a:t> van de </a:t>
            </a:r>
            <a:r>
              <a:rPr lang="en-US" sz="2800" dirty="0" err="1">
                <a:latin typeface="Bookman Old Style" panose="02050604050505020204" pitchFamily="18" charset="0"/>
              </a:rPr>
              <a:t>borsten</a:t>
            </a:r>
            <a:r>
              <a:rPr lang="en-US" sz="2800" dirty="0">
                <a:latin typeface="Bookman Old Style" panose="02050604050505020204" pitchFamily="18" charset="0"/>
              </a:rPr>
              <a:t> → Serum lactogen van de placenta.</a:t>
            </a:r>
          </a:p>
          <a:p>
            <a:r>
              <a:rPr lang="en-US" sz="2800" dirty="0" err="1">
                <a:latin typeface="Bookman Old Style" panose="02050604050505020204" pitchFamily="18" charset="0"/>
              </a:rPr>
              <a:t>Ontwikkeling</a:t>
            </a:r>
            <a:r>
              <a:rPr lang="en-US" sz="2800" dirty="0">
                <a:latin typeface="Bookman Old Style" panose="02050604050505020204" pitchFamily="18" charset="0"/>
              </a:rPr>
              <a:t>  en </a:t>
            </a:r>
            <a:r>
              <a:rPr lang="en-US" sz="2800" dirty="0" err="1">
                <a:latin typeface="Bookman Old Style" panose="02050604050505020204" pitchFamily="18" charset="0"/>
              </a:rPr>
              <a:t>groei</a:t>
            </a:r>
            <a:r>
              <a:rPr lang="en-US" sz="2800" dirty="0">
                <a:latin typeface="Bookman Old Style" panose="02050604050505020204" pitchFamily="18" charset="0"/>
              </a:rPr>
              <a:t> van de </a:t>
            </a:r>
            <a:r>
              <a:rPr lang="en-US" sz="2800" dirty="0" err="1">
                <a:latin typeface="Bookman Old Style" panose="02050604050505020204" pitchFamily="18" charset="0"/>
              </a:rPr>
              <a:t>melkkanalen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>
                <a:latin typeface="Century" panose="02040604050505020304" pitchFamily="18" charset="0"/>
              </a:rPr>
              <a:t>→ </a:t>
            </a:r>
            <a:r>
              <a:rPr lang="en-US" sz="2800" dirty="0" err="1">
                <a:latin typeface="Century" panose="02040604050505020304" pitchFamily="18" charset="0"/>
              </a:rPr>
              <a:t>Oestrogeen</a:t>
            </a:r>
            <a:endParaRPr lang="en-US" sz="2800" dirty="0">
              <a:latin typeface="Century" panose="02040604050505020304" pitchFamily="18" charset="0"/>
            </a:endParaRPr>
          </a:p>
          <a:p>
            <a:r>
              <a:rPr lang="en-US" sz="2800" dirty="0" err="1">
                <a:latin typeface="Century" panose="02040604050505020304" pitchFamily="18" charset="0"/>
              </a:rPr>
              <a:t>Uitbreiding</a:t>
            </a:r>
            <a:r>
              <a:rPr lang="en-US" sz="2800" dirty="0">
                <a:latin typeface="Century" panose="02040604050505020304" pitchFamily="18" charset="0"/>
              </a:rPr>
              <a:t> van de </a:t>
            </a:r>
            <a:r>
              <a:rPr lang="en-US" sz="2800" dirty="0" err="1">
                <a:latin typeface="Century" panose="02040604050505020304" pitchFamily="18" charset="0"/>
              </a:rPr>
              <a:t>melkcellen</a:t>
            </a:r>
            <a:r>
              <a:rPr lang="en-US" sz="2800" dirty="0">
                <a:latin typeface="Century" panose="02040604050505020304" pitchFamily="18" charset="0"/>
              </a:rPr>
              <a:t> en </a:t>
            </a:r>
            <a:r>
              <a:rPr lang="en-US" sz="2800" dirty="0" err="1">
                <a:latin typeface="Century" panose="02040604050505020304" pitchFamily="18" charset="0"/>
              </a:rPr>
              <a:t>lobben</a:t>
            </a:r>
            <a:r>
              <a:rPr lang="en-US" sz="2800" dirty="0">
                <a:latin typeface="Century" panose="02040604050505020304" pitchFamily="18" charset="0"/>
              </a:rPr>
              <a:t> → </a:t>
            </a:r>
            <a:r>
              <a:rPr lang="en-US" sz="2800" dirty="0" err="1">
                <a:latin typeface="Century" panose="02040604050505020304" pitchFamily="18" charset="0"/>
              </a:rPr>
              <a:t>Progesteron</a:t>
            </a:r>
            <a:endParaRPr lang="nl-NL" sz="2800" dirty="0">
              <a:latin typeface="Bookman Old Style" panose="02050604050505020204" pitchFamily="18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A0E59B6-B51A-4DEE-A455-DEE9C84EF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395293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DE48F-882E-4D24-8B0C-4A2504B68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679269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>
                <a:latin typeface="Bookman Old Style" panose="02050604050505020204" pitchFamily="18" charset="0"/>
              </a:rPr>
              <a:t>Nog</a:t>
            </a:r>
            <a:r>
              <a:rPr lang="en-US" sz="4400" dirty="0">
                <a:latin typeface="Bookman Old Style" panose="02050604050505020204" pitchFamily="18" charset="0"/>
              </a:rPr>
              <a:t> wat </a:t>
            </a:r>
            <a:r>
              <a:rPr lang="en-US" sz="4400" dirty="0" err="1">
                <a:latin typeface="Bookman Old Style" panose="02050604050505020204" pitchFamily="18" charset="0"/>
              </a:rPr>
              <a:t>weetjes</a:t>
            </a:r>
            <a:endParaRPr lang="nl-NL" sz="44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AFDD0A-976A-43FC-A548-32EBF0FE8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ookman Old Style" panose="02050604050505020204" pitchFamily="18" charset="0"/>
              </a:rPr>
              <a:t>De </a:t>
            </a:r>
            <a:r>
              <a:rPr lang="en-US" dirty="0" err="1">
                <a:latin typeface="Bookman Old Style" panose="02050604050505020204" pitchFamily="18" charset="0"/>
              </a:rPr>
              <a:t>kleur</a:t>
            </a:r>
            <a:r>
              <a:rPr lang="en-US" dirty="0">
                <a:latin typeface="Bookman Old Style" panose="02050604050505020204" pitchFamily="18" charset="0"/>
              </a:rPr>
              <a:t> van de </a:t>
            </a:r>
            <a:r>
              <a:rPr lang="en-US" dirty="0" err="1">
                <a:latin typeface="Bookman Old Style" panose="02050604050505020204" pitchFamily="18" charset="0"/>
              </a:rPr>
              <a:t>melk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kan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veranderen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>
                <a:latin typeface="Bookman Old Style" panose="02050604050505020204" pitchFamily="18" charset="0"/>
              </a:rPr>
              <a:t>De </a:t>
            </a:r>
            <a:r>
              <a:rPr lang="en-US" dirty="0" err="1">
                <a:latin typeface="Bookman Old Style" panose="02050604050505020204" pitchFamily="18" charset="0"/>
              </a:rPr>
              <a:t>melk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kan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na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invriezen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naar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ijzer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ruiken</a:t>
            </a:r>
            <a:r>
              <a:rPr lang="en-US" dirty="0">
                <a:latin typeface="Bookman Old Style" panose="02050604050505020204" pitchFamily="18" charset="0"/>
              </a:rPr>
              <a:t> en </a:t>
            </a:r>
            <a:r>
              <a:rPr lang="en-US" dirty="0" err="1">
                <a:latin typeface="Bookman Old Style" panose="02050604050505020204" pitchFamily="18" charset="0"/>
              </a:rPr>
              <a:t>smaken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>
                <a:latin typeface="Bookman Old Style" panose="02050604050505020204" pitchFamily="18" charset="0"/>
              </a:rPr>
              <a:t>De baby </a:t>
            </a:r>
            <a:r>
              <a:rPr lang="en-US" dirty="0" err="1">
                <a:latin typeface="Bookman Old Style" panose="02050604050505020204" pitchFamily="18" charset="0"/>
              </a:rPr>
              <a:t>zal</a:t>
            </a:r>
            <a:r>
              <a:rPr lang="en-US" dirty="0">
                <a:latin typeface="Bookman Old Style" panose="02050604050505020204" pitchFamily="18" charset="0"/>
              </a:rPr>
              <a:t> dan het </a:t>
            </a:r>
            <a:r>
              <a:rPr lang="en-US" dirty="0" err="1">
                <a:latin typeface="Bookman Old Style" panose="02050604050505020204" pitchFamily="18" charset="0"/>
              </a:rPr>
              <a:t>flesje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weigeren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Probeer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eerst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een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flesje</a:t>
            </a:r>
            <a:r>
              <a:rPr lang="en-US" dirty="0">
                <a:latin typeface="Bookman Old Style" panose="02050604050505020204" pitchFamily="18" charset="0"/>
              </a:rPr>
              <a:t> met </a:t>
            </a:r>
            <a:r>
              <a:rPr lang="en-US" dirty="0" err="1">
                <a:latin typeface="Bookman Old Style" panose="02050604050505020204" pitchFamily="18" charset="0"/>
              </a:rPr>
              <a:t>afgekolfde</a:t>
            </a:r>
            <a:r>
              <a:rPr lang="en-US" dirty="0">
                <a:latin typeface="Bookman Old Style" panose="02050604050505020204" pitchFamily="18" charset="0"/>
              </a:rPr>
              <a:t> mm </a:t>
            </a:r>
            <a:r>
              <a:rPr lang="en-US" dirty="0" err="1">
                <a:latin typeface="Bookman Old Style" panose="02050604050505020204" pitchFamily="18" charset="0"/>
              </a:rPr>
              <a:t>aan</a:t>
            </a:r>
            <a:r>
              <a:rPr lang="en-US" dirty="0">
                <a:latin typeface="Bookman Old Style" panose="02050604050505020204" pitchFamily="18" charset="0"/>
              </a:rPr>
              <a:t> de baby </a:t>
            </a:r>
            <a:r>
              <a:rPr lang="en-US" dirty="0" err="1">
                <a:latin typeface="Bookman Old Style" panose="02050604050505020204" pitchFamily="18" charset="0"/>
              </a:rPr>
              <a:t>te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geven</a:t>
            </a:r>
            <a:r>
              <a:rPr lang="en-US" dirty="0">
                <a:latin typeface="Bookman Old Style" panose="02050604050505020204" pitchFamily="18" charset="0"/>
              </a:rPr>
              <a:t>, </a:t>
            </a:r>
            <a:r>
              <a:rPr lang="en-US" dirty="0" err="1">
                <a:latin typeface="Bookman Old Style" panose="02050604050505020204" pitchFamily="18" charset="0"/>
              </a:rPr>
              <a:t>kijk</a:t>
            </a:r>
            <a:r>
              <a:rPr lang="en-US" dirty="0">
                <a:latin typeface="Bookman Old Style" panose="02050604050505020204" pitchFamily="18" charset="0"/>
              </a:rPr>
              <a:t> of de baby de </a:t>
            </a:r>
            <a:r>
              <a:rPr lang="en-US" dirty="0" err="1">
                <a:latin typeface="Bookman Old Style" panose="02050604050505020204" pitchFamily="18" charset="0"/>
              </a:rPr>
              <a:t>melk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drinkt</a:t>
            </a:r>
            <a:r>
              <a:rPr lang="en-US" dirty="0">
                <a:latin typeface="Bookman Old Style" panose="02050604050505020204" pitchFamily="18" charset="0"/>
              </a:rPr>
              <a:t>, </a:t>
            </a:r>
            <a:r>
              <a:rPr lang="en-US" dirty="0" err="1">
                <a:latin typeface="Bookman Old Style" panose="02050604050505020204" pitchFamily="18" charset="0"/>
              </a:rPr>
              <a:t>voordat</a:t>
            </a:r>
            <a:r>
              <a:rPr lang="en-US" dirty="0">
                <a:latin typeface="Bookman Old Style" panose="02050604050505020204" pitchFamily="18" charset="0"/>
              </a:rPr>
              <a:t> de </a:t>
            </a:r>
            <a:r>
              <a:rPr lang="en-US" dirty="0" err="1">
                <a:latin typeface="Bookman Old Style" panose="02050604050505020204" pitchFamily="18" charset="0"/>
              </a:rPr>
              <a:t>moeder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een</a:t>
            </a:r>
            <a:r>
              <a:rPr lang="en-US" dirty="0">
                <a:latin typeface="Bookman Old Style" panose="02050604050505020204" pitchFamily="18" charset="0"/>
              </a:rPr>
              <a:t> hele </a:t>
            </a:r>
            <a:r>
              <a:rPr lang="en-US" dirty="0" err="1">
                <a:latin typeface="Bookman Old Style" panose="02050604050505020204" pitchFamily="18" charset="0"/>
              </a:rPr>
              <a:t>voorraad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heeft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Laat</a:t>
            </a:r>
            <a:r>
              <a:rPr lang="en-US" dirty="0">
                <a:latin typeface="Bookman Old Style" panose="02050604050505020204" pitchFamily="18" charset="0"/>
              </a:rPr>
              <a:t> de </a:t>
            </a:r>
            <a:r>
              <a:rPr lang="en-US" dirty="0" err="1">
                <a:latin typeface="Bookman Old Style" panose="02050604050505020204" pitchFamily="18" charset="0"/>
              </a:rPr>
              <a:t>moeder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zelf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een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beetje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melk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proeven</a:t>
            </a:r>
            <a:r>
              <a:rPr lang="en-US" dirty="0">
                <a:latin typeface="Bookman Old Style" panose="02050604050505020204" pitchFamily="18" charset="0"/>
              </a:rPr>
              <a:t> → zo </a:t>
            </a:r>
            <a:r>
              <a:rPr lang="en-US" dirty="0" err="1">
                <a:latin typeface="Bookman Old Style" panose="02050604050505020204" pitchFamily="18" charset="0"/>
              </a:rPr>
              <a:t>kan</a:t>
            </a:r>
            <a:r>
              <a:rPr lang="en-US" dirty="0">
                <a:latin typeface="Bookman Old Style" panose="02050604050505020204" pitchFamily="18" charset="0"/>
              </a:rPr>
              <a:t> ze </a:t>
            </a:r>
            <a:r>
              <a:rPr lang="en-US" dirty="0" err="1">
                <a:latin typeface="Bookman Old Style" panose="02050604050505020204" pitchFamily="18" charset="0"/>
              </a:rPr>
              <a:t>beoordelen</a:t>
            </a:r>
            <a:r>
              <a:rPr lang="en-US" dirty="0">
                <a:latin typeface="Bookman Old Style" panose="02050604050505020204" pitchFamily="18" charset="0"/>
              </a:rPr>
              <a:t> of de </a:t>
            </a:r>
            <a:r>
              <a:rPr lang="en-US" dirty="0" err="1">
                <a:latin typeface="Bookman Old Style" panose="02050604050505020204" pitchFamily="18" charset="0"/>
              </a:rPr>
              <a:t>melk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goed</a:t>
            </a:r>
            <a:r>
              <a:rPr lang="en-US" dirty="0">
                <a:latin typeface="Bookman Old Style" panose="02050604050505020204" pitchFamily="18" charset="0"/>
              </a:rPr>
              <a:t> is.</a:t>
            </a:r>
            <a:endParaRPr lang="nl-NL" dirty="0">
              <a:latin typeface="Bookman Old Style" panose="02050604050505020204" pitchFamily="18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C670C4E-8B28-40F9-825E-BCFD1031B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/>
              <a:t>Ingrid van Lierop lactatiekundige </a:t>
            </a:r>
            <a:r>
              <a:rPr lang="nl-NL" noProof="0" dirty="0">
                <a:latin typeface="Bookman Old Style" panose="02050604050505020204" pitchFamily="18" charset="0"/>
              </a:rPr>
              <a:t>IBCLC</a:t>
            </a:r>
          </a:p>
        </p:txBody>
      </p:sp>
    </p:spTree>
    <p:extLst>
      <p:ext uri="{BB962C8B-B14F-4D97-AF65-F5344CB8AC3E}">
        <p14:creationId xmlns:p14="http://schemas.microsoft.com/office/powerpoint/2010/main" val="295649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1432E3-232C-43A2-AE3C-A42A0463B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Bookman Old Style" panose="02050604050505020204" pitchFamily="18" charset="0"/>
              </a:rPr>
              <a:t>Toeschietreflex</a:t>
            </a:r>
            <a:r>
              <a:rPr lang="en-US" sz="4000" dirty="0">
                <a:latin typeface="Bookman Old Style" panose="02050604050505020204" pitchFamily="18" charset="0"/>
              </a:rPr>
              <a:t>, </a:t>
            </a:r>
            <a:r>
              <a:rPr lang="en-US" sz="4000" dirty="0" err="1">
                <a:latin typeface="Bookman Old Style" panose="02050604050505020204" pitchFamily="18" charset="0"/>
              </a:rPr>
              <a:t>belangrijke</a:t>
            </a:r>
            <a:r>
              <a:rPr lang="en-US" sz="4000" dirty="0">
                <a:latin typeface="Bookman Old Style" panose="02050604050505020204" pitchFamily="18" charset="0"/>
              </a:rPr>
              <a:t> factor!</a:t>
            </a:r>
            <a:endParaRPr lang="nl-NL" sz="40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EF0777-50D6-4ABF-A9A4-E200DF4E2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2080591"/>
            <a:ext cx="9509760" cy="394898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err="1">
                <a:latin typeface="Bookman Old Style" panose="02050604050505020204" pitchFamily="18" charset="0"/>
              </a:rPr>
              <a:t>Zonder</a:t>
            </a:r>
            <a:r>
              <a:rPr lang="en-US" sz="2400" dirty="0">
                <a:latin typeface="Bookman Old Style" panose="02050604050505020204" pitchFamily="18" charset="0"/>
              </a:rPr>
              <a:t> TS, </a:t>
            </a:r>
            <a:r>
              <a:rPr lang="en-US" sz="2400" dirty="0" err="1">
                <a:latin typeface="Bookman Old Style" panose="02050604050505020204" pitchFamily="18" charset="0"/>
              </a:rPr>
              <a:t>geen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melk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Stimuleren</a:t>
            </a:r>
            <a:r>
              <a:rPr lang="en-US" sz="2400" dirty="0">
                <a:latin typeface="Bookman Old Style" panose="02050604050505020204" pitchFamily="18" charset="0"/>
              </a:rPr>
              <a:t> door:</a:t>
            </a:r>
          </a:p>
          <a:p>
            <a:pPr marL="45720" indent="0">
              <a:buNone/>
            </a:pPr>
            <a:r>
              <a:rPr lang="en-US" sz="2400" dirty="0">
                <a:latin typeface="Bookman Old Style" panose="02050604050505020204" pitchFamily="18" charset="0"/>
              </a:rPr>
              <a:t>	</a:t>
            </a:r>
            <a:r>
              <a:rPr lang="nl-NL" sz="2400" dirty="0">
                <a:latin typeface="Bookman Old Style" panose="02050604050505020204" pitchFamily="18" charset="0"/>
              </a:rPr>
              <a:t>Warme kompressen, massage voor het kolven.</a:t>
            </a:r>
          </a:p>
          <a:p>
            <a:pPr marL="45720" indent="0">
              <a:buNone/>
            </a:pPr>
            <a:r>
              <a:rPr lang="en-US" sz="2400" dirty="0">
                <a:latin typeface="Bookman Old Style" panose="02050604050505020204" pitchFamily="18" charset="0"/>
              </a:rPr>
              <a:t>	</a:t>
            </a:r>
            <a:r>
              <a:rPr lang="nl-NL" sz="2400" dirty="0">
                <a:latin typeface="Bookman Old Style" panose="02050604050505020204" pitchFamily="18" charset="0"/>
              </a:rPr>
              <a:t>Foto van de baby/geluidjes opnemen van de baby.</a:t>
            </a:r>
          </a:p>
          <a:p>
            <a:pPr marL="45720" indent="0">
              <a:buNone/>
            </a:pPr>
            <a:r>
              <a:rPr lang="en-US" sz="2400" dirty="0">
                <a:latin typeface="Bookman Old Style" panose="02050604050505020204" pitchFamily="18" charset="0"/>
              </a:rPr>
              <a:t>	</a:t>
            </a:r>
            <a:r>
              <a:rPr lang="nl-NL" sz="2400" dirty="0">
                <a:latin typeface="Bookman Old Style" panose="02050604050505020204" pitchFamily="18" charset="0"/>
              </a:rPr>
              <a:t>Rustige comfortabele houding en ruimte.</a:t>
            </a:r>
          </a:p>
          <a:p>
            <a:pPr marL="45720" indent="0">
              <a:buNone/>
            </a:pPr>
            <a:r>
              <a:rPr lang="en-US" sz="2400" dirty="0">
                <a:latin typeface="Bookman Old Style" panose="02050604050505020204" pitchFamily="18" charset="0"/>
              </a:rPr>
              <a:t>	</a:t>
            </a:r>
            <a:r>
              <a:rPr lang="nl-NL" sz="2400" dirty="0" err="1">
                <a:latin typeface="Bookman Old Style" panose="02050604050505020204" pitchFamily="18" charset="0"/>
              </a:rPr>
              <a:t>Oxcytocine</a:t>
            </a:r>
            <a:r>
              <a:rPr lang="nl-NL" sz="2400" dirty="0">
                <a:latin typeface="Bookman Old Style" panose="02050604050505020204" pitchFamily="18" charset="0"/>
              </a:rPr>
              <a:t> neusspray.</a:t>
            </a:r>
          </a:p>
          <a:p>
            <a:pPr marL="45720" indent="0">
              <a:buNone/>
            </a:pPr>
            <a:r>
              <a:rPr lang="en-US" sz="2400" dirty="0">
                <a:latin typeface="Bookman Old Style" panose="02050604050505020204" pitchFamily="18" charset="0"/>
              </a:rPr>
              <a:t>	</a:t>
            </a:r>
            <a:endParaRPr lang="nl-NL" sz="2400" dirty="0">
              <a:latin typeface="Bookman Old Style" panose="02050604050505020204" pitchFamily="18" charset="0"/>
            </a:endParaRPr>
          </a:p>
          <a:p>
            <a:pPr marL="4572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F56B2BA-A6E7-40AF-8325-AD6307C8B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/>
              <a:t>Ingrid van Lierop </a:t>
            </a:r>
            <a:r>
              <a:rPr lang="nl-NL" noProof="0" dirty="0">
                <a:latin typeface="Bookman Old Style" panose="02050604050505020204" pitchFamily="18" charset="0"/>
              </a:rPr>
              <a:t>lactatiekundige</a:t>
            </a:r>
            <a:r>
              <a:rPr lang="nl-NL" noProof="0" dirty="0"/>
              <a:t> IBCLC</a:t>
            </a:r>
          </a:p>
        </p:txBody>
      </p:sp>
    </p:spTree>
    <p:extLst>
      <p:ext uri="{BB962C8B-B14F-4D97-AF65-F5344CB8AC3E}">
        <p14:creationId xmlns:p14="http://schemas.microsoft.com/office/powerpoint/2010/main" val="70874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7A9863-D5B2-4732-BEC0-6823577B6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172278"/>
            <a:ext cx="9509760" cy="1086679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>
                <a:latin typeface="Bookman Old Style" panose="02050604050505020204" pitchFamily="18" charset="0"/>
              </a:rPr>
              <a:t>Bewaren</a:t>
            </a:r>
            <a:r>
              <a:rPr lang="en-US" sz="4400" dirty="0">
                <a:latin typeface="Bookman Old Style" panose="02050604050505020204" pitchFamily="18" charset="0"/>
              </a:rPr>
              <a:t> van </a:t>
            </a:r>
            <a:r>
              <a:rPr lang="en-US" sz="4400" dirty="0" err="1">
                <a:latin typeface="Bookman Old Style" panose="02050604050505020204" pitchFamily="18" charset="0"/>
              </a:rPr>
              <a:t>moedermelk</a:t>
            </a:r>
            <a:endParaRPr lang="nl-NL" sz="4400" dirty="0">
              <a:latin typeface="Bookman Old Style" panose="02050604050505020204" pitchFamily="18" charset="0"/>
            </a:endParaRP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A14B3962-3AFA-445E-9F0A-CDD4AA86CC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6650" y="1345924"/>
            <a:ext cx="2857500" cy="2083075"/>
          </a:xfr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2A02A40-96F0-43BC-8697-C00071679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0DE9342-FA4E-4340-96A6-BA8DF2CD9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306" y="1345924"/>
            <a:ext cx="2275398" cy="208307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82BD41D-94AF-4293-8D56-41646EFFE8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524" t="5916" r="3648" b="50000"/>
          <a:stretch/>
        </p:blipFill>
        <p:spPr>
          <a:xfrm>
            <a:off x="8246826" y="1345925"/>
            <a:ext cx="2275398" cy="208307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01530B1-C423-44CE-B2AA-1737BBB58C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6306" y="3670852"/>
            <a:ext cx="5455918" cy="2598221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23823C1D-2EF9-462F-86E2-E6D578F4DB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6650" y="3670852"/>
            <a:ext cx="2857500" cy="25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7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D803F-D8A4-4AB7-BE31-82D15EAC3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159658"/>
            <a:ext cx="9509760" cy="812799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>
                <a:latin typeface="Bookman Old Style" panose="02050604050505020204" pitchFamily="18" charset="0"/>
              </a:rPr>
              <a:t>Bewaren</a:t>
            </a:r>
            <a:r>
              <a:rPr lang="en-US" sz="4400" dirty="0">
                <a:latin typeface="Bookman Old Style" panose="02050604050505020204" pitchFamily="18" charset="0"/>
              </a:rPr>
              <a:t> van </a:t>
            </a:r>
            <a:r>
              <a:rPr lang="en-US" sz="4400" dirty="0" err="1">
                <a:latin typeface="Bookman Old Style" panose="02050604050505020204" pitchFamily="18" charset="0"/>
              </a:rPr>
              <a:t>moedermelk</a:t>
            </a:r>
            <a:endParaRPr lang="nl-NL" sz="44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DFC33F7A-D7A0-4A96-9404-C2086E2A26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405599"/>
              </p:ext>
            </p:extLst>
          </p:nvPr>
        </p:nvGraphicFramePr>
        <p:xfrm>
          <a:off x="1341438" y="1204685"/>
          <a:ext cx="9509124" cy="452846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28962">
                  <a:extLst>
                    <a:ext uri="{9D8B030D-6E8A-4147-A177-3AD203B41FA5}">
                      <a16:colId xmlns:a16="http://schemas.microsoft.com/office/drawing/2014/main" val="986576223"/>
                    </a:ext>
                  </a:extLst>
                </a:gridCol>
                <a:gridCol w="3210454">
                  <a:extLst>
                    <a:ext uri="{9D8B030D-6E8A-4147-A177-3AD203B41FA5}">
                      <a16:colId xmlns:a16="http://schemas.microsoft.com/office/drawing/2014/main" val="3319530520"/>
                    </a:ext>
                  </a:extLst>
                </a:gridCol>
                <a:gridCol w="3169708">
                  <a:extLst>
                    <a:ext uri="{9D8B030D-6E8A-4147-A177-3AD203B41FA5}">
                      <a16:colId xmlns:a16="http://schemas.microsoft.com/office/drawing/2014/main" val="1445429186"/>
                    </a:ext>
                  </a:extLst>
                </a:gridCol>
              </a:tblGrid>
              <a:tr h="442631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Bookman Old Style" panose="02050604050505020204" pitchFamily="18" charset="0"/>
                        </a:rPr>
                        <a:t>Colostrum</a:t>
                      </a:r>
                      <a:endParaRPr lang="nl-NL" sz="20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Bookman Old Style" panose="02050604050505020204" pitchFamily="18" charset="0"/>
                        </a:rPr>
                        <a:t>kamertemperatuur</a:t>
                      </a:r>
                      <a:endParaRPr lang="nl-NL" sz="20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Bookman Old Style" panose="02050604050505020204" pitchFamily="18" charset="0"/>
                        </a:rPr>
                        <a:t>12 </a:t>
                      </a:r>
                      <a:r>
                        <a:rPr lang="en-US" sz="2000" b="0" dirty="0" err="1">
                          <a:latin typeface="Bookman Old Style" panose="02050604050505020204" pitchFamily="18" charset="0"/>
                        </a:rPr>
                        <a:t>uur</a:t>
                      </a:r>
                      <a:endParaRPr lang="nl-NL" sz="20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70017"/>
                  </a:ext>
                </a:extLst>
              </a:tr>
              <a:tr h="408583">
                <a:tc>
                  <a:txBody>
                    <a:bodyPr/>
                    <a:lstStyle/>
                    <a:p>
                      <a:r>
                        <a:rPr lang="en-US" dirty="0"/>
                        <a:t>Colostrum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Koelkast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 </a:t>
                      </a:r>
                      <a:r>
                        <a:rPr lang="en-US" dirty="0" err="1"/>
                        <a:t>dagen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achterin</a:t>
                      </a:r>
                      <a:r>
                        <a:rPr lang="en-US" dirty="0"/>
                        <a:t>)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505716"/>
                  </a:ext>
                </a:extLst>
              </a:tr>
              <a:tr h="408583">
                <a:tc>
                  <a:txBody>
                    <a:bodyPr/>
                    <a:lstStyle/>
                    <a:p>
                      <a:r>
                        <a:rPr lang="en-US" dirty="0"/>
                        <a:t>Verse </a:t>
                      </a:r>
                      <a:r>
                        <a:rPr lang="en-US" dirty="0" err="1"/>
                        <a:t>moedermelk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Kamertemperatuur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 </a:t>
                      </a:r>
                      <a:r>
                        <a:rPr lang="en-US" dirty="0" err="1"/>
                        <a:t>uur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487981"/>
                  </a:ext>
                </a:extLst>
              </a:tr>
              <a:tr h="408583">
                <a:tc>
                  <a:txBody>
                    <a:bodyPr/>
                    <a:lstStyle/>
                    <a:p>
                      <a:r>
                        <a:rPr lang="en-US" dirty="0"/>
                        <a:t>Verse </a:t>
                      </a:r>
                      <a:r>
                        <a:rPr lang="en-US" dirty="0" err="1"/>
                        <a:t>moedermelk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Koelkast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 </a:t>
                      </a:r>
                      <a:r>
                        <a:rPr lang="en-US" dirty="0" err="1"/>
                        <a:t>dagen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achterin</a:t>
                      </a:r>
                      <a:r>
                        <a:rPr lang="en-US" dirty="0"/>
                        <a:t>)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873451"/>
                  </a:ext>
                </a:extLst>
              </a:tr>
              <a:tr h="408583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501888"/>
                  </a:ext>
                </a:extLst>
              </a:tr>
              <a:tr h="408583">
                <a:tc>
                  <a:txBody>
                    <a:bodyPr/>
                    <a:lstStyle/>
                    <a:p>
                      <a:r>
                        <a:rPr lang="en-US" dirty="0" err="1"/>
                        <a:t>Moedermelk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Vrieskast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koelkast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</a:t>
                      </a:r>
                      <a:r>
                        <a:rPr lang="en-US" dirty="0" err="1"/>
                        <a:t>weken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95813"/>
                  </a:ext>
                </a:extLst>
              </a:tr>
              <a:tr h="408583">
                <a:tc>
                  <a:txBody>
                    <a:bodyPr/>
                    <a:lstStyle/>
                    <a:p>
                      <a:r>
                        <a:rPr lang="en-US" dirty="0" err="1"/>
                        <a:t>Moedermelk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Kleine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vriezer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</a:t>
                      </a:r>
                      <a:r>
                        <a:rPr lang="en-US" dirty="0" err="1"/>
                        <a:t>maanden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057005"/>
                  </a:ext>
                </a:extLst>
              </a:tr>
              <a:tr h="408583">
                <a:tc>
                  <a:txBody>
                    <a:bodyPr/>
                    <a:lstStyle/>
                    <a:p>
                      <a:r>
                        <a:rPr lang="en-US" dirty="0" err="1"/>
                        <a:t>Moedermelk</a:t>
                      </a:r>
                      <a:r>
                        <a:rPr lang="en-US" dirty="0"/>
                        <a:t>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Diepvries</a:t>
                      </a:r>
                      <a:r>
                        <a:rPr lang="en-US" dirty="0"/>
                        <a:t> max. -18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 </a:t>
                      </a:r>
                      <a:r>
                        <a:rPr lang="en-US" dirty="0" err="1"/>
                        <a:t>maanden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542410"/>
                  </a:ext>
                </a:extLst>
              </a:tr>
              <a:tr h="408583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884665"/>
                  </a:ext>
                </a:extLst>
              </a:tr>
              <a:tr h="408583">
                <a:tc>
                  <a:txBody>
                    <a:bodyPr/>
                    <a:lstStyle/>
                    <a:p>
                      <a:r>
                        <a:rPr lang="en-US" dirty="0" err="1"/>
                        <a:t>Ontdooide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moedermelk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Koelkast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 </a:t>
                      </a:r>
                      <a:r>
                        <a:rPr lang="en-US" dirty="0" err="1"/>
                        <a:t>uur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450405"/>
                  </a:ext>
                </a:extLst>
              </a:tr>
              <a:tr h="408583">
                <a:tc>
                  <a:txBody>
                    <a:bodyPr/>
                    <a:lstStyle/>
                    <a:p>
                      <a:r>
                        <a:rPr lang="en-US" dirty="0" err="1"/>
                        <a:t>Ontdooide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moedermelk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Kamertemperatuur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Zo </a:t>
                      </a:r>
                      <a:r>
                        <a:rPr lang="en-US" dirty="0" err="1"/>
                        <a:t>snel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mogelijk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gebruiken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384176"/>
                  </a:ext>
                </a:extLst>
              </a:tr>
            </a:tbl>
          </a:graphicData>
        </a:graphic>
      </p:graphicFrame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E432102-111D-44BF-8DF1-D7404F31B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387692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15BA05-5DC6-462E-BE39-DB1DBDCE7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145143"/>
            <a:ext cx="9509760" cy="1187625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>
                <a:latin typeface="Bookman Old Style" panose="02050604050505020204" pitchFamily="18" charset="0"/>
              </a:rPr>
              <a:t>Ontdooien</a:t>
            </a:r>
            <a:r>
              <a:rPr lang="en-US" sz="4000" dirty="0">
                <a:latin typeface="Bookman Old Style" panose="02050604050505020204" pitchFamily="18" charset="0"/>
              </a:rPr>
              <a:t> en </a:t>
            </a:r>
            <a:r>
              <a:rPr lang="en-US" sz="4000" dirty="0" err="1">
                <a:latin typeface="Bookman Old Style" panose="02050604050505020204" pitchFamily="18" charset="0"/>
              </a:rPr>
              <a:t>opwarmen</a:t>
            </a:r>
            <a:r>
              <a:rPr lang="en-US" sz="4000" dirty="0">
                <a:latin typeface="Bookman Old Style" panose="02050604050505020204" pitchFamily="18" charset="0"/>
              </a:rPr>
              <a:t> van </a:t>
            </a:r>
            <a:r>
              <a:rPr lang="en-US" sz="4000" dirty="0" err="1">
                <a:latin typeface="Bookman Old Style" panose="02050604050505020204" pitchFamily="18" charset="0"/>
              </a:rPr>
              <a:t>moedermelk</a:t>
            </a:r>
            <a:endParaRPr lang="nl-NL" sz="40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9F068E-38B3-4690-8E52-E4A4EC7A9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1524000"/>
            <a:ext cx="9509760" cy="4505579"/>
          </a:xfrm>
        </p:spPr>
        <p:txBody>
          <a:bodyPr>
            <a:normAutofit/>
          </a:bodyPr>
          <a:lstStyle/>
          <a:p>
            <a:r>
              <a:rPr lang="en-US" dirty="0" err="1">
                <a:latin typeface="Bookman Old Style" panose="02050604050505020204" pitchFamily="18" charset="0"/>
              </a:rPr>
              <a:t>Langzaam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ontdooien</a:t>
            </a:r>
            <a:r>
              <a:rPr lang="en-US" dirty="0">
                <a:latin typeface="Bookman Old Style" panose="02050604050505020204" pitchFamily="18" charset="0"/>
              </a:rPr>
              <a:t> in  de </a:t>
            </a:r>
            <a:r>
              <a:rPr lang="en-US" dirty="0" err="1">
                <a:latin typeface="Bookman Old Style" panose="02050604050505020204" pitchFamily="18" charset="0"/>
              </a:rPr>
              <a:t>koelkast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Onder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stromend</a:t>
            </a:r>
            <a:r>
              <a:rPr lang="en-US" dirty="0">
                <a:latin typeface="Bookman Old Style" panose="02050604050505020204" pitchFamily="18" charset="0"/>
              </a:rPr>
              <a:t> water van </a:t>
            </a:r>
            <a:r>
              <a:rPr lang="en-US" dirty="0" err="1">
                <a:latin typeface="Bookman Old Style" panose="02050604050505020204" pitchFamily="18" charset="0"/>
              </a:rPr>
              <a:t>koud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naar</a:t>
            </a:r>
            <a:r>
              <a:rPr lang="en-US" dirty="0">
                <a:latin typeface="Bookman Old Style" panose="02050604050505020204" pitchFamily="18" charset="0"/>
              </a:rPr>
              <a:t> warm water.</a:t>
            </a:r>
          </a:p>
          <a:p>
            <a:r>
              <a:rPr lang="en-US" dirty="0">
                <a:latin typeface="Bookman Old Style" panose="02050604050505020204" pitchFamily="18" charset="0"/>
              </a:rPr>
              <a:t>Au </a:t>
            </a:r>
            <a:r>
              <a:rPr lang="en-US" dirty="0" err="1">
                <a:latin typeface="Bookman Old Style" panose="02050604050505020204" pitchFamily="18" charset="0"/>
              </a:rPr>
              <a:t>bain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marie</a:t>
            </a:r>
            <a:r>
              <a:rPr lang="en-US" dirty="0">
                <a:latin typeface="Bookman Old Style" panose="02050604050505020204" pitchFamily="18" charset="0"/>
              </a:rPr>
              <a:t> → max. 35° → </a:t>
            </a:r>
            <a:r>
              <a:rPr lang="en-US" dirty="0" err="1">
                <a:latin typeface="Bookman Old Style" panose="02050604050505020204" pitchFamily="18" charset="0"/>
              </a:rPr>
              <a:t>behoud</a:t>
            </a:r>
            <a:r>
              <a:rPr lang="en-US" dirty="0">
                <a:latin typeface="Bookman Old Style" panose="02050604050505020204" pitchFamily="18" charset="0"/>
              </a:rPr>
              <a:t> van de </a:t>
            </a:r>
            <a:r>
              <a:rPr lang="en-US" dirty="0" err="1">
                <a:latin typeface="Bookman Old Style" panose="02050604050505020204" pitchFamily="18" charset="0"/>
              </a:rPr>
              <a:t>beschermende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stoffen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Flessenwarmer</a:t>
            </a:r>
            <a:r>
              <a:rPr lang="en-US" dirty="0">
                <a:latin typeface="Bookman Old Style" panose="02050604050505020204" pitchFamily="18" charset="0"/>
              </a:rPr>
              <a:t> → max. 35° → </a:t>
            </a:r>
            <a:r>
              <a:rPr lang="en-US" dirty="0" err="1">
                <a:latin typeface="Bookman Old Style" panose="02050604050505020204" pitchFamily="18" charset="0"/>
              </a:rPr>
              <a:t>behoud</a:t>
            </a:r>
            <a:r>
              <a:rPr lang="en-US" dirty="0">
                <a:latin typeface="Bookman Old Style" panose="02050604050505020204" pitchFamily="18" charset="0"/>
              </a:rPr>
              <a:t> van de </a:t>
            </a:r>
            <a:r>
              <a:rPr lang="en-US" dirty="0" err="1">
                <a:latin typeface="Bookman Old Style" panose="02050604050505020204" pitchFamily="18" charset="0"/>
              </a:rPr>
              <a:t>beschermende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stoffen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>
                <a:latin typeface="Bookman Old Style" panose="02050604050505020204" pitchFamily="18" charset="0"/>
              </a:rPr>
              <a:t>Magnetron → </a:t>
            </a:r>
            <a:r>
              <a:rPr lang="en-US" dirty="0" err="1">
                <a:latin typeface="Bookman Old Style" panose="02050604050505020204" pitchFamily="18" charset="0"/>
              </a:rPr>
              <a:t>laagste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vermogen</a:t>
            </a:r>
            <a:r>
              <a:rPr lang="en-US" dirty="0">
                <a:latin typeface="Bookman Old Style" panose="02050604050505020204" pitchFamily="18" charset="0"/>
              </a:rPr>
              <a:t> → </a:t>
            </a:r>
            <a:r>
              <a:rPr lang="en-US" dirty="0" err="1">
                <a:latin typeface="Bookman Old Style" panose="02050604050505020204" pitchFamily="18" charset="0"/>
              </a:rPr>
              <a:t>zeer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zorgvuldig</a:t>
            </a:r>
            <a:r>
              <a:rPr lang="en-US" dirty="0">
                <a:latin typeface="Bookman Old Style" panose="02050604050505020204" pitchFamily="18" charset="0"/>
              </a:rPr>
              <a:t> → </a:t>
            </a:r>
            <a:r>
              <a:rPr lang="en-US" dirty="0" err="1">
                <a:latin typeface="Bookman Old Style" panose="02050604050505020204" pitchFamily="18" charset="0"/>
              </a:rPr>
              <a:t>verlies</a:t>
            </a:r>
            <a:r>
              <a:rPr lang="en-US" dirty="0">
                <a:latin typeface="Bookman Old Style" panose="02050604050505020204" pitchFamily="18" charset="0"/>
              </a:rPr>
              <a:t> van de </a:t>
            </a:r>
            <a:r>
              <a:rPr lang="en-US" dirty="0" err="1">
                <a:latin typeface="Bookman Old Style" panose="02050604050505020204" pitchFamily="18" charset="0"/>
              </a:rPr>
              <a:t>beschemende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stoffen</a:t>
            </a:r>
            <a:r>
              <a:rPr lang="en-US" dirty="0">
                <a:latin typeface="Bookman Old Style" panose="02050604050505020204" pitchFamily="18" charset="0"/>
              </a:rPr>
              <a:t> → </a:t>
            </a:r>
            <a:r>
              <a:rPr lang="en-US" dirty="0" err="1">
                <a:latin typeface="Bookman Old Style" panose="02050604050505020204" pitchFamily="18" charset="0"/>
              </a:rPr>
              <a:t>tussendoor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rustig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schudden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Niet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langer</a:t>
            </a:r>
            <a:r>
              <a:rPr lang="en-US" dirty="0">
                <a:latin typeface="Bookman Old Style" panose="02050604050505020204" pitchFamily="18" charset="0"/>
              </a:rPr>
              <a:t> dan 1 </a:t>
            </a:r>
            <a:r>
              <a:rPr lang="en-US" dirty="0" err="1">
                <a:latin typeface="Bookman Old Style" panose="02050604050505020204" pitchFamily="18" charset="0"/>
              </a:rPr>
              <a:t>uur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bewaren</a:t>
            </a:r>
            <a:r>
              <a:rPr lang="en-US" dirty="0">
                <a:latin typeface="Bookman Old Style" panose="02050604050505020204" pitchFamily="18" charset="0"/>
              </a:rPr>
              <a:t> → </a:t>
            </a:r>
            <a:r>
              <a:rPr lang="en-US" dirty="0" err="1">
                <a:latin typeface="Bookman Old Style" panose="02050604050505020204" pitchFamily="18" charset="0"/>
              </a:rPr>
              <a:t>ivm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groei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bacterien</a:t>
            </a:r>
            <a:endParaRPr lang="en-US" dirty="0">
              <a:latin typeface="Bookman Old Style" panose="02050604050505020204" pitchFamily="18" charset="0"/>
            </a:endParaRPr>
          </a:p>
          <a:p>
            <a:r>
              <a:rPr lang="en-US" dirty="0">
                <a:latin typeface="Bookman Old Style" panose="02050604050505020204" pitchFamily="18" charset="0"/>
              </a:rPr>
              <a:t>Magnetron </a:t>
            </a:r>
            <a:r>
              <a:rPr lang="en-US" dirty="0" err="1">
                <a:latin typeface="Bookman Old Style" panose="02050604050505020204" pitchFamily="18" charset="0"/>
              </a:rPr>
              <a:t>meteen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weggooien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Ontdooide</a:t>
            </a:r>
            <a:r>
              <a:rPr lang="en-US" dirty="0">
                <a:latin typeface="Bookman Old Style" panose="02050604050505020204" pitchFamily="18" charset="0"/>
              </a:rPr>
              <a:t>/</a:t>
            </a:r>
            <a:r>
              <a:rPr lang="en-US" dirty="0" err="1">
                <a:latin typeface="Bookman Old Style" panose="02050604050505020204" pitchFamily="18" charset="0"/>
              </a:rPr>
              <a:t>verwarmde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melk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niet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opnieuw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invriezen</a:t>
            </a:r>
            <a:r>
              <a:rPr lang="en-US" dirty="0">
                <a:latin typeface="Bookman Old Style" panose="02050604050505020204" pitchFamily="18" charset="0"/>
              </a:rPr>
              <a:t>/</a:t>
            </a:r>
            <a:r>
              <a:rPr lang="en-US" dirty="0" err="1">
                <a:latin typeface="Bookman Old Style" panose="02050604050505020204" pitchFamily="18" charset="0"/>
              </a:rPr>
              <a:t>opwarmen</a:t>
            </a:r>
            <a:endParaRPr lang="nl-NL" dirty="0">
              <a:latin typeface="Bookman Old Style" panose="02050604050505020204" pitchFamily="18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5178294-046C-4912-ADFF-43E058B83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176262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954866-FD9E-42AC-B727-735841B84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651726"/>
          </a:xfrm>
        </p:spPr>
        <p:txBody>
          <a:bodyPr>
            <a:noAutofit/>
          </a:bodyPr>
          <a:lstStyle/>
          <a:p>
            <a:pPr algn="ctr"/>
            <a:r>
              <a:rPr lang="en-US" sz="6000" dirty="0" err="1">
                <a:latin typeface="Bookman Old Style" panose="02050604050505020204" pitchFamily="18" charset="0"/>
              </a:rPr>
              <a:t>Borstvoeding</a:t>
            </a:r>
            <a:r>
              <a:rPr lang="en-US" sz="6000" dirty="0">
                <a:latin typeface="Bookman Old Style" panose="02050604050505020204" pitchFamily="18" charset="0"/>
              </a:rPr>
              <a:t> en </a:t>
            </a:r>
            <a:r>
              <a:rPr lang="en-US" sz="6000" dirty="0" err="1">
                <a:latin typeface="Bookman Old Style" panose="02050604050505020204" pitchFamily="18" charset="0"/>
              </a:rPr>
              <a:t>leefstijl</a:t>
            </a:r>
            <a:endParaRPr lang="nl-NL" sz="6000" dirty="0">
              <a:latin typeface="Bookman Old Style" panose="02050604050505020204" pitchFamily="18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365A89D-D19B-4D40-B9D5-EDAE25E55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  <p:pic>
        <p:nvPicPr>
          <p:cNvPr id="1026" name="Picture 2" descr="Afbeeldingsresultaat voor borstvoeding en leefstijl">
            <a:hlinkClick r:id="rId2"/>
            <a:extLst>
              <a:ext uri="{FF2B5EF4-FFF2-40B4-BE49-F238E27FC236}">
                <a16:creationId xmlns:a16="http://schemas.microsoft.com/office/drawing/2014/main" id="{EFECFC93-0203-4AB8-BED3-CABF6BCFDE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06" y="1293223"/>
            <a:ext cx="3605893" cy="254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11537CC-4A1F-4652-814C-82E0A1DED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6403" y="1293223"/>
            <a:ext cx="3232831" cy="254498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63AB309-9DF2-4899-BCDC-DEAB647AA5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1906" y="2037566"/>
            <a:ext cx="3124200" cy="249022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0288F9C-8958-4CAE-83B9-37F7B456D6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706" y="4664075"/>
            <a:ext cx="5434694" cy="172656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1219C976-1284-406F-B59C-D75130E385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8229" y="4046335"/>
            <a:ext cx="2391006" cy="234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F3EFC6-2883-460C-8C45-0E8582CBC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159658"/>
            <a:ext cx="9509760" cy="1001486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>
                <a:latin typeface="Bookman Old Style" panose="02050604050505020204" pitchFamily="18" charset="0"/>
              </a:rPr>
              <a:t>Voeding</a:t>
            </a:r>
            <a:r>
              <a:rPr lang="en-US" sz="4800" dirty="0">
                <a:latin typeface="Bookman Old Style" panose="02050604050505020204" pitchFamily="18" charset="0"/>
              </a:rPr>
              <a:t> </a:t>
            </a:r>
            <a:r>
              <a:rPr lang="en-US" sz="4800" dirty="0" err="1">
                <a:latin typeface="Bookman Old Style" panose="02050604050505020204" pitchFamily="18" charset="0"/>
              </a:rPr>
              <a:t>voor</a:t>
            </a:r>
            <a:r>
              <a:rPr lang="en-US" sz="4800" dirty="0">
                <a:latin typeface="Bookman Old Style" panose="02050604050505020204" pitchFamily="18" charset="0"/>
              </a:rPr>
              <a:t> de </a:t>
            </a:r>
            <a:r>
              <a:rPr lang="en-US" sz="4800" dirty="0" err="1">
                <a:latin typeface="Bookman Old Style" panose="02050604050505020204" pitchFamily="18" charset="0"/>
              </a:rPr>
              <a:t>moeder</a:t>
            </a:r>
            <a:endParaRPr lang="nl-NL" sz="48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88D86B-A017-49F4-8143-5609B2105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1465943"/>
            <a:ext cx="9509760" cy="4563636"/>
          </a:xfrm>
        </p:spPr>
        <p:txBody>
          <a:bodyPr/>
          <a:lstStyle/>
          <a:p>
            <a:r>
              <a:rPr lang="en-US" dirty="0" err="1">
                <a:latin typeface="Bookman Old Style" panose="02050604050505020204" pitchFamily="18" charset="0"/>
              </a:rPr>
              <a:t>Gemiddeld</a:t>
            </a:r>
            <a:r>
              <a:rPr lang="en-US" dirty="0">
                <a:latin typeface="Bookman Old Style" panose="02050604050505020204" pitchFamily="18" charset="0"/>
              </a:rPr>
              <a:t> 500 kcal p/d extra.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Alles</a:t>
            </a:r>
            <a:r>
              <a:rPr lang="en-US" dirty="0">
                <a:latin typeface="Bookman Old Style" panose="02050604050505020204" pitchFamily="18" charset="0"/>
              </a:rPr>
              <a:t> mag → met mate.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Alles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eten</a:t>
            </a:r>
            <a:r>
              <a:rPr lang="en-US" dirty="0">
                <a:latin typeface="Bookman Old Style" panose="02050604050505020204" pitchFamily="18" charset="0"/>
              </a:rPr>
              <a:t> wat de </a:t>
            </a:r>
            <a:r>
              <a:rPr lang="en-US" dirty="0" err="1">
                <a:latin typeface="Bookman Old Style" panose="02050604050505020204" pitchFamily="18" charset="0"/>
              </a:rPr>
              <a:t>moeder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gewend</a:t>
            </a:r>
            <a:r>
              <a:rPr lang="en-US" dirty="0">
                <a:latin typeface="Bookman Old Style" panose="02050604050505020204" pitchFamily="18" charset="0"/>
              </a:rPr>
              <a:t> is.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Algemeen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advies</a:t>
            </a:r>
            <a:r>
              <a:rPr lang="en-US" dirty="0">
                <a:latin typeface="Bookman Old Style" panose="02050604050505020204" pitchFamily="18" charset="0"/>
              </a:rPr>
              <a:t> → </a:t>
            </a:r>
            <a:r>
              <a:rPr lang="en-US" dirty="0" err="1">
                <a:latin typeface="Bookman Old Style" panose="02050604050505020204" pitchFamily="18" charset="0"/>
              </a:rPr>
              <a:t>gezond</a:t>
            </a:r>
            <a:r>
              <a:rPr lang="en-US" dirty="0">
                <a:latin typeface="Bookman Old Style" panose="02050604050505020204" pitchFamily="18" charset="0"/>
              </a:rPr>
              <a:t> en </a:t>
            </a:r>
            <a:r>
              <a:rPr lang="en-US" dirty="0" err="1">
                <a:latin typeface="Bookman Old Style" panose="02050604050505020204" pitchFamily="18" charset="0"/>
              </a:rPr>
              <a:t>gevarieerd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eten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Moeders</a:t>
            </a:r>
            <a:r>
              <a:rPr lang="en-US" dirty="0">
                <a:latin typeface="Bookman Old Style" panose="02050604050505020204" pitchFamily="18" charset="0"/>
              </a:rPr>
              <a:t> die </a:t>
            </a:r>
            <a:r>
              <a:rPr lang="en-US" dirty="0" err="1">
                <a:latin typeface="Bookman Old Style" panose="02050604050505020204" pitchFamily="18" charset="0"/>
              </a:rPr>
              <a:t>vegatarisch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zijn</a:t>
            </a:r>
            <a:r>
              <a:rPr lang="en-US" dirty="0">
                <a:latin typeface="Bookman Old Style" panose="02050604050505020204" pitchFamily="18" charset="0"/>
              </a:rPr>
              <a:t> → extra vitamin B12.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Macrobiotisch</a:t>
            </a:r>
            <a:r>
              <a:rPr lang="en-US" dirty="0">
                <a:latin typeface="Bookman Old Style" panose="02050604050505020204" pitchFamily="18" charset="0"/>
              </a:rPr>
              <a:t>, </a:t>
            </a:r>
            <a:r>
              <a:rPr lang="en-US" dirty="0" err="1">
                <a:latin typeface="Bookman Old Style" panose="02050604050505020204" pitchFamily="18" charset="0"/>
              </a:rPr>
              <a:t>veganistisch</a:t>
            </a:r>
            <a:r>
              <a:rPr lang="en-US" dirty="0">
                <a:latin typeface="Bookman Old Style" panose="02050604050505020204" pitchFamily="18" charset="0"/>
              </a:rPr>
              <a:t> → </a:t>
            </a:r>
            <a:r>
              <a:rPr lang="en-US" dirty="0" err="1">
                <a:latin typeface="Bookman Old Style" panose="02050604050505020204" pitchFamily="18" charset="0"/>
              </a:rPr>
              <a:t>dietiste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Voldoende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drinken</a:t>
            </a:r>
            <a:r>
              <a:rPr lang="en-US" dirty="0">
                <a:latin typeface="Bookman Old Style" panose="02050604050505020204" pitchFamily="18" charset="0"/>
              </a:rPr>
              <a:t> → </a:t>
            </a:r>
            <a:r>
              <a:rPr lang="en-US" dirty="0" err="1">
                <a:latin typeface="Bookman Old Style" panose="02050604050505020204" pitchFamily="18" charset="0"/>
              </a:rPr>
              <a:t>bij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iedere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voeding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een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glas</a:t>
            </a:r>
            <a:r>
              <a:rPr lang="en-US" dirty="0">
                <a:latin typeface="Bookman Old Style" panose="02050604050505020204" pitchFamily="18" charset="0"/>
              </a:rPr>
              <a:t> water.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Voorzichtig</a:t>
            </a:r>
            <a:r>
              <a:rPr lang="en-US" dirty="0">
                <a:latin typeface="Bookman Old Style" panose="02050604050505020204" pitchFamily="18" charset="0"/>
              </a:rPr>
              <a:t> met </a:t>
            </a:r>
            <a:r>
              <a:rPr lang="en-US" dirty="0" err="1">
                <a:latin typeface="Bookman Old Style" panose="02050604050505020204" pitchFamily="18" charset="0"/>
              </a:rPr>
              <a:t>kruidendrankjes</a:t>
            </a:r>
            <a:endParaRPr lang="en-US" dirty="0">
              <a:latin typeface="Bookman Old Style" panose="02050604050505020204" pitchFamily="18" charset="0"/>
            </a:endParaRP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8DF41A7-867F-41D2-8408-9479FEC3D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0778" y="6579470"/>
            <a:ext cx="7159752" cy="237744"/>
          </a:xfrm>
        </p:spPr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40108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BF302D-65DD-40FF-AF5B-A88CDBCD5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980942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>
                <a:latin typeface="Bookman Old Style" panose="02050604050505020204" pitchFamily="18" charset="0"/>
              </a:rPr>
              <a:t>Gebruik</a:t>
            </a:r>
            <a:r>
              <a:rPr lang="en-US" sz="4800" dirty="0">
                <a:latin typeface="Bookman Old Style" panose="02050604050505020204" pitchFamily="18" charset="0"/>
              </a:rPr>
              <a:t> van alcohol</a:t>
            </a:r>
            <a:endParaRPr lang="nl-NL" sz="48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500945-624A-4BD0-B075-2C7E25E44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2017486"/>
            <a:ext cx="9509760" cy="4012093"/>
          </a:xfrm>
        </p:spPr>
        <p:txBody>
          <a:bodyPr/>
          <a:lstStyle/>
          <a:p>
            <a:r>
              <a:rPr lang="en-US" sz="2400" dirty="0" err="1">
                <a:latin typeface="Bookman Old Style" panose="02050604050505020204" pitchFamily="18" charset="0"/>
              </a:rPr>
              <a:t>Remt</a:t>
            </a:r>
            <a:r>
              <a:rPr lang="en-US" sz="2400" dirty="0">
                <a:latin typeface="Bookman Old Style" panose="02050604050505020204" pitchFamily="18" charset="0"/>
              </a:rPr>
              <a:t> de </a:t>
            </a:r>
            <a:r>
              <a:rPr lang="en-US" sz="2400" dirty="0" err="1">
                <a:latin typeface="Bookman Old Style" panose="02050604050505020204" pitchFamily="18" charset="0"/>
              </a:rPr>
              <a:t>afscheiding</a:t>
            </a:r>
            <a:r>
              <a:rPr lang="en-US" sz="2400" dirty="0">
                <a:latin typeface="Bookman Old Style" panose="02050604050505020204" pitchFamily="18" charset="0"/>
              </a:rPr>
              <a:t> van </a:t>
            </a:r>
            <a:r>
              <a:rPr lang="en-US" sz="2400" dirty="0" err="1">
                <a:latin typeface="Bookman Old Style" panose="02050604050505020204" pitchFamily="18" charset="0"/>
              </a:rPr>
              <a:t>oxytocine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Verstoord</a:t>
            </a:r>
            <a:r>
              <a:rPr lang="en-US" sz="2400" dirty="0">
                <a:latin typeface="Bookman Old Style" panose="02050604050505020204" pitchFamily="18" charset="0"/>
              </a:rPr>
              <a:t> het </a:t>
            </a:r>
            <a:r>
              <a:rPr lang="en-US" sz="2400" dirty="0" err="1">
                <a:latin typeface="Bookman Old Style" panose="02050604050505020204" pitchFamily="18" charset="0"/>
              </a:rPr>
              <a:t>zuiggedrag</a:t>
            </a:r>
            <a:r>
              <a:rPr lang="en-US" sz="2400" dirty="0">
                <a:latin typeface="Bookman Old Style" panose="02050604050505020204" pitchFamily="18" charset="0"/>
              </a:rPr>
              <a:t> van de baby.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Verstoord</a:t>
            </a:r>
            <a:r>
              <a:rPr lang="en-US" sz="2400" dirty="0">
                <a:latin typeface="Bookman Old Style" panose="02050604050505020204" pitchFamily="18" charset="0"/>
              </a:rPr>
              <a:t> het </a:t>
            </a:r>
            <a:r>
              <a:rPr lang="en-US" sz="2400" dirty="0" err="1">
                <a:latin typeface="Bookman Old Style" panose="02050604050505020204" pitchFamily="18" charset="0"/>
              </a:rPr>
              <a:t>slaappatroon</a:t>
            </a:r>
            <a:r>
              <a:rPr lang="en-US" sz="2400" dirty="0">
                <a:latin typeface="Bookman Old Style" panose="02050604050505020204" pitchFamily="18" charset="0"/>
              </a:rPr>
              <a:t> van de baby.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Komt</a:t>
            </a:r>
            <a:r>
              <a:rPr lang="en-US" sz="2400" dirty="0">
                <a:latin typeface="Bookman Old Style" panose="02050604050505020204" pitchFamily="18" charset="0"/>
              </a:rPr>
              <a:t> in het </a:t>
            </a:r>
            <a:r>
              <a:rPr lang="en-US" sz="2400" dirty="0" err="1">
                <a:latin typeface="Bookman Old Style" panose="02050604050505020204" pitchFamily="18" charset="0"/>
              </a:rPr>
              <a:t>bloed</a:t>
            </a:r>
            <a:r>
              <a:rPr lang="en-US" sz="2400" dirty="0">
                <a:latin typeface="Bookman Old Style" panose="02050604050505020204" pitchFamily="18" charset="0"/>
              </a:rPr>
              <a:t> van de </a:t>
            </a:r>
            <a:r>
              <a:rPr lang="en-US" sz="2400" dirty="0" err="1">
                <a:latin typeface="Bookman Old Style" panose="02050604050505020204" pitchFamily="18" charset="0"/>
              </a:rPr>
              <a:t>moeder</a:t>
            </a:r>
            <a:r>
              <a:rPr lang="en-US" sz="2400" dirty="0">
                <a:latin typeface="Bookman Old Style" panose="02050604050505020204" pitchFamily="18" charset="0"/>
              </a:rPr>
              <a:t> → </a:t>
            </a:r>
            <a:r>
              <a:rPr lang="en-US" sz="2400" dirty="0" err="1">
                <a:latin typeface="Bookman Old Style" panose="02050604050505020204" pitchFamily="18" charset="0"/>
              </a:rPr>
              <a:t>dus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ook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bij</a:t>
            </a:r>
            <a:r>
              <a:rPr lang="en-US" sz="2400" dirty="0">
                <a:latin typeface="Bookman Old Style" panose="02050604050505020204" pitchFamily="18" charset="0"/>
              </a:rPr>
              <a:t> de baby!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Wil </a:t>
            </a:r>
            <a:r>
              <a:rPr lang="en-US" sz="2400" dirty="0" err="1">
                <a:latin typeface="Bookman Old Style" panose="02050604050505020204" pitchFamily="18" charset="0"/>
              </a:rPr>
              <a:t>een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moeder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toch</a:t>
            </a:r>
            <a:r>
              <a:rPr lang="en-US" sz="2400" dirty="0">
                <a:latin typeface="Bookman Old Style" panose="02050604050505020204" pitchFamily="18" charset="0"/>
              </a:rPr>
              <a:t> heel </a:t>
            </a:r>
            <a:r>
              <a:rPr lang="en-US" sz="2400" dirty="0" err="1">
                <a:latin typeface="Bookman Old Style" panose="02050604050505020204" pitchFamily="18" charset="0"/>
              </a:rPr>
              <a:t>graag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een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wijntje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drinken</a:t>
            </a:r>
            <a:r>
              <a:rPr lang="en-US" sz="2400" dirty="0">
                <a:latin typeface="Bookman Old Style" panose="02050604050505020204" pitchFamily="18" charset="0"/>
              </a:rPr>
              <a:t> → </a:t>
            </a:r>
            <a:r>
              <a:rPr lang="en-US" sz="2400" dirty="0" err="1">
                <a:latin typeface="Bookman Old Style" panose="02050604050505020204" pitchFamily="18" charset="0"/>
              </a:rPr>
              <a:t>geef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infomatie</a:t>
            </a:r>
            <a:r>
              <a:rPr lang="en-US" sz="2400" dirty="0">
                <a:latin typeface="Bookman Old Style" panose="02050604050505020204" pitchFamily="18" charset="0"/>
              </a:rPr>
              <a:t> → 1 </a:t>
            </a:r>
            <a:r>
              <a:rPr lang="en-US" sz="2400" dirty="0" err="1">
                <a:latin typeface="Bookman Old Style" panose="02050604050505020204" pitchFamily="18" charset="0"/>
              </a:rPr>
              <a:t>glas</a:t>
            </a:r>
            <a:r>
              <a:rPr lang="en-US" sz="2400" dirty="0">
                <a:latin typeface="Bookman Old Style" panose="02050604050505020204" pitchFamily="18" charset="0"/>
              </a:rPr>
              <a:t>, dan min. 3 </a:t>
            </a:r>
            <a:r>
              <a:rPr lang="en-US" sz="2400" dirty="0" err="1">
                <a:latin typeface="Bookman Old Style" panose="02050604050505020204" pitchFamily="18" charset="0"/>
              </a:rPr>
              <a:t>uur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geen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bv</a:t>
            </a:r>
            <a:r>
              <a:rPr lang="en-US" sz="2400" dirty="0">
                <a:latin typeface="Bookman Old Style" panose="02050604050505020204" pitchFamily="18" charset="0"/>
              </a:rPr>
              <a:t> → </a:t>
            </a:r>
            <a:r>
              <a:rPr lang="en-US" sz="2400" dirty="0" err="1">
                <a:latin typeface="Bookman Old Style" panose="02050604050505020204" pitchFamily="18" charset="0"/>
              </a:rPr>
              <a:t>kolven</a:t>
            </a:r>
            <a:r>
              <a:rPr lang="en-US" sz="2400" dirty="0">
                <a:latin typeface="Bookman Old Style" panose="02050604050505020204" pitchFamily="18" charset="0"/>
              </a:rPr>
              <a:t> en </a:t>
            </a:r>
            <a:r>
              <a:rPr lang="en-US" sz="2400" dirty="0" err="1">
                <a:latin typeface="Bookman Old Style" panose="02050604050505020204" pitchFamily="18" charset="0"/>
              </a:rPr>
              <a:t>weggooien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endParaRPr lang="en-US" sz="2400" dirty="0">
              <a:latin typeface="Bookman Old Style" panose="02050604050505020204" pitchFamily="18" charset="0"/>
            </a:endParaRP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8FE9BA3-7B53-459C-9CD6-F30CE1F07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398542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B77345-2DF5-4BF7-B757-F66DA8C7F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865408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>
                <a:latin typeface="Bookman Old Style" panose="02050604050505020204" pitchFamily="18" charset="0"/>
              </a:rPr>
              <a:t>Roken</a:t>
            </a:r>
            <a:endParaRPr lang="nl-NL" sz="48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8485E9-FFC4-4AC6-AC63-8782978C9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1828800"/>
            <a:ext cx="9509760" cy="4200779"/>
          </a:xfrm>
        </p:spPr>
        <p:txBody>
          <a:bodyPr/>
          <a:lstStyle/>
          <a:p>
            <a:r>
              <a:rPr lang="en-US" sz="2400" dirty="0">
                <a:latin typeface="Bookman Old Style" panose="02050604050505020204" pitchFamily="18" charset="0"/>
              </a:rPr>
              <a:t>Lager  </a:t>
            </a:r>
            <a:r>
              <a:rPr lang="en-US" sz="2400" dirty="0" err="1">
                <a:latin typeface="Bookman Old Style" panose="02050604050505020204" pitchFamily="18" charset="0"/>
              </a:rPr>
              <a:t>vetgehalte</a:t>
            </a:r>
            <a:r>
              <a:rPr lang="en-US" sz="2400" dirty="0">
                <a:latin typeface="Bookman Old Style" panose="02050604050505020204" pitchFamily="18" charset="0"/>
              </a:rPr>
              <a:t> van de </a:t>
            </a:r>
            <a:r>
              <a:rPr lang="en-US" sz="2400" dirty="0" err="1">
                <a:latin typeface="Bookman Old Style" panose="02050604050505020204" pitchFamily="18" charset="0"/>
              </a:rPr>
              <a:t>melk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Remt</a:t>
            </a:r>
            <a:r>
              <a:rPr lang="en-US" sz="2400" dirty="0">
                <a:latin typeface="Bookman Old Style" panose="02050604050505020204" pitchFamily="18" charset="0"/>
              </a:rPr>
              <a:t> de </a:t>
            </a:r>
            <a:r>
              <a:rPr lang="en-US" sz="2400" dirty="0" err="1">
                <a:latin typeface="Bookman Old Style" panose="02050604050505020204" pitchFamily="18" charset="0"/>
              </a:rPr>
              <a:t>werking</a:t>
            </a:r>
            <a:r>
              <a:rPr lang="en-US" sz="2400" dirty="0">
                <a:latin typeface="Bookman Old Style" panose="02050604050505020204" pitchFamily="18" charset="0"/>
              </a:rPr>
              <a:t> van </a:t>
            </a:r>
            <a:r>
              <a:rPr lang="en-US" sz="2400" dirty="0" err="1">
                <a:latin typeface="Bookman Old Style" panose="02050604050505020204" pitchFamily="18" charset="0"/>
              </a:rPr>
              <a:t>prolactine</a:t>
            </a:r>
            <a:r>
              <a:rPr lang="en-US" sz="2400" dirty="0">
                <a:latin typeface="Bookman Old Style" panose="02050604050505020204" pitchFamily="18" charset="0"/>
              </a:rPr>
              <a:t> en </a:t>
            </a:r>
            <a:r>
              <a:rPr lang="en-US" sz="2400" dirty="0" err="1">
                <a:latin typeface="Bookman Old Style" panose="02050604050505020204" pitchFamily="18" charset="0"/>
              </a:rPr>
              <a:t>oxytocine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Minder </a:t>
            </a:r>
            <a:r>
              <a:rPr lang="en-US" sz="2400" dirty="0" err="1">
                <a:latin typeface="Bookman Old Style" panose="02050604050505020204" pitchFamily="18" charset="0"/>
              </a:rPr>
              <a:t>essentiele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vetzuren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voor</a:t>
            </a:r>
            <a:r>
              <a:rPr lang="en-US" sz="2400" dirty="0">
                <a:latin typeface="Bookman Old Style" panose="02050604050505020204" pitchFamily="18" charset="0"/>
              </a:rPr>
              <a:t> de </a:t>
            </a:r>
            <a:r>
              <a:rPr lang="en-US" sz="2400" dirty="0" err="1">
                <a:latin typeface="Bookman Old Style" panose="02050604050505020204" pitchFamily="18" charset="0"/>
              </a:rPr>
              <a:t>hersenontwikkeling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Kortere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bv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duur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Meer </a:t>
            </a:r>
            <a:r>
              <a:rPr lang="en-US" sz="2400" dirty="0" err="1">
                <a:latin typeface="Bookman Old Style" panose="02050604050505020204" pitchFamily="18" charset="0"/>
              </a:rPr>
              <a:t>risico</a:t>
            </a:r>
            <a:r>
              <a:rPr lang="en-US" sz="2400" dirty="0">
                <a:latin typeface="Bookman Old Style" panose="02050604050505020204" pitchFamily="18" charset="0"/>
              </a:rPr>
              <a:t> op </a:t>
            </a:r>
            <a:r>
              <a:rPr lang="en-US" sz="2400" dirty="0" err="1">
                <a:latin typeface="Bookman Old Style" panose="02050604050505020204" pitchFamily="18" charset="0"/>
              </a:rPr>
              <a:t>wiegendood</a:t>
            </a:r>
            <a:r>
              <a:rPr lang="en-US" sz="2400" dirty="0">
                <a:latin typeface="Bookman Old Style" panose="02050604050505020204" pitchFamily="18" charset="0"/>
              </a:rPr>
              <a:t> → </a:t>
            </a:r>
            <a:r>
              <a:rPr lang="en-US" sz="2400" dirty="0" err="1">
                <a:latin typeface="Bookman Old Style" panose="02050604050505020204" pitchFamily="18" charset="0"/>
              </a:rPr>
              <a:t>problemen</a:t>
            </a:r>
            <a:r>
              <a:rPr lang="en-US" sz="2400" dirty="0">
                <a:latin typeface="Bookman Old Style" panose="02050604050505020204" pitchFamily="18" charset="0"/>
              </a:rPr>
              <a:t> met de </a:t>
            </a:r>
            <a:r>
              <a:rPr lang="en-US" sz="2400" dirty="0" err="1">
                <a:latin typeface="Bookman Old Style" panose="02050604050505020204" pitchFamily="18" charset="0"/>
              </a:rPr>
              <a:t>luchtwegen</a:t>
            </a:r>
            <a:r>
              <a:rPr lang="en-US" sz="2400" dirty="0">
                <a:latin typeface="Bookman Old Style" panose="02050604050505020204" pitchFamily="18" charset="0"/>
              </a:rPr>
              <a:t> (baby).</a:t>
            </a:r>
          </a:p>
          <a:p>
            <a:endParaRPr lang="en-US" sz="2800" dirty="0">
              <a:latin typeface="Bookman Old Style" panose="02050604050505020204" pitchFamily="18" charset="0"/>
            </a:endParaRP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783CB48-D7DB-4E12-A0B9-F88067B19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89333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2CC91B-7F9C-4A7F-9915-DEE62B19B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246743"/>
            <a:ext cx="9509760" cy="1086025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>
                <a:latin typeface="Bookman Old Style" panose="02050604050505020204" pitchFamily="18" charset="0"/>
              </a:rPr>
              <a:t>Medicijn</a:t>
            </a:r>
            <a:r>
              <a:rPr lang="en-US" sz="3600" dirty="0">
                <a:latin typeface="Bookman Old Style" panose="02050604050505020204" pitchFamily="18" charset="0"/>
              </a:rPr>
              <a:t> </a:t>
            </a:r>
            <a:r>
              <a:rPr lang="en-US" sz="3600" dirty="0" err="1">
                <a:latin typeface="Bookman Old Style" panose="02050604050505020204" pitchFamily="18" charset="0"/>
              </a:rPr>
              <a:t>gebruik</a:t>
            </a:r>
            <a:r>
              <a:rPr lang="en-US" sz="3600" dirty="0">
                <a:latin typeface="Bookman Old Style" panose="02050604050505020204" pitchFamily="18" charset="0"/>
              </a:rPr>
              <a:t> </a:t>
            </a:r>
            <a:r>
              <a:rPr lang="en-US" sz="3600" dirty="0" err="1">
                <a:latin typeface="Bookman Old Style" panose="02050604050505020204" pitchFamily="18" charset="0"/>
              </a:rPr>
              <a:t>tijdens</a:t>
            </a:r>
            <a:r>
              <a:rPr lang="en-US" sz="3600" dirty="0">
                <a:latin typeface="Bookman Old Style" panose="02050604050505020204" pitchFamily="18" charset="0"/>
              </a:rPr>
              <a:t> de </a:t>
            </a:r>
            <a:r>
              <a:rPr lang="en-US" sz="3600" dirty="0" err="1">
                <a:latin typeface="Bookman Old Style" panose="02050604050505020204" pitchFamily="18" charset="0"/>
              </a:rPr>
              <a:t>bv</a:t>
            </a:r>
            <a:r>
              <a:rPr lang="en-US" sz="3600" dirty="0">
                <a:latin typeface="Bookman Old Style" panose="02050604050505020204" pitchFamily="18" charset="0"/>
              </a:rPr>
              <a:t> </a:t>
            </a:r>
            <a:r>
              <a:rPr lang="en-US" sz="3600" dirty="0" err="1">
                <a:latin typeface="Bookman Old Style" panose="02050604050505020204" pitchFamily="18" charset="0"/>
              </a:rPr>
              <a:t>periode</a:t>
            </a:r>
            <a:endParaRPr lang="nl-NL" sz="36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D61375-C465-49F2-BD25-4EBF35F74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1654630"/>
            <a:ext cx="9509760" cy="4374950"/>
          </a:xfrm>
        </p:spPr>
        <p:txBody>
          <a:bodyPr>
            <a:noAutofit/>
          </a:bodyPr>
          <a:lstStyle/>
          <a:p>
            <a:r>
              <a:rPr lang="en-US" dirty="0" err="1">
                <a:latin typeface="Bookman Old Style" panose="02050604050505020204" pitchFamily="18" charset="0"/>
              </a:rPr>
              <a:t>Veel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medicijnen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zijn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verenigbaar</a:t>
            </a:r>
            <a:r>
              <a:rPr lang="en-US" dirty="0">
                <a:latin typeface="Bookman Old Style" panose="02050604050505020204" pitchFamily="18" charset="0"/>
              </a:rPr>
              <a:t> met </a:t>
            </a:r>
            <a:r>
              <a:rPr lang="en-US" dirty="0" err="1">
                <a:latin typeface="Bookman Old Style" panose="02050604050505020204" pitchFamily="18" charset="0"/>
              </a:rPr>
              <a:t>borstvoeding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Er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bestaat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nog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veel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onduidelijkheid</a:t>
            </a:r>
            <a:r>
              <a:rPr lang="en-US" dirty="0">
                <a:latin typeface="Bookman Old Style" panose="02050604050505020204" pitchFamily="18" charset="0"/>
              </a:rPr>
              <a:t> over </a:t>
            </a:r>
            <a:r>
              <a:rPr lang="en-US" dirty="0" err="1">
                <a:latin typeface="Bookman Old Style" panose="02050604050505020204" pitchFamily="18" charset="0"/>
              </a:rPr>
              <a:t>bv</a:t>
            </a:r>
            <a:r>
              <a:rPr lang="en-US" dirty="0">
                <a:latin typeface="Bookman Old Style" panose="02050604050505020204" pitchFamily="18" charset="0"/>
              </a:rPr>
              <a:t> en </a:t>
            </a:r>
            <a:r>
              <a:rPr lang="en-US" dirty="0" err="1">
                <a:latin typeface="Bookman Old Style" panose="02050604050505020204" pitchFamily="18" charset="0"/>
              </a:rPr>
              <a:t>medicatie</a:t>
            </a:r>
            <a:endParaRPr lang="en-US" dirty="0">
              <a:latin typeface="Bookman Old Style" panose="02050604050505020204" pitchFamily="18" charset="0"/>
            </a:endParaRPr>
          </a:p>
          <a:p>
            <a:r>
              <a:rPr lang="en-US" dirty="0" err="1">
                <a:latin typeface="Bookman Old Style" panose="02050604050505020204" pitchFamily="18" charset="0"/>
              </a:rPr>
              <a:t>Veel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factoren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spelen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een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rol</a:t>
            </a:r>
            <a:r>
              <a:rPr lang="en-US" dirty="0">
                <a:latin typeface="Bookman Old Style" panose="02050604050505020204" pitchFamily="18" charset="0"/>
              </a:rPr>
              <a:t>, </a:t>
            </a:r>
            <a:r>
              <a:rPr lang="en-US" dirty="0" err="1">
                <a:latin typeface="Bookman Old Style" panose="02050604050505020204" pitchFamily="18" charset="0"/>
              </a:rPr>
              <a:t>bijvoorbeeld</a:t>
            </a:r>
            <a:r>
              <a:rPr lang="en-US" dirty="0">
                <a:latin typeface="Bookman Old Style" panose="02050604050505020204" pitchFamily="18" charset="0"/>
              </a:rPr>
              <a:t> → </a:t>
            </a:r>
            <a:r>
              <a:rPr lang="en-US" dirty="0" err="1">
                <a:latin typeface="Bookman Old Style" panose="02050604050505020204" pitchFamily="18" charset="0"/>
              </a:rPr>
              <a:t>halfwaarde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tijd</a:t>
            </a:r>
            <a:r>
              <a:rPr lang="en-US" dirty="0">
                <a:latin typeface="Bookman Old Style" panose="02050604050505020204" pitchFamily="18" charset="0"/>
              </a:rPr>
              <a:t> → </a:t>
            </a:r>
            <a:r>
              <a:rPr lang="en-US" dirty="0" err="1">
                <a:latin typeface="Bookman Old Style" panose="02050604050505020204" pitchFamily="18" charset="0"/>
              </a:rPr>
              <a:t>eiwitbinding</a:t>
            </a:r>
            <a:r>
              <a:rPr lang="en-US" dirty="0">
                <a:latin typeface="Bookman Old Style" panose="02050604050505020204" pitchFamily="18" charset="0"/>
              </a:rPr>
              <a:t> → </a:t>
            </a:r>
            <a:r>
              <a:rPr lang="en-US" dirty="0" err="1">
                <a:latin typeface="Bookman Old Style" panose="02050604050505020204" pitchFamily="18" charset="0"/>
              </a:rPr>
              <a:t>molecuulgewicht</a:t>
            </a:r>
            <a:r>
              <a:rPr lang="en-US" dirty="0">
                <a:latin typeface="Bookman Old Style" panose="02050604050505020204" pitchFamily="18" charset="0"/>
              </a:rPr>
              <a:t> → </a:t>
            </a:r>
            <a:r>
              <a:rPr lang="en-US" dirty="0" err="1">
                <a:latin typeface="Bookman Old Style" panose="02050604050505020204" pitchFamily="18" charset="0"/>
              </a:rPr>
              <a:t>hoogste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concentratie</a:t>
            </a:r>
            <a:r>
              <a:rPr lang="en-US" dirty="0">
                <a:latin typeface="Bookman Old Style" panose="02050604050505020204" pitchFamily="18" charset="0"/>
              </a:rPr>
              <a:t> in het </a:t>
            </a:r>
            <a:r>
              <a:rPr lang="en-US" dirty="0" err="1">
                <a:latin typeface="Bookman Old Style" panose="02050604050505020204" pitchFamily="18" charset="0"/>
              </a:rPr>
              <a:t>bloed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Factoren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bij</a:t>
            </a:r>
            <a:r>
              <a:rPr lang="en-US" dirty="0">
                <a:latin typeface="Bookman Old Style" panose="02050604050505020204" pitchFamily="18" charset="0"/>
              </a:rPr>
              <a:t> het kind → </a:t>
            </a:r>
            <a:r>
              <a:rPr lang="en-US" dirty="0" err="1">
                <a:latin typeface="Bookman Old Style" panose="02050604050505020204" pitchFamily="18" charset="0"/>
              </a:rPr>
              <a:t>prematuur</a:t>
            </a:r>
            <a:r>
              <a:rPr lang="en-US" dirty="0">
                <a:latin typeface="Bookman Old Style" panose="02050604050505020204" pitchFamily="18" charset="0"/>
              </a:rPr>
              <a:t>/</a:t>
            </a:r>
            <a:r>
              <a:rPr lang="en-US" dirty="0" err="1">
                <a:latin typeface="Bookman Old Style" panose="02050604050505020204" pitchFamily="18" charset="0"/>
              </a:rPr>
              <a:t>dysmatuur</a:t>
            </a:r>
            <a:r>
              <a:rPr lang="en-US" dirty="0">
                <a:latin typeface="Bookman Old Style" panose="02050604050505020204" pitchFamily="18" charset="0"/>
              </a:rPr>
              <a:t> → </a:t>
            </a:r>
            <a:r>
              <a:rPr lang="en-US" dirty="0" err="1">
                <a:latin typeface="Bookman Old Style" panose="02050604050505020204" pitchFamily="18" charset="0"/>
              </a:rPr>
              <a:t>leeftijd</a:t>
            </a:r>
            <a:r>
              <a:rPr lang="en-US" dirty="0">
                <a:latin typeface="Bookman Old Style" panose="02050604050505020204" pitchFamily="18" charset="0"/>
              </a:rPr>
              <a:t> van het </a:t>
            </a:r>
            <a:r>
              <a:rPr lang="en-US" dirty="0" err="1">
                <a:latin typeface="Bookman Old Style" panose="02050604050505020204" pitchFamily="18" charset="0"/>
              </a:rPr>
              <a:t>kindje</a:t>
            </a:r>
            <a:r>
              <a:rPr lang="en-US" dirty="0">
                <a:latin typeface="Bookman Old Style" panose="02050604050505020204" pitchFamily="18" charset="0"/>
              </a:rPr>
              <a:t> → </a:t>
            </a:r>
            <a:r>
              <a:rPr lang="en-US" dirty="0" err="1">
                <a:latin typeface="Bookman Old Style" panose="02050604050505020204" pitchFamily="18" charset="0"/>
              </a:rPr>
              <a:t>aantal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voedingen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Er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komt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altijd</a:t>
            </a:r>
            <a:r>
              <a:rPr lang="en-US" dirty="0">
                <a:latin typeface="Bookman Old Style" panose="02050604050505020204" pitchFamily="18" charset="0"/>
              </a:rPr>
              <a:t> wat van de </a:t>
            </a:r>
            <a:r>
              <a:rPr lang="en-US" dirty="0" err="1">
                <a:latin typeface="Bookman Old Style" panose="02050604050505020204" pitchFamily="18" charset="0"/>
              </a:rPr>
              <a:t>medicatie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bij</a:t>
            </a:r>
            <a:r>
              <a:rPr lang="en-US" dirty="0">
                <a:latin typeface="Bookman Old Style" panose="02050604050505020204" pitchFamily="18" charset="0"/>
              </a:rPr>
              <a:t> de baby </a:t>
            </a:r>
            <a:r>
              <a:rPr lang="en-US" dirty="0" err="1">
                <a:latin typeface="Bookman Old Style" panose="02050604050505020204" pitchFamily="18" charset="0"/>
              </a:rPr>
              <a:t>terecht</a:t>
            </a:r>
            <a:r>
              <a:rPr lang="en-US" dirty="0">
                <a:latin typeface="Bookman Old Style" panose="02050604050505020204" pitchFamily="18" charset="0"/>
              </a:rPr>
              <a:t>!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Geef</a:t>
            </a:r>
            <a:r>
              <a:rPr lang="en-US" dirty="0">
                <a:latin typeface="Bookman Old Style" panose="02050604050505020204" pitchFamily="18" charset="0"/>
              </a:rPr>
              <a:t> de </a:t>
            </a:r>
            <a:r>
              <a:rPr lang="en-US" dirty="0" err="1">
                <a:latin typeface="Bookman Old Style" panose="02050604050505020204" pitchFamily="18" charset="0"/>
              </a:rPr>
              <a:t>moeder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altijd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duidelijke</a:t>
            </a:r>
            <a:r>
              <a:rPr lang="en-US" dirty="0">
                <a:latin typeface="Bookman Old Style" panose="02050604050505020204" pitchFamily="18" charset="0"/>
              </a:rPr>
              <a:t>, </a:t>
            </a:r>
            <a:r>
              <a:rPr lang="en-US" dirty="0" err="1">
                <a:latin typeface="Bookman Old Style" panose="02050604050505020204" pitchFamily="18" charset="0"/>
              </a:rPr>
              <a:t>eerlijke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informatie</a:t>
            </a:r>
            <a:r>
              <a:rPr lang="en-US" dirty="0">
                <a:latin typeface="Bookman Old Style" panose="02050604050505020204" pitchFamily="18" charset="0"/>
              </a:rPr>
              <a:t> → </a:t>
            </a:r>
            <a:r>
              <a:rPr lang="en-US" dirty="0" err="1">
                <a:latin typeface="Bookman Old Style" panose="02050604050505020204" pitchFamily="18" charset="0"/>
              </a:rPr>
              <a:t>geef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alternatieven</a:t>
            </a:r>
            <a:r>
              <a:rPr lang="en-US" dirty="0">
                <a:latin typeface="Bookman Old Style" panose="02050604050505020204" pitchFamily="18" charset="0"/>
              </a:rPr>
              <a:t> → </a:t>
            </a:r>
            <a:r>
              <a:rPr lang="en-US" dirty="0" err="1">
                <a:latin typeface="Bookman Old Style" panose="02050604050505020204" pitchFamily="18" charset="0"/>
              </a:rPr>
              <a:t>respecteer</a:t>
            </a:r>
            <a:r>
              <a:rPr lang="en-US" dirty="0">
                <a:latin typeface="Bookman Old Style" panose="02050604050505020204" pitchFamily="18" charset="0"/>
              </a:rPr>
              <a:t> de </a:t>
            </a:r>
            <a:r>
              <a:rPr lang="en-US" dirty="0" err="1">
                <a:latin typeface="Bookman Old Style" panose="02050604050505020204" pitchFamily="18" charset="0"/>
              </a:rPr>
              <a:t>keuze</a:t>
            </a:r>
            <a:r>
              <a:rPr lang="en-US" dirty="0">
                <a:latin typeface="Bookman Old Style" panose="02050604050505020204" pitchFamily="18" charset="0"/>
              </a:rPr>
              <a:t> van de </a:t>
            </a:r>
            <a:r>
              <a:rPr lang="en-US" dirty="0" err="1">
                <a:latin typeface="Bookman Old Style" panose="02050604050505020204" pitchFamily="18" charset="0"/>
              </a:rPr>
              <a:t>moeder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Huid</a:t>
            </a:r>
            <a:r>
              <a:rPr lang="en-US" dirty="0">
                <a:latin typeface="Bookman Old Style" panose="02050604050505020204" pitchFamily="18" charset="0"/>
              </a:rPr>
              <a:t> op </a:t>
            </a:r>
            <a:r>
              <a:rPr lang="en-US" dirty="0" err="1">
                <a:latin typeface="Bookman Old Style" panose="02050604050505020204" pitchFamily="18" charset="0"/>
              </a:rPr>
              <a:t>huid</a:t>
            </a:r>
            <a:r>
              <a:rPr lang="en-US" dirty="0">
                <a:latin typeface="Bookman Old Style" panose="02050604050505020204" pitchFamily="18" charset="0"/>
              </a:rPr>
              <a:t>!</a:t>
            </a:r>
            <a:endParaRPr lang="nl-NL" dirty="0">
              <a:latin typeface="Bookman Old Style" panose="02050604050505020204" pitchFamily="18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87576C6-F972-4518-9B5D-3AA25941C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388177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E1454E-5335-4B6A-AAAC-7A0206473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056640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>
                <a:latin typeface="Bookman Old Style" panose="02050604050505020204" pitchFamily="18" charset="0"/>
              </a:rPr>
              <a:t>Borsten</a:t>
            </a:r>
            <a:r>
              <a:rPr lang="en-US" sz="4800" dirty="0">
                <a:latin typeface="Bookman Old Style" panose="02050604050505020204" pitchFamily="18" charset="0"/>
              </a:rPr>
              <a:t> </a:t>
            </a:r>
            <a:r>
              <a:rPr lang="en-US" sz="4800" dirty="0" err="1">
                <a:latin typeface="Bookman Old Style" panose="02050604050505020204" pitchFamily="18" charset="0"/>
              </a:rPr>
              <a:t>bereiden</a:t>
            </a:r>
            <a:r>
              <a:rPr lang="en-US" sz="4800" dirty="0">
                <a:latin typeface="Bookman Old Style" panose="02050604050505020204" pitchFamily="18" charset="0"/>
              </a:rPr>
              <a:t> </a:t>
            </a:r>
            <a:r>
              <a:rPr lang="en-US" sz="4800" dirty="0" err="1">
                <a:latin typeface="Bookman Old Style" panose="02050604050505020204" pitchFamily="18" charset="0"/>
              </a:rPr>
              <a:t>zich</a:t>
            </a:r>
            <a:r>
              <a:rPr lang="en-US" sz="4800" dirty="0">
                <a:latin typeface="Bookman Old Style" panose="02050604050505020204" pitchFamily="18" charset="0"/>
              </a:rPr>
              <a:t> </a:t>
            </a:r>
            <a:r>
              <a:rPr lang="en-US" sz="4800" dirty="0" err="1">
                <a:latin typeface="Bookman Old Style" panose="02050604050505020204" pitchFamily="18" charset="0"/>
              </a:rPr>
              <a:t>voor</a:t>
            </a:r>
            <a:endParaRPr lang="nl-NL" sz="48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D32AD9-717E-4817-BB3B-1AA56044CE8A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latin typeface="Bookman Old Style" panose="02050604050505020204" pitchFamily="18" charset="0"/>
              </a:rPr>
              <a:t>Tepel</a:t>
            </a:r>
            <a:r>
              <a:rPr lang="en-US" sz="2800" dirty="0">
                <a:latin typeface="Bookman Old Style" panose="02050604050505020204" pitchFamily="18" charset="0"/>
              </a:rPr>
              <a:t> en </a:t>
            </a:r>
            <a:r>
              <a:rPr lang="en-US" sz="2800" dirty="0" err="1">
                <a:latin typeface="Bookman Old Style" panose="02050604050505020204" pitchFamily="18" charset="0"/>
              </a:rPr>
              <a:t>tepelhof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worden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donkerder</a:t>
            </a:r>
            <a:r>
              <a:rPr lang="en-US" sz="28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800" dirty="0" err="1">
                <a:latin typeface="Bookman Old Style" panose="02050604050505020204" pitchFamily="18" charset="0"/>
              </a:rPr>
              <a:t>Bloedvaten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meer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zichtbaar</a:t>
            </a:r>
            <a:r>
              <a:rPr lang="en-US" sz="28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800" dirty="0" err="1">
                <a:latin typeface="Bookman Old Style" panose="02050604050505020204" pitchFamily="18" charset="0"/>
              </a:rPr>
              <a:t>Kliertjes</a:t>
            </a:r>
            <a:r>
              <a:rPr lang="en-US" sz="2800" dirty="0">
                <a:latin typeface="Bookman Old Style" panose="02050604050505020204" pitchFamily="18" charset="0"/>
              </a:rPr>
              <a:t> van Montgomery </a:t>
            </a:r>
            <a:r>
              <a:rPr lang="en-US" sz="2800" dirty="0" err="1">
                <a:latin typeface="Bookman Old Style" panose="02050604050505020204" pitchFamily="18" charset="0"/>
              </a:rPr>
              <a:t>scheiden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stofje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af</a:t>
            </a:r>
            <a:r>
              <a:rPr lang="en-US" sz="2800" dirty="0">
                <a:latin typeface="Bookman Old Style" panose="02050604050505020204" pitchFamily="18" charset="0"/>
              </a:rPr>
              <a:t>.</a:t>
            </a:r>
            <a:endParaRPr lang="nl-NL" sz="2800" dirty="0">
              <a:latin typeface="Bookman Old Style" panose="02050604050505020204" pitchFamily="18" charset="0"/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E1BA93C-982A-451B-A7CE-42019188E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2650434"/>
            <a:ext cx="4572000" cy="3375461"/>
          </a:xfrm>
        </p:spPr>
        <p:txBody>
          <a:bodyPr/>
          <a:lstStyle/>
          <a:p>
            <a:pPr marL="45720" indent="0" algn="ctr">
              <a:buNone/>
            </a:pPr>
            <a:r>
              <a:rPr lang="en-US" sz="2800" dirty="0"/>
              <a:t>Moeder </a:t>
            </a:r>
            <a:r>
              <a:rPr lang="en-US" sz="2800" dirty="0" err="1"/>
              <a:t>hoeft</a:t>
            </a:r>
            <a:r>
              <a:rPr lang="en-US" sz="2800" dirty="0"/>
              <a:t> </a:t>
            </a:r>
            <a:r>
              <a:rPr lang="en-US" sz="2800" dirty="0" err="1"/>
              <a:t>niets</a:t>
            </a:r>
            <a:r>
              <a:rPr lang="en-US" sz="2800" dirty="0"/>
              <a:t> </a:t>
            </a:r>
            <a:r>
              <a:rPr lang="en-US" sz="2800" dirty="0" err="1"/>
              <a:t>te</a:t>
            </a:r>
            <a:r>
              <a:rPr lang="en-US" sz="2800" dirty="0"/>
              <a:t> </a:t>
            </a:r>
            <a:r>
              <a:rPr lang="en-US" sz="2800" dirty="0" err="1"/>
              <a:t>doen</a:t>
            </a:r>
            <a:r>
              <a:rPr lang="en-US" sz="2800" dirty="0"/>
              <a:t> om de </a:t>
            </a:r>
            <a:r>
              <a:rPr lang="en-US" sz="2800" dirty="0" err="1"/>
              <a:t>borsten</a:t>
            </a:r>
            <a:r>
              <a:rPr lang="en-US" sz="2800" dirty="0"/>
              <a:t> </a:t>
            </a:r>
            <a:r>
              <a:rPr lang="en-US" sz="2800" dirty="0" err="1"/>
              <a:t>voor</a:t>
            </a:r>
            <a:r>
              <a:rPr lang="en-US" sz="2800" dirty="0"/>
              <a:t> </a:t>
            </a:r>
            <a:r>
              <a:rPr lang="en-US" sz="2800" dirty="0" err="1"/>
              <a:t>te</a:t>
            </a:r>
            <a:r>
              <a:rPr lang="en-US" sz="2800" dirty="0"/>
              <a:t> </a:t>
            </a:r>
            <a:r>
              <a:rPr lang="en-US" sz="2800" dirty="0" err="1"/>
              <a:t>bereiden</a:t>
            </a:r>
            <a:r>
              <a:rPr lang="en-US" dirty="0"/>
              <a:t>!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3D2A7A-B4A0-4C30-B50D-32FAC8C59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307860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573C9F-B699-419E-8236-B5E1F79BE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027611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Bookman Old Style" panose="02050604050505020204" pitchFamily="18" charset="0"/>
              </a:rPr>
              <a:t>Warm </a:t>
            </a:r>
            <a:r>
              <a:rPr lang="en-US" sz="4800" dirty="0" err="1">
                <a:latin typeface="Bookman Old Style" panose="02050604050505020204" pitchFamily="18" charset="0"/>
              </a:rPr>
              <a:t>houden</a:t>
            </a:r>
            <a:r>
              <a:rPr lang="en-US" sz="4800" dirty="0">
                <a:latin typeface="Bookman Old Style" panose="02050604050505020204" pitchFamily="18" charset="0"/>
              </a:rPr>
              <a:t> van de </a:t>
            </a:r>
            <a:r>
              <a:rPr lang="en-US" sz="4800" dirty="0" err="1">
                <a:latin typeface="Bookman Old Style" panose="02050604050505020204" pitchFamily="18" charset="0"/>
              </a:rPr>
              <a:t>borsten</a:t>
            </a:r>
            <a:endParaRPr lang="nl-NL" sz="48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84410A-4922-4C54-A29E-9EA0C559C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2249714"/>
            <a:ext cx="9509760" cy="3779865"/>
          </a:xfrm>
        </p:spPr>
        <p:txBody>
          <a:bodyPr/>
          <a:lstStyle/>
          <a:p>
            <a:r>
              <a:rPr lang="en-US" sz="2800" dirty="0" err="1">
                <a:latin typeface="Bookman Old Style" panose="02050604050505020204" pitchFamily="18" charset="0"/>
              </a:rPr>
              <a:t>Zorgt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ervoor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dat</a:t>
            </a:r>
            <a:r>
              <a:rPr lang="en-US" sz="2800" dirty="0">
                <a:latin typeface="Bookman Old Style" panose="02050604050505020204" pitchFamily="18" charset="0"/>
              </a:rPr>
              <a:t> de </a:t>
            </a:r>
            <a:r>
              <a:rPr lang="en-US" sz="2800" dirty="0" err="1">
                <a:latin typeface="Bookman Old Style" panose="02050604050505020204" pitchFamily="18" charset="0"/>
              </a:rPr>
              <a:t>melkkanaaltjes</a:t>
            </a:r>
            <a:r>
              <a:rPr lang="en-US" sz="2800" dirty="0">
                <a:latin typeface="Bookman Old Style" panose="02050604050505020204" pitchFamily="18" charset="0"/>
              </a:rPr>
              <a:t> open </a:t>
            </a:r>
            <a:r>
              <a:rPr lang="en-US" sz="2800" dirty="0" err="1">
                <a:latin typeface="Bookman Old Style" panose="02050604050505020204" pitchFamily="18" charset="0"/>
              </a:rPr>
              <a:t>blijven</a:t>
            </a:r>
            <a:r>
              <a:rPr lang="en-US" sz="28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800" dirty="0" err="1">
                <a:latin typeface="Bookman Old Style" panose="02050604050505020204" pitchFamily="18" charset="0"/>
              </a:rPr>
              <a:t>Evt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een</a:t>
            </a:r>
            <a:r>
              <a:rPr lang="en-US" sz="2800" dirty="0">
                <a:latin typeface="Bookman Old Style" panose="02050604050505020204" pitchFamily="18" charset="0"/>
              </a:rPr>
              <a:t> extra </a:t>
            </a:r>
            <a:r>
              <a:rPr lang="en-US" sz="2800" dirty="0" err="1">
                <a:latin typeface="Bookman Old Style" panose="02050604050505020204" pitchFamily="18" charset="0"/>
              </a:rPr>
              <a:t>laagje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kleding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aan</a:t>
            </a:r>
            <a:r>
              <a:rPr lang="en-US" sz="2800" dirty="0">
                <a:latin typeface="Bookman Old Style" panose="02050604050505020204" pitchFamily="18" charset="0"/>
              </a:rPr>
              <a:t> → </a:t>
            </a:r>
            <a:r>
              <a:rPr lang="en-US" sz="2800" dirty="0" err="1">
                <a:latin typeface="Bookman Old Style" panose="02050604050505020204" pitchFamily="18" charset="0"/>
              </a:rPr>
              <a:t>hempje</a:t>
            </a:r>
            <a:r>
              <a:rPr lang="en-US" sz="2800" dirty="0">
                <a:latin typeface="Bookman Old Style" panose="02050604050505020204" pitchFamily="18" charset="0"/>
              </a:rPr>
              <a:t> → t </a:t>
            </a:r>
            <a:r>
              <a:rPr lang="en-US" sz="2800" dirty="0" err="1">
                <a:latin typeface="Bookman Old Style" panose="02050604050505020204" pitchFamily="18" charset="0"/>
              </a:rPr>
              <a:t>shirtje</a:t>
            </a:r>
            <a:endParaRPr lang="en-US" sz="2800" dirty="0">
              <a:latin typeface="Bookman Old Style" panose="02050604050505020204" pitchFamily="18" charset="0"/>
            </a:endParaRPr>
          </a:p>
          <a:p>
            <a:r>
              <a:rPr lang="en-US" sz="2800" dirty="0" err="1">
                <a:latin typeface="Bookman Old Style" panose="02050604050505020204" pitchFamily="18" charset="0"/>
              </a:rPr>
              <a:t>Bij</a:t>
            </a:r>
            <a:r>
              <a:rPr lang="en-US" sz="2800" dirty="0">
                <a:latin typeface="Bookman Old Style" panose="02050604050505020204" pitchFamily="18" charset="0"/>
              </a:rPr>
              <a:t> het </a:t>
            </a:r>
            <a:r>
              <a:rPr lang="en-US" sz="2800" dirty="0" err="1">
                <a:latin typeface="Bookman Old Style" panose="02050604050505020204" pitchFamily="18" charset="0"/>
              </a:rPr>
              <a:t>dragen</a:t>
            </a:r>
            <a:r>
              <a:rPr lang="en-US" sz="2800" dirty="0">
                <a:latin typeface="Bookman Old Style" panose="02050604050505020204" pitchFamily="18" charset="0"/>
              </a:rPr>
              <a:t> van </a:t>
            </a:r>
            <a:r>
              <a:rPr lang="en-US" sz="2800" dirty="0" err="1">
                <a:latin typeface="Bookman Old Style" panose="02050604050505020204" pitchFamily="18" charset="0"/>
              </a:rPr>
              <a:t>zoofkompressen</a:t>
            </a:r>
            <a:r>
              <a:rPr lang="en-US" sz="2800" dirty="0">
                <a:latin typeface="Bookman Old Style" panose="02050604050505020204" pitchFamily="18" charset="0"/>
              </a:rPr>
              <a:t> → </a:t>
            </a:r>
            <a:r>
              <a:rPr lang="en-US" sz="2800" dirty="0" err="1">
                <a:latin typeface="Bookman Old Style" panose="02050604050505020204" pitchFamily="18" charset="0"/>
              </a:rPr>
              <a:t>verwisselen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als</a:t>
            </a:r>
            <a:r>
              <a:rPr lang="en-US" sz="2800" dirty="0">
                <a:latin typeface="Bookman Old Style" panose="02050604050505020204" pitchFamily="18" charset="0"/>
              </a:rPr>
              <a:t> ze </a:t>
            </a:r>
            <a:r>
              <a:rPr lang="en-US" sz="2800" dirty="0" err="1">
                <a:latin typeface="Bookman Old Style" panose="02050604050505020204" pitchFamily="18" charset="0"/>
              </a:rPr>
              <a:t>nat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zijn</a:t>
            </a:r>
            <a:r>
              <a:rPr lang="en-US" sz="2800" dirty="0">
                <a:latin typeface="Bookman Old Style" panose="02050604050505020204" pitchFamily="18" charset="0"/>
              </a:rPr>
              <a:t>.</a:t>
            </a: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4985535-BA6B-42DB-9894-87AACF50F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410325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0CEF86-EC60-4616-8197-AE6EF18FC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>
                <a:latin typeface="Bookman Old Style" panose="02050604050505020204" pitchFamily="18" charset="0"/>
              </a:rPr>
              <a:t>Vruchtbaarheid</a:t>
            </a:r>
            <a:endParaRPr lang="nl-NL" sz="48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1A81FD-9DC8-4A23-8B0E-B91934F19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>
                <a:latin typeface="Bookman Old Style" panose="02050604050505020204" pitchFamily="18" charset="0"/>
              </a:rPr>
              <a:t>Borstvoeding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heeft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verminderd</a:t>
            </a:r>
            <a:r>
              <a:rPr lang="en-US" sz="2400" dirty="0">
                <a:latin typeface="Bookman Old Style" panose="02050604050505020204" pitchFamily="18" charset="0"/>
              </a:rPr>
              <a:t> effect op de </a:t>
            </a:r>
            <a:r>
              <a:rPr lang="en-US" sz="2400" dirty="0" err="1">
                <a:latin typeface="Bookman Old Style" panose="02050604050505020204" pitchFamily="18" charset="0"/>
              </a:rPr>
              <a:t>vruchtbaarheid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Bellagio consensus → 98% </a:t>
            </a:r>
            <a:r>
              <a:rPr lang="en-US" sz="2400" dirty="0" err="1">
                <a:latin typeface="Bookman Old Style" panose="02050604050505020204" pitchFamily="18" charset="0"/>
              </a:rPr>
              <a:t>bescherming</a:t>
            </a:r>
            <a:r>
              <a:rPr lang="en-US" sz="2400" dirty="0">
                <a:latin typeface="Bookman Old Style" panose="02050604050505020204" pitchFamily="18" charset="0"/>
              </a:rPr>
              <a:t> op </a:t>
            </a:r>
            <a:r>
              <a:rPr lang="en-US" sz="2400" dirty="0" err="1">
                <a:latin typeface="Bookman Old Style" panose="02050604050505020204" pitchFamily="18" charset="0"/>
              </a:rPr>
              <a:t>zwangerschap</a:t>
            </a:r>
            <a:r>
              <a:rPr lang="en-US" sz="2400" dirty="0">
                <a:latin typeface="Bookman Old Style" panose="02050604050505020204" pitchFamily="18" charset="0"/>
              </a:rPr>
              <a:t> in de 1e 6 </a:t>
            </a:r>
            <a:r>
              <a:rPr lang="en-US" sz="2400" dirty="0" err="1">
                <a:latin typeface="Bookman Old Style" panose="02050604050505020204" pitchFamily="18" charset="0"/>
              </a:rPr>
              <a:t>maanden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bij</a:t>
            </a:r>
            <a:r>
              <a:rPr lang="en-US" sz="2400" dirty="0">
                <a:latin typeface="Bookman Old Style" panose="02050604050505020204" pitchFamily="18" charset="0"/>
              </a:rPr>
              <a:t>: </a:t>
            </a:r>
            <a:r>
              <a:rPr lang="en-US" sz="2400" dirty="0" err="1">
                <a:latin typeface="Bookman Old Style" panose="02050604050505020204" pitchFamily="18" charset="0"/>
              </a:rPr>
              <a:t>volledig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exckusief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borstvoeding</a:t>
            </a:r>
            <a:r>
              <a:rPr lang="en-US" sz="2400" dirty="0">
                <a:latin typeface="Bookman Old Style" panose="02050604050505020204" pitchFamily="18" charset="0"/>
              </a:rPr>
              <a:t>, </a:t>
            </a:r>
            <a:r>
              <a:rPr lang="en-US" sz="2400" dirty="0" err="1">
                <a:latin typeface="Bookman Old Style" panose="02050604050505020204" pitchFamily="18" charset="0"/>
              </a:rPr>
              <a:t>geen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bloedverlies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na</a:t>
            </a:r>
            <a:r>
              <a:rPr lang="en-US" sz="2400" dirty="0">
                <a:latin typeface="Bookman Old Style" panose="02050604050505020204" pitchFamily="18" charset="0"/>
              </a:rPr>
              <a:t> de 56e </a:t>
            </a:r>
            <a:r>
              <a:rPr lang="en-US" sz="2400" dirty="0" err="1">
                <a:latin typeface="Bookman Old Style" panose="02050604050505020204" pitchFamily="18" charset="0"/>
              </a:rPr>
              <a:t>dag</a:t>
            </a:r>
            <a:r>
              <a:rPr lang="en-US" sz="2400" dirty="0">
                <a:latin typeface="Bookman Old Style" panose="02050604050505020204" pitchFamily="18" charset="0"/>
              </a:rPr>
              <a:t>  pp.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Gebruik</a:t>
            </a:r>
            <a:r>
              <a:rPr lang="en-US" sz="2400" dirty="0">
                <a:latin typeface="Bookman Old Style" panose="02050604050505020204" pitchFamily="18" charset="0"/>
              </a:rPr>
              <a:t> van </a:t>
            </a:r>
            <a:r>
              <a:rPr lang="en-US" sz="2400" dirty="0" err="1">
                <a:latin typeface="Bookman Old Style" panose="02050604050505020204" pitchFamily="18" charset="0"/>
              </a:rPr>
              <a:t>anticonceptie</a:t>
            </a:r>
            <a:r>
              <a:rPr lang="en-US" sz="2400" dirty="0">
                <a:latin typeface="Bookman Old Style" panose="02050604050505020204" pitchFamily="18" charset="0"/>
              </a:rPr>
              <a:t> → start </a:t>
            </a:r>
            <a:r>
              <a:rPr lang="en-US" sz="2400" dirty="0" err="1">
                <a:latin typeface="Bookman Old Style" panose="02050604050505020204" pitchFamily="18" charset="0"/>
              </a:rPr>
              <a:t>niet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voor</a:t>
            </a:r>
            <a:r>
              <a:rPr lang="en-US" sz="2400" dirty="0">
                <a:latin typeface="Bookman Old Style" panose="02050604050505020204" pitchFamily="18" charset="0"/>
              </a:rPr>
              <a:t> de 6 </a:t>
            </a:r>
            <a:r>
              <a:rPr lang="en-US" sz="2400" dirty="0" err="1">
                <a:latin typeface="Bookman Old Style" panose="02050604050505020204" pitchFamily="18" charset="0"/>
              </a:rPr>
              <a:t>weken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l-GR" sz="2400" dirty="0">
                <a:latin typeface="Bookman Old Style" panose="02050604050505020204" pitchFamily="18" charset="0"/>
              </a:rPr>
              <a:t>→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zonder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oestrogeen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Tijdens</a:t>
            </a:r>
            <a:r>
              <a:rPr lang="en-US" sz="2400" dirty="0">
                <a:latin typeface="Bookman Old Style" panose="02050604050505020204" pitchFamily="18" charset="0"/>
              </a:rPr>
              <a:t> de </a:t>
            </a:r>
            <a:r>
              <a:rPr lang="en-US" sz="2400" dirty="0" err="1">
                <a:latin typeface="Bookman Old Style" panose="02050604050505020204" pitchFamily="18" charset="0"/>
              </a:rPr>
              <a:t>bv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periode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lage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oestrogeen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spiegel</a:t>
            </a:r>
            <a:r>
              <a:rPr lang="en-US" sz="2400" dirty="0">
                <a:latin typeface="Bookman Old Style" panose="02050604050505020204" pitchFamily="18" charset="0"/>
              </a:rPr>
              <a:t> → </a:t>
            </a:r>
            <a:r>
              <a:rPr lang="en-US" sz="2400" dirty="0" err="1">
                <a:latin typeface="Bookman Old Style" panose="02050604050505020204" pitchFamily="18" charset="0"/>
              </a:rPr>
              <a:t>droge</a:t>
            </a:r>
            <a:r>
              <a:rPr lang="en-US" sz="2400" dirty="0">
                <a:latin typeface="Bookman Old Style" panose="02050604050505020204" pitchFamily="18" charset="0"/>
              </a:rPr>
              <a:t> vagina.</a:t>
            </a:r>
          </a:p>
          <a:p>
            <a:endParaRPr lang="en-US" sz="2400" dirty="0">
              <a:latin typeface="Bookman Old Style" panose="02050604050505020204" pitchFamily="18" charset="0"/>
            </a:endParaRP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3480703-E11C-4D4D-8B2D-C68729D32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348172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DD5A90-248A-4064-8161-02241B393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261258"/>
            <a:ext cx="9509760" cy="1071510"/>
          </a:xfrm>
        </p:spPr>
        <p:txBody>
          <a:bodyPr/>
          <a:lstStyle/>
          <a:p>
            <a:pPr algn="ctr"/>
            <a:r>
              <a:rPr lang="en-US" dirty="0" err="1">
                <a:latin typeface="Bookman Old Style" panose="02050604050505020204" pitchFamily="18" charset="0"/>
              </a:rPr>
              <a:t>Moedermelk</a:t>
            </a:r>
            <a:r>
              <a:rPr lang="en-US" dirty="0">
                <a:latin typeface="Bookman Old Style" panose="02050604050505020204" pitchFamily="18" charset="0"/>
              </a:rPr>
              <a:t> en </a:t>
            </a:r>
            <a:r>
              <a:rPr lang="en-US" dirty="0" err="1">
                <a:latin typeface="Bookman Old Style" panose="02050604050505020204" pitchFamily="18" charset="0"/>
              </a:rPr>
              <a:t>milieuverontreiniging</a:t>
            </a:r>
            <a:endParaRPr lang="nl-NL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B10293-F32C-40D6-9773-AC0179310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>
                <a:latin typeface="Bookman Old Style" panose="02050604050505020204" pitchFamily="18" charset="0"/>
              </a:rPr>
              <a:t>Weinig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onderzoek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naar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gedaan</a:t>
            </a:r>
            <a:r>
              <a:rPr lang="en-US" sz="28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800" dirty="0" err="1">
                <a:latin typeface="Bookman Old Style" panose="02050604050505020204" pitchFamily="18" charset="0"/>
              </a:rPr>
              <a:t>Beperken</a:t>
            </a:r>
            <a:r>
              <a:rPr lang="en-US" sz="2800" dirty="0">
                <a:latin typeface="Bookman Old Style" panose="02050604050505020204" pitchFamily="18" charset="0"/>
              </a:rPr>
              <a:t> van </a:t>
            </a:r>
            <a:r>
              <a:rPr lang="en-US" sz="2800" dirty="0" err="1">
                <a:latin typeface="Bookman Old Style" panose="02050604050505020204" pitchFamily="18" charset="0"/>
              </a:rPr>
              <a:t>vervuilingrisico’s</a:t>
            </a:r>
            <a:r>
              <a:rPr lang="en-US" sz="2800" dirty="0">
                <a:latin typeface="Bookman Old Style" panose="02050604050505020204" pitchFamily="18" charset="0"/>
              </a:rPr>
              <a:t> door → </a:t>
            </a:r>
            <a:r>
              <a:rPr lang="en-US" sz="2800" dirty="0" err="1">
                <a:latin typeface="Bookman Old Style" panose="02050604050505020204" pitchFamily="18" charset="0"/>
              </a:rPr>
              <a:t>groente</a:t>
            </a:r>
            <a:r>
              <a:rPr lang="en-US" sz="2800" dirty="0">
                <a:latin typeface="Bookman Old Style" panose="02050604050505020204" pitchFamily="18" charset="0"/>
              </a:rPr>
              <a:t> fruit </a:t>
            </a:r>
            <a:r>
              <a:rPr lang="en-US" sz="2800" dirty="0" err="1">
                <a:latin typeface="Bookman Old Style" panose="02050604050505020204" pitchFamily="18" charset="0"/>
              </a:rPr>
              <a:t>goed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wassen</a:t>
            </a:r>
            <a:r>
              <a:rPr lang="en-US" sz="2800" dirty="0">
                <a:latin typeface="Bookman Old Style" panose="02050604050505020204" pitchFamily="18" charset="0"/>
              </a:rPr>
              <a:t> →</a:t>
            </a:r>
            <a:r>
              <a:rPr lang="en-US" sz="2800" dirty="0" err="1">
                <a:latin typeface="Bookman Old Style" panose="02050604050505020204" pitchFamily="18" charset="0"/>
              </a:rPr>
              <a:t>goed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schillen</a:t>
            </a:r>
            <a:r>
              <a:rPr lang="en-US" sz="2800" dirty="0">
                <a:latin typeface="Bookman Old Style" panose="02050604050505020204" pitchFamily="18" charset="0"/>
              </a:rPr>
              <a:t> → </a:t>
            </a:r>
            <a:r>
              <a:rPr lang="en-US" sz="2800" dirty="0" err="1">
                <a:latin typeface="Bookman Old Style" panose="02050604050505020204" pitchFamily="18" charset="0"/>
              </a:rPr>
              <a:t>beperken</a:t>
            </a:r>
            <a:r>
              <a:rPr lang="en-US" sz="2800" dirty="0">
                <a:latin typeface="Bookman Old Style" panose="02050604050505020204" pitchFamily="18" charset="0"/>
              </a:rPr>
              <a:t> van </a:t>
            </a:r>
            <a:r>
              <a:rPr lang="en-US" sz="2800" dirty="0" err="1">
                <a:latin typeface="Bookman Old Style" panose="02050604050505020204" pitchFamily="18" charset="0"/>
              </a:rPr>
              <a:t>dierlijke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vetten</a:t>
            </a:r>
            <a:r>
              <a:rPr lang="en-US" sz="28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800" dirty="0" err="1">
                <a:latin typeface="Bookman Old Style" panose="02050604050505020204" pitchFamily="18" charset="0"/>
              </a:rPr>
              <a:t>Voorkomen</a:t>
            </a:r>
            <a:r>
              <a:rPr lang="en-US" sz="2800" dirty="0">
                <a:latin typeface="Bookman Old Style" panose="02050604050505020204" pitchFamily="18" charset="0"/>
              </a:rPr>
              <a:t> van extreme </a:t>
            </a:r>
            <a:r>
              <a:rPr lang="en-US" sz="2800" dirty="0" err="1">
                <a:latin typeface="Bookman Old Style" panose="02050604050505020204" pitchFamily="18" charset="0"/>
              </a:rPr>
              <a:t>gewichtsverlies</a:t>
            </a:r>
            <a:r>
              <a:rPr lang="en-US" sz="28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800" dirty="0" err="1">
                <a:latin typeface="Bookman Old Style" panose="02050604050505020204" pitchFamily="18" charset="0"/>
              </a:rPr>
              <a:t>Niet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roken</a:t>
            </a:r>
            <a:r>
              <a:rPr lang="en-US" sz="2800" dirty="0">
                <a:latin typeface="Bookman Old Style" panose="02050604050505020204" pitchFamily="18" charset="0"/>
              </a:rPr>
              <a:t>.</a:t>
            </a: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5DC4E0C-6C71-4039-9710-5BC29C788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53251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CEB85A-C5D3-40C6-A13F-857D7FE2D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332411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Bookman Old Style" panose="02050604050505020204" pitchFamily="18" charset="0"/>
              </a:rPr>
              <a:t>Dank </a:t>
            </a:r>
            <a:r>
              <a:rPr lang="en-US" sz="4000" dirty="0" err="1">
                <a:latin typeface="Bookman Old Style" panose="02050604050505020204" pitchFamily="18" charset="0"/>
              </a:rPr>
              <a:t>voor</a:t>
            </a:r>
            <a:r>
              <a:rPr lang="en-US" sz="4000" dirty="0"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latin typeface="Bookman Old Style" panose="02050604050505020204" pitchFamily="18" charset="0"/>
              </a:rPr>
              <a:t>jullie</a:t>
            </a:r>
            <a:r>
              <a:rPr lang="en-US" sz="4000" dirty="0"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latin typeface="Bookman Old Style" panose="02050604050505020204" pitchFamily="18" charset="0"/>
              </a:rPr>
              <a:t>aandacht</a:t>
            </a:r>
            <a:r>
              <a:rPr lang="en-US" sz="4000" dirty="0">
                <a:latin typeface="Bookman Old Style" panose="02050604050505020204" pitchFamily="18" charset="0"/>
              </a:rPr>
              <a:t>.</a:t>
            </a:r>
            <a:br>
              <a:rPr lang="en-US" sz="4000" dirty="0">
                <a:latin typeface="Bookman Old Style" panose="02050604050505020204" pitchFamily="18" charset="0"/>
              </a:rPr>
            </a:br>
            <a:r>
              <a:rPr lang="en-US" sz="4000" dirty="0" err="1">
                <a:latin typeface="Bookman Old Style" panose="02050604050505020204" pitchFamily="18" charset="0"/>
              </a:rPr>
              <a:t>Zijn</a:t>
            </a:r>
            <a:r>
              <a:rPr lang="en-US" sz="4000" dirty="0"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latin typeface="Bookman Old Style" panose="02050604050505020204" pitchFamily="18" charset="0"/>
              </a:rPr>
              <a:t>er</a:t>
            </a:r>
            <a:r>
              <a:rPr lang="en-US" sz="4000" dirty="0"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latin typeface="Bookman Old Style" panose="02050604050505020204" pitchFamily="18" charset="0"/>
              </a:rPr>
              <a:t>nog</a:t>
            </a:r>
            <a:r>
              <a:rPr lang="en-US" sz="4000" dirty="0"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latin typeface="Bookman Old Style" panose="02050604050505020204" pitchFamily="18" charset="0"/>
              </a:rPr>
              <a:t>vragen</a:t>
            </a:r>
            <a:r>
              <a:rPr lang="en-US" sz="4000" dirty="0">
                <a:latin typeface="Bookman Old Style" panose="02050604050505020204" pitchFamily="18" charset="0"/>
              </a:rPr>
              <a:t>?</a:t>
            </a:r>
            <a:endParaRPr lang="nl-NL" sz="4000" dirty="0">
              <a:latin typeface="Bookman Old Style" panose="02050604050505020204" pitchFamily="18" charset="0"/>
            </a:endParaRPr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5D45930B-20D3-4B7D-BD07-F8BC8F5B1A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4662" y="1989138"/>
            <a:ext cx="7782676" cy="4401502"/>
          </a:xfr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FC45112-0D95-4AC5-8F7E-A3162F294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33676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E7C24E-D147-4646-B80F-D76643391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>
                <a:latin typeface="Bookman Old Style" panose="02050604050505020204" pitchFamily="18" charset="0"/>
              </a:rPr>
              <a:t>Bronvermelding</a:t>
            </a:r>
            <a:endParaRPr lang="nl-NL" sz="48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E5F5B6-846C-4C9A-B7D6-EA3C58A26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Riordan, Breastfeeding and Human Lactation.</a:t>
            </a:r>
          </a:p>
          <a:p>
            <a:r>
              <a:rPr lang="en-US" dirty="0"/>
              <a:t>La Leche League.</a:t>
            </a:r>
          </a:p>
          <a:p>
            <a:r>
              <a:rPr lang="en-US" dirty="0"/>
              <a:t>Breastfeeding Atlas 2018</a:t>
            </a:r>
          </a:p>
          <a:p>
            <a:r>
              <a:rPr lang="en-US" dirty="0"/>
              <a:t>Het </a:t>
            </a:r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Borstvoeding</a:t>
            </a:r>
            <a:r>
              <a:rPr lang="en-US" dirty="0"/>
              <a:t> </a:t>
            </a:r>
            <a:r>
              <a:rPr lang="en-US" dirty="0" err="1"/>
              <a:t>boek</a:t>
            </a:r>
            <a:r>
              <a:rPr lang="en-US" dirty="0"/>
              <a:t> (Stefan </a:t>
            </a:r>
            <a:r>
              <a:rPr lang="en-US" dirty="0" err="1"/>
              <a:t>Kleintjes</a:t>
            </a:r>
            <a:r>
              <a:rPr lang="en-US" dirty="0"/>
              <a:t>)</a:t>
            </a:r>
          </a:p>
          <a:p>
            <a:r>
              <a:rPr lang="en-US" dirty="0" err="1"/>
              <a:t>Voedingscentrum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06EAB50-BF64-42CB-8161-38B2EFA21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398751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0900C-892B-4442-98D8-8A263A451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04" y="649356"/>
            <a:ext cx="5963479" cy="3193773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latin typeface="Bookman Old Style" panose="02050604050505020204" pitchFamily="18" charset="0"/>
              </a:rPr>
              <a:t>De </a:t>
            </a:r>
            <a:r>
              <a:rPr lang="en-US" sz="4400" dirty="0" err="1">
                <a:latin typeface="Bookman Old Style" panose="02050604050505020204" pitchFamily="18" charset="0"/>
              </a:rPr>
              <a:t>grote</a:t>
            </a:r>
            <a:r>
              <a:rPr lang="en-US" sz="4400" dirty="0">
                <a:latin typeface="Bookman Old Style" panose="02050604050505020204" pitchFamily="18" charset="0"/>
              </a:rPr>
              <a:t> van de </a:t>
            </a:r>
            <a:r>
              <a:rPr lang="en-US" sz="4400" dirty="0" err="1">
                <a:latin typeface="Bookman Old Style" panose="02050604050505020204" pitchFamily="18" charset="0"/>
              </a:rPr>
              <a:t>borst</a:t>
            </a:r>
            <a:r>
              <a:rPr lang="en-US" sz="4400" dirty="0">
                <a:latin typeface="Bookman Old Style" panose="02050604050505020204" pitchFamily="18" charset="0"/>
              </a:rPr>
              <a:t> </a:t>
            </a:r>
            <a:r>
              <a:rPr lang="en-US" sz="4400" dirty="0" err="1">
                <a:latin typeface="Bookman Old Style" panose="02050604050505020204" pitchFamily="18" charset="0"/>
              </a:rPr>
              <a:t>zegt</a:t>
            </a:r>
            <a:r>
              <a:rPr lang="en-US" sz="4400" dirty="0">
                <a:latin typeface="Bookman Old Style" panose="02050604050505020204" pitchFamily="18" charset="0"/>
              </a:rPr>
              <a:t> </a:t>
            </a:r>
            <a:r>
              <a:rPr lang="en-US" sz="4400" dirty="0" err="1">
                <a:latin typeface="Bookman Old Style" panose="02050604050505020204" pitchFamily="18" charset="0"/>
              </a:rPr>
              <a:t>niets</a:t>
            </a:r>
            <a:r>
              <a:rPr lang="en-US" sz="4400" dirty="0">
                <a:latin typeface="Bookman Old Style" panose="02050604050505020204" pitchFamily="18" charset="0"/>
              </a:rPr>
              <a:t> over de </a:t>
            </a:r>
            <a:r>
              <a:rPr lang="en-US" sz="4400" dirty="0" err="1">
                <a:latin typeface="Bookman Old Style" panose="02050604050505020204" pitchFamily="18" charset="0"/>
              </a:rPr>
              <a:t>hoeveelheid</a:t>
            </a:r>
            <a:r>
              <a:rPr lang="en-US" sz="4400" dirty="0">
                <a:latin typeface="Bookman Old Style" panose="02050604050505020204" pitchFamily="18" charset="0"/>
              </a:rPr>
              <a:t> </a:t>
            </a:r>
            <a:r>
              <a:rPr lang="en-US" sz="4400" dirty="0" err="1">
                <a:latin typeface="Bookman Old Style" panose="02050604050505020204" pitchFamily="18" charset="0"/>
              </a:rPr>
              <a:t>melkproductie</a:t>
            </a:r>
            <a:r>
              <a:rPr lang="en-US" sz="4400" dirty="0">
                <a:latin typeface="Bookman Old Style" panose="02050604050505020204" pitchFamily="18" charset="0"/>
              </a:rPr>
              <a:t>!</a:t>
            </a:r>
            <a:endParaRPr lang="nl-NL" sz="4400" dirty="0">
              <a:latin typeface="Bookman Old Style" panose="02050604050505020204" pitchFamily="18" charset="0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2A92B82-FC36-4074-BF71-28E91D61D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99583" y="3180522"/>
            <a:ext cx="5128591" cy="2610679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err="1">
                <a:latin typeface="Bookman Old Style" panose="02050604050505020204" pitchFamily="18" charset="0"/>
              </a:rPr>
              <a:t>Zegt</a:t>
            </a:r>
            <a:r>
              <a:rPr lang="en-US" sz="4400" b="1" dirty="0">
                <a:latin typeface="Bookman Old Style" panose="02050604050505020204" pitchFamily="18" charset="0"/>
              </a:rPr>
              <a:t> </a:t>
            </a:r>
            <a:r>
              <a:rPr lang="en-US" sz="4400" b="1" dirty="0" err="1">
                <a:latin typeface="Bookman Old Style" panose="02050604050505020204" pitchFamily="18" charset="0"/>
              </a:rPr>
              <a:t>iets</a:t>
            </a:r>
            <a:r>
              <a:rPr lang="en-US" sz="4400" b="1" dirty="0">
                <a:latin typeface="Bookman Old Style" panose="02050604050505020204" pitchFamily="18" charset="0"/>
              </a:rPr>
              <a:t> over de </a:t>
            </a:r>
            <a:r>
              <a:rPr lang="en-US" sz="4400" b="1" dirty="0" err="1">
                <a:latin typeface="Bookman Old Style" panose="02050604050505020204" pitchFamily="18" charset="0"/>
              </a:rPr>
              <a:t>opslagcapaciteit</a:t>
            </a:r>
            <a:r>
              <a:rPr lang="en-US" sz="4400" b="1" dirty="0">
                <a:latin typeface="Bookman Old Style" panose="02050604050505020204" pitchFamily="18" charset="0"/>
              </a:rPr>
              <a:t> van de </a:t>
            </a:r>
            <a:r>
              <a:rPr lang="en-US" sz="4400" b="1" dirty="0" err="1">
                <a:latin typeface="Bookman Old Style" panose="02050604050505020204" pitchFamily="18" charset="0"/>
              </a:rPr>
              <a:t>borst</a:t>
            </a:r>
            <a:endParaRPr lang="nl-NL" sz="4400" b="1" dirty="0">
              <a:latin typeface="Bookman Old Style" panose="02050604050505020204" pitchFamily="18" charset="0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4A3EA2-3985-42C3-A1A5-1113736E0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1120" y="6598763"/>
            <a:ext cx="7159752" cy="237744"/>
          </a:xfrm>
        </p:spPr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153861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557881-8798-41B6-A06E-D4BA5A83E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119270"/>
            <a:ext cx="9509760" cy="121311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Bookman Old Style" panose="02050604050505020204" pitchFamily="18" charset="0"/>
              </a:rPr>
              <a:t>De start van de </a:t>
            </a:r>
            <a:r>
              <a:rPr lang="en-US" sz="4800" dirty="0" err="1">
                <a:latin typeface="Bookman Old Style" panose="02050604050505020204" pitchFamily="18" charset="0"/>
              </a:rPr>
              <a:t>borstvoeding</a:t>
            </a:r>
            <a:endParaRPr lang="nl-NL" sz="4800" dirty="0">
              <a:latin typeface="Bookman Old Style" panose="02050604050505020204" pitchFamily="18" charset="0"/>
            </a:endParaRP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6E2211E5-0BDE-4E51-9D09-8E5F429820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3843" y="1444488"/>
            <a:ext cx="7779027" cy="4770782"/>
          </a:xfr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2C9AEE7-7164-4610-8DDB-54E96328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265308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1C6AAA-42D1-4C10-900F-5FB84C643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174172"/>
            <a:ext cx="9509760" cy="986972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>
                <a:latin typeface="Bookman Old Style" panose="02050604050505020204" pitchFamily="18" charset="0"/>
              </a:rPr>
              <a:t>Invloed</a:t>
            </a:r>
            <a:r>
              <a:rPr lang="en-US" sz="4400" dirty="0">
                <a:latin typeface="Bookman Old Style" panose="02050604050505020204" pitchFamily="18" charset="0"/>
              </a:rPr>
              <a:t> van de </a:t>
            </a:r>
            <a:r>
              <a:rPr lang="en-US" sz="4400" dirty="0" err="1">
                <a:latin typeface="Bookman Old Style" panose="02050604050505020204" pitchFamily="18" charset="0"/>
              </a:rPr>
              <a:t>hormonen</a:t>
            </a:r>
            <a:endParaRPr lang="nl-NL" sz="44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CCC933-5AE7-4B62-90D5-B69CA7CD7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Bookman Old Style" panose="02050604050505020204" pitchFamily="18" charset="0"/>
              </a:rPr>
              <a:t>De </a:t>
            </a:r>
            <a:r>
              <a:rPr lang="en-US" sz="2400" dirty="0" err="1">
                <a:latin typeface="Bookman Old Style" panose="02050604050505020204" pitchFamily="18" charset="0"/>
              </a:rPr>
              <a:t>hormonen</a:t>
            </a:r>
            <a:r>
              <a:rPr lang="en-US" sz="2400" dirty="0">
                <a:latin typeface="Bookman Old Style" panose="02050604050505020204" pitchFamily="18" charset="0"/>
              </a:rPr>
              <a:t> die </a:t>
            </a:r>
            <a:r>
              <a:rPr lang="en-US" sz="2400" dirty="0" err="1">
                <a:latin typeface="Bookman Old Style" panose="02050604050505020204" pitchFamily="18" charset="0"/>
              </a:rPr>
              <a:t>vrijkomen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kunnen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invloed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hebben</a:t>
            </a:r>
            <a:r>
              <a:rPr lang="en-US" sz="2400" dirty="0">
                <a:latin typeface="Bookman Old Style" panose="02050604050505020204" pitchFamily="18" charset="0"/>
              </a:rPr>
              <a:t> op het </a:t>
            </a:r>
            <a:r>
              <a:rPr lang="en-US" sz="2400" dirty="0" err="1">
                <a:latin typeface="Bookman Old Style" panose="02050604050505020204" pitchFamily="18" charset="0"/>
              </a:rPr>
              <a:t>gedrag</a:t>
            </a:r>
            <a:r>
              <a:rPr lang="en-US" sz="2400" dirty="0">
                <a:latin typeface="Bookman Old Style" panose="02050604050505020204" pitchFamily="18" charset="0"/>
              </a:rPr>
              <a:t> van de </a:t>
            </a:r>
            <a:r>
              <a:rPr lang="en-US" sz="2400" dirty="0" err="1">
                <a:latin typeface="Bookman Old Style" panose="02050604050505020204" pitchFamily="18" charset="0"/>
              </a:rPr>
              <a:t>moeder</a:t>
            </a:r>
            <a:r>
              <a:rPr lang="en-US" sz="2400" dirty="0">
                <a:latin typeface="Bookman Old Style" panose="02050604050505020204" pitchFamily="18" charset="0"/>
              </a:rPr>
              <a:t> → </a:t>
            </a:r>
            <a:r>
              <a:rPr lang="en-US" sz="2400" dirty="0" err="1">
                <a:latin typeface="Bookman Old Style" panose="02050604050505020204" pitchFamily="18" charset="0"/>
              </a:rPr>
              <a:t>zorggedrag</a:t>
            </a:r>
            <a:r>
              <a:rPr lang="en-US" sz="2400" dirty="0">
                <a:latin typeface="Bookman Old Style" panose="02050604050505020204" pitchFamily="18" charset="0"/>
              </a:rPr>
              <a:t> → angst → </a:t>
            </a:r>
            <a:r>
              <a:rPr lang="en-US" sz="2400" dirty="0" err="1">
                <a:latin typeface="Bookman Old Style" panose="02050604050505020204" pitchFamily="18" charset="0"/>
              </a:rPr>
              <a:t>overbezorgd</a:t>
            </a:r>
            <a:r>
              <a:rPr lang="en-US" sz="2400" dirty="0">
                <a:latin typeface="Bookman Old Style" panose="02050604050505020204" pitchFamily="18" charset="0"/>
              </a:rPr>
              <a:t> → </a:t>
            </a:r>
            <a:r>
              <a:rPr lang="en-US" sz="2400" dirty="0" err="1">
                <a:latin typeface="Bookman Old Style" panose="02050604050505020204" pitchFamily="18" charset="0"/>
              </a:rPr>
              <a:t>neerslachtig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Moeder </a:t>
            </a:r>
            <a:r>
              <a:rPr lang="en-US" sz="2400" dirty="0" err="1">
                <a:latin typeface="Bookman Old Style" panose="02050604050505020204" pitchFamily="18" charset="0"/>
              </a:rPr>
              <a:t>kan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vergeetachtig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zijn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Emotioneel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zijn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Kan </a:t>
            </a:r>
            <a:r>
              <a:rPr lang="en-US" sz="2400" dirty="0" err="1">
                <a:latin typeface="Bookman Old Style" panose="02050604050505020204" pitchFamily="18" charset="0"/>
              </a:rPr>
              <a:t>tijdens</a:t>
            </a:r>
            <a:r>
              <a:rPr lang="en-US" sz="2400" dirty="0">
                <a:latin typeface="Bookman Old Style" panose="02050604050505020204" pitchFamily="18" charset="0"/>
              </a:rPr>
              <a:t> de hele </a:t>
            </a:r>
            <a:r>
              <a:rPr lang="en-US" sz="2400" dirty="0" err="1">
                <a:latin typeface="Bookman Old Style" panose="02050604050505020204" pitchFamily="18" charset="0"/>
              </a:rPr>
              <a:t>bv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periode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voorkomen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Ander </a:t>
            </a:r>
            <a:r>
              <a:rPr lang="en-US" sz="2400" dirty="0" err="1">
                <a:latin typeface="Bookman Old Style" panose="02050604050505020204" pitchFamily="18" charset="0"/>
              </a:rPr>
              <a:t>slaapritme</a:t>
            </a:r>
            <a:r>
              <a:rPr lang="en-US" sz="2400" dirty="0">
                <a:latin typeface="Bookman Old Style" panose="02050604050505020204" pitchFamily="18" charset="0"/>
              </a:rPr>
              <a:t> → </a:t>
            </a:r>
            <a:r>
              <a:rPr lang="en-US" sz="2400" dirty="0" err="1">
                <a:latin typeface="Bookman Old Style" panose="02050604050505020204" pitchFamily="18" charset="0"/>
              </a:rPr>
              <a:t>nachtvoedingen</a:t>
            </a:r>
            <a:r>
              <a:rPr lang="en-US" sz="2400" dirty="0">
                <a:latin typeface="Bookman Old Style" panose="02050604050505020204" pitchFamily="18" charset="0"/>
              </a:rPr>
              <a:t> → </a:t>
            </a:r>
            <a:r>
              <a:rPr lang="en-US" sz="2400" dirty="0" err="1">
                <a:latin typeface="Bookman Old Style" panose="02050604050505020204" pitchFamily="18" charset="0"/>
              </a:rPr>
              <a:t>dromen</a:t>
            </a:r>
            <a:r>
              <a:rPr lang="en-US" sz="2400" dirty="0">
                <a:latin typeface="Bookman Old Style" panose="02050604050505020204" pitchFamily="18" charset="0"/>
              </a:rPr>
              <a:t>,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Duidelijke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uitleg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aan</a:t>
            </a:r>
            <a:r>
              <a:rPr lang="en-US" sz="2400" dirty="0">
                <a:latin typeface="Bookman Old Style" panose="02050604050505020204" pitchFamily="18" charset="0"/>
              </a:rPr>
              <a:t> de </a:t>
            </a:r>
            <a:r>
              <a:rPr lang="en-US" sz="2400" dirty="0" err="1">
                <a:latin typeface="Bookman Old Style" panose="02050604050505020204" pitchFamily="18" charset="0"/>
              </a:rPr>
              <a:t>moeder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dat</a:t>
            </a:r>
            <a:r>
              <a:rPr lang="en-US" sz="2400" dirty="0">
                <a:latin typeface="Bookman Old Style" panose="02050604050505020204" pitchFamily="18" charset="0"/>
              </a:rPr>
              <a:t> het </a:t>
            </a:r>
            <a:r>
              <a:rPr lang="en-US" sz="2400" dirty="0" err="1">
                <a:latin typeface="Bookman Old Style" panose="02050604050505020204" pitchFamily="18" charset="0"/>
              </a:rPr>
              <a:t>normaal</a:t>
            </a:r>
            <a:r>
              <a:rPr lang="en-US" sz="2400" dirty="0">
                <a:latin typeface="Bookman Old Style" panose="02050604050505020204" pitchFamily="18" charset="0"/>
              </a:rPr>
              <a:t> is!</a:t>
            </a:r>
          </a:p>
          <a:p>
            <a:endParaRPr lang="en-US" dirty="0">
              <a:latin typeface="Century" panose="02040604050505020304" pitchFamily="18" charset="0"/>
            </a:endParaRP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B55C03B-92D6-430A-A081-1F14923AB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403907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73B3FD-8344-4837-B34B-0AFB7DE59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119270"/>
            <a:ext cx="9509760" cy="887895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Bookman Old Style" panose="02050604050505020204" pitchFamily="18" charset="0"/>
              </a:rPr>
              <a:t>De </a:t>
            </a:r>
            <a:r>
              <a:rPr lang="en-US" sz="5400" dirty="0" err="1">
                <a:latin typeface="Bookman Old Style" panose="02050604050505020204" pitchFamily="18" charset="0"/>
              </a:rPr>
              <a:t>voorbereiding</a:t>
            </a:r>
            <a:endParaRPr lang="nl-NL" sz="54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37D862-DCC9-4A7E-A291-3BDB7808C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1404731"/>
            <a:ext cx="9509760" cy="4797286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Goede </a:t>
            </a:r>
            <a:r>
              <a:rPr lang="en-US" dirty="0" err="1">
                <a:latin typeface="Bookman Old Style" panose="02050604050505020204" pitchFamily="18" charset="0"/>
              </a:rPr>
              <a:t>informatie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tijdens</a:t>
            </a:r>
            <a:r>
              <a:rPr lang="en-US" dirty="0">
                <a:latin typeface="Bookman Old Style" panose="02050604050505020204" pitchFamily="18" charset="0"/>
              </a:rPr>
              <a:t> de </a:t>
            </a:r>
            <a:r>
              <a:rPr lang="en-US" dirty="0" err="1">
                <a:latin typeface="Bookman Old Style" panose="02050604050505020204" pitchFamily="18" charset="0"/>
              </a:rPr>
              <a:t>zwangerschap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>
                <a:latin typeface="Bookman Old Style" panose="02050604050505020204" pitchFamily="18" charset="0"/>
              </a:rPr>
              <a:t>Rooming in </a:t>
            </a:r>
            <a:r>
              <a:rPr lang="en-US" dirty="0">
                <a:latin typeface="Century" panose="02040604050505020304" pitchFamily="18" charset="0"/>
              </a:rPr>
              <a:t>→ </a:t>
            </a:r>
            <a:r>
              <a:rPr lang="en-US" dirty="0" err="1">
                <a:latin typeface="Century" panose="02040604050505020304" pitchFamily="18" charset="0"/>
              </a:rPr>
              <a:t>herkennen</a:t>
            </a:r>
            <a:r>
              <a:rPr lang="en-US" dirty="0">
                <a:latin typeface="Century" panose="02040604050505020304" pitchFamily="18" charset="0"/>
              </a:rPr>
              <a:t> en </a:t>
            </a:r>
            <a:r>
              <a:rPr lang="en-US" dirty="0" err="1">
                <a:latin typeface="Century" panose="02040604050505020304" pitchFamily="18" charset="0"/>
              </a:rPr>
              <a:t>inspelen</a:t>
            </a:r>
            <a:r>
              <a:rPr lang="en-US" dirty="0">
                <a:latin typeface="Century" panose="02040604050505020304" pitchFamily="18" charset="0"/>
              </a:rPr>
              <a:t> op </a:t>
            </a:r>
            <a:r>
              <a:rPr lang="en-US" dirty="0" err="1">
                <a:latin typeface="Century" panose="02040604050505020304" pitchFamily="18" charset="0"/>
              </a:rPr>
              <a:t>signalen</a:t>
            </a:r>
            <a:r>
              <a:rPr lang="en-US" dirty="0">
                <a:latin typeface="Century" panose="02040604050505020304" pitchFamily="18" charset="0"/>
              </a:rPr>
              <a:t> van de baby</a:t>
            </a:r>
            <a:endParaRPr lang="en-US" dirty="0">
              <a:latin typeface="Bookman Old Style" panose="02050604050505020204" pitchFamily="18" charset="0"/>
            </a:endParaRPr>
          </a:p>
          <a:p>
            <a:r>
              <a:rPr lang="en-US" dirty="0" err="1">
                <a:latin typeface="Bookman Old Style" panose="02050604050505020204" pitchFamily="18" charset="0"/>
              </a:rPr>
              <a:t>Verwachtingspatroon</a:t>
            </a:r>
            <a:r>
              <a:rPr lang="en-US" dirty="0">
                <a:latin typeface="Bookman Old Style" panose="02050604050505020204" pitchFamily="18" charset="0"/>
              </a:rPr>
              <a:t> van de </a:t>
            </a:r>
            <a:r>
              <a:rPr lang="en-US" dirty="0" err="1">
                <a:latin typeface="Bookman Old Style" panose="02050604050505020204" pitchFamily="18" charset="0"/>
              </a:rPr>
              <a:t>ouders</a:t>
            </a:r>
            <a:r>
              <a:rPr lang="en-US" dirty="0">
                <a:latin typeface="Bookman Old Style" panose="02050604050505020204" pitchFamily="18" charset="0"/>
              </a:rPr>
              <a:t>!</a:t>
            </a:r>
          </a:p>
          <a:p>
            <a:r>
              <a:rPr lang="en-US" dirty="0">
                <a:latin typeface="Bookman Old Style" panose="02050604050505020204" pitchFamily="18" charset="0"/>
              </a:rPr>
              <a:t>De </a:t>
            </a:r>
            <a:r>
              <a:rPr lang="en-US" dirty="0" err="1">
                <a:latin typeface="Bookman Old Style" panose="02050604050505020204" pitchFamily="18" charset="0"/>
              </a:rPr>
              <a:t>rol</a:t>
            </a:r>
            <a:r>
              <a:rPr lang="en-US" dirty="0">
                <a:latin typeface="Bookman Old Style" panose="02050604050505020204" pitchFamily="18" charset="0"/>
              </a:rPr>
              <a:t> van de </a:t>
            </a:r>
            <a:r>
              <a:rPr lang="en-US" dirty="0" err="1">
                <a:latin typeface="Bookman Old Style" panose="02050604050505020204" pitchFamily="18" charset="0"/>
              </a:rPr>
              <a:t>vader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Borstvoeding</a:t>
            </a:r>
            <a:r>
              <a:rPr lang="en-US" dirty="0">
                <a:latin typeface="Bookman Old Style" panose="02050604050505020204" pitchFamily="18" charset="0"/>
              </a:rPr>
              <a:t> is </a:t>
            </a:r>
            <a:r>
              <a:rPr lang="en-US" dirty="0" err="1">
                <a:latin typeface="Bookman Old Style" panose="02050604050505020204" pitchFamily="18" charset="0"/>
              </a:rPr>
              <a:t>een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leerproces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>
                <a:latin typeface="Century" panose="02040604050505020304" pitchFamily="18" charset="0"/>
              </a:rPr>
              <a:t>→ </a:t>
            </a:r>
            <a:r>
              <a:rPr lang="en-US" dirty="0" err="1">
                <a:latin typeface="Century" panose="02040604050505020304" pitchFamily="18" charset="0"/>
              </a:rPr>
              <a:t>ieder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moeder</a:t>
            </a:r>
            <a:r>
              <a:rPr lang="en-US" dirty="0">
                <a:latin typeface="Century" panose="02040604050505020304" pitchFamily="18" charset="0"/>
              </a:rPr>
              <a:t> baby </a:t>
            </a:r>
            <a:r>
              <a:rPr lang="en-US" dirty="0" err="1">
                <a:latin typeface="Century" panose="02040604050505020304" pitchFamily="18" charset="0"/>
              </a:rPr>
              <a:t>paartje</a:t>
            </a:r>
            <a:r>
              <a:rPr lang="en-US" dirty="0">
                <a:latin typeface="Century" panose="02040604050505020304" pitchFamily="18" charset="0"/>
              </a:rPr>
              <a:t> is </a:t>
            </a:r>
            <a:r>
              <a:rPr lang="en-US" dirty="0" err="1">
                <a:latin typeface="Century" panose="02040604050505020304" pitchFamily="18" charset="0"/>
              </a:rPr>
              <a:t>uniek</a:t>
            </a:r>
            <a:r>
              <a:rPr lang="en-US" dirty="0">
                <a:latin typeface="Century" panose="02040604050505020304" pitchFamily="18" charset="0"/>
              </a:rPr>
              <a:t>.</a:t>
            </a:r>
          </a:p>
          <a:p>
            <a:r>
              <a:rPr lang="en-US" dirty="0" err="1">
                <a:latin typeface="Century" panose="02040604050505020304" pitchFamily="18" charset="0"/>
              </a:rPr>
              <a:t>Uitleg</a:t>
            </a:r>
            <a:r>
              <a:rPr lang="en-US" dirty="0">
                <a:latin typeface="Century" panose="02040604050505020304" pitchFamily="18" charset="0"/>
              </a:rPr>
              <a:t> over de </a:t>
            </a:r>
            <a:r>
              <a:rPr lang="en-US" dirty="0" err="1">
                <a:latin typeface="Century" panose="02040604050505020304" pitchFamily="18" charset="0"/>
              </a:rPr>
              <a:t>melkproductie</a:t>
            </a:r>
            <a:r>
              <a:rPr lang="en-US" dirty="0">
                <a:latin typeface="Century" panose="02040604050505020304" pitchFamily="18" charset="0"/>
              </a:rPr>
              <a:t> → </a:t>
            </a:r>
            <a:r>
              <a:rPr lang="en-US" dirty="0" err="1">
                <a:latin typeface="Century" panose="02040604050505020304" pitchFamily="18" charset="0"/>
              </a:rPr>
              <a:t>maaginhoud</a:t>
            </a:r>
            <a:r>
              <a:rPr lang="en-US" dirty="0">
                <a:latin typeface="Century" panose="02040604050505020304" pitchFamily="18" charset="0"/>
              </a:rPr>
              <a:t> van de baby.</a:t>
            </a:r>
          </a:p>
          <a:p>
            <a:r>
              <a:rPr lang="en-US" dirty="0" err="1">
                <a:latin typeface="Century" panose="02040604050505020304" pitchFamily="18" charset="0"/>
              </a:rPr>
              <a:t>Heeft</a:t>
            </a:r>
            <a:r>
              <a:rPr lang="en-US" dirty="0">
                <a:latin typeface="Century" panose="02040604050505020304" pitchFamily="18" charset="0"/>
              </a:rPr>
              <a:t> de </a:t>
            </a:r>
            <a:r>
              <a:rPr lang="en-US" dirty="0" err="1">
                <a:latin typeface="Century" panose="02040604050505020304" pitchFamily="18" charset="0"/>
              </a:rPr>
              <a:t>moeder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een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netwerk</a:t>
            </a:r>
            <a:r>
              <a:rPr lang="en-US" dirty="0">
                <a:latin typeface="Century" panose="02040604050505020304" pitchFamily="18" charset="0"/>
              </a:rPr>
              <a:t> om </a:t>
            </a:r>
            <a:r>
              <a:rPr lang="en-US" dirty="0" err="1">
                <a:latin typeface="Century" panose="02040604050505020304" pitchFamily="18" charset="0"/>
              </a:rPr>
              <a:t>haar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heen</a:t>
            </a:r>
            <a:r>
              <a:rPr lang="en-US" dirty="0">
                <a:latin typeface="Century" panose="02040604050505020304" pitchFamily="18" charset="0"/>
              </a:rPr>
              <a:t>?</a:t>
            </a:r>
          </a:p>
          <a:p>
            <a:r>
              <a:rPr lang="en-US" dirty="0" err="1">
                <a:latin typeface="Century" panose="02040604050505020304" pitchFamily="18" charset="0"/>
              </a:rPr>
              <a:t>Zorg</a:t>
            </a:r>
            <a:r>
              <a:rPr lang="en-US" dirty="0">
                <a:latin typeface="Century" panose="02040604050505020304" pitchFamily="18" charset="0"/>
              </a:rPr>
              <a:t> follow up.</a:t>
            </a:r>
          </a:p>
          <a:p>
            <a:r>
              <a:rPr lang="en-US" dirty="0" err="1">
                <a:latin typeface="Century" panose="02040604050505020304" pitchFamily="18" charset="0"/>
              </a:rPr>
              <a:t>Huid</a:t>
            </a:r>
            <a:r>
              <a:rPr lang="en-US" dirty="0">
                <a:latin typeface="Century" panose="02040604050505020304" pitchFamily="18" charset="0"/>
              </a:rPr>
              <a:t> op </a:t>
            </a:r>
            <a:r>
              <a:rPr lang="en-US" dirty="0" err="1">
                <a:latin typeface="Century" panose="02040604050505020304" pitchFamily="18" charset="0"/>
              </a:rPr>
              <a:t>huid</a:t>
            </a:r>
            <a:r>
              <a:rPr lang="en-US" dirty="0">
                <a:latin typeface="Century" panose="02040604050505020304" pitchFamily="18" charset="0"/>
              </a:rPr>
              <a:t> contact.</a:t>
            </a:r>
          </a:p>
          <a:p>
            <a:r>
              <a:rPr lang="en-US" dirty="0" err="1">
                <a:latin typeface="Century" panose="02040604050505020304" pitchFamily="18" charset="0"/>
              </a:rPr>
              <a:t>Werking</a:t>
            </a:r>
            <a:r>
              <a:rPr lang="en-US" dirty="0">
                <a:latin typeface="Century" panose="02040604050505020304" pitchFamily="18" charset="0"/>
              </a:rPr>
              <a:t> van de </a:t>
            </a:r>
            <a:r>
              <a:rPr lang="en-US" dirty="0" err="1">
                <a:latin typeface="Century" panose="02040604050505020304" pitchFamily="18" charset="0"/>
              </a:rPr>
              <a:t>hormonen</a:t>
            </a:r>
            <a:r>
              <a:rPr lang="en-US" dirty="0">
                <a:latin typeface="Century" panose="02040604050505020304" pitchFamily="18" charset="0"/>
              </a:rPr>
              <a:t>.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2726783-0729-493A-BFE5-EE00B1695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6520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B8172C-F936-4BDD-8F03-963505E32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119270"/>
            <a:ext cx="9509760" cy="1431234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Bookman Old Style" panose="02050604050505020204" pitchFamily="18" charset="0"/>
              </a:rPr>
              <a:t>De </a:t>
            </a:r>
            <a:r>
              <a:rPr lang="en-US" sz="6000" dirty="0" err="1">
                <a:latin typeface="Bookman Old Style" panose="02050604050505020204" pitchFamily="18" charset="0"/>
              </a:rPr>
              <a:t>melkproductie</a:t>
            </a:r>
            <a:endParaRPr lang="nl-NL" sz="60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949EC1-4781-47CF-BC3D-8031CA438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latin typeface="Bookman Old Style" panose="02050604050505020204" pitchFamily="18" charset="0"/>
              </a:rPr>
              <a:t>Lactogenese</a:t>
            </a:r>
            <a:r>
              <a:rPr lang="en-US" sz="3200" dirty="0">
                <a:latin typeface="Bookman Old Style" panose="02050604050505020204" pitchFamily="18" charset="0"/>
              </a:rPr>
              <a:t> 1 → begin v/d </a:t>
            </a:r>
            <a:r>
              <a:rPr lang="en-US" sz="3200" dirty="0" err="1">
                <a:latin typeface="Bookman Old Style" panose="02050604050505020204" pitchFamily="18" charset="0"/>
              </a:rPr>
              <a:t>aanmaak</a:t>
            </a:r>
            <a:r>
              <a:rPr lang="en-US" sz="3200" dirty="0">
                <a:latin typeface="Bookman Old Style" panose="02050604050505020204" pitchFamily="18" charset="0"/>
              </a:rPr>
              <a:t> van </a:t>
            </a:r>
            <a:r>
              <a:rPr lang="en-US" sz="3200" dirty="0" err="1">
                <a:latin typeface="Bookman Old Style" panose="02050604050505020204" pitchFamily="18" charset="0"/>
              </a:rPr>
              <a:t>melk</a:t>
            </a:r>
            <a:r>
              <a:rPr lang="en-US" sz="3200" dirty="0">
                <a:latin typeface="Bookman Old Style" panose="02050604050505020204" pitchFamily="18" charset="0"/>
              </a:rPr>
              <a:t>, midden </a:t>
            </a:r>
            <a:r>
              <a:rPr lang="en-US" sz="3200" dirty="0" err="1">
                <a:latin typeface="Bookman Old Style" panose="02050604050505020204" pitchFamily="18" charset="0"/>
              </a:rPr>
              <a:t>zwangerschap</a:t>
            </a:r>
            <a:r>
              <a:rPr lang="en-US" sz="3200" dirty="0">
                <a:latin typeface="Bookman Old Style" panose="02050604050505020204" pitchFamily="18" charset="0"/>
              </a:rPr>
              <a:t> tot 2 </a:t>
            </a:r>
            <a:r>
              <a:rPr lang="en-US" sz="3200" dirty="0" err="1">
                <a:latin typeface="Bookman Old Style" panose="02050604050505020204" pitchFamily="18" charset="0"/>
              </a:rPr>
              <a:t>dagen</a:t>
            </a:r>
            <a:r>
              <a:rPr lang="en-US" sz="3200" dirty="0">
                <a:latin typeface="Bookman Old Style" panose="02050604050505020204" pitchFamily="18" charset="0"/>
              </a:rPr>
              <a:t> pp.</a:t>
            </a:r>
          </a:p>
          <a:p>
            <a:r>
              <a:rPr lang="en-US" sz="3200" dirty="0" err="1">
                <a:latin typeface="Bookman Old Style" panose="02050604050505020204" pitchFamily="18" charset="0"/>
              </a:rPr>
              <a:t>Lactogenese</a:t>
            </a:r>
            <a:r>
              <a:rPr lang="en-US" sz="3200" dirty="0">
                <a:latin typeface="Bookman Old Style" panose="02050604050505020204" pitchFamily="18" charset="0"/>
              </a:rPr>
              <a:t> 2 → 3-8 </a:t>
            </a:r>
            <a:r>
              <a:rPr lang="en-US" sz="3200" dirty="0" err="1">
                <a:latin typeface="Bookman Old Style" panose="02050604050505020204" pitchFamily="18" charset="0"/>
              </a:rPr>
              <a:t>dagen</a:t>
            </a:r>
            <a:r>
              <a:rPr lang="en-US" sz="3200" dirty="0">
                <a:latin typeface="Bookman Old Style" panose="02050604050505020204" pitchFamily="18" charset="0"/>
              </a:rPr>
              <a:t> pp, door </a:t>
            </a:r>
            <a:r>
              <a:rPr lang="en-US" sz="3200" dirty="0" err="1">
                <a:latin typeface="Bookman Old Style" panose="02050604050505020204" pitchFamily="18" charset="0"/>
              </a:rPr>
              <a:t>daling</a:t>
            </a:r>
            <a:r>
              <a:rPr lang="en-US" sz="3200" dirty="0">
                <a:latin typeface="Bookman Old Style" panose="02050604050505020204" pitchFamily="18" charset="0"/>
              </a:rPr>
              <a:t> </a:t>
            </a:r>
            <a:r>
              <a:rPr lang="en-US" sz="3200" dirty="0" err="1">
                <a:latin typeface="Bookman Old Style" panose="02050604050505020204" pitchFamily="18" charset="0"/>
              </a:rPr>
              <a:t>progesteron</a:t>
            </a:r>
            <a:r>
              <a:rPr lang="en-US" sz="3200" dirty="0">
                <a:latin typeface="Bookman Old Style" panose="02050604050505020204" pitchFamily="18" charset="0"/>
              </a:rPr>
              <a:t> en </a:t>
            </a:r>
            <a:r>
              <a:rPr lang="en-US" sz="3200" dirty="0" err="1">
                <a:latin typeface="Bookman Old Style" panose="02050604050505020204" pitchFamily="18" charset="0"/>
              </a:rPr>
              <a:t>sluiten</a:t>
            </a:r>
            <a:r>
              <a:rPr lang="en-US" sz="3200" dirty="0">
                <a:latin typeface="Bookman Old Style" panose="02050604050505020204" pitchFamily="18" charset="0"/>
              </a:rPr>
              <a:t> van de tight junctions.</a:t>
            </a:r>
          </a:p>
          <a:p>
            <a:r>
              <a:rPr lang="en-US" sz="3200" dirty="0" err="1">
                <a:latin typeface="Bookman Old Style" panose="02050604050505020204" pitchFamily="18" charset="0"/>
              </a:rPr>
              <a:t>Galactopoiesis</a:t>
            </a:r>
            <a:r>
              <a:rPr lang="en-US" sz="3200" dirty="0">
                <a:latin typeface="Bookman Old Style" panose="02050604050505020204" pitchFamily="18" charset="0"/>
              </a:rPr>
              <a:t> → </a:t>
            </a:r>
            <a:r>
              <a:rPr lang="en-US" sz="3200" dirty="0" err="1">
                <a:latin typeface="Bookman Old Style" panose="02050604050505020204" pitchFamily="18" charset="0"/>
              </a:rPr>
              <a:t>handhaven</a:t>
            </a:r>
            <a:r>
              <a:rPr lang="en-US" sz="3200" dirty="0">
                <a:latin typeface="Bookman Old Style" panose="02050604050505020204" pitchFamily="18" charset="0"/>
              </a:rPr>
              <a:t>/in stand </a:t>
            </a:r>
            <a:r>
              <a:rPr lang="en-US" sz="3200" dirty="0" err="1">
                <a:latin typeface="Bookman Old Style" panose="02050604050505020204" pitchFamily="18" charset="0"/>
              </a:rPr>
              <a:t>houden</a:t>
            </a:r>
            <a:r>
              <a:rPr lang="en-US" sz="3200" dirty="0">
                <a:latin typeface="Bookman Old Style" panose="02050604050505020204" pitchFamily="18" charset="0"/>
              </a:rPr>
              <a:t> van de </a:t>
            </a:r>
            <a:r>
              <a:rPr lang="en-US" sz="3200" dirty="0" err="1">
                <a:latin typeface="Bookman Old Style" panose="02050604050505020204" pitchFamily="18" charset="0"/>
              </a:rPr>
              <a:t>melkproductie</a:t>
            </a:r>
            <a:r>
              <a:rPr lang="en-US" sz="3200" dirty="0">
                <a:latin typeface="Bookman Old Style" panose="02050604050505020204" pitchFamily="18" charset="0"/>
              </a:rPr>
              <a:t>.</a:t>
            </a:r>
          </a:p>
          <a:p>
            <a:endParaRPr lang="nl-NL" sz="2400" dirty="0">
              <a:latin typeface="Bookman Old Style" panose="02050604050505020204" pitchFamily="18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E1C9D72-F8D9-4EA1-8785-D6AFD3F6F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368511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22836-3B4A-47F7-8020-F86A039B8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251791"/>
            <a:ext cx="9509760" cy="1016489"/>
          </a:xfrm>
        </p:spPr>
        <p:txBody>
          <a:bodyPr/>
          <a:lstStyle/>
          <a:p>
            <a:r>
              <a:rPr lang="en-US" dirty="0" err="1">
                <a:latin typeface="Bookman Old Style" panose="02050604050505020204" pitchFamily="18" charset="0"/>
              </a:rPr>
              <a:t>Oorzaken</a:t>
            </a:r>
            <a:r>
              <a:rPr lang="en-US" dirty="0"/>
              <a:t> </a:t>
            </a:r>
            <a:r>
              <a:rPr lang="en-US" dirty="0" err="1"/>
              <a:t>vertraging</a:t>
            </a:r>
            <a:r>
              <a:rPr lang="en-US" dirty="0"/>
              <a:t> van </a:t>
            </a:r>
            <a:r>
              <a:rPr lang="en-US" dirty="0" err="1"/>
              <a:t>lactogenese</a:t>
            </a:r>
            <a:r>
              <a:rPr lang="en-US" dirty="0"/>
              <a:t> 2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82915A1-E4CB-4026-A91C-0591CCF55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1120" y="1444486"/>
            <a:ext cx="4572000" cy="590381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Bookman Old Style" panose="02050604050505020204" pitchFamily="18" charset="0"/>
              </a:rPr>
              <a:t>Factoren</a:t>
            </a:r>
            <a:r>
              <a:rPr lang="en-US" sz="2800" dirty="0">
                <a:latin typeface="Bookman Old Style" panose="02050604050505020204" pitchFamily="18" charset="0"/>
              </a:rPr>
              <a:t>  </a:t>
            </a:r>
            <a:r>
              <a:rPr lang="en-US" sz="2800" dirty="0" err="1">
                <a:latin typeface="Bookman Old Style" panose="02050604050505020204" pitchFamily="18" charset="0"/>
              </a:rPr>
              <a:t>moeder</a:t>
            </a:r>
            <a:endParaRPr lang="nl-NL" sz="2800" dirty="0">
              <a:latin typeface="Bookman Old Style" panose="02050604050505020204" pitchFamily="18" charset="0"/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832669-6B31-4507-B6EC-82992106B6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41120" y="2211074"/>
            <a:ext cx="4572000" cy="3818506"/>
          </a:xfrm>
        </p:spPr>
        <p:txBody>
          <a:bodyPr>
            <a:normAutofit/>
          </a:bodyPr>
          <a:lstStyle/>
          <a:p>
            <a:r>
              <a:rPr lang="en-US" sz="2000" dirty="0" err="1">
                <a:latin typeface="Bookman Old Style" panose="02050604050505020204" pitchFamily="18" charset="0"/>
              </a:rPr>
              <a:t>Sectio</a:t>
            </a:r>
            <a:r>
              <a:rPr lang="en-US" sz="20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000" dirty="0">
                <a:latin typeface="Bookman Old Style" panose="02050604050505020204" pitchFamily="18" charset="0"/>
              </a:rPr>
              <a:t>Lange </a:t>
            </a:r>
            <a:r>
              <a:rPr lang="en-US" sz="2000" dirty="0" err="1">
                <a:latin typeface="Bookman Old Style" panose="02050604050505020204" pitchFamily="18" charset="0"/>
              </a:rPr>
              <a:t>duur</a:t>
            </a:r>
            <a:r>
              <a:rPr lang="en-US" sz="2000" dirty="0">
                <a:latin typeface="Bookman Old Style" panose="02050604050505020204" pitchFamily="18" charset="0"/>
              </a:rPr>
              <a:t> van de </a:t>
            </a:r>
            <a:r>
              <a:rPr lang="en-US" sz="2000" dirty="0" err="1">
                <a:latin typeface="Bookman Old Style" panose="02050604050505020204" pitchFamily="18" charset="0"/>
              </a:rPr>
              <a:t>bevalling</a:t>
            </a:r>
            <a:r>
              <a:rPr lang="en-US" sz="20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000" dirty="0" err="1">
                <a:latin typeface="Bookman Old Style" panose="02050604050505020204" pitchFamily="18" charset="0"/>
              </a:rPr>
              <a:t>Toedienen</a:t>
            </a:r>
            <a:r>
              <a:rPr lang="en-US" sz="2000" dirty="0">
                <a:latin typeface="Bookman Old Style" panose="02050604050505020204" pitchFamily="18" charset="0"/>
              </a:rPr>
              <a:t> van </a:t>
            </a:r>
            <a:r>
              <a:rPr lang="en-US" sz="2000" dirty="0" err="1">
                <a:latin typeface="Bookman Old Style" panose="02050604050505020204" pitchFamily="18" charset="0"/>
              </a:rPr>
              <a:t>vocht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tijdens</a:t>
            </a:r>
            <a:r>
              <a:rPr lang="en-US" sz="2000" dirty="0">
                <a:latin typeface="Bookman Old Style" panose="02050604050505020204" pitchFamily="18" charset="0"/>
              </a:rPr>
              <a:t> de </a:t>
            </a:r>
            <a:r>
              <a:rPr lang="en-US" sz="2000" dirty="0" err="1">
                <a:latin typeface="Bookman Old Style" panose="02050604050505020204" pitchFamily="18" charset="0"/>
              </a:rPr>
              <a:t>bevalling</a:t>
            </a:r>
            <a:r>
              <a:rPr lang="en-US" sz="20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000" dirty="0" err="1">
                <a:latin typeface="Bookman Old Style" panose="02050604050505020204" pitchFamily="18" charset="0"/>
              </a:rPr>
              <a:t>Pijnstilling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tijdens</a:t>
            </a:r>
            <a:r>
              <a:rPr lang="en-US" sz="2000" dirty="0">
                <a:latin typeface="Bookman Old Style" panose="02050604050505020204" pitchFamily="18" charset="0"/>
              </a:rPr>
              <a:t> de </a:t>
            </a:r>
            <a:r>
              <a:rPr lang="en-US" sz="2000" dirty="0" err="1">
                <a:latin typeface="Bookman Old Style" panose="02050604050505020204" pitchFamily="18" charset="0"/>
              </a:rPr>
              <a:t>bevalling</a:t>
            </a:r>
            <a:r>
              <a:rPr lang="en-US" sz="20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000" dirty="0" err="1">
                <a:latin typeface="Bookman Old Style" panose="02050604050505020204" pitchFamily="18" charset="0"/>
              </a:rPr>
              <a:t>Hypoprolactinemie</a:t>
            </a:r>
            <a:r>
              <a:rPr lang="en-US" sz="20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000" dirty="0">
                <a:latin typeface="Bookman Old Style" panose="02050604050505020204" pitchFamily="18" charset="0"/>
              </a:rPr>
              <a:t>Sheehan’s </a:t>
            </a:r>
            <a:r>
              <a:rPr lang="en-US" sz="2000" dirty="0" err="1">
                <a:latin typeface="Bookman Old Style" panose="02050604050505020204" pitchFamily="18" charset="0"/>
              </a:rPr>
              <a:t>syndroom</a:t>
            </a:r>
            <a:r>
              <a:rPr lang="en-US" sz="20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000" dirty="0" err="1">
                <a:latin typeface="Bookman Old Style" panose="02050604050505020204" pitchFamily="18" charset="0"/>
              </a:rPr>
              <a:t>Stukje</a:t>
            </a:r>
            <a:r>
              <a:rPr lang="en-US" sz="2000" dirty="0">
                <a:latin typeface="Bookman Old Style" panose="02050604050505020204" pitchFamily="18" charset="0"/>
              </a:rPr>
              <a:t> achter </a:t>
            </a:r>
            <a:r>
              <a:rPr lang="en-US" sz="2000" dirty="0" err="1">
                <a:latin typeface="Bookman Old Style" panose="02050604050505020204" pitchFamily="18" charset="0"/>
              </a:rPr>
              <a:t>gebleven</a:t>
            </a:r>
            <a:r>
              <a:rPr lang="en-US" sz="2000" dirty="0">
                <a:latin typeface="Bookman Old Style" panose="02050604050505020204" pitchFamily="18" charset="0"/>
              </a:rPr>
              <a:t> placenta</a:t>
            </a:r>
            <a:r>
              <a:rPr lang="en-US" sz="2000" dirty="0"/>
              <a:t>.</a:t>
            </a:r>
            <a:endParaRPr lang="nl-NL" sz="2000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FE2E019-BC34-4182-96C7-3EF0E28C5D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80" y="1444486"/>
            <a:ext cx="4572000" cy="590381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Bookman Old Style" panose="02050604050505020204" pitchFamily="18" charset="0"/>
              </a:rPr>
              <a:t>Factoren</a:t>
            </a:r>
            <a:r>
              <a:rPr lang="en-US" sz="2800" dirty="0">
                <a:latin typeface="Bookman Old Style" panose="02050604050505020204" pitchFamily="18" charset="0"/>
              </a:rPr>
              <a:t> baby</a:t>
            </a:r>
            <a:endParaRPr lang="nl-NL" sz="2800" dirty="0">
              <a:latin typeface="Bookman Old Style" panose="02050604050505020204" pitchFamily="18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DE7575-6C7C-4AB5-A9BC-F5F1FEACF0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80" y="2211074"/>
            <a:ext cx="4572000" cy="3818506"/>
          </a:xfrm>
        </p:spPr>
        <p:txBody>
          <a:bodyPr>
            <a:normAutofit/>
          </a:bodyPr>
          <a:lstStyle/>
          <a:p>
            <a:r>
              <a:rPr lang="en-US" sz="2000" dirty="0" err="1">
                <a:latin typeface="Bookman Old Style" panose="02050604050505020204" pitchFamily="18" charset="0"/>
              </a:rPr>
              <a:t>Prematuriteit</a:t>
            </a:r>
            <a:r>
              <a:rPr lang="en-US" sz="20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000" dirty="0" err="1">
                <a:latin typeface="Bookman Old Style" panose="02050604050505020204" pitchFamily="18" charset="0"/>
              </a:rPr>
              <a:t>Dysmatuur</a:t>
            </a:r>
            <a:r>
              <a:rPr lang="en-US" sz="20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000" dirty="0" err="1">
                <a:latin typeface="Bookman Old Style" panose="02050604050505020204" pitchFamily="18" charset="0"/>
              </a:rPr>
              <a:t>Kindje</a:t>
            </a:r>
            <a:r>
              <a:rPr lang="en-US" sz="2000" dirty="0">
                <a:latin typeface="Bookman Old Style" panose="02050604050505020204" pitchFamily="18" charset="0"/>
              </a:rPr>
              <a:t> met </a:t>
            </a:r>
            <a:r>
              <a:rPr lang="en-US" sz="2000" dirty="0" err="1">
                <a:latin typeface="Bookman Old Style" panose="02050604050505020204" pitchFamily="18" charset="0"/>
              </a:rPr>
              <a:t>zwakke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zuigkracht</a:t>
            </a:r>
            <a:r>
              <a:rPr lang="en-US" sz="20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000" dirty="0" err="1">
                <a:latin typeface="Bookman Old Style" panose="02050604050505020204" pitchFamily="18" charset="0"/>
              </a:rPr>
              <a:t>Te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korte</a:t>
            </a:r>
            <a:r>
              <a:rPr lang="en-US" sz="2000" dirty="0">
                <a:latin typeface="Bookman Old Style" panose="02050604050505020204" pitchFamily="18" charset="0"/>
              </a:rPr>
              <a:t>/</a:t>
            </a:r>
            <a:r>
              <a:rPr lang="en-US" sz="2000" dirty="0" err="1">
                <a:latin typeface="Bookman Old Style" panose="02050604050505020204" pitchFamily="18" charset="0"/>
              </a:rPr>
              <a:t>strakke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tomgriem</a:t>
            </a:r>
            <a:r>
              <a:rPr lang="en-US" sz="20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000" dirty="0">
                <a:latin typeface="Bookman Old Style" panose="02050604050505020204" pitchFamily="18" charset="0"/>
              </a:rPr>
              <a:t>Down </a:t>
            </a:r>
            <a:r>
              <a:rPr lang="en-US" sz="2000" dirty="0" err="1">
                <a:latin typeface="Bookman Old Style" panose="02050604050505020204" pitchFamily="18" charset="0"/>
              </a:rPr>
              <a:t>syndroom</a:t>
            </a:r>
            <a:r>
              <a:rPr lang="en-US" sz="20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000" dirty="0" err="1">
                <a:latin typeface="Bookman Old Style" panose="02050604050505020204" pitchFamily="18" charset="0"/>
              </a:rPr>
              <a:t>Schisis</a:t>
            </a:r>
            <a:r>
              <a:rPr lang="en-US" sz="2000" dirty="0">
                <a:latin typeface="Bookman Old Style" panose="02050604050505020204" pitchFamily="18" charset="0"/>
              </a:rPr>
              <a:t>.</a:t>
            </a:r>
            <a:endParaRPr lang="nl-NL" sz="2000" dirty="0">
              <a:latin typeface="Bookman Old Style" panose="02050604050505020204" pitchFamily="18" charset="0"/>
            </a:endParaRP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59424261-1B37-4FE1-97B4-E5992520D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153544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392679-7B7F-4760-A11B-7EF5D8C2F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132523"/>
            <a:ext cx="9509760" cy="914399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Bookman Old Style" panose="02050604050505020204" pitchFamily="18" charset="0"/>
              </a:rPr>
              <a:t>Stimuleren</a:t>
            </a:r>
            <a:r>
              <a:rPr lang="en-US" sz="4000" dirty="0">
                <a:latin typeface="Bookman Old Style" panose="02050604050505020204" pitchFamily="18" charset="0"/>
              </a:rPr>
              <a:t> van de </a:t>
            </a:r>
            <a:r>
              <a:rPr lang="en-US" sz="4000" dirty="0" err="1">
                <a:latin typeface="Bookman Old Style" panose="02050604050505020204" pitchFamily="18" charset="0"/>
              </a:rPr>
              <a:t>melkproductie</a:t>
            </a:r>
            <a:endParaRPr lang="nl-NL" sz="40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F263AA-E094-4A16-A84B-EB1BCD8E4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1557396"/>
            <a:ext cx="9509760" cy="4127627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latin typeface="Century" panose="02040604050505020304" pitchFamily="18" charset="0"/>
              </a:rPr>
              <a:t>Aanleggen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na</a:t>
            </a:r>
            <a:r>
              <a:rPr lang="en-US" dirty="0">
                <a:latin typeface="Century" panose="02040604050505020304" pitchFamily="18" charset="0"/>
              </a:rPr>
              <a:t> de </a:t>
            </a:r>
            <a:r>
              <a:rPr lang="en-US" dirty="0" err="1">
                <a:latin typeface="Century" panose="02040604050505020304" pitchFamily="18" charset="0"/>
              </a:rPr>
              <a:t>geboorte</a:t>
            </a:r>
            <a:r>
              <a:rPr lang="en-US" dirty="0">
                <a:latin typeface="Century" panose="02040604050505020304" pitchFamily="18" charset="0"/>
              </a:rPr>
              <a:t> → </a:t>
            </a:r>
            <a:r>
              <a:rPr lang="en-US" dirty="0" err="1">
                <a:latin typeface="Century" panose="02040604050505020304" pitchFamily="18" charset="0"/>
              </a:rPr>
              <a:t>huid</a:t>
            </a:r>
            <a:r>
              <a:rPr lang="en-US" dirty="0">
                <a:latin typeface="Century" panose="02040604050505020304" pitchFamily="18" charset="0"/>
              </a:rPr>
              <a:t> op </a:t>
            </a:r>
            <a:r>
              <a:rPr lang="en-US" dirty="0" err="1">
                <a:latin typeface="Century" panose="02040604050505020304" pitchFamily="18" charset="0"/>
              </a:rPr>
              <a:t>huid</a:t>
            </a:r>
            <a:r>
              <a:rPr lang="en-US" dirty="0">
                <a:latin typeface="Century" panose="02040604050505020304" pitchFamily="18" charset="0"/>
              </a:rPr>
              <a:t> contact!</a:t>
            </a:r>
          </a:p>
          <a:p>
            <a:r>
              <a:rPr lang="en-US" dirty="0" err="1">
                <a:latin typeface="Century" panose="02040604050505020304" pitchFamily="18" charset="0"/>
              </a:rPr>
              <a:t>Voeden</a:t>
            </a:r>
            <a:r>
              <a:rPr lang="en-US" dirty="0">
                <a:latin typeface="Century" panose="02040604050505020304" pitchFamily="18" charset="0"/>
              </a:rPr>
              <a:t> op </a:t>
            </a:r>
            <a:r>
              <a:rPr lang="en-US" dirty="0" err="1">
                <a:latin typeface="Century" panose="02040604050505020304" pitchFamily="18" charset="0"/>
              </a:rPr>
              <a:t>verzoek</a:t>
            </a:r>
            <a:r>
              <a:rPr lang="en-US" dirty="0">
                <a:latin typeface="Century" panose="02040604050505020304" pitchFamily="18" charset="0"/>
              </a:rPr>
              <a:t> → 8 – 12 </a:t>
            </a:r>
            <a:r>
              <a:rPr lang="en-US" dirty="0" err="1">
                <a:latin typeface="Century" panose="02040604050505020304" pitchFamily="18" charset="0"/>
              </a:rPr>
              <a:t>voedingen</a:t>
            </a:r>
            <a:r>
              <a:rPr lang="en-US" dirty="0">
                <a:latin typeface="Century" panose="02040604050505020304" pitchFamily="18" charset="0"/>
              </a:rPr>
              <a:t> p/24 </a:t>
            </a:r>
            <a:r>
              <a:rPr lang="en-US" dirty="0" err="1">
                <a:latin typeface="Century" panose="02040604050505020304" pitchFamily="18" charset="0"/>
              </a:rPr>
              <a:t>uur</a:t>
            </a:r>
            <a:r>
              <a:rPr lang="en-US" dirty="0">
                <a:latin typeface="Century" panose="02040604050505020304" pitchFamily="18" charset="0"/>
              </a:rPr>
              <a:t>.</a:t>
            </a:r>
          </a:p>
          <a:p>
            <a:r>
              <a:rPr lang="en-US" dirty="0" err="1">
                <a:latin typeface="Century" panose="02040604050505020304" pitchFamily="18" charset="0"/>
              </a:rPr>
              <a:t>Melkproductie</a:t>
            </a:r>
            <a:r>
              <a:rPr lang="en-US" dirty="0">
                <a:latin typeface="Century" panose="02040604050505020304" pitchFamily="18" charset="0"/>
              </a:rPr>
              <a:t> is </a:t>
            </a:r>
            <a:r>
              <a:rPr lang="en-US" dirty="0" err="1">
                <a:latin typeface="Century" panose="02040604050505020304" pitchFamily="18" charset="0"/>
              </a:rPr>
              <a:t>een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principe</a:t>
            </a:r>
            <a:r>
              <a:rPr lang="en-US" dirty="0">
                <a:latin typeface="Century" panose="02040604050505020304" pitchFamily="18" charset="0"/>
              </a:rPr>
              <a:t> van </a:t>
            </a:r>
            <a:r>
              <a:rPr lang="en-US" dirty="0" err="1">
                <a:latin typeface="Century" panose="02040604050505020304" pitchFamily="18" charset="0"/>
              </a:rPr>
              <a:t>vraag</a:t>
            </a:r>
            <a:r>
              <a:rPr lang="en-US" dirty="0">
                <a:latin typeface="Century" panose="02040604050505020304" pitchFamily="18" charset="0"/>
              </a:rPr>
              <a:t> en </a:t>
            </a:r>
            <a:r>
              <a:rPr lang="en-US" dirty="0" err="1">
                <a:latin typeface="Century" panose="02040604050505020304" pitchFamily="18" charset="0"/>
              </a:rPr>
              <a:t>aanbod</a:t>
            </a:r>
            <a:r>
              <a:rPr lang="en-US" dirty="0">
                <a:latin typeface="Century" panose="02040604050505020304" pitchFamily="18" charset="0"/>
              </a:rPr>
              <a:t>.</a:t>
            </a:r>
          </a:p>
          <a:p>
            <a:r>
              <a:rPr lang="en-US" dirty="0" err="1">
                <a:latin typeface="Century" panose="02040604050505020304" pitchFamily="18" charset="0"/>
              </a:rPr>
              <a:t>Geen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beperking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duur</a:t>
            </a:r>
            <a:r>
              <a:rPr lang="en-US" dirty="0">
                <a:latin typeface="Century" panose="02040604050505020304" pitchFamily="18" charset="0"/>
              </a:rPr>
              <a:t> van de </a:t>
            </a:r>
            <a:r>
              <a:rPr lang="en-US" dirty="0" err="1">
                <a:latin typeface="Century" panose="02040604050505020304" pitchFamily="18" charset="0"/>
              </a:rPr>
              <a:t>voeding</a:t>
            </a:r>
            <a:r>
              <a:rPr lang="en-US" dirty="0">
                <a:latin typeface="Century" panose="02040604050505020304" pitchFamily="18" charset="0"/>
              </a:rPr>
              <a:t>.</a:t>
            </a:r>
          </a:p>
          <a:p>
            <a:r>
              <a:rPr lang="en-US" dirty="0" err="1">
                <a:latin typeface="Century" panose="02040604050505020304" pitchFamily="18" charset="0"/>
              </a:rPr>
              <a:t>Legen</a:t>
            </a:r>
            <a:r>
              <a:rPr lang="en-US" dirty="0">
                <a:latin typeface="Century" panose="02040604050505020304" pitchFamily="18" charset="0"/>
              </a:rPr>
              <a:t> van de </a:t>
            </a:r>
            <a:r>
              <a:rPr lang="en-US" dirty="0" err="1">
                <a:latin typeface="Century" panose="02040604050505020304" pitchFamily="18" charset="0"/>
              </a:rPr>
              <a:t>borst</a:t>
            </a:r>
            <a:r>
              <a:rPr lang="en-US" dirty="0">
                <a:latin typeface="Century" panose="02040604050505020304" pitchFamily="18" charset="0"/>
              </a:rPr>
              <a:t> → hoe leger de </a:t>
            </a:r>
            <a:r>
              <a:rPr lang="en-US" dirty="0" err="1">
                <a:latin typeface="Century" panose="02040604050505020304" pitchFamily="18" charset="0"/>
              </a:rPr>
              <a:t>borst</a:t>
            </a:r>
            <a:r>
              <a:rPr lang="en-US" dirty="0">
                <a:latin typeface="Century" panose="02040604050505020304" pitchFamily="18" charset="0"/>
              </a:rPr>
              <a:t>, hoe </a:t>
            </a:r>
            <a:r>
              <a:rPr lang="en-US" dirty="0" err="1">
                <a:latin typeface="Century" panose="02040604050505020304" pitchFamily="18" charset="0"/>
              </a:rPr>
              <a:t>meer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melk</a:t>
            </a:r>
            <a:r>
              <a:rPr lang="en-US" dirty="0">
                <a:latin typeface="Century" panose="02040604050505020304" pitchFamily="18" charset="0"/>
              </a:rPr>
              <a:t>, hoe </a:t>
            </a:r>
            <a:r>
              <a:rPr lang="en-US" dirty="0" err="1">
                <a:latin typeface="Century" panose="02040604050505020304" pitchFamily="18" charset="0"/>
              </a:rPr>
              <a:t>vetter</a:t>
            </a:r>
            <a:r>
              <a:rPr lang="en-US" dirty="0">
                <a:latin typeface="Century" panose="02040604050505020304" pitchFamily="18" charset="0"/>
              </a:rPr>
              <a:t> de </a:t>
            </a:r>
            <a:r>
              <a:rPr lang="en-US" dirty="0" err="1">
                <a:latin typeface="Century" panose="02040604050505020304" pitchFamily="18" charset="0"/>
              </a:rPr>
              <a:t>melk</a:t>
            </a:r>
            <a:r>
              <a:rPr lang="en-US" dirty="0">
                <a:latin typeface="Century" panose="02040604050505020304" pitchFamily="18" charset="0"/>
              </a:rPr>
              <a:t>.</a:t>
            </a:r>
          </a:p>
          <a:p>
            <a:r>
              <a:rPr lang="en-US" dirty="0" err="1">
                <a:latin typeface="Century" panose="02040604050505020304" pitchFamily="18" charset="0"/>
              </a:rPr>
              <a:t>Nachtvoeding</a:t>
            </a:r>
            <a:r>
              <a:rPr lang="en-US" dirty="0">
                <a:latin typeface="Century" panose="02040604050505020304" pitchFamily="18" charset="0"/>
              </a:rPr>
              <a:t>.</a:t>
            </a:r>
          </a:p>
          <a:p>
            <a:r>
              <a:rPr lang="en-US" dirty="0" err="1">
                <a:latin typeface="Century" panose="02040604050505020304" pitchFamily="18" charset="0"/>
              </a:rPr>
              <a:t>Geen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bijvoeding</a:t>
            </a:r>
            <a:r>
              <a:rPr lang="en-US" dirty="0">
                <a:latin typeface="Century" panose="02040604050505020304" pitchFamily="18" charset="0"/>
              </a:rPr>
              <a:t>, </a:t>
            </a:r>
            <a:r>
              <a:rPr lang="en-US" dirty="0" err="1">
                <a:latin typeface="Century" panose="02040604050505020304" pitchFamily="18" charset="0"/>
              </a:rPr>
              <a:t>alleen</a:t>
            </a:r>
            <a:r>
              <a:rPr lang="en-US" dirty="0">
                <a:latin typeface="Century" panose="02040604050505020304" pitchFamily="18" charset="0"/>
              </a:rPr>
              <a:t> op </a:t>
            </a:r>
            <a:r>
              <a:rPr lang="en-US" dirty="0" err="1">
                <a:latin typeface="Century" panose="02040604050505020304" pitchFamily="18" charset="0"/>
              </a:rPr>
              <a:t>medische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indicatie</a:t>
            </a:r>
            <a:r>
              <a:rPr lang="en-US" dirty="0">
                <a:latin typeface="Century" panose="02040604050505020304" pitchFamily="18" charset="0"/>
              </a:rPr>
              <a:t>.</a:t>
            </a:r>
          </a:p>
          <a:p>
            <a:r>
              <a:rPr lang="en-US" dirty="0" err="1">
                <a:latin typeface="Century" panose="02040604050505020304" pitchFamily="18" charset="0"/>
              </a:rPr>
              <a:t>Starten</a:t>
            </a:r>
            <a:r>
              <a:rPr lang="en-US" dirty="0">
                <a:latin typeface="Century" panose="02040604050505020304" pitchFamily="18" charset="0"/>
              </a:rPr>
              <a:t> met </a:t>
            </a:r>
            <a:r>
              <a:rPr lang="en-US" dirty="0" err="1">
                <a:latin typeface="Century" panose="02040604050505020304" pitchFamily="18" charset="0"/>
              </a:rPr>
              <a:t>kolven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als</a:t>
            </a:r>
            <a:r>
              <a:rPr lang="en-US" dirty="0">
                <a:latin typeface="Century" panose="02040604050505020304" pitchFamily="18" charset="0"/>
              </a:rPr>
              <a:t> de baby </a:t>
            </a:r>
            <a:r>
              <a:rPr lang="en-US" dirty="0" err="1">
                <a:latin typeface="Century" panose="02040604050505020304" pitchFamily="18" charset="0"/>
              </a:rPr>
              <a:t>nog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niet</a:t>
            </a:r>
            <a:r>
              <a:rPr lang="en-US" dirty="0">
                <a:latin typeface="Century" panose="02040604050505020304" pitchFamily="18" charset="0"/>
              </a:rPr>
              <a:t>, of </a:t>
            </a:r>
            <a:r>
              <a:rPr lang="en-US" dirty="0" err="1">
                <a:latin typeface="Century" panose="02040604050505020304" pitchFamily="18" charset="0"/>
              </a:rPr>
              <a:t>niet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effectief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aan</a:t>
            </a:r>
            <a:r>
              <a:rPr lang="en-US" dirty="0">
                <a:latin typeface="Century" panose="02040604050505020304" pitchFamily="18" charset="0"/>
              </a:rPr>
              <a:t> de </a:t>
            </a:r>
            <a:r>
              <a:rPr lang="en-US" dirty="0" err="1">
                <a:latin typeface="Century" panose="02040604050505020304" pitchFamily="18" charset="0"/>
              </a:rPr>
              <a:t>borst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drinkt</a:t>
            </a:r>
            <a:r>
              <a:rPr lang="en-US" dirty="0">
                <a:latin typeface="Century" panose="02040604050505020304" pitchFamily="18" charset="0"/>
              </a:rPr>
              <a:t>.</a:t>
            </a:r>
          </a:p>
          <a:p>
            <a:r>
              <a:rPr lang="en-US" dirty="0">
                <a:latin typeface="Century" panose="02040604050505020304" pitchFamily="18" charset="0"/>
              </a:rPr>
              <a:t>6 </a:t>
            </a:r>
            <a:r>
              <a:rPr lang="en-US" dirty="0" err="1">
                <a:latin typeface="Century" panose="02040604050505020304" pitchFamily="18" charset="0"/>
              </a:rPr>
              <a:t>uur</a:t>
            </a:r>
            <a:r>
              <a:rPr lang="en-US" dirty="0">
                <a:latin typeface="Century" panose="02040604050505020304" pitchFamily="18" charset="0"/>
              </a:rPr>
              <a:t> pp → 12 </a:t>
            </a:r>
            <a:r>
              <a:rPr lang="en-US" dirty="0" err="1">
                <a:latin typeface="Century" panose="02040604050505020304" pitchFamily="18" charset="0"/>
              </a:rPr>
              <a:t>uur</a:t>
            </a:r>
            <a:r>
              <a:rPr lang="en-US" dirty="0">
                <a:latin typeface="Century" panose="02040604050505020304" pitchFamily="18" charset="0"/>
              </a:rPr>
              <a:t> pp.</a:t>
            </a:r>
          </a:p>
          <a:p>
            <a:endParaRPr lang="en-US" dirty="0">
              <a:latin typeface="Century" panose="02040604050505020304" pitchFamily="18" charset="0"/>
            </a:endParaRP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2C6A399-F247-4EAC-AB3C-A283319B9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181483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0F5827-E0DB-4B03-88E0-0BA2899DC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861725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Bookman Old Style" panose="02050604050505020204" pitchFamily="18" charset="0"/>
              </a:rPr>
              <a:t>De </a:t>
            </a:r>
            <a:r>
              <a:rPr lang="en-US" sz="5400" dirty="0" err="1">
                <a:latin typeface="Bookman Old Style" panose="02050604050505020204" pitchFamily="18" charset="0"/>
              </a:rPr>
              <a:t>eerste</a:t>
            </a:r>
            <a:r>
              <a:rPr lang="en-US" sz="5400" dirty="0">
                <a:latin typeface="Bookman Old Style" panose="02050604050505020204" pitchFamily="18" charset="0"/>
              </a:rPr>
              <a:t> </a:t>
            </a:r>
            <a:r>
              <a:rPr lang="en-US" sz="5400" dirty="0" err="1">
                <a:latin typeface="Bookman Old Style" panose="02050604050505020204" pitchFamily="18" charset="0"/>
              </a:rPr>
              <a:t>keer</a:t>
            </a:r>
            <a:r>
              <a:rPr lang="en-US" sz="5400" dirty="0">
                <a:latin typeface="Bookman Old Style" panose="02050604050505020204" pitchFamily="18" charset="0"/>
              </a:rPr>
              <a:t> </a:t>
            </a:r>
            <a:r>
              <a:rPr lang="en-US" sz="5400" dirty="0" err="1">
                <a:latin typeface="Bookman Old Style" panose="02050604050505020204" pitchFamily="18" charset="0"/>
              </a:rPr>
              <a:t>aanleggen</a:t>
            </a:r>
            <a:endParaRPr lang="nl-NL" sz="54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FC2E57-38D6-4369-97E9-682DF937FD6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342453" y="1903078"/>
            <a:ext cx="4572000" cy="3723861"/>
          </a:xfrm>
        </p:spPr>
        <p:txBody>
          <a:bodyPr/>
          <a:lstStyle/>
          <a:p>
            <a:r>
              <a:rPr lang="en-US" dirty="0" err="1"/>
              <a:t>Liefst</a:t>
            </a:r>
            <a:r>
              <a:rPr lang="en-US" dirty="0"/>
              <a:t> </a:t>
            </a:r>
            <a:r>
              <a:rPr lang="en-US" dirty="0" err="1"/>
              <a:t>binnen</a:t>
            </a:r>
            <a:r>
              <a:rPr lang="en-US" dirty="0"/>
              <a:t> 1 tot 2 </a:t>
            </a:r>
            <a:r>
              <a:rPr lang="en-US" dirty="0" err="1"/>
              <a:t>uur</a:t>
            </a:r>
            <a:r>
              <a:rPr lang="en-US" dirty="0"/>
              <a:t> pp.</a:t>
            </a:r>
          </a:p>
          <a:p>
            <a:r>
              <a:rPr lang="en-US" dirty="0" err="1"/>
              <a:t>Huid</a:t>
            </a:r>
            <a:r>
              <a:rPr lang="en-US" dirty="0"/>
              <a:t> op </a:t>
            </a:r>
            <a:r>
              <a:rPr lang="en-US" dirty="0" err="1"/>
              <a:t>huid</a:t>
            </a:r>
            <a:r>
              <a:rPr lang="en-US" dirty="0"/>
              <a:t> pp is </a:t>
            </a:r>
            <a:r>
              <a:rPr lang="en-US" dirty="0" err="1"/>
              <a:t>goede</a:t>
            </a:r>
            <a:r>
              <a:rPr lang="en-US" dirty="0"/>
              <a:t> basis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hechting</a:t>
            </a:r>
            <a:r>
              <a:rPr lang="en-US" dirty="0"/>
              <a:t>.</a:t>
            </a:r>
          </a:p>
          <a:p>
            <a:r>
              <a:rPr lang="en-US" dirty="0"/>
              <a:t>Moeder en baby </a:t>
            </a:r>
            <a:r>
              <a:rPr lang="en-US" dirty="0" err="1"/>
              <a:t>blijven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elkaar</a:t>
            </a:r>
            <a:r>
              <a:rPr lang="en-US" dirty="0"/>
              <a:t> tot de 1e </a:t>
            </a:r>
            <a:r>
              <a:rPr lang="en-US" dirty="0" err="1"/>
              <a:t>borstvoeding</a:t>
            </a:r>
            <a:r>
              <a:rPr lang="en-US" dirty="0"/>
              <a:t>.</a:t>
            </a:r>
          </a:p>
          <a:p>
            <a:r>
              <a:rPr lang="en-US" dirty="0" err="1"/>
              <a:t>Zuigrefelx</a:t>
            </a:r>
            <a:r>
              <a:rPr lang="en-US" dirty="0"/>
              <a:t> is erg </a:t>
            </a:r>
            <a:r>
              <a:rPr lang="en-US" dirty="0" err="1"/>
              <a:t>sterk</a:t>
            </a:r>
            <a:r>
              <a:rPr lang="en-US" dirty="0"/>
              <a:t> pp.</a:t>
            </a:r>
          </a:p>
          <a:p>
            <a:r>
              <a:rPr lang="en-US" dirty="0" err="1"/>
              <a:t>Samentrekken</a:t>
            </a:r>
            <a:r>
              <a:rPr lang="en-US" dirty="0"/>
              <a:t> van de </a:t>
            </a:r>
            <a:r>
              <a:rPr lang="en-US" dirty="0" err="1"/>
              <a:t>baarmoeder</a:t>
            </a:r>
            <a:r>
              <a:rPr lang="en-US" dirty="0"/>
              <a:t>.</a:t>
            </a:r>
          </a:p>
          <a:p>
            <a:r>
              <a:rPr lang="en-US" dirty="0"/>
              <a:t>Goede start </a:t>
            </a:r>
            <a:r>
              <a:rPr lang="en-US" dirty="0" err="1"/>
              <a:t>opbouw</a:t>
            </a:r>
            <a:r>
              <a:rPr lang="en-US" dirty="0"/>
              <a:t> </a:t>
            </a:r>
            <a:r>
              <a:rPr lang="en-US" dirty="0" err="1"/>
              <a:t>immuniteit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nl-NL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63FFAC84-1288-4C85-A65C-11AC221B68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77549" y="1903079"/>
            <a:ext cx="4761512" cy="3723861"/>
          </a:xfrm>
        </p:spPr>
      </p:pic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1E0504-66F7-40A5-9123-16507400A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41265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E4B3ED-E2D7-4E25-9E73-3135684EC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865408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>
                <a:latin typeface="Bookman Old Style" panose="02050604050505020204" pitchFamily="18" charset="0"/>
              </a:rPr>
              <a:t>Waarom</a:t>
            </a:r>
            <a:r>
              <a:rPr lang="en-US" sz="5400" dirty="0">
                <a:latin typeface="Bookman Old Style" panose="02050604050505020204" pitchFamily="18" charset="0"/>
              </a:rPr>
              <a:t> </a:t>
            </a:r>
            <a:r>
              <a:rPr lang="en-US" sz="5400" dirty="0" err="1">
                <a:latin typeface="Bookman Old Style" panose="02050604050505020204" pitchFamily="18" charset="0"/>
              </a:rPr>
              <a:t>borstvoeding</a:t>
            </a:r>
            <a:r>
              <a:rPr lang="en-US" sz="5400" dirty="0">
                <a:latin typeface="Bookman Old Style" panose="02050604050505020204" pitchFamily="18" charset="0"/>
              </a:rPr>
              <a:t>?</a:t>
            </a:r>
            <a:endParaRPr lang="nl-NL" sz="54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32980E-5AB2-46DD-808C-723F80B4F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1616765"/>
            <a:ext cx="9509760" cy="4412814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>
                <a:latin typeface="Bookman Old Style" panose="02050604050505020204" pitchFamily="18" charset="0"/>
              </a:rPr>
              <a:t>Wetenschappelijk</a:t>
            </a:r>
            <a:r>
              <a:rPr lang="en-US" sz="4000" dirty="0"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latin typeface="Bookman Old Style" panose="02050604050505020204" pitchFamily="18" charset="0"/>
              </a:rPr>
              <a:t>onderzoek</a:t>
            </a:r>
            <a:r>
              <a:rPr lang="en-US" sz="4000" dirty="0"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latin typeface="Bookman Old Style" panose="02050604050505020204" pitchFamily="18" charset="0"/>
              </a:rPr>
              <a:t>toont</a:t>
            </a:r>
            <a:r>
              <a:rPr lang="en-US" sz="4000" dirty="0"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latin typeface="Bookman Old Style" panose="02050604050505020204" pitchFamily="18" charset="0"/>
              </a:rPr>
              <a:t>aan</a:t>
            </a:r>
            <a:r>
              <a:rPr lang="en-US" sz="4000" dirty="0"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latin typeface="Bookman Old Style" panose="02050604050505020204" pitchFamily="18" charset="0"/>
              </a:rPr>
              <a:t>dat</a:t>
            </a:r>
            <a:r>
              <a:rPr lang="en-US" sz="4000" dirty="0">
                <a:latin typeface="Bookman Old Style" panose="02050604050505020204" pitchFamily="18" charset="0"/>
              </a:rPr>
              <a:t> de </a:t>
            </a:r>
            <a:r>
              <a:rPr lang="en-US" sz="4000" dirty="0" err="1">
                <a:latin typeface="Bookman Old Style" panose="02050604050505020204" pitchFamily="18" charset="0"/>
              </a:rPr>
              <a:t>beschermende</a:t>
            </a:r>
            <a:r>
              <a:rPr lang="en-US" sz="4000" dirty="0"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latin typeface="Bookman Old Style" panose="02050604050505020204" pitchFamily="18" charset="0"/>
              </a:rPr>
              <a:t>eigenschappen</a:t>
            </a:r>
            <a:r>
              <a:rPr lang="en-US" sz="4000" dirty="0">
                <a:latin typeface="Bookman Old Style" panose="02050604050505020204" pitchFamily="18" charset="0"/>
              </a:rPr>
              <a:t> van </a:t>
            </a:r>
            <a:r>
              <a:rPr lang="en-US" sz="4000" dirty="0" err="1">
                <a:latin typeface="Bookman Old Style" panose="02050604050505020204" pitchFamily="18" charset="0"/>
              </a:rPr>
              <a:t>moedermelk</a:t>
            </a:r>
            <a:r>
              <a:rPr lang="en-US" sz="4000" dirty="0"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latin typeface="Bookman Old Style" panose="02050604050505020204" pitchFamily="18" charset="0"/>
              </a:rPr>
              <a:t>een</a:t>
            </a:r>
            <a:r>
              <a:rPr lang="en-US" sz="4000" dirty="0"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latin typeface="Bookman Old Style" panose="02050604050505020204" pitchFamily="18" charset="0"/>
              </a:rPr>
              <a:t>belangrijke</a:t>
            </a:r>
            <a:r>
              <a:rPr lang="en-US" sz="4000" dirty="0"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latin typeface="Bookman Old Style" panose="02050604050505020204" pitchFamily="18" charset="0"/>
              </a:rPr>
              <a:t>rol</a:t>
            </a:r>
            <a:r>
              <a:rPr lang="en-US" sz="4000" dirty="0"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latin typeface="Bookman Old Style" panose="02050604050505020204" pitchFamily="18" charset="0"/>
              </a:rPr>
              <a:t>spelen</a:t>
            </a:r>
            <a:r>
              <a:rPr lang="en-US" sz="4000" dirty="0">
                <a:latin typeface="Bookman Old Style" panose="02050604050505020204" pitchFamily="18" charset="0"/>
              </a:rPr>
              <a:t> in de  </a:t>
            </a:r>
            <a:r>
              <a:rPr lang="en-US" sz="4000" dirty="0" err="1">
                <a:latin typeface="Bookman Old Style" panose="02050604050505020204" pitchFamily="18" charset="0"/>
              </a:rPr>
              <a:t>ontwikkeling</a:t>
            </a:r>
            <a:r>
              <a:rPr lang="en-US" sz="4000" dirty="0">
                <a:latin typeface="Bookman Old Style" panose="02050604050505020204" pitchFamily="18" charset="0"/>
              </a:rPr>
              <a:t> van de </a:t>
            </a:r>
            <a:r>
              <a:rPr lang="en-US" sz="4000" dirty="0" err="1">
                <a:latin typeface="Bookman Old Style" panose="02050604050505020204" pitchFamily="18" charset="0"/>
              </a:rPr>
              <a:t>hersenen</a:t>
            </a:r>
            <a:r>
              <a:rPr lang="en-US" sz="4000" dirty="0">
                <a:latin typeface="Bookman Old Style" panose="02050604050505020204" pitchFamily="18" charset="0"/>
              </a:rPr>
              <a:t>, het </a:t>
            </a:r>
            <a:r>
              <a:rPr lang="en-US" sz="4000" dirty="0" err="1">
                <a:latin typeface="Bookman Old Style" panose="02050604050505020204" pitchFamily="18" charset="0"/>
              </a:rPr>
              <a:t>zenuwstelsel</a:t>
            </a:r>
            <a:r>
              <a:rPr lang="en-US" sz="4000" dirty="0">
                <a:latin typeface="Bookman Old Style" panose="02050604050505020204" pitchFamily="18" charset="0"/>
              </a:rPr>
              <a:t> en de </a:t>
            </a:r>
            <a:r>
              <a:rPr lang="en-US" sz="4000" dirty="0" err="1">
                <a:latin typeface="Bookman Old Style" panose="02050604050505020204" pitchFamily="18" charset="0"/>
              </a:rPr>
              <a:t>opbouw</a:t>
            </a:r>
            <a:r>
              <a:rPr lang="en-US" sz="4000" dirty="0">
                <a:latin typeface="Bookman Old Style" panose="02050604050505020204" pitchFamily="18" charset="0"/>
              </a:rPr>
              <a:t> van het </a:t>
            </a:r>
            <a:r>
              <a:rPr lang="en-US" sz="4000" dirty="0" err="1">
                <a:latin typeface="Bookman Old Style" panose="02050604050505020204" pitchFamily="18" charset="0"/>
              </a:rPr>
              <a:t>immuunsysteem</a:t>
            </a:r>
            <a:r>
              <a:rPr lang="en-US" sz="4000" dirty="0">
                <a:latin typeface="Bookman Old Style" panose="02050604050505020204" pitchFamily="18" charset="0"/>
              </a:rPr>
              <a:t>.</a:t>
            </a:r>
            <a:endParaRPr lang="nl-NL" sz="4000" dirty="0">
              <a:latin typeface="Bookman Old Style" panose="02050604050505020204" pitchFamily="18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969D16D-7829-4E56-AFDC-D8286934A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1120" y="6598763"/>
            <a:ext cx="7159752" cy="237744"/>
          </a:xfrm>
        </p:spPr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209557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E3BC4BD-C3F2-47E2-98CE-425942C70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B8AFA5D-6CC8-4045-9ACC-ADF24B19F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154014"/>
            <a:ext cx="9356035" cy="622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1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0EA0E-8FD4-48B0-929A-C5E75ED93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251791"/>
            <a:ext cx="9509760" cy="94090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Bookman Old Style" panose="02050604050505020204" pitchFamily="18" charset="0"/>
              </a:rPr>
              <a:t>Het </a:t>
            </a:r>
            <a:r>
              <a:rPr lang="en-US" sz="4400" dirty="0" err="1">
                <a:latin typeface="Bookman Old Style" panose="02050604050505020204" pitchFamily="18" charset="0"/>
              </a:rPr>
              <a:t>aanleggen</a:t>
            </a:r>
            <a:r>
              <a:rPr lang="en-US" sz="4400" dirty="0">
                <a:latin typeface="Bookman Old Style" panose="02050604050505020204" pitchFamily="18" charset="0"/>
              </a:rPr>
              <a:t> </a:t>
            </a:r>
            <a:r>
              <a:rPr lang="en-US" sz="4400" dirty="0" err="1">
                <a:latin typeface="Bookman Old Style" panose="02050604050505020204" pitchFamily="18" charset="0"/>
              </a:rPr>
              <a:t>stap</a:t>
            </a:r>
            <a:r>
              <a:rPr lang="en-US" sz="4400" dirty="0">
                <a:latin typeface="Bookman Old Style" panose="02050604050505020204" pitchFamily="18" charset="0"/>
              </a:rPr>
              <a:t> </a:t>
            </a:r>
            <a:r>
              <a:rPr lang="en-US" sz="4400" dirty="0" err="1">
                <a:latin typeface="Bookman Old Style" panose="02050604050505020204" pitchFamily="18" charset="0"/>
              </a:rPr>
              <a:t>voor</a:t>
            </a:r>
            <a:r>
              <a:rPr lang="en-US" sz="4400" dirty="0">
                <a:latin typeface="Bookman Old Style" panose="02050604050505020204" pitchFamily="18" charset="0"/>
              </a:rPr>
              <a:t> </a:t>
            </a:r>
            <a:r>
              <a:rPr lang="en-US" sz="4400" dirty="0" err="1">
                <a:latin typeface="Bookman Old Style" panose="02050604050505020204" pitchFamily="18" charset="0"/>
              </a:rPr>
              <a:t>stap</a:t>
            </a:r>
            <a:endParaRPr lang="nl-NL" sz="44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A5CAD6-CF43-4D97-911C-C1616DAA3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1417983"/>
            <a:ext cx="9509760" cy="478403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Bookman Old Style" panose="02050604050505020204" pitchFamily="18" charset="0"/>
              </a:rPr>
              <a:t>De “</a:t>
            </a:r>
            <a:r>
              <a:rPr lang="en-US" sz="2400" dirty="0" err="1">
                <a:latin typeface="Bookman Old Style" panose="02050604050505020204" pitchFamily="18" charset="0"/>
              </a:rPr>
              <a:t>beste</a:t>
            </a:r>
            <a:r>
              <a:rPr lang="en-US" sz="2400" dirty="0">
                <a:latin typeface="Bookman Old Style" panose="02050604050505020204" pitchFamily="18" charset="0"/>
              </a:rPr>
              <a:t>” </a:t>
            </a:r>
            <a:r>
              <a:rPr lang="en-US" sz="2400" dirty="0" err="1">
                <a:latin typeface="Bookman Old Style" panose="02050604050505020204" pitchFamily="18" charset="0"/>
              </a:rPr>
              <a:t>houding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bestaat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niet</a:t>
            </a:r>
            <a:r>
              <a:rPr lang="en-US" sz="2400" dirty="0">
                <a:latin typeface="Bookman Old Style" panose="02050604050505020204" pitchFamily="18" charset="0"/>
              </a:rPr>
              <a:t>, “</a:t>
            </a:r>
            <a:r>
              <a:rPr lang="en-US" sz="2400" dirty="0" err="1">
                <a:latin typeface="Bookman Old Style" panose="02050604050505020204" pitchFamily="18" charset="0"/>
              </a:rPr>
              <a:t>beste</a:t>
            </a:r>
            <a:r>
              <a:rPr lang="en-US" sz="2400" dirty="0">
                <a:latin typeface="Bookman Old Style" panose="02050604050505020204" pitchFamily="18" charset="0"/>
              </a:rPr>
              <a:t>” </a:t>
            </a:r>
            <a:r>
              <a:rPr lang="en-US" sz="2400" dirty="0" err="1">
                <a:latin typeface="Bookman Old Style" panose="02050604050505020204" pitchFamily="18" charset="0"/>
              </a:rPr>
              <a:t>houding</a:t>
            </a:r>
            <a:r>
              <a:rPr lang="en-US" sz="2400" dirty="0">
                <a:latin typeface="Bookman Old Style" panose="02050604050505020204" pitchFamily="18" charset="0"/>
              </a:rPr>
              <a:t> is </a:t>
            </a:r>
            <a:r>
              <a:rPr lang="en-US" sz="2400" dirty="0" err="1">
                <a:latin typeface="Bookman Old Style" panose="02050604050505020204" pitchFamily="18" charset="0"/>
              </a:rPr>
              <a:t>waarin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moeder</a:t>
            </a:r>
            <a:r>
              <a:rPr lang="en-US" sz="2400" dirty="0">
                <a:latin typeface="Bookman Old Style" panose="02050604050505020204" pitchFamily="18" charset="0"/>
              </a:rPr>
              <a:t> en baby </a:t>
            </a:r>
            <a:r>
              <a:rPr lang="en-US" sz="2400" dirty="0" err="1">
                <a:latin typeface="Bookman Old Style" panose="02050604050505020204" pitchFamily="18" charset="0"/>
              </a:rPr>
              <a:t>zich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comfortabel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voelen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Moeder in </a:t>
            </a:r>
            <a:r>
              <a:rPr lang="en-US" sz="2400" dirty="0" err="1">
                <a:latin typeface="Bookman Old Style" panose="02050604050505020204" pitchFamily="18" charset="0"/>
              </a:rPr>
              <a:t>een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ontspannen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houding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Rustige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omgeving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Buik </a:t>
            </a:r>
            <a:r>
              <a:rPr lang="en-US" sz="2400" dirty="0" err="1">
                <a:latin typeface="Bookman Old Style" panose="02050604050505020204" pitchFamily="18" charset="0"/>
              </a:rPr>
              <a:t>tegen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buik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Oortjes</a:t>
            </a:r>
            <a:r>
              <a:rPr lang="en-US" sz="2400" dirty="0">
                <a:latin typeface="Bookman Old Style" panose="02050604050505020204" pitchFamily="18" charset="0"/>
              </a:rPr>
              <a:t>, </a:t>
            </a:r>
            <a:r>
              <a:rPr lang="en-US" sz="2400" dirty="0" err="1">
                <a:latin typeface="Bookman Old Style" panose="02050604050505020204" pitchFamily="18" charset="0"/>
              </a:rPr>
              <a:t>schoudertjes</a:t>
            </a:r>
            <a:r>
              <a:rPr lang="en-US" sz="2400" dirty="0">
                <a:latin typeface="Bookman Old Style" panose="02050604050505020204" pitchFamily="18" charset="0"/>
              </a:rPr>
              <a:t> en </a:t>
            </a:r>
            <a:r>
              <a:rPr lang="en-US" sz="2400" dirty="0" err="1">
                <a:latin typeface="Bookman Old Style" panose="02050604050505020204" pitchFamily="18" charset="0"/>
              </a:rPr>
              <a:t>heupjes</a:t>
            </a:r>
            <a:r>
              <a:rPr lang="en-US" sz="2400" dirty="0">
                <a:latin typeface="Bookman Old Style" panose="02050604050505020204" pitchFamily="18" charset="0"/>
              </a:rPr>
              <a:t> op 1 </a:t>
            </a:r>
            <a:r>
              <a:rPr lang="en-US" sz="2400" dirty="0" err="1">
                <a:latin typeface="Bookman Old Style" panose="02050604050505020204" pitchFamily="18" charset="0"/>
              </a:rPr>
              <a:t>lijn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Bij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wijd</a:t>
            </a:r>
            <a:r>
              <a:rPr lang="en-US" sz="2400" dirty="0">
                <a:latin typeface="Bookman Old Style" panose="02050604050505020204" pitchFamily="18" charset="0"/>
              </a:rPr>
              <a:t> open </a:t>
            </a:r>
            <a:r>
              <a:rPr lang="en-US" sz="2400" dirty="0" err="1">
                <a:latin typeface="Bookman Old Style" panose="02050604050505020204" pitchFamily="18" charset="0"/>
              </a:rPr>
              <a:t>mondje</a:t>
            </a:r>
            <a:r>
              <a:rPr lang="en-US" sz="2400" dirty="0">
                <a:latin typeface="Bookman Old Style" panose="02050604050505020204" pitchFamily="18" charset="0"/>
              </a:rPr>
              <a:t> de baby </a:t>
            </a:r>
            <a:r>
              <a:rPr lang="en-US" sz="2400" dirty="0" err="1">
                <a:latin typeface="Bookman Old Style" panose="02050604050505020204" pitchFamily="18" charset="0"/>
              </a:rPr>
              <a:t>vanaf</a:t>
            </a:r>
            <a:r>
              <a:rPr lang="en-US" sz="2400" dirty="0">
                <a:latin typeface="Bookman Old Style" panose="02050604050505020204" pitchFamily="18" charset="0"/>
              </a:rPr>
              <a:t> de </a:t>
            </a:r>
            <a:r>
              <a:rPr lang="en-US" sz="2400" dirty="0" err="1">
                <a:latin typeface="Bookman Old Style" panose="02050604050505020204" pitchFamily="18" charset="0"/>
              </a:rPr>
              <a:t>schoudertjes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naar</a:t>
            </a:r>
            <a:r>
              <a:rPr lang="en-US" sz="2400" dirty="0">
                <a:latin typeface="Bookman Old Style" panose="02050604050505020204" pitchFamily="18" charset="0"/>
              </a:rPr>
              <a:t> de </a:t>
            </a:r>
            <a:r>
              <a:rPr lang="en-US" sz="2400" dirty="0" err="1">
                <a:latin typeface="Bookman Old Style" panose="02050604050505020204" pitchFamily="18" charset="0"/>
              </a:rPr>
              <a:t>borst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brengen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>
                <a:latin typeface="Century" panose="02040604050505020304" pitchFamily="18" charset="0"/>
              </a:rPr>
              <a:t>→ nooit </a:t>
            </a:r>
            <a:r>
              <a:rPr lang="en-US" sz="2400" dirty="0" err="1">
                <a:latin typeface="Century" panose="02040604050505020304" pitchFamily="18" charset="0"/>
              </a:rPr>
              <a:t>bij</a:t>
            </a:r>
            <a:r>
              <a:rPr lang="en-US" sz="2400" dirty="0">
                <a:latin typeface="Century" panose="02040604050505020304" pitchFamily="18" charset="0"/>
              </a:rPr>
              <a:t> het </a:t>
            </a:r>
            <a:r>
              <a:rPr lang="en-US" sz="2400" dirty="0" err="1">
                <a:latin typeface="Century" panose="02040604050505020304" pitchFamily="18" charset="0"/>
              </a:rPr>
              <a:t>hoofdje</a:t>
            </a:r>
            <a:r>
              <a:rPr lang="en-US" sz="2400" dirty="0">
                <a:latin typeface="Century" panose="02040604050505020304" pitchFamily="18" charset="0"/>
              </a:rPr>
              <a:t>!</a:t>
            </a:r>
          </a:p>
          <a:p>
            <a:r>
              <a:rPr lang="en-US" sz="2400" dirty="0" err="1">
                <a:latin typeface="Century" panose="02040604050505020304" pitchFamily="18" charset="0"/>
              </a:rPr>
              <a:t>Vooral</a:t>
            </a:r>
            <a:r>
              <a:rPr lang="en-US" sz="2400" dirty="0">
                <a:latin typeface="Century" panose="02040604050505020304" pitchFamily="18" charset="0"/>
              </a:rPr>
              <a:t> in het begin → heel </a:t>
            </a:r>
            <a:r>
              <a:rPr lang="en-US" sz="2400" dirty="0" err="1">
                <a:latin typeface="Century" panose="02040604050505020304" pitchFamily="18" charset="0"/>
              </a:rPr>
              <a:t>veel</a:t>
            </a:r>
            <a:r>
              <a:rPr lang="en-US" sz="2400" dirty="0">
                <a:latin typeface="Century" panose="02040604050505020304" pitchFamily="18" charset="0"/>
              </a:rPr>
              <a:t> </a:t>
            </a:r>
            <a:r>
              <a:rPr lang="en-US" sz="2400" dirty="0" err="1">
                <a:latin typeface="Century" panose="02040604050505020304" pitchFamily="18" charset="0"/>
              </a:rPr>
              <a:t>oefenen</a:t>
            </a:r>
            <a:r>
              <a:rPr lang="en-US" sz="2400" dirty="0">
                <a:latin typeface="Century" panose="02040604050505020304" pitchFamily="18" charset="0"/>
              </a:rPr>
              <a:t>!</a:t>
            </a:r>
          </a:p>
          <a:p>
            <a:endParaRPr lang="nl-NL" dirty="0">
              <a:latin typeface="Bookman Old Style" panose="02050604050505020204" pitchFamily="18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D142191-D57B-4FE8-BA69-18A5D218B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224578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15F51-AA3E-4008-9E5F-E82AFADAE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212035"/>
            <a:ext cx="9509760" cy="1192695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>
                <a:latin typeface="Bookman Old Style" panose="02050604050505020204" pitchFamily="18" charset="0"/>
              </a:rPr>
              <a:t>Aanleggen</a:t>
            </a:r>
            <a:endParaRPr lang="nl-NL" sz="54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89445C2-F4BE-40FC-BF4C-536ACAE14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1120" y="1404730"/>
            <a:ext cx="4572000" cy="766588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Bookman Old Style" panose="02050604050505020204" pitchFamily="18" charset="0"/>
              </a:rPr>
              <a:t>Goed</a:t>
            </a:r>
            <a:r>
              <a:rPr lang="en-US" sz="3600" dirty="0">
                <a:latin typeface="Bookman Old Style" panose="02050604050505020204" pitchFamily="18" charset="0"/>
              </a:rPr>
              <a:t> </a:t>
            </a:r>
            <a:r>
              <a:rPr lang="en-US" sz="3600" dirty="0" err="1">
                <a:latin typeface="Bookman Old Style" panose="02050604050505020204" pitchFamily="18" charset="0"/>
              </a:rPr>
              <a:t>aangelegd</a:t>
            </a:r>
            <a:endParaRPr lang="nl-NL" sz="3600" dirty="0">
              <a:latin typeface="Bookman Old Style" panose="02050604050505020204" pitchFamily="18" charset="0"/>
            </a:endParaRP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E09F57E6-DBA2-4CCF-92F1-C78D92896A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32452" y="2292625"/>
            <a:ext cx="3962399" cy="3539549"/>
          </a:xfr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A9DCCEA-DE63-45AE-8989-4A561F0387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80" y="1411357"/>
            <a:ext cx="4572000" cy="759961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Bookman Old Style" panose="02050604050505020204" pitchFamily="18" charset="0"/>
              </a:rPr>
              <a:t>Fout</a:t>
            </a:r>
            <a:r>
              <a:rPr lang="en-US" sz="3600" dirty="0">
                <a:latin typeface="Bookman Old Style" panose="02050604050505020204" pitchFamily="18" charset="0"/>
              </a:rPr>
              <a:t> </a:t>
            </a:r>
            <a:r>
              <a:rPr lang="en-US" sz="3600" dirty="0" err="1">
                <a:latin typeface="Bookman Old Style" panose="02050604050505020204" pitchFamily="18" charset="0"/>
              </a:rPr>
              <a:t>aangelegd</a:t>
            </a:r>
            <a:endParaRPr lang="nl-NL" sz="3600" dirty="0">
              <a:latin typeface="Bookman Old Style" panose="02050604050505020204" pitchFamily="18" charset="0"/>
            </a:endParaRPr>
          </a:p>
        </p:txBody>
      </p:sp>
      <p:pic>
        <p:nvPicPr>
          <p:cNvPr id="11" name="Tijdelijke aanduiding voor inhoud 10">
            <a:extLst>
              <a:ext uri="{FF2B5EF4-FFF2-40B4-BE49-F238E27FC236}">
                <a16:creationId xmlns:a16="http://schemas.microsoft.com/office/drawing/2014/main" id="{6FA49E0F-772E-4F95-A191-F8621468D86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78880" y="2292626"/>
            <a:ext cx="3779520" cy="3539548"/>
          </a:xfrm>
        </p:spPr>
      </p:pic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D7185927-3B6E-4A30-920C-5074A8943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1120" y="6598763"/>
            <a:ext cx="7159752" cy="237744"/>
          </a:xfrm>
        </p:spPr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371464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D2D721-C115-4F0A-A655-F7960E232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371062"/>
            <a:ext cx="9509760" cy="1060174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Bookman Old Style" panose="02050604050505020204" pitchFamily="18" charset="0"/>
              </a:rPr>
              <a:t>Tekenen</a:t>
            </a:r>
            <a:r>
              <a:rPr lang="en-US" sz="4000" dirty="0">
                <a:latin typeface="Bookman Old Style" panose="02050604050505020204" pitchFamily="18" charset="0"/>
              </a:rPr>
              <a:t> van </a:t>
            </a:r>
            <a:r>
              <a:rPr lang="en-US" sz="4000" dirty="0" err="1">
                <a:latin typeface="Bookman Old Style" panose="02050604050505020204" pitchFamily="18" charset="0"/>
              </a:rPr>
              <a:t>goed</a:t>
            </a:r>
            <a:r>
              <a:rPr lang="en-US" sz="4000" dirty="0"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latin typeface="Bookman Old Style" panose="02050604050505020204" pitchFamily="18" charset="0"/>
              </a:rPr>
              <a:t>aanleggen</a:t>
            </a:r>
            <a:endParaRPr lang="nl-NL" sz="40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DFD452-38D6-4A21-A78E-4270BAB33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1843314"/>
            <a:ext cx="9509760" cy="418626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Bookman Old Style" panose="02050604050505020204" pitchFamily="18" charset="0"/>
              </a:rPr>
              <a:t>Moeder </a:t>
            </a:r>
            <a:r>
              <a:rPr lang="en-US" sz="2400" dirty="0" err="1">
                <a:latin typeface="Bookman Old Style" panose="02050604050505020204" pitchFamily="18" charset="0"/>
              </a:rPr>
              <a:t>heeft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geen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pijn</a:t>
            </a:r>
            <a:r>
              <a:rPr lang="en-US" sz="2400" dirty="0">
                <a:latin typeface="Bookman Old Style" panose="02050604050505020204" pitchFamily="18" charset="0"/>
              </a:rPr>
              <a:t>! → </a:t>
            </a:r>
            <a:r>
              <a:rPr lang="en-US" sz="2400" dirty="0" err="1">
                <a:latin typeface="Bookman Old Style" panose="02050604050505020204" pitchFamily="18" charset="0"/>
              </a:rPr>
              <a:t>alleen</a:t>
            </a:r>
            <a:r>
              <a:rPr lang="en-US" sz="2400" dirty="0">
                <a:latin typeface="Bookman Old Style" panose="02050604050505020204" pitchFamily="18" charset="0"/>
              </a:rPr>
              <a:t> 1e 30 sec. </a:t>
            </a:r>
            <a:r>
              <a:rPr lang="en-US" sz="2400" dirty="0" err="1">
                <a:latin typeface="Bookman Old Style" panose="02050604050505020204" pitchFamily="18" charset="0"/>
              </a:rPr>
              <a:t>kunnen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meer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gevoelig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zijn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Kinnetje</a:t>
            </a:r>
            <a:r>
              <a:rPr lang="en-US" sz="2400" dirty="0">
                <a:latin typeface="Bookman Old Style" panose="02050604050505020204" pitchFamily="18" charset="0"/>
              </a:rPr>
              <a:t> en </a:t>
            </a:r>
            <a:r>
              <a:rPr lang="en-US" sz="2400" dirty="0" err="1">
                <a:latin typeface="Bookman Old Style" panose="02050604050505020204" pitchFamily="18" charset="0"/>
              </a:rPr>
              <a:t>wangetjes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tegen</a:t>
            </a:r>
            <a:r>
              <a:rPr lang="en-US" sz="2400" dirty="0">
                <a:latin typeface="Bookman Old Style" panose="02050604050505020204" pitchFamily="18" charset="0"/>
              </a:rPr>
              <a:t> de </a:t>
            </a:r>
            <a:r>
              <a:rPr lang="en-US" sz="2400" dirty="0" err="1">
                <a:latin typeface="Bookman Old Style" panose="02050604050505020204" pitchFamily="18" charset="0"/>
              </a:rPr>
              <a:t>borst</a:t>
            </a:r>
            <a:r>
              <a:rPr lang="en-US" sz="2400" dirty="0">
                <a:latin typeface="Bookman Old Style" panose="02050604050505020204" pitchFamily="18" charset="0"/>
              </a:rPr>
              <a:t> → </a:t>
            </a:r>
            <a:r>
              <a:rPr lang="en-US" sz="2400" dirty="0" err="1">
                <a:latin typeface="Bookman Old Style" panose="02050604050505020204" pitchFamily="18" charset="0"/>
              </a:rPr>
              <a:t>blijft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tijdens</a:t>
            </a:r>
            <a:r>
              <a:rPr lang="en-US" sz="2400" dirty="0">
                <a:latin typeface="Bookman Old Style" panose="02050604050505020204" pitchFamily="18" charset="0"/>
              </a:rPr>
              <a:t> de </a:t>
            </a:r>
            <a:r>
              <a:rPr lang="en-US" sz="2400" dirty="0" err="1">
                <a:latin typeface="Bookman Old Style" panose="02050604050505020204" pitchFamily="18" charset="0"/>
              </a:rPr>
              <a:t>voeding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Hoofdje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iets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achterover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gekanteld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>
                <a:latin typeface="Century" panose="02040604050505020304" pitchFamily="18" charset="0"/>
              </a:rPr>
              <a:t>→ </a:t>
            </a:r>
            <a:r>
              <a:rPr lang="en-US" sz="2400" dirty="0" err="1">
                <a:latin typeface="Century" panose="02040604050505020304" pitchFamily="18" charset="0"/>
              </a:rPr>
              <a:t>neusje</a:t>
            </a:r>
            <a:r>
              <a:rPr lang="en-US" sz="2400" dirty="0">
                <a:latin typeface="Century" panose="02040604050505020304" pitchFamily="18" charset="0"/>
              </a:rPr>
              <a:t> </a:t>
            </a:r>
            <a:r>
              <a:rPr lang="en-US" sz="2400" dirty="0" err="1">
                <a:latin typeface="Century" panose="02040604050505020304" pitchFamily="18" charset="0"/>
              </a:rPr>
              <a:t>vrij</a:t>
            </a:r>
            <a:r>
              <a:rPr lang="en-US" sz="2400" dirty="0">
                <a:latin typeface="Century" panose="02040604050505020304" pitchFamily="18" charset="0"/>
              </a:rPr>
              <a:t>.</a:t>
            </a:r>
          </a:p>
          <a:p>
            <a:r>
              <a:rPr lang="en-US" sz="2400" dirty="0" err="1">
                <a:latin typeface="Century" panose="02040604050505020304" pitchFamily="18" charset="0"/>
              </a:rPr>
              <a:t>Bolle</a:t>
            </a:r>
            <a:r>
              <a:rPr lang="en-US" sz="2400" dirty="0">
                <a:latin typeface="Century" panose="02040604050505020304" pitchFamily="18" charset="0"/>
              </a:rPr>
              <a:t> </a:t>
            </a:r>
            <a:r>
              <a:rPr lang="en-US" sz="2400" dirty="0" err="1">
                <a:latin typeface="Century" panose="02040604050505020304" pitchFamily="18" charset="0"/>
              </a:rPr>
              <a:t>wangetjes</a:t>
            </a:r>
            <a:r>
              <a:rPr lang="en-US" sz="2400" dirty="0">
                <a:latin typeface="Century" panose="02040604050505020304" pitchFamily="18" charset="0"/>
              </a:rPr>
              <a:t>, </a:t>
            </a:r>
            <a:r>
              <a:rPr lang="en-US" sz="2400" dirty="0" err="1">
                <a:latin typeface="Century" panose="02040604050505020304" pitchFamily="18" charset="0"/>
              </a:rPr>
              <a:t>lipjes</a:t>
            </a:r>
            <a:r>
              <a:rPr lang="en-US" sz="2400" dirty="0">
                <a:latin typeface="Century" panose="02040604050505020304" pitchFamily="18" charset="0"/>
              </a:rPr>
              <a:t> </a:t>
            </a:r>
            <a:r>
              <a:rPr lang="en-US" sz="2400" dirty="0" err="1">
                <a:latin typeface="Century" panose="02040604050505020304" pitchFamily="18" charset="0"/>
              </a:rPr>
              <a:t>naar</a:t>
            </a:r>
            <a:r>
              <a:rPr lang="en-US" sz="2400" dirty="0">
                <a:latin typeface="Century" panose="02040604050505020304" pitchFamily="18" charset="0"/>
              </a:rPr>
              <a:t> </a:t>
            </a:r>
            <a:r>
              <a:rPr lang="en-US" sz="2400" dirty="0" err="1">
                <a:latin typeface="Century" panose="02040604050505020304" pitchFamily="18" charset="0"/>
              </a:rPr>
              <a:t>buiten</a:t>
            </a:r>
            <a:r>
              <a:rPr lang="en-US" sz="2400" dirty="0">
                <a:latin typeface="Century" panose="02040604050505020304" pitchFamily="18" charset="0"/>
              </a:rPr>
              <a:t>.</a:t>
            </a:r>
          </a:p>
          <a:p>
            <a:r>
              <a:rPr lang="en-US" sz="2400" dirty="0" err="1">
                <a:latin typeface="Century" panose="02040604050505020304" pitchFamily="18" charset="0"/>
              </a:rPr>
              <a:t>Hoorbaar</a:t>
            </a:r>
            <a:r>
              <a:rPr lang="en-US" sz="2400" dirty="0">
                <a:latin typeface="Century" panose="02040604050505020304" pitchFamily="18" charset="0"/>
              </a:rPr>
              <a:t> </a:t>
            </a:r>
            <a:r>
              <a:rPr lang="en-US" sz="2400" dirty="0" err="1">
                <a:latin typeface="Century" panose="02040604050505020304" pitchFamily="18" charset="0"/>
              </a:rPr>
              <a:t>slikken</a:t>
            </a:r>
            <a:r>
              <a:rPr lang="en-US" sz="2400" dirty="0">
                <a:latin typeface="Century" panose="02040604050505020304" pitchFamily="18" charset="0"/>
              </a:rPr>
              <a:t> → </a:t>
            </a:r>
            <a:r>
              <a:rPr lang="en-US" sz="2400" dirty="0" err="1">
                <a:latin typeface="Century" panose="02040604050505020304" pitchFamily="18" charset="0"/>
              </a:rPr>
              <a:t>bij</a:t>
            </a:r>
            <a:r>
              <a:rPr lang="en-US" sz="2400" dirty="0">
                <a:latin typeface="Century" panose="02040604050505020304" pitchFamily="18" charset="0"/>
              </a:rPr>
              <a:t> </a:t>
            </a:r>
            <a:r>
              <a:rPr lang="en-US" sz="2400" dirty="0" err="1">
                <a:latin typeface="Century" panose="02040604050505020304" pitchFamily="18" charset="0"/>
              </a:rPr>
              <a:t>effectief</a:t>
            </a:r>
            <a:r>
              <a:rPr lang="en-US" sz="2400" dirty="0">
                <a:latin typeface="Century" panose="02040604050505020304" pitchFamily="18" charset="0"/>
              </a:rPr>
              <a:t> </a:t>
            </a:r>
            <a:r>
              <a:rPr lang="en-US" sz="2400" dirty="0" err="1">
                <a:latin typeface="Century" panose="02040604050505020304" pitchFamily="18" charset="0"/>
              </a:rPr>
              <a:t>drinken</a:t>
            </a:r>
            <a:r>
              <a:rPr lang="en-US" sz="2400" dirty="0">
                <a:latin typeface="Century" panose="02040604050505020304" pitchFamily="18" charset="0"/>
              </a:rPr>
              <a:t> </a:t>
            </a:r>
            <a:endParaRPr lang="en-US" sz="2400" dirty="0">
              <a:latin typeface="Bookman Old Style" panose="02050604050505020204" pitchFamily="18" charset="0"/>
            </a:endParaRPr>
          </a:p>
          <a:p>
            <a:endParaRPr lang="nl-NL" sz="2800" dirty="0">
              <a:latin typeface="Bookman Old Style" panose="02050604050505020204" pitchFamily="18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C80EF8E-806C-4392-8670-E3E8B0C8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181303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DE2AE0-BA05-47B7-9B3F-EB6190A70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319315"/>
            <a:ext cx="9509760" cy="927050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Bookman Old Style" panose="02050604050505020204" pitchFamily="18" charset="0"/>
              </a:rPr>
              <a:t>Tekenen</a:t>
            </a:r>
            <a:r>
              <a:rPr lang="en-US" sz="4400" dirty="0">
                <a:latin typeface="Bookman Old Style" panose="02050604050505020204" pitchFamily="18" charset="0"/>
              </a:rPr>
              <a:t> van </a:t>
            </a:r>
            <a:r>
              <a:rPr lang="en-US" sz="4400" dirty="0" err="1">
                <a:latin typeface="Bookman Old Style" panose="02050604050505020204" pitchFamily="18" charset="0"/>
              </a:rPr>
              <a:t>effectief</a:t>
            </a:r>
            <a:r>
              <a:rPr lang="en-US" sz="4400" dirty="0">
                <a:latin typeface="Bookman Old Style" panose="02050604050505020204" pitchFamily="18" charset="0"/>
              </a:rPr>
              <a:t> </a:t>
            </a:r>
            <a:r>
              <a:rPr lang="en-US" sz="4400" dirty="0" err="1">
                <a:latin typeface="Bookman Old Style" panose="02050604050505020204" pitchFamily="18" charset="0"/>
              </a:rPr>
              <a:t>drinken</a:t>
            </a:r>
            <a:endParaRPr lang="nl-NL" sz="4400" dirty="0">
              <a:latin typeface="Bookman Old Style" panose="02050604050505020204" pitchFamily="18" charset="0"/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2C07C27-9E4D-4D3C-B03D-74BBB3595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41120" y="1815548"/>
            <a:ext cx="4171784" cy="421403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Bookman Old Style" panose="02050604050505020204" pitchFamily="18" charset="0"/>
              </a:rPr>
              <a:t>In begin </a:t>
            </a:r>
            <a:r>
              <a:rPr lang="en-US" sz="2400" dirty="0" err="1">
                <a:latin typeface="Bookman Old Style" panose="02050604050505020204" pitchFamily="18" charset="0"/>
              </a:rPr>
              <a:t>snelle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zuigbewegingen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>
                <a:latin typeface="Century" panose="02040604050505020304" pitchFamily="18" charset="0"/>
              </a:rPr>
              <a:t>→ </a:t>
            </a:r>
            <a:r>
              <a:rPr lang="en-US" sz="2400" dirty="0" err="1">
                <a:latin typeface="Century" panose="02040604050505020304" pitchFamily="18" charset="0"/>
              </a:rPr>
              <a:t>stimuleren</a:t>
            </a:r>
            <a:r>
              <a:rPr lang="en-US" sz="2400" dirty="0">
                <a:latin typeface="Century" panose="02040604050505020304" pitchFamily="18" charset="0"/>
              </a:rPr>
              <a:t> TS.</a:t>
            </a:r>
          </a:p>
          <a:p>
            <a:r>
              <a:rPr lang="en-US" sz="2400" dirty="0" err="1">
                <a:latin typeface="Century" panose="02040604050505020304" pitchFamily="18" charset="0"/>
              </a:rPr>
              <a:t>Langzame</a:t>
            </a:r>
            <a:r>
              <a:rPr lang="en-US" sz="2400" dirty="0">
                <a:latin typeface="Century" panose="02040604050505020304" pitchFamily="18" charset="0"/>
              </a:rPr>
              <a:t> </a:t>
            </a:r>
            <a:r>
              <a:rPr lang="en-US" sz="2400" dirty="0" err="1">
                <a:latin typeface="Century" panose="02040604050505020304" pitchFamily="18" charset="0"/>
              </a:rPr>
              <a:t>krachtige</a:t>
            </a:r>
            <a:r>
              <a:rPr lang="en-US" sz="2400" dirty="0">
                <a:latin typeface="Century" panose="02040604050505020304" pitchFamily="18" charset="0"/>
              </a:rPr>
              <a:t> </a:t>
            </a:r>
            <a:r>
              <a:rPr lang="en-US" sz="2400" dirty="0" err="1">
                <a:latin typeface="Century" panose="02040604050505020304" pitchFamily="18" charset="0"/>
              </a:rPr>
              <a:t>zuigbewegingen</a:t>
            </a:r>
            <a:r>
              <a:rPr lang="en-US" sz="2400" dirty="0">
                <a:latin typeface="Century" panose="02040604050505020304" pitchFamily="18" charset="0"/>
              </a:rPr>
              <a:t> → </a:t>
            </a:r>
            <a:r>
              <a:rPr lang="en-US" sz="2400" dirty="0" err="1">
                <a:latin typeface="Century" panose="02040604050505020304" pitchFamily="18" charset="0"/>
              </a:rPr>
              <a:t>toeschieten</a:t>
            </a:r>
            <a:r>
              <a:rPr lang="en-US" sz="2400" dirty="0">
                <a:latin typeface="Century" panose="02040604050505020304" pitchFamily="18" charset="0"/>
              </a:rPr>
              <a:t> van de </a:t>
            </a:r>
            <a:r>
              <a:rPr lang="en-US" sz="2400" dirty="0" err="1">
                <a:latin typeface="Century" panose="02040604050505020304" pitchFamily="18" charset="0"/>
              </a:rPr>
              <a:t>melk</a:t>
            </a:r>
            <a:r>
              <a:rPr lang="en-US" sz="2400" dirty="0">
                <a:latin typeface="Century" panose="02040604050505020304" pitchFamily="18" charset="0"/>
              </a:rPr>
              <a:t>.</a:t>
            </a:r>
          </a:p>
          <a:p>
            <a:r>
              <a:rPr lang="en-US" sz="2400" dirty="0" err="1">
                <a:latin typeface="Century" panose="02040604050505020304" pitchFamily="18" charset="0"/>
              </a:rPr>
              <a:t>Hoorbaar</a:t>
            </a:r>
            <a:r>
              <a:rPr lang="en-US" sz="2400" dirty="0">
                <a:latin typeface="Century" panose="02040604050505020304" pitchFamily="18" charset="0"/>
              </a:rPr>
              <a:t> </a:t>
            </a:r>
            <a:r>
              <a:rPr lang="en-US" sz="2400" dirty="0" err="1">
                <a:latin typeface="Century" panose="02040604050505020304" pitchFamily="18" charset="0"/>
              </a:rPr>
              <a:t>slikken</a:t>
            </a:r>
            <a:r>
              <a:rPr lang="en-US" sz="2400" dirty="0">
                <a:latin typeface="Century" panose="02040604050505020304" pitchFamily="18" charset="0"/>
              </a:rPr>
              <a:t>.</a:t>
            </a:r>
          </a:p>
          <a:p>
            <a:r>
              <a:rPr lang="en-US" sz="2400" dirty="0">
                <a:latin typeface="Century" panose="02040604050505020304" pitchFamily="18" charset="0"/>
              </a:rPr>
              <a:t>Korte pause.</a:t>
            </a:r>
          </a:p>
          <a:p>
            <a:r>
              <a:rPr lang="en-US" sz="2400" dirty="0" err="1">
                <a:latin typeface="Century" panose="02040604050505020304" pitchFamily="18" charset="0"/>
              </a:rPr>
              <a:t>Cyclus</a:t>
            </a:r>
            <a:r>
              <a:rPr lang="en-US" sz="2400" dirty="0">
                <a:latin typeface="Century" panose="02040604050505020304" pitchFamily="18" charset="0"/>
              </a:rPr>
              <a:t> </a:t>
            </a:r>
            <a:r>
              <a:rPr lang="en-US" sz="2400" dirty="0" err="1">
                <a:latin typeface="Century" panose="02040604050505020304" pitchFamily="18" charset="0"/>
              </a:rPr>
              <a:t>herhaalt</a:t>
            </a:r>
            <a:r>
              <a:rPr lang="en-US" sz="2400" dirty="0">
                <a:latin typeface="Century" panose="02040604050505020304" pitchFamily="18" charset="0"/>
              </a:rPr>
              <a:t> </a:t>
            </a:r>
            <a:r>
              <a:rPr lang="en-US" sz="2400" dirty="0" err="1">
                <a:latin typeface="Century" panose="02040604050505020304" pitchFamily="18" charset="0"/>
              </a:rPr>
              <a:t>zich</a:t>
            </a:r>
            <a:r>
              <a:rPr lang="en-US" sz="2400" dirty="0">
                <a:latin typeface="Century" panose="02040604050505020304" pitchFamily="18" charset="0"/>
              </a:rPr>
              <a:t>, </a:t>
            </a:r>
            <a:endParaRPr lang="nl-NL" sz="2400" dirty="0">
              <a:latin typeface="Bookman Old Style" panose="02050604050505020204" pitchFamily="18" charset="0"/>
            </a:endParaRP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A2E2366D-505B-4381-8CA2-895E0D77266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671930" y="1815548"/>
            <a:ext cx="6069496" cy="4328794"/>
          </a:xfrm>
        </p:spPr>
      </p:pic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26C9C0B3-1B81-4BE2-9342-D234324E5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308226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C334BA-3D0C-4BAB-9CA9-5F42F6512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145774"/>
            <a:ext cx="9509760" cy="1179443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>
                <a:latin typeface="Bookman Old Style" panose="02050604050505020204" pitchFamily="18" charset="0"/>
              </a:rPr>
              <a:t>Verschillende</a:t>
            </a:r>
            <a:r>
              <a:rPr lang="en-US" sz="5400" dirty="0">
                <a:latin typeface="Bookman Old Style" panose="02050604050505020204" pitchFamily="18" charset="0"/>
              </a:rPr>
              <a:t> </a:t>
            </a:r>
            <a:r>
              <a:rPr lang="en-US" sz="5400" dirty="0" err="1">
                <a:latin typeface="Bookman Old Style" panose="02050604050505020204" pitchFamily="18" charset="0"/>
              </a:rPr>
              <a:t>houdingen</a:t>
            </a:r>
            <a:endParaRPr lang="nl-NL" sz="54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52F5950-12D4-415A-8CD5-4E47417FA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97351E4-B1C4-4460-B944-57890E14A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694" y="1325217"/>
            <a:ext cx="2095500" cy="20955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CC7C6A8-3A38-4D3E-B2D3-DE95F4DC96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812" t="4237" r="1812" b="-4237"/>
          <a:stretch/>
        </p:blipFill>
        <p:spPr>
          <a:xfrm>
            <a:off x="4784035" y="1325217"/>
            <a:ext cx="2623930" cy="218495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F5A9365-4896-44DE-8AD9-6D889519F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32" y="1325217"/>
            <a:ext cx="2371974" cy="20955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AFF1362-3521-4D0F-9D71-1396D679B4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7479" y="3726764"/>
            <a:ext cx="2623930" cy="2565951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AE612B1C-3B14-4855-B3EE-0A082C0FBA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0868" y="3726764"/>
            <a:ext cx="2619375" cy="2430123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944ECF46-D1B2-4027-8EF7-AAE5DFC8D2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8331" y="3726764"/>
            <a:ext cx="2371975" cy="24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8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609A87-706F-4572-9B48-62A7830A9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855100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>
                <a:latin typeface="Bookman Old Style" panose="02050604050505020204" pitchFamily="18" charset="0"/>
              </a:rPr>
              <a:t>Verschillende</a:t>
            </a:r>
            <a:r>
              <a:rPr lang="en-US" sz="4800" dirty="0">
                <a:latin typeface="Bookman Old Style" panose="02050604050505020204" pitchFamily="18" charset="0"/>
              </a:rPr>
              <a:t> </a:t>
            </a:r>
            <a:r>
              <a:rPr lang="en-US" sz="4800" dirty="0" err="1">
                <a:latin typeface="Bookman Old Style" panose="02050604050505020204" pitchFamily="18" charset="0"/>
              </a:rPr>
              <a:t>houdingen</a:t>
            </a:r>
            <a:endParaRPr lang="nl-NL" sz="48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BDC0EC-5EAD-481D-9195-15E6C17E925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342453" y="1895694"/>
            <a:ext cx="4572000" cy="374525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Bookman Old Style" panose="02050604050505020204" pitchFamily="18" charset="0"/>
              </a:rPr>
              <a:t>Madonna </a:t>
            </a:r>
            <a:r>
              <a:rPr lang="en-US" sz="2800" dirty="0" err="1">
                <a:latin typeface="Bookman Old Style" panose="02050604050505020204" pitchFamily="18" charset="0"/>
              </a:rPr>
              <a:t>houding</a:t>
            </a:r>
            <a:r>
              <a:rPr lang="en-US" sz="28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800" dirty="0" err="1">
                <a:latin typeface="Bookman Old Style" panose="02050604050505020204" pitchFamily="18" charset="0"/>
              </a:rPr>
              <a:t>Doorgeschoven</a:t>
            </a:r>
            <a:r>
              <a:rPr lang="en-US" sz="2800" dirty="0">
                <a:latin typeface="Bookman Old Style" panose="02050604050505020204" pitchFamily="18" charset="0"/>
              </a:rPr>
              <a:t> Madonna.</a:t>
            </a:r>
          </a:p>
          <a:p>
            <a:r>
              <a:rPr lang="en-US" sz="2800" dirty="0">
                <a:latin typeface="Bookman Old Style" panose="02050604050505020204" pitchFamily="18" charset="0"/>
              </a:rPr>
              <a:t>Rugby </a:t>
            </a:r>
            <a:r>
              <a:rPr lang="en-US" sz="2800" dirty="0" err="1">
                <a:latin typeface="Bookman Old Style" panose="02050604050505020204" pitchFamily="18" charset="0"/>
              </a:rPr>
              <a:t>houding</a:t>
            </a:r>
            <a:r>
              <a:rPr lang="en-US" sz="28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800" dirty="0" err="1">
                <a:latin typeface="Bookman Old Style" panose="02050604050505020204" pitchFamily="18" charset="0"/>
              </a:rPr>
              <a:t>Liggend</a:t>
            </a:r>
            <a:r>
              <a:rPr lang="en-US" sz="2800" dirty="0">
                <a:latin typeface="Bookman Old Style" panose="02050604050505020204" pitchFamily="18" charset="0"/>
              </a:rPr>
              <a:t> op de </a:t>
            </a:r>
            <a:r>
              <a:rPr lang="en-US" sz="2800" dirty="0" err="1">
                <a:latin typeface="Bookman Old Style" panose="02050604050505020204" pitchFamily="18" charset="0"/>
              </a:rPr>
              <a:t>zij</a:t>
            </a:r>
            <a:r>
              <a:rPr lang="en-US" sz="28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800" dirty="0">
                <a:latin typeface="Bookman Old Style" panose="02050604050505020204" pitchFamily="18" charset="0"/>
              </a:rPr>
              <a:t>Biological Nurturing.</a:t>
            </a:r>
            <a:endParaRPr lang="nl-NL" sz="2800" dirty="0">
              <a:latin typeface="Bookman Old Style" panose="02050604050505020204" pitchFamily="18" charset="0"/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53A19A0-453A-471A-902B-3C875CF7F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2046514"/>
            <a:ext cx="4572000" cy="3594435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>
                <a:latin typeface="Bookman Old Style" panose="02050604050505020204" pitchFamily="18" charset="0"/>
              </a:rPr>
              <a:t>Nogmaals</a:t>
            </a:r>
            <a:r>
              <a:rPr lang="en-US" sz="2800" dirty="0">
                <a:latin typeface="Bookman Old Style" panose="02050604050505020204" pitchFamily="18" charset="0"/>
              </a:rPr>
              <a:t>, de </a:t>
            </a:r>
            <a:r>
              <a:rPr lang="en-US" sz="2800" dirty="0" err="1">
                <a:latin typeface="Bookman Old Style" panose="02050604050505020204" pitchFamily="18" charset="0"/>
              </a:rPr>
              <a:t>beste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houding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bestaat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niet</a:t>
            </a:r>
            <a:r>
              <a:rPr lang="en-US" sz="2800" dirty="0">
                <a:latin typeface="Bookman Old Style" panose="02050604050505020204" pitchFamily="18" charset="0"/>
              </a:rPr>
              <a:t>, </a:t>
            </a:r>
            <a:r>
              <a:rPr lang="en-US" sz="2800" dirty="0" err="1">
                <a:latin typeface="Bookman Old Style" panose="02050604050505020204" pitchFamily="18" charset="0"/>
              </a:rPr>
              <a:t>kijk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naar</a:t>
            </a:r>
            <a:r>
              <a:rPr lang="en-US" sz="2800" dirty="0">
                <a:latin typeface="Bookman Old Style" panose="02050604050505020204" pitchFamily="18" charset="0"/>
              </a:rPr>
              <a:t> de </a:t>
            </a:r>
            <a:r>
              <a:rPr lang="en-US" sz="2800" dirty="0" err="1">
                <a:latin typeface="Bookman Old Style" panose="02050604050505020204" pitchFamily="18" charset="0"/>
              </a:rPr>
              <a:t>moeder</a:t>
            </a:r>
            <a:r>
              <a:rPr lang="en-US" sz="2800" dirty="0">
                <a:latin typeface="Bookman Old Style" panose="02050604050505020204" pitchFamily="18" charset="0"/>
              </a:rPr>
              <a:t> en </a:t>
            </a:r>
            <a:r>
              <a:rPr lang="en-US" sz="2800" dirty="0" err="1">
                <a:latin typeface="Bookman Old Style" panose="02050604050505020204" pitchFamily="18" charset="0"/>
              </a:rPr>
              <a:t>naar</a:t>
            </a:r>
            <a:r>
              <a:rPr lang="en-US" sz="2800" dirty="0">
                <a:latin typeface="Bookman Old Style" panose="02050604050505020204" pitchFamily="18" charset="0"/>
              </a:rPr>
              <a:t> het </a:t>
            </a:r>
            <a:r>
              <a:rPr lang="en-US" sz="2800" dirty="0" err="1">
                <a:latin typeface="Bookman Old Style" panose="02050604050505020204" pitchFamily="18" charset="0"/>
              </a:rPr>
              <a:t>kindje</a:t>
            </a:r>
            <a:r>
              <a:rPr lang="en-US" sz="2800" dirty="0">
                <a:latin typeface="Bookman Old Style" panose="02050604050505020204" pitchFamily="18" charset="0"/>
              </a:rPr>
              <a:t>.</a:t>
            </a:r>
          </a:p>
          <a:p>
            <a:pPr algn="ctr"/>
            <a:endParaRPr lang="en-US" sz="2800" dirty="0">
              <a:latin typeface="Bookman Old Style" panose="02050604050505020204" pitchFamily="18" charset="0"/>
            </a:endParaRPr>
          </a:p>
          <a:p>
            <a:pPr algn="ctr"/>
            <a:r>
              <a:rPr lang="en-US" sz="2800" dirty="0">
                <a:latin typeface="Bookman Old Style" panose="02050604050505020204" pitchFamily="18" charset="0"/>
              </a:rPr>
              <a:t>Wat </a:t>
            </a:r>
            <a:r>
              <a:rPr lang="en-US" sz="2800" dirty="0" err="1">
                <a:latin typeface="Bookman Old Style" panose="02050604050505020204" pitchFamily="18" charset="0"/>
              </a:rPr>
              <a:t>voelt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goed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voor</a:t>
            </a:r>
            <a:r>
              <a:rPr lang="en-US" sz="2800" dirty="0">
                <a:latin typeface="Bookman Old Style" panose="02050604050505020204" pitchFamily="18" charset="0"/>
              </a:rPr>
              <a:t> de </a:t>
            </a:r>
            <a:r>
              <a:rPr lang="en-US" sz="2800" dirty="0" err="1">
                <a:latin typeface="Bookman Old Style" panose="02050604050505020204" pitchFamily="18" charset="0"/>
              </a:rPr>
              <a:t>moeder</a:t>
            </a:r>
            <a:r>
              <a:rPr lang="en-US" sz="2800" dirty="0">
                <a:latin typeface="Bookman Old Style" panose="02050604050505020204" pitchFamily="18" charset="0"/>
              </a:rPr>
              <a:t>!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151828B-BD71-45B2-9C84-CC6E97FCE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118759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C51ABF-8F2D-4625-8301-DDAFA0217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331304"/>
            <a:ext cx="9509760" cy="1001463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>
                <a:latin typeface="Bookman Old Style" panose="02050604050505020204" pitchFamily="18" charset="0"/>
              </a:rPr>
              <a:t>Niet</a:t>
            </a:r>
            <a:r>
              <a:rPr lang="en-US" sz="4400" dirty="0">
                <a:latin typeface="Bookman Old Style" panose="02050604050505020204" pitchFamily="18" charset="0"/>
              </a:rPr>
              <a:t> </a:t>
            </a:r>
            <a:r>
              <a:rPr lang="en-US" sz="4400" dirty="0" err="1">
                <a:latin typeface="Bookman Old Style" panose="02050604050505020204" pitchFamily="18" charset="0"/>
              </a:rPr>
              <a:t>goed</a:t>
            </a:r>
            <a:r>
              <a:rPr lang="en-US" sz="4400" dirty="0">
                <a:latin typeface="Bookman Old Style" panose="02050604050505020204" pitchFamily="18" charset="0"/>
              </a:rPr>
              <a:t> </a:t>
            </a:r>
            <a:r>
              <a:rPr lang="en-US" sz="4400" dirty="0" err="1">
                <a:latin typeface="Bookman Old Style" panose="02050604050505020204" pitchFamily="18" charset="0"/>
              </a:rPr>
              <a:t>aangelegd</a:t>
            </a:r>
            <a:r>
              <a:rPr lang="en-US" sz="4400" dirty="0">
                <a:latin typeface="Bookman Old Style" panose="02050604050505020204" pitchFamily="18" charset="0"/>
              </a:rPr>
              <a:t> dan:</a:t>
            </a:r>
            <a:endParaRPr lang="nl-NL" sz="44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73A03C-1AED-4179-82AE-CFFAB8A9C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1643270"/>
            <a:ext cx="9509760" cy="466476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Bookman Old Style" panose="02050604050505020204" pitchFamily="18" charset="0"/>
              </a:rPr>
              <a:t>Baby van de </a:t>
            </a:r>
            <a:r>
              <a:rPr lang="en-US" sz="4400" dirty="0" err="1">
                <a:latin typeface="Bookman Old Style" panose="02050604050505020204" pitchFamily="18" charset="0"/>
              </a:rPr>
              <a:t>borst</a:t>
            </a:r>
            <a:r>
              <a:rPr lang="en-US" sz="4400" dirty="0">
                <a:latin typeface="Bookman Old Style" panose="02050604050505020204" pitchFamily="18" charset="0"/>
              </a:rPr>
              <a:t> en </a:t>
            </a:r>
            <a:r>
              <a:rPr lang="en-US" sz="4400" dirty="0" err="1">
                <a:latin typeface="Bookman Old Style" panose="02050604050505020204" pitchFamily="18" charset="0"/>
              </a:rPr>
              <a:t>opnieuw</a:t>
            </a:r>
            <a:r>
              <a:rPr lang="en-US" sz="4400" dirty="0">
                <a:latin typeface="Bookman Old Style" panose="02050604050505020204" pitchFamily="18" charset="0"/>
              </a:rPr>
              <a:t> </a:t>
            </a:r>
            <a:r>
              <a:rPr lang="en-US" sz="4400" dirty="0" err="1">
                <a:latin typeface="Bookman Old Style" panose="02050604050505020204" pitchFamily="18" charset="0"/>
              </a:rPr>
              <a:t>aanleggen</a:t>
            </a:r>
            <a:r>
              <a:rPr lang="en-US" sz="4400" dirty="0">
                <a:latin typeface="Bookman Old Style" panose="02050604050505020204" pitchFamily="18" charset="0"/>
              </a:rPr>
              <a:t>!</a:t>
            </a:r>
          </a:p>
          <a:p>
            <a:pPr algn="ctr"/>
            <a:r>
              <a:rPr lang="en-US" sz="4400" dirty="0" err="1">
                <a:latin typeface="Bookman Old Style" panose="02050604050505020204" pitchFamily="18" charset="0"/>
              </a:rPr>
              <a:t>Observeer</a:t>
            </a:r>
            <a:r>
              <a:rPr lang="en-US" sz="4400" dirty="0">
                <a:latin typeface="Bookman Old Style" panose="02050604050505020204" pitchFamily="18" charset="0"/>
              </a:rPr>
              <a:t> </a:t>
            </a:r>
            <a:r>
              <a:rPr lang="en-US" sz="4400" dirty="0" err="1">
                <a:latin typeface="Bookman Old Style" panose="02050604050505020204" pitchFamily="18" charset="0"/>
              </a:rPr>
              <a:t>houding</a:t>
            </a:r>
            <a:r>
              <a:rPr lang="en-US" sz="4400" dirty="0">
                <a:latin typeface="Bookman Old Style" panose="02050604050505020204" pitchFamily="18" charset="0"/>
              </a:rPr>
              <a:t> van de </a:t>
            </a:r>
            <a:r>
              <a:rPr lang="en-US" sz="4400" dirty="0" err="1">
                <a:latin typeface="Bookman Old Style" panose="02050604050505020204" pitchFamily="18" charset="0"/>
              </a:rPr>
              <a:t>moeder</a:t>
            </a:r>
            <a:r>
              <a:rPr lang="en-US" sz="4400" dirty="0">
                <a:latin typeface="Bookman Old Style" panose="02050604050505020204" pitchFamily="18" charset="0"/>
              </a:rPr>
              <a:t>.</a:t>
            </a:r>
          </a:p>
          <a:p>
            <a:pPr algn="ctr"/>
            <a:r>
              <a:rPr lang="en-US" sz="4400" dirty="0" err="1">
                <a:latin typeface="Bookman Old Style" panose="02050604050505020204" pitchFamily="18" charset="0"/>
              </a:rPr>
              <a:t>Gebruik</a:t>
            </a:r>
            <a:r>
              <a:rPr lang="en-US" sz="4400" dirty="0">
                <a:latin typeface="Bookman Old Style" panose="02050604050505020204" pitchFamily="18" charset="0"/>
              </a:rPr>
              <a:t> van </a:t>
            </a:r>
            <a:r>
              <a:rPr lang="en-US" sz="4400" dirty="0" err="1">
                <a:latin typeface="Bookman Old Style" panose="02050604050505020204" pitchFamily="18" charset="0"/>
              </a:rPr>
              <a:t>een</a:t>
            </a:r>
            <a:r>
              <a:rPr lang="en-US" sz="4400" dirty="0">
                <a:latin typeface="Bookman Old Style" panose="02050604050505020204" pitchFamily="18" charset="0"/>
              </a:rPr>
              <a:t> </a:t>
            </a:r>
            <a:r>
              <a:rPr lang="en-US" sz="4400" dirty="0" err="1">
                <a:latin typeface="Bookman Old Style" panose="02050604050505020204" pitchFamily="18" charset="0"/>
              </a:rPr>
              <a:t>voedingskussen</a:t>
            </a:r>
            <a:endParaRPr lang="en-US" sz="4400" dirty="0">
              <a:latin typeface="Bookman Old Style" panose="02050604050505020204" pitchFamily="18" charset="0"/>
            </a:endParaRPr>
          </a:p>
          <a:p>
            <a:pPr algn="ctr"/>
            <a:endParaRPr lang="en-US" sz="5400" dirty="0">
              <a:latin typeface="Bookman Old Style" panose="02050604050505020204" pitchFamily="18" charset="0"/>
            </a:endParaRPr>
          </a:p>
          <a:p>
            <a:pPr algn="ctr"/>
            <a:endParaRPr lang="en-US" sz="5400" dirty="0">
              <a:latin typeface="Bookman Old Style" panose="02050604050505020204" pitchFamily="18" charset="0"/>
            </a:endParaRPr>
          </a:p>
          <a:p>
            <a:pPr algn="ctr"/>
            <a:endParaRPr lang="en-US" sz="6600" dirty="0">
              <a:latin typeface="Bookman Old Style" panose="02050604050505020204" pitchFamily="18" charset="0"/>
            </a:endParaRPr>
          </a:p>
          <a:p>
            <a:pPr marL="45720" indent="0" algn="ctr">
              <a:buNone/>
            </a:pPr>
            <a:endParaRPr lang="en-US" sz="6600" dirty="0">
              <a:latin typeface="Bookman Old Style" panose="02050604050505020204" pitchFamily="18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E36F4AD-D234-4E71-9225-81C72092A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Diazoom 5">
                <a:extLst>
                  <a:ext uri="{FF2B5EF4-FFF2-40B4-BE49-F238E27FC236}">
                    <a16:creationId xmlns:a16="http://schemas.microsoft.com/office/drawing/2014/main" id="{21CC7A92-67F6-43DE-9735-E5277C15228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78330822"/>
                  </p:ext>
                </p:extLst>
              </p:nvPr>
            </p:nvGraphicFramePr>
            <p:xfrm>
              <a:off x="-2769704" y="5378499"/>
              <a:ext cx="3048000" cy="1714500"/>
            </p:xfrm>
            <a:graphic>
              <a:graphicData uri="http://schemas.microsoft.com/office/powerpoint/2016/slidezoom">
                <pslz:sldZm>
                  <pslz:sldZmObj sldId="292" cId="3791150260">
                    <pslz:zmPr id="{19A6D453-E462-495A-B6E9-A189174EE1BB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Diazoom 5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21CC7A92-67F6-43DE-9735-E5277C15228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769704" y="5378499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596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9A9C5C-1647-4CF8-AAE0-81C1AE469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err="1">
                <a:latin typeface="Bookman Old Style" panose="02050604050505020204" pitchFamily="18" charset="0"/>
              </a:rPr>
              <a:t>Borstvoeding</a:t>
            </a:r>
            <a:r>
              <a:rPr lang="en-US" sz="4400" dirty="0">
                <a:latin typeface="Bookman Old Style" panose="02050604050505020204" pitchFamily="18" charset="0"/>
              </a:rPr>
              <a:t> in de 1e </a:t>
            </a:r>
            <a:r>
              <a:rPr lang="en-US" sz="4400" dirty="0" err="1">
                <a:latin typeface="Bookman Old Style" panose="02050604050505020204" pitchFamily="18" charset="0"/>
              </a:rPr>
              <a:t>weken</a:t>
            </a:r>
            <a:endParaRPr lang="nl-NL" sz="44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423C85-EC4B-4A98-A685-D71CC4C7E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2239617"/>
            <a:ext cx="9509760" cy="378996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Bookman Old Style" panose="02050604050505020204" pitchFamily="18" charset="0"/>
              </a:rPr>
              <a:t>Moeder en baby </a:t>
            </a:r>
            <a:r>
              <a:rPr lang="en-US" sz="2400" dirty="0" err="1">
                <a:latin typeface="Bookman Old Style" panose="02050604050505020204" pitchFamily="18" charset="0"/>
              </a:rPr>
              <a:t>moeten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elkaar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nog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leren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kennen</a:t>
            </a:r>
            <a:r>
              <a:rPr lang="en-US" sz="2400" dirty="0">
                <a:latin typeface="Bookman Old Style" panose="02050604050505020204" pitchFamily="18" charset="0"/>
              </a:rPr>
              <a:t> → </a:t>
            </a:r>
            <a:r>
              <a:rPr lang="en-US" sz="2400" dirty="0" err="1">
                <a:latin typeface="Bookman Old Style" panose="02050604050505020204" pitchFamily="18" charset="0"/>
              </a:rPr>
              <a:t>moeten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samen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nog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een</a:t>
            </a:r>
            <a:r>
              <a:rPr lang="en-US" sz="2400" dirty="0">
                <a:latin typeface="Bookman Old Style" panose="02050604050505020204" pitchFamily="18" charset="0"/>
              </a:rPr>
              <a:t> team </a:t>
            </a:r>
            <a:r>
              <a:rPr lang="en-US" sz="2400" dirty="0" err="1">
                <a:latin typeface="Bookman Old Style" panose="02050604050505020204" pitchFamily="18" charset="0"/>
              </a:rPr>
              <a:t>worden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Ieder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moeder</a:t>
            </a:r>
            <a:r>
              <a:rPr lang="en-US" sz="2400" dirty="0">
                <a:latin typeface="Bookman Old Style" panose="02050604050505020204" pitchFamily="18" charset="0"/>
              </a:rPr>
              <a:t>/baby </a:t>
            </a:r>
            <a:r>
              <a:rPr lang="en-US" sz="2400" dirty="0" err="1">
                <a:latin typeface="Bookman Old Style" panose="02050604050505020204" pitchFamily="18" charset="0"/>
              </a:rPr>
              <a:t>paartje</a:t>
            </a:r>
            <a:r>
              <a:rPr lang="en-US" sz="2400" dirty="0">
                <a:latin typeface="Bookman Old Style" panose="02050604050505020204" pitchFamily="18" charset="0"/>
              </a:rPr>
              <a:t> is </a:t>
            </a:r>
            <a:r>
              <a:rPr lang="en-US" sz="2400" dirty="0" err="1">
                <a:latin typeface="Bookman Old Style" panose="02050604050505020204" pitchFamily="18" charset="0"/>
              </a:rPr>
              <a:t>uniek</a:t>
            </a:r>
            <a:r>
              <a:rPr lang="en-US" sz="2400" dirty="0">
                <a:latin typeface="Bookman Old Style" panose="02050604050505020204" pitchFamily="18" charset="0"/>
              </a:rPr>
              <a:t>!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Vraag</a:t>
            </a:r>
            <a:r>
              <a:rPr lang="en-US" sz="2400" dirty="0">
                <a:latin typeface="Bookman Old Style" panose="02050604050505020204" pitchFamily="18" charset="0"/>
              </a:rPr>
              <a:t> en </a:t>
            </a:r>
            <a:r>
              <a:rPr lang="en-US" sz="2400" dirty="0" err="1">
                <a:latin typeface="Bookman Old Style" panose="02050604050505020204" pitchFamily="18" charset="0"/>
              </a:rPr>
              <a:t>aanbod</a:t>
            </a:r>
            <a:r>
              <a:rPr lang="en-US" sz="2400" dirty="0">
                <a:latin typeface="Bookman Old Style" panose="02050604050505020204" pitchFamily="18" charset="0"/>
              </a:rPr>
              <a:t> in </a:t>
            </a:r>
            <a:r>
              <a:rPr lang="en-US" sz="2400" dirty="0" err="1">
                <a:latin typeface="Bookman Old Style" panose="02050604050505020204" pitchFamily="18" charset="0"/>
              </a:rPr>
              <a:t>balans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bij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ong</a:t>
            </a:r>
            <a:r>
              <a:rPr lang="en-US" sz="2400" dirty="0">
                <a:latin typeface="Bookman Old Style" panose="02050604050505020204" pitchFamily="18" charset="0"/>
              </a:rPr>
              <a:t>. 4-6 </a:t>
            </a:r>
            <a:r>
              <a:rPr lang="en-US" sz="2400" dirty="0" err="1">
                <a:latin typeface="Bookman Old Style" panose="02050604050505020204" pitchFamily="18" charset="0"/>
              </a:rPr>
              <a:t>weken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Ondersteuning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voor</a:t>
            </a:r>
            <a:r>
              <a:rPr lang="en-US" sz="2400" dirty="0">
                <a:latin typeface="Bookman Old Style" panose="02050604050505020204" pitchFamily="18" charset="0"/>
              </a:rPr>
              <a:t> de </a:t>
            </a:r>
            <a:r>
              <a:rPr lang="en-US" sz="2400" dirty="0" err="1">
                <a:latin typeface="Bookman Old Style" panose="02050604050505020204" pitchFamily="18" charset="0"/>
              </a:rPr>
              <a:t>moeder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vanuit</a:t>
            </a:r>
            <a:r>
              <a:rPr lang="en-US" sz="2400" dirty="0">
                <a:latin typeface="Bookman Old Style" panose="02050604050505020204" pitchFamily="18" charset="0"/>
              </a:rPr>
              <a:t> de </a:t>
            </a:r>
            <a:r>
              <a:rPr lang="en-US" sz="2400" dirty="0" err="1">
                <a:latin typeface="Bookman Old Style" panose="02050604050505020204" pitchFamily="18" charset="0"/>
              </a:rPr>
              <a:t>omgeving</a:t>
            </a:r>
            <a:r>
              <a:rPr lang="en-US" sz="2400" dirty="0">
                <a:latin typeface="Bookman Old Style" panose="02050604050505020204" pitchFamily="18" charset="0"/>
              </a:rPr>
              <a:t>!</a:t>
            </a:r>
          </a:p>
          <a:p>
            <a:endParaRPr lang="en-US" sz="2400" dirty="0">
              <a:latin typeface="Bookman Old Style" panose="02050604050505020204" pitchFamily="18" charset="0"/>
            </a:endParaRPr>
          </a:p>
          <a:p>
            <a:pPr marL="45720" indent="0">
              <a:buNone/>
            </a:pPr>
            <a:endParaRPr lang="nl-NL" sz="2400" dirty="0">
              <a:latin typeface="Bookman Old Style" panose="02050604050505020204" pitchFamily="18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56E76B9-3C32-429B-AB6C-217246856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1120" y="6598763"/>
            <a:ext cx="7159752" cy="237744"/>
          </a:xfrm>
        </p:spPr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379115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27671-4815-4B54-82FF-9B9898717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Bookman Old Style" panose="02050604050505020204" pitchFamily="18" charset="0"/>
              </a:rPr>
              <a:t>Aantal</a:t>
            </a:r>
            <a:r>
              <a:rPr lang="en-US" sz="4000" dirty="0"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latin typeface="Bookman Old Style" panose="02050604050505020204" pitchFamily="18" charset="0"/>
              </a:rPr>
              <a:t>voedingen</a:t>
            </a:r>
            <a:r>
              <a:rPr lang="en-US" sz="4000" dirty="0">
                <a:latin typeface="Bookman Old Style" panose="02050604050505020204" pitchFamily="18" charset="0"/>
              </a:rPr>
              <a:t> en </a:t>
            </a:r>
            <a:r>
              <a:rPr lang="en-US" sz="4000" dirty="0" err="1">
                <a:latin typeface="Bookman Old Style" panose="02050604050505020204" pitchFamily="18" charset="0"/>
              </a:rPr>
              <a:t>duur</a:t>
            </a:r>
            <a:r>
              <a:rPr lang="en-US" sz="4000" dirty="0">
                <a:latin typeface="Bookman Old Style" panose="02050604050505020204" pitchFamily="18" charset="0"/>
              </a:rPr>
              <a:t> van de </a:t>
            </a:r>
            <a:r>
              <a:rPr lang="en-US" sz="4000" dirty="0" err="1">
                <a:latin typeface="Bookman Old Style" panose="02050604050505020204" pitchFamily="18" charset="0"/>
              </a:rPr>
              <a:t>voeding</a:t>
            </a:r>
            <a:endParaRPr lang="nl-NL" sz="40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B845B2-16FC-4832-96BF-FA1487C45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2173357"/>
            <a:ext cx="9509760" cy="3856222"/>
          </a:xfrm>
        </p:spPr>
        <p:txBody>
          <a:bodyPr/>
          <a:lstStyle/>
          <a:p>
            <a:r>
              <a:rPr lang="en-US" sz="2400" dirty="0" err="1">
                <a:latin typeface="Bookman Old Style" panose="02050604050505020204" pitchFamily="18" charset="0"/>
              </a:rPr>
              <a:t>Minimaal</a:t>
            </a:r>
            <a:r>
              <a:rPr lang="en-US" sz="2400" dirty="0">
                <a:latin typeface="Bookman Old Style" panose="02050604050505020204" pitchFamily="18" charset="0"/>
              </a:rPr>
              <a:t> 8-12 </a:t>
            </a:r>
            <a:r>
              <a:rPr lang="en-US" sz="2400" dirty="0" err="1">
                <a:latin typeface="Bookman Old Style" panose="02050604050505020204" pitchFamily="18" charset="0"/>
              </a:rPr>
              <a:t>voedingen</a:t>
            </a:r>
            <a:r>
              <a:rPr lang="en-US" sz="2400" dirty="0">
                <a:latin typeface="Bookman Old Style" panose="02050604050505020204" pitchFamily="18" charset="0"/>
              </a:rPr>
              <a:t> p/24 </a:t>
            </a:r>
            <a:r>
              <a:rPr lang="en-US" sz="2400" dirty="0" err="1">
                <a:latin typeface="Bookman Old Style" panose="02050604050505020204" pitchFamily="18" charset="0"/>
              </a:rPr>
              <a:t>uur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1 </a:t>
            </a:r>
            <a:r>
              <a:rPr lang="en-US" sz="2400" dirty="0" err="1">
                <a:latin typeface="Bookman Old Style" panose="02050604050505020204" pitchFamily="18" charset="0"/>
              </a:rPr>
              <a:t>borst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goed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leeg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laten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drinken</a:t>
            </a:r>
            <a:r>
              <a:rPr lang="en-US" sz="2400" dirty="0">
                <a:latin typeface="Bookman Old Style" panose="02050604050505020204" pitchFamily="18" charset="0"/>
              </a:rPr>
              <a:t> → hoe leger de </a:t>
            </a:r>
            <a:r>
              <a:rPr lang="en-US" sz="2400" dirty="0" err="1">
                <a:latin typeface="Bookman Old Style" panose="02050604050505020204" pitchFamily="18" charset="0"/>
              </a:rPr>
              <a:t>borst</a:t>
            </a:r>
            <a:r>
              <a:rPr lang="en-US" sz="2400" dirty="0">
                <a:latin typeface="Bookman Old Style" panose="02050604050505020204" pitchFamily="18" charset="0"/>
              </a:rPr>
              <a:t> hoe </a:t>
            </a:r>
            <a:r>
              <a:rPr lang="en-US" sz="2400" dirty="0" err="1">
                <a:latin typeface="Bookman Old Style" panose="02050604050505020204" pitchFamily="18" charset="0"/>
              </a:rPr>
              <a:t>vetter</a:t>
            </a:r>
            <a:r>
              <a:rPr lang="en-US" sz="2400" dirty="0">
                <a:latin typeface="Bookman Old Style" panose="02050604050505020204" pitchFamily="18" charset="0"/>
              </a:rPr>
              <a:t> de </a:t>
            </a:r>
            <a:r>
              <a:rPr lang="en-US" sz="2400" dirty="0" err="1">
                <a:latin typeface="Bookman Old Style" panose="02050604050505020204" pitchFamily="18" charset="0"/>
              </a:rPr>
              <a:t>melk</a:t>
            </a:r>
            <a:r>
              <a:rPr lang="en-US" sz="2400" dirty="0">
                <a:latin typeface="Bookman Old Style" panose="02050604050505020204" pitchFamily="18" charset="0"/>
              </a:rPr>
              <a:t>, hoe </a:t>
            </a:r>
            <a:r>
              <a:rPr lang="en-US" sz="2400" dirty="0" err="1">
                <a:latin typeface="Bookman Old Style" panose="02050604050505020204" pitchFamily="18" charset="0"/>
              </a:rPr>
              <a:t>meer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aanmaak</a:t>
            </a:r>
            <a:r>
              <a:rPr lang="en-US" sz="2400" dirty="0">
                <a:latin typeface="Bookman Old Style" panose="02050604050505020204" pitchFamily="18" charset="0"/>
              </a:rPr>
              <a:t> van </a:t>
            </a:r>
            <a:r>
              <a:rPr lang="en-US" sz="2400" dirty="0" err="1">
                <a:latin typeface="Bookman Old Style" panose="02050604050505020204" pitchFamily="18" charset="0"/>
              </a:rPr>
              <a:t>melk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Andere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borst</a:t>
            </a:r>
            <a:r>
              <a:rPr lang="en-US" sz="2400" dirty="0">
                <a:latin typeface="Bookman Old Style" panose="02050604050505020204" pitchFamily="18" charset="0"/>
              </a:rPr>
              <a:t> mag </a:t>
            </a:r>
            <a:r>
              <a:rPr lang="en-US" sz="2400" dirty="0" err="1">
                <a:latin typeface="Bookman Old Style" panose="02050604050505020204" pitchFamily="18" charset="0"/>
              </a:rPr>
              <a:t>altijd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als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toetje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>
                <a:latin typeface="Century" panose="02040604050505020304" pitchFamily="18" charset="0"/>
              </a:rPr>
              <a:t>→ </a:t>
            </a:r>
            <a:r>
              <a:rPr lang="en-US" sz="2400" dirty="0" err="1">
                <a:latin typeface="Century" panose="02040604050505020304" pitchFamily="18" charset="0"/>
              </a:rPr>
              <a:t>kijk</a:t>
            </a:r>
            <a:r>
              <a:rPr lang="en-US" sz="2400" dirty="0">
                <a:latin typeface="Century" panose="02040604050505020304" pitchFamily="18" charset="0"/>
              </a:rPr>
              <a:t> </a:t>
            </a:r>
            <a:r>
              <a:rPr lang="en-US" sz="2400" dirty="0" err="1">
                <a:latin typeface="Century" panose="02040604050505020304" pitchFamily="18" charset="0"/>
              </a:rPr>
              <a:t>naar</a:t>
            </a:r>
            <a:r>
              <a:rPr lang="en-US" sz="2400" dirty="0">
                <a:latin typeface="Century" panose="02040604050505020304" pitchFamily="18" charset="0"/>
              </a:rPr>
              <a:t> de baby!</a:t>
            </a:r>
          </a:p>
          <a:p>
            <a:r>
              <a:rPr lang="en-US" sz="2400" dirty="0" err="1">
                <a:latin typeface="Century" panose="02040604050505020304" pitchFamily="18" charset="0"/>
              </a:rPr>
              <a:t>Zolang</a:t>
            </a:r>
            <a:r>
              <a:rPr lang="en-US" sz="2400" dirty="0">
                <a:latin typeface="Century" panose="02040604050505020304" pitchFamily="18" charset="0"/>
              </a:rPr>
              <a:t> de baby </a:t>
            </a:r>
            <a:r>
              <a:rPr lang="en-US" sz="2400" dirty="0" err="1">
                <a:latin typeface="Century" panose="02040604050505020304" pitchFamily="18" charset="0"/>
              </a:rPr>
              <a:t>effectief</a:t>
            </a:r>
            <a:r>
              <a:rPr lang="en-US" sz="2400" dirty="0">
                <a:latin typeface="Century" panose="02040604050505020304" pitchFamily="18" charset="0"/>
              </a:rPr>
              <a:t> </a:t>
            </a:r>
            <a:r>
              <a:rPr lang="en-US" sz="2400" dirty="0" err="1">
                <a:latin typeface="Century" panose="02040604050505020304" pitchFamily="18" charset="0"/>
              </a:rPr>
              <a:t>drinkt</a:t>
            </a:r>
            <a:r>
              <a:rPr lang="en-US" sz="2400" dirty="0">
                <a:latin typeface="Century" panose="02040604050505020304" pitchFamily="18" charset="0"/>
              </a:rPr>
              <a:t> mag </a:t>
            </a:r>
            <a:r>
              <a:rPr lang="en-US" sz="2400" dirty="0" err="1">
                <a:latin typeface="Century" panose="02040604050505020304" pitchFamily="18" charset="0"/>
              </a:rPr>
              <a:t>hij</a:t>
            </a:r>
            <a:r>
              <a:rPr lang="en-US" sz="2400" dirty="0">
                <a:latin typeface="Century" panose="02040604050505020304" pitchFamily="18" charset="0"/>
              </a:rPr>
              <a:t> </a:t>
            </a:r>
            <a:r>
              <a:rPr lang="en-US" sz="2400" dirty="0" err="1">
                <a:latin typeface="Century" panose="02040604050505020304" pitchFamily="18" charset="0"/>
              </a:rPr>
              <a:t>drinken</a:t>
            </a:r>
            <a:r>
              <a:rPr lang="en-US" sz="2400" dirty="0">
                <a:latin typeface="Century" panose="02040604050505020304" pitchFamily="18" charset="0"/>
              </a:rPr>
              <a:t> </a:t>
            </a:r>
            <a:r>
              <a:rPr lang="en-US" sz="2400" dirty="0" err="1">
                <a:latin typeface="Century" panose="02040604050505020304" pitchFamily="18" charset="0"/>
              </a:rPr>
              <a:t>zolang</a:t>
            </a:r>
            <a:r>
              <a:rPr lang="en-US" sz="2400" dirty="0">
                <a:latin typeface="Century" panose="02040604050505020304" pitchFamily="18" charset="0"/>
              </a:rPr>
              <a:t> </a:t>
            </a:r>
            <a:r>
              <a:rPr lang="en-US" sz="2400" dirty="0" err="1">
                <a:latin typeface="Century" panose="02040604050505020304" pitchFamily="18" charset="0"/>
              </a:rPr>
              <a:t>hij</a:t>
            </a:r>
            <a:r>
              <a:rPr lang="en-US" sz="2400" dirty="0">
                <a:latin typeface="Century" panose="02040604050505020304" pitchFamily="18" charset="0"/>
              </a:rPr>
              <a:t> </a:t>
            </a:r>
            <a:r>
              <a:rPr lang="en-US" sz="2400" dirty="0" err="1">
                <a:latin typeface="Century" panose="02040604050505020304" pitchFamily="18" charset="0"/>
              </a:rPr>
              <a:t>wil</a:t>
            </a:r>
            <a:r>
              <a:rPr lang="en-US" sz="2400" dirty="0">
                <a:latin typeface="Century" panose="02040604050505020304" pitchFamily="18" charset="0"/>
              </a:rPr>
              <a:t>!</a:t>
            </a:r>
          </a:p>
          <a:p>
            <a:r>
              <a:rPr lang="en-US" sz="2400" dirty="0" err="1">
                <a:latin typeface="Century" panose="02040604050505020304" pitchFamily="18" charset="0"/>
              </a:rPr>
              <a:t>Voedingsduur</a:t>
            </a:r>
            <a:r>
              <a:rPr lang="en-US" sz="2400" dirty="0">
                <a:latin typeface="Century" panose="02040604050505020304" pitchFamily="18" charset="0"/>
              </a:rPr>
              <a:t> </a:t>
            </a:r>
            <a:r>
              <a:rPr lang="en-US" sz="2400" dirty="0" err="1">
                <a:latin typeface="Century" panose="02040604050505020304" pitchFamily="18" charset="0"/>
              </a:rPr>
              <a:t>kan</a:t>
            </a:r>
            <a:r>
              <a:rPr lang="en-US" sz="2400" dirty="0">
                <a:latin typeface="Century" panose="02040604050505020304" pitchFamily="18" charset="0"/>
              </a:rPr>
              <a:t> </a:t>
            </a:r>
            <a:r>
              <a:rPr lang="en-US" sz="2400" dirty="0" err="1">
                <a:latin typeface="Century" panose="02040604050505020304" pitchFamily="18" charset="0"/>
              </a:rPr>
              <a:t>verschillen</a:t>
            </a:r>
            <a:r>
              <a:rPr lang="en-US" sz="2400" dirty="0">
                <a:latin typeface="Century" panose="02040604050505020304" pitchFamily="18" charset="0"/>
              </a:rPr>
              <a:t> → 7-45 </a:t>
            </a:r>
            <a:r>
              <a:rPr lang="en-US" sz="2400" dirty="0" err="1">
                <a:latin typeface="Century" panose="02040604050505020304" pitchFamily="18" charset="0"/>
              </a:rPr>
              <a:t>minuten</a:t>
            </a:r>
            <a:r>
              <a:rPr lang="en-US" sz="2400" dirty="0">
                <a:latin typeface="Century" panose="02040604050505020304" pitchFamily="18" charset="0"/>
              </a:rPr>
              <a:t>.</a:t>
            </a:r>
          </a:p>
          <a:p>
            <a:endParaRPr lang="nl-NL" dirty="0">
              <a:latin typeface="Bookman Old Style" panose="02050604050505020204" pitchFamily="18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710DC47-29EC-4A76-BD2D-C8B51F6B4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380777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A38889-2E19-4921-B5A0-B80263A4D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err="1">
                <a:latin typeface="Bookman Old Style" panose="02050604050505020204" pitchFamily="18" charset="0"/>
              </a:rPr>
              <a:t>Bescherming</a:t>
            </a:r>
            <a:r>
              <a:rPr lang="en-US" sz="5400" dirty="0">
                <a:latin typeface="Bookman Old Style" panose="02050604050505020204" pitchFamily="18" charset="0"/>
              </a:rPr>
              <a:t> baby</a:t>
            </a:r>
            <a:endParaRPr lang="nl-NL" sz="54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A2C23C-7A5E-4ECD-9032-3B651E2FFB64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>
                <a:latin typeface="Bookman Old Style" panose="02050604050505020204" pitchFamily="18" charset="0"/>
              </a:rPr>
              <a:t>Maag</a:t>
            </a:r>
            <a:r>
              <a:rPr lang="en-US" dirty="0">
                <a:latin typeface="Bookman Old Style" panose="02050604050505020204" pitchFamily="18" charset="0"/>
              </a:rPr>
              <a:t> en </a:t>
            </a:r>
            <a:r>
              <a:rPr lang="en-US" dirty="0" err="1">
                <a:latin typeface="Bookman Old Style" panose="02050604050505020204" pitchFamily="18" charset="0"/>
              </a:rPr>
              <a:t>darm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infecties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Luchtweginfecties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Middenoorontstekingen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Verminderd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risico</a:t>
            </a:r>
            <a:r>
              <a:rPr lang="en-US" dirty="0">
                <a:latin typeface="Bookman Old Style" panose="02050604050505020204" pitchFamily="18" charset="0"/>
              </a:rPr>
              <a:t> op </a:t>
            </a:r>
            <a:r>
              <a:rPr lang="en-US" dirty="0" err="1">
                <a:latin typeface="Bookman Old Style" panose="02050604050505020204" pitchFamily="18" charset="0"/>
              </a:rPr>
              <a:t>astma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Verminderd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risico</a:t>
            </a:r>
            <a:r>
              <a:rPr lang="en-US" dirty="0">
                <a:latin typeface="Bookman Old Style" panose="02050604050505020204" pitchFamily="18" charset="0"/>
              </a:rPr>
              <a:t> op </a:t>
            </a:r>
            <a:r>
              <a:rPr lang="en-US" dirty="0" err="1">
                <a:latin typeface="Bookman Old Style" panose="02050604050505020204" pitchFamily="18" charset="0"/>
              </a:rPr>
              <a:t>een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allergie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Obesitas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Wiegedood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>
                <a:latin typeface="Bookman Old Style" panose="02050604050505020204" pitchFamily="18" charset="0"/>
              </a:rPr>
              <a:t>Hart en </a:t>
            </a:r>
            <a:r>
              <a:rPr lang="en-US" dirty="0" err="1">
                <a:latin typeface="Bookman Old Style" panose="02050604050505020204" pitchFamily="18" charset="0"/>
              </a:rPr>
              <a:t>vaatziektes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endParaRPr lang="en-US" dirty="0">
              <a:latin typeface="Bookman Old Style" panose="02050604050505020204" pitchFamily="18" charset="0"/>
            </a:endParaRPr>
          </a:p>
          <a:p>
            <a:endParaRPr lang="nl-NL" dirty="0">
              <a:latin typeface="Bookman Old Style" panose="02050604050505020204" pitchFamily="18" charset="0"/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63B973D-648D-4619-8D10-C6F0B2F52C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3200" dirty="0">
                <a:latin typeface="Bookman Old Style" panose="02050604050505020204" pitchFamily="18" charset="0"/>
              </a:rPr>
              <a:t>Hoe </a:t>
            </a:r>
            <a:r>
              <a:rPr lang="en-US" sz="3200" dirty="0" err="1">
                <a:latin typeface="Bookman Old Style" panose="02050604050505020204" pitchFamily="18" charset="0"/>
              </a:rPr>
              <a:t>langer</a:t>
            </a:r>
            <a:r>
              <a:rPr lang="en-US" sz="3200" dirty="0">
                <a:latin typeface="Bookman Old Style" panose="02050604050505020204" pitchFamily="18" charset="0"/>
              </a:rPr>
              <a:t> </a:t>
            </a:r>
            <a:r>
              <a:rPr lang="en-US" sz="3200" dirty="0" err="1">
                <a:latin typeface="Bookman Old Style" panose="02050604050505020204" pitchFamily="18" charset="0"/>
              </a:rPr>
              <a:t>borstvoeding</a:t>
            </a:r>
            <a:r>
              <a:rPr lang="en-US" sz="3200" dirty="0">
                <a:latin typeface="Bookman Old Style" panose="02050604050505020204" pitchFamily="18" charset="0"/>
              </a:rPr>
              <a:t> hoe </a:t>
            </a:r>
            <a:r>
              <a:rPr lang="en-US" sz="3200" dirty="0" err="1">
                <a:latin typeface="Bookman Old Style" panose="02050604050505020204" pitchFamily="18" charset="0"/>
              </a:rPr>
              <a:t>langer</a:t>
            </a:r>
            <a:r>
              <a:rPr lang="en-US" sz="3200" dirty="0">
                <a:latin typeface="Bookman Old Style" panose="02050604050505020204" pitchFamily="18" charset="0"/>
              </a:rPr>
              <a:t> de </a:t>
            </a:r>
            <a:r>
              <a:rPr lang="en-US" sz="3200" dirty="0" err="1">
                <a:latin typeface="Bookman Old Style" panose="02050604050505020204" pitchFamily="18" charset="0"/>
              </a:rPr>
              <a:t>werking</a:t>
            </a:r>
            <a:r>
              <a:rPr lang="en-US" sz="3200" dirty="0">
                <a:latin typeface="Bookman Old Style" panose="02050604050505020204" pitchFamily="18" charset="0"/>
              </a:rPr>
              <a:t> van de </a:t>
            </a:r>
            <a:r>
              <a:rPr lang="en-US" sz="3200" dirty="0" err="1">
                <a:latin typeface="Bookman Old Style" panose="02050604050505020204" pitchFamily="18" charset="0"/>
              </a:rPr>
              <a:t>bescherming</a:t>
            </a:r>
            <a:r>
              <a:rPr lang="en-US" sz="3200" dirty="0">
                <a:latin typeface="Bookman Old Style" panose="02050604050505020204" pitchFamily="18" charset="0"/>
              </a:rPr>
              <a:t>!</a:t>
            </a:r>
          </a:p>
          <a:p>
            <a:pPr marL="45720" indent="0" algn="ctr">
              <a:buNone/>
            </a:pPr>
            <a:endParaRPr lang="en-US" sz="3200" dirty="0">
              <a:latin typeface="Bookman Old Style" panose="02050604050505020204" pitchFamily="18" charset="0"/>
            </a:endParaRPr>
          </a:p>
          <a:p>
            <a:pPr marL="45720" indent="0" algn="ctr">
              <a:buNone/>
            </a:pPr>
            <a:r>
              <a:rPr lang="en-US" sz="3200" dirty="0" err="1">
                <a:latin typeface="Bookman Old Style" panose="02050604050505020204" pitchFamily="18" charset="0"/>
              </a:rPr>
              <a:t>Alles</a:t>
            </a:r>
            <a:r>
              <a:rPr lang="en-US" sz="3200" dirty="0">
                <a:latin typeface="Bookman Old Style" panose="02050604050505020204" pitchFamily="18" charset="0"/>
              </a:rPr>
              <a:t> wat de baby </a:t>
            </a:r>
            <a:r>
              <a:rPr lang="en-US" sz="3200" dirty="0" err="1">
                <a:latin typeface="Bookman Old Style" panose="02050604050505020204" pitchFamily="18" charset="0"/>
              </a:rPr>
              <a:t>krijgt</a:t>
            </a:r>
            <a:r>
              <a:rPr lang="en-US" sz="3200" dirty="0">
                <a:latin typeface="Bookman Old Style" panose="02050604050505020204" pitchFamily="18" charset="0"/>
              </a:rPr>
              <a:t> is </a:t>
            </a:r>
            <a:r>
              <a:rPr lang="en-US" sz="3200" dirty="0" err="1">
                <a:latin typeface="Bookman Old Style" panose="02050604050505020204" pitchFamily="18" charset="0"/>
              </a:rPr>
              <a:t>meegenomen</a:t>
            </a:r>
            <a:r>
              <a:rPr lang="en-US" sz="3200" dirty="0">
                <a:latin typeface="Bookman Old Style" panose="02050604050505020204" pitchFamily="18" charset="0"/>
              </a:rPr>
              <a:t>!</a:t>
            </a:r>
            <a:endParaRPr lang="nl-NL" sz="3200" dirty="0">
              <a:latin typeface="Bookman Old Style" panose="02050604050505020204" pitchFamily="18" charset="0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6BAA3C-6BA9-417E-AD73-85BC3520E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371696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BB41BD-B4A3-4A0D-AA7F-DE209211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238539"/>
            <a:ext cx="9509760" cy="1093648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>
                <a:latin typeface="Bookman Old Style" panose="02050604050505020204" pitchFamily="18" charset="0"/>
              </a:rPr>
              <a:t>Symptomen</a:t>
            </a:r>
            <a:r>
              <a:rPr lang="en-US" sz="3600" dirty="0">
                <a:latin typeface="Bookman Old Style" panose="02050604050505020204" pitchFamily="18" charset="0"/>
              </a:rPr>
              <a:t> van </a:t>
            </a:r>
            <a:r>
              <a:rPr lang="en-US" sz="3600" dirty="0" err="1">
                <a:latin typeface="Bookman Old Style" panose="02050604050505020204" pitchFamily="18" charset="0"/>
              </a:rPr>
              <a:t>voldoende</a:t>
            </a:r>
            <a:r>
              <a:rPr lang="en-US" sz="3600" dirty="0">
                <a:latin typeface="Bookman Old Style" panose="02050604050505020204" pitchFamily="18" charset="0"/>
              </a:rPr>
              <a:t> </a:t>
            </a:r>
            <a:r>
              <a:rPr lang="en-US" sz="3600" dirty="0" err="1">
                <a:latin typeface="Bookman Old Style" panose="02050604050505020204" pitchFamily="18" charset="0"/>
              </a:rPr>
              <a:t>melkinname</a:t>
            </a:r>
            <a:endParaRPr lang="nl-NL" sz="36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31C62B-62A1-4F98-9BC9-3EF6214F8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1901371"/>
            <a:ext cx="9509760" cy="4128208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Bookman Old Style" panose="02050604050505020204" pitchFamily="18" charset="0"/>
              </a:rPr>
              <a:t>Vanaf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dag</a:t>
            </a:r>
            <a:r>
              <a:rPr lang="en-US" sz="2400" dirty="0">
                <a:latin typeface="Bookman Old Style" panose="02050604050505020204" pitchFamily="18" charset="0"/>
              </a:rPr>
              <a:t> 4 → 5/6 </a:t>
            </a:r>
            <a:r>
              <a:rPr lang="en-US" sz="2400" dirty="0" err="1">
                <a:latin typeface="Bookman Old Style" panose="02050604050505020204" pitchFamily="18" charset="0"/>
              </a:rPr>
              <a:t>natte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lueirs</a:t>
            </a:r>
            <a:r>
              <a:rPr lang="en-US" sz="2400" dirty="0">
                <a:latin typeface="Bookman Old Style" panose="02050604050505020204" pitchFamily="18" charset="0"/>
              </a:rPr>
              <a:t>, </a:t>
            </a:r>
            <a:r>
              <a:rPr lang="en-US" sz="2400" dirty="0" err="1">
                <a:latin typeface="Bookman Old Style" panose="02050604050505020204" pitchFamily="18" charset="0"/>
              </a:rPr>
              <a:t>meerdere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dunne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gele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poepluiers</a:t>
            </a:r>
            <a:r>
              <a:rPr lang="en-US" sz="2400" dirty="0">
                <a:latin typeface="Bookman Old Style" panose="02050604050505020204" pitchFamily="18" charset="0"/>
              </a:rPr>
              <a:t>, </a:t>
            </a:r>
            <a:r>
              <a:rPr lang="en-US" sz="2400" dirty="0" err="1">
                <a:latin typeface="Bookman Old Style" panose="02050604050505020204" pitchFamily="18" charset="0"/>
              </a:rPr>
              <a:t>kleur</a:t>
            </a:r>
            <a:r>
              <a:rPr lang="en-US" sz="2400" dirty="0">
                <a:latin typeface="Bookman Old Style" panose="02050604050505020204" pitchFamily="18" charset="0"/>
              </a:rPr>
              <a:t> is </a:t>
            </a:r>
            <a:r>
              <a:rPr lang="en-US" sz="2400" dirty="0" err="1">
                <a:latin typeface="Bookman Old Style" panose="02050604050505020204" pitchFamily="18" charset="0"/>
              </a:rPr>
              <a:t>helder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Moeder </a:t>
            </a:r>
            <a:r>
              <a:rPr lang="en-US" sz="2400" dirty="0" err="1">
                <a:latin typeface="Bookman Old Style" panose="02050604050505020204" pitchFamily="18" charset="0"/>
              </a:rPr>
              <a:t>voelt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een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verschil</a:t>
            </a:r>
            <a:r>
              <a:rPr lang="en-US" sz="2400" dirty="0">
                <a:latin typeface="Bookman Old Style" panose="02050604050505020204" pitchFamily="18" charset="0"/>
              </a:rPr>
              <a:t> in de </a:t>
            </a:r>
            <a:r>
              <a:rPr lang="en-US" sz="2400" dirty="0" err="1">
                <a:latin typeface="Bookman Old Style" panose="02050604050505020204" pitchFamily="18" charset="0"/>
              </a:rPr>
              <a:t>borst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voor</a:t>
            </a:r>
            <a:r>
              <a:rPr lang="en-US" sz="2400" dirty="0">
                <a:latin typeface="Bookman Old Style" panose="02050604050505020204" pitchFamily="18" charset="0"/>
              </a:rPr>
              <a:t> en </a:t>
            </a:r>
            <a:r>
              <a:rPr lang="en-US" sz="2400" dirty="0" err="1">
                <a:latin typeface="Bookman Old Style" panose="02050604050505020204" pitchFamily="18" charset="0"/>
              </a:rPr>
              <a:t>na</a:t>
            </a:r>
            <a:r>
              <a:rPr lang="en-US" sz="2400" dirty="0">
                <a:latin typeface="Bookman Old Style" panose="02050604050505020204" pitchFamily="18" charset="0"/>
              </a:rPr>
              <a:t> de </a:t>
            </a:r>
            <a:r>
              <a:rPr lang="en-US" sz="2400" dirty="0" err="1">
                <a:latin typeface="Bookman Old Style" panose="02050604050505020204" pitchFamily="18" charset="0"/>
              </a:rPr>
              <a:t>voeding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Ritmisch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zuigen</a:t>
            </a:r>
            <a:r>
              <a:rPr lang="en-US" sz="2400" dirty="0">
                <a:latin typeface="Bookman Old Style" panose="02050604050505020204" pitchFamily="18" charset="0"/>
              </a:rPr>
              <a:t> en </a:t>
            </a:r>
            <a:r>
              <a:rPr lang="en-US" sz="2400" dirty="0" err="1">
                <a:latin typeface="Bookman Old Style" panose="02050604050505020204" pitchFamily="18" charset="0"/>
              </a:rPr>
              <a:t>hoorbaar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slikken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Voldoende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groei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De baby </a:t>
            </a:r>
            <a:r>
              <a:rPr lang="en-US" sz="2400" dirty="0" err="1">
                <a:latin typeface="Bookman Old Style" panose="02050604050505020204" pitchFamily="18" charset="0"/>
              </a:rPr>
              <a:t>laat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zelf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na</a:t>
            </a:r>
            <a:r>
              <a:rPr lang="en-US" sz="2400" dirty="0">
                <a:latin typeface="Bookman Old Style" panose="02050604050505020204" pitchFamily="18" charset="0"/>
              </a:rPr>
              <a:t> de </a:t>
            </a:r>
            <a:r>
              <a:rPr lang="en-US" sz="2400" dirty="0" err="1">
                <a:latin typeface="Bookman Old Style" panose="02050604050505020204" pitchFamily="18" charset="0"/>
              </a:rPr>
              <a:t>voeding</a:t>
            </a:r>
            <a:r>
              <a:rPr lang="en-US" sz="2400" dirty="0">
                <a:latin typeface="Bookman Old Style" panose="02050604050505020204" pitchFamily="18" charset="0"/>
              </a:rPr>
              <a:t> de </a:t>
            </a:r>
            <a:r>
              <a:rPr lang="en-US" sz="2400" dirty="0" err="1">
                <a:latin typeface="Bookman Old Style" panose="02050604050505020204" pitchFamily="18" charset="0"/>
              </a:rPr>
              <a:t>borst</a:t>
            </a:r>
            <a:r>
              <a:rPr lang="en-US" sz="2400" dirty="0">
                <a:latin typeface="Bookman Old Style" panose="02050604050505020204" pitchFamily="18" charset="0"/>
              </a:rPr>
              <a:t> los.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De baby is </a:t>
            </a:r>
            <a:r>
              <a:rPr lang="en-US" sz="2400" dirty="0" err="1">
                <a:latin typeface="Bookman Old Style" panose="02050604050505020204" pitchFamily="18" charset="0"/>
              </a:rPr>
              <a:t>tevreden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  <a:endParaRPr lang="nl-NL" sz="2400" dirty="0">
              <a:latin typeface="Bookman Old Style" panose="02050604050505020204" pitchFamily="18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12EE487-7521-45ED-AB10-1D59BDE80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310363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F0953A-C88F-4697-A3D3-5C83522C0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212035"/>
            <a:ext cx="9509760" cy="821635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Bookman Old Style" panose="02050604050505020204" pitchFamily="18" charset="0"/>
              </a:rPr>
              <a:t>De </a:t>
            </a:r>
            <a:r>
              <a:rPr lang="en-US" sz="4800" dirty="0" err="1">
                <a:latin typeface="Bookman Old Style" panose="02050604050505020204" pitchFamily="18" charset="0"/>
              </a:rPr>
              <a:t>groei</a:t>
            </a:r>
            <a:r>
              <a:rPr lang="en-US" sz="4800" dirty="0">
                <a:latin typeface="Bookman Old Style" panose="02050604050505020204" pitchFamily="18" charset="0"/>
              </a:rPr>
              <a:t> van de baby</a:t>
            </a:r>
            <a:endParaRPr lang="nl-NL" sz="48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8998CB-B019-48C2-AAED-C5FFA5CE1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1391478"/>
            <a:ext cx="9509760" cy="496956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err="1">
                <a:latin typeface="Bookman Old Style" panose="02050604050505020204" pitchFamily="18" charset="0"/>
              </a:rPr>
              <a:t>Gewichtsverlies</a:t>
            </a:r>
            <a:r>
              <a:rPr lang="en-US" sz="2400" dirty="0">
                <a:latin typeface="Bookman Old Style" panose="02050604050505020204" pitchFamily="18" charset="0"/>
              </a:rPr>
              <a:t> van 7% is </a:t>
            </a:r>
            <a:r>
              <a:rPr lang="en-US" sz="2400" dirty="0" err="1">
                <a:latin typeface="Bookman Old Style" panose="02050604050505020204" pitchFamily="18" charset="0"/>
              </a:rPr>
              <a:t>normaal</a:t>
            </a:r>
            <a:r>
              <a:rPr lang="en-US" sz="2400" dirty="0">
                <a:latin typeface="Bookman Old Style" panose="02050604050505020204" pitchFamily="18" charset="0"/>
              </a:rPr>
              <a:t> → </a:t>
            </a:r>
            <a:r>
              <a:rPr lang="en-US" sz="2400" dirty="0" err="1">
                <a:latin typeface="Bookman Old Style" panose="02050604050505020204" pitchFamily="18" charset="0"/>
              </a:rPr>
              <a:t>kan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bij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toedienen</a:t>
            </a:r>
            <a:r>
              <a:rPr lang="en-US" sz="2400" dirty="0">
                <a:latin typeface="Bookman Old Style" panose="02050604050505020204" pitchFamily="18" charset="0"/>
              </a:rPr>
              <a:t> van </a:t>
            </a:r>
            <a:r>
              <a:rPr lang="en-US" sz="2400" dirty="0" err="1">
                <a:latin typeface="Bookman Old Style" panose="02050604050505020204" pitchFamily="18" charset="0"/>
              </a:rPr>
              <a:t>vocht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tijdens</a:t>
            </a:r>
            <a:r>
              <a:rPr lang="en-US" sz="2400" dirty="0">
                <a:latin typeface="Bookman Old Style" panose="02050604050505020204" pitchFamily="18" charset="0"/>
              </a:rPr>
              <a:t> de </a:t>
            </a:r>
            <a:r>
              <a:rPr lang="en-US" sz="2400" dirty="0" err="1">
                <a:latin typeface="Bookman Old Style" panose="02050604050505020204" pitchFamily="18" charset="0"/>
              </a:rPr>
              <a:t>bevalling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meer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zijn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Gewichtsverlies</a:t>
            </a:r>
            <a:r>
              <a:rPr lang="en-US" sz="2400" dirty="0">
                <a:latin typeface="Bookman Old Style" panose="02050604050505020204" pitchFamily="18" charset="0"/>
              </a:rPr>
              <a:t> van 10% → </a:t>
            </a:r>
            <a:r>
              <a:rPr lang="en-US" sz="2400" dirty="0" err="1">
                <a:latin typeface="Bookman Old Style" panose="02050604050505020204" pitchFamily="18" charset="0"/>
              </a:rPr>
              <a:t>bv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evalueren</a:t>
            </a:r>
            <a:r>
              <a:rPr lang="en-US" sz="2400" dirty="0">
                <a:latin typeface="Bookman Old Style" panose="02050604050505020204" pitchFamily="18" charset="0"/>
              </a:rPr>
              <a:t> → </a:t>
            </a:r>
            <a:r>
              <a:rPr lang="en-US" sz="2400" dirty="0" err="1">
                <a:latin typeface="Bookman Old Style" panose="02050604050505020204" pitchFamily="18" charset="0"/>
              </a:rPr>
              <a:t>bij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bijvoeding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starten</a:t>
            </a:r>
            <a:r>
              <a:rPr lang="en-US" sz="2400" dirty="0">
                <a:latin typeface="Bookman Old Style" panose="02050604050505020204" pitchFamily="18" charset="0"/>
              </a:rPr>
              <a:t> met </a:t>
            </a:r>
            <a:r>
              <a:rPr lang="en-US" sz="2400" dirty="0" err="1">
                <a:latin typeface="Bookman Old Style" panose="02050604050505020204" pitchFamily="18" charset="0"/>
              </a:rPr>
              <a:t>kolven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7-14e </a:t>
            </a:r>
            <a:r>
              <a:rPr lang="en-US" sz="2400" dirty="0" err="1">
                <a:latin typeface="Bookman Old Style" panose="02050604050505020204" pitchFamily="18" charset="0"/>
              </a:rPr>
              <a:t>dag</a:t>
            </a:r>
            <a:r>
              <a:rPr lang="en-US" sz="2400" dirty="0">
                <a:latin typeface="Bookman Old Style" panose="02050604050505020204" pitchFamily="18" charset="0"/>
              </a:rPr>
              <a:t> pp </a:t>
            </a:r>
            <a:r>
              <a:rPr lang="en-US" sz="2400" dirty="0" err="1">
                <a:latin typeface="Bookman Old Style" panose="02050604050505020204" pitchFamily="18" charset="0"/>
              </a:rPr>
              <a:t>terug</a:t>
            </a:r>
            <a:r>
              <a:rPr lang="en-US" sz="2400" dirty="0">
                <a:latin typeface="Bookman Old Style" panose="02050604050505020204" pitchFamily="18" charset="0"/>
              </a:rPr>
              <a:t> op </a:t>
            </a:r>
            <a:r>
              <a:rPr lang="en-US" sz="2400" dirty="0" err="1">
                <a:latin typeface="Bookman Old Style" panose="02050604050505020204" pitchFamily="18" charset="0"/>
              </a:rPr>
              <a:t>geboortegewicht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Terug</a:t>
            </a:r>
            <a:r>
              <a:rPr lang="en-US" sz="2400" dirty="0">
                <a:latin typeface="Bookman Old Style" panose="02050604050505020204" pitchFamily="18" charset="0"/>
              </a:rPr>
              <a:t> op </a:t>
            </a:r>
            <a:r>
              <a:rPr lang="en-US" sz="2400" dirty="0" err="1">
                <a:latin typeface="Bookman Old Style" panose="02050604050505020204" pitchFamily="18" charset="0"/>
              </a:rPr>
              <a:t>geboortegewicht</a:t>
            </a:r>
            <a:r>
              <a:rPr lang="en-US" sz="2400" dirty="0">
                <a:latin typeface="Bookman Old Style" panose="02050604050505020204" pitchFamily="18" charset="0"/>
              </a:rPr>
              <a:t> → </a:t>
            </a:r>
            <a:r>
              <a:rPr lang="en-US" sz="2400" dirty="0" err="1">
                <a:latin typeface="Bookman Old Style" panose="02050604050505020204" pitchFamily="18" charset="0"/>
              </a:rPr>
              <a:t>gemiddelde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groei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meisjes</a:t>
            </a:r>
            <a:r>
              <a:rPr lang="en-US" sz="2400" dirty="0">
                <a:latin typeface="Bookman Old Style" panose="02050604050505020204" pitchFamily="18" charset="0"/>
              </a:rPr>
              <a:t> is 39 gr p/d.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Terug</a:t>
            </a:r>
            <a:r>
              <a:rPr lang="en-US" sz="2400" dirty="0">
                <a:latin typeface="Bookman Old Style" panose="02050604050505020204" pitchFamily="18" charset="0"/>
              </a:rPr>
              <a:t> op </a:t>
            </a:r>
            <a:r>
              <a:rPr lang="en-US" sz="2400" dirty="0" err="1">
                <a:latin typeface="Bookman Old Style" panose="02050604050505020204" pitchFamily="18" charset="0"/>
              </a:rPr>
              <a:t>geboortegewicht</a:t>
            </a:r>
            <a:r>
              <a:rPr lang="en-US" sz="2400" dirty="0">
                <a:latin typeface="Bookman Old Style" panose="02050604050505020204" pitchFamily="18" charset="0"/>
              </a:rPr>
              <a:t> → </a:t>
            </a:r>
            <a:r>
              <a:rPr lang="en-US" sz="2400" dirty="0" err="1">
                <a:latin typeface="Bookman Old Style" panose="02050604050505020204" pitchFamily="18" charset="0"/>
              </a:rPr>
              <a:t>gemiddelde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groei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jongens</a:t>
            </a:r>
            <a:r>
              <a:rPr lang="en-US" sz="2400" dirty="0">
                <a:latin typeface="Bookman Old Style" panose="02050604050505020204" pitchFamily="18" charset="0"/>
              </a:rPr>
              <a:t> is 46 gr p/d.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Wegen</a:t>
            </a:r>
            <a:r>
              <a:rPr lang="en-US" sz="2400" dirty="0">
                <a:latin typeface="Bookman Old Style" panose="02050604050505020204" pitchFamily="18" charset="0"/>
              </a:rPr>
              <a:t>: </a:t>
            </a:r>
            <a:r>
              <a:rPr lang="en-US" sz="2400" dirty="0" err="1">
                <a:latin typeface="Bookman Old Style" panose="02050604050505020204" pitchFamily="18" charset="0"/>
              </a:rPr>
              <a:t>na</a:t>
            </a:r>
            <a:r>
              <a:rPr lang="en-US" sz="2400" dirty="0">
                <a:latin typeface="Bookman Old Style" panose="02050604050505020204" pitchFamily="18" charset="0"/>
              </a:rPr>
              <a:t> de </a:t>
            </a:r>
            <a:r>
              <a:rPr lang="en-US" sz="2400" dirty="0" err="1">
                <a:latin typeface="Bookman Old Style" panose="02050604050505020204" pitchFamily="18" charset="0"/>
              </a:rPr>
              <a:t>bevalling</a:t>
            </a:r>
            <a:r>
              <a:rPr lang="en-US" sz="2400" dirty="0">
                <a:latin typeface="Bookman Old Style" panose="02050604050505020204" pitchFamily="18" charset="0"/>
              </a:rPr>
              <a:t>, 4e </a:t>
            </a:r>
            <a:r>
              <a:rPr lang="en-US" sz="2400" dirty="0" err="1">
                <a:latin typeface="Bookman Old Style" panose="02050604050505020204" pitchFamily="18" charset="0"/>
              </a:rPr>
              <a:t>dag</a:t>
            </a:r>
            <a:r>
              <a:rPr lang="en-US" sz="2400" dirty="0">
                <a:latin typeface="Bookman Old Style" panose="02050604050505020204" pitchFamily="18" charset="0"/>
              </a:rPr>
              <a:t> pp, 8e </a:t>
            </a:r>
            <a:r>
              <a:rPr lang="en-US" sz="2400" dirty="0" err="1">
                <a:latin typeface="Bookman Old Style" panose="02050604050505020204" pitchFamily="18" charset="0"/>
              </a:rPr>
              <a:t>dag</a:t>
            </a:r>
            <a:r>
              <a:rPr lang="en-US" sz="2400" dirty="0">
                <a:latin typeface="Bookman Old Style" panose="02050604050505020204" pitchFamily="18" charset="0"/>
              </a:rPr>
              <a:t> pp </a:t>
            </a:r>
            <a:r>
              <a:rPr lang="en-US" sz="2400" dirty="0">
                <a:latin typeface="Century" panose="02040604050505020304" pitchFamily="18" charset="0"/>
              </a:rPr>
              <a:t>→ </a:t>
            </a:r>
            <a:r>
              <a:rPr lang="en-US" sz="2400" dirty="0" err="1">
                <a:latin typeface="Century" panose="02040604050505020304" pitchFamily="18" charset="0"/>
              </a:rPr>
              <a:t>kan</a:t>
            </a:r>
            <a:r>
              <a:rPr lang="en-US" sz="2400" dirty="0">
                <a:latin typeface="Century" panose="02040604050505020304" pitchFamily="18" charset="0"/>
              </a:rPr>
              <a:t> </a:t>
            </a:r>
            <a:r>
              <a:rPr lang="en-US" sz="2400" dirty="0" err="1">
                <a:latin typeface="Century" panose="02040604050505020304" pitchFamily="18" charset="0"/>
              </a:rPr>
              <a:t>verschillen</a:t>
            </a:r>
            <a:r>
              <a:rPr lang="en-US" sz="2400" dirty="0">
                <a:latin typeface="Century" panose="02040604050505020304" pitchFamily="18" charset="0"/>
              </a:rPr>
              <a:t>. </a:t>
            </a:r>
            <a:r>
              <a:rPr lang="en-US" sz="2400" dirty="0" err="1">
                <a:latin typeface="Century" panose="02040604050505020304" pitchFamily="18" charset="0"/>
              </a:rPr>
              <a:t>afhankelijk</a:t>
            </a:r>
            <a:r>
              <a:rPr lang="en-US" sz="2400" dirty="0">
                <a:latin typeface="Century" panose="02040604050505020304" pitchFamily="18" charset="0"/>
              </a:rPr>
              <a:t> van de </a:t>
            </a:r>
            <a:r>
              <a:rPr lang="en-US" sz="2400" dirty="0" err="1">
                <a:latin typeface="Century" panose="02040604050505020304" pitchFamily="18" charset="0"/>
              </a:rPr>
              <a:t>situatie</a:t>
            </a:r>
            <a:r>
              <a:rPr lang="en-US" sz="2400" dirty="0">
                <a:latin typeface="Century" panose="02040604050505020304" pitchFamily="18" charset="0"/>
              </a:rPr>
              <a:t>.</a:t>
            </a:r>
            <a:endParaRPr lang="en-US" sz="2400" dirty="0">
              <a:latin typeface="Bookman Old Style" panose="02050604050505020204" pitchFamily="18" charset="0"/>
            </a:endParaRPr>
          </a:p>
          <a:p>
            <a:endParaRPr lang="en-US" sz="2400" dirty="0">
              <a:latin typeface="Bookman Old Style" panose="02050604050505020204" pitchFamily="18" charset="0"/>
            </a:endParaRPr>
          </a:p>
          <a:p>
            <a:pPr lvl="8"/>
            <a:r>
              <a:rPr lang="en-US" dirty="0">
                <a:latin typeface="Bookman Old Style" panose="02050604050505020204" pitchFamily="18" charset="0"/>
              </a:rPr>
              <a:t>		    </a:t>
            </a:r>
          </a:p>
          <a:p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E990843-BA94-4F30-8A5A-AC91B576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34657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D5FD50-68D8-4664-8BEF-AC652B9FB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251791"/>
            <a:ext cx="9509760" cy="4717774"/>
          </a:xfrm>
        </p:spPr>
        <p:txBody>
          <a:bodyPr>
            <a:noAutofit/>
          </a:bodyPr>
          <a:lstStyle/>
          <a:p>
            <a:pPr algn="ctr"/>
            <a:r>
              <a:rPr lang="en-US" sz="8000" dirty="0" err="1">
                <a:latin typeface="Bookman Old Style" panose="02050604050505020204" pitchFamily="18" charset="0"/>
              </a:rPr>
              <a:t>Belangrijk</a:t>
            </a:r>
            <a:r>
              <a:rPr lang="en-US" sz="8000" dirty="0">
                <a:latin typeface="Bookman Old Style" panose="02050604050505020204" pitchFamily="18" charset="0"/>
              </a:rPr>
              <a:t>, de </a:t>
            </a:r>
            <a:r>
              <a:rPr lang="en-US" sz="8000" dirty="0" err="1">
                <a:latin typeface="Bookman Old Style" panose="02050604050505020204" pitchFamily="18" charset="0"/>
              </a:rPr>
              <a:t>groei</a:t>
            </a:r>
            <a:r>
              <a:rPr lang="en-US" sz="8000" dirty="0">
                <a:latin typeface="Bookman Old Style" panose="02050604050505020204" pitchFamily="18" charset="0"/>
              </a:rPr>
              <a:t> is </a:t>
            </a:r>
            <a:r>
              <a:rPr lang="en-US" sz="8000" dirty="0" err="1">
                <a:latin typeface="Bookman Old Style" panose="02050604050505020204" pitchFamily="18" charset="0"/>
              </a:rPr>
              <a:t>een</a:t>
            </a:r>
            <a:r>
              <a:rPr lang="en-US" sz="8000" dirty="0">
                <a:latin typeface="Bookman Old Style" panose="02050604050505020204" pitchFamily="18" charset="0"/>
              </a:rPr>
              <a:t> </a:t>
            </a:r>
            <a:r>
              <a:rPr lang="en-US" sz="8000" dirty="0" err="1">
                <a:latin typeface="Bookman Old Style" panose="02050604050505020204" pitchFamily="18" charset="0"/>
              </a:rPr>
              <a:t>totaalplaatje</a:t>
            </a:r>
            <a:r>
              <a:rPr lang="en-US" sz="8000" dirty="0">
                <a:latin typeface="Bookman Old Style" panose="02050604050505020204" pitchFamily="18" charset="0"/>
              </a:rPr>
              <a:t>!</a:t>
            </a:r>
            <a:endParaRPr lang="nl-NL" sz="80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81DFE88-F4D0-4301-B491-F57036305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61344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6415BC-2186-498C-8C4C-69C84A886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185530"/>
            <a:ext cx="9509760" cy="1147238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>
                <a:latin typeface="Bookman Old Style" panose="02050604050505020204" pitchFamily="18" charset="0"/>
              </a:rPr>
              <a:t>Bijvoeden</a:t>
            </a:r>
            <a:endParaRPr lang="nl-NL" sz="60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43A1BA-E3D4-41CF-A3E0-E96ADF5EE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>
                <a:latin typeface="Bookman Old Style" panose="02050604050505020204" pitchFamily="18" charset="0"/>
              </a:rPr>
              <a:t>Gewichtsverlies</a:t>
            </a:r>
            <a:r>
              <a:rPr lang="en-US" sz="2800" dirty="0">
                <a:latin typeface="Bookman Old Style" panose="02050604050505020204" pitchFamily="18" charset="0"/>
              </a:rPr>
              <a:t> van </a:t>
            </a:r>
            <a:r>
              <a:rPr lang="en-US" sz="2800" dirty="0" err="1">
                <a:latin typeface="Bookman Old Style" panose="02050604050505020204" pitchFamily="18" charset="0"/>
              </a:rPr>
              <a:t>meer</a:t>
            </a:r>
            <a:r>
              <a:rPr lang="en-US" sz="2800" dirty="0">
                <a:latin typeface="Bookman Old Style" panose="02050604050505020204" pitchFamily="18" charset="0"/>
              </a:rPr>
              <a:t> dan 10%.</a:t>
            </a:r>
          </a:p>
          <a:p>
            <a:r>
              <a:rPr lang="en-US" sz="2800" dirty="0" err="1">
                <a:latin typeface="Bookman Old Style" panose="02050604050505020204" pitchFamily="18" charset="0"/>
              </a:rPr>
              <a:t>Onvoldoende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groei</a:t>
            </a:r>
            <a:r>
              <a:rPr lang="en-US" sz="2800" dirty="0">
                <a:latin typeface="Bookman Old Style" panose="02050604050505020204" pitchFamily="18" charset="0"/>
              </a:rPr>
              <a:t> van de baby </a:t>
            </a:r>
            <a:r>
              <a:rPr lang="en-US" sz="2800" dirty="0" err="1">
                <a:latin typeface="Bookman Old Style" panose="02050604050505020204" pitchFamily="18" charset="0"/>
              </a:rPr>
              <a:t>vanaf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dag</a:t>
            </a:r>
            <a:r>
              <a:rPr lang="en-US" sz="2800" dirty="0">
                <a:latin typeface="Bookman Old Style" panose="02050604050505020204" pitchFamily="18" charset="0"/>
              </a:rPr>
              <a:t> 5.</a:t>
            </a:r>
          </a:p>
          <a:p>
            <a:r>
              <a:rPr lang="en-US" sz="2800" dirty="0" err="1">
                <a:latin typeface="Bookman Old Style" panose="02050604050505020204" pitchFamily="18" charset="0"/>
              </a:rPr>
              <a:t>Niet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terug</a:t>
            </a:r>
            <a:r>
              <a:rPr lang="en-US" sz="2800" dirty="0">
                <a:latin typeface="Bookman Old Style" panose="02050604050505020204" pitchFamily="18" charset="0"/>
              </a:rPr>
              <a:t> op </a:t>
            </a:r>
            <a:r>
              <a:rPr lang="en-US" sz="2800" dirty="0" err="1">
                <a:latin typeface="Bookman Old Style" panose="02050604050505020204" pitchFamily="18" charset="0"/>
              </a:rPr>
              <a:t>geboortegewicht</a:t>
            </a:r>
            <a:r>
              <a:rPr lang="en-US" sz="2800" dirty="0">
                <a:latin typeface="Bookman Old Style" panose="02050604050505020204" pitchFamily="18" charset="0"/>
              </a:rPr>
              <a:t> 14e </a:t>
            </a:r>
            <a:r>
              <a:rPr lang="en-US" sz="2800" dirty="0" err="1">
                <a:latin typeface="Bookman Old Style" panose="02050604050505020204" pitchFamily="18" charset="0"/>
              </a:rPr>
              <a:t>dag</a:t>
            </a:r>
            <a:r>
              <a:rPr lang="en-US" sz="2800" dirty="0">
                <a:latin typeface="Bookman Old Style" panose="02050604050505020204" pitchFamily="18" charset="0"/>
              </a:rPr>
              <a:t> pp.</a:t>
            </a:r>
          </a:p>
          <a:p>
            <a:r>
              <a:rPr lang="en-US" sz="2800" dirty="0" err="1">
                <a:latin typeface="Bookman Old Style" panose="02050604050505020204" pitchFamily="18" charset="0"/>
              </a:rPr>
              <a:t>Als</a:t>
            </a:r>
            <a:r>
              <a:rPr lang="en-US" sz="2800" dirty="0">
                <a:latin typeface="Bookman Old Style" panose="02050604050505020204" pitchFamily="18" charset="0"/>
              </a:rPr>
              <a:t> de baby </a:t>
            </a:r>
            <a:r>
              <a:rPr lang="en-US" sz="2800" dirty="0" err="1">
                <a:latin typeface="Bookman Old Style" panose="02050604050505020204" pitchFamily="18" charset="0"/>
              </a:rPr>
              <a:t>nog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niet</a:t>
            </a:r>
            <a:r>
              <a:rPr lang="en-US" sz="2800" dirty="0">
                <a:latin typeface="Bookman Old Style" panose="02050604050505020204" pitchFamily="18" charset="0"/>
              </a:rPr>
              <a:t> is </a:t>
            </a:r>
            <a:r>
              <a:rPr lang="en-US" sz="2800" dirty="0" err="1">
                <a:latin typeface="Bookman Old Style" panose="02050604050505020204" pitchFamily="18" charset="0"/>
              </a:rPr>
              <a:t>staat</a:t>
            </a:r>
            <a:r>
              <a:rPr lang="en-US" sz="2800" dirty="0">
                <a:latin typeface="Bookman Old Style" panose="02050604050505020204" pitchFamily="18" charset="0"/>
              </a:rPr>
              <a:t> is om </a:t>
            </a:r>
            <a:r>
              <a:rPr lang="en-US" sz="2800" dirty="0" err="1">
                <a:latin typeface="Bookman Old Style" panose="02050604050505020204" pitchFamily="18" charset="0"/>
              </a:rPr>
              <a:t>aan</a:t>
            </a:r>
            <a:r>
              <a:rPr lang="en-US" sz="2800" dirty="0">
                <a:latin typeface="Bookman Old Style" panose="02050604050505020204" pitchFamily="18" charset="0"/>
              </a:rPr>
              <a:t> de </a:t>
            </a:r>
            <a:r>
              <a:rPr lang="en-US" sz="2800" dirty="0" err="1">
                <a:latin typeface="Bookman Old Style" panose="02050604050505020204" pitchFamily="18" charset="0"/>
              </a:rPr>
              <a:t>borst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te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drinken</a:t>
            </a:r>
            <a:r>
              <a:rPr lang="en-US" sz="2800" dirty="0">
                <a:latin typeface="Bookman Old Style" panose="02050604050505020204" pitchFamily="18" charset="0"/>
              </a:rPr>
              <a:t>.</a:t>
            </a:r>
          </a:p>
          <a:p>
            <a:endParaRPr lang="en-US" sz="2800" dirty="0">
              <a:latin typeface="Bookman Old Style" panose="02050604050505020204" pitchFamily="18" charset="0"/>
            </a:endParaRPr>
          </a:p>
          <a:p>
            <a:endParaRPr lang="nl-NL" dirty="0">
              <a:latin typeface="Bookman Old Style" panose="02050604050505020204" pitchFamily="18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89B1043-B7C8-4E6E-8E45-2039BA27B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183211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B73631-5155-4F1A-B268-B3D0F64A9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198783"/>
            <a:ext cx="9509760" cy="1007165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>
                <a:latin typeface="Bookman Old Style" panose="02050604050505020204" pitchFamily="18" charset="0"/>
              </a:rPr>
              <a:t>Manieren</a:t>
            </a:r>
            <a:r>
              <a:rPr lang="en-US" sz="5400" dirty="0">
                <a:latin typeface="Bookman Old Style" panose="02050604050505020204" pitchFamily="18" charset="0"/>
              </a:rPr>
              <a:t> van </a:t>
            </a:r>
            <a:r>
              <a:rPr lang="en-US" sz="5400" dirty="0" err="1">
                <a:latin typeface="Bookman Old Style" panose="02050604050505020204" pitchFamily="18" charset="0"/>
              </a:rPr>
              <a:t>bijvoeden</a:t>
            </a:r>
            <a:endParaRPr lang="nl-NL" sz="5400" dirty="0">
              <a:latin typeface="Bookman Old Style" panose="02050604050505020204" pitchFamily="18" charset="0"/>
            </a:endParaRP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0417ACD1-820D-425A-8257-FC6DFE191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1389" y="1239078"/>
            <a:ext cx="2902226" cy="2419847"/>
          </a:xfr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37CB4A4-C542-4823-A812-3ADDE5C06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1120" y="6598763"/>
            <a:ext cx="7159752" cy="237744"/>
          </a:xfrm>
        </p:spPr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2B40859-816B-495B-B01F-58DD40E8B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207" y="1239077"/>
            <a:ext cx="2902226" cy="241984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03CC9FC-AB82-4ADA-B0ED-21037FC80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9025" y="1209921"/>
            <a:ext cx="2902226" cy="247815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C89AAE39-EDAE-434C-B41C-02F58AF25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5375" y="3855416"/>
            <a:ext cx="4351889" cy="261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9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0957F0-73CB-4707-812D-684F0EFB5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344557"/>
            <a:ext cx="9509760" cy="988211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Bookman Old Style" panose="02050604050505020204" pitchFamily="18" charset="0"/>
              </a:rPr>
              <a:t>De </a:t>
            </a:r>
            <a:r>
              <a:rPr lang="en-US" sz="5400" dirty="0" err="1">
                <a:latin typeface="Bookman Old Style" panose="02050604050505020204" pitchFamily="18" charset="0"/>
              </a:rPr>
              <a:t>regeldagen</a:t>
            </a:r>
            <a:endParaRPr lang="nl-NL" sz="54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DE94F0-6A33-40D7-9F3B-229F8E5CF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1616766"/>
            <a:ext cx="9509760" cy="4412814"/>
          </a:xfrm>
        </p:spPr>
        <p:txBody>
          <a:bodyPr/>
          <a:lstStyle/>
          <a:p>
            <a:r>
              <a:rPr lang="en-US" dirty="0" err="1"/>
              <a:t>Vraag</a:t>
            </a:r>
            <a:r>
              <a:rPr lang="en-US" dirty="0"/>
              <a:t> en </a:t>
            </a:r>
            <a:r>
              <a:rPr lang="en-US" dirty="0" err="1"/>
              <a:t>aanbod</a:t>
            </a:r>
            <a:r>
              <a:rPr lang="en-US" dirty="0"/>
              <a:t> </a:t>
            </a:r>
            <a:r>
              <a:rPr lang="en-US" dirty="0" err="1"/>
              <a:t>moet</a:t>
            </a:r>
            <a:r>
              <a:rPr lang="en-US" dirty="0"/>
              <a:t> </a:t>
            </a:r>
            <a:r>
              <a:rPr lang="en-US" dirty="0" err="1"/>
              <a:t>weer</a:t>
            </a:r>
            <a:r>
              <a:rPr lang="en-US" dirty="0"/>
              <a:t> op </a:t>
            </a:r>
            <a:r>
              <a:rPr lang="en-US" dirty="0" err="1"/>
              <a:t>elkaar</a:t>
            </a:r>
            <a:r>
              <a:rPr lang="en-US" dirty="0"/>
              <a:t> </a:t>
            </a:r>
            <a:r>
              <a:rPr lang="en-US" dirty="0" err="1"/>
              <a:t>afgestemd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.</a:t>
            </a:r>
          </a:p>
          <a:p>
            <a:r>
              <a:rPr lang="en-US" dirty="0"/>
              <a:t>Baby </a:t>
            </a:r>
            <a:r>
              <a:rPr lang="en-US" dirty="0" err="1"/>
              <a:t>wil</a:t>
            </a:r>
            <a:r>
              <a:rPr lang="en-US" dirty="0"/>
              <a:t> </a:t>
            </a:r>
            <a:r>
              <a:rPr lang="en-US" dirty="0" err="1"/>
              <a:t>vaker</a:t>
            </a:r>
            <a:r>
              <a:rPr lang="en-US" dirty="0"/>
              <a:t> </a:t>
            </a:r>
            <a:r>
              <a:rPr lang="en-US" dirty="0" err="1"/>
              <a:t>drinken</a:t>
            </a:r>
            <a:r>
              <a:rPr lang="en-US" dirty="0"/>
              <a:t>.</a:t>
            </a:r>
          </a:p>
          <a:p>
            <a:r>
              <a:rPr lang="en-US" dirty="0"/>
              <a:t>De baby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groeispurt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.</a:t>
            </a:r>
          </a:p>
          <a:p>
            <a:r>
              <a:rPr lang="en-US" dirty="0"/>
              <a:t>De baby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huilen</a:t>
            </a:r>
            <a:r>
              <a:rPr lang="en-US" dirty="0"/>
              <a:t>.</a:t>
            </a:r>
          </a:p>
          <a:p>
            <a:r>
              <a:rPr lang="en-US" dirty="0" err="1"/>
              <a:t>Meest</a:t>
            </a:r>
            <a:r>
              <a:rPr lang="en-US" dirty="0"/>
              <a:t> </a:t>
            </a:r>
            <a:r>
              <a:rPr lang="en-US" dirty="0" err="1"/>
              <a:t>bekend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10 </a:t>
            </a:r>
            <a:r>
              <a:rPr lang="en-US" dirty="0" err="1"/>
              <a:t>dagen</a:t>
            </a:r>
            <a:r>
              <a:rPr lang="en-US" dirty="0"/>
              <a:t>, 6 </a:t>
            </a:r>
            <a:r>
              <a:rPr lang="en-US" dirty="0" err="1"/>
              <a:t>weken</a:t>
            </a:r>
            <a:r>
              <a:rPr lang="en-US" dirty="0"/>
              <a:t> en 3 </a:t>
            </a:r>
            <a:r>
              <a:rPr lang="en-US" dirty="0" err="1"/>
              <a:t>maanden</a:t>
            </a:r>
            <a:r>
              <a:rPr lang="en-US" dirty="0"/>
              <a:t>.</a:t>
            </a:r>
          </a:p>
          <a:p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altijd</a:t>
            </a:r>
            <a:r>
              <a:rPr lang="en-US" dirty="0"/>
              <a:t> </a:t>
            </a:r>
            <a:r>
              <a:rPr lang="en-US" dirty="0" err="1"/>
              <a:t>voorkomen</a:t>
            </a:r>
            <a:r>
              <a:rPr lang="en-US" dirty="0"/>
              <a:t>.</a:t>
            </a:r>
          </a:p>
          <a:p>
            <a:r>
              <a:rPr lang="en-US" dirty="0" err="1"/>
              <a:t>Duur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van 2 tot 6 </a:t>
            </a:r>
            <a:r>
              <a:rPr lang="en-US" dirty="0" err="1"/>
              <a:t>dagen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.</a:t>
            </a:r>
          </a:p>
          <a:p>
            <a:r>
              <a:rPr lang="en-US" dirty="0" err="1"/>
              <a:t>Stel</a:t>
            </a:r>
            <a:r>
              <a:rPr lang="en-US" dirty="0"/>
              <a:t> </a:t>
            </a:r>
            <a:r>
              <a:rPr lang="en-US" dirty="0" err="1"/>
              <a:t>moeder</a:t>
            </a:r>
            <a:r>
              <a:rPr lang="en-US" dirty="0"/>
              <a:t> </a:t>
            </a:r>
            <a:r>
              <a:rPr lang="en-US" dirty="0" err="1"/>
              <a:t>gerust</a:t>
            </a:r>
            <a:r>
              <a:rPr lang="en-US" dirty="0"/>
              <a:t>, </a:t>
            </a:r>
            <a:r>
              <a:rPr lang="en-US" dirty="0" err="1"/>
              <a:t>geef</a:t>
            </a:r>
            <a:r>
              <a:rPr lang="en-US" dirty="0"/>
              <a:t> </a:t>
            </a:r>
            <a:r>
              <a:rPr lang="en-US" dirty="0" err="1"/>
              <a:t>uitleg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4491B72-6257-49D8-84A9-D11C3F801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20669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A5CB29-6E09-4531-BBB4-155BA64E1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715617"/>
            <a:ext cx="9509760" cy="5208105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latin typeface="Bookman Old Style" panose="02050604050505020204" pitchFamily="18" charset="0"/>
              </a:rPr>
              <a:t>De </a:t>
            </a:r>
            <a:r>
              <a:rPr lang="en-US" sz="6000" dirty="0" err="1">
                <a:latin typeface="Bookman Old Style" panose="02050604050505020204" pitchFamily="18" charset="0"/>
              </a:rPr>
              <a:t>meest</a:t>
            </a:r>
            <a:r>
              <a:rPr lang="en-US" sz="6000" dirty="0">
                <a:latin typeface="Bookman Old Style" panose="02050604050505020204" pitchFamily="18" charset="0"/>
              </a:rPr>
              <a:t> </a:t>
            </a:r>
            <a:r>
              <a:rPr lang="en-US" sz="6000" dirty="0" err="1">
                <a:latin typeface="Bookman Old Style" panose="02050604050505020204" pitchFamily="18" charset="0"/>
              </a:rPr>
              <a:t>voorkomende</a:t>
            </a:r>
            <a:r>
              <a:rPr lang="en-US" sz="6000" dirty="0">
                <a:latin typeface="Bookman Old Style" panose="02050604050505020204" pitchFamily="18" charset="0"/>
              </a:rPr>
              <a:t> </a:t>
            </a:r>
            <a:r>
              <a:rPr lang="en-US" sz="6000" dirty="0" err="1">
                <a:latin typeface="Bookman Old Style" panose="02050604050505020204" pitchFamily="18" charset="0"/>
              </a:rPr>
              <a:t>problemen</a:t>
            </a:r>
            <a:br>
              <a:rPr lang="en-US" sz="6000" dirty="0">
                <a:latin typeface="Bookman Old Style" panose="02050604050505020204" pitchFamily="18" charset="0"/>
              </a:rPr>
            </a:br>
            <a:br>
              <a:rPr lang="en-US" sz="6000" dirty="0">
                <a:latin typeface="Bookman Old Style" panose="02050604050505020204" pitchFamily="18" charset="0"/>
              </a:rPr>
            </a:br>
            <a:r>
              <a:rPr lang="en-US" sz="6000" dirty="0">
                <a:latin typeface="Bookman Old Style" panose="02050604050505020204" pitchFamily="18" charset="0"/>
              </a:rPr>
              <a:t>Baby</a:t>
            </a:r>
            <a:br>
              <a:rPr lang="en-US" sz="6000" dirty="0">
                <a:latin typeface="Bookman Old Style" panose="02050604050505020204" pitchFamily="18" charset="0"/>
              </a:rPr>
            </a:br>
            <a:br>
              <a:rPr lang="en-US" sz="6000" dirty="0">
                <a:latin typeface="Bookman Old Style" panose="02050604050505020204" pitchFamily="18" charset="0"/>
              </a:rPr>
            </a:br>
            <a:endParaRPr lang="nl-NL" sz="60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D80422A-A738-4DC0-A84D-80C1DAE64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243382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989FCC-9EB8-42A0-AED2-AABBC89D7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397566"/>
            <a:ext cx="9509760" cy="91827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latin typeface="Bookman Old Style" panose="02050604050505020204" pitchFamily="18" charset="0"/>
              </a:rPr>
              <a:t>De </a:t>
            </a:r>
            <a:r>
              <a:rPr lang="en-US" sz="4400" dirty="0" err="1">
                <a:latin typeface="Bookman Old Style" panose="02050604050505020204" pitchFamily="18" charset="0"/>
              </a:rPr>
              <a:t>overprikkelde</a:t>
            </a:r>
            <a:r>
              <a:rPr lang="en-US" sz="4400" dirty="0">
                <a:latin typeface="Bookman Old Style" panose="02050604050505020204" pitchFamily="18" charset="0"/>
              </a:rPr>
              <a:t>, </a:t>
            </a:r>
            <a:r>
              <a:rPr lang="en-US" sz="4400" dirty="0" err="1">
                <a:latin typeface="Bookman Old Style" panose="02050604050505020204" pitchFamily="18" charset="0"/>
              </a:rPr>
              <a:t>gestreste</a:t>
            </a:r>
            <a:r>
              <a:rPr lang="en-US" sz="4400" dirty="0">
                <a:latin typeface="Bookman Old Style" panose="02050604050505020204" pitchFamily="18" charset="0"/>
              </a:rPr>
              <a:t> baby</a:t>
            </a:r>
            <a:endParaRPr lang="nl-NL" sz="44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6441E4-6BFC-4316-AA6D-B504B840C3D6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 err="1">
                <a:latin typeface="Bookman Old Style" panose="02050604050505020204" pitchFamily="18" charset="0"/>
              </a:rPr>
              <a:t>Wennen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aan</a:t>
            </a:r>
            <a:r>
              <a:rPr lang="en-US" dirty="0">
                <a:latin typeface="Bookman Old Style" panose="02050604050505020204" pitchFamily="18" charset="0"/>
              </a:rPr>
              <a:t> het </a:t>
            </a:r>
            <a:r>
              <a:rPr lang="en-US" dirty="0" err="1">
                <a:latin typeface="Bookman Old Style" panose="02050604050505020204" pitchFamily="18" charset="0"/>
              </a:rPr>
              <a:t>leven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buiten</a:t>
            </a:r>
            <a:r>
              <a:rPr lang="en-US" dirty="0">
                <a:latin typeface="Bookman Old Style" panose="02050604050505020204" pitchFamily="18" charset="0"/>
              </a:rPr>
              <a:t> de </a:t>
            </a:r>
            <a:r>
              <a:rPr lang="en-US" dirty="0" err="1">
                <a:latin typeface="Bookman Old Style" panose="02050604050505020204" pitchFamily="18" charset="0"/>
              </a:rPr>
              <a:t>baarmoeder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>
                <a:latin typeface="Bookman Old Style" panose="02050604050505020204" pitchFamily="18" charset="0"/>
              </a:rPr>
              <a:t>Alcohol </a:t>
            </a:r>
            <a:r>
              <a:rPr lang="en-US" dirty="0" err="1">
                <a:latin typeface="Bookman Old Style" panose="02050604050505020204" pitchFamily="18" charset="0"/>
              </a:rPr>
              <a:t>gebruik</a:t>
            </a:r>
            <a:r>
              <a:rPr lang="en-US" dirty="0">
                <a:latin typeface="Bookman Old Style" panose="02050604050505020204" pitchFamily="18" charset="0"/>
              </a:rPr>
              <a:t> van de </a:t>
            </a:r>
            <a:r>
              <a:rPr lang="en-US" dirty="0" err="1">
                <a:latin typeface="Bookman Old Style" panose="02050604050505020204" pitchFamily="18" charset="0"/>
              </a:rPr>
              <a:t>moeder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Roken</a:t>
            </a:r>
            <a:r>
              <a:rPr lang="en-US" dirty="0">
                <a:latin typeface="Bookman Old Style" panose="02050604050505020204" pitchFamily="18" charset="0"/>
              </a:rPr>
              <a:t> van de </a:t>
            </a:r>
            <a:r>
              <a:rPr lang="en-US" dirty="0" err="1">
                <a:latin typeface="Bookman Old Style" panose="02050604050505020204" pitchFamily="18" charset="0"/>
              </a:rPr>
              <a:t>moeder</a:t>
            </a:r>
            <a:r>
              <a:rPr lang="en-US" dirty="0">
                <a:latin typeface="Bookman Old Style" panose="02050604050505020204" pitchFamily="18" charset="0"/>
              </a:rPr>
              <a:t>/</a:t>
            </a:r>
            <a:r>
              <a:rPr lang="en-US" dirty="0" err="1">
                <a:latin typeface="Bookman Old Style" panose="02050604050505020204" pitchFamily="18" charset="0"/>
              </a:rPr>
              <a:t>omgeving</a:t>
            </a:r>
            <a:endParaRPr lang="en-US" dirty="0">
              <a:latin typeface="Bookman Old Style" panose="02050604050505020204" pitchFamily="18" charset="0"/>
            </a:endParaRPr>
          </a:p>
          <a:p>
            <a:r>
              <a:rPr lang="en-US" dirty="0" err="1">
                <a:latin typeface="Bookman Old Style" panose="02050604050505020204" pitchFamily="18" charset="0"/>
              </a:rPr>
              <a:t>Neurologische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aandoeningen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Traumatische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bevalling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>
                <a:latin typeface="Bookman Old Style" panose="02050604050505020204" pitchFamily="18" charset="0"/>
              </a:rPr>
              <a:t>Caffeine, </a:t>
            </a:r>
            <a:r>
              <a:rPr lang="en-US" dirty="0" err="1">
                <a:latin typeface="Bookman Old Style" panose="02050604050505020204" pitchFamily="18" charset="0"/>
              </a:rPr>
              <a:t>energie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drankjes</a:t>
            </a:r>
            <a:r>
              <a:rPr lang="en-US" dirty="0">
                <a:latin typeface="Bookman Old Style" panose="02050604050505020204" pitchFamily="18" charset="0"/>
              </a:rPr>
              <a:t>, </a:t>
            </a:r>
            <a:r>
              <a:rPr lang="en-US" dirty="0" err="1">
                <a:latin typeface="Bookman Old Style" panose="02050604050505020204" pitchFamily="18" charset="0"/>
              </a:rPr>
              <a:t>overmatig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gebruik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kruiden</a:t>
            </a:r>
            <a:r>
              <a:rPr lang="en-US" dirty="0">
                <a:latin typeface="Bookman Old Style" panose="02050604050505020204" pitchFamily="18" charset="0"/>
              </a:rPr>
              <a:t> thee.</a:t>
            </a:r>
            <a:endParaRPr lang="nl-NL" dirty="0">
              <a:latin typeface="Bookman Old Style" panose="02050604050505020204" pitchFamily="18" charset="0"/>
            </a:endParaRP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00B2ABFD-4A68-4299-BA0D-308D522791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77547" y="1895327"/>
            <a:ext cx="4572000" cy="3392289"/>
          </a:xfrm>
        </p:spPr>
      </p:pic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912FDB-4D2A-4485-90DB-46BC7BCDE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351770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2E3C94-B885-4AFA-A830-9731A515D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238539"/>
            <a:ext cx="9509760" cy="1029741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>
                <a:latin typeface="Bookman Old Style" panose="02050604050505020204" pitchFamily="18" charset="0"/>
              </a:rPr>
              <a:t>Symptomen</a:t>
            </a:r>
            <a:endParaRPr lang="nl-NL" sz="54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DB235E-1ADE-4989-835B-A1D89174B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1120" y="1391479"/>
            <a:ext cx="4572000" cy="78007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Bookman Old Style" panose="02050604050505020204" pitchFamily="18" charset="0"/>
              </a:rPr>
              <a:t>Hoe </a:t>
            </a:r>
            <a:r>
              <a:rPr lang="en-US" sz="2800" dirty="0" err="1">
                <a:latin typeface="Bookman Old Style" panose="02050604050505020204" pitchFamily="18" charset="0"/>
              </a:rPr>
              <a:t>te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herkennen</a:t>
            </a:r>
            <a:endParaRPr lang="nl-NL" sz="2800" dirty="0">
              <a:latin typeface="Bookman Old Style" panose="02050604050505020204" pitchFamily="18" charset="0"/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27F9886-7DC5-4874-881F-25FC5E9D8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41120" y="2294748"/>
            <a:ext cx="4572000" cy="3734831"/>
          </a:xfrm>
        </p:spPr>
        <p:txBody>
          <a:bodyPr/>
          <a:lstStyle/>
          <a:p>
            <a:r>
              <a:rPr lang="en-US" sz="2400" dirty="0" err="1">
                <a:latin typeface="Bookman Old Style" panose="02050604050505020204" pitchFamily="18" charset="0"/>
              </a:rPr>
              <a:t>Overstrekken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Gespannen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lijfje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Grimas</a:t>
            </a:r>
            <a:r>
              <a:rPr lang="en-US" sz="2400" dirty="0">
                <a:latin typeface="Bookman Old Style" panose="02050604050505020204" pitchFamily="18" charset="0"/>
              </a:rPr>
              <a:t> op </a:t>
            </a:r>
            <a:r>
              <a:rPr lang="en-US" sz="2400" dirty="0" err="1">
                <a:latin typeface="Bookman Old Style" panose="02050604050505020204" pitchFamily="18" charset="0"/>
              </a:rPr>
              <a:t>gezichtje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Erg </a:t>
            </a:r>
            <a:r>
              <a:rPr lang="en-US" sz="2400" dirty="0" err="1">
                <a:latin typeface="Bookman Old Style" panose="02050604050505020204" pitchFamily="18" charset="0"/>
              </a:rPr>
              <a:t>beweeglijk</a:t>
            </a:r>
            <a:r>
              <a:rPr lang="en-US" sz="2400" dirty="0">
                <a:latin typeface="Bookman Old Style" panose="02050604050505020204" pitchFamily="18" charset="0"/>
              </a:rPr>
              <a:t>, </a:t>
            </a:r>
            <a:r>
              <a:rPr lang="en-US" sz="2400" dirty="0" err="1">
                <a:latin typeface="Bookman Old Style" panose="02050604050505020204" pitchFamily="18" charset="0"/>
              </a:rPr>
              <a:t>te</a:t>
            </a:r>
            <a:r>
              <a:rPr lang="en-US" sz="2400" dirty="0">
                <a:latin typeface="Bookman Old Style" panose="02050604050505020204" pitchFamily="18" charset="0"/>
              </a:rPr>
              <a:t> alert.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Veel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huilen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endParaRPr lang="nl-NL" dirty="0">
              <a:latin typeface="Bookman Old Style" panose="02050604050505020204" pitchFamily="18" charset="0"/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554909F-C79E-42A9-9AD0-496854D7D4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80" y="1574312"/>
            <a:ext cx="4572000" cy="466524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Bookman Old Style" panose="02050604050505020204" pitchFamily="18" charset="0"/>
              </a:rPr>
              <a:t>Wat </a:t>
            </a:r>
            <a:r>
              <a:rPr lang="en-US" sz="2800" dirty="0" err="1">
                <a:latin typeface="Bookman Old Style" panose="02050604050505020204" pitchFamily="18" charset="0"/>
              </a:rPr>
              <a:t>te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doen</a:t>
            </a:r>
            <a:endParaRPr lang="nl-NL" sz="2800" dirty="0">
              <a:latin typeface="Bookman Old Style" panose="02050604050505020204" pitchFamily="18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06E146B-7734-4AEF-A466-7481A15662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80" y="2294748"/>
            <a:ext cx="4572000" cy="3734831"/>
          </a:xfrm>
        </p:spPr>
        <p:txBody>
          <a:bodyPr/>
          <a:lstStyle/>
          <a:p>
            <a:r>
              <a:rPr lang="en-US" sz="2400" dirty="0">
                <a:latin typeface="Bookman Old Style" panose="02050604050505020204" pitchFamily="18" charset="0"/>
              </a:rPr>
              <a:t>De baby </a:t>
            </a:r>
            <a:r>
              <a:rPr lang="en-US" sz="2400" dirty="0" err="1">
                <a:latin typeface="Bookman Old Style" panose="02050604050505020204" pitchFamily="18" charset="0"/>
              </a:rPr>
              <a:t>huid</a:t>
            </a:r>
            <a:r>
              <a:rPr lang="en-US" sz="2400" dirty="0">
                <a:latin typeface="Bookman Old Style" panose="02050604050505020204" pitchFamily="18" charset="0"/>
              </a:rPr>
              <a:t> op </a:t>
            </a:r>
            <a:r>
              <a:rPr lang="en-US" sz="2400" dirty="0" err="1">
                <a:latin typeface="Bookman Old Style" panose="02050604050505020204" pitchFamily="18" charset="0"/>
              </a:rPr>
              <a:t>huid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bij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moeder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Troosten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voor</a:t>
            </a:r>
            <a:r>
              <a:rPr lang="en-US" sz="2400" dirty="0">
                <a:latin typeface="Bookman Old Style" panose="02050604050505020204" pitchFamily="18" charset="0"/>
              </a:rPr>
              <a:t> de </a:t>
            </a:r>
            <a:r>
              <a:rPr lang="en-US" sz="2400" dirty="0" err="1">
                <a:latin typeface="Bookman Old Style" panose="02050604050505020204" pitchFamily="18" charset="0"/>
              </a:rPr>
              <a:t>voeding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Dragen</a:t>
            </a:r>
            <a:r>
              <a:rPr lang="en-US" sz="2400" dirty="0">
                <a:latin typeface="Bookman Old Style" panose="02050604050505020204" pitchFamily="18" charset="0"/>
              </a:rPr>
              <a:t> in </a:t>
            </a:r>
            <a:r>
              <a:rPr lang="en-US" sz="2400" dirty="0" err="1">
                <a:latin typeface="Bookman Old Style" panose="02050604050505020204" pitchFamily="18" charset="0"/>
              </a:rPr>
              <a:t>een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draagdoek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Baby in </a:t>
            </a:r>
            <a:r>
              <a:rPr lang="en-US" sz="2400" dirty="0" err="1">
                <a:latin typeface="Bookman Old Style" panose="02050604050505020204" pitchFamily="18" charset="0"/>
              </a:rPr>
              <a:t>flexiehouding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  <a:endParaRPr lang="nl-NL" sz="2400" dirty="0">
              <a:latin typeface="Bookman Old Style" panose="02050604050505020204" pitchFamily="18" charset="0"/>
            </a:endParaRP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50205CE8-B4D8-41FE-ADC0-7BF8AF220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237768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A8329C-11B8-47A5-A6B9-D5786DE9F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865408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>
                <a:latin typeface="Bookman Old Style" panose="02050604050505020204" pitchFamily="18" charset="0"/>
              </a:rPr>
              <a:t>Darmkrampjes</a:t>
            </a:r>
            <a:endParaRPr lang="nl-NL" sz="54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946669-3E39-46EC-A5C4-28199D49D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>
                <a:latin typeface="Bookman Old Style" panose="02050604050505020204" pitchFamily="18" charset="0"/>
              </a:rPr>
              <a:t>Altijd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eerst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uitsluiten</a:t>
            </a:r>
            <a:r>
              <a:rPr lang="en-US" sz="2800" dirty="0">
                <a:latin typeface="Bookman Old Style" panose="02050604050505020204" pitchFamily="18" charset="0"/>
              </a:rPr>
              <a:t>: </a:t>
            </a:r>
          </a:p>
          <a:p>
            <a:pPr lvl="1"/>
            <a:r>
              <a:rPr lang="en-US" sz="2800" dirty="0" err="1">
                <a:latin typeface="Bookman Old Style" panose="02050604050505020204" pitchFamily="18" charset="0"/>
              </a:rPr>
              <a:t>Honger</a:t>
            </a:r>
            <a:r>
              <a:rPr lang="en-US" sz="2800" dirty="0">
                <a:latin typeface="Bookman Old Style" panose="02050604050505020204" pitchFamily="18" charset="0"/>
              </a:rPr>
              <a:t>.</a:t>
            </a:r>
          </a:p>
          <a:p>
            <a:pPr lvl="1"/>
            <a:r>
              <a:rPr lang="en-US" sz="2800" dirty="0" err="1">
                <a:latin typeface="Bookman Old Style" panose="02050604050505020204" pitchFamily="18" charset="0"/>
              </a:rPr>
              <a:t>Ziek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zijn</a:t>
            </a:r>
            <a:r>
              <a:rPr lang="en-US" sz="2800" dirty="0">
                <a:latin typeface="Bookman Old Style" panose="02050604050505020204" pitchFamily="18" charset="0"/>
              </a:rPr>
              <a:t>.</a:t>
            </a:r>
          </a:p>
          <a:p>
            <a:pPr lvl="1"/>
            <a:r>
              <a:rPr lang="en-US" sz="2800" dirty="0" err="1">
                <a:latin typeface="Bookman Old Style" panose="02050604050505020204" pitchFamily="18" charset="0"/>
              </a:rPr>
              <a:t>Verwondingen</a:t>
            </a:r>
            <a:r>
              <a:rPr lang="en-US" sz="2800" dirty="0">
                <a:latin typeface="Bookman Old Style" panose="02050604050505020204" pitchFamily="18" charset="0"/>
              </a:rPr>
              <a:t> (</a:t>
            </a:r>
            <a:r>
              <a:rPr lang="en-US" sz="2800" dirty="0" err="1">
                <a:latin typeface="Bookman Old Style" panose="02050604050505020204" pitchFamily="18" charset="0"/>
              </a:rPr>
              <a:t>kunstverlossing</a:t>
            </a:r>
            <a:r>
              <a:rPr lang="en-US" sz="2800" dirty="0">
                <a:latin typeface="Bookman Old Style" panose="02050604050505020204" pitchFamily="18" charset="0"/>
              </a:rPr>
              <a:t>).</a:t>
            </a:r>
          </a:p>
          <a:p>
            <a:pPr lvl="1"/>
            <a:r>
              <a:rPr lang="en-US" sz="2800" dirty="0" err="1">
                <a:latin typeface="Bookman Old Style" panose="02050604050505020204" pitchFamily="18" charset="0"/>
              </a:rPr>
              <a:t>Gebrek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aan</a:t>
            </a:r>
            <a:r>
              <a:rPr lang="en-US" sz="2800" dirty="0">
                <a:latin typeface="Bookman Old Style" panose="02050604050505020204" pitchFamily="18" charset="0"/>
              </a:rPr>
              <a:t> contact met </a:t>
            </a:r>
            <a:r>
              <a:rPr lang="en-US" sz="2800" dirty="0" err="1">
                <a:latin typeface="Bookman Old Style" panose="02050604050505020204" pitchFamily="18" charset="0"/>
              </a:rPr>
              <a:t>moeder</a:t>
            </a:r>
            <a:r>
              <a:rPr lang="en-US" sz="2800" dirty="0">
                <a:latin typeface="Bookman Old Style" panose="02050604050505020204" pitchFamily="18" charset="0"/>
              </a:rPr>
              <a:t>, </a:t>
            </a:r>
            <a:r>
              <a:rPr lang="en-US" sz="2800" dirty="0" err="1">
                <a:latin typeface="Bookman Old Style" panose="02050604050505020204" pitchFamily="18" charset="0"/>
              </a:rPr>
              <a:t>aanraking</a:t>
            </a:r>
            <a:r>
              <a:rPr lang="en-US" sz="2800" dirty="0">
                <a:latin typeface="Bookman Old Style" panose="02050604050505020204" pitchFamily="18" charset="0"/>
              </a:rPr>
              <a:t> en </a:t>
            </a:r>
            <a:r>
              <a:rPr lang="en-US" sz="2800" dirty="0" err="1">
                <a:latin typeface="Bookman Old Style" panose="02050604050505020204" pitchFamily="18" charset="0"/>
              </a:rPr>
              <a:t>wiegen</a:t>
            </a:r>
            <a:r>
              <a:rPr lang="en-US" sz="2800" dirty="0">
                <a:latin typeface="Bookman Old Style" panose="02050604050505020204" pitchFamily="18" charset="0"/>
              </a:rPr>
              <a:t>.</a:t>
            </a:r>
          </a:p>
          <a:p>
            <a:pPr lvl="1"/>
            <a:r>
              <a:rPr lang="en-US" sz="2800" dirty="0" err="1">
                <a:latin typeface="Bookman Old Style" panose="02050604050505020204" pitchFamily="18" charset="0"/>
              </a:rPr>
              <a:t>Uitsluiten</a:t>
            </a:r>
            <a:r>
              <a:rPr lang="en-US" sz="2800" dirty="0">
                <a:latin typeface="Bookman Old Style" panose="02050604050505020204" pitchFamily="18" charset="0"/>
              </a:rPr>
              <a:t> van </a:t>
            </a:r>
            <a:r>
              <a:rPr lang="en-US" sz="2800" dirty="0" err="1">
                <a:latin typeface="Bookman Old Style" panose="02050604050505020204" pitchFamily="18" charset="0"/>
              </a:rPr>
              <a:t>een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allergie</a:t>
            </a:r>
            <a:r>
              <a:rPr lang="en-US" sz="2800" dirty="0">
                <a:latin typeface="Bookman Old Style" panose="02050604050505020204" pitchFamily="18" charset="0"/>
              </a:rPr>
              <a:t>.</a:t>
            </a:r>
          </a:p>
          <a:p>
            <a:pPr marL="365760" lvl="1" indent="0">
              <a:buNone/>
            </a:pPr>
            <a:endParaRPr lang="en-US" sz="3200" dirty="0">
              <a:latin typeface="Bookman Old Style" panose="02050604050505020204" pitchFamily="18" charset="0"/>
            </a:endParaRPr>
          </a:p>
          <a:p>
            <a:pPr lvl="1"/>
            <a:endParaRPr lang="en-US" dirty="0">
              <a:latin typeface="Bookman Old Style" panose="02050604050505020204" pitchFamily="18" charset="0"/>
            </a:endParaRPr>
          </a:p>
          <a:p>
            <a:pPr marL="365760" lvl="1" indent="0">
              <a:buNone/>
            </a:pP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DB369AE-1DE8-4F67-899D-F4811D2AA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146214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97002A-44C3-48CF-BFCD-95BE9BEDB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>
                <a:latin typeface="Bookman Old Style" panose="02050604050505020204" pitchFamily="18" charset="0"/>
              </a:rPr>
              <a:t>Bescherming</a:t>
            </a:r>
            <a:r>
              <a:rPr lang="en-US" sz="4800" dirty="0">
                <a:latin typeface="Bookman Old Style" panose="02050604050505020204" pitchFamily="18" charset="0"/>
              </a:rPr>
              <a:t> </a:t>
            </a:r>
            <a:r>
              <a:rPr lang="en-US" sz="4800" dirty="0" err="1">
                <a:latin typeface="Bookman Old Style" panose="02050604050505020204" pitchFamily="18" charset="0"/>
              </a:rPr>
              <a:t>bij</a:t>
            </a:r>
            <a:r>
              <a:rPr lang="en-US" sz="4800" dirty="0">
                <a:latin typeface="Bookman Old Style" panose="02050604050505020204" pitchFamily="18" charset="0"/>
              </a:rPr>
              <a:t> de </a:t>
            </a:r>
            <a:r>
              <a:rPr lang="en-US" sz="4800" dirty="0" err="1">
                <a:latin typeface="Bookman Old Style" panose="02050604050505020204" pitchFamily="18" charset="0"/>
              </a:rPr>
              <a:t>moeder</a:t>
            </a:r>
            <a:endParaRPr lang="nl-NL" sz="48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C1741D-17AC-4E06-9E1B-4AA26F9C8EA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342453" y="2014330"/>
            <a:ext cx="4572000" cy="400494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Bookman Old Style" panose="02050604050505020204" pitchFamily="18" charset="0"/>
              </a:rPr>
              <a:t>Minder </a:t>
            </a:r>
            <a:r>
              <a:rPr lang="en-US" sz="2400" dirty="0" err="1">
                <a:latin typeface="Bookman Old Style" panose="02050604050505020204" pitchFamily="18" charset="0"/>
              </a:rPr>
              <a:t>bloedverlies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na</a:t>
            </a:r>
            <a:r>
              <a:rPr lang="en-US" sz="2400" dirty="0">
                <a:latin typeface="Bookman Old Style" panose="02050604050505020204" pitchFamily="18" charset="0"/>
              </a:rPr>
              <a:t> de </a:t>
            </a:r>
            <a:r>
              <a:rPr lang="en-US" sz="2400" dirty="0" err="1">
                <a:latin typeface="Bookman Old Style" panose="02050604050505020204" pitchFamily="18" charset="0"/>
              </a:rPr>
              <a:t>bevalling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Minder </a:t>
            </a:r>
            <a:r>
              <a:rPr lang="en-US" sz="2400" dirty="0" err="1">
                <a:latin typeface="Bookman Old Style" panose="02050604050505020204" pitchFamily="18" charset="0"/>
              </a:rPr>
              <a:t>kans</a:t>
            </a:r>
            <a:r>
              <a:rPr lang="en-US" sz="2400" dirty="0">
                <a:latin typeface="Bookman Old Style" panose="02050604050505020204" pitchFamily="18" charset="0"/>
              </a:rPr>
              <a:t> op </a:t>
            </a:r>
            <a:r>
              <a:rPr lang="en-US" sz="2400" dirty="0" err="1">
                <a:latin typeface="Bookman Old Style" panose="02050604050505020204" pitchFamily="18" charset="0"/>
              </a:rPr>
              <a:t>borst</a:t>
            </a:r>
            <a:r>
              <a:rPr lang="en-US" sz="2400" dirty="0">
                <a:latin typeface="Bookman Old Style" panose="02050604050505020204" pitchFamily="18" charset="0"/>
              </a:rPr>
              <a:t> en </a:t>
            </a:r>
            <a:r>
              <a:rPr lang="en-US" sz="2400" dirty="0" err="1">
                <a:latin typeface="Bookman Old Style" panose="02050604050505020204" pitchFamily="18" charset="0"/>
              </a:rPr>
              <a:t>eierstok</a:t>
            </a:r>
            <a:r>
              <a:rPr lang="en-US" sz="2400" dirty="0">
                <a:latin typeface="Bookman Old Style" panose="02050604050505020204" pitchFamily="18" charset="0"/>
              </a:rPr>
              <a:t> en </a:t>
            </a:r>
            <a:r>
              <a:rPr lang="en-US" sz="2400" dirty="0" err="1">
                <a:latin typeface="Bookman Old Style" panose="02050604050505020204" pitchFamily="18" charset="0"/>
              </a:rPr>
              <a:t>baarmoederhals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kanker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Sneller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terug</a:t>
            </a:r>
            <a:r>
              <a:rPr lang="en-US" sz="2400" dirty="0">
                <a:latin typeface="Bookman Old Style" panose="02050604050505020204" pitchFamily="18" charset="0"/>
              </a:rPr>
              <a:t> op </a:t>
            </a:r>
            <a:r>
              <a:rPr lang="en-US" sz="2400" dirty="0" err="1">
                <a:latin typeface="Bookman Old Style" panose="02050604050505020204" pitchFamily="18" charset="0"/>
              </a:rPr>
              <a:t>gewicht</a:t>
            </a:r>
            <a:r>
              <a:rPr lang="en-US" sz="2400" dirty="0">
                <a:latin typeface="Bookman Old Style" panose="02050604050505020204" pitchFamily="18" charset="0"/>
              </a:rPr>
              <a:t> → </a:t>
            </a:r>
            <a:r>
              <a:rPr lang="en-US" sz="2400" dirty="0" err="1">
                <a:latin typeface="Bookman Old Style" panose="02050604050505020204" pitchFamily="18" charset="0"/>
              </a:rPr>
              <a:t>geven</a:t>
            </a:r>
            <a:r>
              <a:rPr lang="en-US" sz="2400" dirty="0">
                <a:latin typeface="Bookman Old Style" panose="02050604050505020204" pitchFamily="18" charset="0"/>
              </a:rPr>
              <a:t> van </a:t>
            </a:r>
            <a:r>
              <a:rPr lang="en-US" sz="2400" dirty="0" err="1">
                <a:latin typeface="Bookman Old Style" panose="02050604050505020204" pitchFamily="18" charset="0"/>
              </a:rPr>
              <a:t>borstvoeding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kost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ongeveer</a:t>
            </a:r>
            <a:r>
              <a:rPr lang="en-US" sz="2400" dirty="0">
                <a:latin typeface="Bookman Old Style" panose="02050604050505020204" pitchFamily="18" charset="0"/>
              </a:rPr>
              <a:t> 500 kcal p/d!</a:t>
            </a:r>
            <a:endParaRPr lang="nl-NL" sz="2400" dirty="0">
              <a:latin typeface="Bookman Old Style" panose="02050604050505020204" pitchFamily="18" charset="0"/>
            </a:endParaRP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823FEB9A-FD43-4C7F-A331-58B80BBDE2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77550" y="1828800"/>
            <a:ext cx="4430207" cy="3849687"/>
          </a:xfrm>
        </p:spPr>
      </p:pic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CC9583D-C54C-49B4-BA78-16FBD22A2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95013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349EBD-FAB3-4947-ABBC-4C072441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261258"/>
            <a:ext cx="9509760" cy="1204686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>
                <a:latin typeface="Bookman Old Style" panose="02050604050505020204" pitchFamily="18" charset="0"/>
              </a:rPr>
              <a:t>Oorzaken</a:t>
            </a:r>
            <a:r>
              <a:rPr lang="en-US" sz="5400" dirty="0">
                <a:latin typeface="Bookman Old Style" panose="02050604050505020204" pitchFamily="18" charset="0"/>
              </a:rPr>
              <a:t> </a:t>
            </a:r>
            <a:r>
              <a:rPr lang="en-US" sz="5400" dirty="0" err="1">
                <a:latin typeface="Bookman Old Style" panose="02050604050505020204" pitchFamily="18" charset="0"/>
              </a:rPr>
              <a:t>kunnen</a:t>
            </a:r>
            <a:r>
              <a:rPr lang="en-US" sz="5400" dirty="0">
                <a:latin typeface="Bookman Old Style" panose="02050604050505020204" pitchFamily="18" charset="0"/>
              </a:rPr>
              <a:t> </a:t>
            </a:r>
            <a:r>
              <a:rPr lang="en-US" sz="5400" dirty="0" err="1">
                <a:latin typeface="Bookman Old Style" panose="02050604050505020204" pitchFamily="18" charset="0"/>
              </a:rPr>
              <a:t>zijn</a:t>
            </a:r>
            <a:endParaRPr lang="nl-NL" sz="54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A7EB74-4927-41C7-85DD-EEBA4E896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Bookman Old Style" panose="02050604050505020204" pitchFamily="18" charset="0"/>
              </a:rPr>
              <a:t>Baby </a:t>
            </a:r>
            <a:r>
              <a:rPr lang="en-US" sz="2400" dirty="0" err="1">
                <a:latin typeface="Bookman Old Style" panose="02050604050505020204" pitchFamily="18" charset="0"/>
              </a:rPr>
              <a:t>krijgt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teveel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melk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tijdens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een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voeding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Sametrekken</a:t>
            </a:r>
            <a:r>
              <a:rPr lang="en-US" sz="2400" dirty="0">
                <a:latin typeface="Bookman Old Style" panose="02050604050505020204" pitchFamily="18" charset="0"/>
              </a:rPr>
              <a:t> van de </a:t>
            </a:r>
            <a:r>
              <a:rPr lang="en-US" sz="2400" dirty="0" err="1">
                <a:latin typeface="Bookman Old Style" panose="02050604050505020204" pitchFamily="18" charset="0"/>
              </a:rPr>
              <a:t>darmpjes</a:t>
            </a:r>
            <a:r>
              <a:rPr lang="en-US" sz="2400" dirty="0">
                <a:latin typeface="Bookman Old Style" panose="02050604050505020204" pitchFamily="18" charset="0"/>
              </a:rPr>
              <a:t> → </a:t>
            </a:r>
            <a:r>
              <a:rPr lang="en-US" sz="2400" dirty="0" err="1">
                <a:latin typeface="Bookman Old Style" panose="02050604050505020204" pitchFamily="18" charset="0"/>
              </a:rPr>
              <a:t>deze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zijn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nog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onrijp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Lucht </a:t>
            </a:r>
            <a:r>
              <a:rPr lang="en-US" sz="2400" dirty="0" err="1">
                <a:latin typeface="Bookman Old Style" panose="02050604050505020204" pitchFamily="18" charset="0"/>
              </a:rPr>
              <a:t>binnen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krijgen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tijdens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een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voeding</a:t>
            </a:r>
            <a:r>
              <a:rPr lang="en-US" sz="2400" dirty="0">
                <a:latin typeface="Bookman Old Style" panose="02050604050505020204" pitchFamily="18" charset="0"/>
              </a:rPr>
              <a:t> → </a:t>
            </a:r>
            <a:r>
              <a:rPr lang="en-US" sz="2400" dirty="0" err="1">
                <a:latin typeface="Bookman Old Style" panose="02050604050505020204" pitchFamily="18" charset="0"/>
              </a:rPr>
              <a:t>overproductie</a:t>
            </a:r>
            <a:r>
              <a:rPr lang="en-US" sz="2400" dirty="0">
                <a:latin typeface="Bookman Old Style" panose="02050604050505020204" pitchFamily="18" charset="0"/>
              </a:rPr>
              <a:t> → </a:t>
            </a:r>
            <a:r>
              <a:rPr lang="en-US" sz="2400" dirty="0" err="1">
                <a:latin typeface="Bookman Old Style" panose="02050604050505020204" pitchFamily="18" charset="0"/>
              </a:rPr>
              <a:t>verstoring</a:t>
            </a:r>
            <a:r>
              <a:rPr lang="en-US" sz="2400" dirty="0">
                <a:latin typeface="Bookman Old Style" panose="02050604050505020204" pitchFamily="18" charset="0"/>
              </a:rPr>
              <a:t> in de </a:t>
            </a:r>
            <a:r>
              <a:rPr lang="en-US" sz="2400" dirty="0" err="1">
                <a:latin typeface="Bookman Old Style" panose="02050604050505020204" pitchFamily="18" charset="0"/>
              </a:rPr>
              <a:t>coordinatie</a:t>
            </a:r>
            <a:r>
              <a:rPr lang="en-US" sz="2400" dirty="0">
                <a:latin typeface="Bookman Old Style" panose="02050604050505020204" pitchFamily="18" charset="0"/>
              </a:rPr>
              <a:t> van het </a:t>
            </a:r>
            <a:r>
              <a:rPr lang="en-US" sz="2400" dirty="0" err="1">
                <a:latin typeface="Bookman Old Style" panose="02050604050505020204" pitchFamily="18" charset="0"/>
              </a:rPr>
              <a:t>zuigen</a:t>
            </a:r>
            <a:r>
              <a:rPr lang="en-US" sz="2400" dirty="0">
                <a:latin typeface="Bookman Old Style" panose="02050604050505020204" pitchFamily="18" charset="0"/>
              </a:rPr>
              <a:t>/</a:t>
            </a:r>
            <a:r>
              <a:rPr lang="en-US" sz="2400" dirty="0" err="1">
                <a:latin typeface="Bookman Old Style" panose="02050604050505020204" pitchFamily="18" charset="0"/>
              </a:rPr>
              <a:t>slikken</a:t>
            </a:r>
            <a:r>
              <a:rPr lang="en-US" sz="2400" dirty="0">
                <a:latin typeface="Bookman Old Style" panose="02050604050505020204" pitchFamily="18" charset="0"/>
              </a:rPr>
              <a:t>/</a:t>
            </a:r>
            <a:r>
              <a:rPr lang="en-US" sz="2400" dirty="0" err="1">
                <a:latin typeface="Bookman Old Style" panose="02050604050505020204" pitchFamily="18" charset="0"/>
              </a:rPr>
              <a:t>ademen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Koemelk</a:t>
            </a:r>
            <a:r>
              <a:rPr lang="en-US" sz="2400" dirty="0">
                <a:latin typeface="Bookman Old Style" panose="02050604050505020204" pitchFamily="18" charset="0"/>
              </a:rPr>
              <a:t> → </a:t>
            </a:r>
            <a:r>
              <a:rPr lang="en-US" sz="2400" dirty="0" err="1">
                <a:latin typeface="Bookman Old Style" panose="02050604050505020204" pitchFamily="18" charset="0"/>
              </a:rPr>
              <a:t>eiwtitten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zijn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grover</a:t>
            </a:r>
            <a:r>
              <a:rPr lang="en-US" sz="2400" dirty="0">
                <a:latin typeface="Bookman Old Style" panose="02050604050505020204" pitchFamily="18" charset="0"/>
              </a:rPr>
              <a:t>, is </a:t>
            </a:r>
            <a:r>
              <a:rPr lang="en-US" sz="2400" dirty="0" err="1">
                <a:latin typeface="Bookman Old Style" panose="02050604050505020204" pitchFamily="18" charset="0"/>
              </a:rPr>
              <a:t>moeilijker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verteerbaar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voor</a:t>
            </a:r>
            <a:r>
              <a:rPr lang="en-US" sz="2400" dirty="0">
                <a:latin typeface="Bookman Old Style" panose="02050604050505020204" pitchFamily="18" charset="0"/>
              </a:rPr>
              <a:t> de baby.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Te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snel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wisselen</a:t>
            </a:r>
            <a:r>
              <a:rPr lang="en-US" sz="2400" dirty="0">
                <a:latin typeface="Bookman Old Style" panose="02050604050505020204" pitchFamily="18" charset="0"/>
              </a:rPr>
              <a:t> van </a:t>
            </a:r>
            <a:r>
              <a:rPr lang="en-US" sz="2400" dirty="0" err="1">
                <a:latin typeface="Bookman Old Style" panose="02050604050505020204" pitchFamily="18" charset="0"/>
              </a:rPr>
              <a:t>borst</a:t>
            </a:r>
            <a:r>
              <a:rPr lang="en-US" sz="2400" dirty="0">
                <a:latin typeface="Bookman Old Style" panose="02050604050505020204" pitchFamily="18" charset="0"/>
              </a:rPr>
              <a:t> → baby </a:t>
            </a:r>
            <a:r>
              <a:rPr lang="en-US" sz="2400" dirty="0" err="1">
                <a:latin typeface="Bookman Old Style" panose="02050604050505020204" pitchFamily="18" charset="0"/>
              </a:rPr>
              <a:t>krijgt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te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veel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voormelk</a:t>
            </a:r>
            <a:r>
              <a:rPr lang="en-US" sz="2400" dirty="0">
                <a:latin typeface="Bookman Old Style" panose="02050604050505020204" pitchFamily="18" charset="0"/>
              </a:rPr>
              <a:t>, </a:t>
            </a:r>
            <a:r>
              <a:rPr lang="en-US" sz="2400" dirty="0" err="1">
                <a:latin typeface="Bookman Old Style" panose="02050604050505020204" pitchFamily="18" charset="0"/>
              </a:rPr>
              <a:t>dus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veel</a:t>
            </a:r>
            <a:r>
              <a:rPr lang="en-US" sz="2400" dirty="0">
                <a:latin typeface="Bookman Old Style" panose="02050604050505020204" pitchFamily="18" charset="0"/>
              </a:rPr>
              <a:t> lactose.</a:t>
            </a:r>
          </a:p>
          <a:p>
            <a:endParaRPr lang="en-US" sz="2400" dirty="0">
              <a:latin typeface="Bookman Old Style" panose="02050604050505020204" pitchFamily="18" charset="0"/>
            </a:endParaRPr>
          </a:p>
          <a:p>
            <a:endParaRPr lang="en-US" dirty="0">
              <a:latin typeface="Century" panose="02040604050505020304" pitchFamily="18" charset="0"/>
            </a:endParaRP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F911895-B362-4510-BF2F-C643C2216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198253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187F25-6B96-493A-9255-D3304FC61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21493"/>
            <a:ext cx="9509760" cy="1246787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>
                <a:latin typeface="Bookman Old Style" panose="02050604050505020204" pitchFamily="18" charset="0"/>
              </a:rPr>
              <a:t>Darmkrampjes</a:t>
            </a:r>
            <a:endParaRPr lang="nl-NL" sz="54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03689FD-4433-4F1B-8D06-F3BB4B32A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1120" y="1357265"/>
            <a:ext cx="4572000" cy="81428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Bookman Old Style" panose="02050604050505020204" pitchFamily="18" charset="0"/>
              </a:rPr>
              <a:t>Hoe </a:t>
            </a:r>
            <a:r>
              <a:rPr lang="en-US" sz="2800" dirty="0" err="1">
                <a:latin typeface="Bookman Old Style" panose="02050604050505020204" pitchFamily="18" charset="0"/>
              </a:rPr>
              <a:t>te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herkennen</a:t>
            </a:r>
            <a:endParaRPr lang="nl-NL" sz="2800" dirty="0">
              <a:latin typeface="Bookman Old Style" panose="02050604050505020204" pitchFamily="18" charset="0"/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47EE7B3-0318-4FD3-A7F7-670D223AE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41120" y="2260534"/>
            <a:ext cx="4572000" cy="3769046"/>
          </a:xfrm>
        </p:spPr>
        <p:txBody>
          <a:bodyPr/>
          <a:lstStyle/>
          <a:p>
            <a:r>
              <a:rPr lang="en-US" sz="2400" dirty="0" err="1">
                <a:latin typeface="Bookman Old Style" panose="02050604050505020204" pitchFamily="18" charset="0"/>
              </a:rPr>
              <a:t>Overstrekken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Van </a:t>
            </a:r>
            <a:r>
              <a:rPr lang="en-US" sz="2400" dirty="0" err="1">
                <a:latin typeface="Bookman Old Style" panose="02050604050505020204" pitchFamily="18" charset="0"/>
              </a:rPr>
              <a:t>slaap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naar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een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hoog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huiltje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Moeilijk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te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troosten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Kan </a:t>
            </a:r>
            <a:r>
              <a:rPr lang="en-US" sz="2400" dirty="0" err="1">
                <a:latin typeface="Bookman Old Style" panose="02050604050505020204" pitchFamily="18" charset="0"/>
              </a:rPr>
              <a:t>na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een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voeding</a:t>
            </a:r>
            <a:r>
              <a:rPr lang="en-US" sz="2400" dirty="0">
                <a:latin typeface="Bookman Old Style" panose="02050604050505020204" pitchFamily="18" charset="0"/>
              </a:rPr>
              <a:t>, </a:t>
            </a:r>
            <a:r>
              <a:rPr lang="en-US" sz="2400" dirty="0" err="1">
                <a:latin typeface="Bookman Old Style" panose="02050604050505020204" pitchFamily="18" charset="0"/>
              </a:rPr>
              <a:t>ook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tussen</a:t>
            </a:r>
            <a:r>
              <a:rPr lang="en-US" sz="2400" dirty="0">
                <a:latin typeface="Bookman Old Style" panose="02050604050505020204" pitchFamily="18" charset="0"/>
              </a:rPr>
              <a:t> de </a:t>
            </a:r>
            <a:r>
              <a:rPr lang="en-US" sz="2400" dirty="0" err="1">
                <a:latin typeface="Bookman Old Style" panose="02050604050505020204" pitchFamily="18" charset="0"/>
              </a:rPr>
              <a:t>voedingen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CDB26E0-AE68-4513-AAFC-07D58DAE1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80" y="1357265"/>
            <a:ext cx="4572000" cy="81428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Bookman Old Style" panose="02050604050505020204" pitchFamily="18" charset="0"/>
              </a:rPr>
              <a:t>Wat </a:t>
            </a:r>
            <a:r>
              <a:rPr lang="en-US" sz="2800" dirty="0" err="1">
                <a:latin typeface="Bookman Old Style" panose="02050604050505020204" pitchFamily="18" charset="0"/>
              </a:rPr>
              <a:t>te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doen</a:t>
            </a:r>
            <a:endParaRPr lang="nl-NL" sz="2800" dirty="0">
              <a:latin typeface="Bookman Old Style" panose="02050604050505020204" pitchFamily="18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1A689D2-E20F-457A-B215-D34B9B6CBC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80" y="2260533"/>
            <a:ext cx="4572000" cy="3769047"/>
          </a:xfrm>
        </p:spPr>
        <p:txBody>
          <a:bodyPr>
            <a:noAutofit/>
          </a:bodyPr>
          <a:lstStyle/>
          <a:p>
            <a:r>
              <a:rPr lang="en-US" sz="2400" dirty="0" err="1">
                <a:latin typeface="Bookman Old Style" panose="02050604050505020204" pitchFamily="18" charset="0"/>
              </a:rPr>
              <a:t>Niet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te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snel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wisselen</a:t>
            </a:r>
            <a:r>
              <a:rPr lang="en-US" sz="2400" dirty="0">
                <a:latin typeface="Bookman Old Style" panose="02050604050505020204" pitchFamily="18" charset="0"/>
              </a:rPr>
              <a:t> van </a:t>
            </a:r>
            <a:r>
              <a:rPr lang="en-US" sz="2400" dirty="0" err="1">
                <a:latin typeface="Bookman Old Style" panose="02050604050505020204" pitchFamily="18" charset="0"/>
              </a:rPr>
              <a:t>borst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Huid</a:t>
            </a:r>
            <a:r>
              <a:rPr lang="en-US" sz="2400" dirty="0">
                <a:latin typeface="Bookman Old Style" panose="02050604050505020204" pitchFamily="18" charset="0"/>
              </a:rPr>
              <a:t> op </a:t>
            </a:r>
            <a:r>
              <a:rPr lang="en-US" sz="2400" dirty="0" err="1">
                <a:latin typeface="Bookman Old Style" panose="02050604050505020204" pitchFamily="18" charset="0"/>
              </a:rPr>
              <a:t>huid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Biological nurturing.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Evt</a:t>
            </a:r>
            <a:r>
              <a:rPr lang="en-US" sz="2400" dirty="0">
                <a:latin typeface="Bookman Old Style" panose="02050604050505020204" pitchFamily="18" charset="0"/>
              </a:rPr>
              <a:t> de </a:t>
            </a:r>
            <a:r>
              <a:rPr lang="en-US" sz="2400" dirty="0" err="1">
                <a:latin typeface="Bookman Old Style" panose="02050604050505020204" pitchFamily="18" charset="0"/>
              </a:rPr>
              <a:t>voeding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onderbreken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bij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te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sterk</a:t>
            </a:r>
            <a:r>
              <a:rPr lang="en-US" sz="2400" dirty="0">
                <a:latin typeface="Bookman Old Style" panose="02050604050505020204" pitchFamily="18" charset="0"/>
              </a:rPr>
              <a:t> TS.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Masseren</a:t>
            </a:r>
            <a:r>
              <a:rPr lang="en-US" sz="2400" dirty="0">
                <a:latin typeface="Bookman Old Style" panose="02050604050505020204" pitchFamily="18" charset="0"/>
              </a:rPr>
              <a:t> van het </a:t>
            </a:r>
            <a:r>
              <a:rPr lang="en-US" sz="2400" dirty="0" err="1">
                <a:latin typeface="Bookman Old Style" panose="02050604050505020204" pitchFamily="18" charset="0"/>
              </a:rPr>
              <a:t>buikje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Badje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  <a:endParaRPr lang="nl-NL" sz="2400" dirty="0">
              <a:latin typeface="Bookman Old Style" panose="02050604050505020204" pitchFamily="18" charset="0"/>
            </a:endParaRP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952BACCF-193E-4F4E-8C57-7BED28C22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34771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C15A39-48D8-482A-BF56-A4DA66CD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344557"/>
            <a:ext cx="9509760" cy="988211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>
                <a:latin typeface="Bookman Old Style" panose="02050604050505020204" pitchFamily="18" charset="0"/>
              </a:rPr>
              <a:t>Tepel</a:t>
            </a:r>
            <a:r>
              <a:rPr lang="en-US" sz="5400" dirty="0">
                <a:latin typeface="Bookman Old Style" panose="02050604050505020204" pitchFamily="18" charset="0"/>
              </a:rPr>
              <a:t>/</a:t>
            </a:r>
            <a:r>
              <a:rPr lang="en-US" sz="5400" dirty="0" err="1">
                <a:latin typeface="Bookman Old Style" panose="02050604050505020204" pitchFamily="18" charset="0"/>
              </a:rPr>
              <a:t>speen</a:t>
            </a:r>
            <a:r>
              <a:rPr lang="en-US" sz="5400" dirty="0">
                <a:latin typeface="Bookman Old Style" panose="02050604050505020204" pitchFamily="18" charset="0"/>
              </a:rPr>
              <a:t> </a:t>
            </a:r>
            <a:r>
              <a:rPr lang="en-US" sz="5400" dirty="0" err="1">
                <a:latin typeface="Bookman Old Style" panose="02050604050505020204" pitchFamily="18" charset="0"/>
              </a:rPr>
              <a:t>verwarring</a:t>
            </a:r>
            <a:endParaRPr lang="nl-NL" sz="54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F9E489-FCE5-4128-96CE-4BF1F360B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1785257"/>
            <a:ext cx="9509760" cy="4244322"/>
          </a:xfrm>
        </p:spPr>
        <p:txBody>
          <a:bodyPr/>
          <a:lstStyle/>
          <a:p>
            <a:r>
              <a:rPr lang="en-US" sz="2400" dirty="0" err="1">
                <a:latin typeface="Bookman Old Style" panose="02050604050505020204" pitchFamily="18" charset="0"/>
              </a:rPr>
              <a:t>Geen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wetenschappelijk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bewijs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dat</a:t>
            </a:r>
            <a:r>
              <a:rPr lang="en-US" sz="2400" dirty="0">
                <a:latin typeface="Bookman Old Style" panose="02050604050505020204" pitchFamily="18" charset="0"/>
              </a:rPr>
              <a:t> het </a:t>
            </a:r>
            <a:r>
              <a:rPr lang="en-US" sz="2400" dirty="0" err="1">
                <a:latin typeface="Bookman Old Style" panose="02050604050505020204" pitchFamily="18" charset="0"/>
              </a:rPr>
              <a:t>bestaat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Ene</a:t>
            </a:r>
            <a:r>
              <a:rPr lang="en-US" sz="2400" dirty="0">
                <a:latin typeface="Bookman Old Style" panose="02050604050505020204" pitchFamily="18" charset="0"/>
              </a:rPr>
              <a:t> baby </a:t>
            </a:r>
            <a:r>
              <a:rPr lang="en-US" sz="2400" dirty="0" err="1">
                <a:latin typeface="Bookman Old Style" panose="02050604050505020204" pitchFamily="18" charset="0"/>
              </a:rPr>
              <a:t>kan</a:t>
            </a:r>
            <a:r>
              <a:rPr lang="en-US" sz="2400" dirty="0">
                <a:latin typeface="Bookman Old Style" panose="02050604050505020204" pitchFamily="18" charset="0"/>
              </a:rPr>
              <a:t> heel </a:t>
            </a:r>
            <a:r>
              <a:rPr lang="en-US" sz="2400" dirty="0" err="1">
                <a:latin typeface="Bookman Old Style" panose="02050604050505020204" pitchFamily="18" charset="0"/>
              </a:rPr>
              <a:t>makkelijk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omschakelen</a:t>
            </a:r>
            <a:r>
              <a:rPr lang="en-US" sz="2400" dirty="0">
                <a:latin typeface="Bookman Old Style" panose="02050604050505020204" pitchFamily="18" charset="0"/>
              </a:rPr>
              <a:t> van </a:t>
            </a:r>
            <a:r>
              <a:rPr lang="en-US" sz="2400" dirty="0" err="1">
                <a:latin typeface="Bookman Old Style" panose="02050604050505020204" pitchFamily="18" charset="0"/>
              </a:rPr>
              <a:t>borst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naar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fles</a:t>
            </a:r>
            <a:r>
              <a:rPr lang="en-US" sz="2400" dirty="0">
                <a:latin typeface="Bookman Old Style" panose="02050604050505020204" pitchFamily="18" charset="0"/>
              </a:rPr>
              <a:t>, </a:t>
            </a:r>
            <a:r>
              <a:rPr lang="en-US" sz="2400" dirty="0" err="1">
                <a:latin typeface="Bookman Old Style" panose="02050604050505020204" pitchFamily="18" charset="0"/>
              </a:rPr>
              <a:t>andere</a:t>
            </a:r>
            <a:r>
              <a:rPr lang="en-US" sz="2400" dirty="0">
                <a:latin typeface="Bookman Old Style" panose="02050604050505020204" pitchFamily="18" charset="0"/>
              </a:rPr>
              <a:t> baby </a:t>
            </a:r>
            <a:r>
              <a:rPr lang="en-US" sz="2400" dirty="0" err="1">
                <a:latin typeface="Bookman Old Style" panose="02050604050505020204" pitchFamily="18" charset="0"/>
              </a:rPr>
              <a:t>heeft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er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meer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moeite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mee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Sommige</a:t>
            </a:r>
            <a:r>
              <a:rPr lang="en-US" sz="2400" dirty="0">
                <a:latin typeface="Bookman Old Style" panose="02050604050505020204" pitchFamily="18" charset="0"/>
              </a:rPr>
              <a:t> baby’s </a:t>
            </a:r>
            <a:r>
              <a:rPr lang="en-US" sz="2400" dirty="0" err="1">
                <a:latin typeface="Bookman Old Style" panose="02050604050505020204" pitchFamily="18" charset="0"/>
              </a:rPr>
              <a:t>kunnen</a:t>
            </a:r>
            <a:r>
              <a:rPr lang="en-US" sz="2400" dirty="0">
                <a:latin typeface="Bookman Old Style" panose="02050604050505020204" pitchFamily="18" charset="0"/>
              </a:rPr>
              <a:t> het </a:t>
            </a:r>
            <a:r>
              <a:rPr lang="en-US" sz="2400" dirty="0" err="1">
                <a:latin typeface="Bookman Old Style" panose="02050604050505020204" pitchFamily="18" charset="0"/>
              </a:rPr>
              <a:t>goed</a:t>
            </a:r>
            <a:r>
              <a:rPr lang="en-US" sz="2400" dirty="0">
                <a:latin typeface="Bookman Old Style" panose="02050604050505020204" pitchFamily="18" charset="0"/>
              </a:rPr>
              <a:t> met </a:t>
            </a:r>
            <a:r>
              <a:rPr lang="en-US" sz="2400" dirty="0" err="1">
                <a:latin typeface="Bookman Old Style" panose="02050604050505020204" pitchFamily="18" charset="0"/>
              </a:rPr>
              <a:t>beide</a:t>
            </a:r>
            <a:r>
              <a:rPr lang="en-US" sz="2400" dirty="0">
                <a:latin typeface="Bookman Old Style" panose="02050604050505020204" pitchFamily="18" charset="0"/>
              </a:rPr>
              <a:t>, </a:t>
            </a:r>
            <a:r>
              <a:rPr lang="en-US" sz="2400" dirty="0" err="1">
                <a:latin typeface="Bookman Old Style" panose="02050604050505020204" pitchFamily="18" charset="0"/>
              </a:rPr>
              <a:t>borst</a:t>
            </a:r>
            <a:r>
              <a:rPr lang="en-US" sz="2400" dirty="0">
                <a:latin typeface="Bookman Old Style" panose="02050604050505020204" pitchFamily="18" charset="0"/>
              </a:rPr>
              <a:t> en </a:t>
            </a:r>
            <a:r>
              <a:rPr lang="en-US" sz="2400" dirty="0" err="1">
                <a:latin typeface="Bookman Old Style" panose="02050604050505020204" pitchFamily="18" charset="0"/>
              </a:rPr>
              <a:t>fles</a:t>
            </a:r>
            <a:r>
              <a:rPr lang="en-US" sz="2400" dirty="0">
                <a:latin typeface="Bookman Old Style" panose="02050604050505020204" pitchFamily="18" charset="0"/>
              </a:rPr>
              <a:t>, </a:t>
            </a:r>
            <a:r>
              <a:rPr lang="en-US" sz="2400" dirty="0" err="1">
                <a:latin typeface="Bookman Old Style" panose="02050604050505020204" pitchFamily="18" charset="0"/>
              </a:rPr>
              <a:t>weigeren</a:t>
            </a:r>
            <a:r>
              <a:rPr lang="en-US" sz="2400" dirty="0">
                <a:latin typeface="Bookman Old Style" panose="02050604050505020204" pitchFamily="18" charset="0"/>
              </a:rPr>
              <a:t> van het </a:t>
            </a:r>
            <a:r>
              <a:rPr lang="en-US" sz="2400" dirty="0" err="1">
                <a:latin typeface="Bookman Old Style" panose="02050604050505020204" pitchFamily="18" charset="0"/>
              </a:rPr>
              <a:t>ene</a:t>
            </a:r>
            <a:r>
              <a:rPr lang="en-US" sz="2400" dirty="0">
                <a:latin typeface="Bookman Old Style" panose="02050604050505020204" pitchFamily="18" charset="0"/>
              </a:rPr>
              <a:t> moment op de </a:t>
            </a:r>
            <a:r>
              <a:rPr lang="en-US" sz="2400" dirty="0" err="1">
                <a:latin typeface="Bookman Old Style" panose="02050604050505020204" pitchFamily="18" charset="0"/>
              </a:rPr>
              <a:t>andere</a:t>
            </a:r>
            <a:r>
              <a:rPr lang="en-US" sz="2400" dirty="0">
                <a:latin typeface="Bookman Old Style" panose="02050604050505020204" pitchFamily="18" charset="0"/>
              </a:rPr>
              <a:t> de </a:t>
            </a:r>
            <a:r>
              <a:rPr lang="en-US" sz="2400" dirty="0" err="1">
                <a:latin typeface="Bookman Old Style" panose="02050604050505020204" pitchFamily="18" charset="0"/>
              </a:rPr>
              <a:t>fles</a:t>
            </a:r>
            <a:r>
              <a:rPr lang="en-US" sz="2400" dirty="0">
                <a:latin typeface="Bookman Old Style" panose="02050604050505020204" pitchFamily="18" charset="0"/>
              </a:rPr>
              <a:t>/</a:t>
            </a:r>
            <a:r>
              <a:rPr lang="en-US" sz="2400" dirty="0" err="1">
                <a:latin typeface="Bookman Old Style" panose="02050604050505020204" pitchFamily="18" charset="0"/>
              </a:rPr>
              <a:t>borst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Zuigen</a:t>
            </a:r>
            <a:r>
              <a:rPr lang="en-US" sz="2400" dirty="0">
                <a:latin typeface="Bookman Old Style" panose="02050604050505020204" pitchFamily="18" charset="0"/>
              </a:rPr>
              <a:t> op </a:t>
            </a:r>
            <a:r>
              <a:rPr lang="en-US" sz="2400" dirty="0" err="1">
                <a:latin typeface="Bookman Old Style" panose="02050604050505020204" pitchFamily="18" charset="0"/>
              </a:rPr>
              <a:t>een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speentje</a:t>
            </a:r>
            <a:r>
              <a:rPr lang="en-US" sz="2400" dirty="0">
                <a:latin typeface="Bookman Old Style" panose="02050604050505020204" pitchFamily="18" charset="0"/>
              </a:rPr>
              <a:t> → </a:t>
            </a:r>
            <a:r>
              <a:rPr lang="en-US" sz="2400" dirty="0" err="1">
                <a:latin typeface="Bookman Old Style" panose="02050604050505020204" pitchFamily="18" charset="0"/>
              </a:rPr>
              <a:t>niet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voedend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zuigen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Drinken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uit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een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fles</a:t>
            </a:r>
            <a:r>
              <a:rPr lang="en-US" sz="2400" dirty="0">
                <a:latin typeface="Bookman Old Style" panose="02050604050505020204" pitchFamily="18" charset="0"/>
              </a:rPr>
              <a:t> → </a:t>
            </a:r>
            <a:r>
              <a:rPr lang="en-US" sz="2400" dirty="0" err="1">
                <a:latin typeface="Bookman Old Style" panose="02050604050505020204" pitchFamily="18" charset="0"/>
              </a:rPr>
              <a:t>moeilijker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doseren</a:t>
            </a:r>
            <a:r>
              <a:rPr lang="en-US" sz="2400" dirty="0">
                <a:latin typeface="Bookman Old Style" panose="02050604050505020204" pitchFamily="18" charset="0"/>
              </a:rPr>
              <a:t> van de </a:t>
            </a:r>
            <a:r>
              <a:rPr lang="en-US" sz="2400" dirty="0" err="1">
                <a:latin typeface="Bookman Old Style" panose="02050604050505020204" pitchFamily="18" charset="0"/>
              </a:rPr>
              <a:t>melkstroom</a:t>
            </a:r>
            <a:endParaRPr lang="en-US" sz="2400" dirty="0">
              <a:latin typeface="Bookman Old Style" panose="02050604050505020204" pitchFamily="18" charset="0"/>
            </a:endParaRPr>
          </a:p>
          <a:p>
            <a:endParaRPr lang="en-US" dirty="0"/>
          </a:p>
          <a:p>
            <a:pPr marL="45720" indent="0">
              <a:buNone/>
            </a:pP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4F35557-D4FE-4D86-BD46-3783C775A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30067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90A899-E1B9-4885-A26D-7F17E27D1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172278"/>
            <a:ext cx="9509760" cy="796222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Bookman Old Style" panose="02050604050505020204" pitchFamily="18" charset="0"/>
              </a:rPr>
              <a:t>Verschillende</a:t>
            </a:r>
            <a:r>
              <a:rPr lang="en-US" sz="4000" dirty="0"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latin typeface="Bookman Old Style" panose="02050604050505020204" pitchFamily="18" charset="0"/>
              </a:rPr>
              <a:t>speentjes</a:t>
            </a:r>
            <a:r>
              <a:rPr lang="en-US" sz="4000" dirty="0">
                <a:latin typeface="Bookman Old Style" panose="02050604050505020204" pitchFamily="18" charset="0"/>
              </a:rPr>
              <a:t> / </a:t>
            </a:r>
            <a:r>
              <a:rPr lang="en-US" sz="4000" dirty="0" err="1">
                <a:latin typeface="Bookman Old Style" panose="02050604050505020204" pitchFamily="18" charset="0"/>
              </a:rPr>
              <a:t>flessen</a:t>
            </a:r>
            <a:endParaRPr lang="nl-NL" sz="40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04A750-933D-42C5-8021-768930239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968501"/>
            <a:ext cx="9509760" cy="506206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Bookman Old Style" panose="02050604050505020204" pitchFamily="18" charset="0"/>
              </a:rPr>
              <a:t>Kijk</a:t>
            </a:r>
            <a:r>
              <a:rPr lang="en-US" sz="4000" b="1" dirty="0">
                <a:latin typeface="Bookman Old Style" panose="02050604050505020204" pitchFamily="18" charset="0"/>
              </a:rPr>
              <a:t> </a:t>
            </a:r>
            <a:r>
              <a:rPr lang="en-US" sz="4000" b="1" dirty="0" err="1">
                <a:latin typeface="Bookman Old Style" panose="02050604050505020204" pitchFamily="18" charset="0"/>
              </a:rPr>
              <a:t>naar</a:t>
            </a:r>
            <a:r>
              <a:rPr lang="en-US" sz="4000" b="1" dirty="0">
                <a:latin typeface="Bookman Old Style" panose="02050604050505020204" pitchFamily="18" charset="0"/>
              </a:rPr>
              <a:t> de baby!</a:t>
            </a:r>
          </a:p>
          <a:p>
            <a:pPr marL="45720" indent="0">
              <a:buNone/>
            </a:pPr>
            <a:endParaRPr lang="en-US" sz="4000" b="1" dirty="0">
              <a:latin typeface="Bookman Old Style" panose="02050604050505020204" pitchFamily="18" charset="0"/>
            </a:endParaRPr>
          </a:p>
          <a:p>
            <a:pPr marL="45720" indent="0">
              <a:buNone/>
            </a:pPr>
            <a:endParaRPr lang="nl-NL" sz="4000" b="1" dirty="0">
              <a:latin typeface="Bookman Old Style" panose="02050604050505020204" pitchFamily="18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75B5621-9985-4564-B7E1-D61D084E7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F083AB0-899A-4788-BA53-72E9AF13C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523" y="1700784"/>
            <a:ext cx="2090668" cy="1881601"/>
          </a:xfrm>
          <a:prstGeom prst="rect">
            <a:avLst/>
          </a:prstGeom>
        </p:spPr>
      </p:pic>
      <p:sp>
        <p:nvSpPr>
          <p:cNvPr id="7" name="AutoShape 2" descr="Afbeeldingsresultaat voor speentjes avent">
            <a:extLst>
              <a:ext uri="{FF2B5EF4-FFF2-40B4-BE49-F238E27FC236}">
                <a16:creationId xmlns:a16="http://schemas.microsoft.com/office/drawing/2014/main" id="{D3463AC4-CFDF-4ACE-ABEB-B16CDD06AE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758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E5855C5-0DDA-4F5D-B9DC-839C31899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294" y="3847322"/>
            <a:ext cx="2143125" cy="1777241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1391D651-EF03-4CFC-BDC2-2D133189A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788" y="1681622"/>
            <a:ext cx="1972140" cy="1881601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C9575446-56E1-4B53-A52F-27801F6801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0171" y="3847322"/>
            <a:ext cx="2073192" cy="1777241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9230D055-6A1D-4AAB-9872-78CF253913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943600" y="1706727"/>
            <a:ext cx="2218278" cy="1881601"/>
          </a:xfrm>
          <a:prstGeom prst="rect">
            <a:avLst/>
          </a:prstGeom>
        </p:spPr>
      </p:pic>
      <p:sp>
        <p:nvSpPr>
          <p:cNvPr id="17" name="AutoShape 4" descr="Afbeeldingsresultaat voor fopspeen medela">
            <a:extLst>
              <a:ext uri="{FF2B5EF4-FFF2-40B4-BE49-F238E27FC236}">
                <a16:creationId xmlns:a16="http://schemas.microsoft.com/office/drawing/2014/main" id="{6C217144-4CEC-4256-A9BB-71D1939C415F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6400800" y="3582384"/>
            <a:ext cx="151416" cy="15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72C455AE-9BE5-4EC7-8115-89E3C39DB6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600" y="3773035"/>
            <a:ext cx="2376773" cy="1777241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5ECC7A9A-5CAB-4612-928C-EA415D13D6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933390" y="3741615"/>
            <a:ext cx="1407891" cy="1777242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2BC5FF01-D0C4-4A74-B9F8-C030184619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33391" y="1700783"/>
            <a:ext cx="1407891" cy="188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5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A731C7-EBDA-47D9-A142-13DFA5F21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145774"/>
            <a:ext cx="9509760" cy="954156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Bookman Old Style" panose="02050604050505020204" pitchFamily="18" charset="0"/>
              </a:rPr>
              <a:t>Wat </a:t>
            </a:r>
            <a:r>
              <a:rPr lang="en-US" sz="4000" dirty="0" err="1">
                <a:latin typeface="Bookman Old Style" panose="02050604050505020204" pitchFamily="18" charset="0"/>
              </a:rPr>
              <a:t>te</a:t>
            </a:r>
            <a:r>
              <a:rPr lang="en-US" sz="4000" dirty="0"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latin typeface="Bookman Old Style" panose="02050604050505020204" pitchFamily="18" charset="0"/>
              </a:rPr>
              <a:t>doen</a:t>
            </a:r>
            <a:r>
              <a:rPr lang="en-US" sz="4000" dirty="0">
                <a:latin typeface="Bookman Old Style" panose="02050604050505020204" pitchFamily="18" charset="0"/>
              </a:rPr>
              <a:t> met </a:t>
            </a:r>
            <a:r>
              <a:rPr lang="en-US" sz="4000" dirty="0" err="1">
                <a:latin typeface="Bookman Old Style" panose="02050604050505020204" pitchFamily="18" charset="0"/>
              </a:rPr>
              <a:t>deze</a:t>
            </a:r>
            <a:r>
              <a:rPr lang="en-US" sz="4000" dirty="0"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latin typeface="Bookman Old Style" panose="02050604050505020204" pitchFamily="18" charset="0"/>
              </a:rPr>
              <a:t>informatie</a:t>
            </a:r>
            <a:r>
              <a:rPr lang="en-US" sz="4000" dirty="0">
                <a:latin typeface="Bookman Old Style" panose="02050604050505020204" pitchFamily="18" charset="0"/>
              </a:rPr>
              <a:t>?</a:t>
            </a:r>
            <a:endParaRPr lang="nl-NL" sz="40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69AD54-5F1B-47DC-AB72-12D934068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1480457"/>
            <a:ext cx="9509760" cy="4549122"/>
          </a:xfrm>
        </p:spPr>
        <p:txBody>
          <a:bodyPr/>
          <a:lstStyle/>
          <a:p>
            <a:r>
              <a:rPr lang="en-US" dirty="0" err="1">
                <a:latin typeface="Bookman Old Style" panose="02050604050505020204" pitchFamily="18" charset="0"/>
              </a:rPr>
              <a:t>Geen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spenen</a:t>
            </a:r>
            <a:r>
              <a:rPr lang="en-US" dirty="0">
                <a:latin typeface="Bookman Old Style" panose="02050604050505020204" pitchFamily="18" charset="0"/>
              </a:rPr>
              <a:t> en </a:t>
            </a:r>
            <a:r>
              <a:rPr lang="en-US" dirty="0" err="1">
                <a:latin typeface="Bookman Old Style" panose="02050604050505020204" pitchFamily="18" charset="0"/>
              </a:rPr>
              <a:t>flesjes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aanbieden</a:t>
            </a:r>
            <a:r>
              <a:rPr lang="en-US" dirty="0">
                <a:latin typeface="Bookman Old Style" panose="02050604050505020204" pitchFamily="18" charset="0"/>
              </a:rPr>
              <a:t> in de 1e 4 </a:t>
            </a:r>
            <a:r>
              <a:rPr lang="en-US" dirty="0" err="1">
                <a:latin typeface="Bookman Old Style" panose="02050604050505020204" pitchFamily="18" charset="0"/>
              </a:rPr>
              <a:t>weken</a:t>
            </a:r>
            <a:r>
              <a:rPr lang="en-US" dirty="0">
                <a:latin typeface="Bookman Old Style" panose="02050604050505020204" pitchFamily="18" charset="0"/>
              </a:rPr>
              <a:t>..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Beginnen</a:t>
            </a:r>
            <a:r>
              <a:rPr lang="en-US" dirty="0">
                <a:latin typeface="Bookman Old Style" panose="02050604050505020204" pitchFamily="18" charset="0"/>
              </a:rPr>
              <a:t> met het </a:t>
            </a:r>
            <a:r>
              <a:rPr lang="en-US" dirty="0" err="1">
                <a:latin typeface="Bookman Old Style" panose="02050604050505020204" pitchFamily="18" charset="0"/>
              </a:rPr>
              <a:t>introduceren</a:t>
            </a:r>
            <a:r>
              <a:rPr lang="en-US" dirty="0">
                <a:latin typeface="Bookman Old Style" panose="02050604050505020204" pitchFamily="18" charset="0"/>
              </a:rPr>
              <a:t> van </a:t>
            </a:r>
            <a:r>
              <a:rPr lang="en-US" dirty="0" err="1">
                <a:latin typeface="Bookman Old Style" panose="02050604050505020204" pitchFamily="18" charset="0"/>
              </a:rPr>
              <a:t>een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flesje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als</a:t>
            </a:r>
            <a:r>
              <a:rPr lang="en-US" dirty="0">
                <a:latin typeface="Bookman Old Style" panose="02050604050505020204" pitchFamily="18" charset="0"/>
              </a:rPr>
              <a:t> de </a:t>
            </a:r>
            <a:r>
              <a:rPr lang="en-US" dirty="0" err="1">
                <a:latin typeface="Bookman Old Style" panose="02050604050505020204" pitchFamily="18" charset="0"/>
              </a:rPr>
              <a:t>melkproductie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goed</a:t>
            </a:r>
            <a:r>
              <a:rPr lang="en-US" dirty="0">
                <a:latin typeface="Bookman Old Style" panose="02050604050505020204" pitchFamily="18" charset="0"/>
              </a:rPr>
              <a:t> op gang is.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Bij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gebruik</a:t>
            </a:r>
            <a:r>
              <a:rPr lang="en-US" dirty="0">
                <a:latin typeface="Bookman Old Style" panose="02050604050505020204" pitchFamily="18" charset="0"/>
              </a:rPr>
              <a:t> van </a:t>
            </a:r>
            <a:r>
              <a:rPr lang="en-US" dirty="0" err="1">
                <a:latin typeface="Bookman Old Style" panose="02050604050505020204" pitchFamily="18" charset="0"/>
              </a:rPr>
              <a:t>een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speentje</a:t>
            </a:r>
            <a:r>
              <a:rPr lang="en-US" dirty="0">
                <a:latin typeface="Bookman Old Style" panose="02050604050505020204" pitchFamily="18" charset="0"/>
              </a:rPr>
              <a:t> → </a:t>
            </a:r>
            <a:r>
              <a:rPr lang="en-US" dirty="0" err="1">
                <a:latin typeface="Bookman Old Style" panose="02050604050505020204" pitchFamily="18" charset="0"/>
              </a:rPr>
              <a:t>duidelijk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aan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ouders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uitleggen</a:t>
            </a:r>
            <a:r>
              <a:rPr lang="en-US" dirty="0">
                <a:latin typeface="Bookman Old Style" panose="02050604050505020204" pitchFamily="18" charset="0"/>
              </a:rPr>
              <a:t> nooit </a:t>
            </a:r>
            <a:r>
              <a:rPr lang="en-US" dirty="0" err="1">
                <a:latin typeface="Bookman Old Style" panose="02050604050505020204" pitchFamily="18" charset="0"/>
              </a:rPr>
              <a:t>een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speentje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gebruiken</a:t>
            </a:r>
            <a:r>
              <a:rPr lang="en-US" dirty="0">
                <a:latin typeface="Bookman Old Style" panose="02050604050505020204" pitchFamily="18" charset="0"/>
              </a:rPr>
              <a:t> om </a:t>
            </a:r>
            <a:r>
              <a:rPr lang="en-US" dirty="0" err="1">
                <a:latin typeface="Bookman Old Style" panose="02050604050505020204" pitchFamily="18" charset="0"/>
              </a:rPr>
              <a:t>een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voeding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uit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te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stellen</a:t>
            </a:r>
            <a:r>
              <a:rPr lang="en-US" dirty="0">
                <a:latin typeface="Bookman Old Style" panose="02050604050505020204" pitchFamily="18" charset="0"/>
              </a:rPr>
              <a:t>! </a:t>
            </a:r>
            <a:r>
              <a:rPr lang="en-US" dirty="0" err="1">
                <a:latin typeface="Bookman Old Style" panose="02050604050505020204" pitchFamily="18" charset="0"/>
              </a:rPr>
              <a:t>Alleen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gbruiken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na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een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effectieve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voeding</a:t>
            </a:r>
            <a:r>
              <a:rPr lang="en-US" dirty="0">
                <a:latin typeface="Bookman Old Style" panose="02050604050505020204" pitchFamily="18" charset="0"/>
              </a:rPr>
              <a:t>!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Bij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gebruik</a:t>
            </a:r>
            <a:r>
              <a:rPr lang="en-US" dirty="0">
                <a:latin typeface="Bookman Old Style" panose="02050604050505020204" pitchFamily="18" charset="0"/>
              </a:rPr>
              <a:t> van </a:t>
            </a:r>
            <a:r>
              <a:rPr lang="en-US" dirty="0" err="1">
                <a:latin typeface="Bookman Old Style" panose="02050604050505020204" pitchFamily="18" charset="0"/>
              </a:rPr>
              <a:t>een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flesje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>
                <a:latin typeface="Century" panose="02040604050505020304" pitchFamily="18" charset="0"/>
              </a:rPr>
              <a:t>→ </a:t>
            </a:r>
            <a:r>
              <a:rPr lang="en-US" dirty="0" err="1">
                <a:latin typeface="Century" panose="02040604050505020304" pitchFamily="18" charset="0"/>
              </a:rPr>
              <a:t>ouders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uitleg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geven</a:t>
            </a:r>
            <a:r>
              <a:rPr lang="en-US" dirty="0">
                <a:latin typeface="Century" panose="02040604050505020304" pitchFamily="18" charset="0"/>
              </a:rPr>
              <a:t> over de </a:t>
            </a:r>
            <a:r>
              <a:rPr lang="en-US" dirty="0" err="1">
                <a:latin typeface="Century" panose="02040604050505020304" pitchFamily="18" charset="0"/>
              </a:rPr>
              <a:t>houding</a:t>
            </a:r>
            <a:r>
              <a:rPr lang="en-US" dirty="0">
                <a:latin typeface="Century" panose="02040604050505020304" pitchFamily="18" charset="0"/>
              </a:rPr>
              <a:t>, </a:t>
            </a:r>
            <a:r>
              <a:rPr lang="en-US" dirty="0" err="1">
                <a:latin typeface="Century" panose="02040604050505020304" pitchFamily="18" charset="0"/>
              </a:rPr>
              <a:t>duur</a:t>
            </a:r>
            <a:r>
              <a:rPr lang="en-US" dirty="0">
                <a:latin typeface="Century" panose="02040604050505020304" pitchFamily="18" charset="0"/>
              </a:rPr>
              <a:t> van de </a:t>
            </a:r>
            <a:r>
              <a:rPr lang="en-US" dirty="0" err="1">
                <a:latin typeface="Century" panose="02040604050505020304" pitchFamily="18" charset="0"/>
              </a:rPr>
              <a:t>voeding</a:t>
            </a:r>
            <a:r>
              <a:rPr lang="en-US" dirty="0">
                <a:latin typeface="Century" panose="02040604050505020304" pitchFamily="18" charset="0"/>
              </a:rPr>
              <a:t>, </a:t>
            </a:r>
            <a:r>
              <a:rPr lang="en-US" dirty="0" err="1">
                <a:latin typeface="Century" panose="02040604050505020304" pitchFamily="18" charset="0"/>
              </a:rPr>
              <a:t>hoeveelheid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voeding</a:t>
            </a:r>
            <a:r>
              <a:rPr lang="en-US" dirty="0">
                <a:latin typeface="Century" panose="02040604050505020304" pitchFamily="18" charset="0"/>
              </a:rPr>
              <a:t> en </a:t>
            </a:r>
            <a:r>
              <a:rPr lang="en-US" dirty="0" err="1">
                <a:latin typeface="Century" panose="02040604050505020304" pitchFamily="18" charset="0"/>
              </a:rPr>
              <a:t>voeden</a:t>
            </a:r>
            <a:r>
              <a:rPr lang="en-US" dirty="0">
                <a:latin typeface="Century" panose="02040604050505020304" pitchFamily="18" charset="0"/>
              </a:rPr>
              <a:t> op </a:t>
            </a:r>
            <a:r>
              <a:rPr lang="en-US" dirty="0" err="1">
                <a:latin typeface="Century" panose="02040604050505020304" pitchFamily="18" charset="0"/>
              </a:rPr>
              <a:t>verzoek</a:t>
            </a:r>
            <a:r>
              <a:rPr lang="en-US" dirty="0">
                <a:latin typeface="Century" panose="02040604050505020304" pitchFamily="18" charset="0"/>
              </a:rPr>
              <a:t>!</a:t>
            </a:r>
          </a:p>
          <a:p>
            <a:r>
              <a:rPr lang="en-US" dirty="0" err="1">
                <a:latin typeface="Century" panose="02040604050505020304" pitchFamily="18" charset="0"/>
              </a:rPr>
              <a:t>Wanneer</a:t>
            </a:r>
            <a:r>
              <a:rPr lang="en-US" dirty="0">
                <a:latin typeface="Century" panose="02040604050505020304" pitchFamily="18" charset="0"/>
              </a:rPr>
              <a:t> om </a:t>
            </a:r>
            <a:r>
              <a:rPr lang="en-US" dirty="0" err="1">
                <a:latin typeface="Century" panose="02040604050505020304" pitchFamily="18" charset="0"/>
              </a:rPr>
              <a:t>medische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redenen</a:t>
            </a:r>
            <a:r>
              <a:rPr lang="en-US" dirty="0">
                <a:latin typeface="Century" panose="02040604050505020304" pitchFamily="18" charset="0"/>
              </a:rPr>
              <a:t> de baby </a:t>
            </a:r>
            <a:r>
              <a:rPr lang="en-US" dirty="0" err="1">
                <a:latin typeface="Century" panose="02040604050505020304" pitchFamily="18" charset="0"/>
              </a:rPr>
              <a:t>niet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aan</a:t>
            </a:r>
            <a:r>
              <a:rPr lang="en-US" dirty="0">
                <a:latin typeface="Century" panose="02040604050505020304" pitchFamily="18" charset="0"/>
              </a:rPr>
              <a:t> de </a:t>
            </a:r>
            <a:r>
              <a:rPr lang="en-US" dirty="0" err="1">
                <a:latin typeface="Century" panose="02040604050505020304" pitchFamily="18" charset="0"/>
              </a:rPr>
              <a:t>borst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kan</a:t>
            </a:r>
            <a:r>
              <a:rPr lang="en-US" dirty="0">
                <a:latin typeface="Century" panose="02040604050505020304" pitchFamily="18" charset="0"/>
              </a:rPr>
              <a:t>/mag, dan </a:t>
            </a:r>
            <a:r>
              <a:rPr lang="en-US" dirty="0" err="1">
                <a:latin typeface="Century" panose="02040604050505020304" pitchFamily="18" charset="0"/>
              </a:rPr>
              <a:t>moeder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uitleg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geven</a:t>
            </a:r>
            <a:r>
              <a:rPr lang="en-US" dirty="0">
                <a:latin typeface="Century" panose="02040604050505020304" pitchFamily="18" charset="0"/>
              </a:rPr>
              <a:t> over het </a:t>
            </a:r>
            <a:r>
              <a:rPr lang="en-US" dirty="0" err="1">
                <a:latin typeface="Century" panose="02040604050505020304" pitchFamily="18" charset="0"/>
              </a:rPr>
              <a:t>belang</a:t>
            </a:r>
            <a:r>
              <a:rPr lang="en-US" dirty="0">
                <a:latin typeface="Century" panose="02040604050505020304" pitchFamily="18" charset="0"/>
              </a:rPr>
              <a:t> van </a:t>
            </a:r>
            <a:r>
              <a:rPr lang="en-US" dirty="0" err="1">
                <a:latin typeface="Century" panose="02040604050505020304" pitchFamily="18" charset="0"/>
              </a:rPr>
              <a:t>zelf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zoveel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mogelijk</a:t>
            </a:r>
            <a:r>
              <a:rPr lang="en-US" dirty="0">
                <a:latin typeface="Century" panose="02040604050505020304" pitchFamily="18" charset="0"/>
              </a:rPr>
              <a:t> het </a:t>
            </a:r>
            <a:r>
              <a:rPr lang="en-US" dirty="0" err="1">
                <a:latin typeface="Century" panose="02040604050505020304" pitchFamily="18" charset="0"/>
              </a:rPr>
              <a:t>flesje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te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geven</a:t>
            </a:r>
            <a:r>
              <a:rPr lang="en-US" dirty="0">
                <a:latin typeface="Century" panose="02040604050505020304" pitchFamily="18" charset="0"/>
              </a:rPr>
              <a:t>, </a:t>
            </a:r>
            <a:r>
              <a:rPr lang="en-US" dirty="0" err="1">
                <a:latin typeface="Century" panose="02040604050505020304" pitchFamily="18" charset="0"/>
              </a:rPr>
              <a:t>huid</a:t>
            </a:r>
            <a:r>
              <a:rPr lang="en-US" dirty="0">
                <a:latin typeface="Century" panose="02040604050505020304" pitchFamily="18" charset="0"/>
              </a:rPr>
              <a:t> op </a:t>
            </a:r>
            <a:r>
              <a:rPr lang="en-US" dirty="0" err="1">
                <a:latin typeface="Century" panose="02040604050505020304" pitchFamily="18" charset="0"/>
              </a:rPr>
              <a:t>huid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voor</a:t>
            </a:r>
            <a:r>
              <a:rPr lang="en-US" dirty="0">
                <a:latin typeface="Century" panose="02040604050505020304" pitchFamily="18" charset="0"/>
              </a:rPr>
              <a:t> de </a:t>
            </a:r>
            <a:r>
              <a:rPr lang="en-US" dirty="0" err="1">
                <a:latin typeface="Century" panose="02040604050505020304" pitchFamily="18" charset="0"/>
              </a:rPr>
              <a:t>hechting</a:t>
            </a:r>
            <a:r>
              <a:rPr lang="en-US" dirty="0">
                <a:latin typeface="Century" panose="02040604050505020304" pitchFamily="18" charset="0"/>
              </a:rPr>
              <a:t>/binding, </a:t>
            </a:r>
            <a:r>
              <a:rPr lang="en-US" dirty="0" err="1">
                <a:latin typeface="Century" panose="02040604050505020304" pitchFamily="18" charset="0"/>
              </a:rPr>
              <a:t>kan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ook</a:t>
            </a:r>
            <a:r>
              <a:rPr lang="en-US" dirty="0">
                <a:latin typeface="Century" panose="02040604050505020304" pitchFamily="18" charset="0"/>
              </a:rPr>
              <a:t> met </a:t>
            </a:r>
            <a:r>
              <a:rPr lang="en-US" dirty="0" err="1">
                <a:latin typeface="Century" panose="02040604050505020304" pitchFamily="18" charset="0"/>
              </a:rPr>
              <a:t>een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flesje</a:t>
            </a:r>
            <a:r>
              <a:rPr lang="en-US" dirty="0">
                <a:latin typeface="Century" panose="02040604050505020304" pitchFamily="18" charset="0"/>
              </a:rPr>
              <a:t>!</a:t>
            </a:r>
            <a:endParaRPr lang="nl-NL" dirty="0">
              <a:latin typeface="Bookman Old Style" panose="02050604050505020204" pitchFamily="18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500330F-8441-420A-B45C-58FE5255F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92826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19F94B-936B-4C0D-82CD-9D3961A66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21494"/>
            <a:ext cx="9509760" cy="932664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>
                <a:latin typeface="Bookman Old Style" panose="02050604050505020204" pitchFamily="18" charset="0"/>
              </a:rPr>
              <a:t>Hypoglykemie</a:t>
            </a:r>
            <a:endParaRPr lang="nl-NL" sz="54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D53B2B-D1A3-41CA-BAEE-10C071EA5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1407886"/>
            <a:ext cx="9509760" cy="4621693"/>
          </a:xfrm>
        </p:spPr>
        <p:txBody>
          <a:bodyPr/>
          <a:lstStyle/>
          <a:p>
            <a:r>
              <a:rPr lang="en-US" sz="2400" dirty="0">
                <a:latin typeface="Bookman Old Style" panose="02050604050505020204" pitchFamily="18" charset="0"/>
              </a:rPr>
              <a:t>1-2 </a:t>
            </a:r>
            <a:r>
              <a:rPr lang="en-US" sz="2400" dirty="0" err="1">
                <a:latin typeface="Bookman Old Style" panose="02050604050505020204" pitchFamily="18" charset="0"/>
              </a:rPr>
              <a:t>uur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na</a:t>
            </a:r>
            <a:r>
              <a:rPr lang="en-US" sz="2400" dirty="0">
                <a:latin typeface="Bookman Old Style" panose="02050604050505020204" pitchFamily="18" charset="0"/>
              </a:rPr>
              <a:t> de </a:t>
            </a:r>
            <a:r>
              <a:rPr lang="en-US" sz="2400" dirty="0" err="1">
                <a:latin typeface="Bookman Old Style" panose="02050604050505020204" pitchFamily="18" charset="0"/>
              </a:rPr>
              <a:t>bevallling</a:t>
            </a:r>
            <a:r>
              <a:rPr lang="en-US" sz="2400" dirty="0">
                <a:latin typeface="Bookman Old Style" panose="02050604050505020204" pitchFamily="18" charset="0"/>
              </a:rPr>
              <a:t> → </a:t>
            </a:r>
            <a:r>
              <a:rPr lang="en-US" sz="2400" dirty="0" err="1">
                <a:latin typeface="Bookman Old Style" panose="02050604050505020204" pitchFamily="18" charset="0"/>
              </a:rPr>
              <a:t>glucosespiegel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daalt</a:t>
            </a:r>
            <a:r>
              <a:rPr lang="en-US" sz="2400" dirty="0">
                <a:latin typeface="Bookman Old Style" panose="02050604050505020204" pitchFamily="18" charset="0"/>
              </a:rPr>
              <a:t> door </a:t>
            </a:r>
            <a:r>
              <a:rPr lang="en-US" sz="2400" dirty="0" err="1">
                <a:latin typeface="Bookman Old Style" panose="02050604050505020204" pitchFamily="18" charset="0"/>
              </a:rPr>
              <a:t>aanpassing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aan</a:t>
            </a:r>
            <a:r>
              <a:rPr lang="en-US" sz="2400" dirty="0">
                <a:latin typeface="Bookman Old Style" panose="02050604050505020204" pitchFamily="18" charset="0"/>
              </a:rPr>
              <a:t> het </a:t>
            </a:r>
            <a:r>
              <a:rPr lang="en-US" sz="2400" dirty="0" err="1">
                <a:latin typeface="Bookman Old Style" panose="02050604050505020204" pitchFamily="18" charset="0"/>
              </a:rPr>
              <a:t>leven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buiten</a:t>
            </a:r>
            <a:r>
              <a:rPr lang="en-US" sz="2400" dirty="0">
                <a:latin typeface="Bookman Old Style" panose="02050604050505020204" pitchFamily="18" charset="0"/>
              </a:rPr>
              <a:t> de </a:t>
            </a:r>
            <a:r>
              <a:rPr lang="en-US" sz="2400" dirty="0" err="1">
                <a:latin typeface="Bookman Old Style" panose="02050604050505020204" pitchFamily="18" charset="0"/>
              </a:rPr>
              <a:t>baarmoeder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Tijdelijk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hypoglykemie</a:t>
            </a:r>
            <a:r>
              <a:rPr lang="en-US" sz="2400" dirty="0">
                <a:latin typeface="Bookman Old Style" panose="02050604050505020204" pitchFamily="18" charset="0"/>
              </a:rPr>
              <a:t> → van </a:t>
            </a:r>
            <a:r>
              <a:rPr lang="en-US" sz="2400" dirty="0" err="1">
                <a:latin typeface="Bookman Old Style" panose="02050604050505020204" pitchFamily="18" charset="0"/>
              </a:rPr>
              <a:t>voortdurende</a:t>
            </a:r>
            <a:r>
              <a:rPr lang="en-US" sz="2400" dirty="0">
                <a:latin typeface="Bookman Old Style" panose="02050604050505020204" pitchFamily="18" charset="0"/>
              </a:rPr>
              <a:t> transplacental glucose </a:t>
            </a:r>
            <a:r>
              <a:rPr lang="en-US" sz="2400" dirty="0" err="1">
                <a:latin typeface="Bookman Old Style" panose="02050604050505020204" pitchFamily="18" charset="0"/>
              </a:rPr>
              <a:t>toevoer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naar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intermitterende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voedingen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Is </a:t>
            </a:r>
            <a:r>
              <a:rPr lang="en-US" sz="2400" dirty="0" err="1">
                <a:latin typeface="Bookman Old Style" panose="02050604050505020204" pitchFamily="18" charset="0"/>
              </a:rPr>
              <a:t>meestal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niet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pathologisch</a:t>
            </a:r>
            <a:r>
              <a:rPr lang="en-US" sz="2400" dirty="0">
                <a:latin typeface="Bookman Old Style" panose="02050604050505020204" pitchFamily="18" charset="0"/>
              </a:rPr>
              <a:t> → </a:t>
            </a:r>
            <a:r>
              <a:rPr lang="en-US" sz="2400" dirty="0" err="1">
                <a:latin typeface="Bookman Old Style" panose="02050604050505020204" pitchFamily="18" charset="0"/>
              </a:rPr>
              <a:t>regelt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zich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vaak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vanzelf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Definitie</a:t>
            </a:r>
            <a:r>
              <a:rPr lang="en-US" sz="2400" dirty="0">
                <a:latin typeface="Bookman Old Style" panose="02050604050505020204" pitchFamily="18" charset="0"/>
              </a:rPr>
              <a:t> van </a:t>
            </a:r>
            <a:r>
              <a:rPr lang="en-US" sz="2400" dirty="0" err="1">
                <a:latin typeface="Bookman Old Style" panose="02050604050505020204" pitchFamily="18" charset="0"/>
              </a:rPr>
              <a:t>een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te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lage</a:t>
            </a:r>
            <a:r>
              <a:rPr lang="en-US" sz="2400" dirty="0">
                <a:latin typeface="Bookman Old Style" panose="02050604050505020204" pitchFamily="18" charset="0"/>
              </a:rPr>
              <a:t> glucose </a:t>
            </a:r>
            <a:r>
              <a:rPr lang="en-US" sz="2400" dirty="0" err="1">
                <a:latin typeface="Bookman Old Style" panose="02050604050505020204" pitchFamily="18" charset="0"/>
              </a:rPr>
              <a:t>spiegel</a:t>
            </a:r>
            <a:r>
              <a:rPr lang="en-US" sz="2400" dirty="0">
                <a:latin typeface="Bookman Old Style" panose="02050604050505020204" pitchFamily="18" charset="0"/>
              </a:rPr>
              <a:t> → </a:t>
            </a:r>
            <a:r>
              <a:rPr lang="en-US" sz="2400" dirty="0" err="1">
                <a:latin typeface="Bookman Old Style" panose="02050604050505020204" pitchFamily="18" charset="0"/>
              </a:rPr>
              <a:t>hangt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af</a:t>
            </a:r>
            <a:r>
              <a:rPr lang="en-US" sz="2400" dirty="0">
                <a:latin typeface="Bookman Old Style" panose="02050604050505020204" pitchFamily="18" charset="0"/>
              </a:rPr>
              <a:t> van de </a:t>
            </a:r>
            <a:r>
              <a:rPr lang="en-US" sz="2400" dirty="0" err="1">
                <a:latin typeface="Bookman Old Style" panose="02050604050505020204" pitchFamily="18" charset="0"/>
              </a:rPr>
              <a:t>methode</a:t>
            </a:r>
            <a:r>
              <a:rPr lang="en-US" sz="2400" dirty="0">
                <a:latin typeface="Bookman Old Style" panose="02050604050505020204" pitchFamily="18" charset="0"/>
              </a:rPr>
              <a:t> die </a:t>
            </a:r>
            <a:r>
              <a:rPr lang="en-US" sz="2400" dirty="0" err="1">
                <a:latin typeface="Bookman Old Style" panose="02050604050505020204" pitchFamily="18" charset="0"/>
              </a:rPr>
              <a:t>gebruikt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wordt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Special </a:t>
            </a:r>
            <a:r>
              <a:rPr lang="en-US" sz="2400" dirty="0" err="1">
                <a:latin typeface="Bookman Old Style" panose="02050604050505020204" pitchFamily="18" charset="0"/>
              </a:rPr>
              <a:t>aandacht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bij</a:t>
            </a:r>
            <a:r>
              <a:rPr lang="en-US" sz="2400" dirty="0">
                <a:latin typeface="Bookman Old Style" panose="02050604050505020204" pitchFamily="18" charset="0"/>
              </a:rPr>
              <a:t> → baby v/e </a:t>
            </a:r>
            <a:r>
              <a:rPr lang="en-US" sz="2400" dirty="0" err="1">
                <a:latin typeface="Bookman Old Style" panose="02050604050505020204" pitchFamily="18" charset="0"/>
              </a:rPr>
              <a:t>moeder</a:t>
            </a:r>
            <a:r>
              <a:rPr lang="en-US" sz="2400" dirty="0">
                <a:latin typeface="Bookman Old Style" panose="02050604050505020204" pitchFamily="18" charset="0"/>
              </a:rPr>
              <a:t> met diabetes → </a:t>
            </a:r>
            <a:r>
              <a:rPr lang="en-US" sz="2400" dirty="0" err="1">
                <a:latin typeface="Bookman Old Style" panose="02050604050505020204" pitchFamily="18" charset="0"/>
              </a:rPr>
              <a:t>dysmatuur</a:t>
            </a:r>
            <a:r>
              <a:rPr lang="en-US" sz="2400" dirty="0">
                <a:latin typeface="Bookman Old Style" panose="02050604050505020204" pitchFamily="18" charset="0"/>
              </a:rPr>
              <a:t> → </a:t>
            </a:r>
            <a:r>
              <a:rPr lang="en-US" sz="2400" dirty="0" err="1">
                <a:latin typeface="Bookman Old Style" panose="02050604050505020204" pitchFamily="18" charset="0"/>
              </a:rPr>
              <a:t>prematuur</a:t>
            </a:r>
            <a:r>
              <a:rPr lang="en-US" sz="2400" dirty="0">
                <a:latin typeface="Bookman Old Style" panose="02050604050505020204" pitchFamily="18" charset="0"/>
              </a:rPr>
              <a:t> → </a:t>
            </a:r>
            <a:r>
              <a:rPr lang="en-US" sz="2400" dirty="0" err="1">
                <a:latin typeface="Bookman Old Style" panose="02050604050505020204" pitchFamily="18" charset="0"/>
              </a:rPr>
              <a:t>macrosoom</a:t>
            </a:r>
            <a:r>
              <a:rPr lang="en-US" sz="2400" dirty="0">
                <a:latin typeface="Bookman Old Style" panose="02050604050505020204" pitchFamily="18" charset="0"/>
              </a:rPr>
              <a:t> → </a:t>
            </a:r>
            <a:r>
              <a:rPr lang="en-US" sz="2400" dirty="0" err="1">
                <a:latin typeface="Bookman Old Style" panose="02050604050505020204" pitchFamily="18" charset="0"/>
              </a:rPr>
              <a:t>serotien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endParaRPr lang="en-US" dirty="0">
              <a:latin typeface="Century" panose="02040604050505020304" pitchFamily="18" charset="0"/>
            </a:endParaRP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61C0E1B-580C-4CB3-A95D-D07E761A7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406134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26D219-9BEC-4693-A47B-43B15AD01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21493"/>
            <a:ext cx="9509760" cy="1038681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>
                <a:latin typeface="Bookman Old Style" panose="02050604050505020204" pitchFamily="18" charset="0"/>
              </a:rPr>
              <a:t>Hypoglykemie</a:t>
            </a:r>
            <a:endParaRPr lang="nl-NL" sz="54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CB2179F-53C1-4267-93E6-E2541263E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1120" y="1060174"/>
            <a:ext cx="4572000" cy="1038681"/>
          </a:xfrm>
        </p:spPr>
        <p:txBody>
          <a:bodyPr>
            <a:normAutofit lnSpcReduction="10000"/>
          </a:bodyPr>
          <a:lstStyle/>
          <a:p>
            <a:r>
              <a:rPr lang="en-US" sz="2800" dirty="0" err="1">
                <a:latin typeface="Bookman Old Style" panose="02050604050505020204" pitchFamily="18" charset="0"/>
              </a:rPr>
              <a:t>Symptomen</a:t>
            </a:r>
            <a:endParaRPr lang="nl-NL" sz="2800" dirty="0">
              <a:latin typeface="Bookman Old Style" panose="02050604050505020204" pitchFamily="18" charset="0"/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81D56CD-A369-4F75-8071-0A6B7CFD1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41120" y="2098856"/>
            <a:ext cx="4572000" cy="3930724"/>
          </a:xfrm>
        </p:spPr>
        <p:txBody>
          <a:bodyPr>
            <a:normAutofit lnSpcReduction="10000"/>
          </a:bodyPr>
          <a:lstStyle/>
          <a:p>
            <a:r>
              <a:rPr lang="en-US" sz="2400" dirty="0" err="1">
                <a:latin typeface="Bookman Old Style" panose="02050604050505020204" pitchFamily="18" charset="0"/>
              </a:rPr>
              <a:t>Rillerig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zijn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Hyperreflexie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Huilen</a:t>
            </a:r>
            <a:r>
              <a:rPr lang="en-US" sz="2400" dirty="0">
                <a:latin typeface="Bookman Old Style" panose="02050604050505020204" pitchFamily="18" charset="0"/>
              </a:rPr>
              <a:t> met </a:t>
            </a:r>
            <a:r>
              <a:rPr lang="en-US" sz="2400" dirty="0" err="1">
                <a:latin typeface="Bookman Old Style" panose="02050604050505020204" pitchFamily="18" charset="0"/>
              </a:rPr>
              <a:t>hoge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tonen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Snelle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ademhaling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Slaperig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zijn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Slecht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drinken</a:t>
            </a:r>
            <a:r>
              <a:rPr lang="en-US" sz="2400" dirty="0">
                <a:latin typeface="Bookman Old Style" panose="02050604050505020204" pitchFamily="18" charset="0"/>
              </a:rPr>
              <a:t>, </a:t>
            </a:r>
            <a:r>
              <a:rPr lang="en-US" sz="2400" dirty="0" err="1">
                <a:latin typeface="Bookman Old Style" panose="02050604050505020204" pitchFamily="18" charset="0"/>
              </a:rPr>
              <a:t>weigeren</a:t>
            </a:r>
            <a:r>
              <a:rPr lang="en-US" sz="2400" dirty="0">
                <a:latin typeface="Bookman Old Style" panose="02050604050505020204" pitchFamily="18" charset="0"/>
              </a:rPr>
              <a:t> van de </a:t>
            </a:r>
            <a:r>
              <a:rPr lang="en-US" sz="2400" dirty="0" err="1">
                <a:latin typeface="Bookman Old Style" panose="02050604050505020204" pitchFamily="18" charset="0"/>
              </a:rPr>
              <a:t>borst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Hypothermie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endParaRPr lang="nl-NL" sz="2400" dirty="0">
              <a:latin typeface="Bookman Old Style" panose="02050604050505020204" pitchFamily="18" charset="0"/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17CE4BB-3C3A-41C0-90FC-4CE46D9706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80" y="1338470"/>
            <a:ext cx="4572000" cy="463826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Bookman Old Style" panose="02050604050505020204" pitchFamily="18" charset="0"/>
              </a:rPr>
              <a:t>Wat </a:t>
            </a:r>
            <a:r>
              <a:rPr lang="en-US" sz="2800" dirty="0" err="1">
                <a:latin typeface="Bookman Old Style" panose="02050604050505020204" pitchFamily="18" charset="0"/>
              </a:rPr>
              <a:t>te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doen</a:t>
            </a:r>
            <a:endParaRPr lang="nl-NL" sz="2800" dirty="0">
              <a:latin typeface="Bookman Old Style" panose="02050604050505020204" pitchFamily="18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61C6238-9372-468A-A472-D7D9CF650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80" y="2098856"/>
            <a:ext cx="4572000" cy="3930724"/>
          </a:xfrm>
        </p:spPr>
        <p:txBody>
          <a:bodyPr>
            <a:normAutofit lnSpcReduction="10000"/>
          </a:bodyPr>
          <a:lstStyle/>
          <a:p>
            <a:r>
              <a:rPr lang="en-US" sz="2400" dirty="0" err="1">
                <a:latin typeface="Bookman Old Style" panose="02050604050505020204" pitchFamily="18" charset="0"/>
              </a:rPr>
              <a:t>Veel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huid</a:t>
            </a:r>
            <a:r>
              <a:rPr lang="en-US" sz="2400" dirty="0">
                <a:latin typeface="Bookman Old Style" panose="02050604050505020204" pitchFamily="18" charset="0"/>
              </a:rPr>
              <a:t> op </a:t>
            </a:r>
            <a:r>
              <a:rPr lang="en-US" sz="2400" dirty="0" err="1">
                <a:latin typeface="Bookman Old Style" panose="02050604050505020204" pitchFamily="18" charset="0"/>
              </a:rPr>
              <a:t>huid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Onbeperkt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toegang</a:t>
            </a:r>
            <a:r>
              <a:rPr lang="en-US" sz="2400" dirty="0">
                <a:latin typeface="Bookman Old Style" panose="02050604050505020204" pitchFamily="18" charset="0"/>
              </a:rPr>
              <a:t> tot de </a:t>
            </a:r>
            <a:r>
              <a:rPr lang="en-US" sz="2400" dirty="0" err="1">
                <a:latin typeface="Bookman Old Style" panose="02050604050505020204" pitchFamily="18" charset="0"/>
              </a:rPr>
              <a:t>borst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  <a:endParaRPr lang="nl-NL" sz="2400" dirty="0">
              <a:latin typeface="Bookman Old Style" panose="02050604050505020204" pitchFamily="18" charset="0"/>
            </a:endParaRP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078F9370-5038-4418-BCC0-A8C7870C7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387208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0F8269-CFE2-419F-BDC3-A57BCF3F8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251792"/>
            <a:ext cx="9509760" cy="10805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err="1">
                <a:latin typeface="Bookman Old Style" panose="02050604050505020204" pitchFamily="18" charset="0"/>
              </a:rPr>
              <a:t>Te</a:t>
            </a:r>
            <a:r>
              <a:rPr lang="en-US" sz="5400" dirty="0">
                <a:latin typeface="Bookman Old Style" panose="02050604050505020204" pitchFamily="18" charset="0"/>
              </a:rPr>
              <a:t> </a:t>
            </a:r>
            <a:r>
              <a:rPr lang="en-US" sz="5400" dirty="0" err="1">
                <a:latin typeface="Bookman Old Style" panose="02050604050505020204" pitchFamily="18" charset="0"/>
              </a:rPr>
              <a:t>kort</a:t>
            </a:r>
            <a:r>
              <a:rPr lang="en-US" sz="5400" dirty="0">
                <a:latin typeface="Bookman Old Style" panose="02050604050505020204" pitchFamily="18" charset="0"/>
              </a:rPr>
              <a:t>/</a:t>
            </a:r>
            <a:r>
              <a:rPr lang="en-US" sz="5400" dirty="0" err="1">
                <a:latin typeface="Bookman Old Style" panose="02050604050505020204" pitchFamily="18" charset="0"/>
              </a:rPr>
              <a:t>strak</a:t>
            </a:r>
            <a:r>
              <a:rPr lang="en-US" sz="5400" dirty="0">
                <a:latin typeface="Bookman Old Style" panose="02050604050505020204" pitchFamily="18" charset="0"/>
              </a:rPr>
              <a:t> </a:t>
            </a:r>
            <a:r>
              <a:rPr lang="en-US" sz="5400" dirty="0" err="1">
                <a:latin typeface="Bookman Old Style" panose="02050604050505020204" pitchFamily="18" charset="0"/>
              </a:rPr>
              <a:t>tongriempje</a:t>
            </a:r>
            <a:endParaRPr lang="nl-NL" sz="5400" dirty="0">
              <a:latin typeface="Bookman Old Style" panose="02050604050505020204" pitchFamily="18" charset="0"/>
            </a:endParaRP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51BB4C1C-60E5-4A29-8757-E67AC11958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9687" y="1901825"/>
            <a:ext cx="4320209" cy="3306279"/>
          </a:xfr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2602DD2-809B-4579-9E5B-EFD7618DA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63089BA-C33B-4BA4-BE93-B05A43142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516" y="1901825"/>
            <a:ext cx="4417363" cy="330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3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EBAD6D-8EEF-40E9-928F-D06CEDE14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977127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>
                <a:latin typeface="Bookman Old Style" panose="02050604050505020204" pitchFamily="18" charset="0"/>
              </a:rPr>
              <a:t>Definitie</a:t>
            </a:r>
            <a:r>
              <a:rPr lang="en-US" sz="3600" dirty="0">
                <a:latin typeface="Bookman Old Style" panose="02050604050505020204" pitchFamily="18" charset="0"/>
              </a:rPr>
              <a:t> van </a:t>
            </a:r>
            <a:r>
              <a:rPr lang="en-US" sz="3600" dirty="0" err="1">
                <a:latin typeface="Bookman Old Style" panose="02050604050505020204" pitchFamily="18" charset="0"/>
              </a:rPr>
              <a:t>een</a:t>
            </a:r>
            <a:r>
              <a:rPr lang="en-US" sz="3600" dirty="0">
                <a:latin typeface="Bookman Old Style" panose="02050604050505020204" pitchFamily="18" charset="0"/>
              </a:rPr>
              <a:t> </a:t>
            </a:r>
            <a:r>
              <a:rPr lang="en-US" sz="3600" dirty="0" err="1">
                <a:latin typeface="Bookman Old Style" panose="02050604050505020204" pitchFamily="18" charset="0"/>
              </a:rPr>
              <a:t>te</a:t>
            </a:r>
            <a:r>
              <a:rPr lang="en-US" sz="3600" dirty="0">
                <a:latin typeface="Bookman Old Style" panose="02050604050505020204" pitchFamily="18" charset="0"/>
              </a:rPr>
              <a:t> </a:t>
            </a:r>
            <a:r>
              <a:rPr lang="en-US" sz="3600" dirty="0" err="1">
                <a:latin typeface="Bookman Old Style" panose="02050604050505020204" pitchFamily="18" charset="0"/>
              </a:rPr>
              <a:t>korte</a:t>
            </a:r>
            <a:r>
              <a:rPr lang="en-US" sz="3600" dirty="0">
                <a:latin typeface="Bookman Old Style" panose="02050604050505020204" pitchFamily="18" charset="0"/>
              </a:rPr>
              <a:t> </a:t>
            </a:r>
            <a:r>
              <a:rPr lang="en-US" sz="3600" dirty="0" err="1">
                <a:latin typeface="Bookman Old Style" panose="02050604050505020204" pitchFamily="18" charset="0"/>
              </a:rPr>
              <a:t>tongriem</a:t>
            </a:r>
            <a:endParaRPr lang="nl-NL" sz="36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C1C473-339A-4C2A-A3CA-A690BBE13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2173357"/>
            <a:ext cx="9509760" cy="3856222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>
                <a:latin typeface="Bookman Old Style" panose="02050604050505020204" pitchFamily="18" charset="0"/>
              </a:rPr>
              <a:t>Embryologisch</a:t>
            </a:r>
            <a:r>
              <a:rPr lang="en-US" sz="4400" dirty="0">
                <a:latin typeface="Bookman Old Style" panose="02050604050505020204" pitchFamily="18" charset="0"/>
              </a:rPr>
              <a:t> </a:t>
            </a:r>
            <a:r>
              <a:rPr lang="en-US" sz="4400" dirty="0" err="1">
                <a:latin typeface="Bookman Old Style" panose="02050604050505020204" pitchFamily="18" charset="0"/>
              </a:rPr>
              <a:t>overblijfsel</a:t>
            </a:r>
            <a:r>
              <a:rPr lang="en-US" sz="4400" dirty="0">
                <a:latin typeface="Bookman Old Style" panose="02050604050505020204" pitchFamily="18" charset="0"/>
              </a:rPr>
              <a:t> van </a:t>
            </a:r>
            <a:r>
              <a:rPr lang="en-US" sz="4400" dirty="0" err="1">
                <a:latin typeface="Bookman Old Style" panose="02050604050505020204" pitchFamily="18" charset="0"/>
              </a:rPr>
              <a:t>weefsel</a:t>
            </a:r>
            <a:r>
              <a:rPr lang="en-US" sz="4400" dirty="0">
                <a:latin typeface="Bookman Old Style" panose="02050604050505020204" pitchFamily="18" charset="0"/>
              </a:rPr>
              <a:t> in de </a:t>
            </a:r>
            <a:r>
              <a:rPr lang="en-US" sz="4400" dirty="0" err="1">
                <a:latin typeface="Bookman Old Style" panose="02050604050505020204" pitchFamily="18" charset="0"/>
              </a:rPr>
              <a:t>middenlijn</a:t>
            </a:r>
            <a:r>
              <a:rPr lang="en-US" sz="4400" dirty="0">
                <a:latin typeface="Bookman Old Style" panose="02050604050505020204" pitchFamily="18" charset="0"/>
              </a:rPr>
              <a:t>, </a:t>
            </a:r>
            <a:r>
              <a:rPr lang="en-US" sz="4400" dirty="0" err="1">
                <a:latin typeface="Bookman Old Style" panose="02050604050505020204" pitchFamily="18" charset="0"/>
              </a:rPr>
              <a:t>tussen</a:t>
            </a:r>
            <a:r>
              <a:rPr lang="en-US" sz="4400" dirty="0">
                <a:latin typeface="Bookman Old Style" panose="02050604050505020204" pitchFamily="18" charset="0"/>
              </a:rPr>
              <a:t> de </a:t>
            </a:r>
            <a:r>
              <a:rPr lang="en-US" sz="4400" dirty="0" err="1">
                <a:latin typeface="Bookman Old Style" panose="02050604050505020204" pitchFamily="18" charset="0"/>
              </a:rPr>
              <a:t>onderzijde</a:t>
            </a:r>
            <a:r>
              <a:rPr lang="en-US" sz="4400" dirty="0">
                <a:latin typeface="Bookman Old Style" panose="02050604050505020204" pitchFamily="18" charset="0"/>
              </a:rPr>
              <a:t> van de tong en </a:t>
            </a:r>
            <a:r>
              <a:rPr lang="en-US" sz="4400" dirty="0" err="1">
                <a:latin typeface="Bookman Old Style" panose="02050604050505020204" pitchFamily="18" charset="0"/>
              </a:rPr>
              <a:t>mondbodem</a:t>
            </a:r>
            <a:r>
              <a:rPr lang="en-US" sz="4400" dirty="0">
                <a:latin typeface="Bookman Old Style" panose="02050604050505020204" pitchFamily="18" charset="0"/>
              </a:rPr>
              <a:t>, </a:t>
            </a:r>
            <a:r>
              <a:rPr lang="en-US" sz="4400" dirty="0" err="1">
                <a:latin typeface="Bookman Old Style" panose="02050604050505020204" pitchFamily="18" charset="0"/>
              </a:rPr>
              <a:t>dat</a:t>
            </a:r>
            <a:r>
              <a:rPr lang="en-US" sz="4400" dirty="0">
                <a:latin typeface="Bookman Old Style" panose="02050604050505020204" pitchFamily="18" charset="0"/>
              </a:rPr>
              <a:t> </a:t>
            </a:r>
            <a:r>
              <a:rPr lang="en-US" sz="4400" dirty="0" err="1">
                <a:latin typeface="Bookman Old Style" panose="02050604050505020204" pitchFamily="18" charset="0"/>
              </a:rPr>
              <a:t>normale</a:t>
            </a:r>
            <a:r>
              <a:rPr lang="en-US" sz="4400" dirty="0">
                <a:latin typeface="Bookman Old Style" panose="02050604050505020204" pitchFamily="18" charset="0"/>
              </a:rPr>
              <a:t> </a:t>
            </a:r>
            <a:r>
              <a:rPr lang="en-US" sz="4400" dirty="0" err="1">
                <a:latin typeface="Bookman Old Style" panose="02050604050505020204" pitchFamily="18" charset="0"/>
              </a:rPr>
              <a:t>tongbeweging</a:t>
            </a:r>
            <a:r>
              <a:rPr lang="en-US" sz="4400" dirty="0">
                <a:latin typeface="Bookman Old Style" panose="02050604050505020204" pitchFamily="18" charset="0"/>
              </a:rPr>
              <a:t> </a:t>
            </a:r>
            <a:r>
              <a:rPr lang="en-US" sz="4400" dirty="0" err="1">
                <a:latin typeface="Bookman Old Style" panose="02050604050505020204" pitchFamily="18" charset="0"/>
              </a:rPr>
              <a:t>beperkt</a:t>
            </a:r>
            <a:r>
              <a:rPr lang="en-US" sz="4400" dirty="0">
                <a:latin typeface="Bookman Old Style" panose="02050604050505020204" pitchFamily="18" charset="0"/>
              </a:rPr>
              <a:t>.</a:t>
            </a:r>
            <a:endParaRPr lang="nl-NL" sz="4400" dirty="0">
              <a:latin typeface="Bookman Old Style" panose="02050604050505020204" pitchFamily="18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CD8A092-602B-4C4E-AFB1-3B8BBF74D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47825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BE4513-F57B-4631-8B07-1C18612CD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Bookman Old Style" panose="02050604050505020204" pitchFamily="18" charset="0"/>
              </a:rPr>
              <a:t>Gevolgen</a:t>
            </a:r>
            <a:r>
              <a:rPr lang="en-US" sz="4000" dirty="0">
                <a:latin typeface="Bookman Old Style" panose="02050604050505020204" pitchFamily="18" charset="0"/>
              </a:rPr>
              <a:t> van </a:t>
            </a:r>
            <a:r>
              <a:rPr lang="en-US" sz="4000" dirty="0" err="1">
                <a:latin typeface="Bookman Old Style" panose="02050604050505020204" pitchFamily="18" charset="0"/>
              </a:rPr>
              <a:t>een</a:t>
            </a:r>
            <a:r>
              <a:rPr lang="en-US" sz="4000" dirty="0"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latin typeface="Bookman Old Style" panose="02050604050505020204" pitchFamily="18" charset="0"/>
              </a:rPr>
              <a:t>te</a:t>
            </a:r>
            <a:r>
              <a:rPr lang="en-US" sz="4000" dirty="0"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latin typeface="Bookman Old Style" panose="02050604050505020204" pitchFamily="18" charset="0"/>
              </a:rPr>
              <a:t>strakke</a:t>
            </a:r>
            <a:r>
              <a:rPr lang="en-US" sz="4000" dirty="0"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latin typeface="Bookman Old Style" panose="02050604050505020204" pitchFamily="18" charset="0"/>
              </a:rPr>
              <a:t>tongriem</a:t>
            </a:r>
            <a:r>
              <a:rPr lang="en-US" sz="4000" dirty="0"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latin typeface="Bookman Old Style" panose="02050604050505020204" pitchFamily="18" charset="0"/>
              </a:rPr>
              <a:t>kunnen</a:t>
            </a:r>
            <a:r>
              <a:rPr lang="en-US" sz="4000" dirty="0"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latin typeface="Bookman Old Style" panose="02050604050505020204" pitchFamily="18" charset="0"/>
              </a:rPr>
              <a:t>zijn</a:t>
            </a:r>
            <a:endParaRPr lang="nl-NL" sz="40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1E68F1-D961-4139-861A-ECDC66800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2252870"/>
            <a:ext cx="9509760" cy="3856381"/>
          </a:xfrm>
        </p:spPr>
        <p:txBody>
          <a:bodyPr/>
          <a:lstStyle/>
          <a:p>
            <a:r>
              <a:rPr lang="en-US" sz="2400" dirty="0" err="1">
                <a:latin typeface="Bookman Old Style" panose="02050604050505020204" pitchFamily="18" charset="0"/>
              </a:rPr>
              <a:t>Moeilijk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aanhappen</a:t>
            </a:r>
            <a:r>
              <a:rPr lang="en-US" sz="2400" dirty="0">
                <a:latin typeface="Bookman Old Style" panose="02050604050505020204" pitchFamily="18" charset="0"/>
              </a:rPr>
              <a:t> en vast </a:t>
            </a:r>
            <a:r>
              <a:rPr lang="en-US" sz="2400" dirty="0" err="1">
                <a:latin typeface="Bookman Old Style" panose="02050604050505020204" pitchFamily="18" charset="0"/>
              </a:rPr>
              <a:t>kunnen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houden</a:t>
            </a:r>
            <a:r>
              <a:rPr lang="en-US" sz="2400" dirty="0">
                <a:latin typeface="Bookman Old Style" panose="02050604050505020204" pitchFamily="18" charset="0"/>
              </a:rPr>
              <a:t> van de </a:t>
            </a:r>
            <a:r>
              <a:rPr lang="en-US" sz="2400" dirty="0" err="1">
                <a:latin typeface="Bookman Old Style" panose="02050604050505020204" pitchFamily="18" charset="0"/>
              </a:rPr>
              <a:t>borst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Moeilijk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kunnen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legen</a:t>
            </a:r>
            <a:r>
              <a:rPr lang="en-US" sz="2400" dirty="0">
                <a:latin typeface="Bookman Old Style" panose="02050604050505020204" pitchFamily="18" charset="0"/>
              </a:rPr>
              <a:t> van de </a:t>
            </a:r>
            <a:r>
              <a:rPr lang="en-US" sz="2400" dirty="0" err="1">
                <a:latin typeface="Bookman Old Style" panose="02050604050505020204" pitchFamily="18" charset="0"/>
              </a:rPr>
              <a:t>borst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Onrustig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drinkgedrag</a:t>
            </a:r>
            <a:r>
              <a:rPr lang="en-US" sz="2400" dirty="0">
                <a:latin typeface="Bookman Old Style" panose="02050604050505020204" pitchFamily="18" charset="0"/>
              </a:rPr>
              <a:t> van de baby.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Pijn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tijdens</a:t>
            </a:r>
            <a:r>
              <a:rPr lang="en-US" sz="2400" dirty="0">
                <a:latin typeface="Bookman Old Style" panose="02050604050505020204" pitchFamily="18" charset="0"/>
              </a:rPr>
              <a:t> het </a:t>
            </a:r>
            <a:r>
              <a:rPr lang="en-US" sz="2400" dirty="0" err="1">
                <a:latin typeface="Bookman Old Style" panose="02050604050505020204" pitchFamily="18" charset="0"/>
              </a:rPr>
              <a:t>voeden</a:t>
            </a:r>
            <a:r>
              <a:rPr lang="en-US" sz="2400" dirty="0">
                <a:latin typeface="Bookman Old Style" panose="02050604050505020204" pitchFamily="18" charset="0"/>
              </a:rPr>
              <a:t> → </a:t>
            </a:r>
            <a:r>
              <a:rPr lang="en-US" sz="2400" dirty="0" err="1">
                <a:latin typeface="Bookman Old Style" panose="02050604050505020204" pitchFamily="18" charset="0"/>
              </a:rPr>
              <a:t>pijnlijke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tepels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Onvoldoende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groei</a:t>
            </a:r>
            <a:r>
              <a:rPr lang="en-US" sz="2400" dirty="0">
                <a:latin typeface="Bookman Old Style" panose="02050604050505020204" pitchFamily="18" charset="0"/>
              </a:rPr>
              <a:t> van de baby.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Stress </a:t>
            </a:r>
            <a:r>
              <a:rPr lang="en-US" sz="2400" dirty="0" err="1">
                <a:latin typeface="Bookman Old Style" panose="02050604050505020204" pitchFamily="18" charset="0"/>
              </a:rPr>
              <a:t>bij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moeder</a:t>
            </a:r>
            <a:r>
              <a:rPr lang="en-US" sz="2400" dirty="0">
                <a:latin typeface="Bookman Old Style" panose="02050604050505020204" pitchFamily="18" charset="0"/>
              </a:rPr>
              <a:t> en kind.</a:t>
            </a: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EEF3703-F930-49E8-817C-3B2E7227C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291387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495046-A1D2-40A6-9421-BDAFB8E84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122901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>
                <a:latin typeface="Bookman Old Style" panose="02050604050505020204" pitchFamily="18" charset="0"/>
              </a:rPr>
              <a:t>Voordelen</a:t>
            </a:r>
            <a:r>
              <a:rPr lang="en-US" sz="4800" dirty="0">
                <a:latin typeface="Bookman Old Style" panose="02050604050505020204" pitchFamily="18" charset="0"/>
              </a:rPr>
              <a:t> van </a:t>
            </a:r>
            <a:r>
              <a:rPr lang="en-US" sz="4800" dirty="0" err="1">
                <a:latin typeface="Bookman Old Style" panose="02050604050505020204" pitchFamily="18" charset="0"/>
              </a:rPr>
              <a:t>borstvoeding</a:t>
            </a:r>
            <a:endParaRPr lang="nl-NL" sz="48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36677C-C624-40E8-B65F-B5B0F9806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>
                <a:latin typeface="Bookman Old Style" panose="02050604050505020204" pitchFamily="18" charset="0"/>
              </a:rPr>
              <a:t>Altijd</a:t>
            </a:r>
            <a:r>
              <a:rPr lang="en-US" sz="2800" dirty="0">
                <a:latin typeface="Bookman Old Style" panose="02050604050505020204" pitchFamily="18" charset="0"/>
              </a:rPr>
              <a:t> de </a:t>
            </a:r>
            <a:r>
              <a:rPr lang="en-US" sz="2800" dirty="0" err="1">
                <a:latin typeface="Bookman Old Style" panose="02050604050505020204" pitchFamily="18" charset="0"/>
              </a:rPr>
              <a:t>goede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temperatuur</a:t>
            </a:r>
            <a:r>
              <a:rPr lang="en-US" sz="28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800" dirty="0" err="1">
                <a:latin typeface="Bookman Old Style" panose="02050604050505020204" pitchFamily="18" charset="0"/>
              </a:rPr>
              <a:t>Altijd</a:t>
            </a:r>
            <a:r>
              <a:rPr lang="en-US" sz="2800" dirty="0">
                <a:latin typeface="Bookman Old Style" panose="02050604050505020204" pitchFamily="18" charset="0"/>
              </a:rPr>
              <a:t> van </a:t>
            </a:r>
            <a:r>
              <a:rPr lang="en-US" sz="2800" dirty="0" err="1">
                <a:latin typeface="Bookman Old Style" panose="02050604050505020204" pitchFamily="18" charset="0"/>
              </a:rPr>
              <a:t>goede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kwaliteit</a:t>
            </a:r>
            <a:r>
              <a:rPr lang="en-US" sz="28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800" dirty="0" err="1">
                <a:latin typeface="Bookman Old Style" panose="02050604050505020204" pitchFamily="18" charset="0"/>
              </a:rPr>
              <a:t>Geen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kosten</a:t>
            </a:r>
            <a:r>
              <a:rPr lang="en-US" sz="28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800" dirty="0" err="1">
                <a:latin typeface="Bookman Old Style" panose="02050604050505020204" pitchFamily="18" charset="0"/>
              </a:rPr>
              <a:t>Altijd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bij</a:t>
            </a:r>
            <a:r>
              <a:rPr lang="en-US" sz="2800" dirty="0">
                <a:latin typeface="Bookman Old Style" panose="02050604050505020204" pitchFamily="18" charset="0"/>
              </a:rPr>
              <a:t> de hand.</a:t>
            </a:r>
          </a:p>
          <a:p>
            <a:r>
              <a:rPr lang="en-US" sz="2800" dirty="0" err="1">
                <a:latin typeface="Bookman Old Style" panose="02050604050505020204" pitchFamily="18" charset="0"/>
              </a:rPr>
              <a:t>Nadelen</a:t>
            </a:r>
            <a:r>
              <a:rPr lang="en-US" sz="2800" dirty="0">
                <a:latin typeface="Bookman Old Style" panose="02050604050505020204" pitchFamily="18" charset="0"/>
              </a:rPr>
              <a:t>?</a:t>
            </a:r>
            <a:endParaRPr lang="nl-NL" sz="2800" dirty="0"/>
          </a:p>
          <a:p>
            <a:pPr marL="45720" indent="0">
              <a:buNone/>
            </a:pP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CA1DC3D-E8C0-4C88-A53A-F74675BFF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1446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DD4185-1C62-41BF-849B-B74CA7028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069892"/>
          </a:xfrm>
        </p:spPr>
        <p:txBody>
          <a:bodyPr/>
          <a:lstStyle/>
          <a:p>
            <a:pPr algn="ctr"/>
            <a:r>
              <a:rPr lang="en-US" sz="5400" dirty="0" err="1">
                <a:latin typeface="Bookman Old Style" panose="02050604050505020204" pitchFamily="18" charset="0"/>
              </a:rPr>
              <a:t>Symptomen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9BB137-4483-4B6C-B5A4-98D8B6F98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>
                <a:latin typeface="Bookman Old Style" panose="02050604050505020204" pitchFamily="18" charset="0"/>
              </a:rPr>
              <a:t>Klakkende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geluidjes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tijdens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een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voeding</a:t>
            </a:r>
            <a:r>
              <a:rPr lang="en-US" sz="28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800" dirty="0" err="1">
                <a:latin typeface="Bookman Old Style" panose="02050604050505020204" pitchFamily="18" charset="0"/>
              </a:rPr>
              <a:t>Onrustig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drinkgedrag</a:t>
            </a:r>
            <a:r>
              <a:rPr lang="en-US" sz="28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800" dirty="0" err="1">
                <a:latin typeface="Bookman Old Style" panose="02050604050505020204" pitchFamily="18" charset="0"/>
              </a:rPr>
              <a:t>Vaak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loslaten</a:t>
            </a:r>
            <a:r>
              <a:rPr lang="en-US" sz="2800" dirty="0">
                <a:latin typeface="Bookman Old Style" panose="02050604050505020204" pitchFamily="18" charset="0"/>
              </a:rPr>
              <a:t> van de </a:t>
            </a:r>
            <a:r>
              <a:rPr lang="en-US" sz="2800" dirty="0" err="1">
                <a:latin typeface="Bookman Old Style" panose="02050604050505020204" pitchFamily="18" charset="0"/>
              </a:rPr>
              <a:t>borst</a:t>
            </a:r>
            <a:r>
              <a:rPr lang="en-US" sz="28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800" dirty="0" err="1">
                <a:latin typeface="Bookman Old Style" panose="02050604050505020204" pitchFamily="18" charset="0"/>
              </a:rPr>
              <a:t>Moeilijk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aanhappen</a:t>
            </a:r>
            <a:r>
              <a:rPr lang="en-US" sz="28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800" dirty="0">
                <a:latin typeface="Bookman Old Style" panose="02050604050505020204" pitchFamily="18" charset="0"/>
              </a:rPr>
              <a:t>Borst </a:t>
            </a:r>
            <a:r>
              <a:rPr lang="en-US" sz="2800" dirty="0" err="1">
                <a:latin typeface="Bookman Old Style" panose="02050604050505020204" pitchFamily="18" charset="0"/>
              </a:rPr>
              <a:t>voelt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na</a:t>
            </a:r>
            <a:r>
              <a:rPr lang="en-US" sz="2800" dirty="0">
                <a:latin typeface="Bookman Old Style" panose="02050604050505020204" pitchFamily="18" charset="0"/>
              </a:rPr>
              <a:t> de </a:t>
            </a:r>
            <a:r>
              <a:rPr lang="en-US" sz="2800" dirty="0" err="1">
                <a:latin typeface="Bookman Old Style" panose="02050604050505020204" pitchFamily="18" charset="0"/>
              </a:rPr>
              <a:t>voeding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niet</a:t>
            </a:r>
            <a:r>
              <a:rPr lang="en-US" sz="2800" dirty="0">
                <a:latin typeface="Bookman Old Style" panose="02050604050505020204" pitchFamily="18" charset="0"/>
              </a:rPr>
              <a:t> comfortable </a:t>
            </a:r>
            <a:r>
              <a:rPr lang="en-US" sz="2800" dirty="0" err="1">
                <a:latin typeface="Bookman Old Style" panose="02050604050505020204" pitchFamily="18" charset="0"/>
              </a:rPr>
              <a:t>aan</a:t>
            </a:r>
            <a:r>
              <a:rPr lang="en-US" sz="2800" dirty="0">
                <a:latin typeface="Bookman Old Style" panose="02050604050505020204" pitchFamily="18" charset="0"/>
              </a:rPr>
              <a:t> → </a:t>
            </a:r>
            <a:r>
              <a:rPr lang="en-US" sz="2800" dirty="0" err="1">
                <a:latin typeface="Bookman Old Style" panose="02050604050505020204" pitchFamily="18" charset="0"/>
              </a:rPr>
              <a:t>harde</a:t>
            </a:r>
            <a:r>
              <a:rPr lang="en-US" sz="2800" dirty="0">
                <a:latin typeface="Bookman Old Style" panose="02050604050505020204" pitchFamily="18" charset="0"/>
              </a:rPr>
              <a:t>/</a:t>
            </a:r>
            <a:r>
              <a:rPr lang="en-US" sz="2800" dirty="0" err="1">
                <a:latin typeface="Bookman Old Style" panose="02050604050505020204" pitchFamily="18" charset="0"/>
              </a:rPr>
              <a:t>pijnlijke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plekken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na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een</a:t>
            </a:r>
            <a:r>
              <a:rPr lang="en-US" sz="2800" dirty="0">
                <a:latin typeface="Bookman Old Style" panose="02050604050505020204" pitchFamily="18" charset="0"/>
              </a:rPr>
              <a:t> voiding.</a:t>
            </a: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80BB73C-4B2E-45D1-AC08-03A4A71C5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378380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1A01AC-7CED-4AF5-8680-B6F94BFED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689114"/>
            <a:ext cx="9509760" cy="5340466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200" dirty="0" err="1">
                <a:latin typeface="Bookman Old Style" panose="02050604050505020204" pitchFamily="18" charset="0"/>
              </a:rPr>
              <a:t>Een</a:t>
            </a:r>
            <a:r>
              <a:rPr lang="en-US" sz="3200" dirty="0">
                <a:latin typeface="Bookman Old Style" panose="02050604050505020204" pitchFamily="18" charset="0"/>
              </a:rPr>
              <a:t> </a:t>
            </a:r>
            <a:r>
              <a:rPr lang="en-US" sz="3200" dirty="0" err="1">
                <a:latin typeface="Bookman Old Style" panose="02050604050505020204" pitchFamily="18" charset="0"/>
              </a:rPr>
              <a:t>te</a:t>
            </a:r>
            <a:r>
              <a:rPr lang="en-US" sz="3200" dirty="0">
                <a:latin typeface="Bookman Old Style" panose="02050604050505020204" pitchFamily="18" charset="0"/>
              </a:rPr>
              <a:t> </a:t>
            </a:r>
            <a:r>
              <a:rPr lang="en-US" sz="3200" dirty="0" err="1">
                <a:latin typeface="Bookman Old Style" panose="02050604050505020204" pitchFamily="18" charset="0"/>
              </a:rPr>
              <a:t>strakke</a:t>
            </a:r>
            <a:r>
              <a:rPr lang="en-US" sz="3200" dirty="0">
                <a:latin typeface="Bookman Old Style" panose="02050604050505020204" pitchFamily="18" charset="0"/>
              </a:rPr>
              <a:t>/</a:t>
            </a:r>
            <a:r>
              <a:rPr lang="en-US" sz="3200" dirty="0" err="1">
                <a:latin typeface="Bookman Old Style" panose="02050604050505020204" pitchFamily="18" charset="0"/>
              </a:rPr>
              <a:t>korte</a:t>
            </a:r>
            <a:r>
              <a:rPr lang="en-US" sz="3200" dirty="0">
                <a:latin typeface="Bookman Old Style" panose="02050604050505020204" pitchFamily="18" charset="0"/>
              </a:rPr>
              <a:t> </a:t>
            </a:r>
            <a:r>
              <a:rPr lang="en-US" sz="3200" dirty="0" err="1">
                <a:latin typeface="Bookman Old Style" panose="02050604050505020204" pitchFamily="18" charset="0"/>
              </a:rPr>
              <a:t>tongriem</a:t>
            </a:r>
            <a:r>
              <a:rPr lang="en-US" sz="3200" dirty="0">
                <a:latin typeface="Bookman Old Style" panose="02050604050505020204" pitchFamily="18" charset="0"/>
              </a:rPr>
              <a:t> </a:t>
            </a:r>
            <a:r>
              <a:rPr lang="en-US" sz="3200" dirty="0" err="1">
                <a:latin typeface="Bookman Old Style" panose="02050604050505020204" pitchFamily="18" charset="0"/>
              </a:rPr>
              <a:t>geeft</a:t>
            </a:r>
            <a:r>
              <a:rPr lang="en-US" sz="3200" dirty="0">
                <a:latin typeface="Bookman Old Style" panose="02050604050505020204" pitchFamily="18" charset="0"/>
              </a:rPr>
              <a:t> </a:t>
            </a:r>
            <a:r>
              <a:rPr lang="en-US" sz="3200" dirty="0" err="1">
                <a:latin typeface="Bookman Old Style" panose="02050604050505020204" pitchFamily="18" charset="0"/>
              </a:rPr>
              <a:t>niet</a:t>
            </a:r>
            <a:r>
              <a:rPr lang="en-US" sz="3200" dirty="0">
                <a:latin typeface="Bookman Old Style" panose="02050604050505020204" pitchFamily="18" charset="0"/>
              </a:rPr>
              <a:t> </a:t>
            </a:r>
            <a:r>
              <a:rPr lang="en-US" sz="3200" dirty="0" err="1">
                <a:latin typeface="Bookman Old Style" panose="02050604050505020204" pitchFamily="18" charset="0"/>
              </a:rPr>
              <a:t>altijd</a:t>
            </a:r>
            <a:r>
              <a:rPr lang="en-US" sz="3200" dirty="0">
                <a:latin typeface="Bookman Old Style" panose="02050604050505020204" pitchFamily="18" charset="0"/>
              </a:rPr>
              <a:t> </a:t>
            </a:r>
            <a:r>
              <a:rPr lang="en-US" sz="3200" dirty="0" err="1">
                <a:latin typeface="Bookman Old Style" panose="02050604050505020204" pitchFamily="18" charset="0"/>
              </a:rPr>
              <a:t>problemen</a:t>
            </a:r>
            <a:r>
              <a:rPr lang="en-US" sz="3200" dirty="0">
                <a:latin typeface="Bookman Old Style" panose="02050604050505020204" pitchFamily="18" charset="0"/>
              </a:rPr>
              <a:t> </a:t>
            </a:r>
            <a:r>
              <a:rPr lang="en-US" sz="3200" dirty="0" err="1">
                <a:latin typeface="Bookman Old Style" panose="02050604050505020204" pitchFamily="18" charset="0"/>
              </a:rPr>
              <a:t>bij</a:t>
            </a:r>
            <a:r>
              <a:rPr lang="en-US" sz="3200" dirty="0">
                <a:latin typeface="Bookman Old Style" panose="02050604050505020204" pitchFamily="18" charset="0"/>
              </a:rPr>
              <a:t> de </a:t>
            </a:r>
            <a:r>
              <a:rPr lang="en-US" sz="3200" dirty="0" err="1">
                <a:latin typeface="Bookman Old Style" panose="02050604050505020204" pitchFamily="18" charset="0"/>
              </a:rPr>
              <a:t>borstvoeding</a:t>
            </a:r>
            <a:r>
              <a:rPr lang="en-US" sz="3200" dirty="0">
                <a:latin typeface="Bookman Old Style" panose="02050604050505020204" pitchFamily="18" charset="0"/>
              </a:rPr>
              <a:t>!</a:t>
            </a:r>
          </a:p>
          <a:p>
            <a:pPr marL="45720" indent="0" algn="ctr">
              <a:buNone/>
            </a:pPr>
            <a:endParaRPr lang="en-US" sz="3200" dirty="0">
              <a:latin typeface="Bookman Old Style" panose="02050604050505020204" pitchFamily="18" charset="0"/>
            </a:endParaRPr>
          </a:p>
          <a:p>
            <a:pPr algn="ctr"/>
            <a:r>
              <a:rPr lang="en-US" sz="3200" dirty="0">
                <a:latin typeface="Bookman Old Style" panose="02050604050505020204" pitchFamily="18" charset="0"/>
              </a:rPr>
              <a:t>Extra </a:t>
            </a:r>
            <a:r>
              <a:rPr lang="en-US" sz="3200" dirty="0" err="1">
                <a:latin typeface="Bookman Old Style" panose="02050604050505020204" pitchFamily="18" charset="0"/>
              </a:rPr>
              <a:t>aandacht</a:t>
            </a:r>
            <a:r>
              <a:rPr lang="en-US" sz="3200" dirty="0">
                <a:latin typeface="Bookman Old Style" panose="02050604050505020204" pitchFamily="18" charset="0"/>
              </a:rPr>
              <a:t> </a:t>
            </a:r>
            <a:r>
              <a:rPr lang="en-US" sz="3200" dirty="0" err="1">
                <a:latin typeface="Bookman Old Style" panose="02050604050505020204" pitchFamily="18" charset="0"/>
              </a:rPr>
              <a:t>bij</a:t>
            </a:r>
            <a:r>
              <a:rPr lang="en-US" sz="3200" dirty="0">
                <a:latin typeface="Bookman Old Style" panose="02050604050505020204" pitchFamily="18" charset="0"/>
              </a:rPr>
              <a:t> het </a:t>
            </a:r>
            <a:r>
              <a:rPr lang="en-US" sz="3200" dirty="0" err="1">
                <a:latin typeface="Bookman Old Style" panose="02050604050505020204" pitchFamily="18" charset="0"/>
              </a:rPr>
              <a:t>aanleggen</a:t>
            </a:r>
            <a:r>
              <a:rPr lang="en-US" sz="3200" dirty="0">
                <a:latin typeface="Bookman Old Style" panose="02050604050505020204" pitchFamily="18" charset="0"/>
              </a:rPr>
              <a:t>!</a:t>
            </a:r>
          </a:p>
          <a:p>
            <a:pPr algn="ctr"/>
            <a:endParaRPr lang="en-US" sz="3200" dirty="0">
              <a:latin typeface="Bookman Old Style" panose="02050604050505020204" pitchFamily="18" charset="0"/>
            </a:endParaRPr>
          </a:p>
          <a:p>
            <a:pPr algn="ctr"/>
            <a:r>
              <a:rPr lang="en-US" sz="3200" dirty="0">
                <a:latin typeface="Bookman Old Style" panose="02050604050505020204" pitchFamily="18" charset="0"/>
              </a:rPr>
              <a:t>B</a:t>
            </a:r>
            <a:r>
              <a:rPr lang="nl-NL" sz="3200" dirty="0" err="1">
                <a:latin typeface="Bookman Old Style" panose="02050604050505020204" pitchFamily="18" charset="0"/>
              </a:rPr>
              <a:t>orstvoeding</a:t>
            </a:r>
            <a:r>
              <a:rPr lang="nl-NL" sz="3200" dirty="0">
                <a:latin typeface="Bookman Old Style" panose="02050604050505020204" pitchFamily="18" charset="0"/>
              </a:rPr>
              <a:t> observeren, houding is erg belangrijk!</a:t>
            </a:r>
          </a:p>
          <a:p>
            <a:pPr marL="45720" indent="0" algn="ctr">
              <a:buNone/>
            </a:pPr>
            <a:endParaRPr lang="nl-NL" sz="3200" dirty="0">
              <a:latin typeface="Bookman Old Style" panose="02050604050505020204" pitchFamily="18" charset="0"/>
            </a:endParaRPr>
          </a:p>
          <a:p>
            <a:pPr algn="ctr"/>
            <a:r>
              <a:rPr lang="en-US" sz="3200" dirty="0">
                <a:latin typeface="Bookman Old Style" panose="02050604050505020204" pitchFamily="18" charset="0"/>
              </a:rPr>
              <a:t>D</a:t>
            </a:r>
            <a:r>
              <a:rPr lang="nl-NL" sz="3200" dirty="0" err="1">
                <a:latin typeface="Bookman Old Style" panose="02050604050505020204" pitchFamily="18" charset="0"/>
              </a:rPr>
              <a:t>uidelijk</a:t>
            </a:r>
            <a:r>
              <a:rPr lang="nl-NL" sz="3200" dirty="0">
                <a:latin typeface="Bookman Old Style" panose="02050604050505020204" pitchFamily="18" charset="0"/>
              </a:rPr>
              <a:t> uitleg aan de ouders!</a:t>
            </a:r>
          </a:p>
          <a:p>
            <a:pPr algn="ctr"/>
            <a:endParaRPr lang="en-US" sz="3200" dirty="0">
              <a:latin typeface="Bookman Old Style" panose="02050604050505020204" pitchFamily="18" charset="0"/>
            </a:endParaRPr>
          </a:p>
          <a:p>
            <a:pPr algn="ctr"/>
            <a:endParaRPr lang="nl-NL" dirty="0">
              <a:latin typeface="Bookman Old Style" panose="02050604050505020204" pitchFamily="18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89460F6-F039-4DDB-8F6A-A573B72AC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391698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E177BE-F6FB-4F5F-9A6E-B52CDCA7F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198783"/>
            <a:ext cx="9509760" cy="1484874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>
                <a:latin typeface="Bookman Old Style" panose="02050604050505020204" pitchFamily="18" charset="0"/>
              </a:rPr>
              <a:t>Behandeling</a:t>
            </a:r>
            <a:r>
              <a:rPr lang="en-US" sz="3600" dirty="0">
                <a:latin typeface="Bookman Old Style" panose="02050604050505020204" pitchFamily="18" charset="0"/>
              </a:rPr>
              <a:t> van en </a:t>
            </a:r>
            <a:r>
              <a:rPr lang="en-US" sz="3600" dirty="0" err="1">
                <a:latin typeface="Bookman Old Style" panose="02050604050505020204" pitchFamily="18" charset="0"/>
              </a:rPr>
              <a:t>te</a:t>
            </a:r>
            <a:r>
              <a:rPr lang="en-US" sz="3600" dirty="0">
                <a:latin typeface="Bookman Old Style" panose="02050604050505020204" pitchFamily="18" charset="0"/>
              </a:rPr>
              <a:t> </a:t>
            </a:r>
            <a:r>
              <a:rPr lang="en-US" sz="3600" dirty="0" err="1">
                <a:latin typeface="Bookman Old Style" panose="02050604050505020204" pitchFamily="18" charset="0"/>
              </a:rPr>
              <a:t>korte</a:t>
            </a:r>
            <a:r>
              <a:rPr lang="en-US" sz="3600" dirty="0">
                <a:latin typeface="Bookman Old Style" panose="02050604050505020204" pitchFamily="18" charset="0"/>
              </a:rPr>
              <a:t>/</a:t>
            </a:r>
            <a:r>
              <a:rPr lang="en-US" sz="3600" dirty="0" err="1">
                <a:latin typeface="Bookman Old Style" panose="02050604050505020204" pitchFamily="18" charset="0"/>
              </a:rPr>
              <a:t>strakke</a:t>
            </a:r>
            <a:r>
              <a:rPr lang="en-US" sz="3600" dirty="0">
                <a:latin typeface="Bookman Old Style" panose="02050604050505020204" pitchFamily="18" charset="0"/>
              </a:rPr>
              <a:t> </a:t>
            </a:r>
            <a:r>
              <a:rPr lang="en-US" sz="3600" dirty="0" err="1">
                <a:latin typeface="Bookman Old Style" panose="02050604050505020204" pitchFamily="18" charset="0"/>
              </a:rPr>
              <a:t>tongriem</a:t>
            </a:r>
            <a:endParaRPr lang="nl-NL" sz="36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612A93-ABC5-432F-B871-D77C6AE46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2380343"/>
            <a:ext cx="9509760" cy="3649236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Bookman Old Style" panose="02050604050505020204" pitchFamily="18" charset="0"/>
              </a:rPr>
              <a:t>Beoordeling</a:t>
            </a:r>
            <a:r>
              <a:rPr lang="en-US" sz="3200" dirty="0">
                <a:latin typeface="Bookman Old Style" panose="02050604050505020204" pitchFamily="18" charset="0"/>
              </a:rPr>
              <a:t> → </a:t>
            </a:r>
            <a:r>
              <a:rPr lang="en-US" sz="3200" dirty="0" err="1">
                <a:latin typeface="Bookman Old Style" panose="02050604050505020204" pitchFamily="18" charset="0"/>
              </a:rPr>
              <a:t>Hazelbaker</a:t>
            </a:r>
            <a:r>
              <a:rPr lang="en-US" sz="3200" dirty="0">
                <a:latin typeface="Bookman Old Style" panose="02050604050505020204" pitchFamily="18" charset="0"/>
              </a:rPr>
              <a:t> score.</a:t>
            </a:r>
          </a:p>
          <a:p>
            <a:r>
              <a:rPr lang="en-US" sz="3200" dirty="0" err="1">
                <a:latin typeface="Bookman Old Style" panose="02050604050505020204" pitchFamily="18" charset="0"/>
              </a:rPr>
              <a:t>Frenotomie</a:t>
            </a:r>
            <a:r>
              <a:rPr lang="en-US" sz="3200" dirty="0">
                <a:latin typeface="Bookman Old Style" panose="02050604050505020204" pitchFamily="18" charset="0"/>
              </a:rPr>
              <a:t> → </a:t>
            </a:r>
            <a:r>
              <a:rPr lang="en-US" sz="3200" dirty="0" err="1">
                <a:latin typeface="Bookman Old Style" panose="02050604050505020204" pitchFamily="18" charset="0"/>
              </a:rPr>
              <a:t>voor</a:t>
            </a:r>
            <a:r>
              <a:rPr lang="en-US" sz="3200" dirty="0">
                <a:latin typeface="Bookman Old Style" panose="02050604050505020204" pitchFamily="18" charset="0"/>
              </a:rPr>
              <a:t> de 4 </a:t>
            </a:r>
            <a:r>
              <a:rPr lang="en-US" sz="3200" dirty="0" err="1">
                <a:latin typeface="Bookman Old Style" panose="02050604050505020204" pitchFamily="18" charset="0"/>
              </a:rPr>
              <a:t>maanden</a:t>
            </a:r>
            <a:endParaRPr lang="en-US" sz="3200" dirty="0">
              <a:latin typeface="Bookman Old Style" panose="02050604050505020204" pitchFamily="18" charset="0"/>
            </a:endParaRPr>
          </a:p>
          <a:p>
            <a:r>
              <a:rPr lang="en-US" sz="3200" dirty="0" err="1">
                <a:latin typeface="Bookman Old Style" panose="02050604050505020204" pitchFamily="18" charset="0"/>
              </a:rPr>
              <a:t>Mogelijk</a:t>
            </a:r>
            <a:r>
              <a:rPr lang="en-US" sz="3200" dirty="0">
                <a:latin typeface="Bookman Old Style" panose="02050604050505020204" pitchFamily="18" charset="0"/>
              </a:rPr>
              <a:t> </a:t>
            </a:r>
            <a:r>
              <a:rPr lang="en-US" sz="3200" dirty="0" err="1">
                <a:latin typeface="Bookman Old Style" panose="02050604050505020204" pitchFamily="18" charset="0"/>
              </a:rPr>
              <a:t>complicaties</a:t>
            </a:r>
            <a:r>
              <a:rPr lang="en-US" sz="32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3200" dirty="0" err="1">
                <a:latin typeface="Bookman Old Style" panose="02050604050505020204" pitchFamily="18" charset="0"/>
              </a:rPr>
              <a:t>Ouders</a:t>
            </a:r>
            <a:r>
              <a:rPr lang="en-US" sz="3200" dirty="0">
                <a:latin typeface="Bookman Old Style" panose="02050604050505020204" pitchFamily="18" charset="0"/>
              </a:rPr>
              <a:t> </a:t>
            </a:r>
            <a:r>
              <a:rPr lang="en-US" sz="3200" dirty="0" err="1">
                <a:latin typeface="Bookman Old Style" panose="02050604050505020204" pitchFamily="18" charset="0"/>
              </a:rPr>
              <a:t>informeren</a:t>
            </a:r>
            <a:r>
              <a:rPr lang="en-US" sz="3200" dirty="0">
                <a:latin typeface="Bookman Old Style" panose="02050604050505020204" pitchFamily="18" charset="0"/>
              </a:rPr>
              <a:t>.</a:t>
            </a:r>
          </a:p>
          <a:p>
            <a:pPr marL="45720" indent="0">
              <a:buNone/>
            </a:pPr>
            <a:endParaRPr lang="nl-NL" sz="2400" dirty="0">
              <a:latin typeface="Bookman Old Style" panose="02050604050505020204" pitchFamily="18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E0508D6-1AFB-4049-A8E5-9E906FA95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240596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271FFE-F707-4447-8169-6EBDBB8E9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027611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latin typeface="Bookman Old Style" panose="02050604050505020204" pitchFamily="18" charset="0"/>
              </a:rPr>
              <a:t>Wanneer</a:t>
            </a:r>
            <a:r>
              <a:rPr lang="en-US" sz="3200" dirty="0">
                <a:latin typeface="Bookman Old Style" panose="02050604050505020204" pitchFamily="18" charset="0"/>
              </a:rPr>
              <a:t> de baby </a:t>
            </a:r>
            <a:r>
              <a:rPr lang="en-US" sz="3200" dirty="0" err="1">
                <a:latin typeface="Bookman Old Style" panose="02050604050505020204" pitchFamily="18" charset="0"/>
              </a:rPr>
              <a:t>niet</a:t>
            </a:r>
            <a:r>
              <a:rPr lang="en-US" sz="3200" dirty="0">
                <a:latin typeface="Bookman Old Style" panose="02050604050505020204" pitchFamily="18" charset="0"/>
              </a:rPr>
              <a:t> </a:t>
            </a:r>
            <a:r>
              <a:rPr lang="en-US" sz="3200" dirty="0" err="1">
                <a:latin typeface="Bookman Old Style" panose="02050604050505020204" pitchFamily="18" charset="0"/>
              </a:rPr>
              <a:t>aan</a:t>
            </a:r>
            <a:r>
              <a:rPr lang="en-US" sz="3200" dirty="0">
                <a:latin typeface="Bookman Old Style" panose="02050604050505020204" pitchFamily="18" charset="0"/>
              </a:rPr>
              <a:t> het </a:t>
            </a:r>
            <a:r>
              <a:rPr lang="en-US" sz="3200" dirty="0" err="1">
                <a:latin typeface="Bookman Old Style" panose="02050604050505020204" pitchFamily="18" charset="0"/>
              </a:rPr>
              <a:t>drinken</a:t>
            </a:r>
            <a:r>
              <a:rPr lang="en-US" sz="3200" dirty="0">
                <a:latin typeface="Bookman Old Style" panose="02050604050505020204" pitchFamily="18" charset="0"/>
              </a:rPr>
              <a:t> van de </a:t>
            </a:r>
            <a:r>
              <a:rPr lang="en-US" sz="3200" dirty="0" err="1">
                <a:latin typeface="Bookman Old Style" panose="02050604050505020204" pitchFamily="18" charset="0"/>
              </a:rPr>
              <a:t>borst</a:t>
            </a:r>
            <a:r>
              <a:rPr lang="en-US" sz="3200" dirty="0">
                <a:latin typeface="Bookman Old Style" panose="02050604050505020204" pitchFamily="18" charset="0"/>
              </a:rPr>
              <a:t> toe is</a:t>
            </a:r>
            <a:endParaRPr lang="nl-NL" sz="32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4FBA2B-E0CA-4DC6-BC16-C41E1EB0B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1712686"/>
            <a:ext cx="9509760" cy="4316893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 err="1">
                <a:latin typeface="Bookman Old Style" panose="02050604050505020204" pitchFamily="18" charset="0"/>
              </a:rPr>
              <a:t>Oorzaken</a:t>
            </a:r>
            <a:r>
              <a:rPr lang="en-US" sz="7200" dirty="0">
                <a:latin typeface="Bookman Old Style" panose="02050604050505020204" pitchFamily="18" charset="0"/>
              </a:rPr>
              <a:t> </a:t>
            </a:r>
            <a:r>
              <a:rPr lang="en-US" sz="7200" dirty="0" err="1">
                <a:latin typeface="Bookman Old Style" panose="02050604050505020204" pitchFamily="18" charset="0"/>
              </a:rPr>
              <a:t>kunnen</a:t>
            </a:r>
            <a:r>
              <a:rPr lang="en-US" sz="7200" dirty="0">
                <a:latin typeface="Bookman Old Style" panose="02050604050505020204" pitchFamily="18" charset="0"/>
              </a:rPr>
              <a:t> </a:t>
            </a:r>
            <a:r>
              <a:rPr lang="en-US" sz="7200" dirty="0" err="1">
                <a:latin typeface="Bookman Old Style" panose="02050604050505020204" pitchFamily="18" charset="0"/>
              </a:rPr>
              <a:t>zijn</a:t>
            </a:r>
            <a:r>
              <a:rPr lang="en-US" sz="7200" dirty="0">
                <a:latin typeface="Bookman Old Style" panose="02050604050505020204" pitchFamily="18" charset="0"/>
              </a:rPr>
              <a:t>:</a:t>
            </a:r>
          </a:p>
          <a:p>
            <a:endParaRPr lang="en-US" sz="7200" dirty="0">
              <a:latin typeface="Bookman Old Style" panose="02050604050505020204" pitchFamily="18" charset="0"/>
            </a:endParaRPr>
          </a:p>
          <a:p>
            <a:pPr lvl="2"/>
            <a:r>
              <a:rPr lang="en-US" sz="7200" dirty="0" err="1">
                <a:latin typeface="Bookman Old Style" panose="02050604050505020204" pitchFamily="18" charset="0"/>
              </a:rPr>
              <a:t>Traumatische</a:t>
            </a:r>
            <a:r>
              <a:rPr lang="en-US" sz="7200" dirty="0">
                <a:latin typeface="Bookman Old Style" panose="02050604050505020204" pitchFamily="18" charset="0"/>
              </a:rPr>
              <a:t> </a:t>
            </a:r>
            <a:r>
              <a:rPr lang="en-US" sz="7200" dirty="0" err="1">
                <a:latin typeface="Bookman Old Style" panose="02050604050505020204" pitchFamily="18" charset="0"/>
              </a:rPr>
              <a:t>bevalling</a:t>
            </a:r>
            <a:r>
              <a:rPr lang="en-US" sz="7200" dirty="0">
                <a:latin typeface="Bookman Old Style" panose="02050604050505020204" pitchFamily="18" charset="0"/>
              </a:rPr>
              <a:t> </a:t>
            </a:r>
          </a:p>
          <a:p>
            <a:pPr lvl="2"/>
            <a:r>
              <a:rPr lang="en-US" sz="7200" dirty="0">
                <a:latin typeface="Bookman Old Style" panose="02050604050505020204" pitchFamily="18" charset="0"/>
              </a:rPr>
              <a:t>Baby </a:t>
            </a:r>
            <a:r>
              <a:rPr lang="en-US" sz="7200" dirty="0" err="1">
                <a:latin typeface="Bookman Old Style" panose="02050604050505020204" pitchFamily="18" charset="0"/>
              </a:rPr>
              <a:t>heeft</a:t>
            </a:r>
            <a:r>
              <a:rPr lang="en-US" sz="7200" dirty="0">
                <a:latin typeface="Bookman Old Style" panose="02050604050505020204" pitchFamily="18" charset="0"/>
              </a:rPr>
              <a:t> </a:t>
            </a:r>
            <a:r>
              <a:rPr lang="en-US" sz="7200" dirty="0" err="1">
                <a:latin typeface="Bookman Old Style" panose="02050604050505020204" pitchFamily="18" charset="0"/>
              </a:rPr>
              <a:t>zich</a:t>
            </a:r>
            <a:r>
              <a:rPr lang="en-US" sz="7200" dirty="0">
                <a:latin typeface="Bookman Old Style" panose="02050604050505020204" pitchFamily="18" charset="0"/>
              </a:rPr>
              <a:t> in de </a:t>
            </a:r>
            <a:r>
              <a:rPr lang="en-US" sz="7200" dirty="0" err="1">
                <a:latin typeface="Bookman Old Style" panose="02050604050505020204" pitchFamily="18" charset="0"/>
              </a:rPr>
              <a:t>baarmoeder</a:t>
            </a:r>
            <a:r>
              <a:rPr lang="en-US" sz="7200" dirty="0">
                <a:latin typeface="Bookman Old Style" panose="02050604050505020204" pitchFamily="18" charset="0"/>
              </a:rPr>
              <a:t> </a:t>
            </a:r>
            <a:r>
              <a:rPr lang="en-US" sz="7200" dirty="0" err="1">
                <a:latin typeface="Bookman Old Style" panose="02050604050505020204" pitchFamily="18" charset="0"/>
              </a:rPr>
              <a:t>niet</a:t>
            </a:r>
            <a:r>
              <a:rPr lang="en-US" sz="7200" dirty="0">
                <a:latin typeface="Bookman Old Style" panose="02050604050505020204" pitchFamily="18" charset="0"/>
              </a:rPr>
              <a:t> </a:t>
            </a:r>
            <a:r>
              <a:rPr lang="en-US" sz="7200" dirty="0" err="1">
                <a:latin typeface="Bookman Old Style" panose="02050604050505020204" pitchFamily="18" charset="0"/>
              </a:rPr>
              <a:t>voedend</a:t>
            </a:r>
            <a:r>
              <a:rPr lang="en-US" sz="7200" dirty="0">
                <a:latin typeface="Bookman Old Style" panose="02050604050505020204" pitchFamily="18" charset="0"/>
              </a:rPr>
              <a:t> </a:t>
            </a:r>
            <a:r>
              <a:rPr lang="en-US" sz="7200" dirty="0" err="1">
                <a:latin typeface="Bookman Old Style" panose="02050604050505020204" pitchFamily="18" charset="0"/>
              </a:rPr>
              <a:t>zuigen</a:t>
            </a:r>
            <a:r>
              <a:rPr lang="en-US" sz="7200" dirty="0">
                <a:latin typeface="Bookman Old Style" panose="02050604050505020204" pitchFamily="18" charset="0"/>
              </a:rPr>
              <a:t> </a:t>
            </a:r>
            <a:r>
              <a:rPr lang="en-US" sz="7200" dirty="0" err="1">
                <a:latin typeface="Bookman Old Style" panose="02050604050505020204" pitchFamily="18" charset="0"/>
              </a:rPr>
              <a:t>aangeleerd</a:t>
            </a:r>
            <a:r>
              <a:rPr lang="en-US" sz="7200" dirty="0">
                <a:latin typeface="Bookman Old Style" panose="02050604050505020204" pitchFamily="18" charset="0"/>
              </a:rPr>
              <a:t> (of door </a:t>
            </a:r>
            <a:r>
              <a:rPr lang="en-US" sz="7200" dirty="0" err="1">
                <a:latin typeface="Bookman Old Style" panose="02050604050505020204" pitchFamily="18" charset="0"/>
              </a:rPr>
              <a:t>aanbieden</a:t>
            </a:r>
            <a:r>
              <a:rPr lang="en-US" sz="7200" dirty="0">
                <a:latin typeface="Bookman Old Style" panose="02050604050505020204" pitchFamily="18" charset="0"/>
              </a:rPr>
              <a:t> van </a:t>
            </a:r>
            <a:r>
              <a:rPr lang="en-US" sz="7200" dirty="0" err="1">
                <a:latin typeface="Bookman Old Style" panose="02050604050505020204" pitchFamily="18" charset="0"/>
              </a:rPr>
              <a:t>speentje</a:t>
            </a:r>
            <a:r>
              <a:rPr lang="en-US" sz="7200" dirty="0">
                <a:latin typeface="Bookman Old Style" panose="02050604050505020204" pitchFamily="18" charset="0"/>
              </a:rPr>
              <a:t>/</a:t>
            </a:r>
            <a:r>
              <a:rPr lang="en-US" sz="7200" dirty="0" err="1">
                <a:latin typeface="Bookman Old Style" panose="02050604050505020204" pitchFamily="18" charset="0"/>
              </a:rPr>
              <a:t>fles</a:t>
            </a:r>
            <a:endParaRPr lang="en-US" sz="7200" dirty="0">
              <a:latin typeface="Bookman Old Style" panose="02050604050505020204" pitchFamily="18" charset="0"/>
            </a:endParaRPr>
          </a:p>
          <a:p>
            <a:pPr lvl="2"/>
            <a:r>
              <a:rPr lang="en-US" sz="7200" dirty="0" err="1">
                <a:latin typeface="Bookman Old Style" panose="02050604050505020204" pitchFamily="18" charset="0"/>
              </a:rPr>
              <a:t>Pijnstilling</a:t>
            </a:r>
            <a:r>
              <a:rPr lang="en-US" sz="7200" dirty="0">
                <a:latin typeface="Bookman Old Style" panose="02050604050505020204" pitchFamily="18" charset="0"/>
              </a:rPr>
              <a:t> </a:t>
            </a:r>
            <a:r>
              <a:rPr lang="en-US" sz="7200" dirty="0" err="1">
                <a:latin typeface="Bookman Old Style" panose="02050604050505020204" pitchFamily="18" charset="0"/>
              </a:rPr>
              <a:t>tijdens</a:t>
            </a:r>
            <a:r>
              <a:rPr lang="en-US" sz="7200" dirty="0">
                <a:latin typeface="Bookman Old Style" panose="02050604050505020204" pitchFamily="18" charset="0"/>
              </a:rPr>
              <a:t> de </a:t>
            </a:r>
            <a:r>
              <a:rPr lang="en-US" sz="7200" dirty="0" err="1">
                <a:latin typeface="Bookman Old Style" panose="02050604050505020204" pitchFamily="18" charset="0"/>
              </a:rPr>
              <a:t>bevalling</a:t>
            </a:r>
            <a:r>
              <a:rPr lang="en-US" sz="7200" dirty="0">
                <a:latin typeface="Bookman Old Style" panose="02050604050505020204" pitchFamily="18" charset="0"/>
              </a:rPr>
              <a:t>.</a:t>
            </a:r>
          </a:p>
          <a:p>
            <a:pPr lvl="2"/>
            <a:r>
              <a:rPr lang="en-US" sz="7200" dirty="0" err="1">
                <a:latin typeface="Bookman Old Style" panose="02050604050505020204" pitchFamily="18" charset="0"/>
              </a:rPr>
              <a:t>Slechte</a:t>
            </a:r>
            <a:r>
              <a:rPr lang="en-US" sz="7200" dirty="0">
                <a:latin typeface="Bookman Old Style" panose="02050604050505020204" pitchFamily="18" charset="0"/>
              </a:rPr>
              <a:t> start.</a:t>
            </a:r>
          </a:p>
          <a:p>
            <a:pPr lvl="2"/>
            <a:r>
              <a:rPr lang="en-US" sz="7200" dirty="0" err="1">
                <a:latin typeface="Bookman Old Style" panose="02050604050505020204" pitchFamily="18" charset="0"/>
              </a:rPr>
              <a:t>Gescheiden</a:t>
            </a:r>
            <a:r>
              <a:rPr lang="en-US" sz="7200" dirty="0">
                <a:latin typeface="Bookman Old Style" panose="02050604050505020204" pitchFamily="18" charset="0"/>
              </a:rPr>
              <a:t> van </a:t>
            </a:r>
            <a:r>
              <a:rPr lang="en-US" sz="7200" dirty="0" err="1">
                <a:latin typeface="Bookman Old Style" panose="02050604050505020204" pitchFamily="18" charset="0"/>
              </a:rPr>
              <a:t>moeder</a:t>
            </a:r>
            <a:r>
              <a:rPr lang="en-US" sz="7200" dirty="0">
                <a:latin typeface="Bookman Old Style" panose="02050604050505020204" pitchFamily="18" charset="0"/>
              </a:rPr>
              <a:t>.</a:t>
            </a:r>
          </a:p>
          <a:p>
            <a:pPr lvl="2"/>
            <a:r>
              <a:rPr lang="en-US" sz="7200" dirty="0" err="1">
                <a:latin typeface="Bookman Old Style" panose="02050604050505020204" pitchFamily="18" charset="0"/>
              </a:rPr>
              <a:t>Onderliggende</a:t>
            </a:r>
            <a:r>
              <a:rPr lang="en-US" sz="7200" dirty="0">
                <a:latin typeface="Bookman Old Style" panose="02050604050505020204" pitchFamily="18" charset="0"/>
              </a:rPr>
              <a:t> </a:t>
            </a:r>
            <a:r>
              <a:rPr lang="en-US" sz="7200" dirty="0" err="1">
                <a:latin typeface="Bookman Old Style" panose="02050604050505020204" pitchFamily="18" charset="0"/>
              </a:rPr>
              <a:t>neurologische</a:t>
            </a:r>
            <a:r>
              <a:rPr lang="en-US" sz="7200" dirty="0">
                <a:latin typeface="Bookman Old Style" panose="02050604050505020204" pitchFamily="18" charset="0"/>
              </a:rPr>
              <a:t> </a:t>
            </a:r>
            <a:r>
              <a:rPr lang="en-US" sz="7200" dirty="0" err="1">
                <a:latin typeface="Bookman Old Style" panose="02050604050505020204" pitchFamily="18" charset="0"/>
              </a:rPr>
              <a:t>aandoeningen</a:t>
            </a:r>
            <a:r>
              <a:rPr lang="en-US" sz="7200" dirty="0">
                <a:latin typeface="Bookman Old Style" panose="02050604050505020204" pitchFamily="18" charset="0"/>
              </a:rPr>
              <a:t>.</a:t>
            </a:r>
          </a:p>
          <a:p>
            <a:pPr lvl="2"/>
            <a:r>
              <a:rPr lang="en-US" sz="7200" dirty="0" err="1">
                <a:latin typeface="Bookman Old Style" panose="02050604050505020204" pitchFamily="18" charset="0"/>
              </a:rPr>
              <a:t>Negatieve</a:t>
            </a:r>
            <a:r>
              <a:rPr lang="en-US" sz="7200" dirty="0">
                <a:latin typeface="Bookman Old Style" panose="02050604050505020204" pitchFamily="18" charset="0"/>
              </a:rPr>
              <a:t> </a:t>
            </a:r>
            <a:r>
              <a:rPr lang="en-US" sz="7200" dirty="0" err="1">
                <a:latin typeface="Bookman Old Style" panose="02050604050505020204" pitchFamily="18" charset="0"/>
              </a:rPr>
              <a:t>prikkels</a:t>
            </a:r>
            <a:r>
              <a:rPr lang="en-US" sz="7200" dirty="0">
                <a:latin typeface="Bookman Old Style" panose="02050604050505020204" pitchFamily="18" charset="0"/>
              </a:rPr>
              <a:t> in het </a:t>
            </a:r>
            <a:r>
              <a:rPr lang="en-US" sz="7200" dirty="0" err="1">
                <a:latin typeface="Bookman Old Style" panose="02050604050505020204" pitchFamily="18" charset="0"/>
              </a:rPr>
              <a:t>mondgebied</a:t>
            </a:r>
            <a:r>
              <a:rPr lang="en-US" sz="7200" dirty="0">
                <a:latin typeface="Bookman Old Style" panose="02050604050505020204" pitchFamily="18" charset="0"/>
              </a:rPr>
              <a:t> → </a:t>
            </a:r>
            <a:r>
              <a:rPr lang="en-US" sz="7200" dirty="0" err="1">
                <a:latin typeface="Bookman Old Style" panose="02050604050505020204" pitchFamily="18" charset="0"/>
              </a:rPr>
              <a:t>sonde</a:t>
            </a:r>
            <a:r>
              <a:rPr lang="en-US" sz="7200" dirty="0">
                <a:latin typeface="Bookman Old Style" panose="02050604050505020204" pitchFamily="18" charset="0"/>
              </a:rPr>
              <a:t>, </a:t>
            </a:r>
            <a:r>
              <a:rPr lang="en-US" sz="7200" dirty="0" err="1">
                <a:latin typeface="Bookman Old Style" panose="02050604050505020204" pitchFamily="18" charset="0"/>
              </a:rPr>
              <a:t>uitzuigen</a:t>
            </a:r>
            <a:r>
              <a:rPr lang="en-US" sz="7200" dirty="0">
                <a:latin typeface="Bookman Old Style" panose="02050604050505020204" pitchFamily="18" charset="0"/>
              </a:rPr>
              <a:t>, </a:t>
            </a:r>
            <a:r>
              <a:rPr lang="en-US" sz="7200" dirty="0" err="1">
                <a:latin typeface="Bookman Old Style" panose="02050604050505020204" pitchFamily="18" charset="0"/>
              </a:rPr>
              <a:t>beademing</a:t>
            </a:r>
            <a:r>
              <a:rPr lang="en-US" sz="7200" dirty="0">
                <a:latin typeface="Bookman Old Style" panose="02050604050505020204" pitchFamily="18" charset="0"/>
              </a:rPr>
              <a:t>.</a:t>
            </a:r>
          </a:p>
          <a:p>
            <a:pPr lvl="2"/>
            <a:r>
              <a:rPr lang="en-US" sz="7200" dirty="0">
                <a:latin typeface="Bookman Old Style" panose="02050604050505020204" pitchFamily="18" charset="0"/>
              </a:rPr>
              <a:t>Torticollis (</a:t>
            </a:r>
            <a:r>
              <a:rPr lang="en-US" sz="7200" dirty="0" err="1">
                <a:latin typeface="Bookman Old Style" panose="02050604050505020204" pitchFamily="18" charset="0"/>
              </a:rPr>
              <a:t>scheve</a:t>
            </a:r>
            <a:r>
              <a:rPr lang="en-US" sz="7200" dirty="0">
                <a:latin typeface="Bookman Old Style" panose="02050604050505020204" pitchFamily="18" charset="0"/>
              </a:rPr>
              <a:t> </a:t>
            </a:r>
            <a:r>
              <a:rPr lang="en-US" sz="7200" dirty="0" err="1">
                <a:latin typeface="Bookman Old Style" panose="02050604050505020204" pitchFamily="18" charset="0"/>
              </a:rPr>
              <a:t>hals</a:t>
            </a:r>
            <a:r>
              <a:rPr lang="en-US" sz="7200" dirty="0">
                <a:latin typeface="Bookman Old Style" panose="02050604050505020204" pitchFamily="18" charset="0"/>
              </a:rPr>
              <a:t>).</a:t>
            </a:r>
          </a:p>
          <a:p>
            <a:pPr lvl="2"/>
            <a:r>
              <a:rPr lang="en-US" sz="7200" dirty="0" err="1">
                <a:latin typeface="Bookman Old Style" panose="02050604050505020204" pitchFamily="18" charset="0"/>
              </a:rPr>
              <a:t>Te</a:t>
            </a:r>
            <a:r>
              <a:rPr lang="en-US" sz="7200" dirty="0">
                <a:latin typeface="Bookman Old Style" panose="02050604050505020204" pitchFamily="18" charset="0"/>
              </a:rPr>
              <a:t> </a:t>
            </a:r>
            <a:r>
              <a:rPr lang="en-US" sz="7200" dirty="0" err="1">
                <a:latin typeface="Bookman Old Style" panose="02050604050505020204" pitchFamily="18" charset="0"/>
              </a:rPr>
              <a:t>grote</a:t>
            </a:r>
            <a:r>
              <a:rPr lang="en-US" sz="7200" dirty="0">
                <a:latin typeface="Bookman Old Style" panose="02050604050505020204" pitchFamily="18" charset="0"/>
              </a:rPr>
              <a:t> </a:t>
            </a:r>
            <a:r>
              <a:rPr lang="en-US" sz="7200" dirty="0" err="1">
                <a:latin typeface="Bookman Old Style" panose="02050604050505020204" pitchFamily="18" charset="0"/>
              </a:rPr>
              <a:t>tepels</a:t>
            </a:r>
            <a:r>
              <a:rPr lang="en-US" sz="7200" dirty="0">
                <a:latin typeface="Bookman Old Style" panose="02050604050505020204" pitchFamily="18" charset="0"/>
              </a:rPr>
              <a:t>, </a:t>
            </a:r>
            <a:r>
              <a:rPr lang="en-US" sz="7200" dirty="0" err="1">
                <a:latin typeface="Bookman Old Style" panose="02050604050505020204" pitchFamily="18" charset="0"/>
              </a:rPr>
              <a:t>kokhals</a:t>
            </a:r>
            <a:r>
              <a:rPr lang="en-US" sz="7200" dirty="0">
                <a:latin typeface="Bookman Old Style" panose="02050604050505020204" pitchFamily="18" charset="0"/>
              </a:rPr>
              <a:t> reflex.</a:t>
            </a:r>
          </a:p>
          <a:p>
            <a:pPr lvl="2"/>
            <a:r>
              <a:rPr lang="en-US" sz="7200" dirty="0" err="1">
                <a:latin typeface="Bookman Old Style" panose="02050604050505020204" pitchFamily="18" charset="0"/>
              </a:rPr>
              <a:t>Ingetrokken</a:t>
            </a:r>
            <a:r>
              <a:rPr lang="en-US" sz="7200" dirty="0">
                <a:latin typeface="Bookman Old Style" panose="02050604050505020204" pitchFamily="18" charset="0"/>
              </a:rPr>
              <a:t> </a:t>
            </a:r>
            <a:r>
              <a:rPr lang="en-US" sz="7200" dirty="0" err="1">
                <a:latin typeface="Bookman Old Style" panose="02050604050505020204" pitchFamily="18" charset="0"/>
              </a:rPr>
              <a:t>tepels</a:t>
            </a:r>
            <a:r>
              <a:rPr lang="en-US" sz="7200" dirty="0">
                <a:latin typeface="Bookman Old Style" panose="02050604050505020204" pitchFamily="18" charset="0"/>
              </a:rPr>
              <a:t>, </a:t>
            </a:r>
            <a:r>
              <a:rPr lang="en-US" sz="7200" dirty="0" err="1">
                <a:latin typeface="Bookman Old Style" panose="02050604050505020204" pitchFamily="18" charset="0"/>
              </a:rPr>
              <a:t>geen</a:t>
            </a:r>
            <a:r>
              <a:rPr lang="en-US" sz="7200" dirty="0">
                <a:latin typeface="Bookman Old Style" panose="02050604050505020204" pitchFamily="18" charset="0"/>
              </a:rPr>
              <a:t> </a:t>
            </a:r>
            <a:r>
              <a:rPr lang="en-US" sz="7200" dirty="0" err="1">
                <a:latin typeface="Bookman Old Style" panose="02050604050505020204" pitchFamily="18" charset="0"/>
              </a:rPr>
              <a:t>stimulatie</a:t>
            </a:r>
            <a:r>
              <a:rPr lang="en-US" sz="7200" dirty="0">
                <a:latin typeface="Bookman Old Style" panose="02050604050505020204" pitchFamily="18" charset="0"/>
              </a:rPr>
              <a:t> van het </a:t>
            </a:r>
            <a:r>
              <a:rPr lang="en-US" sz="7200" dirty="0" err="1">
                <a:latin typeface="Bookman Old Style" panose="02050604050505020204" pitchFamily="18" charset="0"/>
              </a:rPr>
              <a:t>zuigreflex</a:t>
            </a:r>
            <a:r>
              <a:rPr lang="en-US" sz="7200" dirty="0">
                <a:latin typeface="Bookman Old Style" panose="02050604050505020204" pitchFamily="18" charset="0"/>
              </a:rPr>
              <a:t>.</a:t>
            </a:r>
          </a:p>
          <a:p>
            <a:pPr lvl="2"/>
            <a:r>
              <a:rPr lang="en-US" sz="7200" dirty="0">
                <a:latin typeface="Bookman Old Style" panose="02050604050505020204" pitchFamily="18" charset="0"/>
              </a:rPr>
              <a:t>Pierre Robin (</a:t>
            </a:r>
            <a:r>
              <a:rPr lang="en-US" sz="7200" dirty="0" err="1">
                <a:latin typeface="Bookman Old Style" panose="02050604050505020204" pitchFamily="18" charset="0"/>
              </a:rPr>
              <a:t>teruggetrokken</a:t>
            </a:r>
            <a:r>
              <a:rPr lang="en-US" sz="7200" dirty="0">
                <a:latin typeface="Bookman Old Style" panose="02050604050505020204" pitchFamily="18" charset="0"/>
              </a:rPr>
              <a:t> kin).</a:t>
            </a:r>
          </a:p>
          <a:p>
            <a:pPr lvl="2"/>
            <a:endParaRPr lang="en-US" sz="2600" dirty="0">
              <a:latin typeface="Bookman Old Style" panose="02050604050505020204" pitchFamily="18" charset="0"/>
            </a:endParaRPr>
          </a:p>
          <a:p>
            <a:pPr marL="45720" indent="0">
              <a:buNone/>
            </a:pPr>
            <a:r>
              <a:rPr lang="en-US" sz="2600" dirty="0">
                <a:latin typeface="Bookman Old Style" panose="02050604050505020204" pitchFamily="18" charset="0"/>
              </a:rPr>
              <a:t>			</a:t>
            </a:r>
          </a:p>
          <a:p>
            <a:pPr marL="4572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		</a:t>
            </a:r>
          </a:p>
          <a:p>
            <a:pPr marL="4572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	</a:t>
            </a:r>
            <a:endParaRPr lang="nl-NL" dirty="0">
              <a:latin typeface="Bookman Old Style" panose="02050604050505020204" pitchFamily="18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28EEA66-8CC8-43D8-8019-D255311EB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53524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5EF064-AB1A-4F96-AC4A-5038798A9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21493"/>
            <a:ext cx="9509760" cy="1476003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Wat </a:t>
            </a:r>
            <a:r>
              <a:rPr lang="en-US" sz="4000" dirty="0" err="1"/>
              <a:t>te</a:t>
            </a:r>
            <a:r>
              <a:rPr lang="en-US" sz="4000" dirty="0"/>
              <a:t> </a:t>
            </a:r>
            <a:r>
              <a:rPr lang="en-US" sz="4000" dirty="0" err="1"/>
              <a:t>doen</a:t>
            </a:r>
            <a:r>
              <a:rPr lang="en-US" sz="4000" dirty="0"/>
              <a:t> </a:t>
            </a:r>
            <a:r>
              <a:rPr lang="en-US" sz="4000" dirty="0" err="1"/>
              <a:t>wanneer</a:t>
            </a:r>
            <a:r>
              <a:rPr lang="en-US" sz="4000" dirty="0"/>
              <a:t> de baby </a:t>
            </a:r>
            <a:r>
              <a:rPr lang="en-US" sz="4000" dirty="0" err="1"/>
              <a:t>niet</a:t>
            </a:r>
            <a:r>
              <a:rPr lang="en-US" sz="4000" dirty="0"/>
              <a:t> </a:t>
            </a:r>
            <a:r>
              <a:rPr lang="en-US" sz="4000" dirty="0" err="1"/>
              <a:t>uit</a:t>
            </a:r>
            <a:r>
              <a:rPr lang="en-US" sz="4000" dirty="0"/>
              <a:t> de </a:t>
            </a:r>
            <a:r>
              <a:rPr lang="en-US" sz="4000" dirty="0" err="1"/>
              <a:t>borst</a:t>
            </a:r>
            <a:r>
              <a:rPr lang="en-US" sz="4000" dirty="0"/>
              <a:t> </a:t>
            </a:r>
            <a:r>
              <a:rPr lang="en-US" sz="4000" dirty="0" err="1"/>
              <a:t>drinkt</a:t>
            </a:r>
            <a:endParaRPr lang="nl-NL" sz="4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E3FD3C-ECFE-4A72-ABD8-CC6FF0C1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err="1">
                <a:latin typeface="Bookman Old Style" panose="02050604050505020204" pitchFamily="18" charset="0"/>
              </a:rPr>
              <a:t>Veel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huid</a:t>
            </a:r>
            <a:r>
              <a:rPr lang="en-US" sz="2400" dirty="0">
                <a:latin typeface="Bookman Old Style" panose="02050604050505020204" pitchFamily="18" charset="0"/>
              </a:rPr>
              <a:t> op </a:t>
            </a:r>
            <a:r>
              <a:rPr lang="en-US" sz="2400" dirty="0" err="1">
                <a:latin typeface="Bookman Old Style" panose="02050604050505020204" pitchFamily="18" charset="0"/>
              </a:rPr>
              <a:t>huid</a:t>
            </a:r>
            <a:r>
              <a:rPr lang="en-US" sz="2400" dirty="0">
                <a:latin typeface="Bookman Old Style" panose="02050604050505020204" pitchFamily="18" charset="0"/>
              </a:rPr>
              <a:t> contact!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Kijk</a:t>
            </a:r>
            <a:r>
              <a:rPr lang="en-US" sz="2400" dirty="0">
                <a:latin typeface="Bookman Old Style" panose="02050604050505020204" pitchFamily="18" charset="0"/>
              </a:rPr>
              <a:t> wat de baby </a:t>
            </a:r>
            <a:r>
              <a:rPr lang="en-US" sz="2400" dirty="0" err="1">
                <a:latin typeface="Bookman Old Style" panose="02050604050505020204" pitchFamily="18" charset="0"/>
              </a:rPr>
              <a:t>doet</a:t>
            </a:r>
            <a:r>
              <a:rPr lang="en-US" sz="2400" dirty="0">
                <a:latin typeface="Bookman Old Style" panose="02050604050505020204" pitchFamily="18" charset="0"/>
              </a:rPr>
              <a:t>, </a:t>
            </a:r>
            <a:r>
              <a:rPr lang="en-US" sz="2400" dirty="0" err="1">
                <a:latin typeface="Bookman Old Style" panose="02050604050505020204" pitchFamily="18" charset="0"/>
              </a:rPr>
              <a:t>gaat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hij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zelf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naar</a:t>
            </a:r>
            <a:r>
              <a:rPr lang="en-US" sz="2400" dirty="0">
                <a:latin typeface="Bookman Old Style" panose="02050604050505020204" pitchFamily="18" charset="0"/>
              </a:rPr>
              <a:t> de </a:t>
            </a:r>
            <a:r>
              <a:rPr lang="en-US" sz="2400" dirty="0" err="1">
                <a:latin typeface="Bookman Old Style" panose="02050604050505020204" pitchFamily="18" charset="0"/>
              </a:rPr>
              <a:t>borst</a:t>
            </a:r>
            <a:r>
              <a:rPr lang="en-US" sz="2400" dirty="0">
                <a:latin typeface="Bookman Old Style" panose="02050604050505020204" pitchFamily="18" charset="0"/>
              </a:rPr>
              <a:t>, </a:t>
            </a:r>
            <a:r>
              <a:rPr lang="en-US" sz="2400" dirty="0" err="1">
                <a:latin typeface="Bookman Old Style" panose="02050604050505020204" pitchFamily="18" charset="0"/>
              </a:rPr>
              <a:t>ondersteun</a:t>
            </a:r>
            <a:r>
              <a:rPr lang="en-US" sz="2400" dirty="0">
                <a:latin typeface="Bookman Old Style" panose="02050604050505020204" pitchFamily="18" charset="0"/>
              </a:rPr>
              <a:t> dan </a:t>
            </a:r>
            <a:r>
              <a:rPr lang="en-US" sz="2400" dirty="0" err="1">
                <a:latin typeface="Bookman Old Style" panose="02050604050505020204" pitchFamily="18" charset="0"/>
              </a:rPr>
              <a:t>bij</a:t>
            </a:r>
            <a:r>
              <a:rPr lang="en-US" sz="2400" dirty="0">
                <a:latin typeface="Bookman Old Style" panose="02050604050505020204" pitchFamily="18" charset="0"/>
              </a:rPr>
              <a:t> het </a:t>
            </a:r>
            <a:r>
              <a:rPr lang="en-US" sz="2400" dirty="0" err="1">
                <a:latin typeface="Bookman Old Style" panose="02050604050505020204" pitchFamily="18" charset="0"/>
              </a:rPr>
              <a:t>aanleggen</a:t>
            </a:r>
            <a:r>
              <a:rPr lang="en-US" sz="2400" dirty="0">
                <a:latin typeface="Bookman Old Style" panose="02050604050505020204" pitchFamily="18" charset="0"/>
              </a:rPr>
              <a:t>, </a:t>
            </a:r>
            <a:r>
              <a:rPr lang="en-US" sz="2400" dirty="0" err="1">
                <a:latin typeface="Bookman Old Style" panose="02050604050505020204" pitchFamily="18" charset="0"/>
              </a:rPr>
              <a:t>niet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bij</a:t>
            </a:r>
            <a:r>
              <a:rPr lang="en-US" sz="2400" dirty="0">
                <a:latin typeface="Bookman Old Style" panose="02050604050505020204" pitchFamily="18" charset="0"/>
              </a:rPr>
              <a:t> het </a:t>
            </a:r>
            <a:r>
              <a:rPr lang="en-US" sz="2400" dirty="0" err="1">
                <a:latin typeface="Bookman Old Style" panose="02050604050505020204" pitchFamily="18" charset="0"/>
              </a:rPr>
              <a:t>hoofdje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pakken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Nooit </a:t>
            </a:r>
            <a:r>
              <a:rPr lang="en-US" sz="2400" dirty="0" err="1">
                <a:latin typeface="Bookman Old Style" panose="02050604050505020204" pitchFamily="18" charset="0"/>
              </a:rPr>
              <a:t>onder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dwang</a:t>
            </a:r>
            <a:r>
              <a:rPr lang="en-US" sz="2400" dirty="0">
                <a:latin typeface="Bookman Old Style" panose="02050604050505020204" pitchFamily="18" charset="0"/>
              </a:rPr>
              <a:t> de baby </a:t>
            </a:r>
            <a:r>
              <a:rPr lang="en-US" sz="2400" dirty="0" err="1">
                <a:latin typeface="Bookman Old Style" panose="02050604050505020204" pitchFamily="18" charset="0"/>
              </a:rPr>
              <a:t>aanleggen</a:t>
            </a:r>
            <a:r>
              <a:rPr lang="en-US" sz="2400" dirty="0">
                <a:latin typeface="Bookman Old Style" panose="02050604050505020204" pitchFamily="18" charset="0"/>
              </a:rPr>
              <a:t>!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Rustige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omgeving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voor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moeder</a:t>
            </a:r>
            <a:r>
              <a:rPr lang="en-US" sz="2400" dirty="0">
                <a:latin typeface="Bookman Old Style" panose="02050604050505020204" pitchFamily="18" charset="0"/>
              </a:rPr>
              <a:t> en kind.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Starten</a:t>
            </a:r>
            <a:r>
              <a:rPr lang="en-US" sz="2400" dirty="0">
                <a:latin typeface="Bookman Old Style" panose="02050604050505020204" pitchFamily="18" charset="0"/>
              </a:rPr>
              <a:t> met </a:t>
            </a:r>
            <a:r>
              <a:rPr lang="en-US" sz="2400" dirty="0" err="1">
                <a:latin typeface="Bookman Old Style" panose="02050604050505020204" pitchFamily="18" charset="0"/>
              </a:rPr>
              <a:t>kolven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Voed</a:t>
            </a:r>
            <a:r>
              <a:rPr lang="en-US" sz="2400" dirty="0">
                <a:latin typeface="Bookman Old Style" panose="02050604050505020204" pitchFamily="18" charset="0"/>
              </a:rPr>
              <a:t> de baby via </a:t>
            </a:r>
            <a:r>
              <a:rPr lang="en-US" sz="2400" dirty="0" err="1">
                <a:latin typeface="Bookman Old Style" panose="02050604050505020204" pitchFamily="18" charset="0"/>
              </a:rPr>
              <a:t>een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andere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voedingsmethode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>
                <a:latin typeface="Century" panose="02040604050505020304" pitchFamily="18" charset="0"/>
              </a:rPr>
              <a:t>→ </a:t>
            </a:r>
            <a:r>
              <a:rPr lang="en-US" sz="2400" dirty="0" err="1">
                <a:latin typeface="Century" panose="02040604050505020304" pitchFamily="18" charset="0"/>
              </a:rPr>
              <a:t>cupje</a:t>
            </a:r>
            <a:r>
              <a:rPr lang="en-US" sz="2400" dirty="0">
                <a:latin typeface="Century" panose="02040604050505020304" pitchFamily="18" charset="0"/>
              </a:rPr>
              <a:t> → </a:t>
            </a:r>
            <a:r>
              <a:rPr lang="en-US" sz="2400" dirty="0" err="1">
                <a:latin typeface="Century" panose="02040604050505020304" pitchFamily="18" charset="0"/>
              </a:rPr>
              <a:t>Fingerfeeding</a:t>
            </a:r>
            <a:r>
              <a:rPr lang="en-US" sz="2400" dirty="0">
                <a:latin typeface="Century" panose="02040604050505020304" pitchFamily="18" charset="0"/>
              </a:rPr>
              <a:t> → </a:t>
            </a:r>
            <a:r>
              <a:rPr lang="en-US" sz="2400" dirty="0" err="1">
                <a:latin typeface="Century" panose="02040604050505020304" pitchFamily="18" charset="0"/>
              </a:rPr>
              <a:t>Lepeltje</a:t>
            </a:r>
            <a:r>
              <a:rPr lang="en-US" sz="2400" dirty="0">
                <a:latin typeface="Century" panose="02040604050505020304" pitchFamily="18" charset="0"/>
              </a:rPr>
              <a:t>.</a:t>
            </a:r>
            <a:endParaRPr lang="nl-NL" sz="2400" dirty="0">
              <a:latin typeface="Bookman Old Style" panose="02050604050505020204" pitchFamily="18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BFF4B31-D69A-48BC-B6E2-D114D9F71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167940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B30CE3-F2DE-449E-A15E-6A67DF3A3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172278"/>
            <a:ext cx="9509760" cy="1020418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Bookman Old Style" panose="02050604050505020204" pitchFamily="18" charset="0"/>
              </a:rPr>
              <a:t>De </a:t>
            </a:r>
            <a:r>
              <a:rPr lang="en-US" sz="4800" dirty="0" err="1">
                <a:latin typeface="Bookman Old Style" panose="02050604050505020204" pitchFamily="18" charset="0"/>
              </a:rPr>
              <a:t>slaperige</a:t>
            </a:r>
            <a:r>
              <a:rPr lang="en-US" sz="4800" dirty="0">
                <a:latin typeface="Bookman Old Style" panose="02050604050505020204" pitchFamily="18" charset="0"/>
              </a:rPr>
              <a:t> baby</a:t>
            </a:r>
            <a:endParaRPr lang="nl-NL" sz="48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A2D4D6-DFE9-4696-9EC0-B01D45B705A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342453" y="1537251"/>
            <a:ext cx="4572000" cy="4482021"/>
          </a:xfrm>
        </p:spPr>
        <p:txBody>
          <a:bodyPr/>
          <a:lstStyle/>
          <a:p>
            <a:r>
              <a:rPr lang="en-US" dirty="0" err="1">
                <a:latin typeface="Bookman Old Style" panose="02050604050505020204" pitchFamily="18" charset="0"/>
              </a:rPr>
              <a:t>Rustig</a:t>
            </a:r>
            <a:r>
              <a:rPr lang="en-US" dirty="0">
                <a:latin typeface="Bookman Old Style" panose="02050604050505020204" pitchFamily="18" charset="0"/>
              </a:rPr>
              <a:t> alert → </a:t>
            </a:r>
            <a:r>
              <a:rPr lang="en-US" dirty="0" err="1">
                <a:latin typeface="Bookman Old Style" panose="02050604050505020204" pitchFamily="18" charset="0"/>
              </a:rPr>
              <a:t>beste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tijd</a:t>
            </a:r>
            <a:r>
              <a:rPr lang="en-US" dirty="0">
                <a:latin typeface="Bookman Old Style" panose="02050604050505020204" pitchFamily="18" charset="0"/>
              </a:rPr>
              <a:t> om de baby </a:t>
            </a:r>
            <a:r>
              <a:rPr lang="en-US" dirty="0" err="1">
                <a:latin typeface="Bookman Old Style" panose="02050604050505020204" pitchFamily="18" charset="0"/>
              </a:rPr>
              <a:t>aan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te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leggen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>
                <a:latin typeface="Bookman Old Style" panose="02050604050505020204" pitchFamily="18" charset="0"/>
              </a:rPr>
              <a:t>De baby </a:t>
            </a:r>
            <a:r>
              <a:rPr lang="en-US" dirty="0" err="1">
                <a:latin typeface="Bookman Old Style" panose="02050604050505020204" pitchFamily="18" charset="0"/>
              </a:rPr>
              <a:t>niet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te</a:t>
            </a:r>
            <a:r>
              <a:rPr lang="en-US" dirty="0">
                <a:latin typeface="Bookman Old Style" panose="02050604050505020204" pitchFamily="18" charset="0"/>
              </a:rPr>
              <a:t> warm </a:t>
            </a:r>
            <a:r>
              <a:rPr lang="en-US" dirty="0" err="1">
                <a:latin typeface="Bookman Old Style" panose="02050604050505020204" pitchFamily="18" charset="0"/>
              </a:rPr>
              <a:t>aankleden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Verschonen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tijdens</a:t>
            </a:r>
            <a:r>
              <a:rPr lang="en-US" dirty="0">
                <a:latin typeface="Bookman Old Style" panose="02050604050505020204" pitchFamily="18" charset="0"/>
              </a:rPr>
              <a:t> de </a:t>
            </a:r>
            <a:r>
              <a:rPr lang="en-US" dirty="0" err="1">
                <a:latin typeface="Bookman Old Style" panose="02050604050505020204" pitchFamily="18" charset="0"/>
              </a:rPr>
              <a:t>voeding</a:t>
            </a:r>
            <a:endParaRPr lang="en-US" dirty="0">
              <a:latin typeface="Bookman Old Style" panose="02050604050505020204" pitchFamily="18" charset="0"/>
            </a:endParaRPr>
          </a:p>
          <a:p>
            <a:r>
              <a:rPr lang="en-US" dirty="0" err="1">
                <a:latin typeface="Bookman Old Style" panose="02050604050505020204" pitchFamily="18" charset="0"/>
              </a:rPr>
              <a:t>Druppeltje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melk</a:t>
            </a:r>
            <a:r>
              <a:rPr lang="en-US" dirty="0">
                <a:latin typeface="Bookman Old Style" panose="02050604050505020204" pitchFamily="18" charset="0"/>
              </a:rPr>
              <a:t> op het </a:t>
            </a:r>
            <a:r>
              <a:rPr lang="en-US" dirty="0" err="1">
                <a:latin typeface="Bookman Old Style" panose="02050604050505020204" pitchFamily="18" charset="0"/>
              </a:rPr>
              <a:t>mondje</a:t>
            </a:r>
            <a:r>
              <a:rPr lang="en-US" dirty="0">
                <a:latin typeface="Bookman Old Style" panose="02050604050505020204" pitchFamily="18" charset="0"/>
              </a:rPr>
              <a:t> van de baby.</a:t>
            </a:r>
          </a:p>
          <a:p>
            <a:r>
              <a:rPr lang="en-US" dirty="0">
                <a:latin typeface="Bookman Old Style" panose="02050604050505020204" pitchFamily="18" charset="0"/>
              </a:rPr>
              <a:t>Leer </a:t>
            </a:r>
            <a:r>
              <a:rPr lang="en-US" dirty="0" err="1">
                <a:latin typeface="Bookman Old Style" panose="02050604050505020204" pitchFamily="18" charset="0"/>
              </a:rPr>
              <a:t>moeder</a:t>
            </a:r>
            <a:r>
              <a:rPr lang="en-US" dirty="0">
                <a:latin typeface="Bookman Old Style" panose="02050604050505020204" pitchFamily="18" charset="0"/>
              </a:rPr>
              <a:t> de </a:t>
            </a:r>
            <a:r>
              <a:rPr lang="en-US" dirty="0" err="1">
                <a:latin typeface="Bookman Old Style" panose="02050604050505020204" pitchFamily="18" charset="0"/>
              </a:rPr>
              <a:t>voedingssignalen</a:t>
            </a:r>
            <a:r>
              <a:rPr lang="en-US" dirty="0">
                <a:latin typeface="Bookman Old Style" panose="02050604050505020204" pitchFamily="18" charset="0"/>
              </a:rPr>
              <a:t> van </a:t>
            </a:r>
            <a:r>
              <a:rPr lang="en-US" dirty="0" err="1">
                <a:latin typeface="Bookman Old Style" panose="02050604050505020204" pitchFamily="18" charset="0"/>
              </a:rPr>
              <a:t>haar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kindje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herkennen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Slaappatroon</a:t>
            </a:r>
            <a:r>
              <a:rPr lang="en-US" dirty="0">
                <a:latin typeface="Bookman Old Style" panose="02050604050505020204" pitchFamily="18" charset="0"/>
              </a:rPr>
              <a:t> van </a:t>
            </a:r>
            <a:r>
              <a:rPr lang="en-US" dirty="0" err="1">
                <a:latin typeface="Bookman Old Style" panose="02050604050505020204" pitchFamily="18" charset="0"/>
              </a:rPr>
              <a:t>een</a:t>
            </a:r>
            <a:r>
              <a:rPr lang="en-US" dirty="0">
                <a:latin typeface="Bookman Old Style" panose="02050604050505020204" pitchFamily="18" charset="0"/>
              </a:rPr>
              <a:t> baby </a:t>
            </a:r>
            <a:r>
              <a:rPr lang="en-US" dirty="0">
                <a:latin typeface="Century" panose="02040604050505020304" pitchFamily="18" charset="0"/>
              </a:rPr>
              <a:t>→ </a:t>
            </a:r>
            <a:r>
              <a:rPr lang="en-US" dirty="0" err="1">
                <a:latin typeface="Century" panose="02040604050505020304" pitchFamily="18" charset="0"/>
              </a:rPr>
              <a:t>gemiddelde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slaap</a:t>
            </a:r>
            <a:r>
              <a:rPr lang="en-US" dirty="0">
                <a:latin typeface="Century" panose="02040604050505020304" pitchFamily="18" charset="0"/>
              </a:rPr>
              <a:t> is 16.5 </a:t>
            </a:r>
            <a:r>
              <a:rPr lang="en-US" dirty="0" err="1">
                <a:latin typeface="Century" panose="02040604050505020304" pitchFamily="18" charset="0"/>
              </a:rPr>
              <a:t>uur</a:t>
            </a:r>
            <a:r>
              <a:rPr lang="en-US" dirty="0">
                <a:latin typeface="Century" panose="02040604050505020304" pitchFamily="18" charset="0"/>
              </a:rPr>
              <a:t> p/d</a:t>
            </a:r>
            <a:r>
              <a:rPr lang="nl-NL" dirty="0">
                <a:latin typeface="Bookman Old Style" panose="02050604050505020204" pitchFamily="18" charset="0"/>
              </a:rPr>
              <a:t>.</a:t>
            </a:r>
          </a:p>
          <a:p>
            <a:endParaRPr lang="en-US" dirty="0">
              <a:latin typeface="Century" panose="02040604050505020304" pitchFamily="18" charset="0"/>
            </a:endParaRP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4D89E157-FA18-4AC8-B9A2-DCC96546E1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50842" y="1537252"/>
            <a:ext cx="4572000" cy="4043163"/>
          </a:xfrm>
        </p:spPr>
      </p:pic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98A9F6-F6A1-4672-B212-30798670E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105603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07975C-3030-4373-905C-303E9465C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err="1">
                <a:latin typeface="Bookman Old Style" panose="02050604050505020204" pitchFamily="18" charset="0"/>
              </a:rPr>
              <a:t>Geelzucht</a:t>
            </a:r>
            <a:br>
              <a:rPr lang="en-US" sz="4400" dirty="0">
                <a:latin typeface="Bookman Old Style" panose="02050604050505020204" pitchFamily="18" charset="0"/>
              </a:rPr>
            </a:br>
            <a:r>
              <a:rPr lang="en-US" sz="4400" dirty="0">
                <a:latin typeface="Bookman Old Style" panose="02050604050505020204" pitchFamily="18" charset="0"/>
              </a:rPr>
              <a:t>wat is </a:t>
            </a:r>
            <a:r>
              <a:rPr lang="en-US" sz="4400" dirty="0" err="1">
                <a:latin typeface="Bookman Old Style" panose="02050604050505020204" pitchFamily="18" charset="0"/>
              </a:rPr>
              <a:t>geelzucht</a:t>
            </a:r>
            <a:r>
              <a:rPr lang="en-US" sz="4400" dirty="0">
                <a:latin typeface="Bookman Old Style" panose="02050604050505020204" pitchFamily="18" charset="0"/>
              </a:rPr>
              <a:t>?</a:t>
            </a:r>
            <a:endParaRPr lang="nl-NL" sz="44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60949A-F6A0-4D83-92EC-2B4114BB6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Bookman Old Style" panose="02050604050505020204" pitchFamily="18" charset="0"/>
              </a:rPr>
              <a:t>De </a:t>
            </a:r>
            <a:r>
              <a:rPr lang="en-US" sz="3600" dirty="0" err="1">
                <a:latin typeface="Bookman Old Style" panose="02050604050505020204" pitchFamily="18" charset="0"/>
              </a:rPr>
              <a:t>definitie</a:t>
            </a:r>
            <a:r>
              <a:rPr lang="en-US" sz="3600" dirty="0">
                <a:latin typeface="Bookman Old Style" panose="02050604050505020204" pitchFamily="18" charset="0"/>
              </a:rPr>
              <a:t> van </a:t>
            </a:r>
            <a:r>
              <a:rPr lang="en-US" sz="3600" dirty="0" err="1">
                <a:latin typeface="Bookman Old Style" panose="02050604050505020204" pitchFamily="18" charset="0"/>
              </a:rPr>
              <a:t>geelzucht</a:t>
            </a:r>
            <a:r>
              <a:rPr lang="en-US" sz="3600" dirty="0">
                <a:latin typeface="Bookman Old Style" panose="02050604050505020204" pitchFamily="18" charset="0"/>
              </a:rPr>
              <a:t>, icterus is het </a:t>
            </a:r>
            <a:r>
              <a:rPr lang="en-US" sz="3600" dirty="0" err="1">
                <a:latin typeface="Bookman Old Style" panose="02050604050505020204" pitchFamily="18" charset="0"/>
              </a:rPr>
              <a:t>geel</a:t>
            </a:r>
            <a:r>
              <a:rPr lang="en-US" sz="3600" dirty="0">
                <a:latin typeface="Bookman Old Style" panose="02050604050505020204" pitchFamily="18" charset="0"/>
              </a:rPr>
              <a:t> </a:t>
            </a:r>
            <a:r>
              <a:rPr lang="en-US" sz="3600" dirty="0" err="1">
                <a:latin typeface="Bookman Old Style" panose="02050604050505020204" pitchFamily="18" charset="0"/>
              </a:rPr>
              <a:t>zien</a:t>
            </a:r>
            <a:r>
              <a:rPr lang="en-US" sz="3600" dirty="0">
                <a:latin typeface="Bookman Old Style" panose="02050604050505020204" pitchFamily="18" charset="0"/>
              </a:rPr>
              <a:t> van de </a:t>
            </a:r>
            <a:r>
              <a:rPr lang="en-US" sz="3600" dirty="0" err="1">
                <a:latin typeface="Bookman Old Style" panose="02050604050505020204" pitchFamily="18" charset="0"/>
              </a:rPr>
              <a:t>huid</a:t>
            </a:r>
            <a:r>
              <a:rPr lang="en-US" sz="3600" dirty="0">
                <a:latin typeface="Bookman Old Style" panose="02050604050505020204" pitchFamily="18" charset="0"/>
              </a:rPr>
              <a:t> en de </a:t>
            </a:r>
            <a:r>
              <a:rPr lang="en-US" sz="3600" dirty="0" err="1">
                <a:latin typeface="Bookman Old Style" panose="02050604050505020204" pitchFamily="18" charset="0"/>
              </a:rPr>
              <a:t>slijmvliezen</a:t>
            </a:r>
            <a:r>
              <a:rPr lang="en-US" sz="3600" dirty="0">
                <a:latin typeface="Bookman Old Style" panose="02050604050505020204" pitchFamily="18" charset="0"/>
              </a:rPr>
              <a:t> door de </a:t>
            </a:r>
            <a:r>
              <a:rPr lang="en-US" sz="3600" dirty="0" err="1">
                <a:latin typeface="Bookman Old Style" panose="02050604050505020204" pitchFamily="18" charset="0"/>
              </a:rPr>
              <a:t>afbraak</a:t>
            </a:r>
            <a:r>
              <a:rPr lang="en-US" sz="3600" dirty="0">
                <a:latin typeface="Bookman Old Style" panose="02050604050505020204" pitchFamily="18" charset="0"/>
              </a:rPr>
              <a:t> van </a:t>
            </a:r>
            <a:r>
              <a:rPr lang="en-US" sz="3600" dirty="0" err="1">
                <a:latin typeface="Bookman Old Style" panose="02050604050505020204" pitchFamily="18" charset="0"/>
              </a:rPr>
              <a:t>bilirubine</a:t>
            </a:r>
            <a:r>
              <a:rPr lang="en-US" sz="3600" dirty="0">
                <a:latin typeface="Bookman Old Style" panose="02050604050505020204" pitchFamily="18" charset="0"/>
              </a:rPr>
              <a:t>.</a:t>
            </a:r>
          </a:p>
          <a:p>
            <a:pPr algn="ctr"/>
            <a:endParaRPr lang="en-US" sz="3600" dirty="0">
              <a:latin typeface="Bookman Old Style" panose="02050604050505020204" pitchFamily="18" charset="0"/>
            </a:endParaRPr>
          </a:p>
          <a:p>
            <a:pPr algn="ctr"/>
            <a:r>
              <a:rPr lang="en-US" sz="3600" dirty="0" err="1">
                <a:latin typeface="Bookman Old Style" panose="02050604050505020204" pitchFamily="18" charset="0"/>
              </a:rPr>
              <a:t>Bilirubine</a:t>
            </a:r>
            <a:r>
              <a:rPr lang="en-US" sz="3600" dirty="0">
                <a:latin typeface="Bookman Old Style" panose="02050604050505020204" pitchFamily="18" charset="0"/>
              </a:rPr>
              <a:t> is de </a:t>
            </a:r>
            <a:r>
              <a:rPr lang="en-US" sz="3600" dirty="0" err="1">
                <a:latin typeface="Bookman Old Style" panose="02050604050505020204" pitchFamily="18" charset="0"/>
              </a:rPr>
              <a:t>afbraak</a:t>
            </a:r>
            <a:r>
              <a:rPr lang="en-US" sz="3600" dirty="0">
                <a:latin typeface="Bookman Old Style" panose="02050604050505020204" pitchFamily="18" charset="0"/>
              </a:rPr>
              <a:t> van rode </a:t>
            </a:r>
            <a:r>
              <a:rPr lang="en-US" sz="3600" dirty="0" err="1">
                <a:latin typeface="Bookman Old Style" panose="02050604050505020204" pitchFamily="18" charset="0"/>
              </a:rPr>
              <a:t>bloedcellen</a:t>
            </a:r>
            <a:r>
              <a:rPr lang="en-US" sz="3600" dirty="0">
                <a:latin typeface="Bookman Old Style" panose="02050604050505020204" pitchFamily="18" charset="0"/>
              </a:rPr>
              <a:t>.</a:t>
            </a:r>
            <a:endParaRPr lang="nl-NL" sz="3600" dirty="0">
              <a:latin typeface="Bookman Old Style" panose="02050604050505020204" pitchFamily="18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FC345A4-53BB-4D23-829E-5DA0CA5EE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54658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B1F39F-D2FD-4215-90D5-1EF20E340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865408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>
                <a:latin typeface="Bookman Old Style" panose="02050604050505020204" pitchFamily="18" charset="0"/>
              </a:rPr>
              <a:t>Borstvoeding</a:t>
            </a:r>
            <a:r>
              <a:rPr lang="en-US" sz="4400" dirty="0">
                <a:latin typeface="Bookman Old Style" panose="02050604050505020204" pitchFamily="18" charset="0"/>
              </a:rPr>
              <a:t> </a:t>
            </a:r>
            <a:r>
              <a:rPr lang="en-US" sz="4400" dirty="0" err="1">
                <a:latin typeface="Bookman Old Style" panose="02050604050505020204" pitchFamily="18" charset="0"/>
              </a:rPr>
              <a:t>geelzucht</a:t>
            </a:r>
            <a:endParaRPr lang="nl-NL" sz="44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398F17-48AB-48E5-B791-22A5E869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1741715"/>
            <a:ext cx="9509760" cy="4287864"/>
          </a:xfrm>
        </p:spPr>
        <p:txBody>
          <a:bodyPr/>
          <a:lstStyle/>
          <a:p>
            <a:r>
              <a:rPr lang="en-US" sz="2400" dirty="0">
                <a:latin typeface="Bookman Old Style" panose="02050604050505020204" pitchFamily="18" charset="0"/>
              </a:rPr>
              <a:t>1 </a:t>
            </a:r>
            <a:r>
              <a:rPr lang="en-US" sz="2400" b="1" dirty="0" err="1">
                <a:latin typeface="Bookman Old Style" panose="02050604050505020204" pitchFamily="18" charset="0"/>
              </a:rPr>
              <a:t>Pathologische</a:t>
            </a:r>
            <a:r>
              <a:rPr lang="en-US" sz="2400" b="1" dirty="0">
                <a:latin typeface="Bookman Old Style" panose="02050604050505020204" pitchFamily="18" charset="0"/>
              </a:rPr>
              <a:t> </a:t>
            </a:r>
            <a:r>
              <a:rPr lang="en-US" sz="2400" b="1" dirty="0" err="1">
                <a:latin typeface="Bookman Old Style" panose="02050604050505020204" pitchFamily="18" charset="0"/>
              </a:rPr>
              <a:t>geelzucht</a:t>
            </a:r>
            <a:r>
              <a:rPr lang="en-US" sz="2400" b="1" dirty="0">
                <a:latin typeface="Bookman Old Style" panose="02050604050505020204" pitchFamily="18" charset="0"/>
              </a:rPr>
              <a:t>.</a:t>
            </a:r>
          </a:p>
          <a:p>
            <a:pPr marL="45720" indent="0">
              <a:buNone/>
            </a:pPr>
            <a:r>
              <a:rPr lang="en-US" sz="2400" dirty="0" err="1">
                <a:latin typeface="Bookman Old Style" panose="02050604050505020204" pitchFamily="18" charset="0"/>
              </a:rPr>
              <a:t>Deze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vorm</a:t>
            </a:r>
            <a:r>
              <a:rPr lang="en-US" sz="2400" dirty="0">
                <a:latin typeface="Bookman Old Style" panose="02050604050505020204" pitchFamily="18" charset="0"/>
              </a:rPr>
              <a:t> van </a:t>
            </a:r>
            <a:r>
              <a:rPr lang="en-US" sz="2400" dirty="0" err="1">
                <a:latin typeface="Bookman Old Style" panose="02050604050505020204" pitchFamily="18" charset="0"/>
              </a:rPr>
              <a:t>geelzucht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ontstaat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binnen</a:t>
            </a:r>
            <a:r>
              <a:rPr lang="en-US" sz="2400" dirty="0">
                <a:latin typeface="Bookman Old Style" panose="02050604050505020204" pitchFamily="18" charset="0"/>
              </a:rPr>
              <a:t> 24 </a:t>
            </a:r>
            <a:r>
              <a:rPr lang="en-US" sz="2400" dirty="0" err="1">
                <a:latin typeface="Bookman Old Style" panose="02050604050505020204" pitchFamily="18" charset="0"/>
              </a:rPr>
              <a:t>uur</a:t>
            </a:r>
            <a:r>
              <a:rPr lang="en-US" sz="2400" dirty="0">
                <a:latin typeface="Bookman Old Style" panose="02050604050505020204" pitchFamily="18" charset="0"/>
              </a:rPr>
              <a:t> pp.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2 </a:t>
            </a:r>
            <a:r>
              <a:rPr lang="en-US" sz="2400" b="1" dirty="0" err="1">
                <a:latin typeface="Bookman Old Style" panose="02050604050505020204" pitchFamily="18" charset="0"/>
              </a:rPr>
              <a:t>Fysiologische</a:t>
            </a:r>
            <a:r>
              <a:rPr lang="en-US" sz="2400" b="1" dirty="0">
                <a:latin typeface="Bookman Old Style" panose="02050604050505020204" pitchFamily="18" charset="0"/>
              </a:rPr>
              <a:t> </a:t>
            </a:r>
            <a:r>
              <a:rPr lang="en-US" sz="2400" b="1" dirty="0" err="1">
                <a:latin typeface="Bookman Old Style" panose="02050604050505020204" pitchFamily="18" charset="0"/>
              </a:rPr>
              <a:t>geelzucht</a:t>
            </a:r>
            <a:r>
              <a:rPr lang="en-US" sz="2400" b="1" dirty="0">
                <a:latin typeface="Bookman Old Style" panose="02050604050505020204" pitchFamily="18" charset="0"/>
              </a:rPr>
              <a:t>.</a:t>
            </a:r>
          </a:p>
          <a:p>
            <a:pPr marL="45720" indent="0">
              <a:buNone/>
            </a:pPr>
            <a:r>
              <a:rPr lang="en-US" sz="2400" dirty="0" err="1">
                <a:latin typeface="Bookman Old Style" panose="02050604050505020204" pitchFamily="18" charset="0"/>
              </a:rPr>
              <a:t>Veroorzaakt</a:t>
            </a:r>
            <a:r>
              <a:rPr lang="en-US" sz="2400" dirty="0">
                <a:latin typeface="Bookman Old Style" panose="02050604050505020204" pitchFamily="18" charset="0"/>
              </a:rPr>
              <a:t> door </a:t>
            </a:r>
            <a:r>
              <a:rPr lang="en-US" sz="2400" dirty="0" err="1">
                <a:latin typeface="Bookman Old Style" panose="02050604050505020204" pitchFamily="18" charset="0"/>
              </a:rPr>
              <a:t>verhoogde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bilirubine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pPr marL="45720" indent="0">
              <a:buNone/>
            </a:pPr>
            <a:r>
              <a:rPr lang="en-US" sz="2400" dirty="0" err="1">
                <a:latin typeface="Bookman Old Style" panose="02050604050505020204" pitchFamily="18" charset="0"/>
              </a:rPr>
              <a:t>Concentratie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bilirubine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bij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bv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dalen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bij</a:t>
            </a:r>
            <a:r>
              <a:rPr lang="en-US" sz="2400" dirty="0">
                <a:latin typeface="Bookman Old Style" panose="02050604050505020204" pitchFamily="18" charset="0"/>
              </a:rPr>
              <a:t> 1-2 </a:t>
            </a:r>
            <a:r>
              <a:rPr lang="en-US" sz="2400" dirty="0" err="1">
                <a:latin typeface="Bookman Old Style" panose="02050604050505020204" pitchFamily="18" charset="0"/>
              </a:rPr>
              <a:t>mnd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naar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normale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waarde</a:t>
            </a:r>
            <a:r>
              <a:rPr lang="en-US" sz="2400" dirty="0">
                <a:latin typeface="Bookman Old Style" panose="02050604050505020204" pitchFamily="18" charset="0"/>
              </a:rPr>
              <a:t> → </a:t>
            </a:r>
            <a:r>
              <a:rPr lang="en-US" sz="2400" dirty="0" err="1">
                <a:latin typeface="Bookman Old Style" panose="02050604050505020204" pitchFamily="18" charset="0"/>
              </a:rPr>
              <a:t>bilirubine</a:t>
            </a:r>
            <a:r>
              <a:rPr lang="en-US" sz="2400" dirty="0">
                <a:latin typeface="Bookman Old Style" panose="02050604050505020204" pitchFamily="18" charset="0"/>
              </a:rPr>
              <a:t> is </a:t>
            </a:r>
            <a:r>
              <a:rPr lang="en-US" sz="2400" dirty="0" err="1">
                <a:latin typeface="Bookman Old Style" panose="02050604050505020204" pitchFamily="18" charset="0"/>
              </a:rPr>
              <a:t>een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effectieve</a:t>
            </a:r>
            <a:r>
              <a:rPr lang="en-US" sz="2400" dirty="0">
                <a:latin typeface="Bookman Old Style" panose="02050604050505020204" pitchFamily="18" charset="0"/>
              </a:rPr>
              <a:t> antioxidant → is </a:t>
            </a:r>
            <a:r>
              <a:rPr lang="en-US" sz="2400" dirty="0" err="1">
                <a:latin typeface="Bookman Old Style" panose="02050604050505020204" pitchFamily="18" charset="0"/>
              </a:rPr>
              <a:t>bescherming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voor</a:t>
            </a:r>
            <a:r>
              <a:rPr lang="en-US" sz="2400" dirty="0">
                <a:latin typeface="Bookman Old Style" panose="02050604050505020204" pitchFamily="18" charset="0"/>
              </a:rPr>
              <a:t> de baby.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F15CFFC-48F9-4506-A800-B53DA253D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401164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4AF886-D15E-4D60-9F5E-7B2672CB5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865408"/>
          </a:xfrm>
        </p:spPr>
        <p:txBody>
          <a:bodyPr>
            <a:normAutofit fontScale="90000"/>
          </a:bodyPr>
          <a:lstStyle/>
          <a:p>
            <a:r>
              <a:rPr lang="en-US" sz="4400" dirty="0" err="1">
                <a:latin typeface="Bookman Old Style" panose="02050604050505020204" pitchFamily="18" charset="0"/>
              </a:rPr>
              <a:t>Verhoogde</a:t>
            </a:r>
            <a:r>
              <a:rPr lang="en-US" sz="4400" dirty="0">
                <a:latin typeface="Bookman Old Style" panose="02050604050505020204" pitchFamily="18" charset="0"/>
              </a:rPr>
              <a:t> </a:t>
            </a:r>
            <a:r>
              <a:rPr lang="en-US" sz="4400" dirty="0" err="1">
                <a:latin typeface="Bookman Old Style" panose="02050604050505020204" pitchFamily="18" charset="0"/>
              </a:rPr>
              <a:t>productie</a:t>
            </a:r>
            <a:r>
              <a:rPr lang="en-US" sz="4400" dirty="0">
                <a:latin typeface="Bookman Old Style" panose="02050604050505020204" pitchFamily="18" charset="0"/>
              </a:rPr>
              <a:t> </a:t>
            </a:r>
            <a:r>
              <a:rPr lang="en-US" sz="4400" dirty="0" err="1">
                <a:latin typeface="Bookman Old Style" panose="02050604050505020204" pitchFamily="18" charset="0"/>
              </a:rPr>
              <a:t>bilirubine</a:t>
            </a:r>
            <a:r>
              <a:rPr lang="en-US" sz="4400" dirty="0">
                <a:latin typeface="Bookman Old Style" panose="02050604050505020204" pitchFamily="18" charset="0"/>
              </a:rPr>
              <a:t> </a:t>
            </a:r>
            <a:r>
              <a:rPr lang="en-US" sz="4400" dirty="0" err="1">
                <a:latin typeface="Bookman Old Style" panose="02050604050505020204" pitchFamily="18" charset="0"/>
              </a:rPr>
              <a:t>bij</a:t>
            </a:r>
            <a:r>
              <a:rPr lang="en-US" sz="4400" dirty="0">
                <a:latin typeface="Bookman Old Style" panose="02050604050505020204" pitchFamily="18" charset="0"/>
              </a:rPr>
              <a:t>:</a:t>
            </a:r>
            <a:endParaRPr lang="nl-NL" sz="44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09F699-D295-4E76-9418-D0005FBA8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1908313"/>
            <a:ext cx="9509760" cy="4121266"/>
          </a:xfrm>
        </p:spPr>
        <p:txBody>
          <a:bodyPr/>
          <a:lstStyle/>
          <a:p>
            <a:r>
              <a:rPr lang="en-US" sz="2400" dirty="0" err="1">
                <a:latin typeface="Bookman Old Style" panose="02050604050505020204" pitchFamily="18" charset="0"/>
              </a:rPr>
              <a:t>Bloedgroep</a:t>
            </a:r>
            <a:r>
              <a:rPr lang="en-US" sz="2400" dirty="0">
                <a:latin typeface="Bookman Old Style" panose="02050604050505020204" pitchFamily="18" charset="0"/>
              </a:rPr>
              <a:t> die </a:t>
            </a:r>
            <a:r>
              <a:rPr lang="en-US" sz="2400" dirty="0" err="1">
                <a:latin typeface="Bookman Old Style" panose="02050604050505020204" pitchFamily="18" charset="0"/>
              </a:rPr>
              <a:t>niet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verenigbaal</a:t>
            </a:r>
            <a:r>
              <a:rPr lang="en-US" sz="2400" dirty="0">
                <a:latin typeface="Bookman Old Style" panose="02050604050505020204" pitchFamily="18" charset="0"/>
              </a:rPr>
              <a:t> is met de </a:t>
            </a:r>
            <a:r>
              <a:rPr lang="en-US" sz="2400" dirty="0" err="1">
                <a:latin typeface="Bookman Old Style" panose="02050604050505020204" pitchFamily="18" charset="0"/>
              </a:rPr>
              <a:t>moeder</a:t>
            </a:r>
            <a:r>
              <a:rPr lang="en-US" sz="2400" dirty="0">
                <a:latin typeface="Bookman Old Style" panose="02050604050505020204" pitchFamily="18" charset="0"/>
              </a:rPr>
              <a:t> → COOMBS.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Erven rode </a:t>
            </a:r>
            <a:r>
              <a:rPr lang="en-US" sz="2400" dirty="0" err="1">
                <a:latin typeface="Bookman Old Style" panose="02050604050505020204" pitchFamily="18" charset="0"/>
              </a:rPr>
              <a:t>bloedcel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afwijkingen</a:t>
            </a:r>
            <a:r>
              <a:rPr lang="en-US" sz="2400" dirty="0">
                <a:latin typeface="Bookman Old Style" panose="02050604050505020204" pitchFamily="18" charset="0"/>
              </a:rPr>
              <a:t> → G6PD.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Bloeduitstorting</a:t>
            </a:r>
            <a:r>
              <a:rPr lang="en-US" sz="2400" dirty="0">
                <a:latin typeface="Bookman Old Style" panose="02050604050505020204" pitchFamily="18" charset="0"/>
              </a:rPr>
              <a:t> → </a:t>
            </a:r>
            <a:r>
              <a:rPr lang="en-US" sz="2400" dirty="0" err="1">
                <a:latin typeface="Bookman Old Style" panose="02050604050505020204" pitchFamily="18" charset="0"/>
              </a:rPr>
              <a:t>kunstverlossing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Genetische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factoren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Prematuriteit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Polycytemie</a:t>
            </a:r>
            <a:r>
              <a:rPr lang="en-US" sz="2400" dirty="0">
                <a:latin typeface="Bookman Old Style" panose="02050604050505020204" pitchFamily="18" charset="0"/>
              </a:rPr>
              <a:t> → </a:t>
            </a:r>
            <a:r>
              <a:rPr lang="en-US" sz="2400" dirty="0" err="1">
                <a:latin typeface="Bookman Old Style" panose="02050604050505020204" pitchFamily="18" charset="0"/>
              </a:rPr>
              <a:t>vermeerdering</a:t>
            </a:r>
            <a:r>
              <a:rPr lang="en-US" sz="2400" dirty="0">
                <a:latin typeface="Bookman Old Style" panose="02050604050505020204" pitchFamily="18" charset="0"/>
              </a:rPr>
              <a:t> van rode </a:t>
            </a:r>
            <a:r>
              <a:rPr lang="en-US" sz="2400" dirty="0" err="1">
                <a:latin typeface="Bookman Old Style" panose="02050604050505020204" pitchFamily="18" charset="0"/>
              </a:rPr>
              <a:t>bloedcellen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endParaRPr lang="en-US" dirty="0"/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F64952A-E426-4A54-871E-B347ACDD3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239207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302C66-34E2-449C-857A-F445F0ED9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err="1">
                <a:latin typeface="Bookman Old Style" panose="02050604050505020204" pitchFamily="18" charset="0"/>
              </a:rPr>
              <a:t>Verminderde</a:t>
            </a:r>
            <a:r>
              <a:rPr lang="en-US" sz="4400" dirty="0">
                <a:latin typeface="Bookman Old Style" panose="02050604050505020204" pitchFamily="18" charset="0"/>
              </a:rPr>
              <a:t> </a:t>
            </a:r>
            <a:r>
              <a:rPr lang="en-US" sz="4400" dirty="0" err="1">
                <a:latin typeface="Bookman Old Style" panose="02050604050505020204" pitchFamily="18" charset="0"/>
              </a:rPr>
              <a:t>opruimen</a:t>
            </a:r>
            <a:r>
              <a:rPr lang="en-US" sz="4400" dirty="0">
                <a:latin typeface="Bookman Old Style" panose="02050604050505020204" pitchFamily="18" charset="0"/>
              </a:rPr>
              <a:t> van </a:t>
            </a:r>
            <a:r>
              <a:rPr lang="en-US" sz="4400" dirty="0" err="1">
                <a:latin typeface="Bookman Old Style" panose="02050604050505020204" pitchFamily="18" charset="0"/>
              </a:rPr>
              <a:t>bilirubine</a:t>
            </a:r>
            <a:r>
              <a:rPr lang="en-US" sz="4400" dirty="0">
                <a:latin typeface="Bookman Old Style" panose="02050604050505020204" pitchFamily="18" charset="0"/>
              </a:rPr>
              <a:t> </a:t>
            </a:r>
            <a:r>
              <a:rPr lang="en-US" sz="4400" dirty="0" err="1">
                <a:latin typeface="Bookman Old Style" panose="02050604050505020204" pitchFamily="18" charset="0"/>
              </a:rPr>
              <a:t>bij</a:t>
            </a:r>
            <a:r>
              <a:rPr lang="en-US" sz="4400" dirty="0">
                <a:latin typeface="Bookman Old Style" panose="02050604050505020204" pitchFamily="18" charset="0"/>
              </a:rPr>
              <a:t>:</a:t>
            </a:r>
            <a:endParaRPr lang="nl-NL" sz="44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57D9D2-208B-46AE-9C98-FD644B59D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2332383"/>
            <a:ext cx="9509760" cy="369719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Bookman Old Style" panose="02050604050505020204" pitchFamily="18" charset="0"/>
              </a:rPr>
              <a:t>Gilbert’s </a:t>
            </a:r>
            <a:r>
              <a:rPr lang="en-US" sz="2800" dirty="0" err="1">
                <a:latin typeface="Bookman Old Style" panose="02050604050505020204" pitchFamily="18" charset="0"/>
              </a:rPr>
              <a:t>syndroom</a:t>
            </a:r>
            <a:r>
              <a:rPr lang="en-US" sz="2800" dirty="0">
                <a:latin typeface="Bookman Old Style" panose="02050604050505020204" pitchFamily="18" charset="0"/>
              </a:rPr>
              <a:t> → </a:t>
            </a:r>
            <a:r>
              <a:rPr lang="en-US" sz="2800" dirty="0" err="1">
                <a:latin typeface="Bookman Old Style" panose="02050604050505020204" pitchFamily="18" charset="0"/>
              </a:rPr>
              <a:t>verhoging</a:t>
            </a:r>
            <a:r>
              <a:rPr lang="en-US" sz="2800" dirty="0">
                <a:latin typeface="Bookman Old Style" panose="02050604050505020204" pitchFamily="18" charset="0"/>
              </a:rPr>
              <a:t> van </a:t>
            </a:r>
            <a:r>
              <a:rPr lang="en-US" sz="2800" dirty="0" err="1">
                <a:latin typeface="Bookman Old Style" panose="02050604050505020204" pitchFamily="18" charset="0"/>
              </a:rPr>
              <a:t>ongebonden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bilirubine</a:t>
            </a:r>
            <a:r>
              <a:rPr lang="en-US" sz="28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800" dirty="0" err="1">
                <a:latin typeface="Bookman Old Style" panose="02050604050505020204" pitchFamily="18" charset="0"/>
              </a:rPr>
              <a:t>Te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weinig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melkinname</a:t>
            </a:r>
            <a:r>
              <a:rPr lang="en-US" sz="28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800" dirty="0" err="1">
                <a:latin typeface="Bookman Old Style" panose="02050604050505020204" pitchFamily="18" charset="0"/>
              </a:rPr>
              <a:t>Prematuriteit</a:t>
            </a:r>
            <a:r>
              <a:rPr lang="en-US" sz="2800" dirty="0">
                <a:latin typeface="Bookman Old Style" panose="02050604050505020204" pitchFamily="18" charset="0"/>
              </a:rPr>
              <a:t>.</a:t>
            </a:r>
            <a:endParaRPr lang="nl-NL" sz="2800" dirty="0">
              <a:latin typeface="Bookman Old Style" panose="02050604050505020204" pitchFamily="18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7812F7A-2D75-4516-B872-1CC5136EA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335954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1341120" y="238539"/>
            <a:ext cx="9509760" cy="1094229"/>
          </a:xfrm>
        </p:spPr>
        <p:txBody>
          <a:bodyPr rtlCol="0">
            <a:normAutofit/>
          </a:bodyPr>
          <a:lstStyle/>
          <a:p>
            <a:pPr algn="ctr" rtl="0"/>
            <a:r>
              <a:rPr lang="nl-NL" sz="4800" dirty="0">
                <a:latin typeface="Bookman Old Style" panose="02050604050505020204" pitchFamily="18" charset="0"/>
              </a:rPr>
              <a:t>De vijf standaarden</a:t>
            </a:r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>
          <a:xfrm>
            <a:off x="715617" y="1881810"/>
            <a:ext cx="10972799" cy="4147770"/>
          </a:xfrm>
        </p:spPr>
        <p:txBody>
          <a:bodyPr rtlCol="0">
            <a:normAutofit/>
          </a:bodyPr>
          <a:lstStyle/>
          <a:p>
            <a:pPr rtl="0"/>
            <a:r>
              <a:rPr lang="en-US" sz="2400" dirty="0">
                <a:latin typeface="Bookman Old Style" panose="02050604050505020204" pitchFamily="18" charset="0"/>
              </a:rPr>
              <a:t>1</a:t>
            </a:r>
            <a:r>
              <a:rPr lang="nl-NL" sz="2400" dirty="0">
                <a:latin typeface="Bookman Old Style" panose="02050604050505020204" pitchFamily="18" charset="0"/>
              </a:rPr>
              <a:t>. Organisaties, ziekenhuizen hebben een beleid voor een optimale start.</a:t>
            </a:r>
          </a:p>
          <a:p>
            <a:pPr rtl="0"/>
            <a:r>
              <a:rPr lang="en-US" sz="2400" dirty="0">
                <a:latin typeface="Bookman Old Style" panose="02050604050505020204" pitchFamily="18" charset="0"/>
              </a:rPr>
              <a:t>2</a:t>
            </a:r>
            <a:r>
              <a:rPr lang="nl-NL" sz="2400" dirty="0">
                <a:latin typeface="Bookman Old Style" panose="02050604050505020204" pitchFamily="18" charset="0"/>
              </a:rPr>
              <a:t>. Huid op huid meteen na de geboorte.</a:t>
            </a:r>
          </a:p>
          <a:p>
            <a:pPr rtl="0"/>
            <a:r>
              <a:rPr lang="en-US" sz="2400" dirty="0">
                <a:latin typeface="Bookman Old Style" panose="02050604050505020204" pitchFamily="18" charset="0"/>
              </a:rPr>
              <a:t>3. </a:t>
            </a:r>
            <a:r>
              <a:rPr lang="en-US" sz="2400" dirty="0" err="1">
                <a:latin typeface="Bookman Old Style" panose="02050604050505020204" pitchFamily="18" charset="0"/>
              </a:rPr>
              <a:t>Uitleg</a:t>
            </a:r>
            <a:r>
              <a:rPr lang="en-US" sz="2400" dirty="0">
                <a:latin typeface="Bookman Old Style" panose="02050604050505020204" pitchFamily="18" charset="0"/>
              </a:rPr>
              <a:t> over </a:t>
            </a:r>
            <a:r>
              <a:rPr lang="en-US" sz="2400" dirty="0" err="1">
                <a:latin typeface="Bookman Old Style" panose="02050604050505020204" pitchFamily="18" charset="0"/>
              </a:rPr>
              <a:t>voeden</a:t>
            </a:r>
            <a:r>
              <a:rPr lang="en-US" sz="2400" dirty="0">
                <a:latin typeface="Bookman Old Style" panose="02050604050505020204" pitchFamily="18" charset="0"/>
              </a:rPr>
              <a:t> op </a:t>
            </a:r>
            <a:r>
              <a:rPr lang="en-US" sz="2400" dirty="0" err="1">
                <a:latin typeface="Bookman Old Style" panose="02050604050505020204" pitchFamily="18" charset="0"/>
              </a:rPr>
              <a:t>verzoek</a:t>
            </a:r>
            <a:r>
              <a:rPr lang="en-US" sz="2400" dirty="0">
                <a:latin typeface="Bookman Old Style" panose="02050604050505020204" pitchFamily="18" charset="0"/>
              </a:rPr>
              <a:t>, </a:t>
            </a:r>
            <a:r>
              <a:rPr lang="en-US" sz="2400" dirty="0" err="1">
                <a:latin typeface="Bookman Old Style" panose="02050604050505020204" pitchFamily="18" charset="0"/>
              </a:rPr>
              <a:t>normale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groei</a:t>
            </a:r>
            <a:r>
              <a:rPr lang="en-US" sz="2400" dirty="0">
                <a:latin typeface="Bookman Old Style" panose="02050604050505020204" pitchFamily="18" charset="0"/>
              </a:rPr>
              <a:t> en </a:t>
            </a:r>
            <a:r>
              <a:rPr lang="en-US" sz="2400" dirty="0" err="1">
                <a:latin typeface="Bookman Old Style" panose="02050604050505020204" pitchFamily="18" charset="0"/>
              </a:rPr>
              <a:t>ontwikkeling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  <a:endParaRPr lang="nl-NL" sz="2400" dirty="0">
              <a:latin typeface="Bookman Old Style" panose="02050604050505020204" pitchFamily="18" charset="0"/>
            </a:endParaRPr>
          </a:p>
          <a:p>
            <a:pPr rtl="0"/>
            <a:r>
              <a:rPr lang="nl-NL" sz="2400" dirty="0"/>
              <a:t>4.  </a:t>
            </a:r>
            <a:r>
              <a:rPr lang="nl-NL" sz="2400" dirty="0">
                <a:latin typeface="Bookman Old Style" panose="02050604050505020204" pitchFamily="18" charset="0"/>
              </a:rPr>
              <a:t>Na goede en duidelijke informatie kunnen moeders zelf een keuze maken.</a:t>
            </a:r>
          </a:p>
          <a:p>
            <a:pPr rtl="0"/>
            <a:r>
              <a:rPr lang="en-US" sz="2400" dirty="0">
                <a:latin typeface="Bookman Old Style" panose="02050604050505020204" pitchFamily="18" charset="0"/>
              </a:rPr>
              <a:t>5</a:t>
            </a:r>
            <a:r>
              <a:rPr lang="nl-NL" sz="2400" dirty="0">
                <a:latin typeface="Bookman Old Style" panose="02050604050505020204" pitchFamily="18" charset="0"/>
              </a:rPr>
              <a:t>.  Ondersteuning bij hechting/binding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896A428F-3C6E-4C75-BC83-B66356264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3030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589B2F-EA41-45AB-B49E-1BE252A93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185530"/>
            <a:ext cx="9509760" cy="1147238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>
                <a:latin typeface="Bookman Old Style" panose="02050604050505020204" pitchFamily="18" charset="0"/>
              </a:rPr>
              <a:t>Risico</a:t>
            </a:r>
            <a:r>
              <a:rPr lang="en-US" sz="4800" dirty="0">
                <a:latin typeface="Bookman Old Style" panose="02050604050505020204" pitchFamily="18" charset="0"/>
              </a:rPr>
              <a:t> </a:t>
            </a:r>
            <a:r>
              <a:rPr lang="en-US" sz="4800" dirty="0" err="1">
                <a:latin typeface="Bookman Old Style" panose="02050604050505020204" pitchFamily="18" charset="0"/>
              </a:rPr>
              <a:t>factoren</a:t>
            </a:r>
            <a:endParaRPr lang="nl-NL" sz="48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8DDDF7-F4D7-4566-BB8D-824157330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latin typeface="Bookman Old Style" panose="02050604050505020204" pitchFamily="18" charset="0"/>
              </a:rPr>
              <a:t>Prematuriteit</a:t>
            </a:r>
            <a:r>
              <a:rPr lang="en-US" sz="28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800" dirty="0" err="1">
                <a:latin typeface="Bookman Old Style" panose="02050604050505020204" pitchFamily="18" charset="0"/>
              </a:rPr>
              <a:t>Maternale</a:t>
            </a:r>
            <a:r>
              <a:rPr lang="en-US" sz="2800" dirty="0">
                <a:latin typeface="Bookman Old Style" panose="02050604050505020204" pitchFamily="18" charset="0"/>
              </a:rPr>
              <a:t> diabetes.</a:t>
            </a:r>
          </a:p>
          <a:p>
            <a:r>
              <a:rPr lang="en-US" sz="2800" dirty="0" err="1">
                <a:latin typeface="Bookman Old Style" panose="02050604050505020204" pitchFamily="18" charset="0"/>
              </a:rPr>
              <a:t>Urineweg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infectie</a:t>
            </a:r>
            <a:r>
              <a:rPr lang="en-US" sz="28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800" dirty="0">
                <a:latin typeface="Bookman Old Style" panose="02050604050505020204" pitchFamily="18" charset="0"/>
              </a:rPr>
              <a:t>G6PD → Gilbert’s </a:t>
            </a:r>
            <a:r>
              <a:rPr lang="en-US" sz="2800" dirty="0" err="1">
                <a:latin typeface="Bookman Old Style" panose="02050604050505020204" pitchFamily="18" charset="0"/>
              </a:rPr>
              <a:t>syndroom</a:t>
            </a:r>
            <a:r>
              <a:rPr lang="en-US" sz="28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800" dirty="0" err="1">
                <a:latin typeface="Bookman Old Style" panose="02050604050505020204" pitchFamily="18" charset="0"/>
              </a:rPr>
              <a:t>Aziatische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moeders</a:t>
            </a:r>
            <a:r>
              <a:rPr lang="en-US" sz="2800" dirty="0">
                <a:latin typeface="Bookman Old Style" panose="02050604050505020204" pitchFamily="18" charset="0"/>
              </a:rPr>
              <a:t>.</a:t>
            </a:r>
            <a:endParaRPr lang="nl-NL" sz="2800" dirty="0">
              <a:latin typeface="Bookman Old Style" panose="02050604050505020204" pitchFamily="18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2309B15-1E14-480E-B949-130C99BE7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327338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2A5AA5-DE05-4887-A348-5E4D24C9D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145774"/>
            <a:ext cx="9509760" cy="96889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Bookman Old Style" panose="02050604050505020204" pitchFamily="18" charset="0"/>
              </a:rPr>
              <a:t>Wat </a:t>
            </a:r>
            <a:r>
              <a:rPr lang="en-US" sz="4400" dirty="0" err="1">
                <a:latin typeface="Bookman Old Style" panose="02050604050505020204" pitchFamily="18" charset="0"/>
              </a:rPr>
              <a:t>te</a:t>
            </a:r>
            <a:r>
              <a:rPr lang="en-US" sz="4400" dirty="0">
                <a:latin typeface="Bookman Old Style" panose="02050604050505020204" pitchFamily="18" charset="0"/>
              </a:rPr>
              <a:t> </a:t>
            </a:r>
            <a:r>
              <a:rPr lang="en-US" sz="4400" dirty="0" err="1">
                <a:latin typeface="Bookman Old Style" panose="02050604050505020204" pitchFamily="18" charset="0"/>
              </a:rPr>
              <a:t>doen</a:t>
            </a:r>
            <a:endParaRPr lang="nl-NL" sz="44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752A76-8FEA-4106-AC74-FDF3C98F1F9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342453" y="1855970"/>
            <a:ext cx="4572000" cy="4163302"/>
          </a:xfrm>
        </p:spPr>
        <p:txBody>
          <a:bodyPr/>
          <a:lstStyle/>
          <a:p>
            <a:r>
              <a:rPr lang="en-US" sz="2400" dirty="0" err="1">
                <a:latin typeface="Bookman Old Style" panose="02050604050505020204" pitchFamily="18" charset="0"/>
              </a:rPr>
              <a:t>Observeer</a:t>
            </a:r>
            <a:r>
              <a:rPr lang="en-US" sz="2400" dirty="0">
                <a:latin typeface="Bookman Old Style" panose="02050604050505020204" pitchFamily="18" charset="0"/>
              </a:rPr>
              <a:t> de </a:t>
            </a:r>
            <a:r>
              <a:rPr lang="en-US" sz="2400" dirty="0" err="1">
                <a:latin typeface="Bookman Old Style" panose="02050604050505020204" pitchFamily="18" charset="0"/>
              </a:rPr>
              <a:t>kleur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Observeer</a:t>
            </a:r>
            <a:r>
              <a:rPr lang="en-US" sz="2400" dirty="0">
                <a:latin typeface="Bookman Old Style" panose="02050604050505020204" pitchFamily="18" charset="0"/>
              </a:rPr>
              <a:t> de </a:t>
            </a:r>
            <a:r>
              <a:rPr lang="en-US" sz="2400" dirty="0" err="1">
                <a:latin typeface="Bookman Old Style" panose="02050604050505020204" pitchFamily="18" charset="0"/>
              </a:rPr>
              <a:t>voeding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Onbeperkt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bv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Onbeperkt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voedingsduur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Huid</a:t>
            </a:r>
            <a:r>
              <a:rPr lang="en-US" sz="2400" dirty="0">
                <a:latin typeface="Bookman Old Style" panose="02050604050505020204" pitchFamily="18" charset="0"/>
              </a:rPr>
              <a:t> op </a:t>
            </a:r>
            <a:r>
              <a:rPr lang="en-US" sz="2400" dirty="0" err="1">
                <a:latin typeface="Bookman Old Style" panose="02050604050505020204" pitchFamily="18" charset="0"/>
              </a:rPr>
              <a:t>huid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endParaRPr lang="nl-NL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E54F2DBA-D6C4-491C-AC18-76D90C30D8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-3570" t="-1825" r="40057" b="-1286"/>
          <a:stretch/>
        </p:blipFill>
        <p:spPr>
          <a:xfrm>
            <a:off x="6277549" y="1347349"/>
            <a:ext cx="4204919" cy="4163302"/>
          </a:xfrm>
        </p:spPr>
      </p:pic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D375A4-FA14-4F34-8FFB-02ED104D0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141407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BCCF9A-EC2E-4A46-AA30-072E641D4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765092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Bookman Old Style" panose="02050604050505020204" pitchFamily="18" charset="0"/>
              </a:rPr>
              <a:t>Candida</a:t>
            </a:r>
            <a:endParaRPr lang="nl-NL" sz="48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678055-ECFD-40B8-B9EF-FC773FCFA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Bookman Old Style" panose="02050604050505020204" pitchFamily="18" charset="0"/>
              </a:rPr>
              <a:t>Is </a:t>
            </a:r>
            <a:r>
              <a:rPr lang="en-US" sz="2800" dirty="0" err="1">
                <a:latin typeface="Bookman Old Style" panose="02050604050505020204" pitchFamily="18" charset="0"/>
              </a:rPr>
              <a:t>een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schimmel</a:t>
            </a:r>
            <a:r>
              <a:rPr lang="en-US" sz="2800" dirty="0">
                <a:latin typeface="Bookman Old Style" panose="02050604050505020204" pitchFamily="18" charset="0"/>
              </a:rPr>
              <a:t>, </a:t>
            </a:r>
            <a:r>
              <a:rPr lang="en-US" sz="2800" dirty="0" err="1">
                <a:latin typeface="Bookman Old Style" panose="02050604050505020204" pitchFamily="18" charset="0"/>
              </a:rPr>
              <a:t>leeft</a:t>
            </a:r>
            <a:r>
              <a:rPr lang="en-US" sz="2800" dirty="0">
                <a:latin typeface="Bookman Old Style" panose="02050604050505020204" pitchFamily="18" charset="0"/>
              </a:rPr>
              <a:t> in </a:t>
            </a:r>
            <a:r>
              <a:rPr lang="en-US" sz="2800" dirty="0" err="1">
                <a:latin typeface="Bookman Old Style" panose="02050604050505020204" pitchFamily="18" charset="0"/>
              </a:rPr>
              <a:t>slijmvliezen</a:t>
            </a:r>
            <a:r>
              <a:rPr lang="en-US" sz="2800" dirty="0">
                <a:latin typeface="Bookman Old Style" panose="02050604050505020204" pitchFamily="18" charset="0"/>
              </a:rPr>
              <a:t> van de </a:t>
            </a:r>
            <a:r>
              <a:rPr lang="en-US" sz="2800" dirty="0" err="1">
                <a:latin typeface="Bookman Old Style" panose="02050604050505020204" pitchFamily="18" charset="0"/>
              </a:rPr>
              <a:t>darmen</a:t>
            </a:r>
            <a:r>
              <a:rPr lang="en-US" sz="2800" dirty="0">
                <a:latin typeface="Bookman Old Style" panose="02050604050505020204" pitchFamily="18" charset="0"/>
              </a:rPr>
              <a:t>, </a:t>
            </a:r>
            <a:r>
              <a:rPr lang="en-US" sz="2800" dirty="0" err="1">
                <a:latin typeface="Bookman Old Style" panose="02050604050505020204" pitchFamily="18" charset="0"/>
              </a:rPr>
              <a:t>urinewegen</a:t>
            </a:r>
            <a:r>
              <a:rPr lang="en-US" sz="2800" dirty="0">
                <a:latin typeface="Bookman Old Style" panose="02050604050505020204" pitchFamily="18" charset="0"/>
              </a:rPr>
              <a:t> en op de </a:t>
            </a:r>
            <a:r>
              <a:rPr lang="en-US" sz="2800" dirty="0" err="1">
                <a:latin typeface="Bookman Old Style" panose="02050604050505020204" pitchFamily="18" charset="0"/>
              </a:rPr>
              <a:t>huid</a:t>
            </a:r>
            <a:r>
              <a:rPr lang="en-US" sz="28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800" dirty="0" err="1">
                <a:latin typeface="Bookman Old Style" panose="02050604050505020204" pitchFamily="18" charset="0"/>
              </a:rPr>
              <a:t>Antibiotica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stimuleert</a:t>
            </a:r>
            <a:r>
              <a:rPr lang="en-US" sz="2800" dirty="0">
                <a:latin typeface="Bookman Old Style" panose="02050604050505020204" pitchFamily="18" charset="0"/>
              </a:rPr>
              <a:t> de </a:t>
            </a:r>
            <a:r>
              <a:rPr lang="en-US" sz="2800" dirty="0" err="1">
                <a:latin typeface="Bookman Old Style" panose="02050604050505020204" pitchFamily="18" charset="0"/>
              </a:rPr>
              <a:t>groei</a:t>
            </a:r>
            <a:r>
              <a:rPr lang="en-US" sz="2800" dirty="0">
                <a:latin typeface="Bookman Old Style" panose="02050604050505020204" pitchFamily="18" charset="0"/>
              </a:rPr>
              <a:t> van de candida.</a:t>
            </a:r>
          </a:p>
          <a:p>
            <a:r>
              <a:rPr lang="en-US" sz="2800" dirty="0" err="1">
                <a:latin typeface="Bookman Old Style" panose="02050604050505020204" pitchFamily="18" charset="0"/>
              </a:rPr>
              <a:t>Moeders</a:t>
            </a:r>
            <a:r>
              <a:rPr lang="en-US" sz="2800" dirty="0">
                <a:latin typeface="Bookman Old Style" panose="02050604050505020204" pitchFamily="18" charset="0"/>
              </a:rPr>
              <a:t> met </a:t>
            </a:r>
            <a:r>
              <a:rPr lang="en-US" sz="2800" dirty="0" err="1">
                <a:latin typeface="Bookman Old Style" panose="02050604050505020204" pitchFamily="18" charset="0"/>
              </a:rPr>
              <a:t>een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vaginale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schimmelinfectie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hebben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meer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kans</a:t>
            </a:r>
            <a:r>
              <a:rPr lang="en-US" sz="2800" dirty="0">
                <a:latin typeface="Bookman Old Style" panose="02050604050505020204" pitchFamily="18" charset="0"/>
              </a:rPr>
              <a:t> op </a:t>
            </a:r>
            <a:r>
              <a:rPr lang="en-US" sz="2800" dirty="0" err="1">
                <a:latin typeface="Bookman Old Style" panose="02050604050505020204" pitchFamily="18" charset="0"/>
              </a:rPr>
              <a:t>een</a:t>
            </a:r>
            <a:r>
              <a:rPr lang="en-US" sz="2800" dirty="0">
                <a:latin typeface="Bookman Old Style" panose="02050604050505020204" pitchFamily="18" charset="0"/>
              </a:rPr>
              <a:t> candida in de </a:t>
            </a:r>
            <a:r>
              <a:rPr lang="en-US" sz="2800" dirty="0" err="1">
                <a:latin typeface="Bookman Old Style" panose="02050604050505020204" pitchFamily="18" charset="0"/>
              </a:rPr>
              <a:t>borsten</a:t>
            </a:r>
            <a:r>
              <a:rPr lang="en-US" sz="2800" dirty="0">
                <a:latin typeface="Bookman Old Style" panose="02050604050505020204" pitchFamily="18" charset="0"/>
              </a:rPr>
              <a:t> en op de </a:t>
            </a:r>
            <a:r>
              <a:rPr lang="en-US" sz="2800" dirty="0" err="1">
                <a:latin typeface="Bookman Old Style" panose="02050604050505020204" pitchFamily="18" charset="0"/>
              </a:rPr>
              <a:t>tepel</a:t>
            </a:r>
            <a:r>
              <a:rPr lang="en-US" sz="2800" dirty="0">
                <a:latin typeface="Bookman Old Style" panose="02050604050505020204" pitchFamily="18" charset="0"/>
              </a:rPr>
              <a:t>.</a:t>
            </a: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D34AA3A-81E0-4714-9F94-78A72B59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296582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83FC08-C392-40F3-B1BD-B2A536248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132522"/>
            <a:ext cx="9509760" cy="1378226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Bookman Old Style" panose="02050604050505020204" pitchFamily="18" charset="0"/>
              </a:rPr>
              <a:t>Oorzaken</a:t>
            </a:r>
            <a:r>
              <a:rPr lang="en-US" sz="4000" dirty="0">
                <a:latin typeface="Bookman Old Style" panose="02050604050505020204" pitchFamily="18" charset="0"/>
              </a:rPr>
              <a:t> van het </a:t>
            </a:r>
            <a:r>
              <a:rPr lang="en-US" sz="4000" dirty="0" err="1">
                <a:latin typeface="Bookman Old Style" panose="02050604050505020204" pitchFamily="18" charset="0"/>
              </a:rPr>
              <a:t>ontwikkelen</a:t>
            </a:r>
            <a:r>
              <a:rPr lang="en-US" sz="4000" dirty="0">
                <a:latin typeface="Bookman Old Style" panose="02050604050505020204" pitchFamily="18" charset="0"/>
              </a:rPr>
              <a:t> van </a:t>
            </a:r>
            <a:r>
              <a:rPr lang="en-US" sz="4000" dirty="0" err="1">
                <a:latin typeface="Bookman Old Style" panose="02050604050505020204" pitchFamily="18" charset="0"/>
              </a:rPr>
              <a:t>een</a:t>
            </a:r>
            <a:r>
              <a:rPr lang="en-US" sz="4000" dirty="0">
                <a:latin typeface="Bookman Old Style" panose="02050604050505020204" pitchFamily="18" charset="0"/>
              </a:rPr>
              <a:t> candida </a:t>
            </a:r>
            <a:r>
              <a:rPr lang="en-US" sz="4000" dirty="0" err="1">
                <a:latin typeface="Bookman Old Style" panose="02050604050505020204" pitchFamily="18" charset="0"/>
              </a:rPr>
              <a:t>infectie</a:t>
            </a:r>
            <a:endParaRPr lang="nl-NL" sz="40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585D4E-D6C4-4429-AA14-1806F111A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 err="1">
                <a:latin typeface="Bookman Old Style" panose="02050604050505020204" pitchFamily="18" charset="0"/>
              </a:rPr>
              <a:t>Vaginale</a:t>
            </a:r>
            <a:r>
              <a:rPr lang="en-US" sz="1800" dirty="0">
                <a:latin typeface="Bookman Old Style" panose="02050604050505020204" pitchFamily="18" charset="0"/>
              </a:rPr>
              <a:t> Schimmel </a:t>
            </a:r>
            <a:r>
              <a:rPr lang="en-US" sz="1800" dirty="0" err="1">
                <a:latin typeface="Bookman Old Style" panose="02050604050505020204" pitchFamily="18" charset="0"/>
              </a:rPr>
              <a:t>infectie</a:t>
            </a:r>
            <a:r>
              <a:rPr lang="en-US" sz="1800" dirty="0">
                <a:latin typeface="Bookman Old Style" panose="02050604050505020204" pitchFamily="18" charset="0"/>
              </a:rPr>
              <a:t> op het moment van de </a:t>
            </a:r>
            <a:r>
              <a:rPr lang="en-US" sz="1800" dirty="0" err="1">
                <a:latin typeface="Bookman Old Style" panose="02050604050505020204" pitchFamily="18" charset="0"/>
              </a:rPr>
              <a:t>bevalling</a:t>
            </a:r>
            <a:r>
              <a:rPr lang="en-US" sz="18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1800" dirty="0" err="1">
                <a:latin typeface="Bookman Old Style" panose="02050604050505020204" pitchFamily="18" charset="0"/>
              </a:rPr>
              <a:t>Gebruik</a:t>
            </a:r>
            <a:r>
              <a:rPr lang="en-US" sz="1800" dirty="0">
                <a:latin typeface="Bookman Old Style" panose="02050604050505020204" pitchFamily="18" charset="0"/>
              </a:rPr>
              <a:t> van </a:t>
            </a:r>
            <a:r>
              <a:rPr lang="en-US" sz="1800" dirty="0" err="1">
                <a:latin typeface="Bookman Old Style" panose="02050604050505020204" pitchFamily="18" charset="0"/>
              </a:rPr>
              <a:t>antibiotica</a:t>
            </a:r>
            <a:r>
              <a:rPr lang="en-US" sz="18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1800" dirty="0" err="1">
                <a:latin typeface="Bookman Old Style" panose="02050604050505020204" pitchFamily="18" charset="0"/>
              </a:rPr>
              <a:t>Verminderde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weerstand</a:t>
            </a:r>
            <a:r>
              <a:rPr lang="en-US" sz="1800" dirty="0">
                <a:latin typeface="Bookman Old Style" panose="02050604050505020204" pitchFamily="18" charset="0"/>
              </a:rPr>
              <a:t> → </a:t>
            </a:r>
            <a:r>
              <a:rPr lang="en-US" sz="1800" dirty="0" err="1">
                <a:latin typeface="Bookman Old Style" panose="02050604050505020204" pitchFamily="18" charset="0"/>
              </a:rPr>
              <a:t>vermoeidheid</a:t>
            </a:r>
            <a:r>
              <a:rPr lang="en-US" sz="1800" dirty="0">
                <a:latin typeface="Bookman Old Style" panose="02050604050505020204" pitchFamily="18" charset="0"/>
              </a:rPr>
              <a:t> → </a:t>
            </a:r>
            <a:r>
              <a:rPr lang="en-US" sz="1800" dirty="0" err="1">
                <a:latin typeface="Bookman Old Style" panose="02050604050505020204" pitchFamily="18" charset="0"/>
              </a:rPr>
              <a:t>ziek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l-GR" sz="1800" dirty="0">
                <a:latin typeface="Bookman Old Style" panose="02050604050505020204" pitchFamily="18" charset="0"/>
              </a:rPr>
              <a:t>→</a:t>
            </a:r>
            <a:r>
              <a:rPr lang="en-US" sz="1800" dirty="0">
                <a:latin typeface="Bookman Old Style" panose="02050604050505020204" pitchFamily="18" charset="0"/>
              </a:rPr>
              <a:t> stress.</a:t>
            </a:r>
          </a:p>
          <a:p>
            <a:r>
              <a:rPr lang="en-US" sz="1800" dirty="0" err="1">
                <a:latin typeface="Bookman Old Style" panose="02050604050505020204" pitchFamily="18" charset="0"/>
              </a:rPr>
              <a:t>Hormonale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veranderingen</a:t>
            </a:r>
            <a:r>
              <a:rPr lang="en-US" sz="18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1800" dirty="0" err="1">
                <a:latin typeface="Bookman Old Style" panose="02050604050505020204" pitchFamily="18" charset="0"/>
              </a:rPr>
              <a:t>Beschadiging</a:t>
            </a:r>
            <a:r>
              <a:rPr lang="en-US" sz="1800" dirty="0">
                <a:latin typeface="Bookman Old Style" panose="02050604050505020204" pitchFamily="18" charset="0"/>
              </a:rPr>
              <a:t> van de </a:t>
            </a:r>
            <a:r>
              <a:rPr lang="en-US" sz="1800" dirty="0" err="1">
                <a:latin typeface="Bookman Old Style" panose="02050604050505020204" pitchFamily="18" charset="0"/>
              </a:rPr>
              <a:t>huid</a:t>
            </a:r>
            <a:r>
              <a:rPr lang="en-US" sz="18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1800" dirty="0">
                <a:latin typeface="Bookman Old Style" panose="02050604050505020204" pitchFamily="18" charset="0"/>
              </a:rPr>
              <a:t>Diabetes.</a:t>
            </a:r>
          </a:p>
          <a:p>
            <a:r>
              <a:rPr lang="en-US" sz="1800" dirty="0" err="1">
                <a:latin typeface="Bookman Old Style" panose="02050604050505020204" pitchFamily="18" charset="0"/>
              </a:rPr>
              <a:t>Onvoldoende</a:t>
            </a:r>
            <a:r>
              <a:rPr lang="en-US" sz="1800" dirty="0">
                <a:latin typeface="Bookman Old Style" panose="02050604050505020204" pitchFamily="18" charset="0"/>
              </a:rPr>
              <a:t> hygiene.</a:t>
            </a:r>
          </a:p>
          <a:p>
            <a:r>
              <a:rPr lang="en-US" sz="1800" dirty="0" err="1">
                <a:latin typeface="Bookman Old Style" panose="02050604050505020204" pitchFamily="18" charset="0"/>
              </a:rPr>
              <a:t>Andere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gezinsleden</a:t>
            </a:r>
            <a:r>
              <a:rPr lang="en-US" sz="1800" dirty="0">
                <a:latin typeface="Bookman Old Style" panose="02050604050505020204" pitchFamily="18" charset="0"/>
              </a:rPr>
              <a:t> met </a:t>
            </a:r>
            <a:r>
              <a:rPr lang="en-US" sz="1800" dirty="0" err="1">
                <a:latin typeface="Bookman Old Style" panose="02050604050505020204" pitchFamily="18" charset="0"/>
              </a:rPr>
              <a:t>een</a:t>
            </a:r>
            <a:r>
              <a:rPr lang="en-US" sz="1800" dirty="0">
                <a:latin typeface="Bookman Old Style" panose="02050604050505020204" pitchFamily="18" charset="0"/>
              </a:rPr>
              <a:t> Schimmel </a:t>
            </a:r>
            <a:r>
              <a:rPr lang="en-US" sz="1800" dirty="0" err="1">
                <a:latin typeface="Bookman Old Style" panose="02050604050505020204" pitchFamily="18" charset="0"/>
              </a:rPr>
              <a:t>infectie</a:t>
            </a:r>
            <a:r>
              <a:rPr lang="en-US" sz="18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1800" dirty="0" err="1">
                <a:latin typeface="Bookman Old Style" panose="02050604050505020204" pitchFamily="18" charset="0"/>
              </a:rPr>
              <a:t>Veel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eten</a:t>
            </a:r>
            <a:r>
              <a:rPr lang="en-US" sz="1800" dirty="0">
                <a:latin typeface="Bookman Old Style" panose="02050604050505020204" pitchFamily="18" charset="0"/>
              </a:rPr>
              <a:t> van </a:t>
            </a:r>
            <a:r>
              <a:rPr lang="en-US" sz="1800" dirty="0" err="1">
                <a:latin typeface="Bookman Old Style" panose="02050604050505020204" pitchFamily="18" charset="0"/>
              </a:rPr>
              <a:t>suikers</a:t>
            </a:r>
            <a:r>
              <a:rPr lang="en-US" sz="1800" dirty="0">
                <a:latin typeface="Bookman Old Style" panose="02050604050505020204" pitchFamily="18" charset="0"/>
              </a:rPr>
              <a:t>.</a:t>
            </a: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46CACDF-E4D1-4BA0-8402-DAADE3C78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43871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0455C5-EC4F-4C99-9FEB-14E250E14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21493"/>
            <a:ext cx="9509760" cy="1184455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>
                <a:latin typeface="Bookman Old Style" panose="02050604050505020204" pitchFamily="18" charset="0"/>
              </a:rPr>
              <a:t>Symptomen</a:t>
            </a:r>
            <a:r>
              <a:rPr lang="en-US" sz="4800" dirty="0">
                <a:latin typeface="Bookman Old Style" panose="02050604050505020204" pitchFamily="18" charset="0"/>
              </a:rPr>
              <a:t> van candida</a:t>
            </a:r>
            <a:endParaRPr lang="nl-NL" sz="4800" dirty="0">
              <a:latin typeface="Bookman Old Style" panose="02050604050505020204" pitchFamily="18" charset="0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F5213D-EDF2-4531-BB1C-037712973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  <p:pic>
        <p:nvPicPr>
          <p:cNvPr id="11" name="Tijdelijke aanduiding voor inhoud 10">
            <a:extLst>
              <a:ext uri="{FF2B5EF4-FFF2-40B4-BE49-F238E27FC236}">
                <a16:creationId xmlns:a16="http://schemas.microsoft.com/office/drawing/2014/main" id="{729200BA-787B-4BD7-B0DB-63D8215ABCE4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1030588" y="1174806"/>
            <a:ext cx="2299252" cy="2365248"/>
          </a:xfrm>
        </p:spPr>
      </p:pic>
      <p:pic>
        <p:nvPicPr>
          <p:cNvPr id="19" name="Tijdelijke aanduiding voor inhoud 18">
            <a:extLst>
              <a:ext uri="{FF2B5EF4-FFF2-40B4-BE49-F238E27FC236}">
                <a16:creationId xmlns:a16="http://schemas.microsoft.com/office/drawing/2014/main" id="{E6AB4DE0-F246-4EFA-AE2F-ABB5FB481A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99361" y="1205948"/>
            <a:ext cx="2756451" cy="2365248"/>
          </a:xfr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48CBCBB1-38D6-46C4-A525-9F5A269A9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5333" y="1186216"/>
            <a:ext cx="2456026" cy="2404713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985CAD25-09F9-415E-87AF-8B354987E0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3930" y="3773970"/>
            <a:ext cx="6347792" cy="277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7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D47FDC-1346-44F8-9A52-AAC891756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225287"/>
            <a:ext cx="9509760" cy="1042993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>
                <a:latin typeface="Bookman Old Style" panose="02050604050505020204" pitchFamily="18" charset="0"/>
              </a:rPr>
              <a:t>Symptomen</a:t>
            </a:r>
            <a:endParaRPr lang="nl-NL" sz="48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49BEB0-0861-4F54-B924-A5E68AA43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1120" y="1378226"/>
            <a:ext cx="4572000" cy="793322"/>
          </a:xfrm>
        </p:spPr>
        <p:txBody>
          <a:bodyPr>
            <a:normAutofit/>
          </a:bodyPr>
          <a:lstStyle/>
          <a:p>
            <a:r>
              <a:rPr lang="en-US" sz="3200" dirty="0"/>
              <a:t>Moeder</a:t>
            </a:r>
            <a:endParaRPr lang="nl-NL" sz="3200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3C0AF6-D07E-4697-BAC9-10EC624F4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41120" y="2171548"/>
            <a:ext cx="4572000" cy="3858031"/>
          </a:xfrm>
        </p:spPr>
        <p:txBody>
          <a:bodyPr>
            <a:normAutofit/>
          </a:bodyPr>
          <a:lstStyle/>
          <a:p>
            <a:r>
              <a:rPr lang="en-US" sz="2000" dirty="0" err="1">
                <a:latin typeface="Bookman Old Style" panose="02050604050505020204" pitchFamily="18" charset="0"/>
              </a:rPr>
              <a:t>Stekende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brandende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pijn</a:t>
            </a:r>
            <a:r>
              <a:rPr lang="en-US" sz="2000" dirty="0">
                <a:latin typeface="Bookman Old Style" panose="02050604050505020204" pitchFamily="18" charset="0"/>
              </a:rPr>
              <a:t> in de </a:t>
            </a:r>
            <a:r>
              <a:rPr lang="en-US" sz="2000" dirty="0" err="1">
                <a:latin typeface="Bookman Old Style" panose="02050604050505020204" pitchFamily="18" charset="0"/>
              </a:rPr>
              <a:t>borsten</a:t>
            </a:r>
            <a:r>
              <a:rPr lang="en-US" sz="2000" dirty="0">
                <a:latin typeface="Bookman Old Style" panose="02050604050505020204" pitchFamily="18" charset="0"/>
              </a:rPr>
              <a:t>/</a:t>
            </a:r>
            <a:r>
              <a:rPr lang="en-US" sz="2000" dirty="0" err="1">
                <a:latin typeface="Bookman Old Style" panose="02050604050505020204" pitchFamily="18" charset="0"/>
              </a:rPr>
              <a:t>tepels</a:t>
            </a:r>
            <a:r>
              <a:rPr lang="en-US" sz="20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000" dirty="0">
                <a:latin typeface="Bookman Old Style" panose="02050604050505020204" pitchFamily="18" charset="0"/>
              </a:rPr>
              <a:t>Net </a:t>
            </a:r>
            <a:r>
              <a:rPr lang="en-US" sz="2000" dirty="0" err="1">
                <a:latin typeface="Bookman Old Style" panose="02050604050505020204" pitchFamily="18" charset="0"/>
              </a:rPr>
              <a:t>na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een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voeding</a:t>
            </a:r>
            <a:r>
              <a:rPr lang="en-US" sz="2000" dirty="0">
                <a:latin typeface="Bookman Old Style" panose="02050604050505020204" pitchFamily="18" charset="0"/>
              </a:rPr>
              <a:t>, en/of </a:t>
            </a:r>
            <a:r>
              <a:rPr lang="en-US" sz="2000" dirty="0" err="1">
                <a:latin typeface="Bookman Old Style" panose="02050604050505020204" pitchFamily="18" charset="0"/>
              </a:rPr>
              <a:t>tussen</a:t>
            </a:r>
            <a:r>
              <a:rPr lang="en-US" sz="2000" dirty="0">
                <a:latin typeface="Bookman Old Style" panose="02050604050505020204" pitchFamily="18" charset="0"/>
              </a:rPr>
              <a:t> de </a:t>
            </a:r>
            <a:r>
              <a:rPr lang="en-US" sz="2000" dirty="0" err="1">
                <a:latin typeface="Bookman Old Style" panose="02050604050505020204" pitchFamily="18" charset="0"/>
              </a:rPr>
              <a:t>voedingen</a:t>
            </a:r>
            <a:r>
              <a:rPr lang="en-US" sz="2000" dirty="0">
                <a:latin typeface="Bookman Old Style" panose="02050604050505020204" pitchFamily="18" charset="0"/>
              </a:rPr>
              <a:t> in.</a:t>
            </a:r>
          </a:p>
          <a:p>
            <a:r>
              <a:rPr lang="en-US" sz="2000" dirty="0" err="1">
                <a:latin typeface="Bookman Old Style" panose="02050604050505020204" pitchFamily="18" charset="0"/>
              </a:rPr>
              <a:t>Tepel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ziet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vurig</a:t>
            </a:r>
            <a:r>
              <a:rPr lang="en-US" sz="2000" dirty="0">
                <a:latin typeface="Bookman Old Style" panose="02050604050505020204" pitchFamily="18" charset="0"/>
              </a:rPr>
              <a:t> rood, of </a:t>
            </a:r>
            <a:r>
              <a:rPr lang="en-US" sz="2000" dirty="0" err="1">
                <a:latin typeface="Bookman Old Style" panose="02050604050505020204" pitchFamily="18" charset="0"/>
              </a:rPr>
              <a:t>juist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droog</a:t>
            </a:r>
            <a:r>
              <a:rPr lang="en-US" sz="2000" dirty="0">
                <a:latin typeface="Bookman Old Style" panose="02050604050505020204" pitchFamily="18" charset="0"/>
              </a:rPr>
              <a:t> en </a:t>
            </a:r>
            <a:r>
              <a:rPr lang="en-US" sz="2000" dirty="0" err="1">
                <a:latin typeface="Bookman Old Style" panose="02050604050505020204" pitchFamily="18" charset="0"/>
              </a:rPr>
              <a:t>schilferig</a:t>
            </a:r>
            <a:r>
              <a:rPr lang="en-US" sz="20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000" dirty="0" err="1">
                <a:latin typeface="Bookman Old Style" panose="02050604050505020204" pitchFamily="18" charset="0"/>
              </a:rPr>
              <a:t>Pijn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tijdens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een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voeding</a:t>
            </a:r>
            <a:r>
              <a:rPr lang="en-US" sz="20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000" dirty="0" err="1">
                <a:latin typeface="Bookman Old Style" panose="02050604050505020204" pitchFamily="18" charset="0"/>
              </a:rPr>
              <a:t>Pijn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bij</a:t>
            </a:r>
            <a:r>
              <a:rPr lang="en-US" sz="2000" dirty="0">
                <a:latin typeface="Bookman Old Style" panose="02050604050505020204" pitchFamily="18" charset="0"/>
              </a:rPr>
              <a:t> het </a:t>
            </a:r>
            <a:r>
              <a:rPr lang="en-US" sz="2000" dirty="0" err="1">
                <a:latin typeface="Bookman Old Style" panose="02050604050505020204" pitchFamily="18" charset="0"/>
              </a:rPr>
              <a:t>aanhappen</a:t>
            </a:r>
            <a:r>
              <a:rPr lang="en-US" sz="2000" dirty="0">
                <a:latin typeface="Bookman Old Style" panose="02050604050505020204" pitchFamily="18" charset="0"/>
              </a:rPr>
              <a:t>.</a:t>
            </a:r>
            <a:endParaRPr lang="nl-NL" sz="2000" dirty="0">
              <a:latin typeface="Bookman Old Style" panose="02050604050505020204" pitchFamily="18" charset="0"/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4EFFF4E-0657-412B-9B44-D9528E79A0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80" y="1378226"/>
            <a:ext cx="4572000" cy="79332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Bookman Old Style" panose="02050604050505020204" pitchFamily="18" charset="0"/>
              </a:rPr>
              <a:t>baby</a:t>
            </a:r>
            <a:endParaRPr lang="nl-NL" sz="3200" dirty="0">
              <a:latin typeface="Bookman Old Style" panose="02050604050505020204" pitchFamily="18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7D68C07-8786-42BF-BF75-AE9E4D1122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80" y="2171549"/>
            <a:ext cx="4572000" cy="385803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Bookman Old Style" panose="02050604050505020204" pitchFamily="18" charset="0"/>
              </a:rPr>
              <a:t>Witte </a:t>
            </a:r>
            <a:r>
              <a:rPr lang="en-US" sz="2000" dirty="0" err="1">
                <a:latin typeface="Bookman Old Style" panose="02050604050505020204" pitchFamily="18" charset="0"/>
              </a:rPr>
              <a:t>uitslag</a:t>
            </a:r>
            <a:r>
              <a:rPr lang="en-US" sz="2000" dirty="0">
                <a:latin typeface="Bookman Old Style" panose="02050604050505020204" pitchFamily="18" charset="0"/>
              </a:rPr>
              <a:t> in het </a:t>
            </a:r>
            <a:r>
              <a:rPr lang="en-US" sz="2000" dirty="0" err="1">
                <a:latin typeface="Bookman Old Style" panose="02050604050505020204" pitchFamily="18" charset="0"/>
              </a:rPr>
              <a:t>mondje</a:t>
            </a:r>
            <a:r>
              <a:rPr lang="en-US" sz="20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000" dirty="0" err="1">
                <a:latin typeface="Bookman Old Style" panose="02050604050505020204" pitchFamily="18" charset="0"/>
              </a:rPr>
              <a:t>Onrustig</a:t>
            </a:r>
            <a:r>
              <a:rPr lang="en-US" sz="2000" dirty="0">
                <a:latin typeface="Bookman Old Style" panose="02050604050505020204" pitchFamily="18" charset="0"/>
              </a:rPr>
              <a:t> drink </a:t>
            </a:r>
            <a:r>
              <a:rPr lang="en-US" sz="2000" dirty="0" err="1">
                <a:latin typeface="Bookman Old Style" panose="02050604050505020204" pitchFamily="18" charset="0"/>
              </a:rPr>
              <a:t>gedrag</a:t>
            </a:r>
            <a:r>
              <a:rPr lang="en-US" sz="2000" dirty="0">
                <a:latin typeface="Bookman Old Style" panose="02050604050505020204" pitchFamily="18" charset="0"/>
              </a:rPr>
              <a:t>, </a:t>
            </a:r>
            <a:r>
              <a:rPr lang="en-US" sz="2000" dirty="0" err="1">
                <a:latin typeface="Bookman Old Style" panose="02050604050505020204" pitchFamily="18" charset="0"/>
              </a:rPr>
              <a:t>vaak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loslaten</a:t>
            </a:r>
            <a:r>
              <a:rPr lang="en-US" sz="2000" dirty="0">
                <a:latin typeface="Bookman Old Style" panose="02050604050505020204" pitchFamily="18" charset="0"/>
              </a:rPr>
              <a:t>, </a:t>
            </a:r>
            <a:r>
              <a:rPr lang="en-US" sz="2000" dirty="0" err="1">
                <a:latin typeface="Bookman Old Style" panose="02050604050505020204" pitchFamily="18" charset="0"/>
              </a:rPr>
              <a:t>trekken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aan</a:t>
            </a:r>
            <a:r>
              <a:rPr lang="en-US" sz="2000" dirty="0">
                <a:latin typeface="Bookman Old Style" panose="02050604050505020204" pitchFamily="18" charset="0"/>
              </a:rPr>
              <a:t> de </a:t>
            </a:r>
            <a:r>
              <a:rPr lang="en-US" sz="2000" dirty="0" err="1">
                <a:latin typeface="Bookman Old Style" panose="02050604050505020204" pitchFamily="18" charset="0"/>
              </a:rPr>
              <a:t>tepel</a:t>
            </a:r>
            <a:r>
              <a:rPr lang="en-US" sz="20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000" dirty="0" err="1">
                <a:latin typeface="Bookman Old Style" panose="02050604050505020204" pitchFamily="18" charset="0"/>
              </a:rPr>
              <a:t>Klakgeluidjes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tijdens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een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voeding</a:t>
            </a:r>
            <a:r>
              <a:rPr lang="en-US" sz="20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000" dirty="0">
                <a:latin typeface="Bookman Old Style" panose="02050604050505020204" pitchFamily="18" charset="0"/>
              </a:rPr>
              <a:t>Rode </a:t>
            </a:r>
            <a:r>
              <a:rPr lang="en-US" sz="2000" dirty="0" err="1">
                <a:latin typeface="Bookman Old Style" panose="02050604050505020204" pitchFamily="18" charset="0"/>
              </a:rPr>
              <a:t>uitslag</a:t>
            </a:r>
            <a:r>
              <a:rPr lang="en-US" sz="2000" dirty="0">
                <a:latin typeface="Bookman Old Style" panose="02050604050505020204" pitchFamily="18" charset="0"/>
              </a:rPr>
              <a:t> op de </a:t>
            </a:r>
            <a:r>
              <a:rPr lang="en-US" sz="2000" dirty="0" err="1">
                <a:latin typeface="Bookman Old Style" panose="02050604050505020204" pitchFamily="18" charset="0"/>
              </a:rPr>
              <a:t>billetjes</a:t>
            </a:r>
            <a:r>
              <a:rPr lang="en-US" sz="2000" dirty="0">
                <a:latin typeface="Bookman Old Style" panose="02050604050505020204" pitchFamily="18" charset="0"/>
              </a:rPr>
              <a:t> → rode </a:t>
            </a:r>
            <a:r>
              <a:rPr lang="en-US" sz="2000" dirty="0" err="1">
                <a:latin typeface="Bookman Old Style" panose="02050604050505020204" pitchFamily="18" charset="0"/>
              </a:rPr>
              <a:t>eilandjes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dicht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bij</a:t>
            </a:r>
            <a:r>
              <a:rPr lang="en-US" sz="2000" dirty="0">
                <a:latin typeface="Bookman Old Style" panose="02050604050505020204" pitchFamily="18" charset="0"/>
              </a:rPr>
              <a:t> de anus.</a:t>
            </a:r>
          </a:p>
          <a:p>
            <a:r>
              <a:rPr lang="en-US" sz="2000" dirty="0" err="1">
                <a:latin typeface="Bookman Old Style" panose="02050604050505020204" pitchFamily="18" charset="0"/>
              </a:rPr>
              <a:t>Soms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weigeren</a:t>
            </a:r>
            <a:r>
              <a:rPr lang="en-US" sz="2000" dirty="0">
                <a:latin typeface="Bookman Old Style" panose="02050604050505020204" pitchFamily="18" charset="0"/>
              </a:rPr>
              <a:t> van de </a:t>
            </a:r>
            <a:r>
              <a:rPr lang="en-US" sz="2000" dirty="0" err="1">
                <a:latin typeface="Bookman Old Style" panose="02050604050505020204" pitchFamily="18" charset="0"/>
              </a:rPr>
              <a:t>borst</a:t>
            </a:r>
            <a:r>
              <a:rPr lang="en-US" sz="2000" dirty="0">
                <a:latin typeface="Bookman Old Style" panose="02050604050505020204" pitchFamily="18" charset="0"/>
              </a:rPr>
              <a:t>.</a:t>
            </a:r>
            <a:endParaRPr lang="nl-NL" sz="2000" dirty="0">
              <a:latin typeface="Bookman Old Style" panose="02050604050505020204" pitchFamily="18" charset="0"/>
            </a:endParaRP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E4EB48E6-F887-47D1-A04F-A3E905575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153314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241AB3-7C48-4B8F-83F9-15744C3B2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185530"/>
            <a:ext cx="9509760" cy="1007166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>
                <a:latin typeface="Bookman Old Style" panose="02050604050505020204" pitchFamily="18" charset="0"/>
              </a:rPr>
              <a:t>Behandeling</a:t>
            </a:r>
            <a:endParaRPr lang="nl-NL" sz="54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9DE30F-5B47-41CA-9275-7EE8090D0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1669142"/>
            <a:ext cx="9509760" cy="4585883"/>
          </a:xfrm>
        </p:spPr>
        <p:txBody>
          <a:bodyPr>
            <a:normAutofit/>
          </a:bodyPr>
          <a:lstStyle/>
          <a:p>
            <a:r>
              <a:rPr lang="en-US" dirty="0" err="1">
                <a:latin typeface="Bookman Old Style" panose="02050604050505020204" pitchFamily="18" charset="0"/>
              </a:rPr>
              <a:t>Tepels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laten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drogen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na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een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voeding</a:t>
            </a:r>
            <a:r>
              <a:rPr lang="en-US" dirty="0">
                <a:latin typeface="Bookman Old Style" panose="02050604050505020204" pitchFamily="18" charset="0"/>
              </a:rPr>
              <a:t>  → </a:t>
            </a:r>
            <a:r>
              <a:rPr lang="en-US" dirty="0" err="1">
                <a:latin typeface="Bookman Old Style" panose="02050604050505020204" pitchFamily="18" charset="0"/>
              </a:rPr>
              <a:t>mogelijk</a:t>
            </a:r>
            <a:r>
              <a:rPr lang="en-US" dirty="0">
                <a:latin typeface="Bookman Old Style" panose="02050604050505020204" pitchFamily="18" charset="0"/>
              </a:rPr>
              <a:t> in </a:t>
            </a:r>
            <a:r>
              <a:rPr lang="en-US" dirty="0" err="1">
                <a:latin typeface="Bookman Old Style" panose="02050604050505020204" pitchFamily="18" charset="0"/>
              </a:rPr>
              <a:t>zonlicht</a:t>
            </a:r>
            <a:endParaRPr lang="en-US" dirty="0">
              <a:latin typeface="Bookman Old Style" panose="02050604050505020204" pitchFamily="18" charset="0"/>
            </a:endParaRPr>
          </a:p>
          <a:p>
            <a:r>
              <a:rPr lang="en-US" dirty="0" err="1">
                <a:latin typeface="Bookman Old Style" panose="02050604050505020204" pitchFamily="18" charset="0"/>
              </a:rPr>
              <a:t>Iedere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dag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een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schone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bh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aan</a:t>
            </a:r>
            <a:r>
              <a:rPr lang="en-US" dirty="0">
                <a:latin typeface="Bookman Old Style" panose="02050604050505020204" pitchFamily="18" charset="0"/>
              </a:rPr>
              <a:t> → </a:t>
            </a:r>
            <a:r>
              <a:rPr lang="en-US" dirty="0" err="1">
                <a:latin typeface="Bookman Old Style" panose="02050604050505020204" pitchFamily="18" charset="0"/>
              </a:rPr>
              <a:t>na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iedere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voeding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schone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kompressen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Zorg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voor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goede</a:t>
            </a:r>
            <a:r>
              <a:rPr lang="en-US" dirty="0">
                <a:latin typeface="Bookman Old Style" panose="02050604050505020204" pitchFamily="18" charset="0"/>
              </a:rPr>
              <a:t> hygiene.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Bij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kolven</a:t>
            </a:r>
            <a:r>
              <a:rPr lang="en-US" dirty="0">
                <a:latin typeface="Bookman Old Style" panose="02050604050505020204" pitchFamily="18" charset="0"/>
              </a:rPr>
              <a:t> → </a:t>
            </a:r>
            <a:r>
              <a:rPr lang="en-US" dirty="0" err="1">
                <a:latin typeface="Bookman Old Style" panose="02050604050505020204" pitchFamily="18" charset="0"/>
              </a:rPr>
              <a:t>iedere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dag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uitkoken</a:t>
            </a:r>
            <a:r>
              <a:rPr lang="en-US" dirty="0">
                <a:latin typeface="Bookman Old Style" panose="02050604050505020204" pitchFamily="18" charset="0"/>
              </a:rPr>
              <a:t> met </a:t>
            </a:r>
            <a:r>
              <a:rPr lang="en-US" dirty="0" err="1">
                <a:latin typeface="Bookman Old Style" panose="02050604050505020204" pitchFamily="18" charset="0"/>
              </a:rPr>
              <a:t>een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scheutje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keukenazijn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Alles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wassen</a:t>
            </a:r>
            <a:r>
              <a:rPr lang="en-US" dirty="0">
                <a:latin typeface="Bookman Old Style" panose="02050604050505020204" pitchFamily="18" charset="0"/>
              </a:rPr>
              <a:t> op 60 </a:t>
            </a:r>
            <a:r>
              <a:rPr lang="en-US" dirty="0" err="1">
                <a:latin typeface="Bookman Old Style" panose="02050604050505020204" pitchFamily="18" charset="0"/>
              </a:rPr>
              <a:t>graden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Handdoek</a:t>
            </a:r>
            <a:r>
              <a:rPr lang="en-US" dirty="0">
                <a:latin typeface="Bookman Old Style" panose="02050604050505020204" pitchFamily="18" charset="0"/>
              </a:rPr>
              <a:t> 1x </a:t>
            </a:r>
            <a:r>
              <a:rPr lang="en-US" dirty="0" err="1">
                <a:latin typeface="Bookman Old Style" panose="02050604050505020204" pitchFamily="18" charset="0"/>
              </a:rPr>
              <a:t>gebruiken</a:t>
            </a:r>
            <a:r>
              <a:rPr lang="en-US" dirty="0">
                <a:latin typeface="Bookman Old Style" panose="02050604050505020204" pitchFamily="18" charset="0"/>
              </a:rPr>
              <a:t> → </a:t>
            </a:r>
            <a:r>
              <a:rPr lang="en-US" dirty="0" err="1">
                <a:latin typeface="Bookman Old Style" panose="02050604050505020204" pitchFamily="18" charset="0"/>
              </a:rPr>
              <a:t>liefst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gebruik</a:t>
            </a:r>
            <a:r>
              <a:rPr lang="en-US" dirty="0">
                <a:latin typeface="Bookman Old Style" panose="02050604050505020204" pitchFamily="18" charset="0"/>
              </a:rPr>
              <a:t> van </a:t>
            </a:r>
            <a:r>
              <a:rPr lang="en-US" dirty="0" err="1">
                <a:latin typeface="Bookman Old Style" panose="02050604050505020204" pitchFamily="18" charset="0"/>
              </a:rPr>
              <a:t>papieren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handdoekjes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  <a:endParaRPr lang="nl-NL" dirty="0">
              <a:latin typeface="Bookman Old Style" panose="02050604050505020204" pitchFamily="18" charset="0"/>
            </a:endParaRPr>
          </a:p>
          <a:p>
            <a:r>
              <a:rPr lang="en-US" dirty="0">
                <a:latin typeface="Bookman Old Style" panose="02050604050505020204" pitchFamily="18" charset="0"/>
              </a:rPr>
              <a:t>Z</a:t>
            </a:r>
            <a:r>
              <a:rPr lang="nl-NL" dirty="0" err="1">
                <a:latin typeface="Bookman Old Style" panose="02050604050505020204" pitchFamily="18" charset="0"/>
              </a:rPr>
              <a:t>uinig</a:t>
            </a:r>
            <a:r>
              <a:rPr lang="nl-NL" dirty="0">
                <a:latin typeface="Bookman Old Style" panose="02050604050505020204" pitchFamily="18" charset="0"/>
              </a:rPr>
              <a:t>/beperkt gebruik van suiker.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C357DE9-221A-458C-9026-E017FD1E5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422633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5E720-F630-4851-B2FE-3D2AC5810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145774"/>
            <a:ext cx="9509760" cy="1183311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>
                <a:latin typeface="Bookman Old Style" panose="02050604050505020204" pitchFamily="18" charset="0"/>
              </a:rPr>
              <a:t>Medicatie</a:t>
            </a:r>
            <a:endParaRPr lang="nl-NL" sz="54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BA56D6-0854-46DF-9677-FBFBFBE68376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sz="2800" dirty="0" err="1">
                <a:latin typeface="Bookman Old Style" panose="02050604050505020204" pitchFamily="18" charset="0"/>
              </a:rPr>
              <a:t>Nystatine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voor</a:t>
            </a:r>
            <a:r>
              <a:rPr lang="en-US" sz="2800" dirty="0">
                <a:latin typeface="Bookman Old Style" panose="02050604050505020204" pitchFamily="18" charset="0"/>
              </a:rPr>
              <a:t> de baby.</a:t>
            </a:r>
          </a:p>
          <a:p>
            <a:r>
              <a:rPr lang="en-US" sz="2800" dirty="0" err="1">
                <a:latin typeface="Bookman Old Style" panose="02050604050505020204" pitchFamily="18" charset="0"/>
              </a:rPr>
              <a:t>Miconazol</a:t>
            </a:r>
            <a:r>
              <a:rPr lang="en-US" sz="28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800" dirty="0" err="1">
                <a:latin typeface="Bookman Old Style" panose="02050604050505020204" pitchFamily="18" charset="0"/>
              </a:rPr>
              <a:t>Fluconazol</a:t>
            </a:r>
            <a:r>
              <a:rPr lang="en-US" sz="28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800" dirty="0" err="1">
                <a:latin typeface="Bookman Old Style" panose="02050604050505020204" pitchFamily="18" charset="0"/>
              </a:rPr>
              <a:t>Gentiaan</a:t>
            </a:r>
            <a:r>
              <a:rPr lang="en-US" sz="2800" dirty="0">
                <a:latin typeface="Bookman Old Style" panose="02050604050505020204" pitchFamily="18" charset="0"/>
              </a:rPr>
              <a:t> violet.</a:t>
            </a:r>
          </a:p>
          <a:p>
            <a:r>
              <a:rPr lang="en-US" sz="2800" dirty="0" err="1">
                <a:latin typeface="Bookman Old Style" panose="02050604050505020204" pitchFamily="18" charset="0"/>
              </a:rPr>
              <a:t>Kokosolie</a:t>
            </a:r>
            <a:r>
              <a:rPr lang="en-US" sz="2800" dirty="0">
                <a:latin typeface="Bookman Old Style" panose="02050604050505020204" pitchFamily="18" charset="0"/>
              </a:rPr>
              <a:t>.</a:t>
            </a:r>
          </a:p>
          <a:p>
            <a:endParaRPr lang="nl-NL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4BA6C7A9-C2E8-48B8-AB12-250EFBB678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163363" y="1908577"/>
            <a:ext cx="2260011" cy="3225950"/>
          </a:xfrm>
        </p:spPr>
      </p:pic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135DB87-4B99-4CF4-8DCC-A377E1EB7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1120" y="6598763"/>
            <a:ext cx="7159752" cy="237744"/>
          </a:xfrm>
        </p:spPr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DECEAD9-F50B-4257-8DB1-A73E421C4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408" y="1908576"/>
            <a:ext cx="2260010" cy="322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6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D93711-AF86-46DB-AADA-382BCDAF0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278296"/>
            <a:ext cx="9509760" cy="1054472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>
                <a:latin typeface="Bookman Old Style" panose="02050604050505020204" pitchFamily="18" charset="0"/>
              </a:rPr>
              <a:t>Borstkompressie</a:t>
            </a:r>
            <a:endParaRPr lang="nl-NL" sz="48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C83042-329C-446E-9A86-0665FA508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1537252"/>
            <a:ext cx="9509760" cy="4492327"/>
          </a:xfrm>
        </p:spPr>
        <p:txBody>
          <a:bodyPr/>
          <a:lstStyle/>
          <a:p>
            <a:r>
              <a:rPr lang="en-US" sz="2800" dirty="0" err="1">
                <a:latin typeface="Bookman Old Style" panose="02050604050505020204" pitchFamily="18" charset="0"/>
              </a:rPr>
              <a:t>Voor</a:t>
            </a:r>
            <a:r>
              <a:rPr lang="en-US" sz="2800" dirty="0">
                <a:latin typeface="Bookman Old Style" panose="02050604050505020204" pitchFamily="18" charset="0"/>
              </a:rPr>
              <a:t> het </a:t>
            </a:r>
            <a:r>
              <a:rPr lang="en-US" sz="2800" dirty="0" err="1">
                <a:latin typeface="Bookman Old Style" panose="02050604050505020204" pitchFamily="18" charset="0"/>
              </a:rPr>
              <a:t>stimuleren</a:t>
            </a:r>
            <a:r>
              <a:rPr lang="en-US" sz="2800" dirty="0">
                <a:latin typeface="Bookman Old Style" panose="02050604050505020204" pitchFamily="18" charset="0"/>
              </a:rPr>
              <a:t> van het TS.</a:t>
            </a:r>
          </a:p>
          <a:p>
            <a:r>
              <a:rPr lang="en-US" sz="2800" dirty="0">
                <a:latin typeface="Bookman Old Style" panose="02050604050505020204" pitchFamily="18" charset="0"/>
              </a:rPr>
              <a:t>Toe </a:t>
            </a:r>
            <a:r>
              <a:rPr lang="en-US" sz="2800" dirty="0" err="1">
                <a:latin typeface="Bookman Old Style" panose="02050604050505020204" pitchFamily="18" charset="0"/>
              </a:rPr>
              <a:t>te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passen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als</a:t>
            </a:r>
            <a:r>
              <a:rPr lang="en-US" sz="2800" dirty="0">
                <a:latin typeface="Bookman Old Style" panose="02050604050505020204" pitchFamily="18" charset="0"/>
              </a:rPr>
              <a:t> de baby in </a:t>
            </a:r>
            <a:r>
              <a:rPr lang="en-US" sz="2800" dirty="0" err="1">
                <a:latin typeface="Bookman Old Style" panose="02050604050505020204" pitchFamily="18" charset="0"/>
              </a:rPr>
              <a:t>slaap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valt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aan</a:t>
            </a:r>
            <a:r>
              <a:rPr lang="en-US" sz="2800" dirty="0">
                <a:latin typeface="Bookman Old Style" panose="02050604050505020204" pitchFamily="18" charset="0"/>
              </a:rPr>
              <a:t> de </a:t>
            </a:r>
            <a:r>
              <a:rPr lang="en-US" sz="2800" dirty="0" err="1">
                <a:latin typeface="Bookman Old Style" panose="02050604050505020204" pitchFamily="18" charset="0"/>
              </a:rPr>
              <a:t>borst</a:t>
            </a:r>
            <a:r>
              <a:rPr lang="en-US" sz="28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800" dirty="0" err="1">
                <a:latin typeface="Bookman Old Style" panose="02050604050505020204" pitchFamily="18" charset="0"/>
              </a:rPr>
              <a:t>Pijnlijke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tepels</a:t>
            </a:r>
            <a:r>
              <a:rPr lang="en-US" sz="2800" dirty="0">
                <a:latin typeface="Bookman Old Style" panose="02050604050505020204" pitchFamily="18" charset="0"/>
              </a:rPr>
              <a:t> van de </a:t>
            </a:r>
            <a:r>
              <a:rPr lang="en-US" sz="2800" dirty="0" err="1">
                <a:latin typeface="Bookman Old Style" panose="02050604050505020204" pitchFamily="18" charset="0"/>
              </a:rPr>
              <a:t>moeder</a:t>
            </a:r>
            <a:r>
              <a:rPr lang="en-US" sz="28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800" dirty="0">
                <a:latin typeface="Bookman Old Style" panose="02050604050505020204" pitchFamily="18" charset="0"/>
              </a:rPr>
              <a:t>Lange </a:t>
            </a:r>
            <a:r>
              <a:rPr lang="en-US" sz="2800" dirty="0" err="1">
                <a:latin typeface="Bookman Old Style" panose="02050604050505020204" pitchFamily="18" charset="0"/>
              </a:rPr>
              <a:t>voedingsduur</a:t>
            </a:r>
            <a:r>
              <a:rPr lang="en-US" sz="28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800" dirty="0" err="1">
                <a:latin typeface="Bookman Old Style" panose="02050604050505020204" pitchFamily="18" charset="0"/>
              </a:rPr>
              <a:t>Terug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kerende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verstopte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melkkanaaltjes</a:t>
            </a:r>
            <a:r>
              <a:rPr lang="en-US" sz="28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800" dirty="0" err="1">
                <a:latin typeface="Bookman Old Style" panose="02050604050505020204" pitchFamily="18" charset="0"/>
              </a:rPr>
              <a:t>Onvoldoede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groei</a:t>
            </a:r>
            <a:r>
              <a:rPr lang="en-US" sz="2800" dirty="0">
                <a:latin typeface="Bookman Old Style" panose="02050604050505020204" pitchFamily="18" charset="0"/>
              </a:rPr>
              <a:t> van de baby → </a:t>
            </a:r>
            <a:r>
              <a:rPr lang="en-US" sz="2800" dirty="0" err="1">
                <a:latin typeface="Bookman Old Style" panose="02050604050505020204" pitchFamily="18" charset="0"/>
              </a:rPr>
              <a:t>meer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vette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achtermelk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bij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kompressie</a:t>
            </a:r>
            <a:r>
              <a:rPr lang="en-US" sz="2800" dirty="0">
                <a:latin typeface="Bookman Old Style" panose="02050604050505020204" pitchFamily="18" charset="0"/>
              </a:rPr>
              <a:t>.</a:t>
            </a:r>
          </a:p>
          <a:p>
            <a:endParaRPr lang="en-US" sz="2800" dirty="0">
              <a:latin typeface="Bookman Old Style" panose="02050604050505020204" pitchFamily="18" charset="0"/>
            </a:endParaRP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9440F7F-A14C-4545-9C37-68DFAA88F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235190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63937624-04CD-45C9-88A0-15AE7AA3E4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1120" y="119270"/>
            <a:ext cx="9432897" cy="6268278"/>
          </a:xfr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C342E73-BA6A-4FA6-A371-EEB157C54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223826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2AA7EF-351B-4912-91CB-982045AB7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954157"/>
            <a:ext cx="9509760" cy="3220278"/>
          </a:xfrm>
        </p:spPr>
        <p:txBody>
          <a:bodyPr>
            <a:normAutofit/>
          </a:bodyPr>
          <a:lstStyle/>
          <a:p>
            <a:pPr algn="ctr"/>
            <a:r>
              <a:rPr lang="en-US" sz="8000" dirty="0" err="1">
                <a:latin typeface="Bookman Old Style" panose="02050604050505020204" pitchFamily="18" charset="0"/>
              </a:rPr>
              <a:t>Tijdens</a:t>
            </a:r>
            <a:r>
              <a:rPr lang="en-US" sz="8000" dirty="0">
                <a:latin typeface="Bookman Old Style" panose="02050604050505020204" pitchFamily="18" charset="0"/>
              </a:rPr>
              <a:t> de </a:t>
            </a:r>
            <a:r>
              <a:rPr lang="en-US" sz="8000" dirty="0" err="1">
                <a:latin typeface="Bookman Old Style" panose="02050604050505020204" pitchFamily="18" charset="0"/>
              </a:rPr>
              <a:t>zwangerschap</a:t>
            </a:r>
            <a:endParaRPr lang="nl-NL" sz="8000" dirty="0">
              <a:latin typeface="Bookman Old Style" panose="02050604050505020204" pitchFamily="18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404321B-405A-400A-A762-AA102CC8B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189798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8AD241-7AB7-4CE8-99E1-EBCDEE84F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516835"/>
            <a:ext cx="9509760" cy="5685181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200" dirty="0" err="1">
                <a:latin typeface="Bookman Old Style" panose="02050604050505020204" pitchFamily="18" charset="0"/>
              </a:rPr>
              <a:t>Eerst</a:t>
            </a:r>
            <a:r>
              <a:rPr lang="en-US" sz="3200" dirty="0">
                <a:latin typeface="Bookman Old Style" panose="02050604050505020204" pitchFamily="18" charset="0"/>
              </a:rPr>
              <a:t> </a:t>
            </a:r>
            <a:r>
              <a:rPr lang="en-US" sz="3200" dirty="0" err="1">
                <a:latin typeface="Bookman Old Style" panose="02050604050505020204" pitchFamily="18" charset="0"/>
              </a:rPr>
              <a:t>altijd</a:t>
            </a:r>
            <a:r>
              <a:rPr lang="en-US" sz="3200" dirty="0">
                <a:latin typeface="Bookman Old Style" panose="02050604050505020204" pitchFamily="18" charset="0"/>
              </a:rPr>
              <a:t> het </a:t>
            </a:r>
            <a:r>
              <a:rPr lang="en-US" sz="3200" dirty="0" err="1">
                <a:latin typeface="Bookman Old Style" panose="02050604050505020204" pitchFamily="18" charset="0"/>
              </a:rPr>
              <a:t>aanleggen</a:t>
            </a:r>
            <a:r>
              <a:rPr lang="en-US" sz="3200" dirty="0">
                <a:latin typeface="Bookman Old Style" panose="02050604050505020204" pitchFamily="18" charset="0"/>
              </a:rPr>
              <a:t> </a:t>
            </a:r>
            <a:r>
              <a:rPr lang="en-US" sz="3200" dirty="0" err="1">
                <a:latin typeface="Bookman Old Style" panose="02050604050505020204" pitchFamily="18" charset="0"/>
              </a:rPr>
              <a:t>goed</a:t>
            </a:r>
            <a:r>
              <a:rPr lang="en-US" sz="3200" dirty="0">
                <a:latin typeface="Bookman Old Style" panose="02050604050505020204" pitchFamily="18" charset="0"/>
              </a:rPr>
              <a:t> </a:t>
            </a:r>
            <a:r>
              <a:rPr lang="en-US" sz="3200" dirty="0" err="1">
                <a:latin typeface="Bookman Old Style" panose="02050604050505020204" pitchFamily="18" charset="0"/>
              </a:rPr>
              <a:t>observeren</a:t>
            </a:r>
            <a:r>
              <a:rPr lang="en-US" sz="3200" dirty="0">
                <a:latin typeface="Bookman Old Style" panose="02050604050505020204" pitchFamily="18" charset="0"/>
              </a:rPr>
              <a:t> </a:t>
            </a:r>
            <a:r>
              <a:rPr lang="en-US" sz="3200" dirty="0" err="1">
                <a:latin typeface="Bookman Old Style" panose="02050604050505020204" pitchFamily="18" charset="0"/>
              </a:rPr>
              <a:t>voor</a:t>
            </a:r>
            <a:r>
              <a:rPr lang="en-US" sz="3200" dirty="0">
                <a:latin typeface="Bookman Old Style" panose="02050604050505020204" pitchFamily="18" charset="0"/>
              </a:rPr>
              <a:t> het </a:t>
            </a:r>
            <a:r>
              <a:rPr lang="en-US" sz="3200" dirty="0" err="1">
                <a:latin typeface="Bookman Old Style" panose="02050604050505020204" pitchFamily="18" charset="0"/>
              </a:rPr>
              <a:t>toepassen</a:t>
            </a:r>
            <a:r>
              <a:rPr lang="en-US" sz="3200" dirty="0">
                <a:latin typeface="Bookman Old Style" panose="02050604050505020204" pitchFamily="18" charset="0"/>
              </a:rPr>
              <a:t> van </a:t>
            </a:r>
            <a:r>
              <a:rPr lang="en-US" sz="3200" dirty="0" err="1">
                <a:latin typeface="Bookman Old Style" panose="02050604050505020204" pitchFamily="18" charset="0"/>
              </a:rPr>
              <a:t>borstcompressie</a:t>
            </a:r>
            <a:r>
              <a:rPr lang="en-US" sz="3200" dirty="0">
                <a:latin typeface="Bookman Old Style" panose="02050604050505020204" pitchFamily="18" charset="0"/>
              </a:rPr>
              <a:t>!</a:t>
            </a:r>
          </a:p>
          <a:p>
            <a:pPr algn="ctr"/>
            <a:endParaRPr lang="en-US" sz="3200" dirty="0">
              <a:latin typeface="Bookman Old Style" panose="02050604050505020204" pitchFamily="18" charset="0"/>
            </a:endParaRPr>
          </a:p>
          <a:p>
            <a:pPr algn="ctr"/>
            <a:r>
              <a:rPr lang="en-US" sz="3200" dirty="0" err="1">
                <a:latin typeface="Bookman Old Style" panose="02050604050505020204" pitchFamily="18" charset="0"/>
              </a:rPr>
              <a:t>Wanner</a:t>
            </a:r>
            <a:r>
              <a:rPr lang="en-US" sz="3200" dirty="0">
                <a:latin typeface="Bookman Old Style" panose="02050604050505020204" pitchFamily="18" charset="0"/>
              </a:rPr>
              <a:t> de baby </a:t>
            </a:r>
            <a:r>
              <a:rPr lang="en-US" sz="3200" dirty="0" err="1">
                <a:latin typeface="Bookman Old Style" panose="02050604050505020204" pitchFamily="18" charset="0"/>
              </a:rPr>
              <a:t>goed</a:t>
            </a:r>
            <a:r>
              <a:rPr lang="en-US" sz="3200" dirty="0">
                <a:latin typeface="Bookman Old Style" panose="02050604050505020204" pitchFamily="18" charset="0"/>
              </a:rPr>
              <a:t> </a:t>
            </a:r>
            <a:r>
              <a:rPr lang="en-US" sz="3200" dirty="0" err="1">
                <a:latin typeface="Bookman Old Style" panose="02050604050505020204" pitchFamily="18" charset="0"/>
              </a:rPr>
              <a:t>aan</a:t>
            </a:r>
            <a:r>
              <a:rPr lang="en-US" sz="3200" dirty="0">
                <a:latin typeface="Bookman Old Style" panose="02050604050505020204" pitchFamily="18" charset="0"/>
              </a:rPr>
              <a:t> de </a:t>
            </a:r>
            <a:r>
              <a:rPr lang="en-US" sz="3200" dirty="0" err="1">
                <a:latin typeface="Bookman Old Style" panose="02050604050505020204" pitchFamily="18" charset="0"/>
              </a:rPr>
              <a:t>borst</a:t>
            </a:r>
            <a:r>
              <a:rPr lang="en-US" sz="3200" dirty="0">
                <a:latin typeface="Bookman Old Style" panose="02050604050505020204" pitchFamily="18" charset="0"/>
              </a:rPr>
              <a:t> </a:t>
            </a:r>
            <a:r>
              <a:rPr lang="en-US" sz="3200" dirty="0" err="1">
                <a:latin typeface="Bookman Old Style" panose="02050604050505020204" pitchFamily="18" charset="0"/>
              </a:rPr>
              <a:t>ligt</a:t>
            </a:r>
            <a:r>
              <a:rPr lang="en-US" sz="3200" dirty="0">
                <a:latin typeface="Bookman Old Style" panose="02050604050505020204" pitchFamily="18" charset="0"/>
              </a:rPr>
              <a:t> is </a:t>
            </a:r>
            <a:r>
              <a:rPr lang="en-US" sz="3200" dirty="0" err="1">
                <a:latin typeface="Bookman Old Style" panose="02050604050505020204" pitchFamily="18" charset="0"/>
              </a:rPr>
              <a:t>hij</a:t>
            </a:r>
            <a:r>
              <a:rPr lang="en-US" sz="3200" dirty="0">
                <a:latin typeface="Bookman Old Style" panose="02050604050505020204" pitchFamily="18" charset="0"/>
              </a:rPr>
              <a:t> in </a:t>
            </a:r>
            <a:r>
              <a:rPr lang="en-US" sz="3200" dirty="0" err="1">
                <a:latin typeface="Bookman Old Style" panose="02050604050505020204" pitchFamily="18" charset="0"/>
              </a:rPr>
              <a:t>staat</a:t>
            </a:r>
            <a:r>
              <a:rPr lang="en-US" sz="3200" dirty="0">
                <a:latin typeface="Bookman Old Style" panose="02050604050505020204" pitchFamily="18" charset="0"/>
              </a:rPr>
              <a:t> om de </a:t>
            </a:r>
            <a:r>
              <a:rPr lang="en-US" sz="3200" dirty="0" err="1">
                <a:latin typeface="Bookman Old Style" panose="02050604050505020204" pitchFamily="18" charset="0"/>
              </a:rPr>
              <a:t>borst</a:t>
            </a:r>
            <a:r>
              <a:rPr lang="en-US" sz="3200" dirty="0">
                <a:latin typeface="Bookman Old Style" panose="02050604050505020204" pitchFamily="18" charset="0"/>
              </a:rPr>
              <a:t> </a:t>
            </a:r>
            <a:r>
              <a:rPr lang="en-US" sz="3200" dirty="0" err="1">
                <a:latin typeface="Bookman Old Style" panose="02050604050505020204" pitchFamily="18" charset="0"/>
              </a:rPr>
              <a:t>goed</a:t>
            </a:r>
            <a:r>
              <a:rPr lang="en-US" sz="3200" dirty="0">
                <a:latin typeface="Bookman Old Style" panose="02050604050505020204" pitchFamily="18" charset="0"/>
              </a:rPr>
              <a:t> en </a:t>
            </a:r>
            <a:r>
              <a:rPr lang="en-US" sz="3200" dirty="0" err="1">
                <a:latin typeface="Bookman Old Style" panose="02050604050505020204" pitchFamily="18" charset="0"/>
              </a:rPr>
              <a:t>effectief</a:t>
            </a:r>
            <a:r>
              <a:rPr lang="en-US" sz="3200" dirty="0">
                <a:latin typeface="Bookman Old Style" panose="02050604050505020204" pitchFamily="18" charset="0"/>
              </a:rPr>
              <a:t> </a:t>
            </a:r>
            <a:r>
              <a:rPr lang="en-US" sz="3200" dirty="0" err="1">
                <a:latin typeface="Bookman Old Style" panose="02050604050505020204" pitchFamily="18" charset="0"/>
              </a:rPr>
              <a:t>te</a:t>
            </a:r>
            <a:r>
              <a:rPr lang="en-US" sz="3200" dirty="0">
                <a:latin typeface="Bookman Old Style" panose="02050604050505020204" pitchFamily="18" charset="0"/>
              </a:rPr>
              <a:t> </a:t>
            </a:r>
            <a:r>
              <a:rPr lang="en-US" sz="3200" dirty="0" err="1">
                <a:latin typeface="Bookman Old Style" panose="02050604050505020204" pitchFamily="18" charset="0"/>
              </a:rPr>
              <a:t>kunnen</a:t>
            </a:r>
            <a:r>
              <a:rPr lang="en-US" sz="3200" dirty="0">
                <a:latin typeface="Bookman Old Style" panose="02050604050505020204" pitchFamily="18" charset="0"/>
              </a:rPr>
              <a:t> </a:t>
            </a:r>
            <a:r>
              <a:rPr lang="en-US" sz="3200" dirty="0" err="1">
                <a:latin typeface="Bookman Old Style" panose="02050604050505020204" pitchFamily="18" charset="0"/>
              </a:rPr>
              <a:t>legen</a:t>
            </a:r>
            <a:r>
              <a:rPr lang="en-US" sz="3200" dirty="0">
                <a:latin typeface="Bookman Old Style" panose="02050604050505020204" pitchFamily="18" charset="0"/>
              </a:rPr>
              <a:t>.</a:t>
            </a:r>
          </a:p>
          <a:p>
            <a:pPr marL="45720" indent="0" algn="ctr">
              <a:buNone/>
            </a:pPr>
            <a:r>
              <a:rPr lang="en-US" sz="3200" b="1" u="sng" dirty="0">
                <a:latin typeface="Bookman Old Style" panose="02050604050505020204" pitchFamily="18" charset="0"/>
              </a:rPr>
              <a:t>Doel:</a:t>
            </a:r>
          </a:p>
          <a:p>
            <a:pPr marL="45720" indent="0" algn="ctr">
              <a:buNone/>
            </a:pPr>
            <a:r>
              <a:rPr lang="en-US" sz="3200" dirty="0" err="1">
                <a:latin typeface="Bookman Old Style" panose="02050604050505020204" pitchFamily="18" charset="0"/>
              </a:rPr>
              <a:t>Stimuleren</a:t>
            </a:r>
            <a:r>
              <a:rPr lang="en-US" sz="3200" dirty="0">
                <a:latin typeface="Bookman Old Style" panose="02050604050505020204" pitchFamily="18" charset="0"/>
              </a:rPr>
              <a:t> van de TS</a:t>
            </a:r>
          </a:p>
          <a:p>
            <a:pPr marL="45720" indent="0" algn="ctr">
              <a:buNone/>
            </a:pPr>
            <a:r>
              <a:rPr lang="en-US" sz="3200" dirty="0" err="1">
                <a:latin typeface="Bookman Old Style" panose="02050604050505020204" pitchFamily="18" charset="0"/>
              </a:rPr>
              <a:t>Goed</a:t>
            </a:r>
            <a:r>
              <a:rPr lang="en-US" sz="3200" dirty="0">
                <a:latin typeface="Bookman Old Style" panose="02050604050505020204" pitchFamily="18" charset="0"/>
              </a:rPr>
              <a:t> </a:t>
            </a:r>
            <a:r>
              <a:rPr lang="en-US" sz="3200" dirty="0" err="1">
                <a:latin typeface="Bookman Old Style" panose="02050604050505020204" pitchFamily="18" charset="0"/>
              </a:rPr>
              <a:t>legen</a:t>
            </a:r>
            <a:r>
              <a:rPr lang="en-US" sz="3200" dirty="0">
                <a:latin typeface="Bookman Old Style" panose="02050604050505020204" pitchFamily="18" charset="0"/>
              </a:rPr>
              <a:t> van de </a:t>
            </a:r>
            <a:r>
              <a:rPr lang="en-US" sz="3200" dirty="0" err="1">
                <a:latin typeface="Bookman Old Style" panose="02050604050505020204" pitchFamily="18" charset="0"/>
              </a:rPr>
              <a:t>borst</a:t>
            </a:r>
            <a:r>
              <a:rPr lang="en-US" sz="3200" dirty="0">
                <a:latin typeface="Bookman Old Style" panose="02050604050505020204" pitchFamily="18" charset="0"/>
              </a:rPr>
              <a:t>.</a:t>
            </a:r>
          </a:p>
          <a:p>
            <a:pPr marL="45720" indent="0" algn="ctr">
              <a:buNone/>
            </a:pPr>
            <a:r>
              <a:rPr lang="en-US" sz="3200" dirty="0">
                <a:latin typeface="Bookman Old Style" panose="02050604050505020204" pitchFamily="18" charset="0"/>
              </a:rPr>
              <a:t>Baby </a:t>
            </a:r>
            <a:r>
              <a:rPr lang="en-US" sz="3200" dirty="0" err="1">
                <a:latin typeface="Bookman Old Style" panose="02050604050505020204" pitchFamily="18" charset="0"/>
              </a:rPr>
              <a:t>krijgt</a:t>
            </a:r>
            <a:r>
              <a:rPr lang="en-US" sz="3200" dirty="0">
                <a:latin typeface="Bookman Old Style" panose="02050604050505020204" pitchFamily="18" charset="0"/>
              </a:rPr>
              <a:t> de </a:t>
            </a:r>
            <a:r>
              <a:rPr lang="en-US" sz="3200" dirty="0" err="1">
                <a:latin typeface="Bookman Old Style" panose="02050604050505020204" pitchFamily="18" charset="0"/>
              </a:rPr>
              <a:t>vette</a:t>
            </a:r>
            <a:r>
              <a:rPr lang="en-US" sz="3200" dirty="0">
                <a:latin typeface="Bookman Old Style" panose="02050604050505020204" pitchFamily="18" charset="0"/>
              </a:rPr>
              <a:t> </a:t>
            </a:r>
            <a:r>
              <a:rPr lang="en-US" sz="3200" dirty="0" err="1">
                <a:latin typeface="Bookman Old Style" panose="02050604050505020204" pitchFamily="18" charset="0"/>
              </a:rPr>
              <a:t>achtermelk</a:t>
            </a:r>
            <a:endParaRPr lang="en-US" sz="3200" dirty="0">
              <a:latin typeface="Bookman Old Style" panose="02050604050505020204" pitchFamily="18" charset="0"/>
            </a:endParaRPr>
          </a:p>
          <a:p>
            <a:pPr algn="ctr"/>
            <a:endParaRPr lang="en-US" sz="3200" dirty="0">
              <a:latin typeface="Bookman Old Style" panose="02050604050505020204" pitchFamily="18" charset="0"/>
            </a:endParaRPr>
          </a:p>
          <a:p>
            <a:pPr algn="ctr"/>
            <a:endParaRPr lang="en-US" sz="3200" dirty="0">
              <a:latin typeface="Bookman Old Style" panose="02050604050505020204" pitchFamily="18" charset="0"/>
            </a:endParaRPr>
          </a:p>
          <a:p>
            <a:pPr algn="ctr"/>
            <a:endParaRPr lang="en-US" sz="3200" dirty="0">
              <a:latin typeface="Bookman Old Style" panose="02050604050505020204" pitchFamily="18" charset="0"/>
            </a:endParaRPr>
          </a:p>
          <a:p>
            <a:pPr marL="45720" indent="0" algn="ctr">
              <a:buNone/>
            </a:pPr>
            <a:endParaRPr lang="en-US" sz="3200" dirty="0">
              <a:latin typeface="Bookman Old Style" panose="02050604050505020204" pitchFamily="18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4F5B7F0-8FD4-49E7-8AA5-AFBC54F72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/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236608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86806E-724D-4F5B-9A97-1F04ABB5C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516835"/>
            <a:ext cx="9509760" cy="5022574"/>
          </a:xfrm>
        </p:spPr>
        <p:txBody>
          <a:bodyPr>
            <a:noAutofit/>
          </a:bodyPr>
          <a:lstStyle/>
          <a:p>
            <a:pPr algn="ctr"/>
            <a:r>
              <a:rPr lang="en-US" sz="6000" dirty="0" err="1">
                <a:latin typeface="Bookman Old Style" panose="02050604050505020204" pitchFamily="18" charset="0"/>
              </a:rPr>
              <a:t>Meest</a:t>
            </a:r>
            <a:r>
              <a:rPr lang="en-US" sz="6000" dirty="0">
                <a:latin typeface="Bookman Old Style" panose="02050604050505020204" pitchFamily="18" charset="0"/>
              </a:rPr>
              <a:t> </a:t>
            </a:r>
            <a:r>
              <a:rPr lang="en-US" sz="6000" dirty="0" err="1">
                <a:latin typeface="Bookman Old Style" panose="02050604050505020204" pitchFamily="18" charset="0"/>
              </a:rPr>
              <a:t>voorkomende</a:t>
            </a:r>
            <a:r>
              <a:rPr lang="en-US" sz="6000" dirty="0">
                <a:latin typeface="Bookman Old Style" panose="02050604050505020204" pitchFamily="18" charset="0"/>
              </a:rPr>
              <a:t> </a:t>
            </a:r>
            <a:r>
              <a:rPr lang="en-US" sz="6000" dirty="0" err="1">
                <a:latin typeface="Bookman Old Style" panose="02050604050505020204" pitchFamily="18" charset="0"/>
              </a:rPr>
              <a:t>problemen</a:t>
            </a:r>
            <a:br>
              <a:rPr lang="en-US" sz="6000" dirty="0">
                <a:latin typeface="Bookman Old Style" panose="02050604050505020204" pitchFamily="18" charset="0"/>
              </a:rPr>
            </a:br>
            <a:br>
              <a:rPr lang="en-US" sz="6000" dirty="0">
                <a:latin typeface="Bookman Old Style" panose="02050604050505020204" pitchFamily="18" charset="0"/>
              </a:rPr>
            </a:br>
            <a:r>
              <a:rPr lang="en-US" sz="6000" dirty="0">
                <a:latin typeface="Bookman Old Style" panose="02050604050505020204" pitchFamily="18" charset="0"/>
              </a:rPr>
              <a:t>Moeder</a:t>
            </a:r>
            <a:br>
              <a:rPr lang="en-US" sz="6000" dirty="0">
                <a:latin typeface="Bookman Old Style" panose="02050604050505020204" pitchFamily="18" charset="0"/>
              </a:rPr>
            </a:br>
            <a:endParaRPr lang="nl-NL" sz="6000" dirty="0">
              <a:latin typeface="Bookman Old Style" panose="02050604050505020204" pitchFamily="18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D82BD43-F2D6-4B91-9074-6C728CB5E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390847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F4EF2B-F66F-4769-9679-A48AD842B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225288"/>
            <a:ext cx="9509760" cy="716436"/>
          </a:xfrm>
        </p:spPr>
        <p:txBody>
          <a:bodyPr>
            <a:noAutofit/>
          </a:bodyPr>
          <a:lstStyle/>
          <a:p>
            <a:pPr algn="ctr"/>
            <a:r>
              <a:rPr lang="en-US" sz="6000" dirty="0" err="1">
                <a:latin typeface="Bookman Old Style" panose="02050604050505020204" pitchFamily="18" charset="0"/>
              </a:rPr>
              <a:t>Stuwing</a:t>
            </a:r>
            <a:endParaRPr lang="nl-NL" sz="6000" dirty="0">
              <a:latin typeface="Bookman Old Style" panose="02050604050505020204" pitchFamily="18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E719907-47A3-4F5A-85D4-4593AB00C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788979B6-777F-490A-9472-F8C5EF135A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1252" y="941724"/>
            <a:ext cx="6255026" cy="5340627"/>
          </a:xfrm>
        </p:spPr>
      </p:pic>
    </p:spTree>
    <p:extLst>
      <p:ext uri="{BB962C8B-B14F-4D97-AF65-F5344CB8AC3E}">
        <p14:creationId xmlns:p14="http://schemas.microsoft.com/office/powerpoint/2010/main" val="346291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5A611F-46E6-4F77-90DB-3A883A380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21494"/>
            <a:ext cx="9509760" cy="1104942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>
                <a:latin typeface="Bookman Old Style" panose="02050604050505020204" pitchFamily="18" charset="0"/>
              </a:rPr>
              <a:t>Stuwing</a:t>
            </a:r>
            <a:endParaRPr lang="nl-NL" sz="54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E22948-F119-4B81-BD1B-3A73C3D7A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1537252"/>
            <a:ext cx="9509760" cy="4492327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dirty="0" err="1">
                <a:latin typeface="Bookman Old Style" panose="02050604050505020204" pitchFamily="18" charset="0"/>
              </a:rPr>
              <a:t>Fysiologische</a:t>
            </a:r>
            <a:r>
              <a:rPr lang="en-US" sz="2400" b="1" dirty="0">
                <a:latin typeface="Bookman Old Style" panose="02050604050505020204" pitchFamily="18" charset="0"/>
              </a:rPr>
              <a:t> </a:t>
            </a:r>
            <a:r>
              <a:rPr lang="en-US" sz="2400" b="1" dirty="0" err="1">
                <a:latin typeface="Bookman Old Style" panose="02050604050505020204" pitchFamily="18" charset="0"/>
              </a:rPr>
              <a:t>stuwing</a:t>
            </a:r>
            <a:endParaRPr lang="en-US" sz="2400" b="1" dirty="0">
              <a:latin typeface="Bookman Old Style" panose="02050604050505020204" pitchFamily="18" charset="0"/>
            </a:endParaRPr>
          </a:p>
          <a:p>
            <a:pPr>
              <a:buFontTx/>
              <a:buChar char="-"/>
            </a:pPr>
            <a:r>
              <a:rPr lang="en-US" sz="2400" dirty="0" err="1">
                <a:latin typeface="Bookman Old Style" panose="02050604050505020204" pitchFamily="18" charset="0"/>
              </a:rPr>
              <a:t>Snelle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stijging</a:t>
            </a:r>
            <a:r>
              <a:rPr lang="en-US" sz="2400" dirty="0">
                <a:latin typeface="Bookman Old Style" panose="02050604050505020204" pitchFamily="18" charset="0"/>
              </a:rPr>
              <a:t> van de </a:t>
            </a:r>
            <a:r>
              <a:rPr lang="en-US" sz="2400" dirty="0" err="1">
                <a:latin typeface="Bookman Old Style" panose="02050604050505020204" pitchFamily="18" charset="0"/>
              </a:rPr>
              <a:t>melkproductie</a:t>
            </a:r>
            <a:r>
              <a:rPr lang="en-US" sz="2400" dirty="0">
                <a:latin typeface="Bookman Old Style" panose="02050604050505020204" pitchFamily="18" charset="0"/>
              </a:rPr>
              <a:t> 36 – 96 </a:t>
            </a:r>
            <a:r>
              <a:rPr lang="en-US" sz="2400" dirty="0" err="1">
                <a:latin typeface="Bookman Old Style" panose="02050604050505020204" pitchFamily="18" charset="0"/>
              </a:rPr>
              <a:t>uur</a:t>
            </a:r>
            <a:r>
              <a:rPr lang="en-US" sz="2400" dirty="0">
                <a:latin typeface="Bookman Old Style" panose="02050604050505020204" pitchFamily="18" charset="0"/>
              </a:rPr>
              <a:t> pp.</a:t>
            </a:r>
          </a:p>
          <a:p>
            <a:pPr>
              <a:buFontTx/>
              <a:buChar char="-"/>
            </a:pPr>
            <a:r>
              <a:rPr lang="en-US" sz="2400" dirty="0">
                <a:latin typeface="Bookman Old Style" panose="02050604050505020204" pitchFamily="18" charset="0"/>
              </a:rPr>
              <a:t>Door </a:t>
            </a:r>
            <a:r>
              <a:rPr lang="en-US" sz="2400" dirty="0" err="1">
                <a:latin typeface="Bookman Old Style" panose="02050604050505020204" pitchFamily="18" charset="0"/>
              </a:rPr>
              <a:t>hormonale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veranderingen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400" dirty="0" err="1">
                <a:latin typeface="Bookman Old Style" panose="02050604050505020204" pitchFamily="18" charset="0"/>
              </a:rPr>
              <a:t>Hoogtepunt</a:t>
            </a:r>
            <a:r>
              <a:rPr lang="en-US" sz="2400" dirty="0">
                <a:latin typeface="Bookman Old Style" panose="02050604050505020204" pitchFamily="18" charset="0"/>
              </a:rPr>
              <a:t> → 3 – 5 </a:t>
            </a:r>
            <a:r>
              <a:rPr lang="en-US" sz="2400" dirty="0" err="1">
                <a:latin typeface="Bookman Old Style" panose="02050604050505020204" pitchFamily="18" charset="0"/>
              </a:rPr>
              <a:t>dagen</a:t>
            </a:r>
            <a:r>
              <a:rPr lang="en-US" sz="2400" dirty="0">
                <a:latin typeface="Bookman Old Style" panose="02050604050505020204" pitchFamily="18" charset="0"/>
              </a:rPr>
              <a:t> pp.</a:t>
            </a:r>
          </a:p>
          <a:p>
            <a:pPr>
              <a:buFontTx/>
              <a:buChar char="-"/>
            </a:pPr>
            <a:r>
              <a:rPr lang="en-US" sz="2400" dirty="0">
                <a:latin typeface="Bookman Old Style" panose="02050604050505020204" pitchFamily="18" charset="0"/>
              </a:rPr>
              <a:t>Borst is </a:t>
            </a:r>
            <a:r>
              <a:rPr lang="en-US" sz="2400" dirty="0" err="1">
                <a:latin typeface="Bookman Old Style" panose="02050604050505020204" pitchFamily="18" charset="0"/>
              </a:rPr>
              <a:t>vormbaar</a:t>
            </a:r>
            <a:r>
              <a:rPr lang="en-US" sz="2400" dirty="0">
                <a:latin typeface="Bookman Old Style" panose="02050604050505020204" pitchFamily="18" charset="0"/>
              </a:rPr>
              <a:t> → baby </a:t>
            </a:r>
            <a:r>
              <a:rPr lang="en-US" sz="2400" dirty="0" err="1">
                <a:latin typeface="Bookman Old Style" panose="02050604050505020204" pitchFamily="18" charset="0"/>
              </a:rPr>
              <a:t>kan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aanhappen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b="1" dirty="0" err="1">
                <a:latin typeface="Bookman Old Style" panose="02050604050505020204" pitchFamily="18" charset="0"/>
              </a:rPr>
              <a:t>Pathologische</a:t>
            </a:r>
            <a:r>
              <a:rPr lang="en-US" sz="2400" b="1" dirty="0">
                <a:latin typeface="Bookman Old Style" panose="02050604050505020204" pitchFamily="18" charset="0"/>
              </a:rPr>
              <a:t> </a:t>
            </a:r>
            <a:r>
              <a:rPr lang="en-US" sz="2400" b="1" dirty="0" err="1">
                <a:latin typeface="Bookman Old Style" panose="02050604050505020204" pitchFamily="18" charset="0"/>
              </a:rPr>
              <a:t>stuwing</a:t>
            </a:r>
            <a:endParaRPr lang="en-US" sz="2400" b="1" dirty="0">
              <a:latin typeface="Bookman Old Style" panose="02050604050505020204" pitchFamily="18" charset="0"/>
            </a:endParaRPr>
          </a:p>
          <a:p>
            <a:pPr>
              <a:buFontTx/>
              <a:buChar char="-"/>
            </a:pPr>
            <a:r>
              <a:rPr lang="en-US" sz="2400" dirty="0" err="1">
                <a:latin typeface="Bookman Old Style" panose="02050604050505020204" pitchFamily="18" charset="0"/>
              </a:rPr>
              <a:t>Borsten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voelen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oncomfortabel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aan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400" dirty="0">
                <a:latin typeface="Bookman Old Style" panose="02050604050505020204" pitchFamily="18" charset="0"/>
              </a:rPr>
              <a:t>Baby </a:t>
            </a:r>
            <a:r>
              <a:rPr lang="en-US" sz="2400" dirty="0" err="1">
                <a:latin typeface="Bookman Old Style" panose="02050604050505020204" pitchFamily="18" charset="0"/>
              </a:rPr>
              <a:t>kan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niet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aanhappen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400" dirty="0" err="1">
                <a:latin typeface="Bookman Old Style" panose="02050604050505020204" pitchFamily="18" charset="0"/>
              </a:rPr>
              <a:t>Risico</a:t>
            </a:r>
            <a:r>
              <a:rPr lang="en-US" sz="2400" dirty="0">
                <a:latin typeface="Bookman Old Style" panose="02050604050505020204" pitchFamily="18" charset="0"/>
              </a:rPr>
              <a:t> op </a:t>
            </a:r>
            <a:r>
              <a:rPr lang="en-US" sz="2400" dirty="0" err="1">
                <a:latin typeface="Bookman Old Style" panose="02050604050505020204" pitchFamily="18" charset="0"/>
              </a:rPr>
              <a:t>borstonsteking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400" dirty="0" err="1">
                <a:latin typeface="Bookman Old Style" panose="02050604050505020204" pitchFamily="18" charset="0"/>
              </a:rPr>
              <a:t>Teruglopen</a:t>
            </a:r>
            <a:r>
              <a:rPr lang="en-US" sz="2400" dirty="0">
                <a:latin typeface="Bookman Old Style" panose="02050604050505020204" pitchFamily="18" charset="0"/>
              </a:rPr>
              <a:t> van de </a:t>
            </a:r>
            <a:r>
              <a:rPr lang="en-US" sz="2400" dirty="0" err="1">
                <a:latin typeface="Bookman Old Style" panose="02050604050505020204" pitchFamily="18" charset="0"/>
              </a:rPr>
              <a:t>melkproductie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  <a:endParaRPr lang="nl-NL" sz="2400" dirty="0">
              <a:latin typeface="Bookman Old Style" panose="02050604050505020204" pitchFamily="18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AE301CA-D6D0-4F73-81FF-EFBE245CB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37248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E4D51D-EC8C-42A0-9298-E29EB6525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err="1">
                <a:latin typeface="Bookman Old Style" panose="02050604050505020204" pitchFamily="18" charset="0"/>
              </a:rPr>
              <a:t>Pathologische</a:t>
            </a:r>
            <a:r>
              <a:rPr lang="en-US" sz="5400" dirty="0">
                <a:latin typeface="Bookman Old Style" panose="02050604050505020204" pitchFamily="18" charset="0"/>
              </a:rPr>
              <a:t> </a:t>
            </a:r>
            <a:r>
              <a:rPr lang="en-US" sz="5400" dirty="0" err="1">
                <a:latin typeface="Bookman Old Style" panose="02050604050505020204" pitchFamily="18" charset="0"/>
              </a:rPr>
              <a:t>stuwing</a:t>
            </a:r>
            <a:endParaRPr lang="nl-NL" sz="54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18BC3A-6FFD-4144-8330-988419990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2054087"/>
            <a:ext cx="9509760" cy="3975492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Bookman Old Style" panose="02050604050505020204" pitchFamily="18" charset="0"/>
              </a:rPr>
              <a:t>Borsten</a:t>
            </a:r>
            <a:r>
              <a:rPr lang="en-US" sz="2800" dirty="0">
                <a:latin typeface="Bookman Old Style" panose="02050604050505020204" pitchFamily="18" charset="0"/>
              </a:rPr>
              <a:t> 1x </a:t>
            </a:r>
            <a:r>
              <a:rPr lang="en-US" sz="2800" dirty="0" err="1">
                <a:latin typeface="Bookman Old Style" panose="02050604050505020204" pitchFamily="18" charset="0"/>
              </a:rPr>
              <a:t>helamaal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goed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leeg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kolven</a:t>
            </a:r>
            <a:r>
              <a:rPr lang="en-US" sz="28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800" dirty="0" err="1">
                <a:latin typeface="Bookman Old Style" panose="02050604050505020204" pitchFamily="18" charset="0"/>
              </a:rPr>
              <a:t>Komt</a:t>
            </a:r>
            <a:r>
              <a:rPr lang="en-US" sz="2800" dirty="0">
                <a:latin typeface="Bookman Old Style" panose="02050604050505020204" pitchFamily="18" charset="0"/>
              </a:rPr>
              <a:t> de </a:t>
            </a:r>
            <a:r>
              <a:rPr lang="en-US" sz="2800" dirty="0" err="1">
                <a:latin typeface="Bookman Old Style" panose="02050604050505020204" pitchFamily="18" charset="0"/>
              </a:rPr>
              <a:t>melk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niet</a:t>
            </a:r>
            <a:r>
              <a:rPr lang="en-US" sz="2800" dirty="0">
                <a:latin typeface="Bookman Old Style" panose="02050604050505020204" pitchFamily="18" charset="0"/>
              </a:rPr>
              <a:t> → </a:t>
            </a:r>
            <a:r>
              <a:rPr lang="en-US" sz="2800" dirty="0" err="1">
                <a:latin typeface="Bookman Old Style" panose="02050604050505020204" pitchFamily="18" charset="0"/>
              </a:rPr>
              <a:t>iedere</a:t>
            </a:r>
            <a:r>
              <a:rPr lang="en-US" sz="2800" dirty="0">
                <a:latin typeface="Bookman Old Style" panose="02050604050505020204" pitchFamily="18" charset="0"/>
              </a:rPr>
              <a:t> 1.5 – 2 </a:t>
            </a:r>
            <a:r>
              <a:rPr lang="en-US" sz="2800" dirty="0" err="1">
                <a:latin typeface="Bookman Old Style" panose="02050604050505020204" pitchFamily="18" charset="0"/>
              </a:rPr>
              <a:t>uur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kolven</a:t>
            </a:r>
            <a:r>
              <a:rPr lang="en-US" sz="2800" dirty="0">
                <a:latin typeface="Bookman Old Style" panose="02050604050505020204" pitchFamily="18" charset="0"/>
              </a:rPr>
              <a:t> tot de </a:t>
            </a:r>
            <a:r>
              <a:rPr lang="en-US" sz="2800" dirty="0" err="1">
                <a:latin typeface="Bookman Old Style" panose="02050604050505020204" pitchFamily="18" charset="0"/>
              </a:rPr>
              <a:t>melkstroom</a:t>
            </a:r>
            <a:r>
              <a:rPr lang="en-US" sz="2800" dirty="0">
                <a:latin typeface="Bookman Old Style" panose="02050604050505020204" pitchFamily="18" charset="0"/>
              </a:rPr>
              <a:t> op gang </a:t>
            </a:r>
            <a:r>
              <a:rPr lang="en-US" sz="2800" dirty="0" err="1">
                <a:latin typeface="Bookman Old Style" panose="02050604050505020204" pitchFamily="18" charset="0"/>
              </a:rPr>
              <a:t>komt</a:t>
            </a:r>
            <a:r>
              <a:rPr lang="en-US" sz="28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800" dirty="0" err="1">
                <a:latin typeface="Bookman Old Style" panose="02050604050505020204" pitchFamily="18" charset="0"/>
              </a:rPr>
              <a:t>Warme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kompressen</a:t>
            </a:r>
            <a:r>
              <a:rPr lang="en-US" sz="2800" dirty="0">
                <a:latin typeface="Bookman Old Style" panose="02050604050505020204" pitchFamily="18" charset="0"/>
              </a:rPr>
              <a:t> op de </a:t>
            </a:r>
            <a:r>
              <a:rPr lang="en-US" sz="2800" dirty="0" err="1">
                <a:latin typeface="Bookman Old Style" panose="02050604050505020204" pitchFamily="18" charset="0"/>
              </a:rPr>
              <a:t>borst</a:t>
            </a:r>
            <a:r>
              <a:rPr lang="en-US" sz="2800" dirty="0">
                <a:latin typeface="Bookman Old Style" panose="02050604050505020204" pitchFamily="18" charset="0"/>
              </a:rPr>
              <a:t> → </a:t>
            </a:r>
            <a:r>
              <a:rPr lang="en-US" sz="2800" dirty="0" err="1">
                <a:latin typeface="Bookman Old Style" panose="02050604050505020204" pitchFamily="18" charset="0"/>
              </a:rPr>
              <a:t>zoutwater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badje</a:t>
            </a:r>
            <a:r>
              <a:rPr lang="en-US" sz="28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800" dirty="0" err="1">
                <a:latin typeface="Bookman Old Style" panose="02050604050505020204" pitchFamily="18" charset="0"/>
              </a:rPr>
              <a:t>Masseren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voor</a:t>
            </a:r>
            <a:r>
              <a:rPr lang="en-US" sz="2800" dirty="0">
                <a:latin typeface="Bookman Old Style" panose="02050604050505020204" pitchFamily="18" charset="0"/>
              </a:rPr>
              <a:t> het </a:t>
            </a:r>
            <a:r>
              <a:rPr lang="en-US" sz="2800" dirty="0" err="1">
                <a:latin typeface="Bookman Old Style" panose="02050604050505020204" pitchFamily="18" charset="0"/>
              </a:rPr>
              <a:t>kolven</a:t>
            </a:r>
            <a:r>
              <a:rPr lang="en-US" sz="2800" dirty="0">
                <a:latin typeface="Bookman Old Style" panose="02050604050505020204" pitchFamily="18" charset="0"/>
              </a:rPr>
              <a:t>.</a:t>
            </a:r>
            <a:endParaRPr lang="nl-NL" sz="2800" dirty="0">
              <a:latin typeface="Bookman Old Style" panose="02050604050505020204" pitchFamily="18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F8C7031-F90F-4371-80AF-AE5701665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127592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5BAE72-5189-42EB-A927-8E76E639C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Bookman Old Style" panose="02050604050505020204" pitchFamily="18" charset="0"/>
              </a:rPr>
              <a:t>Oorzaken</a:t>
            </a:r>
            <a:r>
              <a:rPr lang="en-US" sz="4000" dirty="0">
                <a:latin typeface="Bookman Old Style" panose="02050604050505020204" pitchFamily="18" charset="0"/>
              </a:rPr>
              <a:t> van </a:t>
            </a:r>
            <a:r>
              <a:rPr lang="en-US" sz="4000" dirty="0" err="1">
                <a:latin typeface="Bookman Old Style" panose="02050604050505020204" pitchFamily="18" charset="0"/>
              </a:rPr>
              <a:t>stuwing</a:t>
            </a:r>
            <a:r>
              <a:rPr lang="en-US" sz="4000" dirty="0"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latin typeface="Bookman Old Style" panose="02050604050505020204" pitchFamily="18" charset="0"/>
              </a:rPr>
              <a:t>kunnen</a:t>
            </a:r>
            <a:r>
              <a:rPr lang="en-US" sz="4000" dirty="0"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latin typeface="Bookman Old Style" panose="02050604050505020204" pitchFamily="18" charset="0"/>
              </a:rPr>
              <a:t>zijn</a:t>
            </a:r>
            <a:endParaRPr lang="nl-NL" sz="40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8E74B9-109D-48D3-BC0A-08F34FEF0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2199861"/>
            <a:ext cx="9509760" cy="3829718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Bookman Old Style" panose="02050604050505020204" pitchFamily="18" charset="0"/>
              </a:rPr>
              <a:t>Voedingen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overslaan</a:t>
            </a:r>
            <a:r>
              <a:rPr lang="en-US" sz="28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800" dirty="0" err="1">
                <a:latin typeface="Bookman Old Style" panose="02050604050505020204" pitchFamily="18" charset="0"/>
              </a:rPr>
              <a:t>Duur</a:t>
            </a:r>
            <a:r>
              <a:rPr lang="en-US" sz="2800" dirty="0">
                <a:latin typeface="Bookman Old Style" panose="02050604050505020204" pitchFamily="18" charset="0"/>
              </a:rPr>
              <a:t> van de </a:t>
            </a:r>
            <a:r>
              <a:rPr lang="en-US" sz="2800" dirty="0" err="1">
                <a:latin typeface="Bookman Old Style" panose="02050604050505020204" pitchFamily="18" charset="0"/>
              </a:rPr>
              <a:t>voeding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beperken</a:t>
            </a:r>
            <a:r>
              <a:rPr lang="en-US" sz="28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800" dirty="0" err="1">
                <a:latin typeface="Bookman Old Style" panose="02050604050505020204" pitchFamily="18" charset="0"/>
              </a:rPr>
              <a:t>Tweede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borst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aanbieden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als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deze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nog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niet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goed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geleegd</a:t>
            </a:r>
            <a:r>
              <a:rPr lang="en-US" sz="2800" dirty="0">
                <a:latin typeface="Bookman Old Style" panose="02050604050505020204" pitchFamily="18" charset="0"/>
              </a:rPr>
              <a:t> is.</a:t>
            </a:r>
          </a:p>
          <a:p>
            <a:r>
              <a:rPr lang="en-US" sz="2800" dirty="0" err="1">
                <a:latin typeface="Bookman Old Style" panose="02050604050505020204" pitchFamily="18" charset="0"/>
              </a:rPr>
              <a:t>Te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strakke</a:t>
            </a:r>
            <a:r>
              <a:rPr lang="en-US" sz="2800" dirty="0">
                <a:latin typeface="Bookman Old Style" panose="02050604050505020204" pitchFamily="18" charset="0"/>
              </a:rPr>
              <a:t>/</a:t>
            </a:r>
            <a:r>
              <a:rPr lang="en-US" sz="2800" dirty="0" err="1">
                <a:latin typeface="Bookman Old Style" panose="02050604050505020204" pitchFamily="18" charset="0"/>
              </a:rPr>
              <a:t>knellende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bh</a:t>
            </a:r>
            <a:r>
              <a:rPr lang="en-US" sz="28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800" dirty="0">
                <a:latin typeface="Bookman Old Style" panose="02050604050505020204" pitchFamily="18" charset="0"/>
              </a:rPr>
              <a:t>Vocht </a:t>
            </a:r>
            <a:r>
              <a:rPr lang="en-US" sz="2800" dirty="0" err="1">
                <a:latin typeface="Bookman Old Style" panose="02050604050505020204" pitchFamily="18" charset="0"/>
              </a:rPr>
              <a:t>toegediend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tijdens</a:t>
            </a:r>
            <a:r>
              <a:rPr lang="en-US" sz="2800" dirty="0">
                <a:latin typeface="Bookman Old Style" panose="02050604050505020204" pitchFamily="18" charset="0"/>
              </a:rPr>
              <a:t> de </a:t>
            </a:r>
            <a:r>
              <a:rPr lang="en-US" sz="2800" dirty="0" err="1">
                <a:latin typeface="Bookman Old Style" panose="02050604050505020204" pitchFamily="18" charset="0"/>
              </a:rPr>
              <a:t>bevalling</a:t>
            </a:r>
            <a:r>
              <a:rPr lang="en-US" sz="2800" dirty="0">
                <a:latin typeface="Bookman Old Style" panose="02050604050505020204" pitchFamily="18" charset="0"/>
              </a:rPr>
              <a:t>.</a:t>
            </a:r>
            <a:endParaRPr lang="nl-NL" sz="2800" dirty="0">
              <a:latin typeface="Bookman Old Style" panose="02050604050505020204" pitchFamily="18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0A73AF1-3419-4FA9-8C33-B6A6BC90E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387221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497F2-492D-44DE-A096-5A7487BAF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917082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Bookman Old Style" panose="02050604050505020204" pitchFamily="18" charset="0"/>
              </a:rPr>
              <a:t>Risico</a:t>
            </a:r>
            <a:r>
              <a:rPr lang="en-US" sz="4400" dirty="0">
                <a:latin typeface="Bookman Old Style" panose="02050604050505020204" pitchFamily="18" charset="0"/>
              </a:rPr>
              <a:t> </a:t>
            </a:r>
            <a:r>
              <a:rPr lang="en-US" sz="4400" dirty="0" err="1">
                <a:latin typeface="Bookman Old Style" panose="02050604050505020204" pitchFamily="18" charset="0"/>
              </a:rPr>
              <a:t>verminderen</a:t>
            </a:r>
            <a:r>
              <a:rPr lang="en-US" sz="4400" dirty="0">
                <a:latin typeface="Bookman Old Style" panose="02050604050505020204" pitchFamily="18" charset="0"/>
              </a:rPr>
              <a:t> op </a:t>
            </a:r>
            <a:r>
              <a:rPr lang="en-US" sz="4400" dirty="0" err="1">
                <a:latin typeface="Bookman Old Style" panose="02050604050505020204" pitchFamily="18" charset="0"/>
              </a:rPr>
              <a:t>stuwing</a:t>
            </a:r>
            <a:endParaRPr lang="nl-NL" sz="44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7ECDAF1-DB56-4802-9793-CE7D94EFC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1120" y="1678786"/>
            <a:ext cx="4572000" cy="766588"/>
          </a:xfrm>
        </p:spPr>
        <p:txBody>
          <a:bodyPr/>
          <a:lstStyle/>
          <a:p>
            <a:r>
              <a:rPr lang="en-US" dirty="0" err="1"/>
              <a:t>Fysiologische</a:t>
            </a:r>
            <a:r>
              <a:rPr lang="en-US" dirty="0"/>
              <a:t> </a:t>
            </a:r>
            <a:r>
              <a:rPr lang="en-US" dirty="0" err="1"/>
              <a:t>stuwing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4789551-7DE2-45DB-8205-A017CC2BDB4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Is </a:t>
            </a:r>
            <a:r>
              <a:rPr lang="en-US" sz="2400" dirty="0" err="1"/>
              <a:t>een</a:t>
            </a:r>
            <a:r>
              <a:rPr lang="en-US" sz="2400" dirty="0"/>
              <a:t> </a:t>
            </a:r>
            <a:r>
              <a:rPr lang="en-US" sz="2400" dirty="0" err="1"/>
              <a:t>normaal</a:t>
            </a:r>
            <a:r>
              <a:rPr lang="en-US" sz="2400" dirty="0"/>
              <a:t> </a:t>
            </a:r>
            <a:r>
              <a:rPr lang="en-US" sz="2400" dirty="0" err="1"/>
              <a:t>proces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Onbeperkt</a:t>
            </a:r>
            <a:r>
              <a:rPr lang="en-US" sz="2400" dirty="0"/>
              <a:t> </a:t>
            </a:r>
            <a:r>
              <a:rPr lang="en-US" sz="2400" dirty="0" err="1"/>
              <a:t>borstvoeding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Onbeperkte</a:t>
            </a:r>
            <a:r>
              <a:rPr lang="en-US" sz="2400" dirty="0"/>
              <a:t> </a:t>
            </a:r>
            <a:r>
              <a:rPr lang="en-US" sz="2400" dirty="0" err="1"/>
              <a:t>voedings</a:t>
            </a:r>
            <a:r>
              <a:rPr lang="en-US" sz="2400" dirty="0"/>
              <a:t> </a:t>
            </a:r>
            <a:r>
              <a:rPr lang="en-US" sz="2400" dirty="0" err="1"/>
              <a:t>duur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Huid</a:t>
            </a:r>
            <a:r>
              <a:rPr lang="en-US" sz="2400" dirty="0"/>
              <a:t> op </a:t>
            </a:r>
            <a:r>
              <a:rPr lang="en-US" sz="2400" dirty="0" err="1"/>
              <a:t>huid</a:t>
            </a:r>
            <a:r>
              <a:rPr lang="en-US" sz="2400" dirty="0"/>
              <a:t>.</a:t>
            </a:r>
            <a:endParaRPr lang="nl-NL" sz="2400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9E23E64-CA2F-4023-A19A-ADE6A5F69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80" y="1678785"/>
            <a:ext cx="4572000" cy="766588"/>
          </a:xfrm>
        </p:spPr>
        <p:txBody>
          <a:bodyPr/>
          <a:lstStyle/>
          <a:p>
            <a:r>
              <a:rPr lang="en-US" dirty="0" err="1"/>
              <a:t>Pathologische</a:t>
            </a:r>
            <a:r>
              <a:rPr lang="en-US" dirty="0"/>
              <a:t> </a:t>
            </a:r>
            <a:r>
              <a:rPr lang="en-US" dirty="0" err="1"/>
              <a:t>stuwing</a:t>
            </a: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5F7372C-7631-441B-AAC0-45A1E612E92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Pathologisch</a:t>
            </a:r>
            <a:r>
              <a:rPr lang="en-US" sz="2400" dirty="0"/>
              <a:t> </a:t>
            </a:r>
            <a:r>
              <a:rPr lang="en-US" sz="2400" dirty="0" err="1"/>
              <a:t>proces</a:t>
            </a:r>
            <a:r>
              <a:rPr lang="en-US" sz="2400" dirty="0"/>
              <a:t>.</a:t>
            </a:r>
          </a:p>
          <a:p>
            <a:r>
              <a:rPr lang="en-US" sz="2400" dirty="0"/>
              <a:t>1x </a:t>
            </a:r>
            <a:r>
              <a:rPr lang="en-US" sz="2400" dirty="0" err="1"/>
              <a:t>helemaal</a:t>
            </a:r>
            <a:r>
              <a:rPr lang="en-US" sz="2400" dirty="0"/>
              <a:t> </a:t>
            </a:r>
            <a:r>
              <a:rPr lang="en-US" sz="2400" dirty="0" err="1"/>
              <a:t>goed</a:t>
            </a:r>
            <a:r>
              <a:rPr lang="en-US" sz="2400" dirty="0"/>
              <a:t> </a:t>
            </a:r>
            <a:r>
              <a:rPr lang="en-US" sz="2400" dirty="0" err="1"/>
              <a:t>leegkolven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Onbeperkt</a:t>
            </a:r>
            <a:r>
              <a:rPr lang="en-US" sz="2400" dirty="0"/>
              <a:t> </a:t>
            </a:r>
            <a:r>
              <a:rPr lang="en-US" sz="2400" dirty="0" err="1"/>
              <a:t>borstvoeding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Onbeperkte</a:t>
            </a:r>
            <a:r>
              <a:rPr lang="en-US" sz="2400" dirty="0"/>
              <a:t> </a:t>
            </a:r>
            <a:r>
              <a:rPr lang="en-US" sz="2400" dirty="0" err="1"/>
              <a:t>voedings</a:t>
            </a:r>
            <a:r>
              <a:rPr lang="en-US" sz="2400" dirty="0"/>
              <a:t> </a:t>
            </a:r>
            <a:r>
              <a:rPr lang="en-US" sz="2400" dirty="0" err="1"/>
              <a:t>duur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Huid</a:t>
            </a:r>
            <a:r>
              <a:rPr lang="en-US" sz="2400" dirty="0"/>
              <a:t> op </a:t>
            </a:r>
            <a:r>
              <a:rPr lang="en-US" sz="2400" dirty="0" err="1"/>
              <a:t>huid</a:t>
            </a:r>
            <a:r>
              <a:rPr lang="en-US" sz="2400" dirty="0"/>
              <a:t>.</a:t>
            </a:r>
            <a:endParaRPr lang="nl-NL" sz="2400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10CFC764-4DB9-45D4-A80F-2B852D5B0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408087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3740A7-5052-4E7A-8397-E817CA5F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err="1">
                <a:latin typeface="Bookman Old Style" panose="02050604050505020204" pitchFamily="18" charset="0"/>
              </a:rPr>
              <a:t>Te</a:t>
            </a:r>
            <a:r>
              <a:rPr lang="en-US" sz="5400" dirty="0">
                <a:latin typeface="Bookman Old Style" panose="02050604050505020204" pitchFamily="18" charset="0"/>
              </a:rPr>
              <a:t> </a:t>
            </a:r>
            <a:r>
              <a:rPr lang="en-US" sz="5400" dirty="0" err="1">
                <a:latin typeface="Bookman Old Style" panose="02050604050505020204" pitchFamily="18" charset="0"/>
              </a:rPr>
              <a:t>veel</a:t>
            </a:r>
            <a:r>
              <a:rPr lang="en-US" sz="5400" dirty="0">
                <a:latin typeface="Bookman Old Style" panose="02050604050505020204" pitchFamily="18" charset="0"/>
              </a:rPr>
              <a:t> </a:t>
            </a:r>
            <a:r>
              <a:rPr lang="en-US" sz="5400" dirty="0" err="1">
                <a:latin typeface="Bookman Old Style" panose="02050604050505020204" pitchFamily="18" charset="0"/>
              </a:rPr>
              <a:t>voeding</a:t>
            </a:r>
            <a:endParaRPr lang="nl-NL" sz="54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7D97D9-EF24-4BD7-92AE-CCFE54158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2213113"/>
            <a:ext cx="9509760" cy="3816466"/>
          </a:xfrm>
        </p:spPr>
        <p:txBody>
          <a:bodyPr/>
          <a:lstStyle/>
          <a:p>
            <a:r>
              <a:rPr lang="en-US" sz="2400" dirty="0" err="1">
                <a:latin typeface="Bookman Old Style" panose="02050604050505020204" pitchFamily="18" charset="0"/>
              </a:rPr>
              <a:t>Vraag</a:t>
            </a:r>
            <a:r>
              <a:rPr lang="en-US" sz="2400" dirty="0">
                <a:latin typeface="Bookman Old Style" panose="02050604050505020204" pitchFamily="18" charset="0"/>
              </a:rPr>
              <a:t> en </a:t>
            </a:r>
            <a:r>
              <a:rPr lang="en-US" sz="2400" dirty="0" err="1">
                <a:latin typeface="Bookman Old Style" panose="02050604050505020204" pitchFamily="18" charset="0"/>
              </a:rPr>
              <a:t>aanbod</a:t>
            </a:r>
            <a:r>
              <a:rPr lang="en-US" sz="2400" dirty="0">
                <a:latin typeface="Bookman Old Style" panose="02050604050505020204" pitchFamily="18" charset="0"/>
              </a:rPr>
              <a:t> is </a:t>
            </a:r>
            <a:r>
              <a:rPr lang="en-US" sz="2400" dirty="0" err="1">
                <a:latin typeface="Bookman Old Style" panose="02050604050505020204" pitchFamily="18" charset="0"/>
              </a:rPr>
              <a:t>nog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niet</a:t>
            </a:r>
            <a:r>
              <a:rPr lang="en-US" sz="2400" dirty="0">
                <a:latin typeface="Bookman Old Style" panose="02050604050505020204" pitchFamily="18" charset="0"/>
              </a:rPr>
              <a:t> op </a:t>
            </a:r>
            <a:r>
              <a:rPr lang="en-US" sz="2400" dirty="0" err="1">
                <a:latin typeface="Bookman Old Style" panose="02050604050505020204" pitchFamily="18" charset="0"/>
              </a:rPr>
              <a:t>elkaar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afgestemd</a:t>
            </a:r>
            <a:r>
              <a:rPr lang="en-US" sz="2400" dirty="0">
                <a:latin typeface="Bookman Old Style" panose="02050604050505020204" pitchFamily="18" charset="0"/>
              </a:rPr>
              <a:t> → de </a:t>
            </a:r>
            <a:r>
              <a:rPr lang="en-US" sz="2400" dirty="0" err="1">
                <a:latin typeface="Bookman Old Style" panose="02050604050505020204" pitchFamily="18" charset="0"/>
              </a:rPr>
              <a:t>productie</a:t>
            </a:r>
            <a:r>
              <a:rPr lang="en-US" sz="2400" dirty="0">
                <a:latin typeface="Bookman Old Style" panose="02050604050505020204" pitchFamily="18" charset="0"/>
              </a:rPr>
              <a:t> is </a:t>
            </a:r>
            <a:r>
              <a:rPr lang="en-US" sz="2400" dirty="0" err="1">
                <a:latin typeface="Bookman Old Style" panose="02050604050505020204" pitchFamily="18" charset="0"/>
              </a:rPr>
              <a:t>groter</a:t>
            </a:r>
            <a:r>
              <a:rPr lang="en-US" sz="2400" dirty="0">
                <a:latin typeface="Bookman Old Style" panose="02050604050505020204" pitchFamily="18" charset="0"/>
              </a:rPr>
              <a:t> dan de </a:t>
            </a:r>
            <a:r>
              <a:rPr lang="en-US" sz="2400" dirty="0" err="1">
                <a:latin typeface="Bookman Old Style" panose="02050604050505020204" pitchFamily="18" charset="0"/>
              </a:rPr>
              <a:t>behoefte</a:t>
            </a:r>
            <a:r>
              <a:rPr lang="en-US" sz="2400" dirty="0">
                <a:latin typeface="Bookman Old Style" panose="02050604050505020204" pitchFamily="18" charset="0"/>
              </a:rPr>
              <a:t> van de baby.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Kan net </a:t>
            </a:r>
            <a:r>
              <a:rPr lang="en-US" sz="2400" dirty="0" err="1">
                <a:latin typeface="Bookman Old Style" panose="02050604050505020204" pitchFamily="18" charset="0"/>
              </a:rPr>
              <a:t>zo’n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probleem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zijn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als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te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weing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melk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Lost </a:t>
            </a:r>
            <a:r>
              <a:rPr lang="en-US" sz="2400" dirty="0" err="1">
                <a:latin typeface="Bookman Old Style" panose="02050604050505020204" pitchFamily="18" charset="0"/>
              </a:rPr>
              <a:t>zich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meestal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vanzelf</a:t>
            </a:r>
            <a:r>
              <a:rPr lang="en-US" sz="2400" dirty="0">
                <a:latin typeface="Bookman Old Style" panose="02050604050505020204" pitchFamily="18" charset="0"/>
              </a:rPr>
              <a:t> op → </a:t>
            </a:r>
            <a:r>
              <a:rPr lang="en-US" sz="2400" dirty="0" err="1">
                <a:latin typeface="Bookman Old Style" panose="02050604050505020204" pitchFamily="18" charset="0"/>
              </a:rPr>
              <a:t>ongeveer</a:t>
            </a:r>
            <a:r>
              <a:rPr lang="en-US" sz="2400" dirty="0">
                <a:latin typeface="Bookman Old Style" panose="02050604050505020204" pitchFamily="18" charset="0"/>
              </a:rPr>
              <a:t> 6 – 8 </a:t>
            </a:r>
            <a:r>
              <a:rPr lang="en-US" sz="2400" dirty="0" err="1">
                <a:latin typeface="Bookman Old Style" panose="02050604050505020204" pitchFamily="18" charset="0"/>
              </a:rPr>
              <a:t>weken</a:t>
            </a:r>
            <a:r>
              <a:rPr lang="en-US" sz="2400" dirty="0">
                <a:latin typeface="Bookman Old Style" panose="02050604050505020204" pitchFamily="18" charset="0"/>
              </a:rPr>
              <a:t> pp.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Moeder </a:t>
            </a:r>
            <a:r>
              <a:rPr lang="en-US" sz="2400" dirty="0" err="1">
                <a:latin typeface="Bookman Old Style" panose="02050604050505020204" pitchFamily="18" charset="0"/>
              </a:rPr>
              <a:t>kan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zich</a:t>
            </a:r>
            <a:r>
              <a:rPr lang="en-US" sz="2400" dirty="0">
                <a:latin typeface="Bookman Old Style" panose="02050604050505020204" pitchFamily="18" charset="0"/>
              </a:rPr>
              <a:t> erg </a:t>
            </a:r>
            <a:r>
              <a:rPr lang="en-US" sz="2400" dirty="0" err="1">
                <a:latin typeface="Bookman Old Style" panose="02050604050505020204" pitchFamily="18" charset="0"/>
              </a:rPr>
              <a:t>ongemakkekijk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voelen</a:t>
            </a:r>
            <a:r>
              <a:rPr lang="en-US" sz="2400" dirty="0">
                <a:latin typeface="Bookman Old Style" panose="02050604050505020204" pitchFamily="18" charset="0"/>
              </a:rPr>
              <a:t> door het constant </a:t>
            </a:r>
            <a:r>
              <a:rPr lang="en-US" sz="2400" dirty="0" err="1">
                <a:latin typeface="Bookman Old Style" panose="02050604050505020204" pitchFamily="18" charset="0"/>
              </a:rPr>
              <a:t>lekken</a:t>
            </a:r>
            <a:r>
              <a:rPr lang="en-US" sz="2400" dirty="0">
                <a:latin typeface="Bookman Old Style" panose="02050604050505020204" pitchFamily="18" charset="0"/>
              </a:rPr>
              <a:t> van de </a:t>
            </a:r>
            <a:r>
              <a:rPr lang="en-US" sz="2400" dirty="0" err="1">
                <a:latin typeface="Bookman Old Style" panose="02050604050505020204" pitchFamily="18" charset="0"/>
              </a:rPr>
              <a:t>borsten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B9FCD62-A16B-48FD-AF11-926CAB194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294237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BE5058-A538-4848-B51C-917AA201A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383" y="331304"/>
            <a:ext cx="10588487" cy="1613610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>
                <a:latin typeface="Bookman Old Style" panose="02050604050505020204" pitchFamily="18" charset="0"/>
              </a:rPr>
              <a:t>Oorzaken</a:t>
            </a:r>
            <a:r>
              <a:rPr lang="en-US" sz="4000" dirty="0">
                <a:latin typeface="Bookman Old Style" panose="02050604050505020204" pitchFamily="18" charset="0"/>
              </a:rPr>
              <a:t> van </a:t>
            </a:r>
            <a:r>
              <a:rPr lang="en-US" sz="4000" dirty="0" err="1">
                <a:latin typeface="Bookman Old Style" panose="02050604050505020204" pitchFamily="18" charset="0"/>
              </a:rPr>
              <a:t>een</a:t>
            </a:r>
            <a:r>
              <a:rPr lang="en-US" sz="4000" dirty="0"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latin typeface="Bookman Old Style" panose="02050604050505020204" pitchFamily="18" charset="0"/>
              </a:rPr>
              <a:t>overproductie</a:t>
            </a:r>
            <a:r>
              <a:rPr lang="en-US" sz="4000" dirty="0"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latin typeface="Bookman Old Style" panose="02050604050505020204" pitchFamily="18" charset="0"/>
              </a:rPr>
              <a:t>kunnen</a:t>
            </a:r>
            <a:r>
              <a:rPr lang="en-US" sz="4000" dirty="0"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latin typeface="Bookman Old Style" panose="02050604050505020204" pitchFamily="18" charset="0"/>
              </a:rPr>
              <a:t>zijn</a:t>
            </a:r>
            <a:endParaRPr lang="nl-NL" sz="40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7EA1E5-165A-4A9B-A3BB-07F1BF26E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2372139"/>
            <a:ext cx="9509760" cy="3657440"/>
          </a:xfrm>
        </p:spPr>
        <p:txBody>
          <a:bodyPr/>
          <a:lstStyle/>
          <a:p>
            <a:r>
              <a:rPr lang="en-US" sz="2800" dirty="0" err="1">
                <a:latin typeface="Bookman Old Style" panose="02050604050505020204" pitchFamily="18" charset="0"/>
              </a:rPr>
              <a:t>Meerdere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zwangerschappen</a:t>
            </a:r>
            <a:r>
              <a:rPr lang="en-US" sz="28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800" dirty="0" err="1">
                <a:latin typeface="Bookman Old Style" panose="02050604050505020204" pitchFamily="18" charset="0"/>
              </a:rPr>
              <a:t>Kolven</a:t>
            </a:r>
            <a:r>
              <a:rPr lang="en-US" sz="28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800" dirty="0" err="1">
                <a:latin typeface="Bookman Old Style" panose="02050604050505020204" pitchFamily="18" charset="0"/>
              </a:rPr>
              <a:t>Prolactinoom</a:t>
            </a:r>
            <a:r>
              <a:rPr lang="en-US" sz="28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800" dirty="0" err="1">
                <a:latin typeface="Bookman Old Style" panose="02050604050505020204" pitchFamily="18" charset="0"/>
              </a:rPr>
              <a:t>Erfelijk</a:t>
            </a:r>
            <a:r>
              <a:rPr lang="en-US" sz="2800" dirty="0">
                <a:latin typeface="Bookman Old Style" panose="02050604050505020204" pitchFamily="18" charset="0"/>
              </a:rPr>
              <a:t>.</a:t>
            </a:r>
          </a:p>
          <a:p>
            <a:endParaRPr lang="en-US" dirty="0"/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9CBE8E3-CBEF-45B9-9125-DA375366A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313576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D5A2C-F67A-4189-841B-970630C6D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1"/>
            <a:ext cx="9509760" cy="725336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Bookman Old Style" panose="02050604050505020204" pitchFamily="18" charset="0"/>
              </a:rPr>
              <a:t>Gevolgen</a:t>
            </a:r>
            <a:r>
              <a:rPr lang="en-US" sz="4000" dirty="0">
                <a:latin typeface="Bookman Old Style" panose="02050604050505020204" pitchFamily="18" charset="0"/>
              </a:rPr>
              <a:t> van </a:t>
            </a:r>
            <a:r>
              <a:rPr lang="en-US" sz="4000" dirty="0" err="1">
                <a:latin typeface="Bookman Old Style" panose="02050604050505020204" pitchFamily="18" charset="0"/>
              </a:rPr>
              <a:t>een</a:t>
            </a:r>
            <a:r>
              <a:rPr lang="en-US" sz="4000" dirty="0"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latin typeface="Bookman Old Style" panose="02050604050505020204" pitchFamily="18" charset="0"/>
              </a:rPr>
              <a:t>overproductie</a:t>
            </a:r>
            <a:endParaRPr lang="nl-NL" sz="40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B53329-8281-4014-84C2-7B4EFC077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1577010"/>
            <a:ext cx="9509760" cy="4452570"/>
          </a:xfrm>
        </p:spPr>
        <p:txBody>
          <a:bodyPr>
            <a:noAutofit/>
          </a:bodyPr>
          <a:lstStyle/>
          <a:p>
            <a:r>
              <a:rPr lang="en-US" sz="2400" dirty="0" err="1">
                <a:latin typeface="Bookman Old Style" panose="02050604050505020204" pitchFamily="18" charset="0"/>
              </a:rPr>
              <a:t>Onrustige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voedingen</a:t>
            </a:r>
            <a:r>
              <a:rPr lang="en-US" sz="2400" dirty="0">
                <a:latin typeface="Bookman Old Style" panose="02050604050505020204" pitchFamily="18" charset="0"/>
              </a:rPr>
              <a:t>, baby </a:t>
            </a:r>
            <a:r>
              <a:rPr lang="en-US" sz="2400" dirty="0" err="1">
                <a:latin typeface="Bookman Old Style" panose="02050604050505020204" pitchFamily="18" charset="0"/>
              </a:rPr>
              <a:t>verslikt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zich</a:t>
            </a:r>
            <a:r>
              <a:rPr lang="en-US" sz="2400" dirty="0">
                <a:latin typeface="Bookman Old Style" panose="02050604050505020204" pitchFamily="18" charset="0"/>
              </a:rPr>
              <a:t>, </a:t>
            </a:r>
            <a:r>
              <a:rPr lang="en-US" sz="2400" dirty="0" err="1">
                <a:latin typeface="Bookman Old Style" panose="02050604050505020204" pitchFamily="18" charset="0"/>
              </a:rPr>
              <a:t>laat</a:t>
            </a:r>
            <a:r>
              <a:rPr lang="en-US" sz="2400" dirty="0">
                <a:latin typeface="Bookman Old Style" panose="02050604050505020204" pitchFamily="18" charset="0"/>
              </a:rPr>
              <a:t> los.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Borst </a:t>
            </a:r>
            <a:r>
              <a:rPr lang="en-US" sz="2400" dirty="0" err="1">
                <a:latin typeface="Bookman Old Style" panose="02050604050505020204" pitchFamily="18" charset="0"/>
              </a:rPr>
              <a:t>wordt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onvoldoende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geleegd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Baby </a:t>
            </a:r>
            <a:r>
              <a:rPr lang="en-US" sz="2400" dirty="0" err="1">
                <a:latin typeface="Bookman Old Style" panose="02050604050505020204" pitchFamily="18" charset="0"/>
              </a:rPr>
              <a:t>heeft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meer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groene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poepluiers</a:t>
            </a:r>
            <a:r>
              <a:rPr lang="en-US" sz="2400" dirty="0">
                <a:latin typeface="Bookman Old Style" panose="02050604050505020204" pitchFamily="18" charset="0"/>
              </a:rPr>
              <a:t> → lactose.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Meer </a:t>
            </a:r>
            <a:r>
              <a:rPr lang="en-US" sz="2400" dirty="0" err="1">
                <a:latin typeface="Bookman Old Style" panose="02050604050505020204" pitchFamily="18" charset="0"/>
              </a:rPr>
              <a:t>krampjes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Veel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groei</a:t>
            </a:r>
            <a:r>
              <a:rPr lang="en-US" sz="2400" dirty="0">
                <a:latin typeface="Bookman Old Style" panose="02050604050505020204" pitchFamily="18" charset="0"/>
              </a:rPr>
              <a:t> of </a:t>
            </a:r>
            <a:r>
              <a:rPr lang="en-US" sz="2400" dirty="0" err="1">
                <a:latin typeface="Bookman Old Style" panose="02050604050505020204" pitchFamily="18" charset="0"/>
              </a:rPr>
              <a:t>juist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weinig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groei</a:t>
            </a:r>
            <a:r>
              <a:rPr lang="en-US" sz="2400" dirty="0">
                <a:latin typeface="Bookman Old Style" panose="02050604050505020204" pitchFamily="18" charset="0"/>
              </a:rPr>
              <a:t> van de baby.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Moeder </a:t>
            </a:r>
            <a:r>
              <a:rPr lang="en-US" sz="2400" dirty="0" err="1">
                <a:latin typeface="Bookman Old Style" panose="02050604050505020204" pitchFamily="18" charset="0"/>
              </a:rPr>
              <a:t>voelt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zich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ongemakkelijk</a:t>
            </a:r>
            <a:r>
              <a:rPr lang="en-US" sz="2400" dirty="0">
                <a:latin typeface="Bookman Old Style" panose="02050604050505020204" pitchFamily="18" charset="0"/>
              </a:rPr>
              <a:t> → </a:t>
            </a:r>
            <a:r>
              <a:rPr lang="en-US" sz="2400" dirty="0" err="1">
                <a:latin typeface="Bookman Old Style" panose="02050604050505020204" pitchFamily="18" charset="0"/>
              </a:rPr>
              <a:t>lekkende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borsten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Risico</a:t>
            </a:r>
            <a:r>
              <a:rPr lang="en-US" sz="2400" dirty="0">
                <a:latin typeface="Bookman Old Style" panose="02050604050505020204" pitchFamily="18" charset="0"/>
              </a:rPr>
              <a:t> op </a:t>
            </a:r>
            <a:r>
              <a:rPr lang="en-US" sz="2400" dirty="0" err="1">
                <a:latin typeface="Bookman Old Style" panose="02050604050505020204" pitchFamily="18" charset="0"/>
              </a:rPr>
              <a:t>verstopte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melkkanaaltjes</a:t>
            </a:r>
            <a:r>
              <a:rPr lang="en-US" sz="2400" dirty="0">
                <a:latin typeface="Bookman Old Style" panose="02050604050505020204" pitchFamily="18" charset="0"/>
              </a:rPr>
              <a:t> en mastitis.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Pijn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tijdens</a:t>
            </a:r>
            <a:r>
              <a:rPr lang="en-US" sz="2400" dirty="0">
                <a:latin typeface="Bookman Old Style" panose="02050604050505020204" pitchFamily="18" charset="0"/>
              </a:rPr>
              <a:t> het TS</a:t>
            </a:r>
            <a:endParaRPr lang="nl-NL" sz="2400" dirty="0">
              <a:latin typeface="Bookman Old Style" panose="02050604050505020204" pitchFamily="18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D8C4EF6-F312-4B76-AC3F-50DAA61C0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311362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02B500-1CC6-4C32-9169-50AA69E63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159027"/>
            <a:ext cx="9509760" cy="1021233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>
                <a:latin typeface="Bookman Old Style" panose="02050604050505020204" pitchFamily="18" charset="0"/>
              </a:rPr>
              <a:t>Anatomie</a:t>
            </a:r>
            <a:r>
              <a:rPr lang="en-US" sz="5400" dirty="0">
                <a:latin typeface="Bookman Old Style" panose="02050604050505020204" pitchFamily="18" charset="0"/>
              </a:rPr>
              <a:t> van de </a:t>
            </a:r>
            <a:r>
              <a:rPr lang="en-US" sz="5400" dirty="0" err="1">
                <a:latin typeface="Bookman Old Style" panose="02050604050505020204" pitchFamily="18" charset="0"/>
              </a:rPr>
              <a:t>borst</a:t>
            </a:r>
            <a:endParaRPr lang="nl-NL" sz="5400" dirty="0">
              <a:latin typeface="Bookman Old Style" panose="02050604050505020204" pitchFamily="18" charset="0"/>
            </a:endParaRP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1468280E-B18A-435D-97E4-06151ED5AA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180522" y="1180260"/>
            <a:ext cx="5446643" cy="5127775"/>
          </a:xfrm>
        </p:spPr>
      </p:pic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FCCC5AD3-A2DC-4A86-9B67-260FAA46E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84459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7BA960-4FD0-4CEE-8E75-55E7508D9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861725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Wat </a:t>
            </a:r>
            <a:r>
              <a:rPr lang="en-US" sz="4400" dirty="0" err="1"/>
              <a:t>te</a:t>
            </a:r>
            <a:r>
              <a:rPr lang="en-US" sz="4400" dirty="0"/>
              <a:t> </a:t>
            </a:r>
            <a:r>
              <a:rPr lang="en-US" sz="4400" dirty="0" err="1"/>
              <a:t>doen</a:t>
            </a:r>
            <a:r>
              <a:rPr lang="en-US" sz="4400" dirty="0"/>
              <a:t> </a:t>
            </a:r>
            <a:r>
              <a:rPr lang="en-US" sz="4400" dirty="0" err="1"/>
              <a:t>bij</a:t>
            </a:r>
            <a:r>
              <a:rPr lang="en-US" sz="4400" dirty="0"/>
              <a:t> </a:t>
            </a:r>
            <a:r>
              <a:rPr lang="en-US" sz="4400" dirty="0" err="1"/>
              <a:t>een</a:t>
            </a:r>
            <a:r>
              <a:rPr lang="en-US" sz="4400" dirty="0"/>
              <a:t> </a:t>
            </a:r>
            <a:r>
              <a:rPr lang="en-US" sz="4400" dirty="0" err="1"/>
              <a:t>overproductie</a:t>
            </a:r>
            <a:endParaRPr lang="nl-NL" sz="44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EA4928-83BD-4BC1-BBBE-E9EA5410409F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>
                <a:latin typeface="Bookman Old Style" panose="02050604050505020204" pitchFamily="18" charset="0"/>
              </a:rPr>
              <a:t>1 </a:t>
            </a:r>
            <a:r>
              <a:rPr lang="en-US" dirty="0" err="1">
                <a:latin typeface="Bookman Old Style" panose="02050604050505020204" pitchFamily="18" charset="0"/>
              </a:rPr>
              <a:t>borst</a:t>
            </a:r>
            <a:r>
              <a:rPr lang="en-US" dirty="0">
                <a:latin typeface="Bookman Old Style" panose="02050604050505020204" pitchFamily="18" charset="0"/>
              </a:rPr>
              <a:t> per </a:t>
            </a:r>
            <a:r>
              <a:rPr lang="en-US" dirty="0" err="1">
                <a:latin typeface="Bookman Old Style" panose="02050604050505020204" pitchFamily="18" charset="0"/>
              </a:rPr>
              <a:t>voeding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Blokvoeden</a:t>
            </a:r>
            <a:r>
              <a:rPr lang="en-US" dirty="0">
                <a:latin typeface="Bookman Old Style" panose="02050604050505020204" pitchFamily="18" charset="0"/>
              </a:rPr>
              <a:t> → </a:t>
            </a:r>
            <a:r>
              <a:rPr lang="en-US" dirty="0" err="1">
                <a:latin typeface="Bookman Old Style" panose="02050604050505020204" pitchFamily="18" charset="0"/>
              </a:rPr>
              <a:t>zelfde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borst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aanbieden</a:t>
            </a:r>
            <a:r>
              <a:rPr lang="en-US" dirty="0">
                <a:latin typeface="Bookman Old Style" panose="02050604050505020204" pitchFamily="18" charset="0"/>
              </a:rPr>
              <a:t> in </a:t>
            </a:r>
            <a:r>
              <a:rPr lang="en-US" dirty="0" err="1">
                <a:latin typeface="Bookman Old Style" panose="02050604050505020204" pitchFamily="18" charset="0"/>
              </a:rPr>
              <a:t>een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blok</a:t>
            </a:r>
            <a:r>
              <a:rPr lang="en-US" dirty="0">
                <a:latin typeface="Bookman Old Style" panose="02050604050505020204" pitchFamily="18" charset="0"/>
              </a:rPr>
              <a:t> van </a:t>
            </a:r>
            <a:r>
              <a:rPr lang="en-US" dirty="0" err="1">
                <a:latin typeface="Bookman Old Style" panose="02050604050505020204" pitchFamily="18" charset="0"/>
              </a:rPr>
              <a:t>een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aantal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uur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Alleen</a:t>
            </a:r>
            <a:r>
              <a:rPr lang="en-US" dirty="0">
                <a:latin typeface="Bookman Old Style" panose="02050604050505020204" pitchFamily="18" charset="0"/>
              </a:rPr>
              <a:t> de spanning van de </a:t>
            </a:r>
            <a:r>
              <a:rPr lang="en-US" dirty="0" err="1">
                <a:latin typeface="Bookman Old Style" panose="02050604050505020204" pitchFamily="18" charset="0"/>
              </a:rPr>
              <a:t>andere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borst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kolven</a:t>
            </a:r>
            <a:r>
              <a:rPr lang="en-US" dirty="0">
                <a:latin typeface="Bookman Old Style" panose="02050604050505020204" pitchFamily="18" charset="0"/>
              </a:rPr>
              <a:t> → </a:t>
            </a:r>
            <a:r>
              <a:rPr lang="en-US" dirty="0" err="1">
                <a:latin typeface="Bookman Old Style" panose="02050604050505020204" pitchFamily="18" charset="0"/>
              </a:rPr>
              <a:t>niet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leeg</a:t>
            </a:r>
            <a:r>
              <a:rPr lang="en-US" dirty="0">
                <a:latin typeface="Bookman Old Style" panose="02050604050505020204" pitchFamily="18" charset="0"/>
              </a:rPr>
              <a:t>!</a:t>
            </a:r>
          </a:p>
          <a:p>
            <a:r>
              <a:rPr lang="en-US" dirty="0">
                <a:latin typeface="Bookman Old Style" panose="02050604050505020204" pitchFamily="18" charset="0"/>
              </a:rPr>
              <a:t>Moeder </a:t>
            </a:r>
            <a:r>
              <a:rPr lang="en-US" dirty="0" err="1">
                <a:latin typeface="Bookman Old Style" panose="02050604050505020204" pitchFamily="18" charset="0"/>
              </a:rPr>
              <a:t>achterover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leunend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voeden</a:t>
            </a:r>
            <a:r>
              <a:rPr lang="en-US" dirty="0">
                <a:latin typeface="Bookman Old Style" panose="02050604050505020204" pitchFamily="18" charset="0"/>
              </a:rPr>
              <a:t> → baby </a:t>
            </a:r>
            <a:r>
              <a:rPr lang="en-US" dirty="0" err="1">
                <a:latin typeface="Bookman Old Style" panose="02050604050505020204" pitchFamily="18" charset="0"/>
              </a:rPr>
              <a:t>drinkt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tegen</a:t>
            </a:r>
            <a:r>
              <a:rPr lang="en-US" dirty="0">
                <a:latin typeface="Bookman Old Style" panose="02050604050505020204" pitchFamily="18" charset="0"/>
              </a:rPr>
              <a:t> de </a:t>
            </a:r>
            <a:r>
              <a:rPr lang="en-US" dirty="0" err="1">
                <a:latin typeface="Bookman Old Style" panose="02050604050505020204" pitchFamily="18" charset="0"/>
              </a:rPr>
              <a:t>zwaartekracht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Bh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aan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tijdens</a:t>
            </a:r>
            <a:r>
              <a:rPr lang="en-US" dirty="0">
                <a:latin typeface="Bookman Old Style" panose="02050604050505020204" pitchFamily="18" charset="0"/>
              </a:rPr>
              <a:t> het </a:t>
            </a:r>
            <a:r>
              <a:rPr lang="en-US" dirty="0" err="1">
                <a:latin typeface="Bookman Old Style" panose="02050604050505020204" pitchFamily="18" charset="0"/>
              </a:rPr>
              <a:t>douchen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0B0D804-A206-4E89-977F-FDF4B8E3F3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Bookman Old Style" panose="02050604050505020204" pitchFamily="18" charset="0"/>
              </a:rPr>
              <a:t>Baby van de </a:t>
            </a:r>
            <a:r>
              <a:rPr lang="en-US" dirty="0" err="1">
                <a:latin typeface="Bookman Old Style" panose="02050604050505020204" pitchFamily="18" charset="0"/>
              </a:rPr>
              <a:t>borst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halen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bij</a:t>
            </a:r>
            <a:r>
              <a:rPr lang="en-US" dirty="0">
                <a:latin typeface="Bookman Old Style" panose="02050604050505020204" pitchFamily="18" charset="0"/>
              </a:rPr>
              <a:t> het 1e TS.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Borsten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na</a:t>
            </a:r>
            <a:r>
              <a:rPr lang="en-US" dirty="0">
                <a:latin typeface="Bookman Old Style" panose="02050604050505020204" pitchFamily="18" charset="0"/>
              </a:rPr>
              <a:t> de voiding </a:t>
            </a:r>
            <a:r>
              <a:rPr lang="en-US" dirty="0" err="1">
                <a:latin typeface="Bookman Old Style" panose="02050604050505020204" pitchFamily="18" charset="0"/>
              </a:rPr>
              <a:t>controleren</a:t>
            </a:r>
            <a:r>
              <a:rPr lang="en-US" dirty="0">
                <a:latin typeface="Bookman Old Style" panose="02050604050505020204" pitchFamily="18" charset="0"/>
              </a:rPr>
              <a:t> op </a:t>
            </a:r>
            <a:r>
              <a:rPr lang="en-US" dirty="0" err="1">
                <a:latin typeface="Bookman Old Style" panose="02050604050505020204" pitchFamily="18" charset="0"/>
              </a:rPr>
              <a:t>harde</a:t>
            </a:r>
            <a:r>
              <a:rPr lang="en-US" dirty="0">
                <a:latin typeface="Bookman Old Style" panose="02050604050505020204" pitchFamily="18" charset="0"/>
              </a:rPr>
              <a:t>/</a:t>
            </a:r>
            <a:r>
              <a:rPr lang="en-US" dirty="0" err="1">
                <a:latin typeface="Bookman Old Style" panose="02050604050505020204" pitchFamily="18" charset="0"/>
              </a:rPr>
              <a:t>pijnlijke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plekken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Experimenteer</a:t>
            </a:r>
            <a:r>
              <a:rPr lang="en-US" dirty="0">
                <a:latin typeface="Bookman Old Style" panose="02050604050505020204" pitchFamily="18" charset="0"/>
              </a:rPr>
              <a:t> met </a:t>
            </a:r>
            <a:r>
              <a:rPr lang="en-US" dirty="0" err="1">
                <a:latin typeface="Bookman Old Style" panose="02050604050505020204" pitchFamily="18" charset="0"/>
              </a:rPr>
              <a:t>verschillende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houdingen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  <a:endParaRPr lang="nl-NL" dirty="0">
              <a:latin typeface="Bookman Old Style" panose="02050604050505020204" pitchFamily="18" charset="0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AA79D9-50E8-418E-A56C-4FFC8A39B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359287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89C335-EA1B-4EE8-9CD0-0EA69699E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132522"/>
            <a:ext cx="9509760" cy="1033669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>
                <a:latin typeface="Bookman Old Style" panose="02050604050505020204" pitchFamily="18" charset="0"/>
              </a:rPr>
              <a:t>Te</a:t>
            </a:r>
            <a:r>
              <a:rPr lang="en-US" sz="4800" dirty="0">
                <a:latin typeface="Bookman Old Style" panose="02050604050505020204" pitchFamily="18" charset="0"/>
              </a:rPr>
              <a:t> </a:t>
            </a:r>
            <a:r>
              <a:rPr lang="en-US" sz="4800" dirty="0" err="1">
                <a:latin typeface="Bookman Old Style" panose="02050604050505020204" pitchFamily="18" charset="0"/>
              </a:rPr>
              <a:t>weinig</a:t>
            </a:r>
            <a:r>
              <a:rPr lang="en-US" sz="4800" dirty="0">
                <a:latin typeface="Bookman Old Style" panose="02050604050505020204" pitchFamily="18" charset="0"/>
              </a:rPr>
              <a:t> </a:t>
            </a:r>
            <a:r>
              <a:rPr lang="en-US" sz="4800" dirty="0" err="1">
                <a:latin typeface="Bookman Old Style" panose="02050604050505020204" pitchFamily="18" charset="0"/>
              </a:rPr>
              <a:t>melk</a:t>
            </a:r>
            <a:endParaRPr lang="nl-NL" sz="48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54E539-5AB9-4D21-B0B3-CA547D8FC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1298714"/>
            <a:ext cx="9509760" cy="473086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b="1" dirty="0" err="1">
                <a:latin typeface="Bookman Old Style" panose="02050604050505020204" pitchFamily="18" charset="0"/>
              </a:rPr>
              <a:t>Oorzaken</a:t>
            </a:r>
            <a:r>
              <a:rPr lang="en-US" b="1" dirty="0">
                <a:latin typeface="Bookman Old Style" panose="02050604050505020204" pitchFamily="18" charset="0"/>
              </a:rPr>
              <a:t> </a:t>
            </a:r>
            <a:r>
              <a:rPr lang="en-US" b="1" dirty="0" err="1">
                <a:latin typeface="Bookman Old Style" panose="02050604050505020204" pitchFamily="18" charset="0"/>
              </a:rPr>
              <a:t>kunnen</a:t>
            </a:r>
            <a:r>
              <a:rPr lang="en-US" b="1" dirty="0">
                <a:latin typeface="Bookman Old Style" panose="02050604050505020204" pitchFamily="18" charset="0"/>
              </a:rPr>
              <a:t> </a:t>
            </a:r>
            <a:r>
              <a:rPr lang="en-US" b="1" dirty="0" err="1">
                <a:latin typeface="Bookman Old Style" panose="02050604050505020204" pitchFamily="18" charset="0"/>
              </a:rPr>
              <a:t>zijn</a:t>
            </a:r>
            <a:r>
              <a:rPr lang="en-US" b="1" dirty="0">
                <a:latin typeface="Bookman Old Style" panose="02050604050505020204" pitchFamily="18" charset="0"/>
              </a:rPr>
              <a:t>: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Vertraagde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lactogenese</a:t>
            </a:r>
            <a:r>
              <a:rPr lang="en-US" dirty="0">
                <a:latin typeface="Bookman Old Style" panose="02050604050505020204" pitchFamily="18" charset="0"/>
              </a:rPr>
              <a:t> 2.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Traumatische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bevalling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Voeden</a:t>
            </a:r>
            <a:r>
              <a:rPr lang="en-US" dirty="0">
                <a:latin typeface="Bookman Old Style" panose="02050604050505020204" pitchFamily="18" charset="0"/>
              </a:rPr>
              <a:t> op schema.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Beperken</a:t>
            </a:r>
            <a:r>
              <a:rPr lang="en-US" dirty="0">
                <a:latin typeface="Bookman Old Style" panose="02050604050505020204" pitchFamily="18" charset="0"/>
              </a:rPr>
              <a:t> van de </a:t>
            </a:r>
            <a:r>
              <a:rPr lang="en-US" dirty="0" err="1">
                <a:latin typeface="Bookman Old Style" panose="02050604050505020204" pitchFamily="18" charset="0"/>
              </a:rPr>
              <a:t>voedingsduur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Bijvoeding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Verkeerd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gebruik</a:t>
            </a:r>
            <a:r>
              <a:rPr lang="en-US" dirty="0">
                <a:latin typeface="Bookman Old Style" panose="02050604050505020204" pitchFamily="18" charset="0"/>
              </a:rPr>
              <a:t> van </a:t>
            </a:r>
            <a:r>
              <a:rPr lang="en-US" dirty="0" err="1">
                <a:latin typeface="Bookman Old Style" panose="02050604050505020204" pitchFamily="18" charset="0"/>
              </a:rPr>
              <a:t>een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tepelhoedje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Verkeerde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aanleg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techniek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Niet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effectief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drinken</a:t>
            </a:r>
            <a:r>
              <a:rPr lang="en-US" dirty="0">
                <a:latin typeface="Bookman Old Style" panose="02050604050505020204" pitchFamily="18" charset="0"/>
              </a:rPr>
              <a:t> van de baby.</a:t>
            </a:r>
          </a:p>
          <a:p>
            <a:pPr marL="45720" indent="0">
              <a:buNone/>
            </a:pPr>
            <a:endParaRPr lang="en-US" dirty="0">
              <a:latin typeface="Bookman Old Style" panose="02050604050505020204" pitchFamily="18" charset="0"/>
            </a:endParaRPr>
          </a:p>
          <a:p>
            <a:pPr marL="45720" indent="0">
              <a:buNone/>
            </a:pPr>
            <a:endParaRPr lang="en-US" dirty="0">
              <a:latin typeface="Bookman Old Style" panose="02050604050505020204" pitchFamily="18" charset="0"/>
            </a:endParaRPr>
          </a:p>
          <a:p>
            <a:endParaRPr lang="nl-NL" dirty="0">
              <a:latin typeface="Bookman Old Style" panose="02050604050505020204" pitchFamily="18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2FC5FA6-2770-4080-B0E1-261DA30AB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12326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EAF77F-0B5B-4F7C-AD20-1F4D1F243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>
                <a:latin typeface="Bookman Old Style" panose="02050604050505020204" pitchFamily="18" charset="0"/>
              </a:rPr>
              <a:t>Oorzaken</a:t>
            </a:r>
            <a:r>
              <a:rPr lang="en-US" sz="4800" dirty="0">
                <a:latin typeface="Bookman Old Style" panose="02050604050505020204" pitchFamily="18" charset="0"/>
              </a:rPr>
              <a:t> </a:t>
            </a:r>
            <a:r>
              <a:rPr lang="en-US" sz="4800" dirty="0" err="1">
                <a:latin typeface="Bookman Old Style" panose="02050604050505020204" pitchFamily="18" charset="0"/>
              </a:rPr>
              <a:t>bij</a:t>
            </a:r>
            <a:r>
              <a:rPr lang="en-US" sz="4800" dirty="0">
                <a:latin typeface="Bookman Old Style" panose="02050604050505020204" pitchFamily="18" charset="0"/>
              </a:rPr>
              <a:t> de </a:t>
            </a:r>
            <a:r>
              <a:rPr lang="en-US" sz="4800" dirty="0" err="1">
                <a:latin typeface="Bookman Old Style" panose="02050604050505020204" pitchFamily="18" charset="0"/>
              </a:rPr>
              <a:t>moeder</a:t>
            </a:r>
            <a:endParaRPr lang="nl-NL" sz="48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186EFA-37F8-4D3E-A723-E4DD13C7D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2133600"/>
            <a:ext cx="9509760" cy="3895979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Bookman Old Style" panose="02050604050505020204" pitchFamily="18" charset="0"/>
              </a:rPr>
              <a:t>Onvoldoende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klierweefsel</a:t>
            </a:r>
            <a:r>
              <a:rPr lang="en-US" sz="2400" dirty="0">
                <a:latin typeface="Bookman Old Style" panose="02050604050505020204" pitchFamily="18" charset="0"/>
              </a:rPr>
              <a:t> → </a:t>
            </a:r>
            <a:r>
              <a:rPr lang="en-US" sz="2400" dirty="0" err="1">
                <a:latin typeface="Bookman Old Style" panose="02050604050505020204" pitchFamily="18" charset="0"/>
              </a:rPr>
              <a:t>geen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verandering</a:t>
            </a:r>
            <a:r>
              <a:rPr lang="en-US" sz="2400" dirty="0">
                <a:latin typeface="Bookman Old Style" panose="02050604050505020204" pitchFamily="18" charset="0"/>
              </a:rPr>
              <a:t> van de </a:t>
            </a:r>
            <a:r>
              <a:rPr lang="en-US" sz="2400" dirty="0" err="1">
                <a:latin typeface="Bookman Old Style" panose="02050604050505020204" pitchFamily="18" charset="0"/>
              </a:rPr>
              <a:t>borsten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tijdens</a:t>
            </a:r>
            <a:r>
              <a:rPr lang="en-US" sz="2400" dirty="0">
                <a:latin typeface="Bookman Old Style" panose="02050604050505020204" pitchFamily="18" charset="0"/>
              </a:rPr>
              <a:t> de </a:t>
            </a:r>
            <a:r>
              <a:rPr lang="en-US" sz="2400" dirty="0" err="1">
                <a:latin typeface="Bookman Old Style" panose="02050604050505020204" pitchFamily="18" charset="0"/>
              </a:rPr>
              <a:t>zwangerschap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Medicijn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gebruik</a:t>
            </a:r>
            <a:r>
              <a:rPr lang="en-US" sz="2400" dirty="0">
                <a:latin typeface="Bookman Old Style" panose="02050604050505020204" pitchFamily="18" charset="0"/>
              </a:rPr>
              <a:t> van de </a:t>
            </a:r>
            <a:r>
              <a:rPr lang="en-US" sz="2400" dirty="0" err="1">
                <a:latin typeface="Bookman Old Style" panose="02050604050505020204" pitchFamily="18" charset="0"/>
              </a:rPr>
              <a:t>moeder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Borstoperaties</a:t>
            </a:r>
            <a:r>
              <a:rPr lang="en-US" sz="2400" dirty="0">
                <a:latin typeface="Bookman Old Style" panose="02050604050505020204" pitchFamily="18" charset="0"/>
              </a:rPr>
              <a:t> → </a:t>
            </a:r>
            <a:r>
              <a:rPr lang="en-US" sz="2400" dirty="0" err="1">
                <a:latin typeface="Bookman Old Style" panose="02050604050505020204" pitchFamily="18" charset="0"/>
              </a:rPr>
              <a:t>borstreductie</a:t>
            </a:r>
            <a:r>
              <a:rPr lang="en-US" sz="2400" dirty="0">
                <a:latin typeface="Bookman Old Style" panose="02050604050505020204" pitchFamily="18" charset="0"/>
              </a:rPr>
              <a:t> → </a:t>
            </a:r>
            <a:r>
              <a:rPr lang="en-US" sz="2400" dirty="0" err="1">
                <a:latin typeface="Bookman Old Style" panose="02050604050505020204" pitchFamily="18" charset="0"/>
              </a:rPr>
              <a:t>borstaugmentatie</a:t>
            </a:r>
            <a:endParaRPr lang="en-US" sz="2400" dirty="0">
              <a:latin typeface="Bookman Old Style" panose="02050604050505020204" pitchFamily="18" charset="0"/>
            </a:endParaRPr>
          </a:p>
          <a:p>
            <a:r>
              <a:rPr lang="en-US" sz="2400" dirty="0" err="1">
                <a:latin typeface="Bookman Old Style" panose="02050604050505020204" pitchFamily="18" charset="0"/>
              </a:rPr>
              <a:t>Stukje</a:t>
            </a:r>
            <a:r>
              <a:rPr lang="en-US" sz="2400" dirty="0">
                <a:latin typeface="Bookman Old Style" panose="02050604050505020204" pitchFamily="18" charset="0"/>
              </a:rPr>
              <a:t> achter </a:t>
            </a:r>
            <a:r>
              <a:rPr lang="en-US" sz="2400" dirty="0" err="1">
                <a:latin typeface="Bookman Old Style" panose="02050604050505020204" pitchFamily="18" charset="0"/>
              </a:rPr>
              <a:t>blijven</a:t>
            </a:r>
            <a:r>
              <a:rPr lang="en-US" sz="2400" dirty="0">
                <a:latin typeface="Bookman Old Style" panose="02050604050505020204" pitchFamily="18" charset="0"/>
              </a:rPr>
              <a:t> van de placenta/</a:t>
            </a:r>
            <a:r>
              <a:rPr lang="en-US" sz="2400" dirty="0" err="1">
                <a:latin typeface="Bookman Old Style" panose="02050604050505020204" pitchFamily="18" charset="0"/>
              </a:rPr>
              <a:t>vliezen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Stress.</a:t>
            </a:r>
            <a:endParaRPr lang="nl-NL" sz="2400" dirty="0">
              <a:latin typeface="Bookman Old Style" panose="02050604050505020204" pitchFamily="18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E119E36-AF30-49C4-BD6D-DF0940E0A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119726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106B54-A84B-464C-BD10-7DCA21129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225287"/>
            <a:ext cx="9509760" cy="110748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Bookman Old Style" panose="02050604050505020204" pitchFamily="18" charset="0"/>
              </a:rPr>
              <a:t>Wat </a:t>
            </a:r>
            <a:r>
              <a:rPr lang="en-US" sz="3600" dirty="0" err="1">
                <a:latin typeface="Bookman Old Style" panose="02050604050505020204" pitchFamily="18" charset="0"/>
              </a:rPr>
              <a:t>te</a:t>
            </a:r>
            <a:r>
              <a:rPr lang="en-US" sz="3600" dirty="0">
                <a:latin typeface="Bookman Old Style" panose="02050604050505020204" pitchFamily="18" charset="0"/>
              </a:rPr>
              <a:t> </a:t>
            </a:r>
            <a:r>
              <a:rPr lang="en-US" sz="3600" dirty="0" err="1">
                <a:latin typeface="Bookman Old Style" panose="02050604050505020204" pitchFamily="18" charset="0"/>
              </a:rPr>
              <a:t>doen</a:t>
            </a:r>
            <a:r>
              <a:rPr lang="en-US" sz="3600" dirty="0">
                <a:latin typeface="Bookman Old Style" panose="02050604050505020204" pitchFamily="18" charset="0"/>
              </a:rPr>
              <a:t> </a:t>
            </a:r>
            <a:r>
              <a:rPr lang="en-US" sz="3600" dirty="0" err="1">
                <a:latin typeface="Bookman Old Style" panose="02050604050505020204" pitchFamily="18" charset="0"/>
              </a:rPr>
              <a:t>bij</a:t>
            </a:r>
            <a:r>
              <a:rPr lang="en-US" sz="3600" dirty="0">
                <a:latin typeface="Bookman Old Style" panose="02050604050505020204" pitchFamily="18" charset="0"/>
              </a:rPr>
              <a:t> </a:t>
            </a:r>
            <a:r>
              <a:rPr lang="en-US" sz="3600" dirty="0" err="1">
                <a:latin typeface="Bookman Old Style" panose="02050604050505020204" pitchFamily="18" charset="0"/>
              </a:rPr>
              <a:t>te</a:t>
            </a:r>
            <a:r>
              <a:rPr lang="en-US" sz="3600" dirty="0">
                <a:latin typeface="Bookman Old Style" panose="02050604050505020204" pitchFamily="18" charset="0"/>
              </a:rPr>
              <a:t> </a:t>
            </a:r>
            <a:r>
              <a:rPr lang="en-US" sz="3600" dirty="0" err="1">
                <a:latin typeface="Bookman Old Style" panose="02050604050505020204" pitchFamily="18" charset="0"/>
              </a:rPr>
              <a:t>weinig</a:t>
            </a:r>
            <a:r>
              <a:rPr lang="en-US" sz="3600" dirty="0">
                <a:latin typeface="Bookman Old Style" panose="02050604050505020204" pitchFamily="18" charset="0"/>
              </a:rPr>
              <a:t> </a:t>
            </a:r>
            <a:r>
              <a:rPr lang="en-US" sz="3600" dirty="0" err="1">
                <a:latin typeface="Bookman Old Style" panose="02050604050505020204" pitchFamily="18" charset="0"/>
              </a:rPr>
              <a:t>melkproductie</a:t>
            </a:r>
            <a:endParaRPr lang="nl-NL" sz="36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7BEDB0-F136-46C6-AD05-97FEECC6D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1524000"/>
            <a:ext cx="9509760" cy="4505580"/>
          </a:xfrm>
        </p:spPr>
        <p:txBody>
          <a:bodyPr>
            <a:normAutofit fontScale="92500"/>
          </a:bodyPr>
          <a:lstStyle/>
          <a:p>
            <a:r>
              <a:rPr lang="en-US" sz="2200" dirty="0" err="1">
                <a:latin typeface="Bookman Old Style" panose="02050604050505020204" pitchFamily="18" charset="0"/>
              </a:rPr>
              <a:t>Huid</a:t>
            </a:r>
            <a:r>
              <a:rPr lang="en-US" sz="2200" dirty="0">
                <a:latin typeface="Bookman Old Style" panose="02050604050505020204" pitchFamily="18" charset="0"/>
              </a:rPr>
              <a:t> op </a:t>
            </a:r>
            <a:r>
              <a:rPr lang="en-US" sz="2200" dirty="0" err="1">
                <a:latin typeface="Bookman Old Style" panose="02050604050505020204" pitchFamily="18" charset="0"/>
              </a:rPr>
              <a:t>huid</a:t>
            </a:r>
            <a:r>
              <a:rPr lang="en-US" sz="2200" dirty="0">
                <a:latin typeface="Bookman Old Style" panose="02050604050505020204" pitchFamily="18" charset="0"/>
              </a:rPr>
              <a:t> contact.</a:t>
            </a:r>
          </a:p>
          <a:p>
            <a:r>
              <a:rPr lang="en-US" sz="2200" dirty="0" err="1">
                <a:latin typeface="Bookman Old Style" panose="02050604050505020204" pitchFamily="18" charset="0"/>
              </a:rPr>
              <a:t>Observeren</a:t>
            </a:r>
            <a:r>
              <a:rPr lang="en-US" sz="2200" dirty="0">
                <a:latin typeface="Bookman Old Style" panose="02050604050505020204" pitchFamily="18" charset="0"/>
              </a:rPr>
              <a:t> van de </a:t>
            </a:r>
            <a:r>
              <a:rPr lang="en-US" sz="2200" dirty="0" err="1">
                <a:latin typeface="Bookman Old Style" panose="02050604050505020204" pitchFamily="18" charset="0"/>
              </a:rPr>
              <a:t>borstvoeding</a:t>
            </a:r>
            <a:r>
              <a:rPr lang="en-US" sz="22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200" dirty="0" err="1">
                <a:latin typeface="Bookman Old Style" panose="02050604050505020204" pitchFamily="18" charset="0"/>
              </a:rPr>
              <a:t>Kolven</a:t>
            </a:r>
            <a:r>
              <a:rPr lang="en-US" sz="2200" dirty="0">
                <a:latin typeface="Bookman Old Style" panose="02050604050505020204" pitchFamily="18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</a:rPr>
              <a:t>na</a:t>
            </a:r>
            <a:r>
              <a:rPr lang="en-US" sz="2200" dirty="0">
                <a:latin typeface="Bookman Old Style" panose="02050604050505020204" pitchFamily="18" charset="0"/>
              </a:rPr>
              <a:t> de </a:t>
            </a:r>
            <a:r>
              <a:rPr lang="en-US" sz="2200" dirty="0" err="1">
                <a:latin typeface="Bookman Old Style" panose="02050604050505020204" pitchFamily="18" charset="0"/>
              </a:rPr>
              <a:t>voeding</a:t>
            </a:r>
            <a:r>
              <a:rPr lang="en-US" sz="22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200" dirty="0" err="1">
                <a:latin typeface="Bookman Old Style" panose="02050604050505020204" pitchFamily="18" charset="0"/>
              </a:rPr>
              <a:t>Geen</a:t>
            </a:r>
            <a:r>
              <a:rPr lang="en-US" sz="2200" dirty="0">
                <a:latin typeface="Bookman Old Style" panose="02050604050505020204" pitchFamily="18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</a:rPr>
              <a:t>nachtvoeding</a:t>
            </a:r>
            <a:r>
              <a:rPr lang="en-US" sz="2200" dirty="0">
                <a:latin typeface="Bookman Old Style" panose="02050604050505020204" pitchFamily="18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</a:rPr>
              <a:t>overslaan</a:t>
            </a:r>
            <a:r>
              <a:rPr lang="en-US" sz="22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200" dirty="0" err="1">
                <a:latin typeface="Bookman Old Style" panose="02050604050505020204" pitchFamily="18" charset="0"/>
              </a:rPr>
              <a:t>Geen</a:t>
            </a:r>
            <a:r>
              <a:rPr lang="en-US" sz="2200" dirty="0">
                <a:latin typeface="Bookman Old Style" panose="02050604050505020204" pitchFamily="18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</a:rPr>
              <a:t>bijvoeding</a:t>
            </a:r>
            <a:r>
              <a:rPr lang="en-US" sz="2200" dirty="0">
                <a:latin typeface="Bookman Old Style" panose="02050604050505020204" pitchFamily="18" charset="0"/>
              </a:rPr>
              <a:t> → </a:t>
            </a:r>
            <a:r>
              <a:rPr lang="en-US" sz="2200" dirty="0" err="1">
                <a:latin typeface="Bookman Old Style" panose="02050604050505020204" pitchFamily="18" charset="0"/>
              </a:rPr>
              <a:t>alleen</a:t>
            </a:r>
            <a:r>
              <a:rPr lang="en-US" sz="2200" dirty="0">
                <a:latin typeface="Bookman Old Style" panose="02050604050505020204" pitchFamily="18" charset="0"/>
              </a:rPr>
              <a:t> op </a:t>
            </a:r>
            <a:r>
              <a:rPr lang="en-US" sz="2200" dirty="0" err="1">
                <a:latin typeface="Bookman Old Style" panose="02050604050505020204" pitchFamily="18" charset="0"/>
              </a:rPr>
              <a:t>medische</a:t>
            </a:r>
            <a:r>
              <a:rPr lang="en-US" sz="2200" dirty="0">
                <a:latin typeface="Bookman Old Style" panose="02050604050505020204" pitchFamily="18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</a:rPr>
              <a:t>indicatie</a:t>
            </a:r>
            <a:r>
              <a:rPr lang="en-US" sz="22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200" dirty="0" err="1">
                <a:latin typeface="Bookman Old Style" panose="02050604050505020204" pitchFamily="18" charset="0"/>
              </a:rPr>
              <a:t>Gewicht</a:t>
            </a:r>
            <a:r>
              <a:rPr lang="en-US" sz="2200" dirty="0">
                <a:latin typeface="Bookman Old Style" panose="02050604050505020204" pitchFamily="18" charset="0"/>
              </a:rPr>
              <a:t> van de baby </a:t>
            </a:r>
            <a:r>
              <a:rPr lang="en-US" sz="2200" dirty="0" err="1">
                <a:latin typeface="Bookman Old Style" panose="02050604050505020204" pitchFamily="18" charset="0"/>
              </a:rPr>
              <a:t>monitoren</a:t>
            </a:r>
            <a:r>
              <a:rPr lang="en-US" sz="22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200" dirty="0" err="1">
                <a:latin typeface="Bookman Old Style" panose="02050604050505020204" pitchFamily="18" charset="0"/>
              </a:rPr>
              <a:t>Bij</a:t>
            </a:r>
            <a:r>
              <a:rPr lang="en-US" sz="2200" dirty="0">
                <a:latin typeface="Bookman Old Style" panose="02050604050505020204" pitchFamily="18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</a:rPr>
              <a:t>te</a:t>
            </a:r>
            <a:r>
              <a:rPr lang="en-US" sz="2200" dirty="0">
                <a:latin typeface="Bookman Old Style" panose="02050604050505020204" pitchFamily="18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</a:rPr>
              <a:t>weinig</a:t>
            </a:r>
            <a:r>
              <a:rPr lang="en-US" sz="2200" dirty="0">
                <a:latin typeface="Bookman Old Style" panose="02050604050505020204" pitchFamily="18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</a:rPr>
              <a:t>borstweefsel</a:t>
            </a:r>
            <a:r>
              <a:rPr lang="en-US" sz="2200" dirty="0">
                <a:latin typeface="Bookman Old Style" panose="02050604050505020204" pitchFamily="18" charset="0"/>
              </a:rPr>
              <a:t>/</a:t>
            </a:r>
            <a:r>
              <a:rPr lang="en-US" sz="2200" dirty="0" err="1">
                <a:latin typeface="Bookman Old Style" panose="02050604050505020204" pitchFamily="18" charset="0"/>
              </a:rPr>
              <a:t>borstoperaties</a:t>
            </a:r>
            <a:r>
              <a:rPr lang="en-US" sz="2200" dirty="0">
                <a:latin typeface="Bookman Old Style" panose="02050604050505020204" pitchFamily="18" charset="0"/>
              </a:rPr>
              <a:t>/</a:t>
            </a:r>
            <a:r>
              <a:rPr lang="en-US" sz="2200" dirty="0" err="1">
                <a:latin typeface="Bookman Old Style" panose="02050604050505020204" pitchFamily="18" charset="0"/>
              </a:rPr>
              <a:t>medicijn</a:t>
            </a:r>
            <a:r>
              <a:rPr lang="en-US" sz="2200" dirty="0">
                <a:latin typeface="Bookman Old Style" panose="02050604050505020204" pitchFamily="18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</a:rPr>
              <a:t>gebruik</a:t>
            </a:r>
            <a:r>
              <a:rPr lang="en-US" sz="2200" dirty="0">
                <a:latin typeface="Bookman Old Style" panose="02050604050505020204" pitchFamily="18" charset="0"/>
              </a:rPr>
              <a:t> → </a:t>
            </a:r>
            <a:r>
              <a:rPr lang="en-US" sz="2200" dirty="0" err="1">
                <a:latin typeface="Bookman Old Style" panose="02050604050505020204" pitchFamily="18" charset="0"/>
              </a:rPr>
              <a:t>duidelijke</a:t>
            </a:r>
            <a:r>
              <a:rPr lang="en-US" sz="2200" dirty="0">
                <a:latin typeface="Bookman Old Style" panose="02050604050505020204" pitchFamily="18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</a:rPr>
              <a:t>uitleg</a:t>
            </a:r>
            <a:r>
              <a:rPr lang="en-US" sz="2200" dirty="0">
                <a:latin typeface="Bookman Old Style" panose="02050604050505020204" pitchFamily="18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</a:rPr>
              <a:t>aan</a:t>
            </a:r>
            <a:r>
              <a:rPr lang="en-US" sz="2200" dirty="0">
                <a:latin typeface="Bookman Old Style" panose="02050604050505020204" pitchFamily="18" charset="0"/>
              </a:rPr>
              <a:t> de </a:t>
            </a:r>
            <a:r>
              <a:rPr lang="en-US" sz="2200" dirty="0" err="1">
                <a:latin typeface="Bookman Old Style" panose="02050604050505020204" pitchFamily="18" charset="0"/>
              </a:rPr>
              <a:t>moeder</a:t>
            </a:r>
            <a:r>
              <a:rPr lang="en-US" sz="2200" dirty="0">
                <a:latin typeface="Bookman Old Style" panose="02050604050505020204" pitchFamily="18" charset="0"/>
              </a:rPr>
              <a:t> → </a:t>
            </a:r>
            <a:r>
              <a:rPr lang="en-US" sz="2200" dirty="0" err="1">
                <a:latin typeface="Bookman Old Style" panose="02050604050505020204" pitchFamily="18" charset="0"/>
              </a:rPr>
              <a:t>geef</a:t>
            </a:r>
            <a:r>
              <a:rPr lang="en-US" sz="2200" dirty="0">
                <a:latin typeface="Bookman Old Style" panose="02050604050505020204" pitchFamily="18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</a:rPr>
              <a:t>eerlijke</a:t>
            </a:r>
            <a:r>
              <a:rPr lang="en-US" sz="2200" dirty="0">
                <a:latin typeface="Bookman Old Style" panose="02050604050505020204" pitchFamily="18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</a:rPr>
              <a:t>verwachtingen</a:t>
            </a:r>
            <a:r>
              <a:rPr lang="en-US" sz="2200" dirty="0">
                <a:latin typeface="Bookman Old Style" panose="02050604050505020204" pitchFamily="18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</a:rPr>
              <a:t>aan</a:t>
            </a:r>
            <a:r>
              <a:rPr lang="en-US" sz="2200" dirty="0">
                <a:latin typeface="Bookman Old Style" panose="02050604050505020204" pitchFamily="18" charset="0"/>
              </a:rPr>
              <a:t> de </a:t>
            </a:r>
            <a:r>
              <a:rPr lang="en-US" sz="2200" dirty="0" err="1">
                <a:latin typeface="Bookman Old Style" panose="02050604050505020204" pitchFamily="18" charset="0"/>
              </a:rPr>
              <a:t>moeder</a:t>
            </a:r>
            <a:r>
              <a:rPr lang="en-US" sz="22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200" dirty="0" err="1">
                <a:latin typeface="Bookman Old Style" panose="02050604050505020204" pitchFamily="18" charset="0"/>
              </a:rPr>
              <a:t>Alles</a:t>
            </a:r>
            <a:r>
              <a:rPr lang="en-US" sz="2200" dirty="0">
                <a:latin typeface="Bookman Old Style" panose="02050604050505020204" pitchFamily="18" charset="0"/>
              </a:rPr>
              <a:t> wat de </a:t>
            </a:r>
            <a:r>
              <a:rPr lang="en-US" sz="2200" dirty="0" err="1">
                <a:latin typeface="Bookman Old Style" panose="02050604050505020204" pitchFamily="18" charset="0"/>
              </a:rPr>
              <a:t>moeder</a:t>
            </a:r>
            <a:r>
              <a:rPr lang="en-US" sz="2200" dirty="0">
                <a:latin typeface="Bookman Old Style" panose="02050604050505020204" pitchFamily="18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</a:rPr>
              <a:t>kolft</a:t>
            </a:r>
            <a:r>
              <a:rPr lang="en-US" sz="2200" dirty="0">
                <a:latin typeface="Bookman Old Style" panose="02050604050505020204" pitchFamily="18" charset="0"/>
              </a:rPr>
              <a:t> is </a:t>
            </a:r>
            <a:r>
              <a:rPr lang="en-US" sz="2200" dirty="0" err="1">
                <a:latin typeface="Bookman Old Style" panose="02050604050505020204" pitchFamily="18" charset="0"/>
              </a:rPr>
              <a:t>goed</a:t>
            </a:r>
            <a:r>
              <a:rPr lang="en-US" sz="2200" dirty="0">
                <a:latin typeface="Bookman Old Style" panose="02050604050505020204" pitchFamily="18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</a:rPr>
              <a:t>voor</a:t>
            </a:r>
            <a:r>
              <a:rPr lang="en-US" sz="2200" dirty="0">
                <a:latin typeface="Bookman Old Style" panose="02050604050505020204" pitchFamily="18" charset="0"/>
              </a:rPr>
              <a:t> de baby → </a:t>
            </a:r>
            <a:r>
              <a:rPr lang="en-US" sz="2200" dirty="0" err="1">
                <a:latin typeface="Bookman Old Style" panose="02050604050505020204" pitchFamily="18" charset="0"/>
              </a:rPr>
              <a:t>moeder</a:t>
            </a:r>
            <a:r>
              <a:rPr lang="en-US" sz="2200" dirty="0">
                <a:latin typeface="Bookman Old Style" panose="02050604050505020204" pitchFamily="18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</a:rPr>
              <a:t>stelt</a:t>
            </a:r>
            <a:r>
              <a:rPr lang="en-US" sz="2200" dirty="0">
                <a:latin typeface="Bookman Old Style" panose="02050604050505020204" pitchFamily="18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</a:rPr>
              <a:t>haar</a:t>
            </a:r>
            <a:r>
              <a:rPr lang="en-US" sz="2200" dirty="0">
                <a:latin typeface="Bookman Old Style" panose="02050604050505020204" pitchFamily="18" charset="0"/>
              </a:rPr>
              <a:t> eigen </a:t>
            </a:r>
            <a:r>
              <a:rPr lang="en-US" sz="2200" dirty="0" err="1">
                <a:latin typeface="Bookman Old Style" panose="02050604050505020204" pitchFamily="18" charset="0"/>
              </a:rPr>
              <a:t>grens</a:t>
            </a:r>
            <a:r>
              <a:rPr lang="en-US" sz="2200" dirty="0">
                <a:latin typeface="Bookman Old Style" panose="02050604050505020204" pitchFamily="18" charset="0"/>
              </a:rPr>
              <a:t> →</a:t>
            </a:r>
            <a:r>
              <a:rPr lang="en-US" sz="2200" dirty="0">
                <a:latin typeface="Century" panose="02040604050505020304" pitchFamily="18" charset="0"/>
              </a:rPr>
              <a:t> </a:t>
            </a:r>
            <a:r>
              <a:rPr lang="en-US" sz="2200" dirty="0" err="1">
                <a:latin typeface="Century" panose="02040604050505020304" pitchFamily="18" charset="0"/>
              </a:rPr>
              <a:t>benader</a:t>
            </a:r>
            <a:r>
              <a:rPr lang="en-US" sz="2200" dirty="0">
                <a:latin typeface="Century" panose="02040604050505020304" pitchFamily="18" charset="0"/>
              </a:rPr>
              <a:t> de </a:t>
            </a:r>
            <a:r>
              <a:rPr lang="en-US" sz="2200" dirty="0" err="1">
                <a:latin typeface="Century" panose="02040604050505020304" pitchFamily="18" charset="0"/>
              </a:rPr>
              <a:t>moeder</a:t>
            </a:r>
            <a:r>
              <a:rPr lang="en-US" sz="2200" dirty="0">
                <a:latin typeface="Century" panose="02040604050505020304" pitchFamily="18" charset="0"/>
              </a:rPr>
              <a:t> </a:t>
            </a:r>
            <a:r>
              <a:rPr lang="en-US" sz="2200" dirty="0" err="1">
                <a:latin typeface="Century" panose="02040604050505020304" pitchFamily="18" charset="0"/>
              </a:rPr>
              <a:t>positief</a:t>
            </a:r>
            <a:r>
              <a:rPr lang="en-US" sz="2200" dirty="0">
                <a:latin typeface="Century" panose="02040604050505020304" pitchFamily="18" charset="0"/>
              </a:rPr>
              <a:t> → </a:t>
            </a:r>
            <a:r>
              <a:rPr lang="en-US" sz="2200" dirty="0" err="1">
                <a:latin typeface="Century" panose="02040604050505020304" pitchFamily="18" charset="0"/>
              </a:rPr>
              <a:t>steun</a:t>
            </a:r>
            <a:r>
              <a:rPr lang="en-US" sz="2200" dirty="0">
                <a:latin typeface="Century" panose="02040604050505020304" pitchFamily="18" charset="0"/>
              </a:rPr>
              <a:t> de </a:t>
            </a:r>
            <a:r>
              <a:rPr lang="en-US" sz="2200" dirty="0" err="1">
                <a:latin typeface="Century" panose="02040604050505020304" pitchFamily="18" charset="0"/>
              </a:rPr>
              <a:t>moeder</a:t>
            </a:r>
            <a:r>
              <a:rPr lang="en-US" sz="2200" dirty="0">
                <a:latin typeface="Century" panose="02040604050505020304" pitchFamily="18" charset="0"/>
              </a:rPr>
              <a:t>.</a:t>
            </a:r>
            <a:endParaRPr lang="en-US" sz="2200" dirty="0">
              <a:latin typeface="Bookman Old Style" panose="02050604050505020204" pitchFamily="18" charset="0"/>
            </a:endParaRP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F462F8D-EFC8-4CFF-91CD-EA0EED23D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285664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2C1F9E-154F-4551-BF44-F00ED374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251792"/>
            <a:ext cx="9509760" cy="887896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>
                <a:latin typeface="Bookman Old Style" panose="02050604050505020204" pitchFamily="18" charset="0"/>
              </a:rPr>
              <a:t>Ingetrokken</a:t>
            </a:r>
            <a:r>
              <a:rPr lang="en-US" sz="4400" dirty="0">
                <a:latin typeface="Bookman Old Style" panose="02050604050505020204" pitchFamily="18" charset="0"/>
              </a:rPr>
              <a:t> en </a:t>
            </a:r>
            <a:r>
              <a:rPr lang="en-US" sz="4400" dirty="0" err="1">
                <a:latin typeface="Bookman Old Style" panose="02050604050505020204" pitchFamily="18" charset="0"/>
              </a:rPr>
              <a:t>vlakke</a:t>
            </a:r>
            <a:r>
              <a:rPr lang="en-US" sz="4400" dirty="0">
                <a:latin typeface="Bookman Old Style" panose="02050604050505020204" pitchFamily="18" charset="0"/>
              </a:rPr>
              <a:t> </a:t>
            </a:r>
            <a:r>
              <a:rPr lang="en-US" sz="4400" dirty="0" err="1">
                <a:latin typeface="Bookman Old Style" panose="02050604050505020204" pitchFamily="18" charset="0"/>
              </a:rPr>
              <a:t>tepels</a:t>
            </a:r>
            <a:endParaRPr lang="nl-NL" sz="4400" dirty="0">
              <a:latin typeface="Bookman Old Style" panose="02050604050505020204" pitchFamily="18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F638D01-2DFC-4C83-86AC-2E1E43B32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97F91FC-A1EB-4A1B-A984-6C322BB48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165" y="1139689"/>
            <a:ext cx="6758609" cy="505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5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D32DB7-598D-4C5D-A29B-7600A5952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198783"/>
            <a:ext cx="9509760" cy="861391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>
                <a:latin typeface="Bookman Old Style" panose="02050604050505020204" pitchFamily="18" charset="0"/>
              </a:rPr>
              <a:t>Vlakke</a:t>
            </a:r>
            <a:r>
              <a:rPr lang="en-US" sz="4800" dirty="0">
                <a:latin typeface="Bookman Old Style" panose="02050604050505020204" pitchFamily="18" charset="0"/>
              </a:rPr>
              <a:t> </a:t>
            </a:r>
            <a:r>
              <a:rPr lang="en-US" sz="4800" dirty="0" err="1">
                <a:latin typeface="Bookman Old Style" panose="02050604050505020204" pitchFamily="18" charset="0"/>
              </a:rPr>
              <a:t>ingetrokken</a:t>
            </a:r>
            <a:r>
              <a:rPr lang="en-US" sz="4800" dirty="0">
                <a:latin typeface="Bookman Old Style" panose="02050604050505020204" pitchFamily="18" charset="0"/>
              </a:rPr>
              <a:t> </a:t>
            </a:r>
            <a:r>
              <a:rPr lang="en-US" sz="4800" dirty="0" err="1">
                <a:latin typeface="Bookman Old Style" panose="02050604050505020204" pitchFamily="18" charset="0"/>
              </a:rPr>
              <a:t>tepels</a:t>
            </a:r>
            <a:endParaRPr lang="nl-NL" sz="48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C6988A-AB12-4844-886D-D28B22703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Vlakke</a:t>
            </a:r>
            <a:r>
              <a:rPr lang="en-US" b="1" dirty="0"/>
              <a:t> </a:t>
            </a:r>
            <a:r>
              <a:rPr lang="en-US" b="1" dirty="0" err="1"/>
              <a:t>tepel</a:t>
            </a:r>
            <a:r>
              <a:rPr lang="en-US" b="1" dirty="0"/>
              <a:t> </a:t>
            </a:r>
            <a:r>
              <a:rPr lang="en-US" dirty="0">
                <a:latin typeface="Century" panose="02040604050505020304" pitchFamily="18" charset="0"/>
              </a:rPr>
              <a:t>→ </a:t>
            </a:r>
            <a:r>
              <a:rPr lang="en-US" dirty="0" err="1">
                <a:latin typeface="Century" panose="02040604050505020304" pitchFamily="18" charset="0"/>
              </a:rPr>
              <a:t>komt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bij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stimulatie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naar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buiten</a:t>
            </a:r>
            <a:r>
              <a:rPr lang="en-US" dirty="0">
                <a:latin typeface="Century" panose="02040604050505020304" pitchFamily="18" charset="0"/>
              </a:rPr>
              <a:t>.</a:t>
            </a:r>
          </a:p>
          <a:p>
            <a:r>
              <a:rPr lang="en-US" dirty="0" err="1">
                <a:latin typeface="Century" panose="02040604050505020304" pitchFamily="18" charset="0"/>
              </a:rPr>
              <a:t>Onder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invloed</a:t>
            </a:r>
            <a:r>
              <a:rPr lang="en-US" dirty="0">
                <a:latin typeface="Century" panose="02040604050505020304" pitchFamily="18" charset="0"/>
              </a:rPr>
              <a:t> van </a:t>
            </a:r>
            <a:r>
              <a:rPr lang="en-US" dirty="0" err="1">
                <a:latin typeface="Century" panose="02040604050505020304" pitchFamily="18" charset="0"/>
              </a:rPr>
              <a:t>hormonen</a:t>
            </a:r>
            <a:r>
              <a:rPr lang="en-US" dirty="0">
                <a:latin typeface="Century" panose="02040604050505020304" pitchFamily="18" charset="0"/>
              </a:rPr>
              <a:t> is de </a:t>
            </a:r>
            <a:r>
              <a:rPr lang="en-US" dirty="0" err="1">
                <a:latin typeface="Century" panose="02040604050505020304" pitchFamily="18" charset="0"/>
              </a:rPr>
              <a:t>tepel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rekbaar</a:t>
            </a:r>
            <a:r>
              <a:rPr lang="en-US" dirty="0">
                <a:latin typeface="Century" panose="02040604050505020304" pitchFamily="18" charset="0"/>
              </a:rPr>
              <a:t>.</a:t>
            </a:r>
          </a:p>
          <a:p>
            <a:r>
              <a:rPr lang="en-US" dirty="0" err="1">
                <a:latin typeface="Century" panose="02040604050505020304" pitchFamily="18" charset="0"/>
              </a:rPr>
              <a:t>Oprekken</a:t>
            </a:r>
            <a:r>
              <a:rPr lang="en-US" dirty="0">
                <a:latin typeface="Century" panose="02040604050505020304" pitchFamily="18" charset="0"/>
              </a:rPr>
              <a:t> van de </a:t>
            </a:r>
            <a:r>
              <a:rPr lang="en-US" dirty="0" err="1">
                <a:latin typeface="Century" panose="02040604050505020304" pitchFamily="18" charset="0"/>
              </a:rPr>
              <a:t>tepel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verbeterd</a:t>
            </a:r>
            <a:r>
              <a:rPr lang="en-US" dirty="0">
                <a:latin typeface="Century" panose="02040604050505020304" pitchFamily="18" charset="0"/>
              </a:rPr>
              <a:t> met </a:t>
            </a:r>
            <a:r>
              <a:rPr lang="en-US" dirty="0" err="1">
                <a:latin typeface="Century" panose="02040604050505020304" pitchFamily="18" charset="0"/>
              </a:rPr>
              <a:t>aantal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zwangerschappen</a:t>
            </a:r>
            <a:r>
              <a:rPr lang="en-US" dirty="0">
                <a:latin typeface="Century" panose="02040604050505020304" pitchFamily="18" charset="0"/>
              </a:rPr>
              <a:t>.</a:t>
            </a:r>
          </a:p>
          <a:p>
            <a:r>
              <a:rPr lang="en-US" dirty="0">
                <a:latin typeface="Century" panose="02040604050505020304" pitchFamily="18" charset="0"/>
              </a:rPr>
              <a:t>De baby is prima in </a:t>
            </a:r>
            <a:r>
              <a:rPr lang="en-US" dirty="0" err="1">
                <a:latin typeface="Century" panose="02040604050505020304" pitchFamily="18" charset="0"/>
              </a:rPr>
              <a:t>staat</a:t>
            </a:r>
            <a:r>
              <a:rPr lang="en-US" dirty="0">
                <a:latin typeface="Century" panose="02040604050505020304" pitchFamily="18" charset="0"/>
              </a:rPr>
              <a:t> om de </a:t>
            </a:r>
            <a:r>
              <a:rPr lang="en-US" dirty="0" err="1">
                <a:latin typeface="Century" panose="02040604050505020304" pitchFamily="18" charset="0"/>
              </a:rPr>
              <a:t>tepel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te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vormen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tijdens</a:t>
            </a:r>
            <a:r>
              <a:rPr lang="en-US" dirty="0">
                <a:latin typeface="Century" panose="02040604050505020304" pitchFamily="18" charset="0"/>
              </a:rPr>
              <a:t> de </a:t>
            </a:r>
            <a:r>
              <a:rPr lang="en-US" dirty="0" err="1">
                <a:latin typeface="Century" panose="02040604050505020304" pitchFamily="18" charset="0"/>
              </a:rPr>
              <a:t>borstvoeding</a:t>
            </a:r>
            <a:r>
              <a:rPr lang="en-US" dirty="0">
                <a:latin typeface="Century" panose="02040604050505020304" pitchFamily="18" charset="0"/>
              </a:rPr>
              <a:t>.</a:t>
            </a:r>
          </a:p>
          <a:p>
            <a:r>
              <a:rPr lang="en-US" b="1" dirty="0" err="1"/>
              <a:t>Ingetrokken</a:t>
            </a:r>
            <a:r>
              <a:rPr lang="en-US" b="1" dirty="0"/>
              <a:t> </a:t>
            </a:r>
            <a:r>
              <a:rPr lang="en-US" b="1" dirty="0" err="1"/>
              <a:t>tepel</a:t>
            </a:r>
            <a:r>
              <a:rPr lang="en-US" b="1" dirty="0"/>
              <a:t> </a:t>
            </a:r>
            <a:r>
              <a:rPr lang="en-US" dirty="0">
                <a:latin typeface="Century" panose="02040604050505020304" pitchFamily="18" charset="0"/>
              </a:rPr>
              <a:t>→ </a:t>
            </a:r>
            <a:r>
              <a:rPr lang="en-US" dirty="0" err="1">
                <a:latin typeface="Century" panose="02040604050505020304" pitchFamily="18" charset="0"/>
              </a:rPr>
              <a:t>komt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bij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stimulatie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niet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naar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buiten</a:t>
            </a:r>
            <a:r>
              <a:rPr lang="en-US" dirty="0">
                <a:latin typeface="Century" panose="02040604050505020304" pitchFamily="18" charset="0"/>
              </a:rPr>
              <a:t>.</a:t>
            </a:r>
          </a:p>
          <a:p>
            <a:r>
              <a:rPr lang="en-US" dirty="0">
                <a:latin typeface="Century" panose="02040604050505020304" pitchFamily="18" charset="0"/>
              </a:rPr>
              <a:t>Kan </a:t>
            </a:r>
            <a:r>
              <a:rPr lang="en-US" dirty="0" err="1">
                <a:latin typeface="Century" panose="02040604050505020304" pitchFamily="18" charset="0"/>
              </a:rPr>
              <a:t>aangeboren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zijn</a:t>
            </a:r>
            <a:r>
              <a:rPr lang="en-US" dirty="0">
                <a:latin typeface="Century" panose="02040604050505020304" pitchFamily="18" charset="0"/>
              </a:rPr>
              <a:t> → </a:t>
            </a:r>
            <a:r>
              <a:rPr lang="en-US" dirty="0" err="1">
                <a:latin typeface="Century" panose="02040604050505020304" pitchFamily="18" charset="0"/>
              </a:rPr>
              <a:t>tijdens</a:t>
            </a:r>
            <a:r>
              <a:rPr lang="en-US" dirty="0">
                <a:latin typeface="Century" panose="02040604050505020304" pitchFamily="18" charset="0"/>
              </a:rPr>
              <a:t> de </a:t>
            </a:r>
            <a:r>
              <a:rPr lang="en-US" dirty="0" err="1">
                <a:latin typeface="Century" panose="02040604050505020304" pitchFamily="18" charset="0"/>
              </a:rPr>
              <a:t>embryonale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fase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zijn</a:t>
            </a:r>
            <a:r>
              <a:rPr lang="en-US" dirty="0">
                <a:latin typeface="Century" panose="02040604050505020304" pitchFamily="18" charset="0"/>
              </a:rPr>
              <a:t> de </a:t>
            </a:r>
            <a:r>
              <a:rPr lang="en-US" dirty="0" err="1">
                <a:latin typeface="Century" panose="02040604050505020304" pitchFamily="18" charset="0"/>
              </a:rPr>
              <a:t>verklevingen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niet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losgekomen</a:t>
            </a:r>
            <a:r>
              <a:rPr lang="en-US" dirty="0">
                <a:latin typeface="Century" panose="02040604050505020304" pitchFamily="18" charset="0"/>
              </a:rPr>
              <a:t>.</a:t>
            </a:r>
          </a:p>
          <a:p>
            <a:r>
              <a:rPr lang="en-US" dirty="0" err="1">
                <a:latin typeface="Century" panose="02040604050505020304" pitchFamily="18" charset="0"/>
              </a:rPr>
              <a:t>Geven</a:t>
            </a:r>
            <a:r>
              <a:rPr lang="en-US" dirty="0">
                <a:latin typeface="Century" panose="02040604050505020304" pitchFamily="18" charset="0"/>
              </a:rPr>
              <a:t> van </a:t>
            </a:r>
            <a:r>
              <a:rPr lang="en-US" dirty="0" err="1">
                <a:latin typeface="Century" panose="02040604050505020304" pitchFamily="18" charset="0"/>
              </a:rPr>
              <a:t>borstvoeding</a:t>
            </a:r>
            <a:r>
              <a:rPr lang="en-US" dirty="0">
                <a:latin typeface="Century" panose="02040604050505020304" pitchFamily="18" charset="0"/>
              </a:rPr>
              <a:t> is </a:t>
            </a:r>
            <a:r>
              <a:rPr lang="en-US" dirty="0" err="1">
                <a:latin typeface="Century" panose="02040604050505020304" pitchFamily="18" charset="0"/>
              </a:rPr>
              <a:t>moeilijk</a:t>
            </a:r>
            <a:r>
              <a:rPr lang="en-US" dirty="0">
                <a:latin typeface="Century" panose="02040604050505020304" pitchFamily="18" charset="0"/>
              </a:rPr>
              <a:t> en </a:t>
            </a:r>
            <a:r>
              <a:rPr lang="en-US" dirty="0" err="1">
                <a:latin typeface="Century" panose="02040604050505020304" pitchFamily="18" charset="0"/>
              </a:rPr>
              <a:t>pijnlijk</a:t>
            </a:r>
            <a:r>
              <a:rPr lang="en-US" dirty="0">
                <a:latin typeface="Century" panose="02040604050505020304" pitchFamily="18" charset="0"/>
              </a:rPr>
              <a:t> → </a:t>
            </a:r>
            <a:r>
              <a:rPr lang="en-US" dirty="0" err="1">
                <a:latin typeface="Century" panose="02040604050505020304" pitchFamily="18" charset="0"/>
              </a:rPr>
              <a:t>gebruik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tepelhoedje</a:t>
            </a:r>
            <a:r>
              <a:rPr lang="en-US" dirty="0">
                <a:latin typeface="Century" panose="02040604050505020304" pitchFamily="18" charset="0"/>
              </a:rPr>
              <a:t>.</a:t>
            </a:r>
          </a:p>
          <a:p>
            <a:endParaRPr lang="en-US" dirty="0">
              <a:latin typeface="Century" panose="02040604050505020304" pitchFamily="18" charset="0"/>
            </a:endParaRPr>
          </a:p>
          <a:p>
            <a:endParaRPr lang="en-US" dirty="0">
              <a:latin typeface="Century" panose="02040604050505020304" pitchFamily="18" charset="0"/>
            </a:endParaRP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6D8C8C4-CE28-4143-9BD1-B75971BBD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267340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D67E49-DD7A-4258-AC73-985D6B832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Bookman Old Style" panose="02050604050505020204" pitchFamily="18" charset="0"/>
              </a:rPr>
              <a:t>Wat </a:t>
            </a:r>
            <a:r>
              <a:rPr lang="en-US" sz="3600" dirty="0" err="1">
                <a:latin typeface="Bookman Old Style" panose="02050604050505020204" pitchFamily="18" charset="0"/>
              </a:rPr>
              <a:t>te</a:t>
            </a:r>
            <a:r>
              <a:rPr lang="en-US" sz="3600" dirty="0">
                <a:latin typeface="Bookman Old Style" panose="02050604050505020204" pitchFamily="18" charset="0"/>
              </a:rPr>
              <a:t> </a:t>
            </a:r>
            <a:r>
              <a:rPr lang="en-US" sz="3600" dirty="0" err="1">
                <a:latin typeface="Bookman Old Style" panose="02050604050505020204" pitchFamily="18" charset="0"/>
              </a:rPr>
              <a:t>doen</a:t>
            </a:r>
            <a:r>
              <a:rPr lang="en-US" sz="3600" dirty="0">
                <a:latin typeface="Bookman Old Style" panose="02050604050505020204" pitchFamily="18" charset="0"/>
              </a:rPr>
              <a:t> </a:t>
            </a:r>
            <a:r>
              <a:rPr lang="en-US" sz="3600" dirty="0" err="1">
                <a:latin typeface="Bookman Old Style" panose="02050604050505020204" pitchFamily="18" charset="0"/>
              </a:rPr>
              <a:t>bij</a:t>
            </a:r>
            <a:r>
              <a:rPr lang="en-US" sz="3600" dirty="0">
                <a:latin typeface="Bookman Old Style" panose="02050604050505020204" pitchFamily="18" charset="0"/>
              </a:rPr>
              <a:t> </a:t>
            </a:r>
            <a:r>
              <a:rPr lang="en-US" sz="3600" dirty="0" err="1">
                <a:latin typeface="Bookman Old Style" panose="02050604050505020204" pitchFamily="18" charset="0"/>
              </a:rPr>
              <a:t>ingetrokken</a:t>
            </a:r>
            <a:r>
              <a:rPr lang="en-US" sz="3600" dirty="0">
                <a:latin typeface="Bookman Old Style" panose="02050604050505020204" pitchFamily="18" charset="0"/>
              </a:rPr>
              <a:t>/</a:t>
            </a:r>
            <a:r>
              <a:rPr lang="en-US" sz="3600" dirty="0" err="1">
                <a:latin typeface="Bookman Old Style" panose="02050604050505020204" pitchFamily="18" charset="0"/>
              </a:rPr>
              <a:t>vlakke</a:t>
            </a:r>
            <a:r>
              <a:rPr lang="en-US" sz="3600" dirty="0">
                <a:latin typeface="Bookman Old Style" panose="02050604050505020204" pitchFamily="18" charset="0"/>
              </a:rPr>
              <a:t> </a:t>
            </a:r>
            <a:r>
              <a:rPr lang="en-US" sz="3600" dirty="0" err="1">
                <a:latin typeface="Bookman Old Style" panose="02050604050505020204" pitchFamily="18" charset="0"/>
              </a:rPr>
              <a:t>tepels</a:t>
            </a:r>
            <a:endParaRPr lang="nl-NL" sz="36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F6AE62-6339-4115-BFEE-0936F6BE6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latin typeface="Bookman Old Style" panose="02050604050505020204" pitchFamily="18" charset="0"/>
              </a:rPr>
              <a:t>Goed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aanleggen</a:t>
            </a:r>
            <a:r>
              <a:rPr lang="en-US" sz="2400" dirty="0">
                <a:latin typeface="Bookman Old Style" panose="02050604050505020204" pitchFamily="18" charset="0"/>
              </a:rPr>
              <a:t>!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Goede </a:t>
            </a:r>
            <a:r>
              <a:rPr lang="en-US" sz="2400" dirty="0" err="1">
                <a:latin typeface="Bookman Old Style" panose="02050604050505020204" pitchFamily="18" charset="0"/>
              </a:rPr>
              <a:t>houding</a:t>
            </a:r>
            <a:r>
              <a:rPr lang="en-US" sz="2400" dirty="0">
                <a:latin typeface="Bookman Old Style" panose="02050604050505020204" pitchFamily="18" charset="0"/>
              </a:rPr>
              <a:t>!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Huid</a:t>
            </a:r>
            <a:r>
              <a:rPr lang="en-US" sz="2400" dirty="0">
                <a:latin typeface="Bookman Old Style" panose="02050604050505020204" pitchFamily="18" charset="0"/>
              </a:rPr>
              <a:t> op </a:t>
            </a:r>
            <a:r>
              <a:rPr lang="en-US" sz="2400" dirty="0" err="1">
                <a:latin typeface="Bookman Old Style" panose="02050604050505020204" pitchFamily="18" charset="0"/>
              </a:rPr>
              <a:t>huid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Evt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gebruik</a:t>
            </a:r>
            <a:r>
              <a:rPr lang="en-US" sz="2400" dirty="0">
                <a:latin typeface="Bookman Old Style" panose="02050604050505020204" pitchFamily="18" charset="0"/>
              </a:rPr>
              <a:t> van </a:t>
            </a:r>
            <a:r>
              <a:rPr lang="en-US" sz="2400" dirty="0" err="1">
                <a:latin typeface="Bookman Old Style" panose="02050604050505020204" pitchFamily="18" charset="0"/>
              </a:rPr>
              <a:t>een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tepelhoedje</a:t>
            </a:r>
            <a:r>
              <a:rPr lang="en-US" sz="2400" dirty="0">
                <a:latin typeface="Bookman Old Style" panose="02050604050505020204" pitchFamily="18" charset="0"/>
              </a:rPr>
              <a:t> → </a:t>
            </a:r>
            <a:r>
              <a:rPr lang="en-US" sz="2400" dirty="0" err="1">
                <a:latin typeface="Bookman Old Style" panose="02050604050505020204" pitchFamily="18" charset="0"/>
              </a:rPr>
              <a:t>goede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maat</a:t>
            </a:r>
            <a:r>
              <a:rPr lang="en-US" sz="2400" dirty="0">
                <a:latin typeface="Bookman Old Style" panose="02050604050505020204" pitchFamily="18" charset="0"/>
              </a:rPr>
              <a:t>!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Evt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kolven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voor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een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voeding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Borst </a:t>
            </a:r>
            <a:r>
              <a:rPr lang="en-US" sz="2400" dirty="0" err="1">
                <a:latin typeface="Bookman Old Style" panose="02050604050505020204" pitchFamily="18" charset="0"/>
              </a:rPr>
              <a:t>masseren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Borst </a:t>
            </a:r>
            <a:r>
              <a:rPr lang="en-US" sz="2400" dirty="0" err="1">
                <a:latin typeface="Bookman Old Style" panose="02050604050505020204" pitchFamily="18" charset="0"/>
              </a:rPr>
              <a:t>ondersteunen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bij</a:t>
            </a:r>
            <a:r>
              <a:rPr lang="en-US" sz="2400" dirty="0">
                <a:latin typeface="Bookman Old Style" panose="02050604050505020204" pitchFamily="18" charset="0"/>
              </a:rPr>
              <a:t> het </a:t>
            </a:r>
            <a:r>
              <a:rPr lang="en-US" sz="2400" dirty="0" err="1">
                <a:latin typeface="Bookman Old Style" panose="02050604050505020204" pitchFamily="18" charset="0"/>
              </a:rPr>
              <a:t>aanleggen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  <a:endParaRPr lang="nl-NL" sz="2400" dirty="0">
              <a:latin typeface="Bookman Old Style" panose="02050604050505020204" pitchFamily="18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14315DD-0FA7-4AED-A954-0F7DEE0F3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55450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1419E1-9378-443A-8B6D-2EF4596CE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145774"/>
            <a:ext cx="9509760" cy="1351722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>
                <a:latin typeface="Bookman Old Style" panose="02050604050505020204" pitchFamily="18" charset="0"/>
              </a:rPr>
              <a:t>Pijnlijke</a:t>
            </a:r>
            <a:r>
              <a:rPr lang="en-US" sz="4400" dirty="0">
                <a:latin typeface="Bookman Old Style" panose="02050604050505020204" pitchFamily="18" charset="0"/>
              </a:rPr>
              <a:t> </a:t>
            </a:r>
            <a:r>
              <a:rPr lang="en-US" sz="4400" dirty="0" err="1">
                <a:latin typeface="Bookman Old Style" panose="02050604050505020204" pitchFamily="18" charset="0"/>
              </a:rPr>
              <a:t>tepels</a:t>
            </a:r>
            <a:br>
              <a:rPr lang="en-US" sz="4400" dirty="0">
                <a:latin typeface="Bookman Old Style" panose="02050604050505020204" pitchFamily="18" charset="0"/>
              </a:rPr>
            </a:br>
            <a:endParaRPr lang="nl-NL" sz="44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48869A-9407-4658-8E05-40F94FB9B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1179444"/>
            <a:ext cx="9509760" cy="4850136"/>
          </a:xfrm>
        </p:spPr>
        <p:txBody>
          <a:bodyPr>
            <a:no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1e 30 sec. </a:t>
            </a:r>
            <a:r>
              <a:rPr lang="en-US" dirty="0" err="1">
                <a:latin typeface="Bookman Old Style" panose="02050604050505020204" pitchFamily="18" charset="0"/>
              </a:rPr>
              <a:t>kan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meer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gevoelig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zijn</a:t>
            </a:r>
            <a:r>
              <a:rPr lang="en-US" dirty="0">
                <a:latin typeface="Bookman Old Style" panose="02050604050505020204" pitchFamily="18" charset="0"/>
              </a:rPr>
              <a:t> → is </a:t>
            </a:r>
            <a:r>
              <a:rPr lang="en-US" dirty="0" err="1">
                <a:latin typeface="Bookman Old Style" panose="02050604050505020204" pitchFamily="18" charset="0"/>
              </a:rPr>
              <a:t>oprekken</a:t>
            </a:r>
            <a:r>
              <a:rPr lang="en-US" dirty="0">
                <a:latin typeface="Bookman Old Style" panose="02050604050505020204" pitchFamily="18" charset="0"/>
              </a:rPr>
              <a:t> van de </a:t>
            </a:r>
            <a:r>
              <a:rPr lang="en-US" dirty="0" err="1">
                <a:latin typeface="Bookman Old Style" panose="02050604050505020204" pitchFamily="18" charset="0"/>
              </a:rPr>
              <a:t>tepel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Vlakke</a:t>
            </a:r>
            <a:r>
              <a:rPr lang="en-US" dirty="0">
                <a:latin typeface="Bookman Old Style" panose="02050604050505020204" pitchFamily="18" charset="0"/>
              </a:rPr>
              <a:t>/</a:t>
            </a:r>
            <a:r>
              <a:rPr lang="en-US" dirty="0" err="1">
                <a:latin typeface="Bookman Old Style" panose="02050604050505020204" pitchFamily="18" charset="0"/>
              </a:rPr>
              <a:t>ingetrokken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tepels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Syndroom</a:t>
            </a:r>
            <a:r>
              <a:rPr lang="en-US" dirty="0">
                <a:latin typeface="Bookman Old Style" panose="02050604050505020204" pitchFamily="18" charset="0"/>
              </a:rPr>
              <a:t> van Raynaud → </a:t>
            </a:r>
            <a:r>
              <a:rPr lang="en-US" dirty="0" err="1">
                <a:latin typeface="Bookman Old Style" panose="02050604050505020204" pitchFamily="18" charset="0"/>
              </a:rPr>
              <a:t>vaatkramp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Melkblaar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Spruw</a:t>
            </a:r>
            <a:r>
              <a:rPr lang="en-US" dirty="0">
                <a:latin typeface="Bookman Old Style" panose="02050604050505020204" pitchFamily="18" charset="0"/>
              </a:rPr>
              <a:t> → </a:t>
            </a:r>
            <a:r>
              <a:rPr lang="en-US" dirty="0" err="1">
                <a:latin typeface="Bookman Old Style" panose="02050604050505020204" pitchFamily="18" charset="0"/>
              </a:rPr>
              <a:t>schimmelinfectie</a:t>
            </a:r>
            <a:endParaRPr lang="en-US" dirty="0">
              <a:latin typeface="Bookman Old Style" panose="02050604050505020204" pitchFamily="18" charset="0"/>
            </a:endParaRPr>
          </a:p>
          <a:p>
            <a:r>
              <a:rPr lang="en-US" dirty="0" err="1">
                <a:latin typeface="Bookman Old Style" panose="02050604050505020204" pitchFamily="18" charset="0"/>
              </a:rPr>
              <a:t>Verkeerd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gebruik</a:t>
            </a:r>
            <a:r>
              <a:rPr lang="en-US" dirty="0">
                <a:latin typeface="Bookman Old Style" panose="02050604050505020204" pitchFamily="18" charset="0"/>
              </a:rPr>
              <a:t> van de </a:t>
            </a:r>
            <a:r>
              <a:rPr lang="en-US" dirty="0" err="1">
                <a:latin typeface="Bookman Old Style" panose="02050604050505020204" pitchFamily="18" charset="0"/>
              </a:rPr>
              <a:t>kolf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>
                <a:latin typeface="Century" panose="02040604050505020304" pitchFamily="18" charset="0"/>
              </a:rPr>
              <a:t>→ </a:t>
            </a:r>
            <a:r>
              <a:rPr lang="en-US" dirty="0" err="1">
                <a:latin typeface="Century" panose="02040604050505020304" pitchFamily="18" charset="0"/>
              </a:rPr>
              <a:t>hoog</a:t>
            </a:r>
            <a:r>
              <a:rPr lang="en-US" dirty="0">
                <a:latin typeface="Century" panose="02040604050505020304" pitchFamily="18" charset="0"/>
              </a:rPr>
              <a:t> vacuum → </a:t>
            </a:r>
            <a:r>
              <a:rPr lang="en-US" dirty="0" err="1">
                <a:latin typeface="Century" panose="02040604050505020304" pitchFamily="18" charset="0"/>
              </a:rPr>
              <a:t>verkeerde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maat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borstschildje</a:t>
            </a:r>
            <a:r>
              <a:rPr lang="en-US" dirty="0">
                <a:latin typeface="Century" panose="02040604050505020304" pitchFamily="18" charset="0"/>
              </a:rPr>
              <a:t>.</a:t>
            </a:r>
            <a:endParaRPr lang="en-US" dirty="0">
              <a:latin typeface="Bookman Old Style" panose="02050604050505020204" pitchFamily="18" charset="0"/>
            </a:endParaRPr>
          </a:p>
          <a:p>
            <a:r>
              <a:rPr lang="en-US" dirty="0" err="1">
                <a:latin typeface="Bookman Old Style" panose="02050604050505020204" pitchFamily="18" charset="0"/>
              </a:rPr>
              <a:t>Meest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voorkomend</a:t>
            </a:r>
            <a:r>
              <a:rPr lang="en-US" dirty="0">
                <a:latin typeface="Bookman Old Style" panose="02050604050505020204" pitchFamily="18" charset="0"/>
              </a:rPr>
              <a:t> → </a:t>
            </a:r>
            <a:r>
              <a:rPr lang="en-US" dirty="0" err="1">
                <a:latin typeface="Bookman Old Style" panose="02050604050505020204" pitchFamily="18" charset="0"/>
              </a:rPr>
              <a:t>kloven</a:t>
            </a:r>
            <a:r>
              <a:rPr lang="en-US" dirty="0">
                <a:latin typeface="Bookman Old Style" panose="02050604050505020204" pitchFamily="18" charset="0"/>
              </a:rPr>
              <a:t>, </a:t>
            </a:r>
            <a:r>
              <a:rPr lang="en-US" dirty="0" err="1">
                <a:latin typeface="Bookman Old Style" panose="02050604050505020204" pitchFamily="18" charset="0"/>
              </a:rPr>
              <a:t>kan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verschillende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oorzaken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hebben</a:t>
            </a:r>
            <a:r>
              <a:rPr lang="en-US" dirty="0">
                <a:latin typeface="Bookman Old Style" panose="02050604050505020204" pitchFamily="18" charset="0"/>
              </a:rPr>
              <a:t>:</a:t>
            </a:r>
          </a:p>
          <a:p>
            <a:pPr marL="1783080" lvl="4" indent="-457200">
              <a:buFont typeface="+mj-lt"/>
              <a:buAutoNum type="arabicPeriod"/>
            </a:pPr>
            <a:r>
              <a:rPr lang="en-US" sz="2000" dirty="0" err="1">
                <a:latin typeface="Bookman Old Style" panose="02050604050505020204" pitchFamily="18" charset="0"/>
              </a:rPr>
              <a:t>Verkeerd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aanleggen</a:t>
            </a:r>
            <a:r>
              <a:rPr lang="en-US" sz="2000" dirty="0">
                <a:latin typeface="Bookman Old Style" panose="02050604050505020204" pitchFamily="18" charset="0"/>
              </a:rPr>
              <a:t>.</a:t>
            </a:r>
          </a:p>
          <a:p>
            <a:pPr marL="1783080" lvl="4" indent="-457200">
              <a:buFont typeface="+mj-lt"/>
              <a:buAutoNum type="arabicPeriod"/>
            </a:pPr>
            <a:r>
              <a:rPr lang="en-US" sz="2000" dirty="0" err="1">
                <a:latin typeface="Bookman Old Style" panose="02050604050505020204" pitchFamily="18" charset="0"/>
              </a:rPr>
              <a:t>Te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kort</a:t>
            </a:r>
            <a:r>
              <a:rPr lang="en-US" sz="2000" dirty="0">
                <a:latin typeface="Bookman Old Style" panose="02050604050505020204" pitchFamily="18" charset="0"/>
              </a:rPr>
              <a:t>/</a:t>
            </a:r>
            <a:r>
              <a:rPr lang="en-US" sz="2000" dirty="0" err="1">
                <a:latin typeface="Bookman Old Style" panose="02050604050505020204" pitchFamily="18" charset="0"/>
              </a:rPr>
              <a:t>strak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tongriempje</a:t>
            </a:r>
            <a:r>
              <a:rPr lang="en-US" sz="2000" dirty="0">
                <a:latin typeface="Bookman Old Style" panose="02050604050505020204" pitchFamily="18" charset="0"/>
              </a:rPr>
              <a:t>.</a:t>
            </a:r>
          </a:p>
          <a:p>
            <a:pPr marL="1783080" lvl="4" indent="-457200">
              <a:buFont typeface="+mj-lt"/>
              <a:buAutoNum type="arabicPeriod"/>
            </a:pPr>
            <a:r>
              <a:rPr lang="en-US" sz="2000" dirty="0" err="1">
                <a:latin typeface="Bookman Old Style" panose="02050604050505020204" pitchFamily="18" charset="0"/>
              </a:rPr>
              <a:t>Te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hoog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gebogen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gehemelte</a:t>
            </a:r>
            <a:r>
              <a:rPr lang="en-US" sz="2000" dirty="0">
                <a:latin typeface="Bookman Old Style" panose="02050604050505020204" pitchFamily="18" charset="0"/>
              </a:rPr>
              <a:t>.</a:t>
            </a:r>
          </a:p>
          <a:p>
            <a:pPr marL="1783080" lvl="4" indent="-457200">
              <a:buFont typeface="+mj-lt"/>
              <a:buAutoNum type="arabicPeriod"/>
            </a:pPr>
            <a:endParaRPr lang="en-US" sz="2000" dirty="0">
              <a:latin typeface="Bookman Old Style" panose="02050604050505020204" pitchFamily="18" charset="0"/>
            </a:endParaRPr>
          </a:p>
          <a:p>
            <a:pPr marL="1783080" lvl="4" indent="-457200">
              <a:buFont typeface="+mj-lt"/>
              <a:buAutoNum type="arabicPeriod"/>
            </a:pPr>
            <a:endParaRPr lang="en-US" sz="2000" dirty="0">
              <a:latin typeface="Bookman Old Style" panose="02050604050505020204" pitchFamily="18" charset="0"/>
            </a:endParaRPr>
          </a:p>
          <a:p>
            <a:pPr marL="1783080" lvl="4" indent="-457200">
              <a:buFont typeface="+mj-lt"/>
              <a:buAutoNum type="arabicPeriod"/>
            </a:pPr>
            <a:endParaRPr lang="en-US" sz="2000" dirty="0">
              <a:latin typeface="Bookman Old Style" panose="02050604050505020204" pitchFamily="18" charset="0"/>
            </a:endParaRPr>
          </a:p>
          <a:p>
            <a:pPr marL="1325880" lvl="4" indent="0">
              <a:buNone/>
            </a:pPr>
            <a:r>
              <a:rPr lang="en-US" sz="2000" dirty="0">
                <a:latin typeface="Bookman Old Style" panose="02050604050505020204" pitchFamily="18" charset="0"/>
              </a:rPr>
              <a:t>	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797B389-3181-462C-B787-B4482D37F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58113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4BEE52-62CD-4B40-998A-28D1C8988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372" y="-135851"/>
            <a:ext cx="9509760" cy="1233424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>
                <a:latin typeface="Bookman Old Style" panose="02050604050505020204" pitchFamily="18" charset="0"/>
              </a:rPr>
              <a:t>Pijnlijke</a:t>
            </a:r>
            <a:r>
              <a:rPr lang="en-US" sz="4400" dirty="0">
                <a:latin typeface="Bookman Old Style" panose="02050604050505020204" pitchFamily="18" charset="0"/>
              </a:rPr>
              <a:t> </a:t>
            </a:r>
            <a:r>
              <a:rPr lang="en-US" sz="4400" dirty="0" err="1">
                <a:latin typeface="Bookman Old Style" panose="02050604050505020204" pitchFamily="18" charset="0"/>
              </a:rPr>
              <a:t>tepels</a:t>
            </a:r>
            <a:endParaRPr lang="nl-NL" sz="4400" dirty="0">
              <a:latin typeface="Bookman Old Style" panose="02050604050505020204" pitchFamily="18" charset="0"/>
            </a:endParaRP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481DFB98-2604-4388-8230-574BCD37C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8380" y="1300044"/>
            <a:ext cx="3228837" cy="2365526"/>
          </a:xfr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07C3306-F702-4F24-96FF-F48786BCF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54372" y="6620256"/>
            <a:ext cx="7159752" cy="237744"/>
          </a:xfrm>
        </p:spPr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302419A-9028-444C-AB8E-002733715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835" y="1298333"/>
            <a:ext cx="3043307" cy="236552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EC10702-7A4C-479D-A8C3-A6882AA73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3689" y="4030766"/>
            <a:ext cx="5084141" cy="213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4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BD7FF5-A6DF-41F0-A18C-A10B8C252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265043"/>
            <a:ext cx="9509760" cy="92765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Bookman Old Style" panose="02050604050505020204" pitchFamily="18" charset="0"/>
              </a:rPr>
              <a:t>Wat de </a:t>
            </a:r>
            <a:r>
              <a:rPr lang="en-US" sz="4400" dirty="0" err="1">
                <a:latin typeface="Bookman Old Style" panose="02050604050505020204" pitchFamily="18" charset="0"/>
              </a:rPr>
              <a:t>doen</a:t>
            </a:r>
            <a:r>
              <a:rPr lang="en-US" sz="4400" dirty="0">
                <a:latin typeface="Bookman Old Style" panose="02050604050505020204" pitchFamily="18" charset="0"/>
              </a:rPr>
              <a:t> </a:t>
            </a:r>
            <a:r>
              <a:rPr lang="en-US" sz="4400" dirty="0" err="1">
                <a:latin typeface="Bookman Old Style" panose="02050604050505020204" pitchFamily="18" charset="0"/>
              </a:rPr>
              <a:t>bij</a:t>
            </a:r>
            <a:r>
              <a:rPr lang="en-US" sz="4400" dirty="0">
                <a:latin typeface="Bookman Old Style" panose="02050604050505020204" pitchFamily="18" charset="0"/>
              </a:rPr>
              <a:t> </a:t>
            </a:r>
            <a:r>
              <a:rPr lang="en-US" sz="4400" dirty="0" err="1">
                <a:latin typeface="Bookman Old Style" panose="02050604050505020204" pitchFamily="18" charset="0"/>
              </a:rPr>
              <a:t>pijnlijke</a:t>
            </a:r>
            <a:r>
              <a:rPr lang="en-US" sz="4400" dirty="0">
                <a:latin typeface="Bookman Old Style" panose="02050604050505020204" pitchFamily="18" charset="0"/>
              </a:rPr>
              <a:t> </a:t>
            </a:r>
            <a:r>
              <a:rPr lang="en-US" sz="4400" dirty="0" err="1">
                <a:latin typeface="Bookman Old Style" panose="02050604050505020204" pitchFamily="18" charset="0"/>
              </a:rPr>
              <a:t>tepels</a:t>
            </a:r>
            <a:endParaRPr lang="nl-NL" sz="44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90E47F-6BF1-4037-8F4E-E78B2ED5B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1643270"/>
            <a:ext cx="9509760" cy="4386309"/>
          </a:xfrm>
        </p:spPr>
        <p:txBody>
          <a:bodyPr>
            <a:normAutofit/>
          </a:bodyPr>
          <a:lstStyle/>
          <a:p>
            <a:r>
              <a:rPr lang="en-US" dirty="0" err="1">
                <a:latin typeface="Bookman Old Style" panose="02050604050505020204" pitchFamily="18" charset="0"/>
              </a:rPr>
              <a:t>Goed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aanleggen</a:t>
            </a:r>
            <a:r>
              <a:rPr lang="en-US" dirty="0">
                <a:latin typeface="Bookman Old Style" panose="02050604050505020204" pitchFamily="18" charset="0"/>
              </a:rPr>
              <a:t> → </a:t>
            </a:r>
            <a:r>
              <a:rPr lang="en-US" dirty="0" err="1">
                <a:latin typeface="Bookman Old Style" panose="02050604050505020204" pitchFamily="18" charset="0"/>
              </a:rPr>
              <a:t>bv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observeren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evt</a:t>
            </a:r>
            <a:r>
              <a:rPr lang="en-US" dirty="0">
                <a:latin typeface="Bookman Old Style" panose="02050604050505020204" pitchFamily="18" charset="0"/>
              </a:rPr>
              <a:t>. </a:t>
            </a:r>
            <a:r>
              <a:rPr lang="en-US" dirty="0" err="1">
                <a:latin typeface="Bookman Old Style" panose="02050604050505020204" pitchFamily="18" charset="0"/>
              </a:rPr>
              <a:t>aanleggen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verbeteren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Vlakke</a:t>
            </a:r>
            <a:r>
              <a:rPr lang="en-US" dirty="0">
                <a:latin typeface="Bookman Old Style" panose="02050604050505020204" pitchFamily="18" charset="0"/>
              </a:rPr>
              <a:t>/</a:t>
            </a:r>
            <a:r>
              <a:rPr lang="en-US" dirty="0" err="1">
                <a:latin typeface="Bookman Old Style" panose="02050604050505020204" pitchFamily="18" charset="0"/>
              </a:rPr>
              <a:t>ingetrokken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tepels</a:t>
            </a:r>
            <a:r>
              <a:rPr lang="en-US" dirty="0">
                <a:latin typeface="Bookman Old Style" panose="02050604050505020204" pitchFamily="18" charset="0"/>
              </a:rPr>
              <a:t> → </a:t>
            </a:r>
            <a:r>
              <a:rPr lang="en-US" dirty="0" err="1">
                <a:latin typeface="Bookman Old Style" panose="02050604050505020204" pitchFamily="18" charset="0"/>
              </a:rPr>
              <a:t>goede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houding</a:t>
            </a:r>
            <a:r>
              <a:rPr lang="en-US" dirty="0">
                <a:latin typeface="Bookman Old Style" panose="02050604050505020204" pitchFamily="18" charset="0"/>
              </a:rPr>
              <a:t>/</a:t>
            </a:r>
            <a:r>
              <a:rPr lang="en-US" dirty="0" err="1">
                <a:latin typeface="Bookman Old Style" panose="02050604050505020204" pitchFamily="18" charset="0"/>
              </a:rPr>
              <a:t>aanleggen</a:t>
            </a:r>
            <a:r>
              <a:rPr lang="en-US" dirty="0">
                <a:latin typeface="Bookman Old Style" panose="02050604050505020204" pitchFamily="18" charset="0"/>
              </a:rPr>
              <a:t> → </a:t>
            </a:r>
            <a:r>
              <a:rPr lang="en-US" dirty="0" err="1">
                <a:latin typeface="Bookman Old Style" panose="02050604050505020204" pitchFamily="18" charset="0"/>
              </a:rPr>
              <a:t>tepelhoedje</a:t>
            </a:r>
            <a:r>
              <a:rPr lang="en-US" dirty="0">
                <a:latin typeface="Bookman Old Style" panose="02050604050505020204" pitchFamily="18" charset="0"/>
              </a:rPr>
              <a:t> → even </a:t>
            </a:r>
            <a:r>
              <a:rPr lang="en-US" dirty="0" err="1">
                <a:latin typeface="Bookman Old Style" panose="02050604050505020204" pitchFamily="18" charset="0"/>
              </a:rPr>
              <a:t>kolven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voor</a:t>
            </a:r>
            <a:r>
              <a:rPr lang="en-US" dirty="0">
                <a:latin typeface="Bookman Old Style" panose="02050604050505020204" pitchFamily="18" charset="0"/>
              </a:rPr>
              <a:t> de </a:t>
            </a:r>
            <a:r>
              <a:rPr lang="en-US" dirty="0" err="1">
                <a:latin typeface="Bookman Old Style" panose="02050604050505020204" pitchFamily="18" charset="0"/>
              </a:rPr>
              <a:t>voeding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Syndroom</a:t>
            </a:r>
            <a:r>
              <a:rPr lang="en-US" dirty="0">
                <a:latin typeface="Bookman Old Style" panose="02050604050505020204" pitchFamily="18" charset="0"/>
              </a:rPr>
              <a:t> van Raynaud → </a:t>
            </a:r>
            <a:r>
              <a:rPr lang="en-US" dirty="0" err="1">
                <a:latin typeface="Bookman Old Style" panose="02050604050505020204" pitchFamily="18" charset="0"/>
              </a:rPr>
              <a:t>na</a:t>
            </a:r>
            <a:r>
              <a:rPr lang="en-US" dirty="0">
                <a:latin typeface="Bookman Old Style" panose="02050604050505020204" pitchFamily="18" charset="0"/>
              </a:rPr>
              <a:t> de </a:t>
            </a:r>
            <a:r>
              <a:rPr lang="en-US" dirty="0" err="1">
                <a:latin typeface="Bookman Old Style" panose="02050604050505020204" pitchFamily="18" charset="0"/>
              </a:rPr>
              <a:t>voeding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warme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kompres</a:t>
            </a:r>
            <a:r>
              <a:rPr lang="en-US" dirty="0">
                <a:latin typeface="Bookman Old Style" panose="02050604050505020204" pitchFamily="18" charset="0"/>
              </a:rPr>
              <a:t> op de </a:t>
            </a:r>
            <a:r>
              <a:rPr lang="en-US" dirty="0" err="1">
                <a:latin typeface="Bookman Old Style" panose="02050604050505020204" pitchFamily="18" charset="0"/>
              </a:rPr>
              <a:t>tepel</a:t>
            </a:r>
            <a:r>
              <a:rPr lang="en-US" dirty="0">
                <a:latin typeface="Bookman Old Style" panose="02050604050505020204" pitchFamily="18" charset="0"/>
              </a:rPr>
              <a:t> → nifedipine (</a:t>
            </a:r>
            <a:r>
              <a:rPr lang="en-US" dirty="0" err="1">
                <a:latin typeface="Bookman Old Style" panose="02050604050505020204" pitchFamily="18" charset="0"/>
              </a:rPr>
              <a:t>medicatie</a:t>
            </a:r>
            <a:r>
              <a:rPr lang="en-US" dirty="0">
                <a:latin typeface="Bookman Old Style" panose="02050604050505020204" pitchFamily="18" charset="0"/>
              </a:rPr>
              <a:t>).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Melkbaar</a:t>
            </a:r>
            <a:r>
              <a:rPr lang="en-US" dirty="0">
                <a:latin typeface="Bookman Old Style" panose="02050604050505020204" pitchFamily="18" charset="0"/>
              </a:rPr>
              <a:t> → open </a:t>
            </a:r>
            <a:r>
              <a:rPr lang="en-US" dirty="0" err="1">
                <a:latin typeface="Bookman Old Style" panose="02050604050505020204" pitchFamily="18" charset="0"/>
              </a:rPr>
              <a:t>maken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Spruw</a:t>
            </a:r>
            <a:r>
              <a:rPr lang="en-US" dirty="0">
                <a:latin typeface="Bookman Old Style" panose="02050604050505020204" pitchFamily="18" charset="0"/>
              </a:rPr>
              <a:t> → (</a:t>
            </a:r>
            <a:r>
              <a:rPr lang="en-US" dirty="0" err="1">
                <a:latin typeface="Bookman Old Style" panose="02050604050505020204" pitchFamily="18" charset="0"/>
              </a:rPr>
              <a:t>besproken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bij</a:t>
            </a:r>
            <a:r>
              <a:rPr lang="en-US" dirty="0">
                <a:latin typeface="Bookman Old Style" panose="02050604050505020204" pitchFamily="18" charset="0"/>
              </a:rPr>
              <a:t> sheet 65)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Kolven</a:t>
            </a:r>
            <a:r>
              <a:rPr lang="en-US" dirty="0">
                <a:latin typeface="Bookman Old Style" panose="02050604050505020204" pitchFamily="18" charset="0"/>
              </a:rPr>
              <a:t> → </a:t>
            </a:r>
            <a:r>
              <a:rPr lang="en-US" dirty="0" err="1">
                <a:latin typeface="Bookman Old Style" panose="02050604050505020204" pitchFamily="18" charset="0"/>
              </a:rPr>
              <a:t>observeer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kolven</a:t>
            </a:r>
            <a:r>
              <a:rPr lang="en-US" dirty="0">
                <a:latin typeface="Bookman Old Style" panose="02050604050505020204" pitchFamily="18" charset="0"/>
              </a:rPr>
              <a:t> → </a:t>
            </a:r>
            <a:r>
              <a:rPr lang="en-US" dirty="0" err="1">
                <a:latin typeface="Bookman Old Style" panose="02050604050505020204" pitchFamily="18" charset="0"/>
              </a:rPr>
              <a:t>maat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borstschildje</a:t>
            </a:r>
            <a:endParaRPr lang="en-US" dirty="0">
              <a:latin typeface="Bookman Old Style" panose="02050604050505020204" pitchFamily="18" charset="0"/>
            </a:endParaRPr>
          </a:p>
          <a:p>
            <a:r>
              <a:rPr lang="en-US" dirty="0" err="1">
                <a:latin typeface="Bookman Old Style" panose="02050604050505020204" pitchFamily="18" charset="0"/>
              </a:rPr>
              <a:t>Kloven</a:t>
            </a:r>
            <a:r>
              <a:rPr lang="en-US" dirty="0">
                <a:latin typeface="Bookman Old Style" panose="02050604050505020204" pitchFamily="18" charset="0"/>
              </a:rPr>
              <a:t> → </a:t>
            </a:r>
            <a:r>
              <a:rPr lang="en-US" dirty="0" err="1">
                <a:latin typeface="Bookman Old Style" panose="02050604050505020204" pitchFamily="18" charset="0"/>
              </a:rPr>
              <a:t>borstvoeding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observeren</a:t>
            </a:r>
            <a:r>
              <a:rPr lang="en-US" dirty="0">
                <a:latin typeface="Bookman Old Style" panose="02050604050505020204" pitchFamily="18" charset="0"/>
              </a:rPr>
              <a:t> → </a:t>
            </a:r>
            <a:r>
              <a:rPr lang="en-US" dirty="0" err="1">
                <a:latin typeface="Bookman Old Style" panose="02050604050505020204" pitchFamily="18" charset="0"/>
              </a:rPr>
              <a:t>aanleggen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verbeteren</a:t>
            </a:r>
            <a:r>
              <a:rPr lang="en-US" dirty="0">
                <a:latin typeface="Bookman Old Style" panose="02050604050505020204" pitchFamily="18" charset="0"/>
              </a:rPr>
              <a:t> → </a:t>
            </a:r>
            <a:r>
              <a:rPr lang="en-US" dirty="0" err="1">
                <a:latin typeface="Bookman Old Style" panose="02050604050505020204" pitchFamily="18" charset="0"/>
              </a:rPr>
              <a:t>blijven</a:t>
            </a:r>
            <a:r>
              <a:rPr lang="en-US" dirty="0">
                <a:latin typeface="Bookman Old Style" panose="02050604050505020204" pitchFamily="18" charset="0"/>
              </a:rPr>
              <a:t> de </a:t>
            </a:r>
            <a:r>
              <a:rPr lang="en-US" dirty="0" err="1">
                <a:latin typeface="Bookman Old Style" panose="02050604050505020204" pitchFamily="18" charset="0"/>
              </a:rPr>
              <a:t>klachten</a:t>
            </a:r>
            <a:r>
              <a:rPr lang="en-US" dirty="0">
                <a:latin typeface="Bookman Old Style" panose="02050604050505020204" pitchFamily="18" charset="0"/>
              </a:rPr>
              <a:t> → let op </a:t>
            </a:r>
            <a:r>
              <a:rPr lang="en-US" dirty="0" err="1">
                <a:latin typeface="Bookman Old Style" panose="02050604050505020204" pitchFamily="18" charset="0"/>
              </a:rPr>
              <a:t>tongriempje</a:t>
            </a:r>
            <a:r>
              <a:rPr lang="en-US" dirty="0">
                <a:latin typeface="Bookman Old Style" panose="02050604050505020204" pitchFamily="18" charset="0"/>
              </a:rPr>
              <a:t>/</a:t>
            </a:r>
            <a:r>
              <a:rPr lang="en-US" dirty="0" err="1">
                <a:latin typeface="Bookman Old Style" panose="02050604050505020204" pitchFamily="18" charset="0"/>
              </a:rPr>
              <a:t>lipbandje</a:t>
            </a:r>
            <a:endParaRPr lang="en-US" dirty="0">
              <a:latin typeface="Bookman Old Style" panose="02050604050505020204" pitchFamily="18" charset="0"/>
            </a:endParaRPr>
          </a:p>
          <a:p>
            <a:endParaRPr lang="en-US" dirty="0">
              <a:latin typeface="Century" panose="02040604050505020304" pitchFamily="18" charset="0"/>
            </a:endParaRP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960D25D-DC29-4449-8E46-08814E90A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369650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D57D4E-09AD-4163-B52A-9DE02D738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003631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>
                <a:latin typeface="Bookman Old Style" panose="02050604050505020204" pitchFamily="18" charset="0"/>
              </a:rPr>
              <a:t>Anatomie</a:t>
            </a:r>
            <a:r>
              <a:rPr lang="en-US" sz="5400" dirty="0">
                <a:latin typeface="Bookman Old Style" panose="02050604050505020204" pitchFamily="18" charset="0"/>
              </a:rPr>
              <a:t> van de </a:t>
            </a:r>
            <a:r>
              <a:rPr lang="en-US" sz="5400" dirty="0" err="1">
                <a:latin typeface="Bookman Old Style" panose="02050604050505020204" pitchFamily="18" charset="0"/>
              </a:rPr>
              <a:t>borst</a:t>
            </a:r>
            <a:endParaRPr lang="nl-NL" sz="54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531546-778C-4A8B-B145-88D460098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1842052"/>
            <a:ext cx="9509760" cy="4187527"/>
          </a:xfrm>
        </p:spPr>
        <p:txBody>
          <a:bodyPr/>
          <a:lstStyle/>
          <a:p>
            <a:r>
              <a:rPr lang="nl-NL" sz="2800" dirty="0">
                <a:latin typeface="Bookman Old Style" panose="02050604050505020204" pitchFamily="18" charset="0"/>
              </a:rPr>
              <a:t>Klierweefsel </a:t>
            </a:r>
            <a:r>
              <a:rPr lang="nl-NL" sz="2800" dirty="0">
                <a:latin typeface="Century" panose="02040604050505020304" pitchFamily="18" charset="0"/>
              </a:rPr>
              <a:t>→</a:t>
            </a:r>
            <a:r>
              <a:rPr lang="nl-NL" sz="2800" dirty="0">
                <a:latin typeface="Bookman Old Style" panose="02050604050505020204" pitchFamily="18" charset="0"/>
              </a:rPr>
              <a:t> produceren van melk en vervoer.</a:t>
            </a:r>
          </a:p>
          <a:p>
            <a:r>
              <a:rPr lang="nl-NL" sz="2800" dirty="0">
                <a:latin typeface="Bookman Old Style" panose="02050604050505020204" pitchFamily="18" charset="0"/>
              </a:rPr>
              <a:t>Bindweefsel </a:t>
            </a:r>
            <a:r>
              <a:rPr lang="nl-NL" sz="2800" dirty="0">
                <a:latin typeface="Century" panose="02040604050505020304" pitchFamily="18" charset="0"/>
              </a:rPr>
              <a:t>→</a:t>
            </a:r>
            <a:r>
              <a:rPr lang="nl-NL" sz="2800" dirty="0">
                <a:latin typeface="Bookman Old Style" panose="02050604050505020204" pitchFamily="18" charset="0"/>
              </a:rPr>
              <a:t> steun.</a:t>
            </a:r>
          </a:p>
          <a:p>
            <a:r>
              <a:rPr lang="nl-NL" sz="2800" dirty="0">
                <a:latin typeface="Bookman Old Style" panose="02050604050505020204" pitchFamily="18" charset="0"/>
              </a:rPr>
              <a:t>Bloed </a:t>
            </a:r>
            <a:r>
              <a:rPr lang="nl-NL" sz="2800" dirty="0">
                <a:latin typeface="Century" panose="02040604050505020304" pitchFamily="18" charset="0"/>
              </a:rPr>
              <a:t>→</a:t>
            </a:r>
            <a:r>
              <a:rPr lang="nl-NL" sz="2800" dirty="0">
                <a:latin typeface="Bookman Old Style" panose="02050604050505020204" pitchFamily="18" charset="0"/>
              </a:rPr>
              <a:t> voedingsstoffen voor de melk worden uit bloed gehaald.</a:t>
            </a:r>
          </a:p>
          <a:p>
            <a:r>
              <a:rPr lang="nl-NL" sz="2800" dirty="0">
                <a:latin typeface="Bookman Old Style" panose="02050604050505020204" pitchFamily="18" charset="0"/>
              </a:rPr>
              <a:t>Lymfevocht </a:t>
            </a:r>
            <a:r>
              <a:rPr lang="nl-NL" sz="2800" dirty="0">
                <a:latin typeface="Century" panose="02040604050505020304" pitchFamily="18" charset="0"/>
              </a:rPr>
              <a:t>→</a:t>
            </a:r>
            <a:r>
              <a:rPr lang="nl-NL" sz="2800" dirty="0">
                <a:latin typeface="Bookman Old Style" panose="02050604050505020204" pitchFamily="18" charset="0"/>
              </a:rPr>
              <a:t>voor het afvoeren van afvalstoffen.</a:t>
            </a:r>
          </a:p>
          <a:p>
            <a:r>
              <a:rPr lang="nl-NL" sz="2800" dirty="0">
                <a:latin typeface="Bookman Old Style" panose="02050604050505020204" pitchFamily="18" charset="0"/>
              </a:rPr>
              <a:t>Zenuwen </a:t>
            </a:r>
            <a:r>
              <a:rPr lang="nl-NL" sz="2800" dirty="0">
                <a:latin typeface="Century" panose="02040604050505020304" pitchFamily="18" charset="0"/>
              </a:rPr>
              <a:t>→</a:t>
            </a:r>
            <a:r>
              <a:rPr lang="nl-NL" sz="2800" dirty="0">
                <a:latin typeface="Bookman Old Style" panose="02050604050505020204" pitchFamily="18" charset="0"/>
              </a:rPr>
              <a:t> sturen signalen naar de hersenen.</a:t>
            </a:r>
          </a:p>
          <a:p>
            <a:r>
              <a:rPr lang="nl-NL" sz="2800" dirty="0">
                <a:latin typeface="Bookman Old Style" panose="02050604050505020204" pitchFamily="18" charset="0"/>
              </a:rPr>
              <a:t>Vetweefsel </a:t>
            </a:r>
            <a:r>
              <a:rPr lang="nl-NL" sz="2800" dirty="0">
                <a:latin typeface="Century" panose="02040604050505020304" pitchFamily="18" charset="0"/>
              </a:rPr>
              <a:t>→</a:t>
            </a:r>
            <a:r>
              <a:rPr lang="nl-NL" sz="2800" dirty="0">
                <a:latin typeface="Bookman Old Style" panose="02050604050505020204" pitchFamily="18" charset="0"/>
              </a:rPr>
              <a:t> beschermt de borst.</a:t>
            </a: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8918766-941E-4008-BB5F-08AC0EF3E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304606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29159F-6779-49DA-B58D-FD56454A6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145774"/>
            <a:ext cx="9509760" cy="1020417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>
                <a:latin typeface="Bookman Old Style" panose="02050604050505020204" pitchFamily="18" charset="0"/>
              </a:rPr>
              <a:t>Verstopt</a:t>
            </a:r>
            <a:r>
              <a:rPr lang="en-US" sz="4400" dirty="0">
                <a:latin typeface="Bookman Old Style" panose="02050604050505020204" pitchFamily="18" charset="0"/>
              </a:rPr>
              <a:t> </a:t>
            </a:r>
            <a:r>
              <a:rPr lang="en-US" sz="4400" dirty="0" err="1">
                <a:latin typeface="Bookman Old Style" panose="02050604050505020204" pitchFamily="18" charset="0"/>
              </a:rPr>
              <a:t>melkkanaaltje</a:t>
            </a:r>
            <a:endParaRPr lang="nl-NL" sz="44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8C4F03-2FC9-4014-BDD3-8633335C9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1378226"/>
            <a:ext cx="9509760" cy="4943061"/>
          </a:xfrm>
        </p:spPr>
        <p:txBody>
          <a:bodyPr>
            <a:no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In de </a:t>
            </a:r>
            <a:r>
              <a:rPr lang="en-US" dirty="0" err="1">
                <a:latin typeface="Bookman Old Style" panose="02050604050505020204" pitchFamily="18" charset="0"/>
              </a:rPr>
              <a:t>wetenschap</a:t>
            </a:r>
            <a:r>
              <a:rPr lang="en-US" dirty="0">
                <a:latin typeface="Bookman Old Style" panose="02050604050505020204" pitchFamily="18" charset="0"/>
              </a:rPr>
              <a:t> is de </a:t>
            </a:r>
            <a:r>
              <a:rPr lang="en-US" dirty="0" err="1">
                <a:latin typeface="Bookman Old Style" panose="02050604050505020204" pitchFamily="18" charset="0"/>
              </a:rPr>
              <a:t>oorzaak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hiervan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niet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bekend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Meest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gezien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bij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vrouwen</a:t>
            </a:r>
            <a:r>
              <a:rPr lang="en-US" dirty="0">
                <a:latin typeface="Bookman Old Style" panose="02050604050505020204" pitchFamily="18" charset="0"/>
              </a:rPr>
              <a:t> met </a:t>
            </a:r>
            <a:r>
              <a:rPr lang="el-GR" dirty="0">
                <a:latin typeface="Bookman Old Style" panose="02050604050505020204" pitchFamily="18" charset="0"/>
              </a:rPr>
              <a:t>→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overproductie</a:t>
            </a:r>
            <a:r>
              <a:rPr lang="en-US" dirty="0">
                <a:latin typeface="Bookman Old Style" panose="02050604050505020204" pitchFamily="18" charset="0"/>
              </a:rPr>
              <a:t> → </a:t>
            </a:r>
            <a:r>
              <a:rPr lang="en-US" dirty="0" err="1">
                <a:latin typeface="Bookman Old Style" panose="02050604050505020204" pitchFamily="18" charset="0"/>
              </a:rPr>
              <a:t>niet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goed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legen</a:t>
            </a:r>
            <a:r>
              <a:rPr lang="en-US" dirty="0">
                <a:latin typeface="Bookman Old Style" panose="02050604050505020204" pitchFamily="18" charset="0"/>
              </a:rPr>
              <a:t> van de </a:t>
            </a:r>
            <a:r>
              <a:rPr lang="en-US" dirty="0" err="1">
                <a:latin typeface="Bookman Old Style" panose="02050604050505020204" pitchFamily="18" charset="0"/>
              </a:rPr>
              <a:t>borst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>
                <a:latin typeface="Bookman Old Style" panose="02050604050505020204" pitchFamily="18" charset="0"/>
              </a:rPr>
              <a:t>Ander </a:t>
            </a:r>
            <a:r>
              <a:rPr lang="en-US" dirty="0" err="1">
                <a:latin typeface="Bookman Old Style" panose="02050604050505020204" pitchFamily="18" charset="0"/>
              </a:rPr>
              <a:t>oorzaken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kunnen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zijn</a:t>
            </a:r>
            <a:r>
              <a:rPr lang="en-US" dirty="0">
                <a:latin typeface="Bookman Old Style" panose="02050604050505020204" pitchFamily="18" charset="0"/>
              </a:rPr>
              <a:t>:</a:t>
            </a:r>
          </a:p>
          <a:p>
            <a:pPr marL="4572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		</a:t>
            </a:r>
            <a:r>
              <a:rPr lang="en-US" dirty="0" err="1">
                <a:latin typeface="Bookman Old Style" panose="02050604050505020204" pitchFamily="18" charset="0"/>
              </a:rPr>
              <a:t>Te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strakke</a:t>
            </a:r>
            <a:r>
              <a:rPr lang="en-US" dirty="0">
                <a:latin typeface="Bookman Old Style" panose="02050604050505020204" pitchFamily="18" charset="0"/>
              </a:rPr>
              <a:t>/</a:t>
            </a:r>
            <a:r>
              <a:rPr lang="en-US" dirty="0" err="1">
                <a:latin typeface="Bookman Old Style" panose="02050604050505020204" pitchFamily="18" charset="0"/>
              </a:rPr>
              <a:t>knellende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bh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pPr marL="4572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		</a:t>
            </a:r>
            <a:r>
              <a:rPr lang="en-US" dirty="0" err="1">
                <a:latin typeface="Bookman Old Style" panose="02050604050505020204" pitchFamily="18" charset="0"/>
              </a:rPr>
              <a:t>Induwen</a:t>
            </a:r>
            <a:r>
              <a:rPr lang="en-US" dirty="0">
                <a:latin typeface="Bookman Old Style" panose="02050604050505020204" pitchFamily="18" charset="0"/>
              </a:rPr>
              <a:t> van de </a:t>
            </a:r>
            <a:r>
              <a:rPr lang="en-US" dirty="0" err="1">
                <a:latin typeface="Bookman Old Style" panose="02050604050505020204" pitchFamily="18" charset="0"/>
              </a:rPr>
              <a:t>borst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tijdens</a:t>
            </a:r>
            <a:r>
              <a:rPr lang="en-US" dirty="0">
                <a:latin typeface="Bookman Old Style" panose="02050604050505020204" pitchFamily="18" charset="0"/>
              </a:rPr>
              <a:t> de </a:t>
            </a:r>
            <a:r>
              <a:rPr lang="en-US" dirty="0" err="1">
                <a:latin typeface="Bookman Old Style" panose="02050604050505020204" pitchFamily="18" charset="0"/>
              </a:rPr>
              <a:t>voeding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pPr marL="4572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		Stress.</a:t>
            </a:r>
          </a:p>
          <a:p>
            <a:pPr marL="4572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		</a:t>
            </a:r>
            <a:r>
              <a:rPr lang="en-US" dirty="0" err="1">
                <a:latin typeface="Bookman Old Style" panose="02050604050505020204" pitchFamily="18" charset="0"/>
              </a:rPr>
              <a:t>Slechte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voeding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pPr marL="4572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		</a:t>
            </a:r>
            <a:r>
              <a:rPr lang="en-US" dirty="0" err="1">
                <a:latin typeface="Bookman Old Style" panose="02050604050505020204" pitchFamily="18" charset="0"/>
              </a:rPr>
              <a:t>Voeden</a:t>
            </a:r>
            <a:r>
              <a:rPr lang="en-US" dirty="0">
                <a:latin typeface="Bookman Old Style" panose="02050604050505020204" pitchFamily="18" charset="0"/>
              </a:rPr>
              <a:t> op schema/</a:t>
            </a:r>
            <a:r>
              <a:rPr lang="en-US" dirty="0" err="1">
                <a:latin typeface="Bookman Old Style" panose="02050604050505020204" pitchFamily="18" charset="0"/>
              </a:rPr>
              <a:t>voedingen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overslaan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Verstopt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melkuitgangetje</a:t>
            </a:r>
            <a:r>
              <a:rPr lang="en-US" dirty="0">
                <a:latin typeface="Bookman Old Style" panose="02050604050505020204" pitchFamily="18" charset="0"/>
              </a:rPr>
              <a:t> in </a:t>
            </a:r>
            <a:r>
              <a:rPr lang="en-US" dirty="0" err="1">
                <a:latin typeface="Bookman Old Style" panose="02050604050505020204" pitchFamily="18" charset="0"/>
              </a:rPr>
              <a:t>tepel</a:t>
            </a:r>
            <a:r>
              <a:rPr lang="en-US" dirty="0">
                <a:latin typeface="Bookman Old Style" panose="02050604050505020204" pitchFamily="18" charset="0"/>
              </a:rPr>
              <a:t> → </a:t>
            </a:r>
            <a:r>
              <a:rPr lang="en-US" dirty="0" err="1">
                <a:latin typeface="Bookman Old Style" panose="02050604050505020204" pitchFamily="18" charset="0"/>
              </a:rPr>
              <a:t>melkblaar</a:t>
            </a:r>
            <a:endParaRPr lang="nl-NL" dirty="0">
              <a:latin typeface="Bookman Old Style" panose="02050604050505020204" pitchFamily="18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CC3435F-3CA6-4CC9-A133-C9F2BCD43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308320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2691BC-D110-4B98-A864-B59C84F89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801936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>
                <a:latin typeface="Bookman Old Style" panose="02050604050505020204" pitchFamily="18" charset="0"/>
              </a:rPr>
              <a:t>Verstopt</a:t>
            </a:r>
            <a:r>
              <a:rPr lang="en-US" sz="4400" dirty="0">
                <a:latin typeface="Bookman Old Style" panose="02050604050505020204" pitchFamily="18" charset="0"/>
              </a:rPr>
              <a:t> </a:t>
            </a:r>
            <a:r>
              <a:rPr lang="en-US" sz="4400" dirty="0" err="1">
                <a:latin typeface="Bookman Old Style" panose="02050604050505020204" pitchFamily="18" charset="0"/>
              </a:rPr>
              <a:t>melkanaaltje</a:t>
            </a:r>
            <a:endParaRPr lang="nl-NL" sz="44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2FDCC23-4003-4BB7-B02A-0A4DABA50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1120" y="1537252"/>
            <a:ext cx="4572000" cy="1066800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Bookman Old Style" panose="02050604050505020204" pitchFamily="18" charset="0"/>
              </a:rPr>
              <a:t>Symptomen</a:t>
            </a:r>
            <a:endParaRPr lang="nl-NL" sz="3600" dirty="0">
              <a:latin typeface="Bookman Old Style" panose="02050604050505020204" pitchFamily="18" charset="0"/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F4D2A48-536F-46BE-AC80-9ADB5446C4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Gevoelige</a:t>
            </a:r>
            <a:r>
              <a:rPr lang="en-US" dirty="0"/>
              <a:t> </a:t>
            </a:r>
            <a:r>
              <a:rPr lang="en-US" dirty="0" err="1"/>
              <a:t>plek</a:t>
            </a:r>
            <a:r>
              <a:rPr lang="en-US" dirty="0"/>
              <a:t> in de </a:t>
            </a:r>
            <a:r>
              <a:rPr lang="en-US" dirty="0" err="1"/>
              <a:t>borst</a:t>
            </a:r>
            <a:r>
              <a:rPr lang="en-US" dirty="0"/>
              <a:t>.</a:t>
            </a:r>
          </a:p>
          <a:p>
            <a:r>
              <a:rPr lang="en-US" dirty="0" err="1"/>
              <a:t>Als</a:t>
            </a:r>
            <a:r>
              <a:rPr lang="en-US" dirty="0"/>
              <a:t> de </a:t>
            </a:r>
            <a:r>
              <a:rPr lang="en-US" dirty="0" err="1"/>
              <a:t>verstopping</a:t>
            </a:r>
            <a:r>
              <a:rPr lang="en-US" dirty="0"/>
              <a:t> </a:t>
            </a:r>
            <a:r>
              <a:rPr lang="en-US" dirty="0" err="1"/>
              <a:t>onder</a:t>
            </a:r>
            <a:r>
              <a:rPr lang="en-US" dirty="0"/>
              <a:t> de </a:t>
            </a:r>
            <a:r>
              <a:rPr lang="en-US" dirty="0" err="1"/>
              <a:t>huid</a:t>
            </a:r>
            <a:r>
              <a:rPr lang="en-US" dirty="0"/>
              <a:t> zit, is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voelen</a:t>
            </a:r>
            <a:r>
              <a:rPr lang="en-US" dirty="0"/>
              <a:t>.</a:t>
            </a:r>
          </a:p>
          <a:p>
            <a:r>
              <a:rPr lang="en-US" dirty="0" err="1"/>
              <a:t>Huid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rood </a:t>
            </a:r>
            <a:r>
              <a:rPr lang="en-US" dirty="0" err="1"/>
              <a:t>zien</a:t>
            </a:r>
            <a:r>
              <a:rPr lang="en-US" dirty="0"/>
              <a:t>.</a:t>
            </a:r>
          </a:p>
          <a:p>
            <a:r>
              <a:rPr lang="en-US" dirty="0"/>
              <a:t>Na de </a:t>
            </a:r>
            <a:r>
              <a:rPr lang="en-US" dirty="0" err="1"/>
              <a:t>voeding</a:t>
            </a:r>
            <a:r>
              <a:rPr lang="en-US" dirty="0"/>
              <a:t>,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verandering</a:t>
            </a:r>
            <a:r>
              <a:rPr lang="en-US" dirty="0"/>
              <a:t>.</a:t>
            </a:r>
          </a:p>
          <a:p>
            <a:r>
              <a:rPr lang="en-US" dirty="0" err="1"/>
              <a:t>Verhoging</a:t>
            </a:r>
            <a:r>
              <a:rPr lang="en-US" dirty="0"/>
              <a:t>.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A058698-A7E9-43C4-BE6F-47D9475223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80" y="1537252"/>
            <a:ext cx="4572000" cy="10668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Bookman Old Style" panose="02050604050505020204" pitchFamily="18" charset="0"/>
              </a:rPr>
              <a:t>Wat </a:t>
            </a:r>
            <a:r>
              <a:rPr lang="en-US" sz="3600" dirty="0" err="1">
                <a:latin typeface="Bookman Old Style" panose="02050604050505020204" pitchFamily="18" charset="0"/>
              </a:rPr>
              <a:t>te</a:t>
            </a:r>
            <a:r>
              <a:rPr lang="en-US" sz="3600" dirty="0">
                <a:latin typeface="Bookman Old Style" panose="02050604050505020204" pitchFamily="18" charset="0"/>
              </a:rPr>
              <a:t> </a:t>
            </a:r>
            <a:r>
              <a:rPr lang="en-US" sz="3600" dirty="0" err="1">
                <a:latin typeface="Bookman Old Style" panose="02050604050505020204" pitchFamily="18" charset="0"/>
              </a:rPr>
              <a:t>doen</a:t>
            </a:r>
            <a:endParaRPr lang="nl-NL" sz="3600" dirty="0">
              <a:latin typeface="Bookman Old Style" panose="02050604050505020204" pitchFamily="18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C04DAD2-88A1-4D17-A416-D83A4C5C80D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aanleggen</a:t>
            </a:r>
            <a:r>
              <a:rPr lang="en-US" dirty="0"/>
              <a:t>!</a:t>
            </a:r>
          </a:p>
          <a:p>
            <a:r>
              <a:rPr lang="en-US" dirty="0" err="1"/>
              <a:t>Onbeperkt</a:t>
            </a:r>
            <a:r>
              <a:rPr lang="en-US" dirty="0"/>
              <a:t> </a:t>
            </a:r>
            <a:r>
              <a:rPr lang="en-US" dirty="0" err="1"/>
              <a:t>bv</a:t>
            </a:r>
            <a:r>
              <a:rPr lang="en-US" dirty="0"/>
              <a:t>, </a:t>
            </a:r>
            <a:r>
              <a:rPr lang="en-US" dirty="0" err="1"/>
              <a:t>onberkt</a:t>
            </a:r>
            <a:r>
              <a:rPr lang="en-US" dirty="0"/>
              <a:t> </a:t>
            </a:r>
            <a:r>
              <a:rPr lang="en-US" dirty="0" err="1"/>
              <a:t>duur</a:t>
            </a:r>
            <a:r>
              <a:rPr lang="en-US" dirty="0"/>
              <a:t> van de voiding.</a:t>
            </a:r>
          </a:p>
          <a:p>
            <a:r>
              <a:rPr lang="en-US" dirty="0" err="1"/>
              <a:t>Veranderen</a:t>
            </a:r>
            <a:r>
              <a:rPr lang="en-US" dirty="0"/>
              <a:t> van </a:t>
            </a:r>
            <a:r>
              <a:rPr lang="en-US" dirty="0" err="1"/>
              <a:t>voedingshouding</a:t>
            </a:r>
            <a:r>
              <a:rPr lang="en-US" dirty="0"/>
              <a:t>.</a:t>
            </a:r>
          </a:p>
          <a:p>
            <a:r>
              <a:rPr lang="en-US" dirty="0" err="1"/>
              <a:t>Masseren</a:t>
            </a:r>
            <a:r>
              <a:rPr lang="en-US" dirty="0"/>
              <a:t> en </a:t>
            </a:r>
            <a:r>
              <a:rPr lang="en-US" dirty="0" err="1"/>
              <a:t>warme</a:t>
            </a:r>
            <a:r>
              <a:rPr lang="en-US" dirty="0"/>
              <a:t> </a:t>
            </a:r>
            <a:r>
              <a:rPr lang="en-US" dirty="0" err="1"/>
              <a:t>kompressen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en </a:t>
            </a:r>
            <a:r>
              <a:rPr lang="en-US" dirty="0" err="1"/>
              <a:t>tijdens</a:t>
            </a:r>
            <a:r>
              <a:rPr lang="en-US" dirty="0"/>
              <a:t> de </a:t>
            </a:r>
            <a:r>
              <a:rPr lang="en-US" dirty="0" err="1"/>
              <a:t>voeding</a:t>
            </a:r>
            <a:r>
              <a:rPr lang="en-US" dirty="0"/>
              <a:t>.</a:t>
            </a:r>
          </a:p>
          <a:p>
            <a:r>
              <a:rPr lang="en-US" dirty="0" err="1"/>
              <a:t>Lechithine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24076259-389F-4641-B9B5-F8AAD1A16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155997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59C9F3-2C0F-4BE4-BEE7-BA476B6C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659075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Bookman Old Style" panose="02050604050505020204" pitchFamily="18" charset="0"/>
              </a:rPr>
              <a:t>Mastitis</a:t>
            </a:r>
            <a:endParaRPr lang="nl-NL" sz="40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39E410-1EF0-4764-A1C7-1A91CF935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1311965"/>
            <a:ext cx="9509760" cy="4717614"/>
          </a:xfrm>
        </p:spPr>
        <p:txBody>
          <a:bodyPr>
            <a:norm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Kan </a:t>
            </a:r>
            <a:r>
              <a:rPr lang="en-US" dirty="0" err="1">
                <a:latin typeface="Bookman Old Style" panose="02050604050505020204" pitchFamily="18" charset="0"/>
              </a:rPr>
              <a:t>voorkomen</a:t>
            </a:r>
            <a:r>
              <a:rPr lang="en-US" dirty="0">
                <a:latin typeface="Bookman Old Style" panose="02050604050505020204" pitchFamily="18" charset="0"/>
              </a:rPr>
              <a:t> in de 1e </a:t>
            </a:r>
            <a:r>
              <a:rPr lang="en-US" dirty="0" err="1">
                <a:latin typeface="Bookman Old Style" panose="02050604050505020204" pitchFamily="18" charset="0"/>
              </a:rPr>
              <a:t>weken</a:t>
            </a:r>
            <a:r>
              <a:rPr lang="en-US" dirty="0">
                <a:latin typeface="Bookman Old Style" panose="02050604050505020204" pitchFamily="18" charset="0"/>
              </a:rPr>
              <a:t> pp.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Komt</a:t>
            </a:r>
            <a:r>
              <a:rPr lang="en-US" dirty="0">
                <a:latin typeface="Bookman Old Style" panose="02050604050505020204" pitchFamily="18" charset="0"/>
              </a:rPr>
              <a:t> het </a:t>
            </a:r>
            <a:r>
              <a:rPr lang="en-US" dirty="0" err="1">
                <a:latin typeface="Bookman Old Style" panose="02050604050505020204" pitchFamily="18" charset="0"/>
              </a:rPr>
              <a:t>meeste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voor</a:t>
            </a:r>
            <a:r>
              <a:rPr lang="en-US" dirty="0">
                <a:latin typeface="Bookman Old Style" panose="02050604050505020204" pitchFamily="18" charset="0"/>
              </a:rPr>
              <a:t> in de 3 – 6 </a:t>
            </a:r>
            <a:r>
              <a:rPr lang="en-US" dirty="0" err="1">
                <a:latin typeface="Bookman Old Style" panose="02050604050505020204" pitchFamily="18" charset="0"/>
              </a:rPr>
              <a:t>maanden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>
                <a:latin typeface="Bookman Old Style" panose="02050604050505020204" pitchFamily="18" charset="0"/>
              </a:rPr>
              <a:t>Is </a:t>
            </a:r>
            <a:r>
              <a:rPr lang="en-US" dirty="0" err="1">
                <a:latin typeface="Bookman Old Style" panose="02050604050505020204" pitchFamily="18" charset="0"/>
              </a:rPr>
              <a:t>een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goedaardige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conditie</a:t>
            </a:r>
            <a:r>
              <a:rPr lang="en-US" dirty="0">
                <a:latin typeface="Bookman Old Style" panose="02050604050505020204" pitchFamily="18" charset="0"/>
              </a:rPr>
              <a:t> → </a:t>
            </a:r>
            <a:r>
              <a:rPr lang="en-US" dirty="0" err="1">
                <a:latin typeface="Bookman Old Style" panose="02050604050505020204" pitchFamily="18" charset="0"/>
              </a:rPr>
              <a:t>meestal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zelfbeperkende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infectie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Komt</a:t>
            </a:r>
            <a:r>
              <a:rPr lang="en-US" dirty="0">
                <a:latin typeface="Bookman Old Style" panose="02050604050505020204" pitchFamily="18" charset="0"/>
              </a:rPr>
              <a:t> het </a:t>
            </a:r>
            <a:r>
              <a:rPr lang="en-US" dirty="0" err="1">
                <a:latin typeface="Bookman Old Style" panose="02050604050505020204" pitchFamily="18" charset="0"/>
              </a:rPr>
              <a:t>meeste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voor</a:t>
            </a:r>
            <a:r>
              <a:rPr lang="en-US" dirty="0">
                <a:latin typeface="Bookman Old Style" panose="02050604050505020204" pitchFamily="18" charset="0"/>
              </a:rPr>
              <a:t> in de </a:t>
            </a:r>
            <a:r>
              <a:rPr lang="en-US" dirty="0" err="1">
                <a:latin typeface="Bookman Old Style" panose="02050604050505020204" pitchFamily="18" charset="0"/>
              </a:rPr>
              <a:t>bovenste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buiten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kwadrant</a:t>
            </a:r>
            <a:r>
              <a:rPr lang="en-US" dirty="0">
                <a:latin typeface="Bookman Old Style" panose="02050604050505020204" pitchFamily="18" charset="0"/>
              </a:rPr>
              <a:t> → is </a:t>
            </a:r>
            <a:r>
              <a:rPr lang="en-US" dirty="0" err="1">
                <a:latin typeface="Bookman Old Style" panose="02050604050505020204" pitchFamily="18" charset="0"/>
              </a:rPr>
              <a:t>meeste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borstweefsel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>
                <a:latin typeface="Bookman Old Style" panose="02050604050505020204" pitchFamily="18" charset="0"/>
              </a:rPr>
              <a:t>Kan in </a:t>
            </a:r>
            <a:r>
              <a:rPr lang="en-US" dirty="0" err="1">
                <a:latin typeface="Bookman Old Style" panose="02050604050505020204" pitchFamily="18" charset="0"/>
              </a:rPr>
              <a:t>beide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borsten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tegelijk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voorkomen</a:t>
            </a:r>
            <a:r>
              <a:rPr lang="en-US" dirty="0">
                <a:latin typeface="Bookman Old Style" panose="02050604050505020204" pitchFamily="18" charset="0"/>
              </a:rPr>
              <a:t> en </a:t>
            </a:r>
            <a:r>
              <a:rPr lang="en-US" dirty="0" err="1">
                <a:latin typeface="Bookman Old Style" panose="02050604050505020204" pitchFamily="18" charset="0"/>
              </a:rPr>
              <a:t>groot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deel</a:t>
            </a:r>
            <a:r>
              <a:rPr lang="en-US" dirty="0">
                <a:latin typeface="Bookman Old Style" panose="02050604050505020204" pitchFamily="18" charset="0"/>
              </a:rPr>
              <a:t> van de </a:t>
            </a:r>
            <a:r>
              <a:rPr lang="en-US" dirty="0" err="1">
                <a:latin typeface="Bookman Old Style" panose="02050604050505020204" pitchFamily="18" charset="0"/>
              </a:rPr>
              <a:t>borst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omvatten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>
                <a:latin typeface="Bookman Old Style" panose="02050604050505020204" pitchFamily="18" charset="0"/>
              </a:rPr>
              <a:t>Melk </a:t>
            </a:r>
            <a:r>
              <a:rPr lang="en-US" dirty="0" err="1">
                <a:latin typeface="Bookman Old Style" panose="02050604050505020204" pitchFamily="18" charset="0"/>
              </a:rPr>
              <a:t>kan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zout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smaken</a:t>
            </a:r>
            <a:r>
              <a:rPr lang="en-US" dirty="0">
                <a:latin typeface="Bookman Old Style" panose="02050604050505020204" pitchFamily="18" charset="0"/>
              </a:rPr>
              <a:t> → door </a:t>
            </a:r>
            <a:r>
              <a:rPr lang="en-US" dirty="0" err="1">
                <a:latin typeface="Bookman Old Style" panose="02050604050505020204" pitchFamily="18" charset="0"/>
              </a:rPr>
              <a:t>tijdelijk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openen</a:t>
            </a:r>
            <a:r>
              <a:rPr lang="en-US" dirty="0">
                <a:latin typeface="Bookman Old Style" panose="02050604050505020204" pitchFamily="18" charset="0"/>
              </a:rPr>
              <a:t> van de tight junctions.</a:t>
            </a:r>
          </a:p>
          <a:p>
            <a:r>
              <a:rPr lang="en-US" dirty="0">
                <a:latin typeface="Bookman Old Style" panose="02050604050505020204" pitchFamily="18" charset="0"/>
              </a:rPr>
              <a:t>Borst </a:t>
            </a:r>
            <a:r>
              <a:rPr lang="en-US" dirty="0" err="1">
                <a:latin typeface="Bookman Old Style" panose="02050604050505020204" pitchFamily="18" charset="0"/>
              </a:rPr>
              <a:t>komt</a:t>
            </a:r>
            <a:r>
              <a:rPr lang="en-US" dirty="0">
                <a:latin typeface="Bookman Old Style" panose="02050604050505020204" pitchFamily="18" charset="0"/>
              </a:rPr>
              <a:t> even in </a:t>
            </a:r>
            <a:r>
              <a:rPr lang="en-US" dirty="0" err="1">
                <a:latin typeface="Bookman Old Style" panose="02050604050505020204" pitchFamily="18" charset="0"/>
              </a:rPr>
              <a:t>een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rustfase</a:t>
            </a:r>
            <a:r>
              <a:rPr lang="en-US" dirty="0">
                <a:latin typeface="Bookman Old Style" panose="02050604050505020204" pitchFamily="18" charset="0"/>
              </a:rPr>
              <a:t> → </a:t>
            </a:r>
            <a:r>
              <a:rPr lang="en-US" dirty="0" err="1">
                <a:latin typeface="Bookman Old Style" panose="02050604050505020204" pitchFamily="18" charset="0"/>
              </a:rPr>
              <a:t>daardoor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tijdelijk</a:t>
            </a:r>
            <a:r>
              <a:rPr lang="en-US" dirty="0">
                <a:latin typeface="Bookman Old Style" panose="02050604050505020204" pitchFamily="18" charset="0"/>
              </a:rPr>
              <a:t> minder </a:t>
            </a:r>
            <a:r>
              <a:rPr lang="en-US" dirty="0" err="1">
                <a:latin typeface="Bookman Old Style" panose="02050604050505020204" pitchFamily="18" charset="0"/>
              </a:rPr>
              <a:t>melk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>
                <a:latin typeface="Bookman Old Style" panose="02050604050505020204" pitchFamily="18" charset="0"/>
              </a:rPr>
              <a:t>Klein percentage </a:t>
            </a:r>
            <a:r>
              <a:rPr lang="en-US" dirty="0" err="1">
                <a:latin typeface="Bookman Old Style" panose="02050604050505020204" pitchFamily="18" charset="0"/>
              </a:rPr>
              <a:t>kan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zich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ontwikkelen</a:t>
            </a:r>
            <a:r>
              <a:rPr lang="en-US" dirty="0">
                <a:latin typeface="Bookman Old Style" panose="02050604050505020204" pitchFamily="18" charset="0"/>
              </a:rPr>
              <a:t> in </a:t>
            </a:r>
            <a:r>
              <a:rPr lang="en-US" dirty="0" err="1">
                <a:latin typeface="Bookman Old Style" panose="02050604050505020204" pitchFamily="18" charset="0"/>
              </a:rPr>
              <a:t>een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borstabces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048F295-AA14-4E71-B02C-04CD077F8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175275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4C23B7-D8FA-4BED-AF4C-9A572F1CB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185530"/>
            <a:ext cx="9509760" cy="108275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Bookman Old Style" panose="02050604050505020204" pitchFamily="18" charset="0"/>
              </a:rPr>
              <a:t>Twee </a:t>
            </a:r>
            <a:r>
              <a:rPr lang="en-US" sz="3600" dirty="0" err="1">
                <a:latin typeface="Bookman Old Style" panose="02050604050505020204" pitchFamily="18" charset="0"/>
              </a:rPr>
              <a:t>verschillende</a:t>
            </a:r>
            <a:r>
              <a:rPr lang="en-US" sz="3600" dirty="0">
                <a:latin typeface="Bookman Old Style" panose="02050604050505020204" pitchFamily="18" charset="0"/>
              </a:rPr>
              <a:t> </a:t>
            </a:r>
            <a:r>
              <a:rPr lang="en-US" sz="3600" dirty="0" err="1">
                <a:latin typeface="Bookman Old Style" panose="02050604050505020204" pitchFamily="18" charset="0"/>
              </a:rPr>
              <a:t>vormen</a:t>
            </a:r>
            <a:r>
              <a:rPr lang="en-US" sz="3600" dirty="0">
                <a:latin typeface="Bookman Old Style" panose="02050604050505020204" pitchFamily="18" charset="0"/>
              </a:rPr>
              <a:t> mastitis</a:t>
            </a:r>
            <a:endParaRPr lang="nl-NL" sz="36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B863E8-DDC2-4B2D-9D36-71571EA72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1120" y="1378226"/>
            <a:ext cx="4572000" cy="1225826"/>
          </a:xfrm>
        </p:spPr>
        <p:txBody>
          <a:bodyPr>
            <a:normAutofit/>
          </a:bodyPr>
          <a:lstStyle/>
          <a:p>
            <a:r>
              <a:rPr lang="en-US" sz="2800" dirty="0"/>
              <a:t>Van </a:t>
            </a:r>
            <a:r>
              <a:rPr lang="en-US" sz="2800" dirty="0" err="1"/>
              <a:t>binnenuit</a:t>
            </a:r>
            <a:r>
              <a:rPr lang="en-US" sz="2800" dirty="0"/>
              <a:t> </a:t>
            </a:r>
            <a:r>
              <a:rPr lang="en-US" sz="2800" dirty="0">
                <a:latin typeface="Century" panose="02040604050505020304" pitchFamily="18" charset="0"/>
              </a:rPr>
              <a:t>→ adenitis</a:t>
            </a:r>
            <a:endParaRPr lang="nl-NL" sz="2800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4C46B30-28DD-4E33-BFA4-3FF7409FB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41120" y="2835965"/>
            <a:ext cx="4572000" cy="3193614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Bookman Old Style" panose="02050604050505020204" pitchFamily="18" charset="0"/>
              </a:rPr>
              <a:t>Niet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goed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legen</a:t>
            </a:r>
            <a:r>
              <a:rPr lang="en-US" sz="2400" dirty="0">
                <a:latin typeface="Bookman Old Style" panose="02050604050505020204" pitchFamily="18" charset="0"/>
              </a:rPr>
              <a:t> van de </a:t>
            </a:r>
            <a:r>
              <a:rPr lang="en-US" sz="2400" dirty="0" err="1">
                <a:latin typeface="Bookman Old Style" panose="02050604050505020204" pitchFamily="18" charset="0"/>
              </a:rPr>
              <a:t>borst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Verstopte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melkkanaaltjes</a:t>
            </a:r>
            <a:endParaRPr lang="en-US" sz="2400" dirty="0">
              <a:latin typeface="Bookman Old Style" panose="02050604050505020204" pitchFamily="18" charset="0"/>
            </a:endParaRPr>
          </a:p>
          <a:p>
            <a:r>
              <a:rPr lang="en-US" sz="2400" dirty="0" err="1">
                <a:latin typeface="Bookman Old Style" panose="02050604050505020204" pitchFamily="18" charset="0"/>
              </a:rPr>
              <a:t>Symptomen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zijn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vaak</a:t>
            </a:r>
            <a:r>
              <a:rPr lang="en-US" sz="2400" dirty="0">
                <a:latin typeface="Bookman Old Style" panose="02050604050505020204" pitchFamily="18" charset="0"/>
              </a:rPr>
              <a:t> minder </a:t>
            </a:r>
            <a:r>
              <a:rPr lang="en-US" sz="2400" dirty="0" err="1">
                <a:latin typeface="Bookman Old Style" panose="02050604050505020204" pitchFamily="18" charset="0"/>
              </a:rPr>
              <a:t>heftig</a:t>
            </a:r>
            <a:r>
              <a:rPr lang="en-US" sz="2400" dirty="0"/>
              <a:t>.</a:t>
            </a:r>
            <a:endParaRPr lang="nl-NL" sz="2400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5EDFEB7-D306-4811-8C65-BF2A33E939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80" y="1378226"/>
            <a:ext cx="4572000" cy="1225826"/>
          </a:xfrm>
        </p:spPr>
        <p:txBody>
          <a:bodyPr>
            <a:normAutofit/>
          </a:bodyPr>
          <a:lstStyle/>
          <a:p>
            <a:r>
              <a:rPr lang="en-US" sz="2800" dirty="0"/>
              <a:t>Van </a:t>
            </a:r>
            <a:r>
              <a:rPr lang="en-US" sz="2800" dirty="0" err="1"/>
              <a:t>buitenuit</a:t>
            </a:r>
            <a:r>
              <a:rPr lang="en-US" sz="2800" dirty="0"/>
              <a:t> </a:t>
            </a:r>
            <a:r>
              <a:rPr lang="en-US" sz="2800" dirty="0">
                <a:latin typeface="Century" panose="02040604050505020304" pitchFamily="18" charset="0"/>
              </a:rPr>
              <a:t>→ cellulitis</a:t>
            </a:r>
            <a:endParaRPr lang="nl-NL" sz="2800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A282062-3967-44E7-9770-DB451EDE99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80" y="2835965"/>
            <a:ext cx="4572000" cy="3644188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Bookman Old Style" panose="02050604050505020204" pitchFamily="18" charset="0"/>
              </a:rPr>
              <a:t>Binnen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dringen</a:t>
            </a:r>
            <a:r>
              <a:rPr lang="en-US" sz="2400" dirty="0">
                <a:latin typeface="Bookman Old Style" panose="02050604050505020204" pitchFamily="18" charset="0"/>
              </a:rPr>
              <a:t> van </a:t>
            </a:r>
            <a:r>
              <a:rPr lang="en-US" sz="2400" dirty="0" err="1">
                <a:latin typeface="Bookman Old Style" panose="02050604050505020204" pitchFamily="18" charset="0"/>
              </a:rPr>
              <a:t>een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infectie</a:t>
            </a:r>
            <a:r>
              <a:rPr lang="en-US" sz="2400" dirty="0">
                <a:latin typeface="Bookman Old Style" panose="02050604050505020204" pitchFamily="18" charset="0"/>
              </a:rPr>
              <a:t> door </a:t>
            </a:r>
            <a:r>
              <a:rPr lang="en-US" sz="2400" dirty="0" err="1">
                <a:latin typeface="Bookman Old Style" panose="02050604050505020204" pitchFamily="18" charset="0"/>
              </a:rPr>
              <a:t>kapotte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tepels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Behandeling</a:t>
            </a:r>
            <a:r>
              <a:rPr lang="en-US" sz="2400" dirty="0">
                <a:latin typeface="Bookman Old Style" panose="02050604050505020204" pitchFamily="18" charset="0"/>
              </a:rPr>
              <a:t> met </a:t>
            </a:r>
            <a:r>
              <a:rPr lang="en-US" sz="2400" dirty="0" err="1">
                <a:latin typeface="Bookman Old Style" panose="02050604050505020204" pitchFamily="18" charset="0"/>
              </a:rPr>
              <a:t>antibiotica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  <a:endParaRPr lang="nl-NL" sz="2400" dirty="0">
              <a:latin typeface="Bookman Old Style" panose="02050604050505020204" pitchFamily="18" charset="0"/>
            </a:endParaRP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EA3B89C8-1B6B-46B2-A99F-C1B6E6046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208431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0F2500-5DE1-494E-B9D8-68E0E09C9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185530"/>
            <a:ext cx="9509760" cy="1047402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Bookman Old Style" panose="02050604050505020204" pitchFamily="18" charset="0"/>
              </a:rPr>
              <a:t>Mastitis</a:t>
            </a:r>
            <a:endParaRPr lang="nl-NL" sz="48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F64AC19-0863-4AEC-9667-BB8A802AD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1120" y="1046922"/>
            <a:ext cx="4572000" cy="1124626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>
                <a:latin typeface="Bookman Old Style" panose="02050604050505020204" pitchFamily="18" charset="0"/>
              </a:rPr>
              <a:t>Symptomen</a:t>
            </a:r>
            <a:endParaRPr lang="nl-NL" sz="2800" dirty="0">
              <a:latin typeface="Bookman Old Style" panose="02050604050505020204" pitchFamily="18" charset="0"/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0A1160E-D4AD-4F57-B783-7FA814565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41120" y="1948070"/>
            <a:ext cx="4572000" cy="4081509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err="1">
                <a:latin typeface="Bookman Old Style" panose="02050604050505020204" pitchFamily="18" charset="0"/>
              </a:rPr>
              <a:t>Pijn</a:t>
            </a:r>
            <a:r>
              <a:rPr lang="en-US" sz="2400" dirty="0">
                <a:latin typeface="Bookman Old Style" panose="02050604050505020204" pitchFamily="18" charset="0"/>
              </a:rPr>
              <a:t> in de </a:t>
            </a:r>
            <a:r>
              <a:rPr lang="en-US" sz="2400" dirty="0" err="1">
                <a:latin typeface="Bookman Old Style" panose="02050604050505020204" pitchFamily="18" charset="0"/>
              </a:rPr>
              <a:t>borst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Rode, </a:t>
            </a:r>
            <a:r>
              <a:rPr lang="en-US" sz="2400" dirty="0" err="1">
                <a:latin typeface="Bookman Old Style" panose="02050604050505020204" pitchFamily="18" charset="0"/>
              </a:rPr>
              <a:t>glanzende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harde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plek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Hoge </a:t>
            </a:r>
            <a:r>
              <a:rPr lang="en-US" sz="2400" dirty="0" err="1">
                <a:latin typeface="Bookman Old Style" panose="02050604050505020204" pitchFamily="18" charset="0"/>
              </a:rPr>
              <a:t>koorts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Grieperig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gevoel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Hoofdpijn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Pijn</a:t>
            </a:r>
            <a:r>
              <a:rPr lang="en-US" sz="2400" dirty="0">
                <a:latin typeface="Bookman Old Style" panose="02050604050505020204" pitchFamily="18" charset="0"/>
              </a:rPr>
              <a:t> en </a:t>
            </a:r>
            <a:r>
              <a:rPr lang="en-US" sz="2400" dirty="0" err="1">
                <a:latin typeface="Bookman Old Style" panose="02050604050505020204" pitchFamily="18" charset="0"/>
              </a:rPr>
              <a:t>roodheid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pieken</a:t>
            </a:r>
            <a:r>
              <a:rPr lang="en-US" sz="2400" dirty="0">
                <a:latin typeface="Bookman Old Style" panose="02050604050505020204" pitchFamily="18" charset="0"/>
              </a:rPr>
              <a:t> op </a:t>
            </a:r>
            <a:r>
              <a:rPr lang="en-US" sz="2400" dirty="0" err="1">
                <a:latin typeface="Bookman Old Style" panose="02050604050505020204" pitchFamily="18" charset="0"/>
              </a:rPr>
              <a:t>dag</a:t>
            </a:r>
            <a:r>
              <a:rPr lang="en-US" sz="2400" dirty="0">
                <a:latin typeface="Bookman Old Style" panose="02050604050505020204" pitchFamily="18" charset="0"/>
              </a:rPr>
              <a:t> 2-3.</a:t>
            </a:r>
          </a:p>
          <a:p>
            <a:endParaRPr lang="en-US" dirty="0"/>
          </a:p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ED1070E-208C-4B8C-8B54-309169C452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80" y="1046922"/>
            <a:ext cx="4572000" cy="112462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Bookman Old Style" panose="02050604050505020204" pitchFamily="18" charset="0"/>
              </a:rPr>
              <a:t>Wat </a:t>
            </a:r>
            <a:r>
              <a:rPr lang="en-US" sz="2800" dirty="0" err="1">
                <a:latin typeface="Bookman Old Style" panose="02050604050505020204" pitchFamily="18" charset="0"/>
              </a:rPr>
              <a:t>te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doen</a:t>
            </a:r>
            <a:endParaRPr lang="nl-NL" sz="2800" dirty="0">
              <a:latin typeface="Bookman Old Style" panose="02050604050505020204" pitchFamily="18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CFF9356-22A8-4DA9-B21B-68FFEB147F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80" y="1948070"/>
            <a:ext cx="4572000" cy="4394673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err="1">
                <a:latin typeface="Bookman Old Style" panose="02050604050505020204" pitchFamily="18" charset="0"/>
              </a:rPr>
              <a:t>Doorgaan</a:t>
            </a:r>
            <a:r>
              <a:rPr lang="en-US" sz="2200" dirty="0">
                <a:latin typeface="Bookman Old Style" panose="02050604050505020204" pitchFamily="18" charset="0"/>
              </a:rPr>
              <a:t> met de </a:t>
            </a:r>
            <a:r>
              <a:rPr lang="en-US" sz="2200" dirty="0" err="1">
                <a:latin typeface="Bookman Old Style" panose="02050604050505020204" pitchFamily="18" charset="0"/>
              </a:rPr>
              <a:t>bv</a:t>
            </a:r>
            <a:r>
              <a:rPr lang="en-US" sz="2200" dirty="0">
                <a:latin typeface="Bookman Old Style" panose="02050604050505020204" pitchFamily="18" charset="0"/>
              </a:rPr>
              <a:t>!</a:t>
            </a:r>
          </a:p>
          <a:p>
            <a:r>
              <a:rPr lang="en-US" sz="2200" dirty="0">
                <a:latin typeface="Bookman Old Style" panose="02050604050505020204" pitchFamily="18" charset="0"/>
              </a:rPr>
              <a:t>Borst </a:t>
            </a:r>
            <a:r>
              <a:rPr lang="en-US" sz="2200" dirty="0" err="1">
                <a:latin typeface="Bookman Old Style" panose="02050604050505020204" pitchFamily="18" charset="0"/>
              </a:rPr>
              <a:t>masseren</a:t>
            </a:r>
            <a:r>
              <a:rPr lang="en-US" sz="2200" dirty="0">
                <a:latin typeface="Bookman Old Style" panose="02050604050505020204" pitchFamily="18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</a:rPr>
              <a:t>voor</a:t>
            </a:r>
            <a:r>
              <a:rPr lang="en-US" sz="2200" dirty="0">
                <a:latin typeface="Bookman Old Style" panose="02050604050505020204" pitchFamily="18" charset="0"/>
              </a:rPr>
              <a:t> de </a:t>
            </a:r>
            <a:r>
              <a:rPr lang="en-US" sz="2200" dirty="0" err="1">
                <a:latin typeface="Bookman Old Style" panose="02050604050505020204" pitchFamily="18" charset="0"/>
              </a:rPr>
              <a:t>voeding</a:t>
            </a:r>
            <a:r>
              <a:rPr lang="en-US" sz="22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200" dirty="0">
                <a:latin typeface="Bookman Old Style" panose="02050604050505020204" pitchFamily="18" charset="0"/>
              </a:rPr>
              <a:t>24 </a:t>
            </a:r>
            <a:r>
              <a:rPr lang="en-US" sz="2200" dirty="0" err="1">
                <a:latin typeface="Bookman Old Style" panose="02050604050505020204" pitchFamily="18" charset="0"/>
              </a:rPr>
              <a:t>uur</a:t>
            </a:r>
            <a:r>
              <a:rPr lang="en-US" sz="2200" dirty="0">
                <a:latin typeface="Bookman Old Style" panose="02050604050505020204" pitchFamily="18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</a:rPr>
              <a:t>dezelfde</a:t>
            </a:r>
            <a:r>
              <a:rPr lang="en-US" sz="2200" dirty="0">
                <a:latin typeface="Bookman Old Style" panose="02050604050505020204" pitchFamily="18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</a:rPr>
              <a:t>borst</a:t>
            </a:r>
            <a:r>
              <a:rPr lang="en-US" sz="2200" dirty="0">
                <a:latin typeface="Bookman Old Style" panose="02050604050505020204" pitchFamily="18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</a:rPr>
              <a:t>aanleggen</a:t>
            </a:r>
            <a:r>
              <a:rPr lang="en-US" sz="2200" dirty="0">
                <a:latin typeface="Bookman Old Style" panose="02050604050505020204" pitchFamily="18" charset="0"/>
              </a:rPr>
              <a:t> → </a:t>
            </a:r>
            <a:r>
              <a:rPr lang="en-US" sz="2200" dirty="0" err="1">
                <a:latin typeface="Bookman Old Style" panose="02050604050505020204" pitchFamily="18" charset="0"/>
              </a:rPr>
              <a:t>andere</a:t>
            </a:r>
            <a:r>
              <a:rPr lang="en-US" sz="2200" dirty="0">
                <a:latin typeface="Bookman Old Style" panose="02050604050505020204" pitchFamily="18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</a:rPr>
              <a:t>borst</a:t>
            </a:r>
            <a:r>
              <a:rPr lang="en-US" sz="2200" dirty="0">
                <a:latin typeface="Bookman Old Style" panose="02050604050505020204" pitchFamily="18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</a:rPr>
              <a:t>kolven</a:t>
            </a:r>
            <a:r>
              <a:rPr lang="en-US" sz="22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200" dirty="0" err="1">
                <a:latin typeface="Bookman Old Style" panose="02050604050505020204" pitchFamily="18" charset="0"/>
              </a:rPr>
              <a:t>Kinnetje</a:t>
            </a:r>
            <a:r>
              <a:rPr lang="en-US" sz="2200" dirty="0">
                <a:latin typeface="Bookman Old Style" panose="02050604050505020204" pitchFamily="18" charset="0"/>
              </a:rPr>
              <a:t> in de </a:t>
            </a:r>
            <a:r>
              <a:rPr lang="en-US" sz="2200" dirty="0" err="1">
                <a:latin typeface="Bookman Old Style" panose="02050604050505020204" pitchFamily="18" charset="0"/>
              </a:rPr>
              <a:t>richting</a:t>
            </a:r>
            <a:r>
              <a:rPr lang="en-US" sz="2200" dirty="0">
                <a:latin typeface="Bookman Old Style" panose="02050604050505020204" pitchFamily="18" charset="0"/>
              </a:rPr>
              <a:t> van de </a:t>
            </a:r>
            <a:r>
              <a:rPr lang="en-US" sz="2200" dirty="0" err="1">
                <a:latin typeface="Bookman Old Style" panose="02050604050505020204" pitchFamily="18" charset="0"/>
              </a:rPr>
              <a:t>pijnlijke</a:t>
            </a:r>
            <a:r>
              <a:rPr lang="en-US" sz="2200" dirty="0">
                <a:latin typeface="Bookman Old Style" panose="02050604050505020204" pitchFamily="18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</a:rPr>
              <a:t>plek</a:t>
            </a:r>
            <a:r>
              <a:rPr lang="en-US" sz="22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200" dirty="0" err="1">
                <a:latin typeface="Bookman Old Style" panose="02050604050505020204" pitchFamily="18" charset="0"/>
              </a:rPr>
              <a:t>Nakolven</a:t>
            </a:r>
            <a:r>
              <a:rPr lang="en-US" sz="2200" dirty="0">
                <a:latin typeface="Bookman Old Style" panose="02050604050505020204" pitchFamily="18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</a:rPr>
              <a:t>als</a:t>
            </a:r>
            <a:r>
              <a:rPr lang="en-US" sz="2200" dirty="0">
                <a:latin typeface="Bookman Old Style" panose="02050604050505020204" pitchFamily="18" charset="0"/>
              </a:rPr>
              <a:t> de </a:t>
            </a:r>
            <a:r>
              <a:rPr lang="en-US" sz="2200" dirty="0" err="1">
                <a:latin typeface="Bookman Old Style" panose="02050604050505020204" pitchFamily="18" charset="0"/>
              </a:rPr>
              <a:t>borst</a:t>
            </a:r>
            <a:r>
              <a:rPr lang="en-US" sz="2200" dirty="0">
                <a:latin typeface="Bookman Old Style" panose="02050604050505020204" pitchFamily="18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</a:rPr>
              <a:t>niet</a:t>
            </a:r>
            <a:r>
              <a:rPr lang="en-US" sz="2200" dirty="0">
                <a:latin typeface="Bookman Old Style" panose="02050604050505020204" pitchFamily="18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</a:rPr>
              <a:t>leeg</a:t>
            </a:r>
            <a:r>
              <a:rPr lang="en-US" sz="2200" dirty="0">
                <a:latin typeface="Bookman Old Style" panose="02050604050505020204" pitchFamily="18" charset="0"/>
              </a:rPr>
              <a:t> is.</a:t>
            </a:r>
          </a:p>
          <a:p>
            <a:r>
              <a:rPr lang="en-US" sz="2200" dirty="0">
                <a:latin typeface="Bookman Old Style" panose="02050604050505020204" pitchFamily="18" charset="0"/>
              </a:rPr>
              <a:t>Ultrasound.</a:t>
            </a:r>
          </a:p>
          <a:p>
            <a:r>
              <a:rPr lang="en-US" sz="2200" dirty="0" err="1">
                <a:latin typeface="Bookman Old Style" panose="02050604050505020204" pitchFamily="18" charset="0"/>
              </a:rPr>
              <a:t>Elektrische</a:t>
            </a:r>
            <a:r>
              <a:rPr lang="en-US" sz="2200" dirty="0">
                <a:latin typeface="Bookman Old Style" panose="02050604050505020204" pitchFamily="18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</a:rPr>
              <a:t>tandenborstel</a:t>
            </a:r>
            <a:r>
              <a:rPr lang="en-US" sz="2200" dirty="0">
                <a:latin typeface="Bookman Old Style" panose="02050604050505020204" pitchFamily="18" charset="0"/>
              </a:rPr>
              <a:t> en </a:t>
            </a:r>
            <a:r>
              <a:rPr lang="en-US" sz="2200" dirty="0" err="1">
                <a:latin typeface="Bookman Old Style" panose="02050604050505020204" pitchFamily="18" charset="0"/>
              </a:rPr>
              <a:t>groene</a:t>
            </a:r>
            <a:r>
              <a:rPr lang="en-US" sz="2200" dirty="0">
                <a:latin typeface="Bookman Old Style" panose="02050604050505020204" pitchFamily="18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</a:rPr>
              <a:t>leem</a:t>
            </a:r>
            <a:r>
              <a:rPr lang="en-US" sz="22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200" dirty="0" err="1">
                <a:latin typeface="Bookman Old Style" panose="02050604050505020204" pitchFamily="18" charset="0"/>
              </a:rPr>
              <a:t>Zoutwater</a:t>
            </a:r>
            <a:r>
              <a:rPr lang="en-US" sz="2200" dirty="0">
                <a:latin typeface="Bookman Old Style" panose="02050604050505020204" pitchFamily="18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</a:rPr>
              <a:t>badje</a:t>
            </a:r>
            <a:r>
              <a:rPr lang="en-US" sz="2200" dirty="0">
                <a:latin typeface="Bookman Old Style" panose="02050604050505020204" pitchFamily="18" charset="0"/>
              </a:rPr>
              <a:t>. </a:t>
            </a:r>
          </a:p>
          <a:p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11EF7CAB-1F64-4E04-8A9C-20C8429EB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125811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16462-E6C6-4EB3-ACF2-E7D1A65F3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185531"/>
            <a:ext cx="9509760" cy="1192695"/>
          </a:xfrm>
        </p:spPr>
        <p:txBody>
          <a:bodyPr>
            <a:noAutofit/>
          </a:bodyPr>
          <a:lstStyle/>
          <a:p>
            <a:pPr algn="ctr"/>
            <a:r>
              <a:rPr lang="en-US" sz="5400" dirty="0" err="1">
                <a:latin typeface="Bookman Old Style" panose="02050604050505020204" pitchFamily="18" charset="0"/>
              </a:rPr>
              <a:t>Afkolven</a:t>
            </a:r>
            <a:r>
              <a:rPr lang="en-US" sz="5400" dirty="0">
                <a:latin typeface="Bookman Old Style" panose="02050604050505020204" pitchFamily="18" charset="0"/>
              </a:rPr>
              <a:t> van </a:t>
            </a:r>
            <a:r>
              <a:rPr lang="en-US" sz="5400" dirty="0" err="1">
                <a:latin typeface="Bookman Old Style" panose="02050604050505020204" pitchFamily="18" charset="0"/>
              </a:rPr>
              <a:t>moedermelk</a:t>
            </a:r>
            <a:endParaRPr lang="nl-NL" sz="5400" dirty="0">
              <a:latin typeface="Bookman Old Style" panose="02050604050505020204" pitchFamily="18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7A10B39-AE2C-462A-8B93-0C36E6C9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EEAE81C6-694A-4D0F-BC74-8723490A4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1" t="11377" r="32128" b="3139"/>
          <a:stretch/>
        </p:blipFill>
        <p:spPr bwMode="auto">
          <a:xfrm>
            <a:off x="410817" y="2199861"/>
            <a:ext cx="3423865" cy="288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9765361-FE98-4773-B32C-BED5197FD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685" y="2199860"/>
            <a:ext cx="3423864" cy="288786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2F26400-0556-4889-BF66-F534C3AF4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553" y="2199860"/>
            <a:ext cx="3119064" cy="288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1824A8-BBDD-4F57-9838-3A6DBBF6F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1364974"/>
            <a:ext cx="9509760" cy="61092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err="1">
                <a:latin typeface="Bookman Old Style" panose="02050604050505020204" pitchFamily="18" charset="0"/>
              </a:rPr>
              <a:t>Kolven</a:t>
            </a:r>
            <a:r>
              <a:rPr lang="en-US" sz="4000" dirty="0">
                <a:latin typeface="Bookman Old Style" panose="02050604050505020204" pitchFamily="18" charset="0"/>
              </a:rPr>
              <a:t> is </a:t>
            </a:r>
            <a:r>
              <a:rPr lang="en-US" sz="4000" dirty="0" err="1">
                <a:latin typeface="Bookman Old Style" panose="02050604050505020204" pitchFamily="18" charset="0"/>
              </a:rPr>
              <a:t>een</a:t>
            </a:r>
            <a:r>
              <a:rPr lang="en-US" sz="4000" dirty="0"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latin typeface="Bookman Old Style" panose="02050604050505020204" pitchFamily="18" charset="0"/>
              </a:rPr>
              <a:t>vaardigheid</a:t>
            </a:r>
            <a:r>
              <a:rPr lang="en-US" sz="4000" dirty="0">
                <a:latin typeface="Bookman Old Style" panose="02050604050505020204" pitchFamily="18" charset="0"/>
              </a:rPr>
              <a:t> die de </a:t>
            </a:r>
            <a:r>
              <a:rPr lang="en-US" sz="4000" dirty="0" err="1">
                <a:latin typeface="Bookman Old Style" panose="02050604050505020204" pitchFamily="18" charset="0"/>
              </a:rPr>
              <a:t>moeder</a:t>
            </a:r>
            <a:r>
              <a:rPr lang="en-US" sz="4000" dirty="0"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latin typeface="Bookman Old Style" panose="02050604050505020204" pitchFamily="18" charset="0"/>
              </a:rPr>
              <a:t>onder</a:t>
            </a:r>
            <a:r>
              <a:rPr lang="en-US" sz="4000" dirty="0">
                <a:latin typeface="Bookman Old Style" panose="02050604050505020204" pitchFamily="18" charset="0"/>
              </a:rPr>
              <a:t> de </a:t>
            </a:r>
            <a:r>
              <a:rPr lang="en-US" sz="4000" dirty="0" err="1">
                <a:latin typeface="Bookman Old Style" panose="02050604050505020204" pitchFamily="18" charset="0"/>
              </a:rPr>
              <a:t>knie</a:t>
            </a:r>
            <a:r>
              <a:rPr lang="en-US" sz="4000" dirty="0"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latin typeface="Bookman Old Style" panose="02050604050505020204" pitchFamily="18" charset="0"/>
              </a:rPr>
              <a:t>moet</a:t>
            </a:r>
            <a:r>
              <a:rPr lang="en-US" sz="4000" dirty="0"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latin typeface="Bookman Old Style" panose="02050604050505020204" pitchFamily="18" charset="0"/>
              </a:rPr>
              <a:t>krijgen</a:t>
            </a:r>
            <a:r>
              <a:rPr lang="en-US" sz="4000" dirty="0">
                <a:latin typeface="Bookman Old Style" panose="02050604050505020204" pitchFamily="18" charset="0"/>
              </a:rPr>
              <a:t>!</a:t>
            </a:r>
            <a:br>
              <a:rPr lang="en-US" sz="4000" dirty="0">
                <a:latin typeface="Bookman Old Style" panose="02050604050505020204" pitchFamily="18" charset="0"/>
              </a:rPr>
            </a:br>
            <a:br>
              <a:rPr lang="en-US" sz="4000" dirty="0">
                <a:latin typeface="Bookman Old Style" panose="02050604050505020204" pitchFamily="18" charset="0"/>
              </a:rPr>
            </a:br>
            <a:r>
              <a:rPr lang="en-US" sz="4000" dirty="0" err="1">
                <a:latin typeface="Bookman Old Style" panose="02050604050505020204" pitchFamily="18" charset="0"/>
              </a:rPr>
              <a:t>Eerste</a:t>
            </a:r>
            <a:r>
              <a:rPr lang="en-US" sz="4000" dirty="0"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latin typeface="Bookman Old Style" panose="02050604050505020204" pitchFamily="18" charset="0"/>
              </a:rPr>
              <a:t>keer</a:t>
            </a:r>
            <a:r>
              <a:rPr lang="en-US" sz="4000" dirty="0"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latin typeface="Bookman Old Style" panose="02050604050505020204" pitchFamily="18" charset="0"/>
              </a:rPr>
              <a:t>kolven</a:t>
            </a:r>
            <a:r>
              <a:rPr lang="en-US" sz="4000" dirty="0">
                <a:latin typeface="Bookman Old Style" panose="02050604050505020204" pitchFamily="18" charset="0"/>
              </a:rPr>
              <a:t> is </a:t>
            </a:r>
            <a:r>
              <a:rPr lang="en-US" sz="4000" dirty="0" err="1">
                <a:latin typeface="Bookman Old Style" panose="02050604050505020204" pitchFamily="18" charset="0"/>
              </a:rPr>
              <a:t>waarschijnlijk</a:t>
            </a:r>
            <a:r>
              <a:rPr lang="en-US" sz="4000" dirty="0"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latin typeface="Bookman Old Style" panose="02050604050505020204" pitchFamily="18" charset="0"/>
              </a:rPr>
              <a:t>nog</a:t>
            </a:r>
            <a:r>
              <a:rPr lang="en-US" sz="4000" dirty="0"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latin typeface="Bookman Old Style" panose="02050604050505020204" pitchFamily="18" charset="0"/>
              </a:rPr>
              <a:t>geen</a:t>
            </a:r>
            <a:r>
              <a:rPr lang="en-US" sz="4000" dirty="0"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latin typeface="Bookman Old Style" panose="02050604050505020204" pitchFamily="18" charset="0"/>
              </a:rPr>
              <a:t>melk</a:t>
            </a:r>
            <a:r>
              <a:rPr lang="en-US" sz="4000" dirty="0">
                <a:latin typeface="Bookman Old Style" panose="02050604050505020204" pitchFamily="18" charset="0"/>
              </a:rPr>
              <a:t> → is </a:t>
            </a:r>
            <a:r>
              <a:rPr lang="en-US" sz="4000" dirty="0" err="1">
                <a:latin typeface="Bookman Old Style" panose="02050604050505020204" pitchFamily="18" charset="0"/>
              </a:rPr>
              <a:t>normaal</a:t>
            </a:r>
            <a:r>
              <a:rPr lang="en-US" sz="4000" dirty="0">
                <a:latin typeface="Bookman Old Style" panose="02050604050505020204" pitchFamily="18" charset="0"/>
              </a:rPr>
              <a:t>!</a:t>
            </a:r>
            <a:br>
              <a:rPr lang="en-US" sz="4000" dirty="0">
                <a:latin typeface="Bookman Old Style" panose="02050604050505020204" pitchFamily="18" charset="0"/>
              </a:rPr>
            </a:br>
            <a:br>
              <a:rPr lang="en-US" sz="4000" dirty="0">
                <a:latin typeface="Bookman Old Style" panose="02050604050505020204" pitchFamily="18" charset="0"/>
              </a:rPr>
            </a:br>
            <a:r>
              <a:rPr lang="en-US" sz="4000" dirty="0" err="1">
                <a:latin typeface="Bookman Old Style" panose="02050604050505020204" pitchFamily="18" charset="0"/>
              </a:rPr>
              <a:t>Oefenen</a:t>
            </a:r>
            <a:r>
              <a:rPr lang="en-US" sz="4000" dirty="0">
                <a:latin typeface="Bookman Old Style" panose="02050604050505020204" pitchFamily="18" charset="0"/>
              </a:rPr>
              <a:t>!</a:t>
            </a:r>
            <a:br>
              <a:rPr lang="en-US" sz="4000" dirty="0">
                <a:latin typeface="Bookman Old Style" panose="02050604050505020204" pitchFamily="18" charset="0"/>
              </a:rPr>
            </a:br>
            <a:br>
              <a:rPr lang="en-US" dirty="0">
                <a:latin typeface="Century" panose="02040604050505020304" pitchFamily="18" charset="0"/>
              </a:rPr>
            </a:br>
            <a:br>
              <a:rPr lang="en-US" dirty="0">
                <a:latin typeface="Century" panose="02040604050505020304" pitchFamily="18" charset="0"/>
              </a:rPr>
            </a:br>
            <a:br>
              <a:rPr lang="en-US" dirty="0">
                <a:latin typeface="Bookman Old Style" panose="02050604050505020204" pitchFamily="18" charset="0"/>
              </a:rPr>
            </a:br>
            <a:br>
              <a:rPr lang="en-US" dirty="0">
                <a:latin typeface="Bookman Old Style" panose="02050604050505020204" pitchFamily="18" charset="0"/>
              </a:rPr>
            </a:br>
            <a:br>
              <a:rPr lang="en-US" dirty="0">
                <a:latin typeface="Bookman Old Style" panose="02050604050505020204" pitchFamily="18" charset="0"/>
              </a:rPr>
            </a:br>
            <a:br>
              <a:rPr lang="en-US" dirty="0">
                <a:latin typeface="Bookman Old Style" panose="02050604050505020204" pitchFamily="18" charset="0"/>
              </a:rPr>
            </a:br>
            <a:endParaRPr lang="nl-NL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E5B8042-E714-4447-B3F0-4796C7948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13598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0F2402-903C-434B-94ED-8B2E5EED7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865408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Bookman Old Style" panose="02050604050505020204" pitchFamily="18" charset="0"/>
              </a:rPr>
              <a:t>Redenen</a:t>
            </a:r>
            <a:r>
              <a:rPr lang="en-US" sz="4000" dirty="0">
                <a:latin typeface="Bookman Old Style" panose="02050604050505020204" pitchFamily="18" charset="0"/>
              </a:rPr>
              <a:t> om </a:t>
            </a:r>
            <a:r>
              <a:rPr lang="en-US" sz="4000" dirty="0" err="1">
                <a:latin typeface="Bookman Old Style" panose="02050604050505020204" pitchFamily="18" charset="0"/>
              </a:rPr>
              <a:t>te</a:t>
            </a:r>
            <a:r>
              <a:rPr lang="en-US" sz="4000" dirty="0"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latin typeface="Bookman Old Style" panose="02050604050505020204" pitchFamily="18" charset="0"/>
              </a:rPr>
              <a:t>kolven</a:t>
            </a:r>
            <a:r>
              <a:rPr lang="en-US" sz="4000" dirty="0"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latin typeface="Bookman Old Style" panose="02050604050505020204" pitchFamily="18" charset="0"/>
              </a:rPr>
              <a:t>kunnen</a:t>
            </a:r>
            <a:r>
              <a:rPr lang="en-US" sz="4000" dirty="0"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latin typeface="Bookman Old Style" panose="02050604050505020204" pitchFamily="18" charset="0"/>
              </a:rPr>
              <a:t>zijn</a:t>
            </a:r>
            <a:endParaRPr lang="nl-NL" sz="40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B0A87A-AA65-497C-8D08-B7E38AB90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1484244"/>
            <a:ext cx="9509760" cy="4545336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>
                <a:latin typeface="Bookman Old Style" panose="02050604050505020204" pitchFamily="18" charset="0"/>
              </a:rPr>
              <a:t>Moeder en baby </a:t>
            </a:r>
            <a:r>
              <a:rPr lang="en-US" sz="2200" dirty="0" err="1">
                <a:latin typeface="Bookman Old Style" panose="02050604050505020204" pitchFamily="18" charset="0"/>
              </a:rPr>
              <a:t>zijn</a:t>
            </a:r>
            <a:r>
              <a:rPr lang="en-US" sz="2200" dirty="0">
                <a:latin typeface="Bookman Old Style" panose="02050604050505020204" pitchFamily="18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</a:rPr>
              <a:t>gescheiden</a:t>
            </a:r>
            <a:r>
              <a:rPr lang="en-US" sz="22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200" dirty="0">
                <a:latin typeface="Bookman Old Style" panose="02050604050505020204" pitchFamily="18" charset="0"/>
              </a:rPr>
              <a:t>Baby </a:t>
            </a:r>
            <a:r>
              <a:rPr lang="en-US" sz="2200" dirty="0" err="1">
                <a:latin typeface="Bookman Old Style" panose="02050604050505020204" pitchFamily="18" charset="0"/>
              </a:rPr>
              <a:t>kan</a:t>
            </a:r>
            <a:r>
              <a:rPr lang="en-US" sz="2200" dirty="0">
                <a:latin typeface="Bookman Old Style" panose="02050604050505020204" pitchFamily="18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</a:rPr>
              <a:t>nog</a:t>
            </a:r>
            <a:r>
              <a:rPr lang="en-US" sz="2200" dirty="0">
                <a:latin typeface="Bookman Old Style" panose="02050604050505020204" pitchFamily="18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</a:rPr>
              <a:t>niet</a:t>
            </a:r>
            <a:r>
              <a:rPr lang="en-US" sz="2200" dirty="0">
                <a:latin typeface="Bookman Old Style" panose="02050604050505020204" pitchFamily="18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</a:rPr>
              <a:t>aan</a:t>
            </a:r>
            <a:r>
              <a:rPr lang="en-US" sz="2200" dirty="0">
                <a:latin typeface="Bookman Old Style" panose="02050604050505020204" pitchFamily="18" charset="0"/>
              </a:rPr>
              <a:t> de </a:t>
            </a:r>
            <a:r>
              <a:rPr lang="en-US" sz="2200" dirty="0" err="1">
                <a:latin typeface="Bookman Old Style" panose="02050604050505020204" pitchFamily="18" charset="0"/>
              </a:rPr>
              <a:t>borst</a:t>
            </a:r>
            <a:r>
              <a:rPr lang="en-US" sz="2200" dirty="0">
                <a:latin typeface="Bookman Old Style" panose="02050604050505020204" pitchFamily="18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</a:rPr>
              <a:t>drinken</a:t>
            </a:r>
            <a:r>
              <a:rPr lang="en-US" sz="2200" dirty="0">
                <a:latin typeface="Bookman Old Style" panose="02050604050505020204" pitchFamily="18" charset="0"/>
              </a:rPr>
              <a:t> →</a:t>
            </a:r>
            <a:r>
              <a:rPr lang="en-US" sz="2200" dirty="0" err="1">
                <a:latin typeface="Bookman Old Style" panose="02050604050505020204" pitchFamily="18" charset="0"/>
              </a:rPr>
              <a:t>prematuriteit</a:t>
            </a:r>
            <a:r>
              <a:rPr lang="en-US" sz="2200" dirty="0">
                <a:latin typeface="Bookman Old Style" panose="02050604050505020204" pitchFamily="18" charset="0"/>
              </a:rPr>
              <a:t> → down </a:t>
            </a:r>
            <a:r>
              <a:rPr lang="en-US" sz="2200" dirty="0" err="1">
                <a:latin typeface="Bookman Old Style" panose="02050604050505020204" pitchFamily="18" charset="0"/>
              </a:rPr>
              <a:t>syndroom</a:t>
            </a:r>
            <a:r>
              <a:rPr lang="en-US" sz="2200" dirty="0">
                <a:latin typeface="Bookman Old Style" panose="02050604050505020204" pitchFamily="18" charset="0"/>
              </a:rPr>
              <a:t>→ </a:t>
            </a:r>
            <a:r>
              <a:rPr lang="en-US" sz="2200" dirty="0" err="1">
                <a:latin typeface="Bookman Old Style" panose="02050604050505020204" pitchFamily="18" charset="0"/>
              </a:rPr>
              <a:t>schisis</a:t>
            </a:r>
            <a:r>
              <a:rPr lang="en-US" sz="2200" dirty="0">
                <a:latin typeface="Bookman Old Style" panose="02050604050505020204" pitchFamily="18" charset="0"/>
              </a:rPr>
              <a:t> → </a:t>
            </a:r>
            <a:r>
              <a:rPr lang="en-US" sz="2200" dirty="0" err="1">
                <a:latin typeface="Bookman Old Style" panose="02050604050505020204" pitchFamily="18" charset="0"/>
              </a:rPr>
              <a:t>dysmatuur</a:t>
            </a:r>
            <a:r>
              <a:rPr lang="en-US" sz="2200" dirty="0">
                <a:latin typeface="Bookman Old Style" panose="02050604050505020204" pitchFamily="18" charset="0"/>
              </a:rPr>
              <a:t> → </a:t>
            </a:r>
            <a:r>
              <a:rPr lang="en-US" sz="2200" dirty="0" err="1">
                <a:latin typeface="Bookman Old Style" panose="02050604050505020204" pitchFamily="18" charset="0"/>
              </a:rPr>
              <a:t>traumatische</a:t>
            </a:r>
            <a:r>
              <a:rPr lang="en-US" sz="2200" dirty="0">
                <a:latin typeface="Bookman Old Style" panose="02050604050505020204" pitchFamily="18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</a:rPr>
              <a:t>bevalling</a:t>
            </a:r>
            <a:r>
              <a:rPr lang="en-US" sz="22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200" dirty="0">
                <a:latin typeface="Bookman Old Style" panose="02050604050505020204" pitchFamily="18" charset="0"/>
              </a:rPr>
              <a:t>Baby </a:t>
            </a:r>
            <a:r>
              <a:rPr lang="en-US" sz="2200" dirty="0" err="1">
                <a:latin typeface="Bookman Old Style" panose="02050604050505020204" pitchFamily="18" charset="0"/>
              </a:rPr>
              <a:t>drinkt</a:t>
            </a:r>
            <a:r>
              <a:rPr lang="en-US" sz="2200" dirty="0">
                <a:latin typeface="Bookman Old Style" panose="02050604050505020204" pitchFamily="18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</a:rPr>
              <a:t>nog</a:t>
            </a:r>
            <a:r>
              <a:rPr lang="en-US" sz="2200" dirty="0">
                <a:latin typeface="Bookman Old Style" panose="02050604050505020204" pitchFamily="18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</a:rPr>
              <a:t>niet</a:t>
            </a:r>
            <a:r>
              <a:rPr lang="en-US" sz="2200" dirty="0">
                <a:latin typeface="Bookman Old Style" panose="02050604050505020204" pitchFamily="18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</a:rPr>
              <a:t>effectief</a:t>
            </a:r>
            <a:r>
              <a:rPr lang="en-US" sz="2200" dirty="0">
                <a:latin typeface="Bookman Old Style" panose="02050604050505020204" pitchFamily="18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</a:rPr>
              <a:t>aan</a:t>
            </a:r>
            <a:r>
              <a:rPr lang="en-US" sz="2200" dirty="0">
                <a:latin typeface="Bookman Old Style" panose="02050604050505020204" pitchFamily="18" charset="0"/>
              </a:rPr>
              <a:t> de </a:t>
            </a:r>
            <a:r>
              <a:rPr lang="en-US" sz="2200" dirty="0" err="1">
                <a:latin typeface="Bookman Old Style" panose="02050604050505020204" pitchFamily="18" charset="0"/>
              </a:rPr>
              <a:t>borst</a:t>
            </a:r>
            <a:r>
              <a:rPr lang="en-US" sz="22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200" dirty="0">
                <a:latin typeface="Bookman Old Style" panose="02050604050505020204" pitchFamily="18" charset="0"/>
              </a:rPr>
              <a:t>Moeder </a:t>
            </a:r>
            <a:r>
              <a:rPr lang="en-US" sz="2200" dirty="0" err="1">
                <a:latin typeface="Bookman Old Style" panose="02050604050505020204" pitchFamily="18" charset="0"/>
              </a:rPr>
              <a:t>gebruikt</a:t>
            </a:r>
            <a:r>
              <a:rPr lang="en-US" sz="2200" dirty="0">
                <a:latin typeface="Bookman Old Style" panose="02050604050505020204" pitchFamily="18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</a:rPr>
              <a:t>medicijnen</a:t>
            </a:r>
            <a:r>
              <a:rPr lang="en-US" sz="22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200" dirty="0" err="1">
                <a:latin typeface="Bookman Old Style" panose="02050604050505020204" pitchFamily="18" charset="0"/>
              </a:rPr>
              <a:t>Bijvoeding</a:t>
            </a:r>
            <a:r>
              <a:rPr lang="en-US" sz="22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200" dirty="0" err="1">
                <a:latin typeface="Bookman Old Style" panose="02050604050505020204" pitchFamily="18" charset="0"/>
              </a:rPr>
              <a:t>Combineren</a:t>
            </a:r>
            <a:r>
              <a:rPr lang="en-US" sz="2200" dirty="0">
                <a:latin typeface="Bookman Old Style" panose="02050604050505020204" pitchFamily="18" charset="0"/>
              </a:rPr>
              <a:t> van </a:t>
            </a:r>
            <a:r>
              <a:rPr lang="en-US" sz="2200" dirty="0" err="1">
                <a:latin typeface="Bookman Old Style" panose="02050604050505020204" pitchFamily="18" charset="0"/>
              </a:rPr>
              <a:t>werken</a:t>
            </a:r>
            <a:r>
              <a:rPr lang="en-US" sz="2200" dirty="0">
                <a:latin typeface="Bookman Old Style" panose="02050604050505020204" pitchFamily="18" charset="0"/>
              </a:rPr>
              <a:t> en </a:t>
            </a:r>
            <a:r>
              <a:rPr lang="en-US" sz="2200" dirty="0" err="1">
                <a:latin typeface="Bookman Old Style" panose="02050604050505020204" pitchFamily="18" charset="0"/>
              </a:rPr>
              <a:t>borstvoeding</a:t>
            </a:r>
            <a:r>
              <a:rPr lang="en-US" sz="22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200" dirty="0" err="1">
                <a:latin typeface="Bookman Old Style" panose="02050604050505020204" pitchFamily="18" charset="0"/>
              </a:rPr>
              <a:t>Relacteren</a:t>
            </a:r>
            <a:r>
              <a:rPr lang="en-US" sz="22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200" dirty="0" err="1">
                <a:latin typeface="Bookman Old Style" panose="02050604050505020204" pitchFamily="18" charset="0"/>
              </a:rPr>
              <a:t>Stimuleren</a:t>
            </a:r>
            <a:r>
              <a:rPr lang="en-US" sz="2200" dirty="0">
                <a:latin typeface="Bookman Old Style" panose="02050604050505020204" pitchFamily="18" charset="0"/>
              </a:rPr>
              <a:t> van de </a:t>
            </a:r>
            <a:r>
              <a:rPr lang="en-US" sz="2200" dirty="0" err="1">
                <a:latin typeface="Bookman Old Style" panose="02050604050505020204" pitchFamily="18" charset="0"/>
              </a:rPr>
              <a:t>melkproductie</a:t>
            </a:r>
            <a:r>
              <a:rPr lang="en-US" sz="22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200" dirty="0" err="1">
                <a:latin typeface="Bookman Old Style" panose="02050604050505020204" pitchFamily="18" charset="0"/>
              </a:rPr>
              <a:t>Pijnlijke</a:t>
            </a:r>
            <a:r>
              <a:rPr lang="en-US" sz="2200" dirty="0">
                <a:latin typeface="Bookman Old Style" panose="02050604050505020204" pitchFamily="18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</a:rPr>
              <a:t>tepels</a:t>
            </a:r>
            <a:r>
              <a:rPr lang="en-US" sz="2200" dirty="0">
                <a:latin typeface="Bookman Old Style" panose="02050604050505020204" pitchFamily="18" charset="0"/>
              </a:rPr>
              <a:t> → </a:t>
            </a:r>
            <a:r>
              <a:rPr lang="en-US" sz="2200" dirty="0" err="1">
                <a:latin typeface="Bookman Old Style" panose="02050604050505020204" pitchFamily="18" charset="0"/>
              </a:rPr>
              <a:t>kortere</a:t>
            </a:r>
            <a:r>
              <a:rPr lang="en-US" sz="2200" dirty="0">
                <a:latin typeface="Bookman Old Style" panose="02050604050505020204" pitchFamily="18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</a:rPr>
              <a:t>duur</a:t>
            </a:r>
            <a:r>
              <a:rPr lang="en-US" sz="22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200" dirty="0" err="1">
                <a:latin typeface="Bookman Old Style" panose="02050604050505020204" pitchFamily="18" charset="0"/>
              </a:rPr>
              <a:t>Ernstige</a:t>
            </a:r>
            <a:r>
              <a:rPr lang="en-US" sz="2200" dirty="0">
                <a:latin typeface="Bookman Old Style" panose="02050604050505020204" pitchFamily="18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</a:rPr>
              <a:t>stuwing</a:t>
            </a:r>
            <a:endParaRPr lang="en-US" sz="2200" dirty="0">
              <a:latin typeface="Bookman Old Style" panose="02050604050505020204" pitchFamily="18" charset="0"/>
            </a:endParaRPr>
          </a:p>
          <a:p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AA74D49-FE46-4C9D-8224-5E6FF922D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185469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CD4FD0-B8CB-44CA-BF0F-2C44740E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725336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>
                <a:latin typeface="Bookman Old Style" panose="02050604050505020204" pitchFamily="18" charset="0"/>
              </a:rPr>
              <a:t>Manieren</a:t>
            </a:r>
            <a:r>
              <a:rPr lang="en-US" sz="4400" dirty="0">
                <a:latin typeface="Bookman Old Style" panose="02050604050505020204" pitchFamily="18" charset="0"/>
              </a:rPr>
              <a:t> van </a:t>
            </a:r>
            <a:r>
              <a:rPr lang="en-US" sz="4400" dirty="0" err="1">
                <a:latin typeface="Bookman Old Style" panose="02050604050505020204" pitchFamily="18" charset="0"/>
              </a:rPr>
              <a:t>kolven</a:t>
            </a:r>
            <a:endParaRPr lang="nl-NL" sz="44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8EAAC1-6CB9-4C4C-98A9-620F9E8CF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1497496"/>
            <a:ext cx="9509760" cy="453208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Bookman Old Style" panose="02050604050505020204" pitchFamily="18" charset="0"/>
              </a:rPr>
              <a:t>Met de hand.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Met </a:t>
            </a:r>
            <a:r>
              <a:rPr lang="en-US" sz="2400" dirty="0" err="1">
                <a:latin typeface="Bookman Old Style" panose="02050604050505020204" pitchFamily="18" charset="0"/>
              </a:rPr>
              <a:t>een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handkolf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Enkelzijdig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elektrisch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Dubbelzijdig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elektrisch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Hangt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af</a:t>
            </a:r>
            <a:r>
              <a:rPr lang="en-US" sz="2400" dirty="0">
                <a:latin typeface="Bookman Old Style" panose="02050604050505020204" pitchFamily="18" charset="0"/>
              </a:rPr>
              <a:t> van de </a:t>
            </a:r>
            <a:r>
              <a:rPr lang="en-US" sz="2400" dirty="0" err="1">
                <a:latin typeface="Bookman Old Style" panose="02050604050505020204" pitchFamily="18" charset="0"/>
              </a:rPr>
              <a:t>reden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waarom</a:t>
            </a:r>
            <a:r>
              <a:rPr lang="en-US" sz="2400" dirty="0">
                <a:latin typeface="Bookman Old Style" panose="02050604050505020204" pitchFamily="18" charset="0"/>
              </a:rPr>
              <a:t> de </a:t>
            </a:r>
            <a:r>
              <a:rPr lang="en-US" sz="2400" dirty="0" err="1">
                <a:latin typeface="Bookman Old Style" panose="02050604050505020204" pitchFamily="18" charset="0"/>
              </a:rPr>
              <a:t>moeder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kolft</a:t>
            </a:r>
            <a:r>
              <a:rPr lang="en-US" sz="2400" dirty="0">
                <a:latin typeface="Bookman Old Style" panose="02050604050505020204" pitchFamily="18" charset="0"/>
              </a:rPr>
              <a:t> → wat is het </a:t>
            </a:r>
            <a:r>
              <a:rPr lang="en-US" sz="2400" dirty="0" err="1">
                <a:latin typeface="Bookman Old Style" panose="02050604050505020204" pitchFamily="18" charset="0"/>
              </a:rPr>
              <a:t>doel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Waar</a:t>
            </a:r>
            <a:r>
              <a:rPr lang="en-US" sz="2400" dirty="0">
                <a:latin typeface="Bookman Old Style" panose="02050604050505020204" pitchFamily="18" charset="0"/>
              </a:rPr>
              <a:t> de </a:t>
            </a:r>
            <a:r>
              <a:rPr lang="en-US" sz="2400" dirty="0" err="1">
                <a:latin typeface="Bookman Old Style" panose="02050604050505020204" pitchFamily="18" charset="0"/>
              </a:rPr>
              <a:t>moeder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zich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goed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bij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voelt</a:t>
            </a:r>
            <a:r>
              <a:rPr lang="en-US" sz="2400" dirty="0">
                <a:latin typeface="Bookman Old Style" panose="02050604050505020204" pitchFamily="18" charset="0"/>
              </a:rPr>
              <a:t>!</a:t>
            </a:r>
          </a:p>
          <a:p>
            <a:r>
              <a:rPr lang="en-US" sz="2400" dirty="0" err="1">
                <a:latin typeface="Bookman Old Style" panose="02050604050505020204" pitchFamily="18" charset="0"/>
              </a:rPr>
              <a:t>Ondersteuning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voor</a:t>
            </a:r>
            <a:r>
              <a:rPr lang="en-US" sz="2400" dirty="0">
                <a:latin typeface="Bookman Old Style" panose="02050604050505020204" pitchFamily="18" charset="0"/>
              </a:rPr>
              <a:t> de </a:t>
            </a:r>
            <a:r>
              <a:rPr lang="en-US" sz="2400" dirty="0" err="1">
                <a:latin typeface="Bookman Old Style" panose="02050604050505020204" pitchFamily="18" charset="0"/>
              </a:rPr>
              <a:t>moeder</a:t>
            </a:r>
            <a:r>
              <a:rPr lang="en-US" sz="2400" dirty="0">
                <a:latin typeface="Bookman Old Style" panose="02050604050505020204" pitchFamily="18" charset="0"/>
              </a:rPr>
              <a:t> → </a:t>
            </a:r>
            <a:r>
              <a:rPr lang="en-US" sz="2400" dirty="0" err="1">
                <a:latin typeface="Bookman Old Style" panose="02050604050505020204" pitchFamily="18" charset="0"/>
              </a:rPr>
              <a:t>zeker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wanneer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moeder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kolft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voor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een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ziek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kindje</a:t>
            </a:r>
            <a:r>
              <a:rPr lang="en-US" sz="2400" dirty="0">
                <a:latin typeface="Bookman Old Style" panose="02050604050505020204" pitchFamily="18" charset="0"/>
              </a:rPr>
              <a:t> of </a:t>
            </a:r>
            <a:r>
              <a:rPr lang="en-US" sz="2400" dirty="0" err="1">
                <a:latin typeface="Bookman Old Style" panose="02050604050505020204" pitchFamily="18" charset="0"/>
              </a:rPr>
              <a:t>prematuur</a:t>
            </a:r>
            <a:r>
              <a:rPr lang="en-US" sz="2400" dirty="0">
                <a:latin typeface="Bookman Old Style" panose="02050604050505020204" pitchFamily="18" charset="0"/>
              </a:rPr>
              <a:t> is </a:t>
            </a:r>
            <a:r>
              <a:rPr lang="en-US" sz="2400" dirty="0" err="1">
                <a:latin typeface="Bookman Old Style" panose="02050604050505020204" pitchFamily="18" charset="0"/>
              </a:rPr>
              <a:t>bevallen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  <a:endParaRPr lang="nl-NL" sz="2400" dirty="0">
              <a:latin typeface="Bookman Old Style" panose="02050604050505020204" pitchFamily="18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48ABB92-9D33-42D4-8DDB-64C90C771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88667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9C0D79-3D85-4FC9-88F8-97C403751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238539"/>
            <a:ext cx="9509760" cy="1311965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>
                <a:latin typeface="Bookman Old Style" panose="02050604050505020204" pitchFamily="18" charset="0"/>
              </a:rPr>
              <a:t>Belangrijke</a:t>
            </a:r>
            <a:r>
              <a:rPr lang="en-US" sz="3600" dirty="0">
                <a:latin typeface="Bookman Old Style" panose="02050604050505020204" pitchFamily="18" charset="0"/>
              </a:rPr>
              <a:t> </a:t>
            </a:r>
            <a:r>
              <a:rPr lang="en-US" sz="3600" dirty="0" err="1">
                <a:latin typeface="Bookman Old Style" panose="02050604050505020204" pitchFamily="18" charset="0"/>
              </a:rPr>
              <a:t>informatie</a:t>
            </a:r>
            <a:r>
              <a:rPr lang="en-US" sz="3600" dirty="0">
                <a:latin typeface="Bookman Old Style" panose="02050604050505020204" pitchFamily="18" charset="0"/>
              </a:rPr>
              <a:t> </a:t>
            </a:r>
            <a:r>
              <a:rPr lang="en-US" sz="3600" dirty="0" err="1">
                <a:latin typeface="Bookman Old Style" panose="02050604050505020204" pitchFamily="18" charset="0"/>
              </a:rPr>
              <a:t>voor</a:t>
            </a:r>
            <a:r>
              <a:rPr lang="en-US" sz="3600" dirty="0">
                <a:latin typeface="Bookman Old Style" panose="02050604050505020204" pitchFamily="18" charset="0"/>
              </a:rPr>
              <a:t> de </a:t>
            </a:r>
            <a:r>
              <a:rPr lang="en-US" sz="3600" dirty="0" err="1">
                <a:latin typeface="Bookman Old Style" panose="02050604050505020204" pitchFamily="18" charset="0"/>
              </a:rPr>
              <a:t>moeder</a:t>
            </a:r>
            <a:r>
              <a:rPr lang="en-US" sz="3600" dirty="0">
                <a:latin typeface="Bookman Old Style" panose="02050604050505020204" pitchFamily="18" charset="0"/>
              </a:rPr>
              <a:t>!</a:t>
            </a:r>
            <a:endParaRPr lang="nl-NL" sz="36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2F599F-01B2-44E5-9806-8FFB4D48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1814286"/>
            <a:ext cx="9509760" cy="4215293"/>
          </a:xfrm>
        </p:spPr>
        <p:txBody>
          <a:bodyPr/>
          <a:lstStyle/>
          <a:p>
            <a:r>
              <a:rPr lang="en-US" dirty="0">
                <a:latin typeface="Bookman Old Style" panose="02050604050505020204" pitchFamily="18" charset="0"/>
              </a:rPr>
              <a:t>Het </a:t>
            </a:r>
            <a:r>
              <a:rPr lang="en-US" dirty="0" err="1">
                <a:latin typeface="Bookman Old Style" panose="02050604050505020204" pitchFamily="18" charset="0"/>
              </a:rPr>
              <a:t>kindje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drinkt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altijd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meer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uit</a:t>
            </a:r>
            <a:r>
              <a:rPr lang="en-US" dirty="0">
                <a:latin typeface="Bookman Old Style" panose="02050604050505020204" pitchFamily="18" charset="0"/>
              </a:rPr>
              <a:t> de </a:t>
            </a:r>
            <a:r>
              <a:rPr lang="en-US" dirty="0" err="1">
                <a:latin typeface="Bookman Old Style" panose="02050604050505020204" pitchFamily="18" charset="0"/>
              </a:rPr>
              <a:t>borst</a:t>
            </a:r>
            <a:r>
              <a:rPr lang="en-US" dirty="0">
                <a:latin typeface="Bookman Old Style" panose="02050604050505020204" pitchFamily="18" charset="0"/>
              </a:rPr>
              <a:t> dan de </a:t>
            </a:r>
            <a:r>
              <a:rPr lang="en-US" dirty="0" err="1">
                <a:latin typeface="Bookman Old Style" panose="02050604050505020204" pitchFamily="18" charset="0"/>
              </a:rPr>
              <a:t>kolf</a:t>
            </a:r>
            <a:r>
              <a:rPr lang="en-US" dirty="0">
                <a:latin typeface="Bookman Old Style" panose="02050604050505020204" pitchFamily="18" charset="0"/>
              </a:rPr>
              <a:t> → baby </a:t>
            </a:r>
            <a:r>
              <a:rPr lang="en-US" dirty="0" err="1">
                <a:latin typeface="Bookman Old Style" panose="02050604050505020204" pitchFamily="18" charset="0"/>
              </a:rPr>
              <a:t>moet</a:t>
            </a:r>
            <a:r>
              <a:rPr lang="en-US" dirty="0">
                <a:latin typeface="Bookman Old Style" panose="02050604050505020204" pitchFamily="18" charset="0"/>
              </a:rPr>
              <a:t> dan </a:t>
            </a:r>
            <a:r>
              <a:rPr lang="en-US" dirty="0" err="1">
                <a:latin typeface="Bookman Old Style" panose="02050604050505020204" pitchFamily="18" charset="0"/>
              </a:rPr>
              <a:t>wel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goed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aanliggen</a:t>
            </a:r>
            <a:r>
              <a:rPr lang="en-US" dirty="0">
                <a:latin typeface="Bookman Old Style" panose="02050604050505020204" pitchFamily="18" charset="0"/>
              </a:rPr>
              <a:t> → </a:t>
            </a:r>
            <a:r>
              <a:rPr lang="en-US" dirty="0" err="1">
                <a:latin typeface="Bookman Old Style" panose="02050604050505020204" pitchFamily="18" charset="0"/>
              </a:rPr>
              <a:t>hormonen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werken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beter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Toeschietreflex</a:t>
            </a:r>
            <a:r>
              <a:rPr lang="en-US" dirty="0">
                <a:latin typeface="Bookman Old Style" panose="02050604050505020204" pitchFamily="18" charset="0"/>
              </a:rPr>
              <a:t> → </a:t>
            </a:r>
            <a:r>
              <a:rPr lang="en-US" dirty="0" err="1">
                <a:latin typeface="Bookman Old Style" panose="02050604050505020204" pitchFamily="18" charset="0"/>
              </a:rPr>
              <a:t>kan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moeilijker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zijn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>
                <a:latin typeface="Century" panose="02040604050505020304" pitchFamily="18" charset="0"/>
              </a:rPr>
              <a:t>→ </a:t>
            </a:r>
            <a:r>
              <a:rPr lang="en-US" dirty="0" err="1">
                <a:latin typeface="Century" panose="02040604050505020304" pitchFamily="18" charset="0"/>
              </a:rPr>
              <a:t>uitleg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stimuleren</a:t>
            </a:r>
            <a:r>
              <a:rPr lang="en-US" dirty="0">
                <a:latin typeface="Century" panose="02040604050505020304" pitchFamily="18" charset="0"/>
              </a:rPr>
              <a:t> → </a:t>
            </a:r>
            <a:r>
              <a:rPr lang="en-US" dirty="0" err="1">
                <a:latin typeface="Century" panose="02040604050505020304" pitchFamily="18" charset="0"/>
              </a:rPr>
              <a:t>oxytocine</a:t>
            </a:r>
            <a:r>
              <a:rPr lang="en-US" dirty="0">
                <a:latin typeface="Century" panose="02040604050505020304" pitchFamily="18" charset="0"/>
              </a:rPr>
              <a:t>.</a:t>
            </a:r>
            <a:endParaRPr lang="en-US" dirty="0">
              <a:latin typeface="Bookman Old Style" panose="02050604050505020204" pitchFamily="18" charset="0"/>
            </a:endParaRPr>
          </a:p>
          <a:p>
            <a:r>
              <a:rPr lang="en-US" dirty="0">
                <a:latin typeface="Bookman Old Style" panose="02050604050505020204" pitchFamily="18" charset="0"/>
              </a:rPr>
              <a:t>Is </a:t>
            </a:r>
            <a:r>
              <a:rPr lang="en-US" dirty="0" err="1">
                <a:latin typeface="Bookman Old Style" panose="02050604050505020204" pitchFamily="18" charset="0"/>
              </a:rPr>
              <a:t>dus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geen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graatmeter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voor</a:t>
            </a:r>
            <a:r>
              <a:rPr lang="en-US" dirty="0">
                <a:latin typeface="Bookman Old Style" panose="02050604050505020204" pitchFamily="18" charset="0"/>
              </a:rPr>
              <a:t> de </a:t>
            </a:r>
            <a:r>
              <a:rPr lang="en-US" dirty="0" err="1">
                <a:latin typeface="Bookman Old Style" panose="02050604050505020204" pitchFamily="18" charset="0"/>
              </a:rPr>
              <a:t>hoeveelheid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melkproductie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Opbrengst</a:t>
            </a:r>
            <a:r>
              <a:rPr lang="en-US" dirty="0">
                <a:latin typeface="Bookman Old Style" panose="02050604050505020204" pitchFamily="18" charset="0"/>
              </a:rPr>
              <a:t> per </a:t>
            </a:r>
            <a:r>
              <a:rPr lang="en-US" dirty="0" err="1">
                <a:latin typeface="Bookman Old Style" panose="02050604050505020204" pitchFamily="18" charset="0"/>
              </a:rPr>
              <a:t>kolfsessie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zal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verschillend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zijn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>
                <a:latin typeface="Century" panose="02040604050505020304" pitchFamily="18" charset="0"/>
              </a:rPr>
              <a:t>→ is </a:t>
            </a:r>
            <a:r>
              <a:rPr lang="en-US" dirty="0" err="1">
                <a:latin typeface="Century" panose="02040604050505020304" pitchFamily="18" charset="0"/>
              </a:rPr>
              <a:t>normaal</a:t>
            </a:r>
            <a:r>
              <a:rPr lang="en-US" dirty="0">
                <a:latin typeface="Century" panose="02040604050505020304" pitchFamily="18" charset="0"/>
              </a:rPr>
              <a:t> → </a:t>
            </a:r>
            <a:r>
              <a:rPr lang="en-US" dirty="0" err="1">
                <a:latin typeface="Century" panose="02040604050505020304" pitchFamily="18" charset="0"/>
              </a:rPr>
              <a:t>prolactine</a:t>
            </a:r>
            <a:r>
              <a:rPr lang="en-US" dirty="0">
                <a:latin typeface="Century" panose="02040604050505020304" pitchFamily="18" charset="0"/>
              </a:rPr>
              <a:t>.</a:t>
            </a:r>
            <a:endParaRPr lang="en-US" dirty="0">
              <a:latin typeface="Bookman Old Style" panose="02050604050505020204" pitchFamily="18" charset="0"/>
            </a:endParaRPr>
          </a:p>
          <a:p>
            <a:r>
              <a:rPr lang="en-US" dirty="0" err="1">
                <a:latin typeface="Bookman Old Style" panose="02050604050505020204" pitchFamily="18" charset="0"/>
              </a:rPr>
              <a:t>Uitleg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gebruik</a:t>
            </a:r>
            <a:r>
              <a:rPr lang="en-US" dirty="0">
                <a:latin typeface="Bookman Old Style" panose="02050604050505020204" pitchFamily="18" charset="0"/>
              </a:rPr>
              <a:t> van de </a:t>
            </a:r>
            <a:r>
              <a:rPr lang="en-US" dirty="0" err="1">
                <a:latin typeface="Bookman Old Style" panose="02050604050505020204" pitchFamily="18" charset="0"/>
              </a:rPr>
              <a:t>kolf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Kolven</a:t>
            </a:r>
            <a:r>
              <a:rPr lang="en-US" dirty="0">
                <a:latin typeface="Bookman Old Style" panose="02050604050505020204" pitchFamily="18" charset="0"/>
              </a:rPr>
              <a:t> mag </a:t>
            </a:r>
            <a:r>
              <a:rPr lang="en-US" dirty="0" err="1">
                <a:latin typeface="Bookman Old Style" panose="02050604050505020204" pitchFamily="18" charset="0"/>
              </a:rPr>
              <a:t>geen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pijn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doen</a:t>
            </a:r>
            <a:r>
              <a:rPr lang="en-US" dirty="0">
                <a:latin typeface="Bookman Old Style" panose="02050604050505020204" pitchFamily="18" charset="0"/>
              </a:rPr>
              <a:t>!</a:t>
            </a:r>
          </a:p>
          <a:p>
            <a:r>
              <a:rPr lang="en-US" dirty="0" err="1">
                <a:latin typeface="Century" panose="02040604050505020304" pitchFamily="18" charset="0"/>
              </a:rPr>
              <a:t>Duur</a:t>
            </a:r>
            <a:r>
              <a:rPr lang="en-US" dirty="0">
                <a:latin typeface="Century" panose="02040604050505020304" pitchFamily="18" charset="0"/>
              </a:rPr>
              <a:t> en </a:t>
            </a:r>
            <a:r>
              <a:rPr lang="en-US" dirty="0" err="1">
                <a:latin typeface="Century" panose="02040604050505020304" pitchFamily="18" charset="0"/>
              </a:rPr>
              <a:t>aantal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keer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kolven</a:t>
            </a:r>
            <a:r>
              <a:rPr lang="en-US" dirty="0">
                <a:latin typeface="Century" panose="02040604050505020304" pitchFamily="18" charset="0"/>
              </a:rPr>
              <a:t> → </a:t>
            </a:r>
            <a:r>
              <a:rPr lang="en-US" dirty="0" err="1">
                <a:latin typeface="Century" panose="02040604050505020304" pitchFamily="18" charset="0"/>
              </a:rPr>
              <a:t>hangt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af</a:t>
            </a:r>
            <a:r>
              <a:rPr lang="en-US" dirty="0">
                <a:latin typeface="Century" panose="02040604050505020304" pitchFamily="18" charset="0"/>
              </a:rPr>
              <a:t> van de </a:t>
            </a:r>
            <a:r>
              <a:rPr lang="en-US" dirty="0" err="1">
                <a:latin typeface="Century" panose="02040604050505020304" pitchFamily="18" charset="0"/>
              </a:rPr>
              <a:t>situatie</a:t>
            </a:r>
            <a:r>
              <a:rPr lang="en-US" dirty="0">
                <a:latin typeface="Century" panose="02040604050505020304" pitchFamily="18" charset="0"/>
              </a:rPr>
              <a:t>.</a:t>
            </a:r>
          </a:p>
          <a:p>
            <a:r>
              <a:rPr lang="en-US" dirty="0">
                <a:latin typeface="Century" panose="02040604050505020304" pitchFamily="18" charset="0"/>
              </a:rPr>
              <a:t>Hygiene.</a:t>
            </a: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35756AA-AC11-4AED-A95E-CA0212714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nl-NL" noProof="0" dirty="0">
                <a:latin typeface="Bookman Old Style" panose="02050604050505020204" pitchFamily="18" charset="0"/>
              </a:rPr>
              <a:t>Ingrid van Lierop lactatiekundige IBCLC</a:t>
            </a:r>
          </a:p>
        </p:txBody>
      </p:sp>
    </p:spTree>
    <p:extLst>
      <p:ext uri="{BB962C8B-B14F-4D97-AF65-F5344CB8AC3E}">
        <p14:creationId xmlns:p14="http://schemas.microsoft.com/office/powerpoint/2010/main" val="300411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jabloon met bellenontwerp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alpha val="80000"/>
              </a:schemeClr>
            </a:gs>
            <a:gs pos="0">
              <a:schemeClr val="phClr">
                <a:lumMod val="40000"/>
                <a:lumOff val="60000"/>
                <a:alpha val="8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lumMod val="20000"/>
                <a:lumOff val="80000"/>
                <a:alpha val="59000"/>
              </a:schemeClr>
            </a:gs>
            <a:gs pos="40000">
              <a:schemeClr val="phClr">
                <a:lumMod val="20000"/>
                <a:lumOff val="80000"/>
                <a:alpha val="66000"/>
              </a:schemeClr>
            </a:gs>
            <a:gs pos="100000">
              <a:schemeClr val="phClr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6224575_TF03460638" id="{53FEB9F2-595A-4EB6-A52C-7C10A0900AAE}" vid="{ACF5B4F6-F0C1-4175-9935-05EA17D92283}"/>
    </a:ext>
  </a:extLst>
</a:theme>
</file>

<file path=ppt/theme/theme2.xml><?xml version="1.0" encoding="utf-8"?>
<a:theme xmlns:a="http://schemas.openxmlformats.org/drawingml/2006/main" name="Office-thema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Dia’s met bellenontwerp</Template>
  <TotalTime>1318</TotalTime>
  <Words>5518</Words>
  <Application>Microsoft Office PowerPoint</Application>
  <PresentationFormat>Breedbeeld</PresentationFormat>
  <Paragraphs>860</Paragraphs>
  <Slides>114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114</vt:i4>
      </vt:variant>
    </vt:vector>
  </HeadingPairs>
  <TitlesOfParts>
    <vt:vector size="119" baseType="lpstr">
      <vt:lpstr>Bookman Old Style</vt:lpstr>
      <vt:lpstr>Century</vt:lpstr>
      <vt:lpstr>Century Gothic</vt:lpstr>
      <vt:lpstr>Courier New</vt:lpstr>
      <vt:lpstr>Sjabloon met bellenontwerp</vt:lpstr>
      <vt:lpstr>Borstvoeding de basis</vt:lpstr>
      <vt:lpstr>Waarom borstvoeding?</vt:lpstr>
      <vt:lpstr>Bescherming baby</vt:lpstr>
      <vt:lpstr>Bescherming bij de moeder</vt:lpstr>
      <vt:lpstr>Voordelen van borstvoeding</vt:lpstr>
      <vt:lpstr>De vijf standaarden</vt:lpstr>
      <vt:lpstr>Tijdens de zwangerschap</vt:lpstr>
      <vt:lpstr>Anatomie van de borst</vt:lpstr>
      <vt:lpstr>Anatomie van de borst</vt:lpstr>
      <vt:lpstr>Ontwikkeling tijdens de zwangerschap werking van de hormonen</vt:lpstr>
      <vt:lpstr>Borsten bereiden zich voor</vt:lpstr>
      <vt:lpstr>De grote van de borst zegt niets over de hoeveelheid melkproductie!</vt:lpstr>
      <vt:lpstr>De start van de borstvoeding</vt:lpstr>
      <vt:lpstr>Invloed van de hormonen</vt:lpstr>
      <vt:lpstr>De voorbereiding</vt:lpstr>
      <vt:lpstr>De melkproductie</vt:lpstr>
      <vt:lpstr>Oorzaken vertraging van lactogenese 2</vt:lpstr>
      <vt:lpstr>Stimuleren van de melkproductie</vt:lpstr>
      <vt:lpstr>De eerste keer aanleggen</vt:lpstr>
      <vt:lpstr>PowerPoint-presentatie</vt:lpstr>
      <vt:lpstr>Het aanleggen stap voor stap</vt:lpstr>
      <vt:lpstr>Aanleggen</vt:lpstr>
      <vt:lpstr>Tekenen van goed aanleggen</vt:lpstr>
      <vt:lpstr>Tekenen van effectief drinken</vt:lpstr>
      <vt:lpstr>Verschillende houdingen</vt:lpstr>
      <vt:lpstr>Verschillende houdingen</vt:lpstr>
      <vt:lpstr>Niet goed aangelegd dan:</vt:lpstr>
      <vt:lpstr>Borstvoeding in de 1e weken</vt:lpstr>
      <vt:lpstr>Aantal voedingen en duur van de voeding</vt:lpstr>
      <vt:lpstr>Symptomen van voldoende melkinname</vt:lpstr>
      <vt:lpstr>De groei van de baby</vt:lpstr>
      <vt:lpstr>Belangrijk, de groei is een totaalplaatje!</vt:lpstr>
      <vt:lpstr>Bijvoeden</vt:lpstr>
      <vt:lpstr>Manieren van bijvoeden</vt:lpstr>
      <vt:lpstr>De regeldagen</vt:lpstr>
      <vt:lpstr>De meest voorkomende problemen  Baby  </vt:lpstr>
      <vt:lpstr>De overprikkelde, gestreste baby</vt:lpstr>
      <vt:lpstr>Symptomen</vt:lpstr>
      <vt:lpstr>Darmkrampjes</vt:lpstr>
      <vt:lpstr>Oorzaken kunnen zijn</vt:lpstr>
      <vt:lpstr>Darmkrampjes</vt:lpstr>
      <vt:lpstr>Tepel/speen verwarring</vt:lpstr>
      <vt:lpstr>Verschillende speentjes / flessen</vt:lpstr>
      <vt:lpstr>Wat te doen met deze informatie?</vt:lpstr>
      <vt:lpstr>Hypoglykemie</vt:lpstr>
      <vt:lpstr>Hypoglykemie</vt:lpstr>
      <vt:lpstr>Te kort/strak tongriempje</vt:lpstr>
      <vt:lpstr>Definitie van een te korte tongriem</vt:lpstr>
      <vt:lpstr>Gevolgen van een te strakke tongriem kunnen zijn</vt:lpstr>
      <vt:lpstr>Symptomen </vt:lpstr>
      <vt:lpstr>PowerPoint-presentatie</vt:lpstr>
      <vt:lpstr>Behandeling van en te korte/strakke tongriem</vt:lpstr>
      <vt:lpstr>Wanneer de baby niet aan het drinken van de borst toe is</vt:lpstr>
      <vt:lpstr>Wat te doen wanneer de baby niet uit de borst drinkt</vt:lpstr>
      <vt:lpstr>De slaperige baby</vt:lpstr>
      <vt:lpstr>Geelzucht wat is geelzucht?</vt:lpstr>
      <vt:lpstr>Borstvoeding geelzucht</vt:lpstr>
      <vt:lpstr>Verhoogde productie bilirubine bij:</vt:lpstr>
      <vt:lpstr>Verminderde opruimen van bilirubine bij:</vt:lpstr>
      <vt:lpstr>Risico factoren</vt:lpstr>
      <vt:lpstr>Wat te doen</vt:lpstr>
      <vt:lpstr>Candida</vt:lpstr>
      <vt:lpstr>Oorzaken van het ontwikkelen van een candida infectie</vt:lpstr>
      <vt:lpstr>Symptomen van candida</vt:lpstr>
      <vt:lpstr>Symptomen</vt:lpstr>
      <vt:lpstr>Behandeling</vt:lpstr>
      <vt:lpstr>Medicatie</vt:lpstr>
      <vt:lpstr>Borstkompressie</vt:lpstr>
      <vt:lpstr>PowerPoint-presentatie</vt:lpstr>
      <vt:lpstr>PowerPoint-presentatie</vt:lpstr>
      <vt:lpstr>Meest voorkomende problemen  Moeder </vt:lpstr>
      <vt:lpstr>Stuwing</vt:lpstr>
      <vt:lpstr>Stuwing</vt:lpstr>
      <vt:lpstr>Pathologische stuwing</vt:lpstr>
      <vt:lpstr>Oorzaken van stuwing kunnen zijn</vt:lpstr>
      <vt:lpstr>Risico verminderen op stuwing</vt:lpstr>
      <vt:lpstr>Te veel voeding</vt:lpstr>
      <vt:lpstr>Oorzaken van een overproductie kunnen zijn</vt:lpstr>
      <vt:lpstr>Gevolgen van een overproductie</vt:lpstr>
      <vt:lpstr>Wat te doen bij een overproductie</vt:lpstr>
      <vt:lpstr>Te weinig melk</vt:lpstr>
      <vt:lpstr>Oorzaken bij de moeder</vt:lpstr>
      <vt:lpstr>Wat te doen bij te weinig melkproductie</vt:lpstr>
      <vt:lpstr>Ingetrokken en vlakke tepels</vt:lpstr>
      <vt:lpstr>Vlakke ingetrokken tepels</vt:lpstr>
      <vt:lpstr>Wat te doen bij ingetrokken/vlakke tepels</vt:lpstr>
      <vt:lpstr>Pijnlijke tepels </vt:lpstr>
      <vt:lpstr>Pijnlijke tepels</vt:lpstr>
      <vt:lpstr>Wat de doen bij pijnlijke tepels</vt:lpstr>
      <vt:lpstr>Verstopt melkkanaaltje</vt:lpstr>
      <vt:lpstr>Verstopt melkanaaltje</vt:lpstr>
      <vt:lpstr>Mastitis</vt:lpstr>
      <vt:lpstr>Twee verschillende vormen mastitis</vt:lpstr>
      <vt:lpstr>Mastitis</vt:lpstr>
      <vt:lpstr>Afkolven van moedermelk</vt:lpstr>
      <vt:lpstr>Kolven is een vaardigheid die de moeder onder de knie moet krijgen!  Eerste keer kolven is waarschijnlijk nog geen melk → is normaal!  Oefenen!       </vt:lpstr>
      <vt:lpstr>Redenen om te kolven kunnen zijn</vt:lpstr>
      <vt:lpstr>Manieren van kolven</vt:lpstr>
      <vt:lpstr>Belangrijke informatie voor de moeder!</vt:lpstr>
      <vt:lpstr>Nog wat weetjes</vt:lpstr>
      <vt:lpstr>Toeschietreflex, belangrijke factor!</vt:lpstr>
      <vt:lpstr>Bewaren van moedermelk</vt:lpstr>
      <vt:lpstr>Bewaren van moedermelk</vt:lpstr>
      <vt:lpstr>Ontdooien en opwarmen van moedermelk</vt:lpstr>
      <vt:lpstr>Borstvoeding en leefstijl</vt:lpstr>
      <vt:lpstr>Voeding voor de moeder</vt:lpstr>
      <vt:lpstr>Gebruik van alcohol</vt:lpstr>
      <vt:lpstr>Roken</vt:lpstr>
      <vt:lpstr>Medicijn gebruik tijdens de bv periode</vt:lpstr>
      <vt:lpstr>Warm houden van de borsten</vt:lpstr>
      <vt:lpstr>Vruchtbaarheid</vt:lpstr>
      <vt:lpstr>Moedermelk en milieuverontreiniging</vt:lpstr>
      <vt:lpstr>Dank voor jullie aandacht. Zijn er nog vragen?</vt:lpstr>
      <vt:lpstr>Bronvermelding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Borstvoeding de basis</dc:title>
  <dc:creator>Info Hartvoorborstvoeding</dc:creator>
  <cp:lastModifiedBy>Info Hartvoorborstvoeding</cp:lastModifiedBy>
  <cp:revision>142</cp:revision>
  <dcterms:created xsi:type="dcterms:W3CDTF">2018-06-04T18:48:14Z</dcterms:created>
  <dcterms:modified xsi:type="dcterms:W3CDTF">2018-06-18T19:04:23Z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74069200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