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7" r:id="rId2"/>
    <p:sldId id="262" r:id="rId3"/>
    <p:sldId id="276" r:id="rId4"/>
    <p:sldId id="270" r:id="rId5"/>
    <p:sldId id="268" r:id="rId6"/>
    <p:sldId id="264" r:id="rId7"/>
    <p:sldId id="287" r:id="rId8"/>
    <p:sldId id="284" r:id="rId9"/>
    <p:sldId id="272" r:id="rId10"/>
    <p:sldId id="261" r:id="rId11"/>
    <p:sldId id="266" r:id="rId12"/>
    <p:sldId id="278" r:id="rId13"/>
    <p:sldId id="283" r:id="rId14"/>
    <p:sldId id="279" r:id="rId15"/>
    <p:sldId id="265" r:id="rId16"/>
    <p:sldId id="277" r:id="rId17"/>
    <p:sldId id="281" r:id="rId18"/>
    <p:sldId id="280" r:id="rId19"/>
    <p:sldId id="291" r:id="rId20"/>
    <p:sldId id="289" r:id="rId21"/>
    <p:sldId id="273" r:id="rId22"/>
    <p:sldId id="275" r:id="rId23"/>
    <p:sldId id="274" r:id="rId24"/>
    <p:sldId id="290" r:id="rId25"/>
    <p:sldId id="285" r:id="rId26"/>
  </p:sldIdLst>
  <p:sldSz cx="12192000" cy="6858000"/>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521415D9-36F7-43E2-AB2F-B90AF26B5E84}">
      <p14:sectionLst xmlns:p14="http://schemas.microsoft.com/office/powerpoint/2010/main">
        <p14:section name="Standaardsectie" id="{DBF74815-46EA-4FE4-9ABA-34B472EA7F9A}">
          <p14:sldIdLst>
            <p14:sldId id="257"/>
            <p14:sldId id="262"/>
            <p14:sldId id="276"/>
            <p14:sldId id="270"/>
            <p14:sldId id="268"/>
            <p14:sldId id="264"/>
            <p14:sldId id="287"/>
            <p14:sldId id="284"/>
            <p14:sldId id="272"/>
            <p14:sldId id="261"/>
            <p14:sldId id="266"/>
            <p14:sldId id="278"/>
            <p14:sldId id="283"/>
            <p14:sldId id="279"/>
            <p14:sldId id="265"/>
            <p14:sldId id="277"/>
            <p14:sldId id="281"/>
            <p14:sldId id="280"/>
            <p14:sldId id="291"/>
            <p14:sldId id="289"/>
            <p14:sldId id="273"/>
            <p14:sldId id="275"/>
            <p14:sldId id="274"/>
            <p14:sldId id="290"/>
            <p14:sldId id="285"/>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F603AC-25D0-48A8-80AF-3FBE3946D3B3}" v="3" dt="2021-11-22T13:35:08.05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0151" autoAdjust="0"/>
  </p:normalViewPr>
  <p:slideViewPr>
    <p:cSldViewPr snapToGrid="0">
      <p:cViewPr varScale="1">
        <p:scale>
          <a:sx n="69" d="100"/>
          <a:sy n="69" d="100"/>
        </p:scale>
        <p:origin x="1234" y="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janne van Esveld" userId="ff0679702a929e97" providerId="LiveId" clId="{02F603AC-25D0-48A8-80AF-3FBE3946D3B3}"/>
    <pc:docChg chg="custSel addSld delSld modSld sldOrd modSection">
      <pc:chgData name="Marjanne van Esveld" userId="ff0679702a929e97" providerId="LiveId" clId="{02F603AC-25D0-48A8-80AF-3FBE3946D3B3}" dt="2021-11-22T19:55:02.435" v="705" actId="313"/>
      <pc:docMkLst>
        <pc:docMk/>
      </pc:docMkLst>
      <pc:sldChg chg="modSp mod">
        <pc:chgData name="Marjanne van Esveld" userId="ff0679702a929e97" providerId="LiveId" clId="{02F603AC-25D0-48A8-80AF-3FBE3946D3B3}" dt="2021-11-22T13:32:02.999" v="38" actId="20577"/>
        <pc:sldMkLst>
          <pc:docMk/>
          <pc:sldMk cId="3283948596" sldId="257"/>
        </pc:sldMkLst>
        <pc:spChg chg="mod">
          <ac:chgData name="Marjanne van Esveld" userId="ff0679702a929e97" providerId="LiveId" clId="{02F603AC-25D0-48A8-80AF-3FBE3946D3B3}" dt="2021-11-22T13:32:02.999" v="38" actId="20577"/>
          <ac:spMkLst>
            <pc:docMk/>
            <pc:sldMk cId="3283948596" sldId="257"/>
            <ac:spMk id="3" creationId="{B38BD7CE-9075-42B3-96E1-1D318D34938A}"/>
          </ac:spMkLst>
        </pc:spChg>
      </pc:sldChg>
      <pc:sldChg chg="modSp mod">
        <pc:chgData name="Marjanne van Esveld" userId="ff0679702a929e97" providerId="LiveId" clId="{02F603AC-25D0-48A8-80AF-3FBE3946D3B3}" dt="2021-11-22T19:55:02.435" v="705" actId="313"/>
        <pc:sldMkLst>
          <pc:docMk/>
          <pc:sldMk cId="242197773" sldId="261"/>
        </pc:sldMkLst>
        <pc:spChg chg="mod">
          <ac:chgData name="Marjanne van Esveld" userId="ff0679702a929e97" providerId="LiveId" clId="{02F603AC-25D0-48A8-80AF-3FBE3946D3B3}" dt="2021-11-22T19:55:02.435" v="705" actId="313"/>
          <ac:spMkLst>
            <pc:docMk/>
            <pc:sldMk cId="242197773" sldId="261"/>
            <ac:spMk id="3" creationId="{F4535DB0-A5A2-4471-BD85-847543BD4B4E}"/>
          </ac:spMkLst>
        </pc:spChg>
      </pc:sldChg>
      <pc:sldChg chg="modSp mod">
        <pc:chgData name="Marjanne van Esveld" userId="ff0679702a929e97" providerId="LiveId" clId="{02F603AC-25D0-48A8-80AF-3FBE3946D3B3}" dt="2021-11-22T13:33:55.052" v="288" actId="20577"/>
        <pc:sldMkLst>
          <pc:docMk/>
          <pc:sldMk cId="3433619874" sldId="262"/>
        </pc:sldMkLst>
        <pc:spChg chg="mod">
          <ac:chgData name="Marjanne van Esveld" userId="ff0679702a929e97" providerId="LiveId" clId="{02F603AC-25D0-48A8-80AF-3FBE3946D3B3}" dt="2021-11-22T13:33:55.052" v="288" actId="20577"/>
          <ac:spMkLst>
            <pc:docMk/>
            <pc:sldMk cId="3433619874" sldId="262"/>
            <ac:spMk id="3" creationId="{B37EB7D1-751F-4EB0-B347-D6548D567C7C}"/>
          </ac:spMkLst>
        </pc:spChg>
      </pc:sldChg>
      <pc:sldChg chg="ord">
        <pc:chgData name="Marjanne van Esveld" userId="ff0679702a929e97" providerId="LiveId" clId="{02F603AC-25D0-48A8-80AF-3FBE3946D3B3}" dt="2021-11-22T13:34:18.581" v="290"/>
        <pc:sldMkLst>
          <pc:docMk/>
          <pc:sldMk cId="2006629434" sldId="264"/>
        </pc:sldMkLst>
      </pc:sldChg>
      <pc:sldChg chg="modSp mod">
        <pc:chgData name="Marjanne van Esveld" userId="ff0679702a929e97" providerId="LiveId" clId="{02F603AC-25D0-48A8-80AF-3FBE3946D3B3}" dt="2021-11-22T13:41:50.631" v="674" actId="20577"/>
        <pc:sldMkLst>
          <pc:docMk/>
          <pc:sldMk cId="229199527" sldId="265"/>
        </pc:sldMkLst>
        <pc:spChg chg="mod">
          <ac:chgData name="Marjanne van Esveld" userId="ff0679702a929e97" providerId="LiveId" clId="{02F603AC-25D0-48A8-80AF-3FBE3946D3B3}" dt="2021-11-22T13:41:50.631" v="674" actId="20577"/>
          <ac:spMkLst>
            <pc:docMk/>
            <pc:sldMk cId="229199527" sldId="265"/>
            <ac:spMk id="3" creationId="{06E1DA2A-CC87-4B39-8C59-6EA87D5C371F}"/>
          </ac:spMkLst>
        </pc:spChg>
      </pc:sldChg>
      <pc:sldChg chg="modSp mod">
        <pc:chgData name="Marjanne van Esveld" userId="ff0679702a929e97" providerId="LiveId" clId="{02F603AC-25D0-48A8-80AF-3FBE3946D3B3}" dt="2021-11-22T19:53:51.665" v="680" actId="20577"/>
        <pc:sldMkLst>
          <pc:docMk/>
          <pc:sldMk cId="2401230258" sldId="268"/>
        </pc:sldMkLst>
        <pc:spChg chg="mod">
          <ac:chgData name="Marjanne van Esveld" userId="ff0679702a929e97" providerId="LiveId" clId="{02F603AC-25D0-48A8-80AF-3FBE3946D3B3}" dt="2021-11-22T19:53:51.665" v="680" actId="20577"/>
          <ac:spMkLst>
            <pc:docMk/>
            <pc:sldMk cId="2401230258" sldId="268"/>
            <ac:spMk id="3" creationId="{6048339A-E15E-425C-8D43-66F8A02BD2D0}"/>
          </ac:spMkLst>
        </pc:spChg>
      </pc:sldChg>
      <pc:sldChg chg="modSp mod">
        <pc:chgData name="Marjanne van Esveld" userId="ff0679702a929e97" providerId="LiveId" clId="{02F603AC-25D0-48A8-80AF-3FBE3946D3B3}" dt="2021-11-22T13:38:26.038" v="506" actId="20577"/>
        <pc:sldMkLst>
          <pc:docMk/>
          <pc:sldMk cId="1093307052" sldId="277"/>
        </pc:sldMkLst>
        <pc:spChg chg="mod">
          <ac:chgData name="Marjanne van Esveld" userId="ff0679702a929e97" providerId="LiveId" clId="{02F603AC-25D0-48A8-80AF-3FBE3946D3B3}" dt="2021-11-22T13:38:26.038" v="506" actId="20577"/>
          <ac:spMkLst>
            <pc:docMk/>
            <pc:sldMk cId="1093307052" sldId="277"/>
            <ac:spMk id="3" creationId="{C353E7C6-F212-4832-BD93-36FB176E7201}"/>
          </ac:spMkLst>
        </pc:spChg>
      </pc:sldChg>
      <pc:sldChg chg="modSp mod">
        <pc:chgData name="Marjanne van Esveld" userId="ff0679702a929e97" providerId="LiveId" clId="{02F603AC-25D0-48A8-80AF-3FBE3946D3B3}" dt="2021-11-22T13:35:22.694" v="369" actId="20577"/>
        <pc:sldMkLst>
          <pc:docMk/>
          <pc:sldMk cId="1317135512" sldId="284"/>
        </pc:sldMkLst>
        <pc:spChg chg="mod">
          <ac:chgData name="Marjanne van Esveld" userId="ff0679702a929e97" providerId="LiveId" clId="{02F603AC-25D0-48A8-80AF-3FBE3946D3B3}" dt="2021-11-22T13:35:22.694" v="369" actId="20577"/>
          <ac:spMkLst>
            <pc:docMk/>
            <pc:sldMk cId="1317135512" sldId="284"/>
            <ac:spMk id="3" creationId="{7B57C88A-522B-4598-A613-1787FD032387}"/>
          </ac:spMkLst>
        </pc:spChg>
      </pc:sldChg>
      <pc:sldChg chg="modSp mod">
        <pc:chgData name="Marjanne van Esveld" userId="ff0679702a929e97" providerId="LiveId" clId="{02F603AC-25D0-48A8-80AF-3FBE3946D3B3}" dt="2021-11-22T13:40:25.514" v="673" actId="20577"/>
        <pc:sldMkLst>
          <pc:docMk/>
          <pc:sldMk cId="4067866289" sldId="285"/>
        </pc:sldMkLst>
        <pc:spChg chg="mod">
          <ac:chgData name="Marjanne van Esveld" userId="ff0679702a929e97" providerId="LiveId" clId="{02F603AC-25D0-48A8-80AF-3FBE3946D3B3}" dt="2021-11-22T13:40:25.514" v="673" actId="20577"/>
          <ac:spMkLst>
            <pc:docMk/>
            <pc:sldMk cId="4067866289" sldId="285"/>
            <ac:spMk id="3" creationId="{BA1C893A-059B-473C-8EB7-B3CEAC628B55}"/>
          </ac:spMkLst>
        </pc:spChg>
      </pc:sldChg>
      <pc:sldChg chg="modSp mod">
        <pc:chgData name="Marjanne van Esveld" userId="ff0679702a929e97" providerId="LiveId" clId="{02F603AC-25D0-48A8-80AF-3FBE3946D3B3}" dt="2021-11-22T13:34:47.004" v="315" actId="20577"/>
        <pc:sldMkLst>
          <pc:docMk/>
          <pc:sldMk cId="2009967499" sldId="287"/>
        </pc:sldMkLst>
        <pc:spChg chg="mod">
          <ac:chgData name="Marjanne van Esveld" userId="ff0679702a929e97" providerId="LiveId" clId="{02F603AC-25D0-48A8-80AF-3FBE3946D3B3}" dt="2021-11-22T13:34:47.004" v="315" actId="20577"/>
          <ac:spMkLst>
            <pc:docMk/>
            <pc:sldMk cId="2009967499" sldId="287"/>
            <ac:spMk id="3" creationId="{38F92909-18E6-4924-86FF-7FF2907332D8}"/>
          </ac:spMkLst>
        </pc:spChg>
      </pc:sldChg>
      <pc:sldChg chg="modSp new mod">
        <pc:chgData name="Marjanne van Esveld" userId="ff0679702a929e97" providerId="LiveId" clId="{02F603AC-25D0-48A8-80AF-3FBE3946D3B3}" dt="2021-11-22T13:39:26.725" v="620" actId="20577"/>
        <pc:sldMkLst>
          <pc:docMk/>
          <pc:sldMk cId="2903561069" sldId="291"/>
        </pc:sldMkLst>
        <pc:spChg chg="mod">
          <ac:chgData name="Marjanne van Esveld" userId="ff0679702a929e97" providerId="LiveId" clId="{02F603AC-25D0-48A8-80AF-3FBE3946D3B3}" dt="2021-11-22T13:39:08.245" v="575" actId="20577"/>
          <ac:spMkLst>
            <pc:docMk/>
            <pc:sldMk cId="2903561069" sldId="291"/>
            <ac:spMk id="2" creationId="{588FAE1E-B81B-4AE7-AA2A-38511E7E2950}"/>
          </ac:spMkLst>
        </pc:spChg>
        <pc:spChg chg="mod">
          <ac:chgData name="Marjanne van Esveld" userId="ff0679702a929e97" providerId="LiveId" clId="{02F603AC-25D0-48A8-80AF-3FBE3946D3B3}" dt="2021-11-22T13:39:26.725" v="620" actId="20577"/>
          <ac:spMkLst>
            <pc:docMk/>
            <pc:sldMk cId="2903561069" sldId="291"/>
            <ac:spMk id="3" creationId="{A4640A2B-E4DA-419F-A2E5-3F986D34FE59}"/>
          </ac:spMkLst>
        </pc:spChg>
      </pc:sldChg>
      <pc:sldChg chg="new del">
        <pc:chgData name="Marjanne van Esveld" userId="ff0679702a929e97" providerId="LiveId" clId="{02F603AC-25D0-48A8-80AF-3FBE3946D3B3}" dt="2021-11-22T19:52:10.755" v="676" actId="47"/>
        <pc:sldMkLst>
          <pc:docMk/>
          <pc:sldMk cId="1077279482" sldId="292"/>
        </pc:sldMkLst>
      </pc:sldChg>
    </pc:docChg>
  </pc:docChgLst>
  <pc:docChgLst>
    <pc:chgData name="Marjanne van Esveld" userId="ff0679702a929e97" providerId="LiveId" clId="{F05D106A-7DE8-4C74-8FBC-1B74DED67574}"/>
    <pc:docChg chg="undo custSel addSld delSld modSld modSection">
      <pc:chgData name="Marjanne van Esveld" userId="ff0679702a929e97" providerId="LiveId" clId="{F05D106A-7DE8-4C74-8FBC-1B74DED67574}" dt="2021-11-18T07:19:48.395" v="2925" actId="20577"/>
      <pc:docMkLst>
        <pc:docMk/>
      </pc:docMkLst>
      <pc:sldChg chg="modSp del mod">
        <pc:chgData name="Marjanne van Esveld" userId="ff0679702a929e97" providerId="LiveId" clId="{F05D106A-7DE8-4C74-8FBC-1B74DED67574}" dt="2021-11-15T08:35:17.982" v="549" actId="47"/>
        <pc:sldMkLst>
          <pc:docMk/>
          <pc:sldMk cId="1464994911" sldId="260"/>
        </pc:sldMkLst>
        <pc:spChg chg="mod">
          <ac:chgData name="Marjanne van Esveld" userId="ff0679702a929e97" providerId="LiveId" clId="{F05D106A-7DE8-4C74-8FBC-1B74DED67574}" dt="2021-11-15T08:30:00.369" v="185" actId="5793"/>
          <ac:spMkLst>
            <pc:docMk/>
            <pc:sldMk cId="1464994911" sldId="260"/>
            <ac:spMk id="3" creationId="{648CA1B1-CF84-4995-9E1B-F8F66A845A6C}"/>
          </ac:spMkLst>
        </pc:spChg>
      </pc:sldChg>
      <pc:sldChg chg="modSp mod">
        <pc:chgData name="Marjanne van Esveld" userId="ff0679702a929e97" providerId="LiveId" clId="{F05D106A-7DE8-4C74-8FBC-1B74DED67574}" dt="2021-11-15T08:40:41.588" v="860" actId="20577"/>
        <pc:sldMkLst>
          <pc:docMk/>
          <pc:sldMk cId="242197773" sldId="261"/>
        </pc:sldMkLst>
        <pc:spChg chg="mod">
          <ac:chgData name="Marjanne van Esveld" userId="ff0679702a929e97" providerId="LiveId" clId="{F05D106A-7DE8-4C74-8FBC-1B74DED67574}" dt="2021-11-15T08:40:41.588" v="860" actId="20577"/>
          <ac:spMkLst>
            <pc:docMk/>
            <pc:sldMk cId="242197773" sldId="261"/>
            <ac:spMk id="2" creationId="{1CEAC6EE-90B6-4A86-B6CA-35BF421F7DC5}"/>
          </ac:spMkLst>
        </pc:spChg>
      </pc:sldChg>
      <pc:sldChg chg="modSp mod">
        <pc:chgData name="Marjanne van Esveld" userId="ff0679702a929e97" providerId="LiveId" clId="{F05D106A-7DE8-4C74-8FBC-1B74DED67574}" dt="2021-11-15T08:39:45.253" v="754" actId="6549"/>
        <pc:sldMkLst>
          <pc:docMk/>
          <pc:sldMk cId="2006629434" sldId="264"/>
        </pc:sldMkLst>
        <pc:spChg chg="mod">
          <ac:chgData name="Marjanne van Esveld" userId="ff0679702a929e97" providerId="LiveId" clId="{F05D106A-7DE8-4C74-8FBC-1B74DED67574}" dt="2021-11-15T08:39:45.253" v="754" actId="6549"/>
          <ac:spMkLst>
            <pc:docMk/>
            <pc:sldMk cId="2006629434" sldId="264"/>
            <ac:spMk id="3" creationId="{6092C1C6-A063-49EB-A277-ABB0D72A5FEA}"/>
          </ac:spMkLst>
        </pc:spChg>
      </pc:sldChg>
      <pc:sldChg chg="modSp mod">
        <pc:chgData name="Marjanne van Esveld" userId="ff0679702a929e97" providerId="LiveId" clId="{F05D106A-7DE8-4C74-8FBC-1B74DED67574}" dt="2021-11-15T12:14:16.860" v="2252" actId="20577"/>
        <pc:sldMkLst>
          <pc:docMk/>
          <pc:sldMk cId="229199527" sldId="265"/>
        </pc:sldMkLst>
        <pc:spChg chg="mod">
          <ac:chgData name="Marjanne van Esveld" userId="ff0679702a929e97" providerId="LiveId" clId="{F05D106A-7DE8-4C74-8FBC-1B74DED67574}" dt="2021-11-15T12:14:16.860" v="2252" actId="20577"/>
          <ac:spMkLst>
            <pc:docMk/>
            <pc:sldMk cId="229199527" sldId="265"/>
            <ac:spMk id="3" creationId="{06E1DA2A-CC87-4B39-8C59-6EA87D5C371F}"/>
          </ac:spMkLst>
        </pc:spChg>
      </pc:sldChg>
      <pc:sldChg chg="del">
        <pc:chgData name="Marjanne van Esveld" userId="ff0679702a929e97" providerId="LiveId" clId="{F05D106A-7DE8-4C74-8FBC-1B74DED67574}" dt="2021-11-15T12:09:49.379" v="2186" actId="47"/>
        <pc:sldMkLst>
          <pc:docMk/>
          <pc:sldMk cId="1669427059" sldId="267"/>
        </pc:sldMkLst>
      </pc:sldChg>
      <pc:sldChg chg="modSp mod">
        <pc:chgData name="Marjanne van Esveld" userId="ff0679702a929e97" providerId="LiveId" clId="{F05D106A-7DE8-4C74-8FBC-1B74DED67574}" dt="2021-11-15T12:09:29.001" v="2185" actId="20577"/>
        <pc:sldMkLst>
          <pc:docMk/>
          <pc:sldMk cId="1216301459" sldId="272"/>
        </pc:sldMkLst>
        <pc:spChg chg="mod">
          <ac:chgData name="Marjanne van Esveld" userId="ff0679702a929e97" providerId="LiveId" clId="{F05D106A-7DE8-4C74-8FBC-1B74DED67574}" dt="2021-11-15T12:09:29.001" v="2185" actId="20577"/>
          <ac:spMkLst>
            <pc:docMk/>
            <pc:sldMk cId="1216301459" sldId="272"/>
            <ac:spMk id="3" creationId="{08CC417F-2B41-48B0-AD8E-08664610BB90}"/>
          </ac:spMkLst>
        </pc:spChg>
      </pc:sldChg>
      <pc:sldChg chg="modSp mod">
        <pc:chgData name="Marjanne van Esveld" userId="ff0679702a929e97" providerId="LiveId" clId="{F05D106A-7DE8-4C74-8FBC-1B74DED67574}" dt="2021-11-15T19:37:26.592" v="2900" actId="20577"/>
        <pc:sldMkLst>
          <pc:docMk/>
          <pc:sldMk cId="3398804562" sldId="273"/>
        </pc:sldMkLst>
        <pc:spChg chg="mod">
          <ac:chgData name="Marjanne van Esveld" userId="ff0679702a929e97" providerId="LiveId" clId="{F05D106A-7DE8-4C74-8FBC-1B74DED67574}" dt="2021-11-15T19:37:26.592" v="2900" actId="20577"/>
          <ac:spMkLst>
            <pc:docMk/>
            <pc:sldMk cId="3398804562" sldId="273"/>
            <ac:spMk id="2" creationId="{80D1ABE8-1065-4819-A09D-143FF80E14B5}"/>
          </ac:spMkLst>
        </pc:spChg>
        <pc:spChg chg="mod">
          <ac:chgData name="Marjanne van Esveld" userId="ff0679702a929e97" providerId="LiveId" clId="{F05D106A-7DE8-4C74-8FBC-1B74DED67574}" dt="2021-11-15T19:36:52.037" v="2884" actId="6549"/>
          <ac:spMkLst>
            <pc:docMk/>
            <pc:sldMk cId="3398804562" sldId="273"/>
            <ac:spMk id="3" creationId="{29BB0DEC-FEB7-4DF4-873A-15AC0D422863}"/>
          </ac:spMkLst>
        </pc:spChg>
      </pc:sldChg>
      <pc:sldChg chg="modSp mod">
        <pc:chgData name="Marjanne van Esveld" userId="ff0679702a929e97" providerId="LiveId" clId="{F05D106A-7DE8-4C74-8FBC-1B74DED67574}" dt="2021-11-15T12:53:57.510" v="2800" actId="20577"/>
        <pc:sldMkLst>
          <pc:docMk/>
          <pc:sldMk cId="3263047283" sldId="274"/>
        </pc:sldMkLst>
        <pc:spChg chg="mod">
          <ac:chgData name="Marjanne van Esveld" userId="ff0679702a929e97" providerId="LiveId" clId="{F05D106A-7DE8-4C74-8FBC-1B74DED67574}" dt="2021-11-15T12:53:57.510" v="2800" actId="20577"/>
          <ac:spMkLst>
            <pc:docMk/>
            <pc:sldMk cId="3263047283" sldId="274"/>
            <ac:spMk id="3" creationId="{9BDAB2E0-6266-4CEC-A0F7-CB724CD45DED}"/>
          </ac:spMkLst>
        </pc:spChg>
      </pc:sldChg>
      <pc:sldChg chg="modSp mod">
        <pc:chgData name="Marjanne van Esveld" userId="ff0679702a929e97" providerId="LiveId" clId="{F05D106A-7DE8-4C74-8FBC-1B74DED67574}" dt="2021-11-15T12:13:31" v="2236" actId="113"/>
        <pc:sldMkLst>
          <pc:docMk/>
          <pc:sldMk cId="2459979901" sldId="279"/>
        </pc:sldMkLst>
        <pc:spChg chg="mod">
          <ac:chgData name="Marjanne van Esveld" userId="ff0679702a929e97" providerId="LiveId" clId="{F05D106A-7DE8-4C74-8FBC-1B74DED67574}" dt="2021-11-15T12:13:31" v="2236" actId="113"/>
          <ac:spMkLst>
            <pc:docMk/>
            <pc:sldMk cId="2459979901" sldId="279"/>
            <ac:spMk id="3" creationId="{CA994789-F654-41F2-B5E3-34CA4C052708}"/>
          </ac:spMkLst>
        </pc:spChg>
      </pc:sldChg>
      <pc:sldChg chg="modSp mod">
        <pc:chgData name="Marjanne van Esveld" userId="ff0679702a929e97" providerId="LiveId" clId="{F05D106A-7DE8-4C74-8FBC-1B74DED67574}" dt="2021-11-15T08:17:37.079" v="22" actId="20577"/>
        <pc:sldMkLst>
          <pc:docMk/>
          <pc:sldMk cId="3419597512" sldId="281"/>
        </pc:sldMkLst>
        <pc:spChg chg="mod">
          <ac:chgData name="Marjanne van Esveld" userId="ff0679702a929e97" providerId="LiveId" clId="{F05D106A-7DE8-4C74-8FBC-1B74DED67574}" dt="2021-11-15T08:17:37.079" v="22" actId="20577"/>
          <ac:spMkLst>
            <pc:docMk/>
            <pc:sldMk cId="3419597512" sldId="281"/>
            <ac:spMk id="3" creationId="{0E82F258-8E6F-47F2-9FB0-4FF5C895E4B2}"/>
          </ac:spMkLst>
        </pc:spChg>
      </pc:sldChg>
      <pc:sldChg chg="modSp mod">
        <pc:chgData name="Marjanne van Esveld" userId="ff0679702a929e97" providerId="LiveId" clId="{F05D106A-7DE8-4C74-8FBC-1B74DED67574}" dt="2021-11-18T07:19:00.036" v="2902" actId="20577"/>
        <pc:sldMkLst>
          <pc:docMk/>
          <pc:sldMk cId="2131392713" sldId="283"/>
        </pc:sldMkLst>
        <pc:spChg chg="mod">
          <ac:chgData name="Marjanne van Esveld" userId="ff0679702a929e97" providerId="LiveId" clId="{F05D106A-7DE8-4C74-8FBC-1B74DED67574}" dt="2021-11-18T07:19:00.036" v="2902" actId="20577"/>
          <ac:spMkLst>
            <pc:docMk/>
            <pc:sldMk cId="2131392713" sldId="283"/>
            <ac:spMk id="3" creationId="{EFB416FD-976F-4C3A-8EBA-4B1CF4283AB8}"/>
          </ac:spMkLst>
        </pc:spChg>
      </pc:sldChg>
      <pc:sldChg chg="modSp mod">
        <pc:chgData name="Marjanne van Esveld" userId="ff0679702a929e97" providerId="LiveId" clId="{F05D106A-7DE8-4C74-8FBC-1B74DED67574}" dt="2021-11-15T08:37:39.265" v="697" actId="6549"/>
        <pc:sldMkLst>
          <pc:docMk/>
          <pc:sldMk cId="1317135512" sldId="284"/>
        </pc:sldMkLst>
        <pc:spChg chg="mod">
          <ac:chgData name="Marjanne van Esveld" userId="ff0679702a929e97" providerId="LiveId" clId="{F05D106A-7DE8-4C74-8FBC-1B74DED67574}" dt="2021-11-15T08:36:58.552" v="639" actId="6549"/>
          <ac:spMkLst>
            <pc:docMk/>
            <pc:sldMk cId="1317135512" sldId="284"/>
            <ac:spMk id="2" creationId="{0936BA78-521B-408A-A008-AF258239A476}"/>
          </ac:spMkLst>
        </pc:spChg>
        <pc:spChg chg="mod">
          <ac:chgData name="Marjanne van Esveld" userId="ff0679702a929e97" providerId="LiveId" clId="{F05D106A-7DE8-4C74-8FBC-1B74DED67574}" dt="2021-11-15T08:37:39.265" v="697" actId="6549"/>
          <ac:spMkLst>
            <pc:docMk/>
            <pc:sldMk cId="1317135512" sldId="284"/>
            <ac:spMk id="3" creationId="{7B57C88A-522B-4598-A613-1787FD032387}"/>
          </ac:spMkLst>
        </pc:spChg>
      </pc:sldChg>
      <pc:sldChg chg="modSp new del mod">
        <pc:chgData name="Marjanne van Esveld" userId="ff0679702a929e97" providerId="LiveId" clId="{F05D106A-7DE8-4C74-8FBC-1B74DED67574}" dt="2021-11-15T08:52:02.437" v="1155" actId="47"/>
        <pc:sldMkLst>
          <pc:docMk/>
          <pc:sldMk cId="2806308747" sldId="286"/>
        </pc:sldMkLst>
        <pc:spChg chg="mod">
          <ac:chgData name="Marjanne van Esveld" userId="ff0679702a929e97" providerId="LiveId" clId="{F05D106A-7DE8-4C74-8FBC-1B74DED67574}" dt="2021-11-15T08:51:54.180" v="1153" actId="27636"/>
          <ac:spMkLst>
            <pc:docMk/>
            <pc:sldMk cId="2806308747" sldId="286"/>
            <ac:spMk id="3" creationId="{D7C86184-2EFB-4423-A102-AE2FDEF7B1C5}"/>
          </ac:spMkLst>
        </pc:spChg>
      </pc:sldChg>
      <pc:sldChg chg="modSp new mod">
        <pc:chgData name="Marjanne van Esveld" userId="ff0679702a929e97" providerId="LiveId" clId="{F05D106A-7DE8-4C74-8FBC-1B74DED67574}" dt="2021-11-15T12:08:39.238" v="2162" actId="113"/>
        <pc:sldMkLst>
          <pc:docMk/>
          <pc:sldMk cId="2009967499" sldId="287"/>
        </pc:sldMkLst>
        <pc:spChg chg="mod">
          <ac:chgData name="Marjanne van Esveld" userId="ff0679702a929e97" providerId="LiveId" clId="{F05D106A-7DE8-4C74-8FBC-1B74DED67574}" dt="2021-11-15T08:36:37.457" v="597" actId="20577"/>
          <ac:spMkLst>
            <pc:docMk/>
            <pc:sldMk cId="2009967499" sldId="287"/>
            <ac:spMk id="2" creationId="{B5AA5D50-4E76-44AE-B935-D0BD5A402F6B}"/>
          </ac:spMkLst>
        </pc:spChg>
        <pc:spChg chg="mod">
          <ac:chgData name="Marjanne van Esveld" userId="ff0679702a929e97" providerId="LiveId" clId="{F05D106A-7DE8-4C74-8FBC-1B74DED67574}" dt="2021-11-15T12:08:39.238" v="2162" actId="113"/>
          <ac:spMkLst>
            <pc:docMk/>
            <pc:sldMk cId="2009967499" sldId="287"/>
            <ac:spMk id="3" creationId="{38F92909-18E6-4924-86FF-7FF2907332D8}"/>
          </ac:spMkLst>
        </pc:spChg>
      </pc:sldChg>
      <pc:sldChg chg="new del">
        <pc:chgData name="Marjanne van Esveld" userId="ff0679702a929e97" providerId="LiveId" clId="{F05D106A-7DE8-4C74-8FBC-1B74DED67574}" dt="2021-11-15T08:43:21.004" v="873" actId="680"/>
        <pc:sldMkLst>
          <pc:docMk/>
          <pc:sldMk cId="2414613906" sldId="288"/>
        </pc:sldMkLst>
      </pc:sldChg>
      <pc:sldChg chg="addSp modSp add del mod modNotesTx">
        <pc:chgData name="Marjanne van Esveld" userId="ff0679702a929e97" providerId="LiveId" clId="{F05D106A-7DE8-4C74-8FBC-1B74DED67574}" dt="2021-11-15T12:54:06.734" v="2801" actId="47"/>
        <pc:sldMkLst>
          <pc:docMk/>
          <pc:sldMk cId="2939893103" sldId="288"/>
        </pc:sldMkLst>
        <pc:spChg chg="mod">
          <ac:chgData name="Marjanne van Esveld" userId="ff0679702a929e97" providerId="LiveId" clId="{F05D106A-7DE8-4C74-8FBC-1B74DED67574}" dt="2021-11-15T08:43:55.085" v="877" actId="1076"/>
          <ac:spMkLst>
            <pc:docMk/>
            <pc:sldMk cId="2939893103" sldId="288"/>
            <ac:spMk id="2" creationId="{8B82425D-AB43-4599-86BF-403618D3DB85}"/>
          </ac:spMkLst>
        </pc:spChg>
        <pc:spChg chg="mod">
          <ac:chgData name="Marjanne van Esveld" userId="ff0679702a929e97" providerId="LiveId" clId="{F05D106A-7DE8-4C74-8FBC-1B74DED67574}" dt="2021-11-15T08:59:25.978" v="1610" actId="20577"/>
          <ac:spMkLst>
            <pc:docMk/>
            <pc:sldMk cId="2939893103" sldId="288"/>
            <ac:spMk id="3" creationId="{846786E2-FA1F-4334-8B9D-45558D012C73}"/>
          </ac:spMkLst>
        </pc:spChg>
        <pc:spChg chg="add mod">
          <ac:chgData name="Marjanne van Esveld" userId="ff0679702a929e97" providerId="LiveId" clId="{F05D106A-7DE8-4C74-8FBC-1B74DED67574}" dt="2021-11-15T08:54:33.986" v="1158" actId="21"/>
          <ac:spMkLst>
            <pc:docMk/>
            <pc:sldMk cId="2939893103" sldId="288"/>
            <ac:spMk id="5" creationId="{7CA6BFE8-D8F8-4D76-B5E9-91158A4DF908}"/>
          </ac:spMkLst>
        </pc:spChg>
      </pc:sldChg>
      <pc:sldChg chg="modSp new mod modNotesTx">
        <pc:chgData name="Marjanne van Esveld" userId="ff0679702a929e97" providerId="LiveId" clId="{F05D106A-7DE8-4C74-8FBC-1B74DED67574}" dt="2021-11-15T12:57:15.733" v="2877" actId="20577"/>
        <pc:sldMkLst>
          <pc:docMk/>
          <pc:sldMk cId="2623546065" sldId="289"/>
        </pc:sldMkLst>
        <pc:spChg chg="mod">
          <ac:chgData name="Marjanne van Esveld" userId="ff0679702a929e97" providerId="LiveId" clId="{F05D106A-7DE8-4C74-8FBC-1B74DED67574}" dt="2021-11-15T12:56:55.174" v="2826" actId="20577"/>
          <ac:spMkLst>
            <pc:docMk/>
            <pc:sldMk cId="2623546065" sldId="289"/>
            <ac:spMk id="3" creationId="{5E8F62CC-8E92-4C05-B4D7-CF2FB4D8D153}"/>
          </ac:spMkLst>
        </pc:spChg>
      </pc:sldChg>
      <pc:sldChg chg="modSp add del mod modNotesTx">
        <pc:chgData name="Marjanne van Esveld" userId="ff0679702a929e97" providerId="LiveId" clId="{F05D106A-7DE8-4C74-8FBC-1B74DED67574}" dt="2021-11-15T08:51:01.515" v="1151" actId="47"/>
        <pc:sldMkLst>
          <pc:docMk/>
          <pc:sldMk cId="3006844685" sldId="289"/>
        </pc:sldMkLst>
        <pc:spChg chg="mod">
          <ac:chgData name="Marjanne van Esveld" userId="ff0679702a929e97" providerId="LiveId" clId="{F05D106A-7DE8-4C74-8FBC-1B74DED67574}" dt="2021-11-15T08:44:05.097" v="879" actId="6549"/>
          <ac:spMkLst>
            <pc:docMk/>
            <pc:sldMk cId="3006844685" sldId="289"/>
            <ac:spMk id="3" creationId="{846786E2-FA1F-4334-8B9D-45558D012C73}"/>
          </ac:spMkLst>
        </pc:spChg>
      </pc:sldChg>
      <pc:sldChg chg="modSp new mod">
        <pc:chgData name="Marjanne van Esveld" userId="ff0679702a929e97" providerId="LiveId" clId="{F05D106A-7DE8-4C74-8FBC-1B74DED67574}" dt="2021-11-18T07:19:48.395" v="2925" actId="20577"/>
        <pc:sldMkLst>
          <pc:docMk/>
          <pc:sldMk cId="828655865" sldId="290"/>
        </pc:sldMkLst>
        <pc:spChg chg="mod">
          <ac:chgData name="Marjanne van Esveld" userId="ff0679702a929e97" providerId="LiveId" clId="{F05D106A-7DE8-4C74-8FBC-1B74DED67574}" dt="2021-11-18T07:19:48.395" v="2925" actId="20577"/>
          <ac:spMkLst>
            <pc:docMk/>
            <pc:sldMk cId="828655865" sldId="290"/>
            <ac:spMk id="3" creationId="{615408C9-0564-4B02-ABE3-9FA3DB7A257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6D58A5-BBAE-47D8-9DB4-3ABA02B50FD1}" type="datetimeFigureOut">
              <a:rPr lang="nl-NL" smtClean="0"/>
              <a:t>22-11-2021</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36D03C-BF0D-4C9A-930B-2C4711F5BA1B}" type="slidenum">
              <a:rPr lang="nl-NL" smtClean="0"/>
              <a:t>‹nr.›</a:t>
            </a:fld>
            <a:endParaRPr lang="nl-NL"/>
          </a:p>
        </p:txBody>
      </p:sp>
    </p:spTree>
    <p:extLst>
      <p:ext uri="{BB962C8B-B14F-4D97-AF65-F5344CB8AC3E}">
        <p14:creationId xmlns:p14="http://schemas.microsoft.com/office/powerpoint/2010/main" val="3415213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algn="l" fontAlgn="auto"/>
            <a:r>
              <a:rPr lang="nl-NL" b="0" i="0" dirty="0">
                <a:effectLst/>
                <a:latin typeface="Source Serif Pro" panose="020B0604020202020204" pitchFamily="18" charset="0"/>
              </a:rPr>
              <a:t>Een kleine greep uit de dilemma’s die deelnemers bij trainingen uitspreken:</a:t>
            </a:r>
          </a:p>
          <a:p>
            <a:pPr algn="l" fontAlgn="auto"/>
            <a:r>
              <a:rPr lang="nl-NL" b="0" i="0" dirty="0">
                <a:effectLst/>
                <a:latin typeface="Source Serif Pro" panose="020B0604020202020204" pitchFamily="18" charset="0"/>
              </a:rPr>
              <a:t>“Maar mag ik die vraag wel stellen?”</a:t>
            </a:r>
          </a:p>
          <a:p>
            <a:pPr algn="l" fontAlgn="auto"/>
            <a:r>
              <a:rPr lang="nl-NL" b="0" i="0" dirty="0">
                <a:effectLst/>
                <a:latin typeface="Source Serif Pro" panose="020B0604020202020204" pitchFamily="18" charset="0"/>
              </a:rPr>
              <a:t>“Als ik die vraag stel, weet ik niet of ik de situatie erger maak.”</a:t>
            </a:r>
          </a:p>
          <a:p>
            <a:pPr algn="l" fontAlgn="auto"/>
            <a:r>
              <a:rPr lang="nl-NL" b="0" i="0" dirty="0">
                <a:effectLst/>
                <a:latin typeface="Source Serif Pro" panose="020B0604020202020204" pitchFamily="18" charset="0"/>
              </a:rPr>
              <a:t>“Straks krijg ik juist teveel informatie en dan moet ik er terplekke ook een oplossing voor hebben.”</a:t>
            </a:r>
          </a:p>
          <a:p>
            <a:pPr algn="l" fontAlgn="auto"/>
            <a:r>
              <a:rPr lang="nl-NL" b="0" i="0" dirty="0">
                <a:effectLst/>
                <a:latin typeface="Source Serif Pro" panose="020B0604020202020204" pitchFamily="18" charset="0"/>
              </a:rPr>
              <a:t>“Soms raak ik door de lichaamstaal van de ander na mijn vraag de draad van mijn verhaal kwijt. En weet ik niet meer in welke volgorde ik mijn gesprek moet aanpakken.”</a:t>
            </a:r>
          </a:p>
          <a:p>
            <a:pPr algn="l" fontAlgn="auto"/>
            <a:r>
              <a:rPr lang="nl-NL" b="0" i="0" dirty="0">
                <a:effectLst/>
                <a:latin typeface="Source Serif Pro" panose="020B0604020202020204" pitchFamily="18" charset="0"/>
              </a:rPr>
              <a:t>“Door de spanning raak ik de regie over het gesprek kwijt en kom ik niet toe aan al de vragen die ik heb”.</a:t>
            </a:r>
          </a:p>
          <a:p>
            <a:pPr algn="l" fontAlgn="auto"/>
            <a:r>
              <a:rPr lang="nl-NL" b="0" i="0" dirty="0">
                <a:effectLst/>
                <a:latin typeface="Source Serif Pro" panose="020B0604020202020204" pitchFamily="18" charset="0"/>
              </a:rPr>
              <a:t>Vragen stellen geeft je juist de regie over een gesprek. En soms focussen we ons teveel op de vragen die we aan de ander willen stellen. Ik ben een groot voorstander van vóóraf afremmen en afstemmen. Je focussen op vragen die je jezélf kunt stellen, voorafgaande aan een gesprek. Vragen stellen aan jezelf geeft je meer regie over jezelf. In de vaart van alle dag sta je even stil en stelt jezelf een heel aantal vragen om jezelf optimaal voor te bereiden op een lastig gesprek. Je krijgt daarmee je eigen zorgen glashelder en als dat mogelijk is, samen met je collega, waardoor je met meer zelfvertrouwen en overzicht een gesprek in gaat. Je kúnt alleen maar een goede verbinding leggen met een gesprekspartner, als je een goede verbinding hebt met je zelf. Dat is ook de plek waar je je grenzen voelt. Het kunnen voelen van je grenzen maakt dat je je grenzen beter aan zult kunnen geven, zeker in een </a:t>
            </a:r>
            <a:r>
              <a:rPr lang="nl-NL" b="0" i="0" dirty="0" err="1">
                <a:effectLst/>
                <a:latin typeface="Source Serif Pro" panose="020B0604020202020204" pitchFamily="18" charset="0"/>
              </a:rPr>
              <a:t>grensstellend</a:t>
            </a:r>
            <a:r>
              <a:rPr lang="nl-NL" b="0" i="0" dirty="0">
                <a:effectLst/>
                <a:latin typeface="Source Serif Pro" panose="020B0604020202020204" pitchFamily="18" charset="0"/>
              </a:rPr>
              <a:t> gesprek.</a:t>
            </a:r>
          </a:p>
          <a:p>
            <a:pPr algn="l" fontAlgn="auto"/>
            <a:r>
              <a:rPr lang="nl-NL" b="0" i="0" dirty="0">
                <a:effectLst/>
                <a:latin typeface="Source Serif Pro" panose="020B0604020202020204" pitchFamily="18" charset="0"/>
              </a:rPr>
              <a:t>De </a:t>
            </a:r>
            <a:r>
              <a:rPr lang="nl-NL" b="0" i="0" dirty="0" err="1">
                <a:effectLst/>
                <a:latin typeface="Source Serif Pro" panose="020B0604020202020204" pitchFamily="18" charset="0"/>
              </a:rPr>
              <a:t>kaartenset</a:t>
            </a:r>
            <a:r>
              <a:rPr lang="nl-NL" b="0" i="0" dirty="0">
                <a:effectLst/>
                <a:latin typeface="Source Serif Pro" panose="020B0604020202020204" pitchFamily="18" charset="0"/>
              </a:rPr>
              <a:t> In gesprek met ouders over zorgen is een krachtige tool die wordt ingezet door leerkrachten, pedagogisch medewerkers, intern begeleiders, trainers, vertrouwenspersonen, </a:t>
            </a:r>
            <a:r>
              <a:rPr lang="nl-NL" b="0" i="0" dirty="0" err="1">
                <a:effectLst/>
                <a:latin typeface="Source Serif Pro" panose="020B0604020202020204" pitchFamily="18" charset="0"/>
              </a:rPr>
              <a:t>aandachtsfunctionarissen</a:t>
            </a:r>
            <a:r>
              <a:rPr lang="nl-NL" b="0" i="0" dirty="0">
                <a:effectLst/>
                <a:latin typeface="Source Serif Pro" panose="020B0604020202020204" pitchFamily="18" charset="0"/>
              </a:rPr>
              <a:t>, (</a:t>
            </a:r>
            <a:r>
              <a:rPr lang="nl-NL" b="0" i="0" dirty="0" err="1">
                <a:effectLst/>
                <a:latin typeface="Source Serif Pro" panose="020B0604020202020204" pitchFamily="18" charset="0"/>
              </a:rPr>
              <a:t>kinder</a:t>
            </a:r>
            <a:r>
              <a:rPr lang="nl-NL" b="0" i="0" dirty="0">
                <a:effectLst/>
                <a:latin typeface="Source Serif Pro" panose="020B0604020202020204" pitchFamily="18" charset="0"/>
              </a:rPr>
              <a:t>)coaches, studenten bij intervisie sociaal agogische studies, jeugdverpleegkundigen, jeugdbeschermers, Jeugd- en gezinsteams en thuisbegeleiders.</a:t>
            </a:r>
          </a:p>
          <a:p>
            <a:pPr algn="l" fontAlgn="auto"/>
            <a:r>
              <a:rPr lang="nl-NL" b="0" i="0" dirty="0">
                <a:effectLst/>
                <a:latin typeface="Source Serif Pro" panose="020B0604020202020204" pitchFamily="18" charset="0"/>
              </a:rPr>
              <a:t>De set bestaat uit 52 vragen voor alle professionals die met ouders en kinderen werken. De vragen nodigen uit om met aandacht stil te staan bij het zorggesprek, de ouder, het kind en zichzelf als beroepskracht. Door er </a:t>
            </a:r>
            <a:r>
              <a:rPr lang="nl-NL" b="1" i="0" dirty="0">
                <a:effectLst/>
                <a:latin typeface="Source Serif Pro" panose="020B0604020202020204" pitchFamily="18" charset="0"/>
              </a:rPr>
              <a:t>zelf </a:t>
            </a:r>
            <a:r>
              <a:rPr lang="nl-NL" b="0" i="0" dirty="0">
                <a:effectLst/>
                <a:latin typeface="Source Serif Pro" panose="020B0604020202020204" pitchFamily="18" charset="0"/>
              </a:rPr>
              <a:t>antwoord op te geven, voorafgaand aan een gesprek of naderhand ter reflectie.</a:t>
            </a:r>
          </a:p>
          <a:p>
            <a:endParaRPr lang="nl-NL" dirty="0"/>
          </a:p>
        </p:txBody>
      </p:sp>
      <p:sp>
        <p:nvSpPr>
          <p:cNvPr id="4" name="Tijdelijke aanduiding voor dianummer 3"/>
          <p:cNvSpPr>
            <a:spLocks noGrp="1"/>
          </p:cNvSpPr>
          <p:nvPr>
            <p:ph type="sldNum" sz="quarter" idx="5"/>
          </p:nvPr>
        </p:nvSpPr>
        <p:spPr/>
        <p:txBody>
          <a:bodyPr/>
          <a:lstStyle/>
          <a:p>
            <a:fld id="{4F36D03C-BF0D-4C9A-930B-2C4711F5BA1B}" type="slidenum">
              <a:rPr lang="nl-NL" smtClean="0"/>
              <a:t>4</a:t>
            </a:fld>
            <a:endParaRPr lang="nl-NL"/>
          </a:p>
        </p:txBody>
      </p:sp>
    </p:spTree>
    <p:extLst>
      <p:ext uri="{BB962C8B-B14F-4D97-AF65-F5344CB8AC3E}">
        <p14:creationId xmlns:p14="http://schemas.microsoft.com/office/powerpoint/2010/main" val="25077891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algn="l"/>
            <a:r>
              <a:rPr lang="nl-NL" b="0" i="0" dirty="0">
                <a:solidFill>
                  <a:srgbClr val="000000"/>
                </a:solidFill>
                <a:effectLst/>
                <a:latin typeface="RO Sans"/>
              </a:rPr>
              <a:t>De kans is groot dat je niet zeker weet of er iets aan de hand is. Als je je er veilig bij voelt, kun je daarom de persoon die voor de oudere zorgt vragen hoe het eigenlijk gaat. Of praat eens met degene die bij de financiën helpt. Misschien is er niets aan de hand, of wordt de hulp aan de oudere hem of haar simpelweg teveel. Dan heeft ook deze persoon hulp nodig. Maar, je komt er pas achter als je het vraagt.</a:t>
            </a:r>
          </a:p>
          <a:p>
            <a:pPr algn="l"/>
            <a:r>
              <a:rPr lang="nl-NL" b="0" i="1" dirty="0">
                <a:solidFill>
                  <a:srgbClr val="696969"/>
                </a:solidFill>
                <a:effectLst/>
                <a:latin typeface="RO Sans"/>
              </a:rPr>
              <a:t>“Tip: stel open vragen. Zoals: ‘hoe gaat het met de verdeling van de zorgtaken?’ in plaats van: ‘het gaat niet zo goed, of wel?’”</a:t>
            </a:r>
          </a:p>
          <a:p>
            <a:pPr algn="l"/>
            <a:r>
              <a:rPr lang="nl-NL" b="1" i="0" dirty="0">
                <a:solidFill>
                  <a:srgbClr val="000000"/>
                </a:solidFill>
                <a:effectLst/>
                <a:latin typeface="RO Sans"/>
              </a:rPr>
              <a:t>Hoe voer je een goed gesprek met de pleger?</a:t>
            </a:r>
          </a:p>
          <a:p>
            <a:pPr algn="l">
              <a:buFont typeface="Arial" panose="020B0604020202020204" pitchFamily="34" charset="0"/>
              <a:buChar char="•"/>
            </a:pPr>
            <a:r>
              <a:rPr lang="nl-NL" b="0" i="0" dirty="0">
                <a:solidFill>
                  <a:srgbClr val="000000"/>
                </a:solidFill>
                <a:effectLst/>
                <a:latin typeface="RO Sans"/>
              </a:rPr>
              <a:t>Maak het gesprek niet te groot of serieus. Stel bijvoorbeeld voor een ‘kopje koffie’ te drinken.</a:t>
            </a:r>
          </a:p>
          <a:p>
            <a:pPr algn="l">
              <a:buFont typeface="Arial" panose="020B0604020202020204" pitchFamily="34" charset="0"/>
              <a:buChar char="•"/>
            </a:pPr>
            <a:r>
              <a:rPr lang="nl-NL" b="0" i="0" dirty="0">
                <a:solidFill>
                  <a:srgbClr val="000000"/>
                </a:solidFill>
                <a:effectLst/>
                <a:latin typeface="RO Sans"/>
              </a:rPr>
              <a:t>Luister goed naar de ander en stel open vragen: ‘hoe gaat het?’ In plaats van: ‘het gaat niet zo goed, of wel?’</a:t>
            </a:r>
          </a:p>
          <a:p>
            <a:pPr algn="l">
              <a:buFont typeface="Arial" panose="020B0604020202020204" pitchFamily="34" charset="0"/>
              <a:buChar char="•"/>
            </a:pPr>
            <a:r>
              <a:rPr lang="nl-NL" b="0" i="0" dirty="0">
                <a:solidFill>
                  <a:srgbClr val="000000"/>
                </a:solidFill>
                <a:effectLst/>
                <a:latin typeface="RO Sans"/>
              </a:rPr>
              <a:t>Noem niet de signalen op die je hebt gezien, maar stel open vragen. Hopelijk vertelt de ander dan zelf over wat er aan de hand is.</a:t>
            </a:r>
          </a:p>
          <a:p>
            <a:pPr algn="l">
              <a:buFont typeface="Arial" panose="020B0604020202020204" pitchFamily="34" charset="0"/>
              <a:buChar char="•"/>
            </a:pPr>
            <a:r>
              <a:rPr lang="nl-NL" b="0" i="0" dirty="0">
                <a:solidFill>
                  <a:srgbClr val="000000"/>
                </a:solidFill>
                <a:effectLst/>
                <a:latin typeface="RO Sans"/>
              </a:rPr>
              <a:t>Toon begrip en oordeel niet over wat de ander vertelt.</a:t>
            </a:r>
          </a:p>
          <a:p>
            <a:pPr algn="l">
              <a:buFont typeface="Arial" panose="020B0604020202020204" pitchFamily="34" charset="0"/>
              <a:buChar char="•"/>
            </a:pPr>
            <a:r>
              <a:rPr lang="nl-NL" b="0" i="0" dirty="0">
                <a:solidFill>
                  <a:srgbClr val="000000"/>
                </a:solidFill>
                <a:effectLst/>
                <a:latin typeface="RO Sans"/>
              </a:rPr>
              <a:t>Kun je de ander helpen met zijn of haar probleem? Bijvoorbeeld door een keer een middag de zorg over te nemen? Een klein gebaar kan al veel steun geven.</a:t>
            </a:r>
          </a:p>
          <a:p>
            <a:pPr algn="l">
              <a:buFont typeface="Arial" panose="020B0604020202020204" pitchFamily="34" charset="0"/>
              <a:buChar char="•"/>
            </a:pPr>
            <a:r>
              <a:rPr lang="nl-NL" b="0" i="0" dirty="0">
                <a:solidFill>
                  <a:srgbClr val="000000"/>
                </a:solidFill>
                <a:effectLst/>
                <a:latin typeface="RO Sans"/>
              </a:rPr>
              <a:t>Kom later nog eens op het gesprek terug, misschien kun je dan iets (anders) voor hem of haar betekenen.</a:t>
            </a:r>
          </a:p>
          <a:p>
            <a:pPr algn="l">
              <a:buFont typeface="Arial" panose="020B0604020202020204" pitchFamily="34" charset="0"/>
              <a:buChar char="•"/>
            </a:pPr>
            <a:r>
              <a:rPr lang="nl-NL" b="0" i="0" dirty="0">
                <a:solidFill>
                  <a:srgbClr val="000000"/>
                </a:solidFill>
                <a:effectLst/>
                <a:latin typeface="RO Sans"/>
              </a:rPr>
              <a:t>Voel je je bedreigd? Zeg dan dat je je hier niet fijn bij voelt en stop het gesprek.</a:t>
            </a:r>
          </a:p>
          <a:p>
            <a:endParaRPr lang="nl-NL" dirty="0"/>
          </a:p>
        </p:txBody>
      </p:sp>
      <p:sp>
        <p:nvSpPr>
          <p:cNvPr id="4" name="Tijdelijke aanduiding voor dianummer 3"/>
          <p:cNvSpPr>
            <a:spLocks noGrp="1"/>
          </p:cNvSpPr>
          <p:nvPr>
            <p:ph type="sldNum" sz="quarter" idx="5"/>
          </p:nvPr>
        </p:nvSpPr>
        <p:spPr/>
        <p:txBody>
          <a:bodyPr/>
          <a:lstStyle/>
          <a:p>
            <a:fld id="{4F36D03C-BF0D-4C9A-930B-2C4711F5BA1B}" type="slidenum">
              <a:rPr lang="nl-NL" smtClean="0"/>
              <a:t>18</a:t>
            </a:fld>
            <a:endParaRPr lang="nl-NL"/>
          </a:p>
        </p:txBody>
      </p:sp>
    </p:spTree>
    <p:extLst>
      <p:ext uri="{BB962C8B-B14F-4D97-AF65-F5344CB8AC3E}">
        <p14:creationId xmlns:p14="http://schemas.microsoft.com/office/powerpoint/2010/main" val="20806589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Opdracht – 4 soorten weerstand – geen toestemming om met zoon te praten</a:t>
            </a:r>
          </a:p>
          <a:p>
            <a:endParaRPr lang="nl-NL" dirty="0"/>
          </a:p>
          <a:p>
            <a:r>
              <a:rPr lang="nl-NL" dirty="0"/>
              <a:t>Situatie uitschrijven voor de </a:t>
            </a:r>
            <a:r>
              <a:rPr lang="nl-NL" dirty="0" err="1"/>
              <a:t>mevouw</a:t>
            </a:r>
            <a:r>
              <a:rPr lang="nl-NL" dirty="0"/>
              <a:t> Jansens</a:t>
            </a:r>
          </a:p>
          <a:p>
            <a:r>
              <a:rPr lang="nl-NL" dirty="0"/>
              <a:t>Bagatelliseren – loyaal naar zoon</a:t>
            </a:r>
          </a:p>
          <a:p>
            <a:r>
              <a:rPr lang="nl-NL" dirty="0"/>
              <a:t>Ontkennen</a:t>
            </a:r>
          </a:p>
          <a:p>
            <a:r>
              <a:rPr lang="nl-NL" dirty="0"/>
              <a:t>Er over heen praten</a:t>
            </a:r>
          </a:p>
          <a:p>
            <a:r>
              <a:rPr lang="nl-NL" dirty="0"/>
              <a:t>Boos worden</a:t>
            </a:r>
          </a:p>
          <a:p>
            <a:endParaRPr lang="nl-NL" dirty="0"/>
          </a:p>
          <a:p>
            <a:r>
              <a:rPr lang="nl-NL" dirty="0"/>
              <a:t>Geen toestemming om er met de zoon over te praten </a:t>
            </a:r>
          </a:p>
          <a:p>
            <a:endParaRPr lang="nl-NL" dirty="0"/>
          </a:p>
        </p:txBody>
      </p:sp>
      <p:sp>
        <p:nvSpPr>
          <p:cNvPr id="4" name="Tijdelijke aanduiding voor dianummer 3"/>
          <p:cNvSpPr>
            <a:spLocks noGrp="1"/>
          </p:cNvSpPr>
          <p:nvPr>
            <p:ph type="sldNum" sz="quarter" idx="5"/>
          </p:nvPr>
        </p:nvSpPr>
        <p:spPr/>
        <p:txBody>
          <a:bodyPr/>
          <a:lstStyle/>
          <a:p>
            <a:fld id="{4F36D03C-BF0D-4C9A-930B-2C4711F5BA1B}" type="slidenum">
              <a:rPr lang="nl-NL" smtClean="0"/>
              <a:t>20</a:t>
            </a:fld>
            <a:endParaRPr lang="nl-NL"/>
          </a:p>
        </p:txBody>
      </p:sp>
    </p:spTree>
    <p:extLst>
      <p:ext uri="{BB962C8B-B14F-4D97-AF65-F5344CB8AC3E}">
        <p14:creationId xmlns:p14="http://schemas.microsoft.com/office/powerpoint/2010/main" val="23438261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Maak de situatie passend op jezelf</a:t>
            </a:r>
          </a:p>
          <a:p>
            <a:endParaRPr lang="nl-NL" dirty="0"/>
          </a:p>
          <a:p>
            <a:endParaRPr lang="nl-NL" dirty="0"/>
          </a:p>
        </p:txBody>
      </p:sp>
      <p:sp>
        <p:nvSpPr>
          <p:cNvPr id="4" name="Tijdelijke aanduiding voor dianummer 3"/>
          <p:cNvSpPr>
            <a:spLocks noGrp="1"/>
          </p:cNvSpPr>
          <p:nvPr>
            <p:ph type="sldNum" sz="quarter" idx="5"/>
          </p:nvPr>
        </p:nvSpPr>
        <p:spPr/>
        <p:txBody>
          <a:bodyPr/>
          <a:lstStyle/>
          <a:p>
            <a:fld id="{4F36D03C-BF0D-4C9A-930B-2C4711F5BA1B}" type="slidenum">
              <a:rPr lang="nl-NL" smtClean="0"/>
              <a:t>21</a:t>
            </a:fld>
            <a:endParaRPr lang="nl-NL"/>
          </a:p>
        </p:txBody>
      </p:sp>
    </p:spTree>
    <p:extLst>
      <p:ext uri="{BB962C8B-B14F-4D97-AF65-F5344CB8AC3E}">
        <p14:creationId xmlns:p14="http://schemas.microsoft.com/office/powerpoint/2010/main" val="22940580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err="1"/>
              <a:t>Systmische</a:t>
            </a:r>
            <a:r>
              <a:rPr lang="nl-NL" dirty="0"/>
              <a:t> kijk: de belangen van de oudere zijn groot, vanwege loyaliteit, afhankelijkheid, isolement</a:t>
            </a:r>
          </a:p>
        </p:txBody>
      </p:sp>
      <p:sp>
        <p:nvSpPr>
          <p:cNvPr id="4" name="Tijdelijke aanduiding voor dianummer 3"/>
          <p:cNvSpPr>
            <a:spLocks noGrp="1"/>
          </p:cNvSpPr>
          <p:nvPr>
            <p:ph type="sldNum" sz="quarter" idx="5"/>
          </p:nvPr>
        </p:nvSpPr>
        <p:spPr/>
        <p:txBody>
          <a:bodyPr/>
          <a:lstStyle/>
          <a:p>
            <a:fld id="{4F36D03C-BF0D-4C9A-930B-2C4711F5BA1B}" type="slidenum">
              <a:rPr lang="nl-NL" smtClean="0"/>
              <a:t>10</a:t>
            </a:fld>
            <a:endParaRPr lang="nl-NL"/>
          </a:p>
        </p:txBody>
      </p:sp>
    </p:spTree>
    <p:extLst>
      <p:ext uri="{BB962C8B-B14F-4D97-AF65-F5344CB8AC3E}">
        <p14:creationId xmlns:p14="http://schemas.microsoft.com/office/powerpoint/2010/main" val="28940186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FEZ – concrete feiten, effecten, zorgen </a:t>
            </a:r>
          </a:p>
        </p:txBody>
      </p:sp>
      <p:sp>
        <p:nvSpPr>
          <p:cNvPr id="4" name="Tijdelijke aanduiding voor dianummer 3"/>
          <p:cNvSpPr>
            <a:spLocks noGrp="1"/>
          </p:cNvSpPr>
          <p:nvPr>
            <p:ph type="sldNum" sz="quarter" idx="5"/>
          </p:nvPr>
        </p:nvSpPr>
        <p:spPr/>
        <p:txBody>
          <a:bodyPr/>
          <a:lstStyle/>
          <a:p>
            <a:fld id="{4F36D03C-BF0D-4C9A-930B-2C4711F5BA1B}" type="slidenum">
              <a:rPr lang="nl-NL" smtClean="0"/>
              <a:t>11</a:t>
            </a:fld>
            <a:endParaRPr lang="nl-NL"/>
          </a:p>
        </p:txBody>
      </p:sp>
    </p:spTree>
    <p:extLst>
      <p:ext uri="{BB962C8B-B14F-4D97-AF65-F5344CB8AC3E}">
        <p14:creationId xmlns:p14="http://schemas.microsoft.com/office/powerpoint/2010/main" val="42075874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algn="l"/>
            <a:r>
              <a:rPr lang="nl-NL" b="0" i="0" dirty="0">
                <a:solidFill>
                  <a:srgbClr val="000000"/>
                </a:solidFill>
                <a:effectLst/>
                <a:latin typeface="RO Sans"/>
              </a:rPr>
              <a:t>Met deze voorbeeldzinnen kun je praten over wat je zag of hoorde.</a:t>
            </a:r>
          </a:p>
          <a:p>
            <a:pPr algn="l">
              <a:buFont typeface="Arial" panose="020B0604020202020204" pitchFamily="34" charset="0"/>
              <a:buChar char="•"/>
            </a:pPr>
            <a:r>
              <a:rPr lang="nl-NL" b="0" i="0" dirty="0">
                <a:solidFill>
                  <a:srgbClr val="000000"/>
                </a:solidFill>
                <a:effectLst/>
                <a:latin typeface="RO Sans"/>
              </a:rPr>
              <a:t>"Ik maak me zorgen over of u, omdat..."</a:t>
            </a:r>
          </a:p>
          <a:p>
            <a:pPr algn="l">
              <a:buFont typeface="Arial" panose="020B0604020202020204" pitchFamily="34" charset="0"/>
              <a:buChar char="•"/>
            </a:pPr>
            <a:r>
              <a:rPr lang="nl-NL" b="0" i="0" dirty="0">
                <a:solidFill>
                  <a:srgbClr val="000000"/>
                </a:solidFill>
                <a:effectLst/>
                <a:latin typeface="RO Sans"/>
              </a:rPr>
              <a:t>"Het viel me op dat… wat vindt u daar eigenlijk van?"</a:t>
            </a:r>
          </a:p>
          <a:p>
            <a:pPr algn="l">
              <a:buFont typeface="Arial" panose="020B0604020202020204" pitchFamily="34" charset="0"/>
              <a:buChar char="•"/>
            </a:pPr>
            <a:r>
              <a:rPr lang="nl-NL" b="0" i="0" dirty="0">
                <a:solidFill>
                  <a:srgbClr val="000000"/>
                </a:solidFill>
                <a:effectLst/>
                <a:latin typeface="RO Sans"/>
              </a:rPr>
              <a:t>"Wat gebeurt er als u aangeeft wat uw mening of wens is?"</a:t>
            </a:r>
          </a:p>
          <a:p>
            <a:pPr algn="l">
              <a:buFont typeface="Arial" panose="020B0604020202020204" pitchFamily="34" charset="0"/>
              <a:buChar char="•"/>
            </a:pPr>
            <a:r>
              <a:rPr lang="nl-NL" b="0" i="0" dirty="0">
                <a:solidFill>
                  <a:srgbClr val="000000"/>
                </a:solidFill>
                <a:effectLst/>
                <a:latin typeface="RO Sans"/>
              </a:rPr>
              <a:t>"Zal ik over een tijdje nog eens langskomen om te kijken of het beter gaat?"</a:t>
            </a:r>
          </a:p>
          <a:p>
            <a:pPr algn="l">
              <a:buFont typeface="Arial" panose="020B0604020202020204" pitchFamily="34" charset="0"/>
              <a:buChar char="•"/>
            </a:pPr>
            <a:r>
              <a:rPr lang="nl-NL" b="0" i="0" dirty="0">
                <a:solidFill>
                  <a:srgbClr val="000000"/>
                </a:solidFill>
                <a:effectLst/>
                <a:latin typeface="RO Sans"/>
              </a:rPr>
              <a:t>"Wat zou u willen dat er beter of anders wordt?"</a:t>
            </a:r>
          </a:p>
          <a:p>
            <a:endParaRPr lang="nl-NL" dirty="0"/>
          </a:p>
        </p:txBody>
      </p:sp>
      <p:sp>
        <p:nvSpPr>
          <p:cNvPr id="4" name="Tijdelijke aanduiding voor dianummer 3"/>
          <p:cNvSpPr>
            <a:spLocks noGrp="1"/>
          </p:cNvSpPr>
          <p:nvPr>
            <p:ph type="sldNum" sz="quarter" idx="5"/>
          </p:nvPr>
        </p:nvSpPr>
        <p:spPr/>
        <p:txBody>
          <a:bodyPr/>
          <a:lstStyle/>
          <a:p>
            <a:fld id="{4F36D03C-BF0D-4C9A-930B-2C4711F5BA1B}" type="slidenum">
              <a:rPr lang="nl-NL" smtClean="0"/>
              <a:t>12</a:t>
            </a:fld>
            <a:endParaRPr lang="nl-NL"/>
          </a:p>
        </p:txBody>
      </p:sp>
    </p:spTree>
    <p:extLst>
      <p:ext uri="{BB962C8B-B14F-4D97-AF65-F5344CB8AC3E}">
        <p14:creationId xmlns:p14="http://schemas.microsoft.com/office/powerpoint/2010/main" val="39243297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b="1" i="0" dirty="0">
                <a:solidFill>
                  <a:srgbClr val="5D6D8F"/>
                </a:solidFill>
                <a:effectLst/>
                <a:latin typeface="Exo"/>
              </a:rPr>
              <a:t>Aanpak van het probleem</a:t>
            </a:r>
            <a:br>
              <a:rPr lang="nl-NL" b="1" i="0" dirty="0">
                <a:solidFill>
                  <a:srgbClr val="5D6D8F"/>
                </a:solidFill>
                <a:effectLst/>
                <a:latin typeface="Exo"/>
              </a:rPr>
            </a:br>
            <a:r>
              <a:rPr lang="nl-NL" b="0" i="0" dirty="0">
                <a:solidFill>
                  <a:srgbClr val="5D6D8F"/>
                </a:solidFill>
                <a:effectLst/>
                <a:latin typeface="Exo"/>
              </a:rPr>
              <a:t>Hierbij tracht je samen met de ouders oplossingen te bedenken. Je geeft de mogelijkheden voor hulp aan die het AMW of Schoolmaatschappelijk Werk of andere instanties kunnen bieden. De ouders worden aangesproken op hun verantwoordelijkheid voor de zorg van hun kind, maar het moet voor de ouders ook duidelijk zijn dat jij als maatschappelijk werker een eigen verantwoordelijkheid draagt in deze zorg.</a:t>
            </a:r>
            <a:endParaRPr lang="nl-NL" dirty="0"/>
          </a:p>
        </p:txBody>
      </p:sp>
      <p:sp>
        <p:nvSpPr>
          <p:cNvPr id="4" name="Tijdelijke aanduiding voor dianummer 3"/>
          <p:cNvSpPr>
            <a:spLocks noGrp="1"/>
          </p:cNvSpPr>
          <p:nvPr>
            <p:ph type="sldNum" sz="quarter" idx="5"/>
          </p:nvPr>
        </p:nvSpPr>
        <p:spPr/>
        <p:txBody>
          <a:bodyPr/>
          <a:lstStyle/>
          <a:p>
            <a:fld id="{4F36D03C-BF0D-4C9A-930B-2C4711F5BA1B}" type="slidenum">
              <a:rPr lang="nl-NL" smtClean="0"/>
              <a:t>13</a:t>
            </a:fld>
            <a:endParaRPr lang="nl-NL"/>
          </a:p>
        </p:txBody>
      </p:sp>
    </p:spTree>
    <p:extLst>
      <p:ext uri="{BB962C8B-B14F-4D97-AF65-F5344CB8AC3E}">
        <p14:creationId xmlns:p14="http://schemas.microsoft.com/office/powerpoint/2010/main" val="26495411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Betrokkenen willen geen hulp: begrenzing van de workshop - </a:t>
            </a:r>
          </a:p>
        </p:txBody>
      </p:sp>
      <p:sp>
        <p:nvSpPr>
          <p:cNvPr id="4" name="Tijdelijke aanduiding voor dianummer 3"/>
          <p:cNvSpPr>
            <a:spLocks noGrp="1"/>
          </p:cNvSpPr>
          <p:nvPr>
            <p:ph type="sldNum" sz="quarter" idx="5"/>
          </p:nvPr>
        </p:nvSpPr>
        <p:spPr/>
        <p:txBody>
          <a:bodyPr/>
          <a:lstStyle/>
          <a:p>
            <a:fld id="{4F36D03C-BF0D-4C9A-930B-2C4711F5BA1B}" type="slidenum">
              <a:rPr lang="nl-NL" smtClean="0"/>
              <a:t>14</a:t>
            </a:fld>
            <a:endParaRPr lang="nl-NL"/>
          </a:p>
        </p:txBody>
      </p:sp>
    </p:spTree>
    <p:extLst>
      <p:ext uri="{BB962C8B-B14F-4D97-AF65-F5344CB8AC3E}">
        <p14:creationId xmlns:p14="http://schemas.microsoft.com/office/powerpoint/2010/main" val="16137920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Oudere zit vast in de situatie en heeft geen regie om de situatie te veranderen</a:t>
            </a:r>
          </a:p>
          <a:p>
            <a:endParaRPr lang="nl-NL" dirty="0"/>
          </a:p>
          <a:p>
            <a:r>
              <a:rPr lang="nl-NL" dirty="0"/>
              <a:t>Niet het hulpaanbod staat centraal maar de situatie en de behoefte van de cliënt. Sluit aan bij de belevingswereld en omgangsrituelen van de cliënt.</a:t>
            </a:r>
          </a:p>
          <a:p>
            <a:endParaRPr lang="nl-NL" dirty="0"/>
          </a:p>
        </p:txBody>
      </p:sp>
      <p:sp>
        <p:nvSpPr>
          <p:cNvPr id="4" name="Tijdelijke aanduiding voor dianummer 3"/>
          <p:cNvSpPr>
            <a:spLocks noGrp="1"/>
          </p:cNvSpPr>
          <p:nvPr>
            <p:ph type="sldNum" sz="quarter" idx="5"/>
          </p:nvPr>
        </p:nvSpPr>
        <p:spPr/>
        <p:txBody>
          <a:bodyPr/>
          <a:lstStyle/>
          <a:p>
            <a:fld id="{4F36D03C-BF0D-4C9A-930B-2C4711F5BA1B}" type="slidenum">
              <a:rPr lang="nl-NL" smtClean="0"/>
              <a:t>15</a:t>
            </a:fld>
            <a:endParaRPr lang="nl-NL"/>
          </a:p>
        </p:txBody>
      </p:sp>
    </p:spTree>
    <p:extLst>
      <p:ext uri="{BB962C8B-B14F-4D97-AF65-F5344CB8AC3E}">
        <p14:creationId xmlns:p14="http://schemas.microsoft.com/office/powerpoint/2010/main" val="18238542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4F36D03C-BF0D-4C9A-930B-2C4711F5BA1B}" type="slidenum">
              <a:rPr lang="nl-NL" smtClean="0"/>
              <a:t>16</a:t>
            </a:fld>
            <a:endParaRPr lang="nl-NL"/>
          </a:p>
        </p:txBody>
      </p:sp>
    </p:spTree>
    <p:extLst>
      <p:ext uri="{BB962C8B-B14F-4D97-AF65-F5344CB8AC3E}">
        <p14:creationId xmlns:p14="http://schemas.microsoft.com/office/powerpoint/2010/main" val="12819302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algn="l"/>
            <a:r>
              <a:rPr lang="nl-NL" b="0" i="0" dirty="0">
                <a:solidFill>
                  <a:srgbClr val="000000"/>
                </a:solidFill>
                <a:effectLst/>
                <a:latin typeface="RO Sans"/>
              </a:rPr>
              <a:t>De kans is groot dat je niet zeker weet of er iets aan de hand is. Als je je er veilig bij voelt, kun je daarom de persoon die voor de oudere zorgt vragen hoe het eigenlijk gaat. Of praat eens met degene die bij de financiën helpt. Misschien is er niets aan de hand, of wordt de hulp aan de oudere hem of haar simpelweg teveel. Dan heeft ook deze persoon hulp nodig. Maar, je komt er pas achter als je het vraagt.</a:t>
            </a:r>
          </a:p>
          <a:p>
            <a:pPr algn="l"/>
            <a:r>
              <a:rPr lang="nl-NL" b="0" i="1" dirty="0">
                <a:solidFill>
                  <a:srgbClr val="696969"/>
                </a:solidFill>
                <a:effectLst/>
                <a:latin typeface="RO Sans"/>
              </a:rPr>
              <a:t>“Tip: stel open vragen. Zoals: ‘hoe gaat het met de verdeling van de zorgtaken?’ in plaats van: ‘het gaat niet zo goed, of wel?’”</a:t>
            </a:r>
          </a:p>
          <a:p>
            <a:pPr algn="l"/>
            <a:r>
              <a:rPr lang="nl-NL" b="1" i="0" dirty="0">
                <a:solidFill>
                  <a:srgbClr val="000000"/>
                </a:solidFill>
                <a:effectLst/>
                <a:latin typeface="RO Sans"/>
              </a:rPr>
              <a:t>Hoe voer je een goed gesprek met de pleger?</a:t>
            </a:r>
          </a:p>
          <a:p>
            <a:pPr algn="l">
              <a:buFont typeface="Arial" panose="020B0604020202020204" pitchFamily="34" charset="0"/>
              <a:buChar char="•"/>
            </a:pPr>
            <a:r>
              <a:rPr lang="nl-NL" b="0" i="0" dirty="0">
                <a:solidFill>
                  <a:srgbClr val="000000"/>
                </a:solidFill>
                <a:effectLst/>
                <a:latin typeface="RO Sans"/>
              </a:rPr>
              <a:t>Maak het gesprek niet te groot of serieus. Stel bijvoorbeeld voor een ‘kopje koffie’ te drinken.</a:t>
            </a:r>
          </a:p>
          <a:p>
            <a:pPr algn="l">
              <a:buFont typeface="Arial" panose="020B0604020202020204" pitchFamily="34" charset="0"/>
              <a:buChar char="•"/>
            </a:pPr>
            <a:r>
              <a:rPr lang="nl-NL" b="0" i="0" dirty="0">
                <a:solidFill>
                  <a:srgbClr val="000000"/>
                </a:solidFill>
                <a:effectLst/>
                <a:latin typeface="RO Sans"/>
              </a:rPr>
              <a:t>Luister goed naar de ander en stel open vragen: ‘hoe gaat het?’ In plaats van: ‘het gaat niet zo goed, of wel?’</a:t>
            </a:r>
          </a:p>
          <a:p>
            <a:pPr algn="l">
              <a:buFont typeface="Arial" panose="020B0604020202020204" pitchFamily="34" charset="0"/>
              <a:buChar char="•"/>
            </a:pPr>
            <a:r>
              <a:rPr lang="nl-NL" b="0" i="0" dirty="0">
                <a:solidFill>
                  <a:srgbClr val="000000"/>
                </a:solidFill>
                <a:effectLst/>
                <a:latin typeface="RO Sans"/>
              </a:rPr>
              <a:t>Noem niet de signalen op die je hebt gezien, maar stel open vragen. Hopelijk vertelt de ander dan zelf over wat er aan de hand is.</a:t>
            </a:r>
          </a:p>
          <a:p>
            <a:pPr algn="l">
              <a:buFont typeface="Arial" panose="020B0604020202020204" pitchFamily="34" charset="0"/>
              <a:buChar char="•"/>
            </a:pPr>
            <a:r>
              <a:rPr lang="nl-NL" b="0" i="0" dirty="0">
                <a:solidFill>
                  <a:srgbClr val="000000"/>
                </a:solidFill>
                <a:effectLst/>
                <a:latin typeface="RO Sans"/>
              </a:rPr>
              <a:t>Toon begrip en oordeel niet over wat de ander vertelt.</a:t>
            </a:r>
          </a:p>
          <a:p>
            <a:pPr algn="l">
              <a:buFont typeface="Arial" panose="020B0604020202020204" pitchFamily="34" charset="0"/>
              <a:buChar char="•"/>
            </a:pPr>
            <a:r>
              <a:rPr lang="nl-NL" b="0" i="0" dirty="0">
                <a:solidFill>
                  <a:srgbClr val="000000"/>
                </a:solidFill>
                <a:effectLst/>
                <a:latin typeface="RO Sans"/>
              </a:rPr>
              <a:t>Kun je de ander helpen met zijn of haar probleem? Bijvoorbeeld door een keer een middag de zorg over te nemen? Een klein gebaar kan al veel steun geven.</a:t>
            </a:r>
          </a:p>
          <a:p>
            <a:pPr algn="l">
              <a:buFont typeface="Arial" panose="020B0604020202020204" pitchFamily="34" charset="0"/>
              <a:buChar char="•"/>
            </a:pPr>
            <a:r>
              <a:rPr lang="nl-NL" b="0" i="0" dirty="0">
                <a:solidFill>
                  <a:srgbClr val="000000"/>
                </a:solidFill>
                <a:effectLst/>
                <a:latin typeface="RO Sans"/>
              </a:rPr>
              <a:t>Kom later nog eens op het gesprek terug, misschien kun je dan iets (anders) voor hem of haar betekenen.</a:t>
            </a:r>
          </a:p>
          <a:p>
            <a:pPr algn="l">
              <a:buFont typeface="Arial" panose="020B0604020202020204" pitchFamily="34" charset="0"/>
              <a:buChar char="•"/>
            </a:pPr>
            <a:r>
              <a:rPr lang="nl-NL" b="0" i="0" dirty="0">
                <a:solidFill>
                  <a:srgbClr val="000000"/>
                </a:solidFill>
                <a:effectLst/>
                <a:latin typeface="RO Sans"/>
              </a:rPr>
              <a:t>Voel je je bedreigd? Zeg dan dat je je hier niet fijn bij voelt en stop het gesprek.</a:t>
            </a:r>
          </a:p>
          <a:p>
            <a:endParaRPr lang="nl-NL" dirty="0"/>
          </a:p>
        </p:txBody>
      </p:sp>
      <p:sp>
        <p:nvSpPr>
          <p:cNvPr id="4" name="Tijdelijke aanduiding voor dianummer 3"/>
          <p:cNvSpPr>
            <a:spLocks noGrp="1"/>
          </p:cNvSpPr>
          <p:nvPr>
            <p:ph type="sldNum" sz="quarter" idx="5"/>
          </p:nvPr>
        </p:nvSpPr>
        <p:spPr/>
        <p:txBody>
          <a:bodyPr/>
          <a:lstStyle/>
          <a:p>
            <a:fld id="{4F36D03C-BF0D-4C9A-930B-2C4711F5BA1B}" type="slidenum">
              <a:rPr lang="nl-NL" smtClean="0"/>
              <a:t>17</a:t>
            </a:fld>
            <a:endParaRPr lang="nl-NL"/>
          </a:p>
        </p:txBody>
      </p:sp>
    </p:spTree>
    <p:extLst>
      <p:ext uri="{BB962C8B-B14F-4D97-AF65-F5344CB8AC3E}">
        <p14:creationId xmlns:p14="http://schemas.microsoft.com/office/powerpoint/2010/main" val="239760553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bg>
      <p:bgRef idx="1002">
        <a:schemeClr val="bg2"/>
      </p:bgRef>
    </p:bg>
    <p:spTree>
      <p:nvGrpSpPr>
        <p:cNvPr id="1" name=""/>
        <p:cNvGrpSpPr/>
        <p:nvPr/>
      </p:nvGrpSpPr>
      <p:grpSpPr>
        <a:xfrm>
          <a:off x="0" y="0"/>
          <a:ext cx="0" cy="0"/>
          <a:chOff x="0" y="0"/>
          <a:chExt cx="0" cy="0"/>
        </a:xfrm>
      </p:grpSpPr>
      <p:sp>
        <p:nvSpPr>
          <p:cNvPr id="4" name="Rectangle 6">
            <a:extLst>
              <a:ext uri="{FF2B5EF4-FFF2-40B4-BE49-F238E27FC236}">
                <a16:creationId xmlns:a16="http://schemas.microsoft.com/office/drawing/2014/main" id="{6650EBC6-2B0F-43EB-93C6-1FDAF9B3DC2D}"/>
              </a:ext>
            </a:extLst>
          </p:cNvPr>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a:extLst>
              <a:ext uri="{FF2B5EF4-FFF2-40B4-BE49-F238E27FC236}">
                <a16:creationId xmlns:a16="http://schemas.microsoft.com/office/drawing/2014/main" id="{34B483D6-9D6D-4436-B682-80277E708AD5}"/>
              </a:ext>
            </a:extLst>
          </p:cNvPr>
          <p:cNvSpPr/>
          <p:nvPr/>
        </p:nvSpPr>
        <p:spPr>
          <a:xfrm>
            <a:off x="0" y="6334125"/>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8">
            <a:extLst>
              <a:ext uri="{FF2B5EF4-FFF2-40B4-BE49-F238E27FC236}">
                <a16:creationId xmlns:a16="http://schemas.microsoft.com/office/drawing/2014/main" id="{7C2F6C8B-5E08-407A-8423-02F3655064EB}"/>
              </a:ext>
            </a:extLst>
          </p:cNvPr>
          <p:cNvCxnSpPr/>
          <p:nvPr/>
        </p:nvCxnSpPr>
        <p:spPr>
          <a:xfrm>
            <a:off x="1208088" y="4343400"/>
            <a:ext cx="987583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7" name="Afbeelding 13">
            <a:extLst>
              <a:ext uri="{FF2B5EF4-FFF2-40B4-BE49-F238E27FC236}">
                <a16:creationId xmlns:a16="http://schemas.microsoft.com/office/drawing/2014/main" id="{67DF40E2-22C4-49C3-8B52-858F81AF17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09000" y="5005388"/>
            <a:ext cx="3333750" cy="1189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hasCustomPrompt="1"/>
          </p:nvPr>
        </p:nvSpPr>
        <p:spPr>
          <a:xfrm>
            <a:off x="1097280" y="758952"/>
            <a:ext cx="10058400" cy="3566160"/>
          </a:xfrm>
        </p:spPr>
        <p:txBody>
          <a:bodyPr>
            <a:normAutofit/>
          </a:bodyPr>
          <a:lstStyle>
            <a:lvl1pPr algn="ctr">
              <a:lnSpc>
                <a:spcPct val="85000"/>
              </a:lnSpc>
              <a:defRPr sz="6000" spc="-50" baseline="0">
                <a:solidFill>
                  <a:schemeClr val="tx1">
                    <a:lumMod val="85000"/>
                    <a:lumOff val="15000"/>
                  </a:schemeClr>
                </a:solidFill>
              </a:defRPr>
            </a:lvl1pPr>
          </a:lstStyle>
          <a:p>
            <a:r>
              <a:rPr lang="en-US" dirty="0"/>
              <a:t>In </a:t>
            </a:r>
            <a:r>
              <a:rPr lang="en-US" dirty="0" err="1"/>
              <a:t>gesprek</a:t>
            </a:r>
            <a:r>
              <a:rPr lang="en-US" dirty="0"/>
              <a:t> </a:t>
            </a:r>
            <a:r>
              <a:rPr lang="en-US" dirty="0" err="1"/>
              <a:t>bij</a:t>
            </a:r>
            <a:r>
              <a:rPr lang="en-US" dirty="0"/>
              <a:t> </a:t>
            </a:r>
            <a:r>
              <a:rPr lang="en-US" dirty="0" err="1"/>
              <a:t>zorgen</a:t>
            </a:r>
            <a:r>
              <a:rPr lang="en-US" dirty="0"/>
              <a:t> over </a:t>
            </a:r>
            <a:r>
              <a:rPr lang="en-US" dirty="0" err="1"/>
              <a:t>ouderenmishandeling</a:t>
            </a:r>
            <a:r>
              <a:rPr lang="en-US" dirty="0"/>
              <a:t> </a:t>
            </a:r>
          </a:p>
        </p:txBody>
      </p:sp>
      <p:sp>
        <p:nvSpPr>
          <p:cNvPr id="3" name="Subtitle 2"/>
          <p:cNvSpPr>
            <a:spLocks noGrp="1"/>
          </p:cNvSpPr>
          <p:nvPr>
            <p:ph type="subTitle" idx="1" hasCustomPrompt="1"/>
          </p:nvPr>
        </p:nvSpPr>
        <p:spPr>
          <a:xfrm>
            <a:off x="1100051" y="4455620"/>
            <a:ext cx="10058400" cy="1143000"/>
          </a:xfrm>
        </p:spPr>
        <p:txBody>
          <a:bodyPr lIns="91440" rIns="91440">
            <a:normAutofit/>
          </a:bodyPr>
          <a:lstStyle>
            <a:lvl1pPr marL="0" indent="0" algn="ctr">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nl-NL" dirty="0"/>
              <a:t>Congres Veilig Thuis – Gelderland Zuid</a:t>
            </a:r>
            <a:endParaRPr lang="en-US" dirty="0"/>
          </a:p>
        </p:txBody>
      </p:sp>
      <p:sp>
        <p:nvSpPr>
          <p:cNvPr id="8" name="Date Placeholder 3">
            <a:extLst>
              <a:ext uri="{FF2B5EF4-FFF2-40B4-BE49-F238E27FC236}">
                <a16:creationId xmlns:a16="http://schemas.microsoft.com/office/drawing/2014/main" id="{237296A9-ED93-4267-992F-4E3F6896C867}"/>
              </a:ext>
            </a:extLst>
          </p:cNvPr>
          <p:cNvSpPr>
            <a:spLocks noGrp="1"/>
          </p:cNvSpPr>
          <p:nvPr>
            <p:ph type="dt" sz="half" idx="10"/>
          </p:nvPr>
        </p:nvSpPr>
        <p:spPr/>
        <p:txBody>
          <a:bodyPr/>
          <a:lstStyle>
            <a:lvl1pPr>
              <a:defRPr/>
            </a:lvl1pPr>
          </a:lstStyle>
          <a:p>
            <a:pPr>
              <a:defRPr/>
            </a:pPr>
            <a:fld id="{53ABE152-2354-4D36-A7BE-956880656CC5}" type="datetimeFigureOut">
              <a:rPr lang="nl-NL"/>
              <a:pPr>
                <a:defRPr/>
              </a:pPr>
              <a:t>22-11-2021</a:t>
            </a:fld>
            <a:endParaRPr lang="nl-NL"/>
          </a:p>
        </p:txBody>
      </p:sp>
      <p:sp>
        <p:nvSpPr>
          <p:cNvPr id="9" name="Footer Placeholder 4">
            <a:extLst>
              <a:ext uri="{FF2B5EF4-FFF2-40B4-BE49-F238E27FC236}">
                <a16:creationId xmlns:a16="http://schemas.microsoft.com/office/drawing/2014/main" id="{9E70EF04-5CFE-4789-A576-A720B7A2C118}"/>
              </a:ext>
            </a:extLst>
          </p:cNvPr>
          <p:cNvSpPr>
            <a:spLocks noGrp="1"/>
          </p:cNvSpPr>
          <p:nvPr>
            <p:ph type="ftr" sz="quarter" idx="11"/>
          </p:nvPr>
        </p:nvSpPr>
        <p:spPr/>
        <p:txBody>
          <a:bodyPr/>
          <a:lstStyle>
            <a:lvl1pPr>
              <a:defRPr/>
            </a:lvl1pPr>
          </a:lstStyle>
          <a:p>
            <a:pPr>
              <a:defRPr/>
            </a:pPr>
            <a:endParaRPr lang="nl-NL"/>
          </a:p>
        </p:txBody>
      </p:sp>
      <p:sp>
        <p:nvSpPr>
          <p:cNvPr id="10" name="Slide Number Placeholder 5">
            <a:extLst>
              <a:ext uri="{FF2B5EF4-FFF2-40B4-BE49-F238E27FC236}">
                <a16:creationId xmlns:a16="http://schemas.microsoft.com/office/drawing/2014/main" id="{4F37C267-7219-49E9-B868-A34690A571CF}"/>
              </a:ext>
            </a:extLst>
          </p:cNvPr>
          <p:cNvSpPr>
            <a:spLocks noGrp="1"/>
          </p:cNvSpPr>
          <p:nvPr>
            <p:ph type="sldNum" sz="quarter" idx="12"/>
          </p:nvPr>
        </p:nvSpPr>
        <p:spPr/>
        <p:txBody>
          <a:bodyPr/>
          <a:lstStyle>
            <a:lvl1pPr>
              <a:defRPr/>
            </a:lvl1pPr>
          </a:lstStyle>
          <a:p>
            <a:pPr>
              <a:defRPr/>
            </a:pPr>
            <a:fld id="{5320F070-8665-428F-BA43-633A96245837}" type="slidenum">
              <a:rPr lang="nl-NL"/>
              <a:pPr>
                <a:defRPr/>
              </a:pPr>
              <a:t>‹nr.›</a:t>
            </a:fld>
            <a:endParaRPr lang="nl-NL"/>
          </a:p>
        </p:txBody>
      </p:sp>
      <p:pic>
        <p:nvPicPr>
          <p:cNvPr id="28676" name="Picture 4" descr="3 tips voor een ècht performance dialoog">
            <a:extLst>
              <a:ext uri="{FF2B5EF4-FFF2-40B4-BE49-F238E27FC236}">
                <a16:creationId xmlns:a16="http://schemas.microsoft.com/office/drawing/2014/main" id="{AD2AA9CF-635E-4EE5-9923-067B838A8910}"/>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570288" y="305248"/>
            <a:ext cx="4657817" cy="22214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064619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secHead" preserve="1">
  <p:cSld name="Sectiekop">
    <p:bg>
      <p:bgRef idx="1001">
        <a:schemeClr val="bg2"/>
      </p:bgRef>
    </p:bg>
    <p:spTree>
      <p:nvGrpSpPr>
        <p:cNvPr id="1" name=""/>
        <p:cNvGrpSpPr/>
        <p:nvPr/>
      </p:nvGrpSpPr>
      <p:grpSpPr>
        <a:xfrm>
          <a:off x="0" y="0"/>
          <a:ext cx="0" cy="0"/>
          <a:chOff x="0" y="0"/>
          <a:chExt cx="0" cy="0"/>
        </a:xfrm>
      </p:grpSpPr>
      <p:sp>
        <p:nvSpPr>
          <p:cNvPr id="4" name="Rectangle 6">
            <a:extLst>
              <a:ext uri="{FF2B5EF4-FFF2-40B4-BE49-F238E27FC236}">
                <a16:creationId xmlns:a16="http://schemas.microsoft.com/office/drawing/2014/main" id="{9354AE10-2810-4F3E-81B5-1B9CA6CC1137}"/>
              </a:ext>
            </a:extLst>
          </p:cNvPr>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a:extLst>
              <a:ext uri="{FF2B5EF4-FFF2-40B4-BE49-F238E27FC236}">
                <a16:creationId xmlns:a16="http://schemas.microsoft.com/office/drawing/2014/main" id="{3F25FC51-6A0B-443F-91D9-6ADD93414DD5}"/>
              </a:ext>
            </a:extLst>
          </p:cNvPr>
          <p:cNvSpPr/>
          <p:nvPr/>
        </p:nvSpPr>
        <p:spPr>
          <a:xfrm>
            <a:off x="0" y="6334125"/>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8">
            <a:extLst>
              <a:ext uri="{FF2B5EF4-FFF2-40B4-BE49-F238E27FC236}">
                <a16:creationId xmlns:a16="http://schemas.microsoft.com/office/drawing/2014/main" id="{40D832C5-1D65-46CE-B549-8264A7A76317}"/>
              </a:ext>
            </a:extLst>
          </p:cNvPr>
          <p:cNvCxnSpPr/>
          <p:nvPr/>
        </p:nvCxnSpPr>
        <p:spPr>
          <a:xfrm>
            <a:off x="1208088" y="4343400"/>
            <a:ext cx="987583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7" name="Afbeelding 13">
            <a:extLst>
              <a:ext uri="{FF2B5EF4-FFF2-40B4-BE49-F238E27FC236}">
                <a16:creationId xmlns:a16="http://schemas.microsoft.com/office/drawing/2014/main" id="{C266FB49-025D-40D6-B9EA-F0B40BA731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83600" y="5057775"/>
            <a:ext cx="3333750"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097280" y="758952"/>
            <a:ext cx="10058400" cy="3566160"/>
          </a:xfrm>
        </p:spPr>
        <p:txBody>
          <a:bodyPr anchorCtr="0"/>
          <a:lstStyle>
            <a:lvl1pPr>
              <a:lnSpc>
                <a:spcPct val="85000"/>
              </a:lnSpc>
              <a:defRPr sz="8000" b="0">
                <a:solidFill>
                  <a:schemeClr val="tx1">
                    <a:lumMod val="85000"/>
                    <a:lumOff val="15000"/>
                  </a:schemeClr>
                </a:solidFill>
              </a:defRPr>
            </a:lvl1pPr>
          </a:lstStyle>
          <a:p>
            <a:r>
              <a:rPr lang="nl-NL"/>
              <a:t>Klik om stijl te bewerken</a:t>
            </a:r>
            <a:endParaRPr lang="en-US" dirty="0"/>
          </a:p>
        </p:txBody>
      </p:sp>
      <p:sp>
        <p:nvSpPr>
          <p:cNvPr id="3" name="Text Placeholder 2"/>
          <p:cNvSpPr>
            <a:spLocks noGrp="1"/>
          </p:cNvSpPr>
          <p:nvPr>
            <p:ph type="body" idx="1"/>
          </p:nvPr>
        </p:nvSpPr>
        <p:spPr>
          <a:xfrm>
            <a:off x="1097280" y="4453128"/>
            <a:ext cx="10058400" cy="1143000"/>
          </a:xfrm>
        </p:spPr>
        <p:txBody>
          <a:bodyPr lIns="91440" rIns="9144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8" name="Date Placeholder 3">
            <a:extLst>
              <a:ext uri="{FF2B5EF4-FFF2-40B4-BE49-F238E27FC236}">
                <a16:creationId xmlns:a16="http://schemas.microsoft.com/office/drawing/2014/main" id="{1C9E106A-36A9-4BF1-B448-4143AA3F8C3E}"/>
              </a:ext>
            </a:extLst>
          </p:cNvPr>
          <p:cNvSpPr>
            <a:spLocks noGrp="1"/>
          </p:cNvSpPr>
          <p:nvPr>
            <p:ph type="dt" sz="half" idx="10"/>
          </p:nvPr>
        </p:nvSpPr>
        <p:spPr/>
        <p:txBody>
          <a:bodyPr/>
          <a:lstStyle>
            <a:lvl1pPr>
              <a:defRPr/>
            </a:lvl1pPr>
          </a:lstStyle>
          <a:p>
            <a:pPr>
              <a:defRPr/>
            </a:pPr>
            <a:fld id="{4AEED9CD-CAA7-4BEE-A29E-1D8C942A7BC9}" type="datetimeFigureOut">
              <a:rPr lang="nl-NL"/>
              <a:pPr>
                <a:defRPr/>
              </a:pPr>
              <a:t>22-11-2021</a:t>
            </a:fld>
            <a:endParaRPr lang="nl-NL"/>
          </a:p>
        </p:txBody>
      </p:sp>
      <p:sp>
        <p:nvSpPr>
          <p:cNvPr id="9" name="Footer Placeholder 4">
            <a:extLst>
              <a:ext uri="{FF2B5EF4-FFF2-40B4-BE49-F238E27FC236}">
                <a16:creationId xmlns:a16="http://schemas.microsoft.com/office/drawing/2014/main" id="{B6BADB90-38E8-4F2D-81AA-EAE25DEC124C}"/>
              </a:ext>
            </a:extLst>
          </p:cNvPr>
          <p:cNvSpPr>
            <a:spLocks noGrp="1"/>
          </p:cNvSpPr>
          <p:nvPr>
            <p:ph type="ftr" sz="quarter" idx="11"/>
          </p:nvPr>
        </p:nvSpPr>
        <p:spPr/>
        <p:txBody>
          <a:bodyPr/>
          <a:lstStyle>
            <a:lvl1pPr>
              <a:defRPr/>
            </a:lvl1pPr>
          </a:lstStyle>
          <a:p>
            <a:pPr>
              <a:defRPr/>
            </a:pPr>
            <a:endParaRPr lang="nl-NL"/>
          </a:p>
        </p:txBody>
      </p:sp>
      <p:sp>
        <p:nvSpPr>
          <p:cNvPr id="10" name="Slide Number Placeholder 5">
            <a:extLst>
              <a:ext uri="{FF2B5EF4-FFF2-40B4-BE49-F238E27FC236}">
                <a16:creationId xmlns:a16="http://schemas.microsoft.com/office/drawing/2014/main" id="{6F103063-E67B-4B73-9FA7-030F84270FC9}"/>
              </a:ext>
            </a:extLst>
          </p:cNvPr>
          <p:cNvSpPr>
            <a:spLocks noGrp="1"/>
          </p:cNvSpPr>
          <p:nvPr>
            <p:ph type="sldNum" sz="quarter" idx="12"/>
          </p:nvPr>
        </p:nvSpPr>
        <p:spPr/>
        <p:txBody>
          <a:bodyPr/>
          <a:lstStyle>
            <a:lvl1pPr>
              <a:defRPr/>
            </a:lvl1pPr>
          </a:lstStyle>
          <a:p>
            <a:pPr>
              <a:defRPr/>
            </a:pPr>
            <a:fld id="{DEDA9A94-669A-4161-9CAC-F51C6BC9D9B4}" type="slidenum">
              <a:rPr lang="nl-NL"/>
              <a:pPr>
                <a:defRPr/>
              </a:pPr>
              <a:t>‹nr.›</a:t>
            </a:fld>
            <a:endParaRPr lang="nl-NL"/>
          </a:p>
        </p:txBody>
      </p:sp>
    </p:spTree>
    <p:extLst>
      <p:ext uri="{BB962C8B-B14F-4D97-AF65-F5344CB8AC3E}">
        <p14:creationId xmlns:p14="http://schemas.microsoft.com/office/powerpoint/2010/main" val="252251857"/>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Inhoud van twee">
    <p:bg>
      <p:bgRef idx="1001">
        <a:schemeClr val="bg2"/>
      </p:bgRef>
    </p:bg>
    <p:spTree>
      <p:nvGrpSpPr>
        <p:cNvPr id="1" name=""/>
        <p:cNvGrpSpPr/>
        <p:nvPr/>
      </p:nvGrpSpPr>
      <p:grpSpPr>
        <a:xfrm>
          <a:off x="0" y="0"/>
          <a:ext cx="0" cy="0"/>
          <a:chOff x="0" y="0"/>
          <a:chExt cx="0" cy="0"/>
        </a:xfrm>
      </p:grpSpPr>
      <p:pic>
        <p:nvPicPr>
          <p:cNvPr id="5" name="Afbeelding 10">
            <a:extLst>
              <a:ext uri="{FF2B5EF4-FFF2-40B4-BE49-F238E27FC236}">
                <a16:creationId xmlns:a16="http://schemas.microsoft.com/office/drawing/2014/main" id="{BEDAC341-71B2-49DC-B8B8-76B3BDA77A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09000" y="4975225"/>
            <a:ext cx="3333750"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itle 7"/>
          <p:cNvSpPr>
            <a:spLocks noGrp="1"/>
          </p:cNvSpPr>
          <p:nvPr>
            <p:ph type="title"/>
          </p:nvPr>
        </p:nvSpPr>
        <p:spPr>
          <a:xfrm>
            <a:off x="1097280" y="286603"/>
            <a:ext cx="10058400" cy="1450757"/>
          </a:xfrm>
        </p:spPr>
        <p:txBody>
          <a:bodyPr/>
          <a:lstStyle/>
          <a:p>
            <a:r>
              <a:rPr lang="nl-NL"/>
              <a:t>Klik om stijl te bewerken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6" name="Date Placeholder 4">
            <a:extLst>
              <a:ext uri="{FF2B5EF4-FFF2-40B4-BE49-F238E27FC236}">
                <a16:creationId xmlns:a16="http://schemas.microsoft.com/office/drawing/2014/main" id="{E73C4054-3236-41B6-9A0E-8EF7AEF35302}"/>
              </a:ext>
            </a:extLst>
          </p:cNvPr>
          <p:cNvSpPr>
            <a:spLocks noGrp="1"/>
          </p:cNvSpPr>
          <p:nvPr>
            <p:ph type="dt" sz="half" idx="10"/>
          </p:nvPr>
        </p:nvSpPr>
        <p:spPr/>
        <p:txBody>
          <a:bodyPr/>
          <a:lstStyle>
            <a:lvl1pPr>
              <a:defRPr/>
            </a:lvl1pPr>
          </a:lstStyle>
          <a:p>
            <a:pPr>
              <a:defRPr/>
            </a:pPr>
            <a:fld id="{36EE91C2-82AD-4EDA-B6F3-9F4CFA99AB49}" type="datetimeFigureOut">
              <a:rPr lang="nl-NL"/>
              <a:pPr>
                <a:defRPr/>
              </a:pPr>
              <a:t>22-11-2021</a:t>
            </a:fld>
            <a:endParaRPr lang="nl-NL"/>
          </a:p>
        </p:txBody>
      </p:sp>
      <p:sp>
        <p:nvSpPr>
          <p:cNvPr id="7" name="Footer Placeholder 5">
            <a:extLst>
              <a:ext uri="{FF2B5EF4-FFF2-40B4-BE49-F238E27FC236}">
                <a16:creationId xmlns:a16="http://schemas.microsoft.com/office/drawing/2014/main" id="{FABE7B1A-5282-4237-8F36-BCB3D849532C}"/>
              </a:ext>
            </a:extLst>
          </p:cNvPr>
          <p:cNvSpPr>
            <a:spLocks noGrp="1"/>
          </p:cNvSpPr>
          <p:nvPr>
            <p:ph type="ftr" sz="quarter" idx="11"/>
          </p:nvPr>
        </p:nvSpPr>
        <p:spPr/>
        <p:txBody>
          <a:bodyPr/>
          <a:lstStyle>
            <a:lvl1pPr>
              <a:defRPr/>
            </a:lvl1pPr>
          </a:lstStyle>
          <a:p>
            <a:pPr>
              <a:defRPr/>
            </a:pPr>
            <a:endParaRPr lang="nl-NL"/>
          </a:p>
        </p:txBody>
      </p:sp>
      <p:sp>
        <p:nvSpPr>
          <p:cNvPr id="9" name="Slide Number Placeholder 6">
            <a:extLst>
              <a:ext uri="{FF2B5EF4-FFF2-40B4-BE49-F238E27FC236}">
                <a16:creationId xmlns:a16="http://schemas.microsoft.com/office/drawing/2014/main" id="{942AED99-F404-407D-A95D-1C922ADA6105}"/>
              </a:ext>
            </a:extLst>
          </p:cNvPr>
          <p:cNvSpPr>
            <a:spLocks noGrp="1"/>
          </p:cNvSpPr>
          <p:nvPr>
            <p:ph type="sldNum" sz="quarter" idx="12"/>
          </p:nvPr>
        </p:nvSpPr>
        <p:spPr/>
        <p:txBody>
          <a:bodyPr/>
          <a:lstStyle>
            <a:lvl1pPr>
              <a:defRPr/>
            </a:lvl1pPr>
          </a:lstStyle>
          <a:p>
            <a:pPr>
              <a:defRPr/>
            </a:pPr>
            <a:fld id="{AAC88B11-F3C4-414B-BEF6-88A8BBD3109B}" type="slidenum">
              <a:rPr lang="nl-NL"/>
              <a:pPr>
                <a:defRPr/>
              </a:pPr>
              <a:t>‹nr.›</a:t>
            </a:fld>
            <a:endParaRPr lang="nl-NL"/>
          </a:p>
        </p:txBody>
      </p:sp>
    </p:spTree>
    <p:extLst>
      <p:ext uri="{BB962C8B-B14F-4D97-AF65-F5344CB8AC3E}">
        <p14:creationId xmlns:p14="http://schemas.microsoft.com/office/powerpoint/2010/main" val="1227862318"/>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Vergelijking">
    <p:bg>
      <p:bgRef idx="1001">
        <a:schemeClr val="bg2"/>
      </p:bgRef>
    </p:bg>
    <p:spTree>
      <p:nvGrpSpPr>
        <p:cNvPr id="1" name=""/>
        <p:cNvGrpSpPr/>
        <p:nvPr/>
      </p:nvGrpSpPr>
      <p:grpSpPr>
        <a:xfrm>
          <a:off x="0" y="0"/>
          <a:ext cx="0" cy="0"/>
          <a:chOff x="0" y="0"/>
          <a:chExt cx="0" cy="0"/>
        </a:xfrm>
      </p:grpSpPr>
      <p:pic>
        <p:nvPicPr>
          <p:cNvPr id="7" name="Afbeelding 10">
            <a:extLst>
              <a:ext uri="{FF2B5EF4-FFF2-40B4-BE49-F238E27FC236}">
                <a16:creationId xmlns:a16="http://schemas.microsoft.com/office/drawing/2014/main" id="{81A00D5E-1195-4266-B507-7CF5038B802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86800" y="5019675"/>
            <a:ext cx="3333750"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itle 9"/>
          <p:cNvSpPr>
            <a:spLocks noGrp="1"/>
          </p:cNvSpPr>
          <p:nvPr>
            <p:ph type="title"/>
          </p:nvPr>
        </p:nvSpPr>
        <p:spPr>
          <a:xfrm>
            <a:off x="1097280" y="286603"/>
            <a:ext cx="10058400" cy="1450757"/>
          </a:xfrm>
        </p:spPr>
        <p:txBody>
          <a:bodyPr/>
          <a:lstStyle/>
          <a:p>
            <a:r>
              <a:rPr lang="nl-NL"/>
              <a:t>Klik om stijl te bewerken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1097280" y="2582334"/>
            <a:ext cx="4937760" cy="337820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6217920" y="2582334"/>
            <a:ext cx="4937760" cy="337820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8" name="Date Placeholder 6">
            <a:extLst>
              <a:ext uri="{FF2B5EF4-FFF2-40B4-BE49-F238E27FC236}">
                <a16:creationId xmlns:a16="http://schemas.microsoft.com/office/drawing/2014/main" id="{8700A3C9-44B5-4528-BDCB-EC29F3E48E30}"/>
              </a:ext>
            </a:extLst>
          </p:cNvPr>
          <p:cNvSpPr>
            <a:spLocks noGrp="1"/>
          </p:cNvSpPr>
          <p:nvPr>
            <p:ph type="dt" sz="half" idx="10"/>
          </p:nvPr>
        </p:nvSpPr>
        <p:spPr/>
        <p:txBody>
          <a:bodyPr/>
          <a:lstStyle>
            <a:lvl1pPr>
              <a:defRPr/>
            </a:lvl1pPr>
          </a:lstStyle>
          <a:p>
            <a:pPr>
              <a:defRPr/>
            </a:pPr>
            <a:fld id="{C08CF9B8-B66B-4395-B0A1-770BF5D97D34}" type="datetimeFigureOut">
              <a:rPr lang="nl-NL"/>
              <a:pPr>
                <a:defRPr/>
              </a:pPr>
              <a:t>22-11-2021</a:t>
            </a:fld>
            <a:endParaRPr lang="nl-NL"/>
          </a:p>
        </p:txBody>
      </p:sp>
      <p:sp>
        <p:nvSpPr>
          <p:cNvPr id="9" name="Footer Placeholder 7">
            <a:extLst>
              <a:ext uri="{FF2B5EF4-FFF2-40B4-BE49-F238E27FC236}">
                <a16:creationId xmlns:a16="http://schemas.microsoft.com/office/drawing/2014/main" id="{B4AAB10C-8024-45A8-B280-3BF6452C4EA1}"/>
              </a:ext>
            </a:extLst>
          </p:cNvPr>
          <p:cNvSpPr>
            <a:spLocks noGrp="1"/>
          </p:cNvSpPr>
          <p:nvPr>
            <p:ph type="ftr" sz="quarter" idx="11"/>
          </p:nvPr>
        </p:nvSpPr>
        <p:spPr/>
        <p:txBody>
          <a:bodyPr/>
          <a:lstStyle>
            <a:lvl1pPr>
              <a:defRPr/>
            </a:lvl1pPr>
          </a:lstStyle>
          <a:p>
            <a:pPr>
              <a:defRPr/>
            </a:pPr>
            <a:endParaRPr lang="nl-NL"/>
          </a:p>
        </p:txBody>
      </p:sp>
      <p:sp>
        <p:nvSpPr>
          <p:cNvPr id="11" name="Slide Number Placeholder 8">
            <a:extLst>
              <a:ext uri="{FF2B5EF4-FFF2-40B4-BE49-F238E27FC236}">
                <a16:creationId xmlns:a16="http://schemas.microsoft.com/office/drawing/2014/main" id="{D984CB5D-AA01-4602-94EB-EF91CCC0CD08}"/>
              </a:ext>
            </a:extLst>
          </p:cNvPr>
          <p:cNvSpPr>
            <a:spLocks noGrp="1"/>
          </p:cNvSpPr>
          <p:nvPr>
            <p:ph type="sldNum" sz="quarter" idx="12"/>
          </p:nvPr>
        </p:nvSpPr>
        <p:spPr/>
        <p:txBody>
          <a:bodyPr/>
          <a:lstStyle>
            <a:lvl1pPr>
              <a:defRPr/>
            </a:lvl1pPr>
          </a:lstStyle>
          <a:p>
            <a:pPr>
              <a:defRPr/>
            </a:pPr>
            <a:fld id="{2E754329-6835-42D4-B599-B6CA5247DBD5}" type="slidenum">
              <a:rPr lang="nl-NL"/>
              <a:pPr>
                <a:defRPr/>
              </a:pPr>
              <a:t>‹nr.›</a:t>
            </a:fld>
            <a:endParaRPr lang="nl-NL"/>
          </a:p>
        </p:txBody>
      </p:sp>
    </p:spTree>
    <p:extLst>
      <p:ext uri="{BB962C8B-B14F-4D97-AF65-F5344CB8AC3E}">
        <p14:creationId xmlns:p14="http://schemas.microsoft.com/office/powerpoint/2010/main" val="2037173214"/>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Alleen titel">
    <p:bg>
      <p:bgRef idx="1001">
        <a:schemeClr val="bg2"/>
      </p:bgRef>
    </p:bg>
    <p:spTree>
      <p:nvGrpSpPr>
        <p:cNvPr id="1" name=""/>
        <p:cNvGrpSpPr/>
        <p:nvPr/>
      </p:nvGrpSpPr>
      <p:grpSpPr>
        <a:xfrm>
          <a:off x="0" y="0"/>
          <a:ext cx="0" cy="0"/>
          <a:chOff x="0" y="0"/>
          <a:chExt cx="0" cy="0"/>
        </a:xfrm>
      </p:grpSpPr>
      <p:pic>
        <p:nvPicPr>
          <p:cNvPr id="3" name="Afbeelding 10">
            <a:extLst>
              <a:ext uri="{FF2B5EF4-FFF2-40B4-BE49-F238E27FC236}">
                <a16:creationId xmlns:a16="http://schemas.microsoft.com/office/drawing/2014/main" id="{D32EA65C-26AB-4260-88AA-4F5987F66F7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55050" y="4887913"/>
            <a:ext cx="3333750" cy="1189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nl-NL"/>
              <a:t>Klik om stijl te bewerken</a:t>
            </a:r>
            <a:endParaRPr lang="en-US" dirty="0"/>
          </a:p>
        </p:txBody>
      </p:sp>
      <p:sp>
        <p:nvSpPr>
          <p:cNvPr id="4" name="Date Placeholder 2">
            <a:extLst>
              <a:ext uri="{FF2B5EF4-FFF2-40B4-BE49-F238E27FC236}">
                <a16:creationId xmlns:a16="http://schemas.microsoft.com/office/drawing/2014/main" id="{1B2B806F-D821-459C-851D-8500322795E3}"/>
              </a:ext>
            </a:extLst>
          </p:cNvPr>
          <p:cNvSpPr>
            <a:spLocks noGrp="1"/>
          </p:cNvSpPr>
          <p:nvPr>
            <p:ph type="dt" sz="half" idx="10"/>
          </p:nvPr>
        </p:nvSpPr>
        <p:spPr/>
        <p:txBody>
          <a:bodyPr/>
          <a:lstStyle>
            <a:lvl1pPr>
              <a:defRPr/>
            </a:lvl1pPr>
          </a:lstStyle>
          <a:p>
            <a:pPr>
              <a:defRPr/>
            </a:pPr>
            <a:fld id="{67AE8CEE-C8EB-4F7B-B438-D21CC1C4C11E}" type="datetimeFigureOut">
              <a:rPr lang="nl-NL"/>
              <a:pPr>
                <a:defRPr/>
              </a:pPr>
              <a:t>22-11-2021</a:t>
            </a:fld>
            <a:endParaRPr lang="nl-NL"/>
          </a:p>
        </p:txBody>
      </p:sp>
      <p:sp>
        <p:nvSpPr>
          <p:cNvPr id="5" name="Footer Placeholder 3">
            <a:extLst>
              <a:ext uri="{FF2B5EF4-FFF2-40B4-BE49-F238E27FC236}">
                <a16:creationId xmlns:a16="http://schemas.microsoft.com/office/drawing/2014/main" id="{97AE5B88-30CE-44FE-A737-74F2E7A19F98}"/>
              </a:ext>
            </a:extLst>
          </p:cNvPr>
          <p:cNvSpPr>
            <a:spLocks noGrp="1"/>
          </p:cNvSpPr>
          <p:nvPr>
            <p:ph type="ftr" sz="quarter" idx="11"/>
          </p:nvPr>
        </p:nvSpPr>
        <p:spPr/>
        <p:txBody>
          <a:bodyPr/>
          <a:lstStyle>
            <a:lvl1pPr>
              <a:defRPr/>
            </a:lvl1pPr>
          </a:lstStyle>
          <a:p>
            <a:pPr>
              <a:defRPr/>
            </a:pPr>
            <a:endParaRPr lang="nl-NL"/>
          </a:p>
        </p:txBody>
      </p:sp>
      <p:sp>
        <p:nvSpPr>
          <p:cNvPr id="6" name="Slide Number Placeholder 4">
            <a:extLst>
              <a:ext uri="{FF2B5EF4-FFF2-40B4-BE49-F238E27FC236}">
                <a16:creationId xmlns:a16="http://schemas.microsoft.com/office/drawing/2014/main" id="{40F15276-9A81-471A-ABEE-AB28AF24D516}"/>
              </a:ext>
            </a:extLst>
          </p:cNvPr>
          <p:cNvSpPr>
            <a:spLocks noGrp="1"/>
          </p:cNvSpPr>
          <p:nvPr>
            <p:ph type="sldNum" sz="quarter" idx="12"/>
          </p:nvPr>
        </p:nvSpPr>
        <p:spPr/>
        <p:txBody>
          <a:bodyPr/>
          <a:lstStyle>
            <a:lvl1pPr>
              <a:defRPr/>
            </a:lvl1pPr>
          </a:lstStyle>
          <a:p>
            <a:pPr>
              <a:defRPr/>
            </a:pPr>
            <a:fld id="{4ED30D68-89DC-453C-92F6-3A8BA702A5DE}" type="slidenum">
              <a:rPr lang="nl-NL"/>
              <a:pPr>
                <a:defRPr/>
              </a:pPr>
              <a:t>‹nr.›</a:t>
            </a:fld>
            <a:endParaRPr lang="nl-NL" dirty="0"/>
          </a:p>
        </p:txBody>
      </p:sp>
    </p:spTree>
    <p:extLst>
      <p:ext uri="{BB962C8B-B14F-4D97-AF65-F5344CB8AC3E}">
        <p14:creationId xmlns:p14="http://schemas.microsoft.com/office/powerpoint/2010/main" val="3479885550"/>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bg>
      <p:bgRef idx="1001">
        <a:schemeClr val="bg2"/>
      </p:bgRef>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CBE6B84-5594-480D-99A1-08F0E2AEC4C3}"/>
              </a:ext>
            </a:extLst>
          </p:cNvPr>
          <p:cNvSpPr/>
          <p:nvPr/>
        </p:nvSpPr>
        <p:spPr>
          <a:xfrm>
            <a:off x="0" y="0"/>
            <a:ext cx="40513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8">
            <a:extLst>
              <a:ext uri="{FF2B5EF4-FFF2-40B4-BE49-F238E27FC236}">
                <a16:creationId xmlns:a16="http://schemas.microsoft.com/office/drawing/2014/main" id="{DA14AB72-C8AE-42CE-8874-FD7DD043957B}"/>
              </a:ext>
            </a:extLst>
          </p:cNvPr>
          <p:cNvSpPr/>
          <p:nvPr/>
        </p:nvSpPr>
        <p:spPr>
          <a:xfrm>
            <a:off x="4040188" y="0"/>
            <a:ext cx="635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Afbeelding 12">
            <a:extLst>
              <a:ext uri="{FF2B5EF4-FFF2-40B4-BE49-F238E27FC236}">
                <a16:creationId xmlns:a16="http://schemas.microsoft.com/office/drawing/2014/main" id="{DB9CA5FC-4411-4B27-A548-9D896870F4B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55050" y="5270500"/>
            <a:ext cx="3333750"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594359"/>
            <a:ext cx="3200400" cy="2286000"/>
          </a:xfrm>
        </p:spPr>
        <p:txBody>
          <a:bodyPr/>
          <a:lstStyle>
            <a:lvl1pPr>
              <a:defRPr sz="3600" b="0">
                <a:solidFill>
                  <a:srgbClr val="FFFFFF"/>
                </a:solidFill>
              </a:defRPr>
            </a:lvl1pPr>
          </a:lstStyle>
          <a:p>
            <a:r>
              <a:rPr lang="nl-NL"/>
              <a:t>Klik om stijl te bewerken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8" name="Date Placeholder 4">
            <a:extLst>
              <a:ext uri="{FF2B5EF4-FFF2-40B4-BE49-F238E27FC236}">
                <a16:creationId xmlns:a16="http://schemas.microsoft.com/office/drawing/2014/main" id="{1BBCE74A-4357-4A91-8E92-73C0EAE5D41E}"/>
              </a:ext>
            </a:extLst>
          </p:cNvPr>
          <p:cNvSpPr>
            <a:spLocks noGrp="1"/>
          </p:cNvSpPr>
          <p:nvPr>
            <p:ph type="dt" sz="half" idx="10"/>
          </p:nvPr>
        </p:nvSpPr>
        <p:spPr>
          <a:xfrm>
            <a:off x="465138" y="6459538"/>
            <a:ext cx="2619375" cy="365125"/>
          </a:xfrm>
        </p:spPr>
        <p:txBody>
          <a:bodyPr/>
          <a:lstStyle>
            <a:lvl1pPr algn="l">
              <a:defRPr smtClean="0"/>
            </a:lvl1pPr>
          </a:lstStyle>
          <a:p>
            <a:pPr>
              <a:defRPr/>
            </a:pPr>
            <a:fld id="{3B693AB1-F254-4FFE-87B1-BA7BB7E24EAF}" type="datetimeFigureOut">
              <a:rPr lang="nl-NL"/>
              <a:pPr>
                <a:defRPr/>
              </a:pPr>
              <a:t>22-11-2021</a:t>
            </a:fld>
            <a:endParaRPr lang="nl-NL"/>
          </a:p>
        </p:txBody>
      </p:sp>
      <p:sp>
        <p:nvSpPr>
          <p:cNvPr id="9" name="Footer Placeholder 5">
            <a:extLst>
              <a:ext uri="{FF2B5EF4-FFF2-40B4-BE49-F238E27FC236}">
                <a16:creationId xmlns:a16="http://schemas.microsoft.com/office/drawing/2014/main" id="{5F56B324-DBD4-494B-A5AA-6DDCAA76C437}"/>
              </a:ext>
            </a:extLst>
          </p:cNvPr>
          <p:cNvSpPr>
            <a:spLocks noGrp="1"/>
          </p:cNvSpPr>
          <p:nvPr>
            <p:ph type="ftr" sz="quarter" idx="11"/>
          </p:nvPr>
        </p:nvSpPr>
        <p:spPr>
          <a:xfrm>
            <a:off x="4800600" y="6459538"/>
            <a:ext cx="4648200" cy="365125"/>
          </a:xfrm>
        </p:spPr>
        <p:txBody>
          <a:bodyPr/>
          <a:lstStyle>
            <a:lvl1pPr algn="l">
              <a:defRPr>
                <a:solidFill>
                  <a:schemeClr val="tx2"/>
                </a:solidFill>
              </a:defRPr>
            </a:lvl1pPr>
          </a:lstStyle>
          <a:p>
            <a:pPr>
              <a:defRPr/>
            </a:pPr>
            <a:endParaRPr lang="nl-NL"/>
          </a:p>
        </p:txBody>
      </p:sp>
      <p:sp>
        <p:nvSpPr>
          <p:cNvPr id="10" name="Slide Number Placeholder 6">
            <a:extLst>
              <a:ext uri="{FF2B5EF4-FFF2-40B4-BE49-F238E27FC236}">
                <a16:creationId xmlns:a16="http://schemas.microsoft.com/office/drawing/2014/main" id="{475F3000-7565-44F2-990E-9397441C0E35}"/>
              </a:ext>
            </a:extLst>
          </p:cNvPr>
          <p:cNvSpPr>
            <a:spLocks noGrp="1"/>
          </p:cNvSpPr>
          <p:nvPr>
            <p:ph type="sldNum" sz="quarter" idx="12"/>
          </p:nvPr>
        </p:nvSpPr>
        <p:spPr/>
        <p:txBody>
          <a:bodyPr/>
          <a:lstStyle>
            <a:lvl1pPr>
              <a:defRPr smtClean="0">
                <a:solidFill>
                  <a:schemeClr val="tx2"/>
                </a:solidFill>
              </a:defRPr>
            </a:lvl1pPr>
          </a:lstStyle>
          <a:p>
            <a:pPr>
              <a:defRPr/>
            </a:pPr>
            <a:fld id="{A3B0040B-0456-4FE7-BCB1-1CAAB9CAEAC7}" type="slidenum">
              <a:rPr lang="nl-NL"/>
              <a:pPr>
                <a:defRPr/>
              </a:pPr>
              <a:t>‹nr.›</a:t>
            </a:fld>
            <a:endParaRPr lang="nl-NL"/>
          </a:p>
        </p:txBody>
      </p:sp>
    </p:spTree>
    <p:extLst>
      <p:ext uri="{BB962C8B-B14F-4D97-AF65-F5344CB8AC3E}">
        <p14:creationId xmlns:p14="http://schemas.microsoft.com/office/powerpoint/2010/main" val="3386038761"/>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4AE76FC-A059-4171-BC42-F99C2AFA0EFF}"/>
              </a:ext>
            </a:extLst>
          </p:cNvPr>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8">
            <a:extLst>
              <a:ext uri="{FF2B5EF4-FFF2-40B4-BE49-F238E27FC236}">
                <a16:creationId xmlns:a16="http://schemas.microsoft.com/office/drawing/2014/main" id="{CFA993FA-D504-4453-896A-DCAB514F50C0}"/>
              </a:ext>
            </a:extLst>
          </p:cNvPr>
          <p:cNvSpPr/>
          <p:nvPr/>
        </p:nvSpPr>
        <p:spPr>
          <a:xfrm>
            <a:off x="0" y="4914900"/>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Afbeelding 12">
            <a:extLst>
              <a:ext uri="{FF2B5EF4-FFF2-40B4-BE49-F238E27FC236}">
                <a16:creationId xmlns:a16="http://schemas.microsoft.com/office/drawing/2014/main" id="{0120A8F0-854F-4ACE-ADBB-AD93FF9449C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75675" y="5349875"/>
            <a:ext cx="3333750"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1097280" y="5074920"/>
            <a:ext cx="10113264" cy="822960"/>
          </a:xfrm>
        </p:spPr>
        <p:txBody>
          <a:bodyPr tIns="0" bIns="0">
            <a:noAutofit/>
          </a:bodyPr>
          <a:lstStyle>
            <a:lvl1pPr>
              <a:defRPr sz="3600" b="0">
                <a:solidFill>
                  <a:srgbClr val="FFFFFF"/>
                </a:solidFill>
              </a:defRPr>
            </a:lvl1pPr>
          </a:lstStyle>
          <a:p>
            <a:r>
              <a:rPr lang="nl-NL"/>
              <a:t>Klik om stijl te bewerken</a:t>
            </a:r>
            <a:endParaRPr lang="en-US" dirty="0"/>
          </a:p>
        </p:txBody>
      </p:sp>
      <p:sp>
        <p:nvSpPr>
          <p:cNvPr id="3" name="Picture Placeholder 2"/>
          <p:cNvSpPr>
            <a:spLocks noGrp="1" noChangeAspect="1"/>
          </p:cNvSpPr>
          <p:nvPr>
            <p:ph type="pic" idx="1"/>
          </p:nvPr>
        </p:nvSpPr>
        <p:spPr>
          <a:xfrm>
            <a:off x="15" y="0"/>
            <a:ext cx="12191985" cy="4915076"/>
          </a:xfrm>
          <a:blipFill>
            <a:blip r:embed="rId3"/>
            <a:stretch>
              <a:fillRect/>
            </a:stretch>
          </a:blipFill>
        </p:spPr>
        <p:txBody>
          <a:bodyPr lIns="457200" tIns="457200" rtlCol="0">
            <a:normAutofit/>
          </a:bodyPr>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l-NL" noProof="0"/>
              <a:t>Klik op het pictogram als u een afbeelding wilt toevoegen</a:t>
            </a:r>
            <a:endParaRPr lang="en-US" noProof="0"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8" name="Date Placeholder 4">
            <a:extLst>
              <a:ext uri="{FF2B5EF4-FFF2-40B4-BE49-F238E27FC236}">
                <a16:creationId xmlns:a16="http://schemas.microsoft.com/office/drawing/2014/main" id="{75C12639-D818-4667-87A1-AD87248F428B}"/>
              </a:ext>
            </a:extLst>
          </p:cNvPr>
          <p:cNvSpPr>
            <a:spLocks noGrp="1"/>
          </p:cNvSpPr>
          <p:nvPr>
            <p:ph type="dt" sz="half" idx="10"/>
          </p:nvPr>
        </p:nvSpPr>
        <p:spPr/>
        <p:txBody>
          <a:bodyPr/>
          <a:lstStyle>
            <a:lvl1pPr>
              <a:defRPr/>
            </a:lvl1pPr>
          </a:lstStyle>
          <a:p>
            <a:pPr>
              <a:defRPr/>
            </a:pPr>
            <a:fld id="{9A9CFB65-1DE7-4F3A-9E34-40844BECBC9A}" type="datetimeFigureOut">
              <a:rPr lang="nl-NL"/>
              <a:pPr>
                <a:defRPr/>
              </a:pPr>
              <a:t>22-11-2021</a:t>
            </a:fld>
            <a:endParaRPr lang="nl-NL"/>
          </a:p>
        </p:txBody>
      </p:sp>
      <p:sp>
        <p:nvSpPr>
          <p:cNvPr id="9" name="Footer Placeholder 5">
            <a:extLst>
              <a:ext uri="{FF2B5EF4-FFF2-40B4-BE49-F238E27FC236}">
                <a16:creationId xmlns:a16="http://schemas.microsoft.com/office/drawing/2014/main" id="{AA8CE6B2-9D44-4E11-85EF-A2D160E0F303}"/>
              </a:ext>
            </a:extLst>
          </p:cNvPr>
          <p:cNvSpPr>
            <a:spLocks noGrp="1"/>
          </p:cNvSpPr>
          <p:nvPr>
            <p:ph type="ftr" sz="quarter" idx="11"/>
          </p:nvPr>
        </p:nvSpPr>
        <p:spPr/>
        <p:txBody>
          <a:bodyPr/>
          <a:lstStyle>
            <a:lvl1pPr>
              <a:defRPr/>
            </a:lvl1pPr>
          </a:lstStyle>
          <a:p>
            <a:pPr>
              <a:defRPr/>
            </a:pPr>
            <a:endParaRPr lang="nl-NL"/>
          </a:p>
        </p:txBody>
      </p:sp>
      <p:sp>
        <p:nvSpPr>
          <p:cNvPr id="10" name="Slide Number Placeholder 6">
            <a:extLst>
              <a:ext uri="{FF2B5EF4-FFF2-40B4-BE49-F238E27FC236}">
                <a16:creationId xmlns:a16="http://schemas.microsoft.com/office/drawing/2014/main" id="{B0B0E185-802D-4561-AB80-8A31DF892C5A}"/>
              </a:ext>
            </a:extLst>
          </p:cNvPr>
          <p:cNvSpPr>
            <a:spLocks noGrp="1"/>
          </p:cNvSpPr>
          <p:nvPr>
            <p:ph type="sldNum" sz="quarter" idx="12"/>
          </p:nvPr>
        </p:nvSpPr>
        <p:spPr/>
        <p:txBody>
          <a:bodyPr/>
          <a:lstStyle>
            <a:lvl1pPr>
              <a:defRPr/>
            </a:lvl1pPr>
          </a:lstStyle>
          <a:p>
            <a:pPr>
              <a:defRPr/>
            </a:pPr>
            <a:fld id="{F569C888-8725-40B2-A8C5-FFF2933E4DC6}" type="slidenum">
              <a:rPr lang="nl-NL"/>
              <a:pPr>
                <a:defRPr/>
              </a:pPr>
              <a:t>‹nr.›</a:t>
            </a:fld>
            <a:endParaRPr lang="nl-NL"/>
          </a:p>
        </p:txBody>
      </p:sp>
    </p:spTree>
    <p:extLst>
      <p:ext uri="{BB962C8B-B14F-4D97-AF65-F5344CB8AC3E}">
        <p14:creationId xmlns:p14="http://schemas.microsoft.com/office/powerpoint/2010/main" val="11377682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a:extLst>
              <a:ext uri="{FF2B5EF4-FFF2-40B4-BE49-F238E27FC236}">
                <a16:creationId xmlns:a16="http://schemas.microsoft.com/office/drawing/2014/main" id="{D0F2EF2F-DB9C-43B5-909A-FE540B1E5FE0}"/>
              </a:ext>
            </a:extLst>
          </p:cNvPr>
          <p:cNvSpPr>
            <a:spLocks noGrp="1"/>
          </p:cNvSpPr>
          <p:nvPr>
            <p:ph type="dt" sz="half" idx="10"/>
          </p:nvPr>
        </p:nvSpPr>
        <p:spPr/>
        <p:txBody>
          <a:bodyPr/>
          <a:lstStyle>
            <a:lvl1pPr>
              <a:defRPr/>
            </a:lvl1pPr>
          </a:lstStyle>
          <a:p>
            <a:pPr>
              <a:defRPr/>
            </a:pPr>
            <a:fld id="{78D088D7-0449-4B4D-988D-021F48E9FA24}" type="datetimeFigureOut">
              <a:rPr lang="nl-NL"/>
              <a:pPr>
                <a:defRPr/>
              </a:pPr>
              <a:t>22-11-2021</a:t>
            </a:fld>
            <a:endParaRPr lang="nl-NL"/>
          </a:p>
        </p:txBody>
      </p:sp>
      <p:sp>
        <p:nvSpPr>
          <p:cNvPr id="5" name="Footer Placeholder 4">
            <a:extLst>
              <a:ext uri="{FF2B5EF4-FFF2-40B4-BE49-F238E27FC236}">
                <a16:creationId xmlns:a16="http://schemas.microsoft.com/office/drawing/2014/main" id="{E6D454D2-6FC5-4D83-99D2-178DF4684C7D}"/>
              </a:ext>
            </a:extLst>
          </p:cNvPr>
          <p:cNvSpPr>
            <a:spLocks noGrp="1"/>
          </p:cNvSpPr>
          <p:nvPr>
            <p:ph type="ftr" sz="quarter" idx="11"/>
          </p:nvPr>
        </p:nvSpPr>
        <p:spPr/>
        <p:txBody>
          <a:bodyPr/>
          <a:lstStyle>
            <a:lvl1pPr>
              <a:defRPr/>
            </a:lvl1pPr>
          </a:lstStyle>
          <a:p>
            <a:pPr>
              <a:defRPr/>
            </a:pPr>
            <a:endParaRPr lang="nl-NL"/>
          </a:p>
        </p:txBody>
      </p:sp>
      <p:sp>
        <p:nvSpPr>
          <p:cNvPr id="6" name="Slide Number Placeholder 5">
            <a:extLst>
              <a:ext uri="{FF2B5EF4-FFF2-40B4-BE49-F238E27FC236}">
                <a16:creationId xmlns:a16="http://schemas.microsoft.com/office/drawing/2014/main" id="{7E579388-C72A-49DF-9BCC-4E5226577154}"/>
              </a:ext>
            </a:extLst>
          </p:cNvPr>
          <p:cNvSpPr>
            <a:spLocks noGrp="1"/>
          </p:cNvSpPr>
          <p:nvPr>
            <p:ph type="sldNum" sz="quarter" idx="12"/>
          </p:nvPr>
        </p:nvSpPr>
        <p:spPr/>
        <p:txBody>
          <a:bodyPr/>
          <a:lstStyle>
            <a:lvl1pPr>
              <a:defRPr/>
            </a:lvl1pPr>
          </a:lstStyle>
          <a:p>
            <a:pPr>
              <a:defRPr/>
            </a:pPr>
            <a:fld id="{A757F608-54F7-47BE-A854-BB62E4BF77E5}" type="slidenum">
              <a:rPr lang="nl-NL"/>
              <a:pPr>
                <a:defRPr/>
              </a:pPr>
              <a:t>‹nr.›</a:t>
            </a:fld>
            <a:endParaRPr lang="nl-NL"/>
          </a:p>
        </p:txBody>
      </p:sp>
    </p:spTree>
    <p:extLst>
      <p:ext uri="{BB962C8B-B14F-4D97-AF65-F5344CB8AC3E}">
        <p14:creationId xmlns:p14="http://schemas.microsoft.com/office/powerpoint/2010/main" val="28193886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4" name="Rectangle 6">
            <a:extLst>
              <a:ext uri="{FF2B5EF4-FFF2-40B4-BE49-F238E27FC236}">
                <a16:creationId xmlns:a16="http://schemas.microsoft.com/office/drawing/2014/main" id="{2A829FB9-62A2-44AD-8927-634898B49FC9}"/>
              </a:ext>
            </a:extLst>
          </p:cNvPr>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a:extLst>
              <a:ext uri="{FF2B5EF4-FFF2-40B4-BE49-F238E27FC236}">
                <a16:creationId xmlns:a16="http://schemas.microsoft.com/office/drawing/2014/main" id="{0CFC5476-6820-4AC2-9F19-A66DCDABACA9}"/>
              </a:ext>
            </a:extLst>
          </p:cNvPr>
          <p:cNvSpPr/>
          <p:nvPr/>
        </p:nvSpPr>
        <p:spPr>
          <a:xfrm>
            <a:off x="0" y="6334125"/>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6" name="Date Placeholder 3">
            <a:extLst>
              <a:ext uri="{FF2B5EF4-FFF2-40B4-BE49-F238E27FC236}">
                <a16:creationId xmlns:a16="http://schemas.microsoft.com/office/drawing/2014/main" id="{70B4DBA9-C3D6-4384-B37C-373FCEB5578C}"/>
              </a:ext>
            </a:extLst>
          </p:cNvPr>
          <p:cNvSpPr>
            <a:spLocks noGrp="1"/>
          </p:cNvSpPr>
          <p:nvPr>
            <p:ph type="dt" sz="half" idx="10"/>
          </p:nvPr>
        </p:nvSpPr>
        <p:spPr/>
        <p:txBody>
          <a:bodyPr/>
          <a:lstStyle>
            <a:lvl1pPr>
              <a:defRPr/>
            </a:lvl1pPr>
          </a:lstStyle>
          <a:p>
            <a:pPr>
              <a:defRPr/>
            </a:pPr>
            <a:fld id="{4F8B0CC3-D840-420F-BFB3-F1292A3F1FC8}" type="datetimeFigureOut">
              <a:rPr lang="nl-NL"/>
              <a:pPr>
                <a:defRPr/>
              </a:pPr>
              <a:t>22-11-2021</a:t>
            </a:fld>
            <a:endParaRPr lang="nl-NL"/>
          </a:p>
        </p:txBody>
      </p:sp>
      <p:sp>
        <p:nvSpPr>
          <p:cNvPr id="7" name="Footer Placeholder 4">
            <a:extLst>
              <a:ext uri="{FF2B5EF4-FFF2-40B4-BE49-F238E27FC236}">
                <a16:creationId xmlns:a16="http://schemas.microsoft.com/office/drawing/2014/main" id="{797CBFB5-97BA-4480-8A2C-5F792C5C256D}"/>
              </a:ext>
            </a:extLst>
          </p:cNvPr>
          <p:cNvSpPr>
            <a:spLocks noGrp="1"/>
          </p:cNvSpPr>
          <p:nvPr>
            <p:ph type="ftr" sz="quarter" idx="11"/>
          </p:nvPr>
        </p:nvSpPr>
        <p:spPr/>
        <p:txBody>
          <a:bodyPr/>
          <a:lstStyle>
            <a:lvl1pPr>
              <a:defRPr/>
            </a:lvl1pPr>
          </a:lstStyle>
          <a:p>
            <a:pPr>
              <a:defRPr/>
            </a:pPr>
            <a:endParaRPr lang="nl-NL"/>
          </a:p>
        </p:txBody>
      </p:sp>
      <p:sp>
        <p:nvSpPr>
          <p:cNvPr id="8" name="Slide Number Placeholder 5">
            <a:extLst>
              <a:ext uri="{FF2B5EF4-FFF2-40B4-BE49-F238E27FC236}">
                <a16:creationId xmlns:a16="http://schemas.microsoft.com/office/drawing/2014/main" id="{712D53DA-8852-4B40-B3E3-17C627FF9004}"/>
              </a:ext>
            </a:extLst>
          </p:cNvPr>
          <p:cNvSpPr>
            <a:spLocks noGrp="1"/>
          </p:cNvSpPr>
          <p:nvPr>
            <p:ph type="sldNum" sz="quarter" idx="12"/>
          </p:nvPr>
        </p:nvSpPr>
        <p:spPr/>
        <p:txBody>
          <a:bodyPr/>
          <a:lstStyle>
            <a:lvl1pPr>
              <a:defRPr/>
            </a:lvl1pPr>
          </a:lstStyle>
          <a:p>
            <a:pPr>
              <a:defRPr/>
            </a:pPr>
            <a:fld id="{F61DDE8B-C9A5-41FD-B8AF-7A5D45174B3E}" type="slidenum">
              <a:rPr lang="nl-NL"/>
              <a:pPr>
                <a:defRPr/>
              </a:pPr>
              <a:t>‹nr.›</a:t>
            </a:fld>
            <a:endParaRPr lang="nl-NL"/>
          </a:p>
        </p:txBody>
      </p:sp>
    </p:spTree>
    <p:extLst>
      <p:ext uri="{BB962C8B-B14F-4D97-AF65-F5344CB8AC3E}">
        <p14:creationId xmlns:p14="http://schemas.microsoft.com/office/powerpoint/2010/main" val="4170515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bg>
      <p:bgRef idx="1001">
        <a:schemeClr val="bg2"/>
      </p:bgRef>
    </p:bg>
    <p:spTree>
      <p:nvGrpSpPr>
        <p:cNvPr id="1" name=""/>
        <p:cNvGrpSpPr/>
        <p:nvPr/>
      </p:nvGrpSpPr>
      <p:grpSpPr>
        <a:xfrm>
          <a:off x="0" y="0"/>
          <a:ext cx="0" cy="0"/>
          <a:chOff x="0" y="0"/>
          <a:chExt cx="0" cy="0"/>
        </a:xfrm>
      </p:grpSpPr>
      <p:pic>
        <p:nvPicPr>
          <p:cNvPr id="4" name="Afbeelding 10">
            <a:extLst>
              <a:ext uri="{FF2B5EF4-FFF2-40B4-BE49-F238E27FC236}">
                <a16:creationId xmlns:a16="http://schemas.microsoft.com/office/drawing/2014/main" id="{73DAEC7C-38BE-49B7-92E9-0EEF425505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09000" y="4975225"/>
            <a:ext cx="3333750"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hasCustomPrompt="1"/>
          </p:nvPr>
        </p:nvSpPr>
        <p:spPr/>
        <p:txBody>
          <a:bodyPr/>
          <a:lstStyle>
            <a:lvl1pPr marL="0">
              <a:defRPr/>
            </a:lvl1pPr>
          </a:lstStyle>
          <a:p>
            <a:r>
              <a:rPr lang="nl-NL" dirty="0"/>
              <a:t>Wat gaan we doen? </a:t>
            </a:r>
            <a:endParaRPr lang="en-US" dirty="0"/>
          </a:p>
        </p:txBody>
      </p:sp>
      <p:sp>
        <p:nvSpPr>
          <p:cNvPr id="3" name="Content Placeholder 2"/>
          <p:cNvSpPr>
            <a:spLocks noGrp="1"/>
          </p:cNvSpPr>
          <p:nvPr>
            <p:ph idx="1" hasCustomPrompt="1"/>
          </p:nvPr>
        </p:nvSpPr>
        <p:spPr/>
        <p:txBody>
          <a:bodyPr/>
          <a:lstStyle>
            <a:lvl1pPr>
              <a:defRPr sz="2800"/>
            </a:lvl1pPr>
          </a:lstStyle>
          <a:p>
            <a:pPr lvl="0"/>
            <a:r>
              <a:rPr lang="nl-NL" dirty="0"/>
              <a:t>Dilemma’s</a:t>
            </a:r>
          </a:p>
          <a:p>
            <a:pPr lvl="0"/>
            <a:r>
              <a:rPr lang="nl-NL" dirty="0"/>
              <a:t>Speciale aandachtspunten gespreksvoering met ouderen</a:t>
            </a:r>
          </a:p>
          <a:p>
            <a:pPr lvl="0"/>
            <a:r>
              <a:rPr lang="nl-NL" dirty="0"/>
              <a:t>Inleefoefening</a:t>
            </a:r>
          </a:p>
          <a:p>
            <a:pPr lvl="0"/>
            <a:r>
              <a:rPr lang="nl-NL" dirty="0"/>
              <a:t>Oefenen!</a:t>
            </a:r>
          </a:p>
          <a:p>
            <a:pPr lvl="0"/>
            <a:r>
              <a:rPr lang="nl-NL" dirty="0"/>
              <a:t>Feedback, tops en tips</a:t>
            </a:r>
          </a:p>
          <a:p>
            <a:pPr lvl="0"/>
            <a:r>
              <a:rPr lang="nl-NL" dirty="0"/>
              <a:t>Verdieping</a:t>
            </a:r>
          </a:p>
          <a:p>
            <a:pPr lvl="0"/>
            <a:r>
              <a:rPr lang="nl-NL" dirty="0"/>
              <a:t>Evaluatie </a:t>
            </a:r>
            <a:endParaRPr lang="en-US" dirty="0"/>
          </a:p>
        </p:txBody>
      </p:sp>
      <p:sp>
        <p:nvSpPr>
          <p:cNvPr id="5" name="Date Placeholder 3">
            <a:extLst>
              <a:ext uri="{FF2B5EF4-FFF2-40B4-BE49-F238E27FC236}">
                <a16:creationId xmlns:a16="http://schemas.microsoft.com/office/drawing/2014/main" id="{9B972A41-7782-4B52-A0A0-F5DE31C3E220}"/>
              </a:ext>
            </a:extLst>
          </p:cNvPr>
          <p:cNvSpPr>
            <a:spLocks noGrp="1"/>
          </p:cNvSpPr>
          <p:nvPr>
            <p:ph type="dt" sz="half" idx="10"/>
          </p:nvPr>
        </p:nvSpPr>
        <p:spPr/>
        <p:txBody>
          <a:bodyPr/>
          <a:lstStyle>
            <a:lvl1pPr>
              <a:defRPr/>
            </a:lvl1pPr>
          </a:lstStyle>
          <a:p>
            <a:pPr>
              <a:defRPr/>
            </a:pPr>
            <a:fld id="{EC657C5F-0A7C-4975-9EB4-884AA9E6768C}" type="datetimeFigureOut">
              <a:rPr lang="nl-NL"/>
              <a:pPr>
                <a:defRPr/>
              </a:pPr>
              <a:t>22-11-2021</a:t>
            </a:fld>
            <a:endParaRPr lang="nl-NL"/>
          </a:p>
        </p:txBody>
      </p:sp>
      <p:sp>
        <p:nvSpPr>
          <p:cNvPr id="6" name="Footer Placeholder 4">
            <a:extLst>
              <a:ext uri="{FF2B5EF4-FFF2-40B4-BE49-F238E27FC236}">
                <a16:creationId xmlns:a16="http://schemas.microsoft.com/office/drawing/2014/main" id="{8D2381DA-1D8E-41A0-89E4-8AE4FBAB4541}"/>
              </a:ext>
            </a:extLst>
          </p:cNvPr>
          <p:cNvSpPr>
            <a:spLocks noGrp="1"/>
          </p:cNvSpPr>
          <p:nvPr>
            <p:ph type="ftr" sz="quarter" idx="11"/>
          </p:nvPr>
        </p:nvSpPr>
        <p:spPr/>
        <p:txBody>
          <a:bodyPr/>
          <a:lstStyle>
            <a:lvl1pPr>
              <a:defRPr/>
            </a:lvl1pPr>
          </a:lstStyle>
          <a:p>
            <a:pPr>
              <a:defRPr/>
            </a:pPr>
            <a:endParaRPr lang="nl-NL"/>
          </a:p>
        </p:txBody>
      </p:sp>
      <p:sp>
        <p:nvSpPr>
          <p:cNvPr id="7" name="Slide Number Placeholder 5">
            <a:extLst>
              <a:ext uri="{FF2B5EF4-FFF2-40B4-BE49-F238E27FC236}">
                <a16:creationId xmlns:a16="http://schemas.microsoft.com/office/drawing/2014/main" id="{770D3A7E-5893-43A7-BC67-D33E8D28C574}"/>
              </a:ext>
            </a:extLst>
          </p:cNvPr>
          <p:cNvSpPr>
            <a:spLocks noGrp="1"/>
          </p:cNvSpPr>
          <p:nvPr>
            <p:ph type="sldNum" sz="quarter" idx="12"/>
          </p:nvPr>
        </p:nvSpPr>
        <p:spPr/>
        <p:txBody>
          <a:bodyPr/>
          <a:lstStyle>
            <a:lvl1pPr>
              <a:defRPr>
                <a:solidFill>
                  <a:srgbClr val="000000"/>
                </a:solidFill>
              </a:defRPr>
            </a:lvl1pPr>
          </a:lstStyle>
          <a:p>
            <a:pPr>
              <a:defRPr/>
            </a:pPr>
            <a:r>
              <a:rPr lang="nl-NL"/>
              <a:t>.</a:t>
            </a:r>
            <a:endParaRPr lang="nl-NL" dirty="0">
              <a:solidFill>
                <a:srgbClr val="FFFFFF"/>
              </a:solidFill>
            </a:endParaRPr>
          </a:p>
        </p:txBody>
      </p:sp>
    </p:spTree>
    <p:extLst>
      <p:ext uri="{BB962C8B-B14F-4D97-AF65-F5344CB8AC3E}">
        <p14:creationId xmlns:p14="http://schemas.microsoft.com/office/powerpoint/2010/main" val="3273989631"/>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3_Titel en object">
    <p:bg>
      <p:bgRef idx="1001">
        <a:schemeClr val="bg2"/>
      </p:bgRef>
    </p:bg>
    <p:spTree>
      <p:nvGrpSpPr>
        <p:cNvPr id="1" name=""/>
        <p:cNvGrpSpPr/>
        <p:nvPr/>
      </p:nvGrpSpPr>
      <p:grpSpPr>
        <a:xfrm>
          <a:off x="0" y="0"/>
          <a:ext cx="0" cy="0"/>
          <a:chOff x="0" y="0"/>
          <a:chExt cx="0" cy="0"/>
        </a:xfrm>
      </p:grpSpPr>
      <p:pic>
        <p:nvPicPr>
          <p:cNvPr id="4" name="Afbeelding 10">
            <a:extLst>
              <a:ext uri="{FF2B5EF4-FFF2-40B4-BE49-F238E27FC236}">
                <a16:creationId xmlns:a16="http://schemas.microsoft.com/office/drawing/2014/main" id="{73DAEC7C-38BE-49B7-92E9-0EEF425505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09000" y="4975225"/>
            <a:ext cx="3333750"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hasCustomPrompt="1"/>
          </p:nvPr>
        </p:nvSpPr>
        <p:spPr/>
        <p:txBody>
          <a:bodyPr/>
          <a:lstStyle>
            <a:lvl1pPr marL="0">
              <a:defRPr/>
            </a:lvl1pPr>
          </a:lstStyle>
          <a:p>
            <a:r>
              <a:rPr lang="nl-NL" dirty="0"/>
              <a:t>Aanleiding </a:t>
            </a:r>
            <a:endParaRPr lang="en-US" dirty="0"/>
          </a:p>
        </p:txBody>
      </p:sp>
      <p:sp>
        <p:nvSpPr>
          <p:cNvPr id="3" name="Content Placeholder 2"/>
          <p:cNvSpPr>
            <a:spLocks noGrp="1"/>
          </p:cNvSpPr>
          <p:nvPr>
            <p:ph idx="1" hasCustomPrompt="1"/>
          </p:nvPr>
        </p:nvSpPr>
        <p:spPr/>
        <p:txBody>
          <a:bodyPr/>
          <a:lstStyle>
            <a:lvl1pPr>
              <a:defRPr/>
            </a:lvl1pPr>
          </a:lstStyle>
          <a:p>
            <a:pPr lvl="0"/>
            <a:r>
              <a:rPr lang="nl-NL" dirty="0"/>
              <a:t>Zorgen</a:t>
            </a:r>
          </a:p>
          <a:p>
            <a:pPr lvl="0"/>
            <a:r>
              <a:rPr lang="nl-NL" dirty="0"/>
              <a:t>In gesprek met de mensen die het aangaan</a:t>
            </a:r>
          </a:p>
          <a:p>
            <a:pPr lvl="0"/>
            <a:r>
              <a:rPr lang="nl-NL" dirty="0"/>
              <a:t>Meldcode stap 1,3,5 en tussen door </a:t>
            </a:r>
            <a:endParaRPr lang="en-US" dirty="0"/>
          </a:p>
        </p:txBody>
      </p:sp>
      <p:sp>
        <p:nvSpPr>
          <p:cNvPr id="5" name="Date Placeholder 3">
            <a:extLst>
              <a:ext uri="{FF2B5EF4-FFF2-40B4-BE49-F238E27FC236}">
                <a16:creationId xmlns:a16="http://schemas.microsoft.com/office/drawing/2014/main" id="{9B972A41-7782-4B52-A0A0-F5DE31C3E220}"/>
              </a:ext>
            </a:extLst>
          </p:cNvPr>
          <p:cNvSpPr>
            <a:spLocks noGrp="1"/>
          </p:cNvSpPr>
          <p:nvPr>
            <p:ph type="dt" sz="half" idx="10"/>
          </p:nvPr>
        </p:nvSpPr>
        <p:spPr/>
        <p:txBody>
          <a:bodyPr/>
          <a:lstStyle>
            <a:lvl1pPr>
              <a:defRPr/>
            </a:lvl1pPr>
          </a:lstStyle>
          <a:p>
            <a:pPr>
              <a:defRPr/>
            </a:pPr>
            <a:fld id="{EC657C5F-0A7C-4975-9EB4-884AA9E6768C}" type="datetimeFigureOut">
              <a:rPr lang="nl-NL"/>
              <a:pPr>
                <a:defRPr/>
              </a:pPr>
              <a:t>22-11-2021</a:t>
            </a:fld>
            <a:endParaRPr lang="nl-NL"/>
          </a:p>
        </p:txBody>
      </p:sp>
      <p:sp>
        <p:nvSpPr>
          <p:cNvPr id="6" name="Footer Placeholder 4">
            <a:extLst>
              <a:ext uri="{FF2B5EF4-FFF2-40B4-BE49-F238E27FC236}">
                <a16:creationId xmlns:a16="http://schemas.microsoft.com/office/drawing/2014/main" id="{8D2381DA-1D8E-41A0-89E4-8AE4FBAB4541}"/>
              </a:ext>
            </a:extLst>
          </p:cNvPr>
          <p:cNvSpPr>
            <a:spLocks noGrp="1"/>
          </p:cNvSpPr>
          <p:nvPr>
            <p:ph type="ftr" sz="quarter" idx="11"/>
          </p:nvPr>
        </p:nvSpPr>
        <p:spPr/>
        <p:txBody>
          <a:bodyPr/>
          <a:lstStyle>
            <a:lvl1pPr>
              <a:defRPr/>
            </a:lvl1pPr>
          </a:lstStyle>
          <a:p>
            <a:pPr>
              <a:defRPr/>
            </a:pPr>
            <a:endParaRPr lang="nl-NL"/>
          </a:p>
        </p:txBody>
      </p:sp>
      <p:sp>
        <p:nvSpPr>
          <p:cNvPr id="7" name="Slide Number Placeholder 5">
            <a:extLst>
              <a:ext uri="{FF2B5EF4-FFF2-40B4-BE49-F238E27FC236}">
                <a16:creationId xmlns:a16="http://schemas.microsoft.com/office/drawing/2014/main" id="{770D3A7E-5893-43A7-BC67-D33E8D28C574}"/>
              </a:ext>
            </a:extLst>
          </p:cNvPr>
          <p:cNvSpPr>
            <a:spLocks noGrp="1"/>
          </p:cNvSpPr>
          <p:nvPr>
            <p:ph type="sldNum" sz="quarter" idx="12"/>
          </p:nvPr>
        </p:nvSpPr>
        <p:spPr/>
        <p:txBody>
          <a:bodyPr/>
          <a:lstStyle>
            <a:lvl1pPr>
              <a:defRPr>
                <a:solidFill>
                  <a:srgbClr val="000000"/>
                </a:solidFill>
              </a:defRPr>
            </a:lvl1pPr>
          </a:lstStyle>
          <a:p>
            <a:pPr>
              <a:defRPr/>
            </a:pPr>
            <a:r>
              <a:rPr lang="nl-NL"/>
              <a:t>.</a:t>
            </a:r>
            <a:endParaRPr lang="nl-NL" dirty="0">
              <a:solidFill>
                <a:srgbClr val="FFFFFF"/>
              </a:solidFill>
            </a:endParaRPr>
          </a:p>
        </p:txBody>
      </p:sp>
    </p:spTree>
    <p:extLst>
      <p:ext uri="{BB962C8B-B14F-4D97-AF65-F5344CB8AC3E}">
        <p14:creationId xmlns:p14="http://schemas.microsoft.com/office/powerpoint/2010/main" val="1550135733"/>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blank" preserve="1">
  <p:cSld name="Leeg">
    <p:bg>
      <p:bgRef idx="1001">
        <a:schemeClr val="bg2"/>
      </p:bgRef>
    </p:bg>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12CBD2B-801B-4149-A8BE-F90A841DA34E}"/>
              </a:ext>
            </a:extLst>
          </p:cNvPr>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Rectangle 5">
            <a:extLst>
              <a:ext uri="{FF2B5EF4-FFF2-40B4-BE49-F238E27FC236}">
                <a16:creationId xmlns:a16="http://schemas.microsoft.com/office/drawing/2014/main" id="{D5953F08-1DFC-4D63-9EA8-510F973AB531}"/>
              </a:ext>
            </a:extLst>
          </p:cNvPr>
          <p:cNvSpPr/>
          <p:nvPr/>
        </p:nvSpPr>
        <p:spPr>
          <a:xfrm>
            <a:off x="0" y="6334125"/>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4" name="Afbeelding 12">
            <a:extLst>
              <a:ext uri="{FF2B5EF4-FFF2-40B4-BE49-F238E27FC236}">
                <a16:creationId xmlns:a16="http://schemas.microsoft.com/office/drawing/2014/main" id="{C80D3137-5F05-46F5-B726-1644ECDE349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09000" y="4932363"/>
            <a:ext cx="3333750" cy="1189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Date Placeholder 6">
            <a:extLst>
              <a:ext uri="{FF2B5EF4-FFF2-40B4-BE49-F238E27FC236}">
                <a16:creationId xmlns:a16="http://schemas.microsoft.com/office/drawing/2014/main" id="{8FBA9861-ECDE-4354-B72F-79D88E2C9AE3}"/>
              </a:ext>
            </a:extLst>
          </p:cNvPr>
          <p:cNvSpPr>
            <a:spLocks noGrp="1"/>
          </p:cNvSpPr>
          <p:nvPr>
            <p:ph type="dt" sz="half" idx="10"/>
          </p:nvPr>
        </p:nvSpPr>
        <p:spPr/>
        <p:txBody>
          <a:bodyPr/>
          <a:lstStyle>
            <a:lvl1pPr>
              <a:defRPr/>
            </a:lvl1pPr>
          </a:lstStyle>
          <a:p>
            <a:pPr>
              <a:defRPr/>
            </a:pPr>
            <a:fld id="{EDCC6ACE-43A0-41AA-9EBF-475CACBD0C06}" type="datetimeFigureOut">
              <a:rPr lang="nl-NL"/>
              <a:pPr>
                <a:defRPr/>
              </a:pPr>
              <a:t>22-11-2021</a:t>
            </a:fld>
            <a:endParaRPr lang="nl-NL"/>
          </a:p>
        </p:txBody>
      </p:sp>
      <p:sp>
        <p:nvSpPr>
          <p:cNvPr id="6" name="Footer Placeholder 7">
            <a:extLst>
              <a:ext uri="{FF2B5EF4-FFF2-40B4-BE49-F238E27FC236}">
                <a16:creationId xmlns:a16="http://schemas.microsoft.com/office/drawing/2014/main" id="{087115AC-329E-486F-8C13-9552EE04E1C5}"/>
              </a:ext>
            </a:extLst>
          </p:cNvPr>
          <p:cNvSpPr>
            <a:spLocks noGrp="1"/>
          </p:cNvSpPr>
          <p:nvPr>
            <p:ph type="ftr" sz="quarter" idx="11"/>
          </p:nvPr>
        </p:nvSpPr>
        <p:spPr/>
        <p:txBody>
          <a:bodyPr/>
          <a:lstStyle>
            <a:lvl1pPr>
              <a:defRPr>
                <a:solidFill>
                  <a:srgbClr val="FFFFFF"/>
                </a:solidFill>
              </a:defRPr>
            </a:lvl1pPr>
          </a:lstStyle>
          <a:p>
            <a:pPr>
              <a:defRPr/>
            </a:pPr>
            <a:endParaRPr lang="nl-NL"/>
          </a:p>
        </p:txBody>
      </p:sp>
      <p:sp>
        <p:nvSpPr>
          <p:cNvPr id="7" name="Slide Number Placeholder 8">
            <a:extLst>
              <a:ext uri="{FF2B5EF4-FFF2-40B4-BE49-F238E27FC236}">
                <a16:creationId xmlns:a16="http://schemas.microsoft.com/office/drawing/2014/main" id="{0F3607EE-D6E3-46C7-8CAD-E89DED4E09A9}"/>
              </a:ext>
            </a:extLst>
          </p:cNvPr>
          <p:cNvSpPr>
            <a:spLocks noGrp="1"/>
          </p:cNvSpPr>
          <p:nvPr>
            <p:ph type="sldNum" sz="quarter" idx="12"/>
          </p:nvPr>
        </p:nvSpPr>
        <p:spPr/>
        <p:txBody>
          <a:bodyPr/>
          <a:lstStyle>
            <a:lvl1pPr>
              <a:defRPr/>
            </a:lvl1pPr>
          </a:lstStyle>
          <a:p>
            <a:pPr>
              <a:defRPr/>
            </a:pPr>
            <a:fld id="{4192B16B-E92F-4AEF-BCEA-88582805F223}" type="slidenum">
              <a:rPr lang="nl-NL"/>
              <a:pPr>
                <a:defRPr/>
              </a:pPr>
              <a:t>‹nr.›</a:t>
            </a:fld>
            <a:endParaRPr lang="nl-NL"/>
          </a:p>
        </p:txBody>
      </p:sp>
      <p:sp>
        <p:nvSpPr>
          <p:cNvPr id="11" name="Tekstvak 10">
            <a:extLst>
              <a:ext uri="{FF2B5EF4-FFF2-40B4-BE49-F238E27FC236}">
                <a16:creationId xmlns:a16="http://schemas.microsoft.com/office/drawing/2014/main" id="{EEA976C2-E37C-433A-B1EF-C5D8E4F86D0B}"/>
              </a:ext>
            </a:extLst>
          </p:cNvPr>
          <p:cNvSpPr txBox="1"/>
          <p:nvPr userDrawn="1"/>
        </p:nvSpPr>
        <p:spPr>
          <a:xfrm>
            <a:off x="213064" y="204186"/>
            <a:ext cx="11842812" cy="5847755"/>
          </a:xfrm>
          <a:prstGeom prst="rect">
            <a:avLst/>
          </a:prstGeom>
          <a:noFill/>
        </p:spPr>
        <p:txBody>
          <a:bodyPr wrap="square">
            <a:spAutoFit/>
          </a:bodyPr>
          <a:lstStyle/>
          <a:p>
            <a:pPr marL="0" marR="0" lvl="0" indent="0" algn="l" defTabSz="457200" rtl="0" eaLnBrk="0" fontAlgn="base" latinLnBrk="0" hangingPunct="0">
              <a:lnSpc>
                <a:spcPct val="100000"/>
              </a:lnSpc>
              <a:spcBef>
                <a:spcPct val="0"/>
              </a:spcBef>
              <a:spcAft>
                <a:spcPct val="0"/>
              </a:spcAft>
              <a:buClrTx/>
              <a:buSzTx/>
              <a:buFont typeface="Arial" panose="020B0604020202020204" pitchFamily="34" charset="0"/>
              <a:buNone/>
              <a:tabLst/>
              <a:defRPr/>
            </a:pPr>
            <a:r>
              <a:rPr lang="nl-NL" sz="2200" dirty="0"/>
              <a:t>• De  angst voor het onbekende: waar begint u aan? </a:t>
            </a:r>
          </a:p>
          <a:p>
            <a:r>
              <a:rPr lang="nl-NL" sz="2200" dirty="0"/>
              <a:t>• De angst voor de reacties van het slachtoffer als u er met hem/haar over praat. Wat maakt u allemaal los? </a:t>
            </a:r>
          </a:p>
          <a:p>
            <a:r>
              <a:rPr lang="nl-NL" sz="2200" dirty="0"/>
              <a:t>• Uw onzekerheid of u wel voldoende kennis hebt om in te kunnen schatten of u wel met een echte mishandeling situatie te maken hebt.</a:t>
            </a:r>
          </a:p>
          <a:p>
            <a:r>
              <a:rPr lang="nl-NL" sz="2200" dirty="0"/>
              <a:t> • U vindt dat y zich niet moet bemoeien hoe kinderen met hun ouders omgaan. Of hoe partners met elkaar omgaan. U wilt rekening houden met opvattingen uit andere culturen en die respecteren. </a:t>
            </a:r>
          </a:p>
          <a:p>
            <a:r>
              <a:rPr lang="nl-NL" sz="2200" dirty="0"/>
              <a:t>• De angst voor de agressie van de pleger. ´ Als ik er iets van zeg, dan worden ze agressief tegen mij” </a:t>
            </a:r>
          </a:p>
          <a:p>
            <a:r>
              <a:rPr lang="nl-NL" sz="2200" dirty="0"/>
              <a:t>• U vindt dat u zich niet moet bemoeien met hoe kinderen en ouders of hoe partners met elkaar omgaan. </a:t>
            </a:r>
          </a:p>
          <a:p>
            <a:r>
              <a:rPr lang="nl-NL" sz="2200" dirty="0"/>
              <a:t>• U weet niet wat u moet doen wanneer u een vermoeden van huiselijk geweld heeft. </a:t>
            </a:r>
          </a:p>
          <a:p>
            <a:r>
              <a:rPr lang="nl-NL" sz="2200" dirty="0"/>
              <a:t>• U denkt dat kinderen/verzorgers hun ouder zoiets niet aan doen. Of dat deze partner dit zijn partner niet aan doet. Zo’n aardige man/ zulke aardige kinderen zullen zoiets toch niet doen? </a:t>
            </a:r>
          </a:p>
          <a:p>
            <a:r>
              <a:rPr lang="nl-NL" sz="2200" dirty="0"/>
              <a:t>• Het slachtoffer wil niet dat u er met anderen over praat. </a:t>
            </a:r>
          </a:p>
          <a:p>
            <a:r>
              <a:rPr lang="nl-NL" sz="2200" dirty="0"/>
              <a:t>• U begrijpt het wel, de oudere is ook vaak lastig en vraagt 100 x hetzelfde </a:t>
            </a:r>
          </a:p>
          <a:p>
            <a:r>
              <a:rPr lang="nl-NL" sz="2200" dirty="0"/>
              <a:t>• Of u denkt wanneer iemand vertelt wel eens een klap te krijgen, </a:t>
            </a:r>
          </a:p>
          <a:p>
            <a:r>
              <a:rPr lang="nl-NL" sz="2200" dirty="0"/>
              <a:t>   dat het één klap is en dat het wel meevalt, “misschien valt het allemaal wel mee”. </a:t>
            </a:r>
          </a:p>
        </p:txBody>
      </p:sp>
    </p:spTree>
    <p:extLst>
      <p:ext uri="{BB962C8B-B14F-4D97-AF65-F5344CB8AC3E}">
        <p14:creationId xmlns:p14="http://schemas.microsoft.com/office/powerpoint/2010/main" val="849328753"/>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Titel en object">
    <p:bg>
      <p:bgRef idx="1001">
        <a:schemeClr val="bg2"/>
      </p:bgRef>
    </p:bg>
    <p:spTree>
      <p:nvGrpSpPr>
        <p:cNvPr id="1" name=""/>
        <p:cNvGrpSpPr/>
        <p:nvPr/>
      </p:nvGrpSpPr>
      <p:grpSpPr>
        <a:xfrm>
          <a:off x="0" y="0"/>
          <a:ext cx="0" cy="0"/>
          <a:chOff x="0" y="0"/>
          <a:chExt cx="0" cy="0"/>
        </a:xfrm>
      </p:grpSpPr>
      <p:pic>
        <p:nvPicPr>
          <p:cNvPr id="4" name="Afbeelding 10">
            <a:extLst>
              <a:ext uri="{FF2B5EF4-FFF2-40B4-BE49-F238E27FC236}">
                <a16:creationId xmlns:a16="http://schemas.microsoft.com/office/drawing/2014/main" id="{73DAEC7C-38BE-49B7-92E9-0EEF425505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09000" y="4975225"/>
            <a:ext cx="3333750"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hasCustomPrompt="1"/>
          </p:nvPr>
        </p:nvSpPr>
        <p:spPr/>
        <p:txBody>
          <a:bodyPr/>
          <a:lstStyle>
            <a:lvl1pPr marL="0">
              <a:defRPr/>
            </a:lvl1pPr>
          </a:lstStyle>
          <a:p>
            <a:r>
              <a:rPr lang="nl-NL" dirty="0"/>
              <a:t>Houdingsaspecten</a:t>
            </a:r>
            <a:endParaRPr lang="en-US" dirty="0"/>
          </a:p>
        </p:txBody>
      </p:sp>
      <p:sp>
        <p:nvSpPr>
          <p:cNvPr id="3" name="Content Placeholder 2"/>
          <p:cNvSpPr>
            <a:spLocks noGrp="1"/>
          </p:cNvSpPr>
          <p:nvPr>
            <p:ph idx="1"/>
          </p:nvPr>
        </p:nvSpPr>
        <p:spPr/>
        <p:txBody>
          <a:body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endParaRPr lang="en-US" dirty="0"/>
          </a:p>
        </p:txBody>
      </p:sp>
      <p:sp>
        <p:nvSpPr>
          <p:cNvPr id="5" name="Date Placeholder 3">
            <a:extLst>
              <a:ext uri="{FF2B5EF4-FFF2-40B4-BE49-F238E27FC236}">
                <a16:creationId xmlns:a16="http://schemas.microsoft.com/office/drawing/2014/main" id="{9B972A41-7782-4B52-A0A0-F5DE31C3E220}"/>
              </a:ext>
            </a:extLst>
          </p:cNvPr>
          <p:cNvSpPr>
            <a:spLocks noGrp="1"/>
          </p:cNvSpPr>
          <p:nvPr>
            <p:ph type="dt" sz="half" idx="10"/>
          </p:nvPr>
        </p:nvSpPr>
        <p:spPr/>
        <p:txBody>
          <a:bodyPr/>
          <a:lstStyle>
            <a:lvl1pPr>
              <a:defRPr/>
            </a:lvl1pPr>
          </a:lstStyle>
          <a:p>
            <a:pPr>
              <a:defRPr/>
            </a:pPr>
            <a:fld id="{EC657C5F-0A7C-4975-9EB4-884AA9E6768C}" type="datetimeFigureOut">
              <a:rPr lang="nl-NL"/>
              <a:pPr>
                <a:defRPr/>
              </a:pPr>
              <a:t>22-11-2021</a:t>
            </a:fld>
            <a:endParaRPr lang="nl-NL"/>
          </a:p>
        </p:txBody>
      </p:sp>
      <p:sp>
        <p:nvSpPr>
          <p:cNvPr id="6" name="Footer Placeholder 4">
            <a:extLst>
              <a:ext uri="{FF2B5EF4-FFF2-40B4-BE49-F238E27FC236}">
                <a16:creationId xmlns:a16="http://schemas.microsoft.com/office/drawing/2014/main" id="{8D2381DA-1D8E-41A0-89E4-8AE4FBAB4541}"/>
              </a:ext>
            </a:extLst>
          </p:cNvPr>
          <p:cNvSpPr>
            <a:spLocks noGrp="1"/>
          </p:cNvSpPr>
          <p:nvPr>
            <p:ph type="ftr" sz="quarter" idx="11"/>
          </p:nvPr>
        </p:nvSpPr>
        <p:spPr/>
        <p:txBody>
          <a:bodyPr/>
          <a:lstStyle>
            <a:lvl1pPr>
              <a:defRPr/>
            </a:lvl1pPr>
          </a:lstStyle>
          <a:p>
            <a:pPr>
              <a:defRPr/>
            </a:pPr>
            <a:endParaRPr lang="nl-NL"/>
          </a:p>
        </p:txBody>
      </p:sp>
      <p:sp>
        <p:nvSpPr>
          <p:cNvPr id="7" name="Slide Number Placeholder 5">
            <a:extLst>
              <a:ext uri="{FF2B5EF4-FFF2-40B4-BE49-F238E27FC236}">
                <a16:creationId xmlns:a16="http://schemas.microsoft.com/office/drawing/2014/main" id="{770D3A7E-5893-43A7-BC67-D33E8D28C574}"/>
              </a:ext>
            </a:extLst>
          </p:cNvPr>
          <p:cNvSpPr>
            <a:spLocks noGrp="1"/>
          </p:cNvSpPr>
          <p:nvPr>
            <p:ph type="sldNum" sz="quarter" idx="12"/>
          </p:nvPr>
        </p:nvSpPr>
        <p:spPr/>
        <p:txBody>
          <a:bodyPr/>
          <a:lstStyle>
            <a:lvl1pPr>
              <a:defRPr>
                <a:solidFill>
                  <a:srgbClr val="000000"/>
                </a:solidFill>
              </a:defRPr>
            </a:lvl1pPr>
          </a:lstStyle>
          <a:p>
            <a:pPr>
              <a:defRPr/>
            </a:pPr>
            <a:r>
              <a:rPr lang="nl-NL"/>
              <a:t>.</a:t>
            </a:r>
            <a:endParaRPr lang="nl-NL" dirty="0">
              <a:solidFill>
                <a:srgbClr val="FFFFFF"/>
              </a:solidFill>
            </a:endParaRPr>
          </a:p>
        </p:txBody>
      </p:sp>
    </p:spTree>
    <p:extLst>
      <p:ext uri="{BB962C8B-B14F-4D97-AF65-F5344CB8AC3E}">
        <p14:creationId xmlns:p14="http://schemas.microsoft.com/office/powerpoint/2010/main" val="724241234"/>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6_Titel en object">
    <p:bg>
      <p:bgRef idx="1001">
        <a:schemeClr val="bg2"/>
      </p:bgRef>
    </p:bg>
    <p:spTree>
      <p:nvGrpSpPr>
        <p:cNvPr id="1" name=""/>
        <p:cNvGrpSpPr/>
        <p:nvPr/>
      </p:nvGrpSpPr>
      <p:grpSpPr>
        <a:xfrm>
          <a:off x="0" y="0"/>
          <a:ext cx="0" cy="0"/>
          <a:chOff x="0" y="0"/>
          <a:chExt cx="0" cy="0"/>
        </a:xfrm>
      </p:grpSpPr>
      <p:pic>
        <p:nvPicPr>
          <p:cNvPr id="4" name="Afbeelding 10">
            <a:extLst>
              <a:ext uri="{FF2B5EF4-FFF2-40B4-BE49-F238E27FC236}">
                <a16:creationId xmlns:a16="http://schemas.microsoft.com/office/drawing/2014/main" id="{73DAEC7C-38BE-49B7-92E9-0EEF425505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09000" y="4975225"/>
            <a:ext cx="3333750"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marL="0">
              <a:defRPr/>
            </a:lvl1pPr>
          </a:lstStyle>
          <a:p>
            <a:r>
              <a:rPr lang="nl-NL" dirty="0"/>
              <a:t>Klik om stijl te bewerken</a:t>
            </a:r>
            <a:endParaRPr lang="en-US" dirty="0"/>
          </a:p>
        </p:txBody>
      </p:sp>
      <p:sp>
        <p:nvSpPr>
          <p:cNvPr id="3" name="Content Placeholder 2"/>
          <p:cNvSpPr>
            <a:spLocks noGrp="1"/>
          </p:cNvSpPr>
          <p:nvPr>
            <p:ph idx="1"/>
          </p:nvPr>
        </p:nvSpPr>
        <p:spPr/>
        <p:txBody>
          <a:bodyPr/>
          <a:lstStyle/>
          <a:p>
            <a:pPr lvl="0"/>
            <a:r>
              <a:rPr lang="nl-NL" dirty="0"/>
              <a:t>Klikken om de tekststijl van het model te bewerken</a:t>
            </a:r>
          </a:p>
          <a:p>
            <a:pPr lvl="1"/>
            <a:r>
              <a:rPr lang="nl-NL" dirty="0"/>
              <a:t>Tweede niveau</a:t>
            </a:r>
          </a:p>
          <a:p>
            <a:pPr lvl="2"/>
            <a:r>
              <a:rPr lang="nl-NL" dirty="0"/>
              <a:t>Derde niveau</a:t>
            </a:r>
          </a:p>
          <a:p>
            <a:pPr lvl="3"/>
            <a:r>
              <a:rPr lang="nl-NL" dirty="0"/>
              <a:t>Vierde niveau</a:t>
            </a:r>
          </a:p>
          <a:p>
            <a:pPr lvl="4"/>
            <a:r>
              <a:rPr lang="nl-NL" dirty="0"/>
              <a:t>Vijfde niveau</a:t>
            </a:r>
            <a:endParaRPr lang="en-US" dirty="0"/>
          </a:p>
        </p:txBody>
      </p:sp>
      <p:sp>
        <p:nvSpPr>
          <p:cNvPr id="5" name="Date Placeholder 3">
            <a:extLst>
              <a:ext uri="{FF2B5EF4-FFF2-40B4-BE49-F238E27FC236}">
                <a16:creationId xmlns:a16="http://schemas.microsoft.com/office/drawing/2014/main" id="{9B972A41-7782-4B52-A0A0-F5DE31C3E220}"/>
              </a:ext>
            </a:extLst>
          </p:cNvPr>
          <p:cNvSpPr>
            <a:spLocks noGrp="1"/>
          </p:cNvSpPr>
          <p:nvPr>
            <p:ph type="dt" sz="half" idx="10"/>
          </p:nvPr>
        </p:nvSpPr>
        <p:spPr/>
        <p:txBody>
          <a:bodyPr/>
          <a:lstStyle>
            <a:lvl1pPr>
              <a:defRPr/>
            </a:lvl1pPr>
          </a:lstStyle>
          <a:p>
            <a:pPr>
              <a:defRPr/>
            </a:pPr>
            <a:fld id="{EC657C5F-0A7C-4975-9EB4-884AA9E6768C}" type="datetimeFigureOut">
              <a:rPr lang="nl-NL"/>
              <a:pPr>
                <a:defRPr/>
              </a:pPr>
              <a:t>22-11-2021</a:t>
            </a:fld>
            <a:endParaRPr lang="nl-NL"/>
          </a:p>
        </p:txBody>
      </p:sp>
      <p:sp>
        <p:nvSpPr>
          <p:cNvPr id="6" name="Footer Placeholder 4">
            <a:extLst>
              <a:ext uri="{FF2B5EF4-FFF2-40B4-BE49-F238E27FC236}">
                <a16:creationId xmlns:a16="http://schemas.microsoft.com/office/drawing/2014/main" id="{8D2381DA-1D8E-41A0-89E4-8AE4FBAB4541}"/>
              </a:ext>
            </a:extLst>
          </p:cNvPr>
          <p:cNvSpPr>
            <a:spLocks noGrp="1"/>
          </p:cNvSpPr>
          <p:nvPr>
            <p:ph type="ftr" sz="quarter" idx="11"/>
          </p:nvPr>
        </p:nvSpPr>
        <p:spPr/>
        <p:txBody>
          <a:bodyPr/>
          <a:lstStyle>
            <a:lvl1pPr>
              <a:defRPr/>
            </a:lvl1pPr>
          </a:lstStyle>
          <a:p>
            <a:pPr>
              <a:defRPr/>
            </a:pPr>
            <a:endParaRPr lang="nl-NL"/>
          </a:p>
        </p:txBody>
      </p:sp>
      <p:sp>
        <p:nvSpPr>
          <p:cNvPr id="7" name="Slide Number Placeholder 5">
            <a:extLst>
              <a:ext uri="{FF2B5EF4-FFF2-40B4-BE49-F238E27FC236}">
                <a16:creationId xmlns:a16="http://schemas.microsoft.com/office/drawing/2014/main" id="{770D3A7E-5893-43A7-BC67-D33E8D28C574}"/>
              </a:ext>
            </a:extLst>
          </p:cNvPr>
          <p:cNvSpPr>
            <a:spLocks noGrp="1"/>
          </p:cNvSpPr>
          <p:nvPr>
            <p:ph type="sldNum" sz="quarter" idx="12"/>
          </p:nvPr>
        </p:nvSpPr>
        <p:spPr/>
        <p:txBody>
          <a:bodyPr/>
          <a:lstStyle>
            <a:lvl1pPr>
              <a:defRPr>
                <a:solidFill>
                  <a:srgbClr val="000000"/>
                </a:solidFill>
              </a:defRPr>
            </a:lvl1pPr>
          </a:lstStyle>
          <a:p>
            <a:pPr>
              <a:defRPr/>
            </a:pPr>
            <a:r>
              <a:rPr lang="nl-NL"/>
              <a:t>.</a:t>
            </a:r>
            <a:endParaRPr lang="nl-NL" dirty="0">
              <a:solidFill>
                <a:srgbClr val="FFFFFF"/>
              </a:solidFill>
            </a:endParaRPr>
          </a:p>
        </p:txBody>
      </p:sp>
    </p:spTree>
    <p:extLst>
      <p:ext uri="{BB962C8B-B14F-4D97-AF65-F5344CB8AC3E}">
        <p14:creationId xmlns:p14="http://schemas.microsoft.com/office/powerpoint/2010/main" val="2473989479"/>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5_Titel en object">
    <p:bg>
      <p:bgRef idx="1001">
        <a:schemeClr val="bg2"/>
      </p:bgRef>
    </p:bg>
    <p:spTree>
      <p:nvGrpSpPr>
        <p:cNvPr id="1" name=""/>
        <p:cNvGrpSpPr/>
        <p:nvPr/>
      </p:nvGrpSpPr>
      <p:grpSpPr>
        <a:xfrm>
          <a:off x="0" y="0"/>
          <a:ext cx="0" cy="0"/>
          <a:chOff x="0" y="0"/>
          <a:chExt cx="0" cy="0"/>
        </a:xfrm>
      </p:grpSpPr>
      <p:pic>
        <p:nvPicPr>
          <p:cNvPr id="4" name="Afbeelding 10">
            <a:extLst>
              <a:ext uri="{FF2B5EF4-FFF2-40B4-BE49-F238E27FC236}">
                <a16:creationId xmlns:a16="http://schemas.microsoft.com/office/drawing/2014/main" id="{73DAEC7C-38BE-49B7-92E9-0EEF425505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09000" y="4975225"/>
            <a:ext cx="3333750"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marL="0">
              <a:defRPr/>
            </a:lvl1p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3">
            <a:extLst>
              <a:ext uri="{FF2B5EF4-FFF2-40B4-BE49-F238E27FC236}">
                <a16:creationId xmlns:a16="http://schemas.microsoft.com/office/drawing/2014/main" id="{9B972A41-7782-4B52-A0A0-F5DE31C3E220}"/>
              </a:ext>
            </a:extLst>
          </p:cNvPr>
          <p:cNvSpPr>
            <a:spLocks noGrp="1"/>
          </p:cNvSpPr>
          <p:nvPr>
            <p:ph type="dt" sz="half" idx="10"/>
          </p:nvPr>
        </p:nvSpPr>
        <p:spPr/>
        <p:txBody>
          <a:bodyPr/>
          <a:lstStyle>
            <a:lvl1pPr>
              <a:defRPr/>
            </a:lvl1pPr>
          </a:lstStyle>
          <a:p>
            <a:pPr>
              <a:defRPr/>
            </a:pPr>
            <a:fld id="{EC657C5F-0A7C-4975-9EB4-884AA9E6768C}" type="datetimeFigureOut">
              <a:rPr lang="nl-NL"/>
              <a:pPr>
                <a:defRPr/>
              </a:pPr>
              <a:t>22-11-2021</a:t>
            </a:fld>
            <a:endParaRPr lang="nl-NL"/>
          </a:p>
        </p:txBody>
      </p:sp>
      <p:sp>
        <p:nvSpPr>
          <p:cNvPr id="6" name="Footer Placeholder 4">
            <a:extLst>
              <a:ext uri="{FF2B5EF4-FFF2-40B4-BE49-F238E27FC236}">
                <a16:creationId xmlns:a16="http://schemas.microsoft.com/office/drawing/2014/main" id="{8D2381DA-1D8E-41A0-89E4-8AE4FBAB4541}"/>
              </a:ext>
            </a:extLst>
          </p:cNvPr>
          <p:cNvSpPr>
            <a:spLocks noGrp="1"/>
          </p:cNvSpPr>
          <p:nvPr>
            <p:ph type="ftr" sz="quarter" idx="11"/>
          </p:nvPr>
        </p:nvSpPr>
        <p:spPr/>
        <p:txBody>
          <a:bodyPr/>
          <a:lstStyle>
            <a:lvl1pPr>
              <a:defRPr/>
            </a:lvl1pPr>
          </a:lstStyle>
          <a:p>
            <a:pPr>
              <a:defRPr/>
            </a:pPr>
            <a:endParaRPr lang="nl-NL"/>
          </a:p>
        </p:txBody>
      </p:sp>
      <p:sp>
        <p:nvSpPr>
          <p:cNvPr id="7" name="Slide Number Placeholder 5">
            <a:extLst>
              <a:ext uri="{FF2B5EF4-FFF2-40B4-BE49-F238E27FC236}">
                <a16:creationId xmlns:a16="http://schemas.microsoft.com/office/drawing/2014/main" id="{770D3A7E-5893-43A7-BC67-D33E8D28C574}"/>
              </a:ext>
            </a:extLst>
          </p:cNvPr>
          <p:cNvSpPr>
            <a:spLocks noGrp="1"/>
          </p:cNvSpPr>
          <p:nvPr>
            <p:ph type="sldNum" sz="quarter" idx="12"/>
          </p:nvPr>
        </p:nvSpPr>
        <p:spPr/>
        <p:txBody>
          <a:bodyPr/>
          <a:lstStyle>
            <a:lvl1pPr>
              <a:defRPr>
                <a:solidFill>
                  <a:srgbClr val="000000"/>
                </a:solidFill>
              </a:defRPr>
            </a:lvl1pPr>
          </a:lstStyle>
          <a:p>
            <a:pPr>
              <a:defRPr/>
            </a:pPr>
            <a:r>
              <a:rPr lang="nl-NL"/>
              <a:t>.</a:t>
            </a:r>
            <a:endParaRPr lang="nl-NL" dirty="0">
              <a:solidFill>
                <a:srgbClr val="FFFFFF"/>
              </a:solidFill>
            </a:endParaRPr>
          </a:p>
        </p:txBody>
      </p:sp>
    </p:spTree>
    <p:extLst>
      <p:ext uri="{BB962C8B-B14F-4D97-AF65-F5344CB8AC3E}">
        <p14:creationId xmlns:p14="http://schemas.microsoft.com/office/powerpoint/2010/main" val="3926030471"/>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4_Titel en object">
    <p:bg>
      <p:bgRef idx="1001">
        <a:schemeClr val="bg2"/>
      </p:bgRef>
    </p:bg>
    <p:spTree>
      <p:nvGrpSpPr>
        <p:cNvPr id="1" name=""/>
        <p:cNvGrpSpPr/>
        <p:nvPr/>
      </p:nvGrpSpPr>
      <p:grpSpPr>
        <a:xfrm>
          <a:off x="0" y="0"/>
          <a:ext cx="0" cy="0"/>
          <a:chOff x="0" y="0"/>
          <a:chExt cx="0" cy="0"/>
        </a:xfrm>
      </p:grpSpPr>
      <p:pic>
        <p:nvPicPr>
          <p:cNvPr id="4" name="Afbeelding 10">
            <a:extLst>
              <a:ext uri="{FF2B5EF4-FFF2-40B4-BE49-F238E27FC236}">
                <a16:creationId xmlns:a16="http://schemas.microsoft.com/office/drawing/2014/main" id="{73DAEC7C-38BE-49B7-92E9-0EEF425505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09000" y="4975225"/>
            <a:ext cx="3333750"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marL="0">
              <a:defRPr/>
            </a:lvl1p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3">
            <a:extLst>
              <a:ext uri="{FF2B5EF4-FFF2-40B4-BE49-F238E27FC236}">
                <a16:creationId xmlns:a16="http://schemas.microsoft.com/office/drawing/2014/main" id="{9B972A41-7782-4B52-A0A0-F5DE31C3E220}"/>
              </a:ext>
            </a:extLst>
          </p:cNvPr>
          <p:cNvSpPr>
            <a:spLocks noGrp="1"/>
          </p:cNvSpPr>
          <p:nvPr>
            <p:ph type="dt" sz="half" idx="10"/>
          </p:nvPr>
        </p:nvSpPr>
        <p:spPr/>
        <p:txBody>
          <a:bodyPr/>
          <a:lstStyle>
            <a:lvl1pPr>
              <a:defRPr/>
            </a:lvl1pPr>
          </a:lstStyle>
          <a:p>
            <a:pPr>
              <a:defRPr/>
            </a:pPr>
            <a:fld id="{EC657C5F-0A7C-4975-9EB4-884AA9E6768C}" type="datetimeFigureOut">
              <a:rPr lang="nl-NL"/>
              <a:pPr>
                <a:defRPr/>
              </a:pPr>
              <a:t>22-11-2021</a:t>
            </a:fld>
            <a:endParaRPr lang="nl-NL"/>
          </a:p>
        </p:txBody>
      </p:sp>
      <p:sp>
        <p:nvSpPr>
          <p:cNvPr id="6" name="Footer Placeholder 4">
            <a:extLst>
              <a:ext uri="{FF2B5EF4-FFF2-40B4-BE49-F238E27FC236}">
                <a16:creationId xmlns:a16="http://schemas.microsoft.com/office/drawing/2014/main" id="{8D2381DA-1D8E-41A0-89E4-8AE4FBAB4541}"/>
              </a:ext>
            </a:extLst>
          </p:cNvPr>
          <p:cNvSpPr>
            <a:spLocks noGrp="1"/>
          </p:cNvSpPr>
          <p:nvPr>
            <p:ph type="ftr" sz="quarter" idx="11"/>
          </p:nvPr>
        </p:nvSpPr>
        <p:spPr/>
        <p:txBody>
          <a:bodyPr/>
          <a:lstStyle>
            <a:lvl1pPr>
              <a:defRPr/>
            </a:lvl1pPr>
          </a:lstStyle>
          <a:p>
            <a:pPr>
              <a:defRPr/>
            </a:pPr>
            <a:endParaRPr lang="nl-NL"/>
          </a:p>
        </p:txBody>
      </p:sp>
      <p:sp>
        <p:nvSpPr>
          <p:cNvPr id="7" name="Slide Number Placeholder 5">
            <a:extLst>
              <a:ext uri="{FF2B5EF4-FFF2-40B4-BE49-F238E27FC236}">
                <a16:creationId xmlns:a16="http://schemas.microsoft.com/office/drawing/2014/main" id="{770D3A7E-5893-43A7-BC67-D33E8D28C574}"/>
              </a:ext>
            </a:extLst>
          </p:cNvPr>
          <p:cNvSpPr>
            <a:spLocks noGrp="1"/>
          </p:cNvSpPr>
          <p:nvPr>
            <p:ph type="sldNum" sz="quarter" idx="12"/>
          </p:nvPr>
        </p:nvSpPr>
        <p:spPr/>
        <p:txBody>
          <a:bodyPr/>
          <a:lstStyle>
            <a:lvl1pPr>
              <a:defRPr>
                <a:solidFill>
                  <a:srgbClr val="000000"/>
                </a:solidFill>
              </a:defRPr>
            </a:lvl1pPr>
          </a:lstStyle>
          <a:p>
            <a:pPr>
              <a:defRPr/>
            </a:pPr>
            <a:r>
              <a:rPr lang="nl-NL"/>
              <a:t>.</a:t>
            </a:r>
            <a:endParaRPr lang="nl-NL" dirty="0">
              <a:solidFill>
                <a:srgbClr val="FFFFFF"/>
              </a:solidFill>
            </a:endParaRPr>
          </a:p>
        </p:txBody>
      </p:sp>
    </p:spTree>
    <p:extLst>
      <p:ext uri="{BB962C8B-B14F-4D97-AF65-F5344CB8AC3E}">
        <p14:creationId xmlns:p14="http://schemas.microsoft.com/office/powerpoint/2010/main" val="2122554498"/>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2_Titel en object">
    <p:bg>
      <p:bgRef idx="1001">
        <a:schemeClr val="bg2"/>
      </p:bgRef>
    </p:bg>
    <p:spTree>
      <p:nvGrpSpPr>
        <p:cNvPr id="1" name=""/>
        <p:cNvGrpSpPr/>
        <p:nvPr/>
      </p:nvGrpSpPr>
      <p:grpSpPr>
        <a:xfrm>
          <a:off x="0" y="0"/>
          <a:ext cx="0" cy="0"/>
          <a:chOff x="0" y="0"/>
          <a:chExt cx="0" cy="0"/>
        </a:xfrm>
      </p:grpSpPr>
      <p:pic>
        <p:nvPicPr>
          <p:cNvPr id="4" name="Afbeelding 10">
            <a:extLst>
              <a:ext uri="{FF2B5EF4-FFF2-40B4-BE49-F238E27FC236}">
                <a16:creationId xmlns:a16="http://schemas.microsoft.com/office/drawing/2014/main" id="{73DAEC7C-38BE-49B7-92E9-0EEF425505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09000" y="4975225"/>
            <a:ext cx="3333750"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marL="0">
              <a:defRPr/>
            </a:lvl1p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3">
            <a:extLst>
              <a:ext uri="{FF2B5EF4-FFF2-40B4-BE49-F238E27FC236}">
                <a16:creationId xmlns:a16="http://schemas.microsoft.com/office/drawing/2014/main" id="{9B972A41-7782-4B52-A0A0-F5DE31C3E220}"/>
              </a:ext>
            </a:extLst>
          </p:cNvPr>
          <p:cNvSpPr>
            <a:spLocks noGrp="1"/>
          </p:cNvSpPr>
          <p:nvPr>
            <p:ph type="dt" sz="half" idx="10"/>
          </p:nvPr>
        </p:nvSpPr>
        <p:spPr/>
        <p:txBody>
          <a:bodyPr/>
          <a:lstStyle>
            <a:lvl1pPr>
              <a:defRPr/>
            </a:lvl1pPr>
          </a:lstStyle>
          <a:p>
            <a:pPr>
              <a:defRPr/>
            </a:pPr>
            <a:fld id="{EC657C5F-0A7C-4975-9EB4-884AA9E6768C}" type="datetimeFigureOut">
              <a:rPr lang="nl-NL"/>
              <a:pPr>
                <a:defRPr/>
              </a:pPr>
              <a:t>22-11-2021</a:t>
            </a:fld>
            <a:endParaRPr lang="nl-NL"/>
          </a:p>
        </p:txBody>
      </p:sp>
      <p:sp>
        <p:nvSpPr>
          <p:cNvPr id="6" name="Footer Placeholder 4">
            <a:extLst>
              <a:ext uri="{FF2B5EF4-FFF2-40B4-BE49-F238E27FC236}">
                <a16:creationId xmlns:a16="http://schemas.microsoft.com/office/drawing/2014/main" id="{8D2381DA-1D8E-41A0-89E4-8AE4FBAB4541}"/>
              </a:ext>
            </a:extLst>
          </p:cNvPr>
          <p:cNvSpPr>
            <a:spLocks noGrp="1"/>
          </p:cNvSpPr>
          <p:nvPr>
            <p:ph type="ftr" sz="quarter" idx="11"/>
          </p:nvPr>
        </p:nvSpPr>
        <p:spPr/>
        <p:txBody>
          <a:bodyPr/>
          <a:lstStyle>
            <a:lvl1pPr>
              <a:defRPr/>
            </a:lvl1pPr>
          </a:lstStyle>
          <a:p>
            <a:pPr>
              <a:defRPr/>
            </a:pPr>
            <a:endParaRPr lang="nl-NL"/>
          </a:p>
        </p:txBody>
      </p:sp>
      <p:sp>
        <p:nvSpPr>
          <p:cNvPr id="7" name="Slide Number Placeholder 5">
            <a:extLst>
              <a:ext uri="{FF2B5EF4-FFF2-40B4-BE49-F238E27FC236}">
                <a16:creationId xmlns:a16="http://schemas.microsoft.com/office/drawing/2014/main" id="{770D3A7E-5893-43A7-BC67-D33E8D28C574}"/>
              </a:ext>
            </a:extLst>
          </p:cNvPr>
          <p:cNvSpPr>
            <a:spLocks noGrp="1"/>
          </p:cNvSpPr>
          <p:nvPr>
            <p:ph type="sldNum" sz="quarter" idx="12"/>
          </p:nvPr>
        </p:nvSpPr>
        <p:spPr/>
        <p:txBody>
          <a:bodyPr/>
          <a:lstStyle>
            <a:lvl1pPr>
              <a:defRPr>
                <a:solidFill>
                  <a:srgbClr val="000000"/>
                </a:solidFill>
              </a:defRPr>
            </a:lvl1pPr>
          </a:lstStyle>
          <a:p>
            <a:pPr>
              <a:defRPr/>
            </a:pPr>
            <a:r>
              <a:rPr lang="nl-NL"/>
              <a:t>.</a:t>
            </a:r>
            <a:endParaRPr lang="nl-NL" dirty="0">
              <a:solidFill>
                <a:srgbClr val="FFFFFF"/>
              </a:solidFill>
            </a:endParaRPr>
          </a:p>
        </p:txBody>
      </p:sp>
    </p:spTree>
    <p:extLst>
      <p:ext uri="{BB962C8B-B14F-4D97-AF65-F5344CB8AC3E}">
        <p14:creationId xmlns:p14="http://schemas.microsoft.com/office/powerpoint/2010/main" val="3876057500"/>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EFE081E-D4A9-48A3-A599-80619BD58F45}"/>
              </a:ext>
            </a:extLst>
          </p:cNvPr>
          <p:cNvSpPr/>
          <p:nvPr/>
        </p:nvSpPr>
        <p:spPr>
          <a:xfrm>
            <a:off x="0"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a:extLst>
              <a:ext uri="{FF2B5EF4-FFF2-40B4-BE49-F238E27FC236}">
                <a16:creationId xmlns:a16="http://schemas.microsoft.com/office/drawing/2014/main" id="{59840EFF-23AB-402D-9F8C-8AD5974FB9DD}"/>
              </a:ext>
            </a:extLst>
          </p:cNvPr>
          <p:cNvSpPr/>
          <p:nvPr/>
        </p:nvSpPr>
        <p:spPr>
          <a:xfrm>
            <a:off x="0" y="6334125"/>
            <a:ext cx="12192000" cy="66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a:extLst>
              <a:ext uri="{FF2B5EF4-FFF2-40B4-BE49-F238E27FC236}">
                <a16:creationId xmlns:a16="http://schemas.microsoft.com/office/drawing/2014/main" id="{D1545017-E128-484A-A66F-4F5D0AD6F4A3}"/>
              </a:ext>
            </a:extLst>
          </p:cNvPr>
          <p:cNvSpPr>
            <a:spLocks noGrp="1"/>
          </p:cNvSpPr>
          <p:nvPr>
            <p:ph type="title"/>
          </p:nvPr>
        </p:nvSpPr>
        <p:spPr>
          <a:xfrm>
            <a:off x="1096963" y="287338"/>
            <a:ext cx="10058400" cy="1449387"/>
          </a:xfrm>
          <a:prstGeom prst="rect">
            <a:avLst/>
          </a:prstGeom>
        </p:spPr>
        <p:txBody>
          <a:bodyPr vert="horz" lIns="91440" tIns="45720" rIns="91440" bIns="45720" rtlCol="0" anchor="b">
            <a:normAutofit/>
          </a:bodyPr>
          <a:lstStyle/>
          <a:p>
            <a:r>
              <a:rPr lang="nl-NL"/>
              <a:t>Klik om stijl te bewerken</a:t>
            </a:r>
            <a:endParaRPr lang="en-US" dirty="0"/>
          </a:p>
        </p:txBody>
      </p:sp>
      <p:sp>
        <p:nvSpPr>
          <p:cNvPr id="1029" name="Text Placeholder 2">
            <a:extLst>
              <a:ext uri="{FF2B5EF4-FFF2-40B4-BE49-F238E27FC236}">
                <a16:creationId xmlns:a16="http://schemas.microsoft.com/office/drawing/2014/main" id="{B79650F9-BFD7-4E7F-9FBA-FF33E452A110}"/>
              </a:ext>
            </a:extLst>
          </p:cNvPr>
          <p:cNvSpPr>
            <a:spLocks noGrp="1" noChangeArrowheads="1"/>
          </p:cNvSpPr>
          <p:nvPr>
            <p:ph type="body" idx="1"/>
          </p:nvPr>
        </p:nvSpPr>
        <p:spPr bwMode="auto">
          <a:xfrm>
            <a:off x="1096963" y="1846263"/>
            <a:ext cx="10058400" cy="402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nl-NL" altLang="nl-NL"/>
              <a:t>Klikken om de tekststijl van het model te bewerken</a:t>
            </a:r>
          </a:p>
          <a:p>
            <a:pPr lvl="1"/>
            <a:r>
              <a:rPr lang="nl-NL" altLang="nl-NL"/>
              <a:t>Tweede niveau</a:t>
            </a:r>
          </a:p>
          <a:p>
            <a:pPr lvl="2"/>
            <a:r>
              <a:rPr lang="nl-NL" altLang="nl-NL"/>
              <a:t>Derde niveau</a:t>
            </a:r>
          </a:p>
          <a:p>
            <a:pPr lvl="3"/>
            <a:r>
              <a:rPr lang="nl-NL" altLang="nl-NL"/>
              <a:t>Vierde niveau</a:t>
            </a:r>
          </a:p>
          <a:p>
            <a:pPr lvl="4"/>
            <a:r>
              <a:rPr lang="nl-NL" altLang="nl-NL"/>
              <a:t>Vijfde niveau</a:t>
            </a:r>
            <a:endParaRPr lang="en-US" altLang="nl-NL"/>
          </a:p>
        </p:txBody>
      </p:sp>
      <p:sp>
        <p:nvSpPr>
          <p:cNvPr id="4" name="Date Placeholder 3">
            <a:extLst>
              <a:ext uri="{FF2B5EF4-FFF2-40B4-BE49-F238E27FC236}">
                <a16:creationId xmlns:a16="http://schemas.microsoft.com/office/drawing/2014/main" id="{75DD8C08-4C32-4956-986C-2448E55A0020}"/>
              </a:ext>
            </a:extLst>
          </p:cNvPr>
          <p:cNvSpPr>
            <a:spLocks noGrp="1"/>
          </p:cNvSpPr>
          <p:nvPr>
            <p:ph type="dt" sz="half" idx="2"/>
          </p:nvPr>
        </p:nvSpPr>
        <p:spPr>
          <a:xfrm>
            <a:off x="1096963" y="6459538"/>
            <a:ext cx="2473325" cy="365125"/>
          </a:xfrm>
          <a:prstGeom prst="rect">
            <a:avLst/>
          </a:prstGeom>
        </p:spPr>
        <p:txBody>
          <a:bodyPr vert="horz" lIns="91440" tIns="45720" rIns="91440" bIns="45720" rtlCol="0" anchor="ctr"/>
          <a:lstStyle>
            <a:lvl1pPr algn="l" eaLnBrk="1" fontAlgn="auto" hangingPunct="1">
              <a:spcBef>
                <a:spcPts val="0"/>
              </a:spcBef>
              <a:spcAft>
                <a:spcPts val="0"/>
              </a:spcAft>
              <a:defRPr sz="900" smtClean="0">
                <a:solidFill>
                  <a:srgbClr val="FFFFFF"/>
                </a:solidFill>
                <a:latin typeface="+mn-lt"/>
              </a:defRPr>
            </a:lvl1pPr>
          </a:lstStyle>
          <a:p>
            <a:pPr>
              <a:defRPr/>
            </a:pPr>
            <a:fld id="{CBB6906A-76D5-4FFE-BC98-50913B64B80D}" type="datetimeFigureOut">
              <a:rPr lang="nl-NL"/>
              <a:pPr>
                <a:defRPr/>
              </a:pPr>
              <a:t>22-11-2021</a:t>
            </a:fld>
            <a:endParaRPr lang="nl-NL"/>
          </a:p>
        </p:txBody>
      </p:sp>
      <p:sp>
        <p:nvSpPr>
          <p:cNvPr id="5" name="Footer Placeholder 4">
            <a:extLst>
              <a:ext uri="{FF2B5EF4-FFF2-40B4-BE49-F238E27FC236}">
                <a16:creationId xmlns:a16="http://schemas.microsoft.com/office/drawing/2014/main" id="{DBC881DB-68DA-4D99-A7C4-E0AE449647A3}"/>
              </a:ext>
            </a:extLst>
          </p:cNvPr>
          <p:cNvSpPr>
            <a:spLocks noGrp="1"/>
          </p:cNvSpPr>
          <p:nvPr>
            <p:ph type="ftr" sz="quarter" idx="3"/>
          </p:nvPr>
        </p:nvSpPr>
        <p:spPr>
          <a:xfrm>
            <a:off x="3686175" y="6459538"/>
            <a:ext cx="4822825" cy="365125"/>
          </a:xfrm>
          <a:prstGeom prst="rect">
            <a:avLst/>
          </a:prstGeom>
        </p:spPr>
        <p:txBody>
          <a:bodyPr vert="horz" lIns="91440" tIns="45720" rIns="91440" bIns="45720" rtlCol="0" anchor="ctr"/>
          <a:lstStyle>
            <a:lvl1pPr algn="ctr" eaLnBrk="1" fontAlgn="auto" hangingPunct="1">
              <a:spcBef>
                <a:spcPts val="0"/>
              </a:spcBef>
              <a:spcAft>
                <a:spcPts val="0"/>
              </a:spcAft>
              <a:defRPr sz="900" cap="all" baseline="0">
                <a:solidFill>
                  <a:srgbClr val="FFFFFF"/>
                </a:solidFill>
                <a:latin typeface="+mn-lt"/>
              </a:defRPr>
            </a:lvl1pPr>
          </a:lstStyle>
          <a:p>
            <a:pPr>
              <a:defRPr/>
            </a:pPr>
            <a:endParaRPr lang="nl-NL"/>
          </a:p>
        </p:txBody>
      </p:sp>
      <p:sp>
        <p:nvSpPr>
          <p:cNvPr id="6" name="Slide Number Placeholder 5">
            <a:extLst>
              <a:ext uri="{FF2B5EF4-FFF2-40B4-BE49-F238E27FC236}">
                <a16:creationId xmlns:a16="http://schemas.microsoft.com/office/drawing/2014/main" id="{582ABF40-CBC7-4726-8E4F-C051DB97B501}"/>
              </a:ext>
            </a:extLst>
          </p:cNvPr>
          <p:cNvSpPr>
            <a:spLocks noGrp="1"/>
          </p:cNvSpPr>
          <p:nvPr>
            <p:ph type="sldNum" sz="quarter" idx="4"/>
          </p:nvPr>
        </p:nvSpPr>
        <p:spPr>
          <a:xfrm>
            <a:off x="9901238" y="6459538"/>
            <a:ext cx="1311275" cy="365125"/>
          </a:xfrm>
          <a:prstGeom prst="rect">
            <a:avLst/>
          </a:prstGeom>
        </p:spPr>
        <p:txBody>
          <a:bodyPr vert="horz" lIns="91440" tIns="45720" rIns="91440" bIns="45720" rtlCol="0" anchor="ctr"/>
          <a:lstStyle>
            <a:lvl1pPr algn="r" eaLnBrk="1" fontAlgn="auto" hangingPunct="1">
              <a:spcBef>
                <a:spcPts val="0"/>
              </a:spcBef>
              <a:spcAft>
                <a:spcPts val="0"/>
              </a:spcAft>
              <a:defRPr sz="1050" smtClean="0">
                <a:solidFill>
                  <a:srgbClr val="FFFFFF"/>
                </a:solidFill>
                <a:latin typeface="+mn-lt"/>
              </a:defRPr>
            </a:lvl1pPr>
          </a:lstStyle>
          <a:p>
            <a:pPr>
              <a:defRPr/>
            </a:pPr>
            <a:fld id="{2FCD4A1F-FC37-4E3B-8884-9D5ACB6F374B}" type="slidenum">
              <a:rPr lang="nl-NL"/>
              <a:pPr>
                <a:defRPr/>
              </a:pPr>
              <a:t>‹nr.›</a:t>
            </a:fld>
            <a:endParaRPr lang="nl-NL"/>
          </a:p>
        </p:txBody>
      </p:sp>
      <p:cxnSp>
        <p:nvCxnSpPr>
          <p:cNvPr id="10" name="Straight Connector 9">
            <a:extLst>
              <a:ext uri="{FF2B5EF4-FFF2-40B4-BE49-F238E27FC236}">
                <a16:creationId xmlns:a16="http://schemas.microsoft.com/office/drawing/2014/main" id="{8286849B-1F0B-4C70-A757-6A8F3A929560}"/>
              </a:ext>
            </a:extLst>
          </p:cNvPr>
          <p:cNvCxnSpPr/>
          <p:nvPr/>
        </p:nvCxnSpPr>
        <p:spPr>
          <a:xfrm>
            <a:off x="1193800" y="1738313"/>
            <a:ext cx="9966325"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83" r:id="rId1"/>
    <p:sldLayoutId id="2147483684" r:id="rId2"/>
    <p:sldLayoutId id="2147483695" r:id="rId3"/>
    <p:sldLayoutId id="2147483689" r:id="rId4"/>
    <p:sldLayoutId id="2147483693" r:id="rId5"/>
    <p:sldLayoutId id="2147483698" r:id="rId6"/>
    <p:sldLayoutId id="2147483697" r:id="rId7"/>
    <p:sldLayoutId id="2147483696" r:id="rId8"/>
    <p:sldLayoutId id="2147483694" r:id="rId9"/>
    <p:sldLayoutId id="2147483685" r:id="rId10"/>
    <p:sldLayoutId id="2147483686" r:id="rId11"/>
    <p:sldLayoutId id="2147483687" r:id="rId12"/>
    <p:sldLayoutId id="2147483688" r:id="rId13"/>
    <p:sldLayoutId id="2147483690" r:id="rId14"/>
    <p:sldLayoutId id="2147483691" r:id="rId15"/>
    <p:sldLayoutId id="2147483682" r:id="rId16"/>
    <p:sldLayoutId id="2147483692" r:id="rId17"/>
  </p:sldLayoutIdLst>
  <p:txStyles>
    <p:titleStyle>
      <a:lvl1pPr algn="l" rtl="0" eaLnBrk="1" fontAlgn="base" hangingPunct="1">
        <a:lnSpc>
          <a:spcPct val="85000"/>
        </a:lnSpc>
        <a:spcBef>
          <a:spcPct val="0"/>
        </a:spcBef>
        <a:spcAft>
          <a:spcPct val="0"/>
        </a:spcAft>
        <a:defRPr sz="4800" kern="1200" spc="-50">
          <a:solidFill>
            <a:srgbClr val="404040"/>
          </a:solidFill>
          <a:latin typeface="+mj-lt"/>
          <a:ea typeface="+mj-ea"/>
          <a:cs typeface="+mj-cs"/>
        </a:defRPr>
      </a:lvl1pPr>
      <a:lvl2pPr algn="l" rtl="0" eaLnBrk="1" fontAlgn="base" hangingPunct="1">
        <a:lnSpc>
          <a:spcPct val="85000"/>
        </a:lnSpc>
        <a:spcBef>
          <a:spcPct val="0"/>
        </a:spcBef>
        <a:spcAft>
          <a:spcPct val="0"/>
        </a:spcAft>
        <a:defRPr sz="4800">
          <a:solidFill>
            <a:srgbClr val="404040"/>
          </a:solidFill>
          <a:latin typeface="Calibri Light" panose="020F0302020204030204" pitchFamily="34" charset="0"/>
        </a:defRPr>
      </a:lvl2pPr>
      <a:lvl3pPr algn="l" rtl="0" eaLnBrk="1" fontAlgn="base" hangingPunct="1">
        <a:lnSpc>
          <a:spcPct val="85000"/>
        </a:lnSpc>
        <a:spcBef>
          <a:spcPct val="0"/>
        </a:spcBef>
        <a:spcAft>
          <a:spcPct val="0"/>
        </a:spcAft>
        <a:defRPr sz="4800">
          <a:solidFill>
            <a:srgbClr val="404040"/>
          </a:solidFill>
          <a:latin typeface="Calibri Light" panose="020F0302020204030204" pitchFamily="34" charset="0"/>
        </a:defRPr>
      </a:lvl3pPr>
      <a:lvl4pPr algn="l" rtl="0" eaLnBrk="1" fontAlgn="base" hangingPunct="1">
        <a:lnSpc>
          <a:spcPct val="85000"/>
        </a:lnSpc>
        <a:spcBef>
          <a:spcPct val="0"/>
        </a:spcBef>
        <a:spcAft>
          <a:spcPct val="0"/>
        </a:spcAft>
        <a:defRPr sz="4800">
          <a:solidFill>
            <a:srgbClr val="404040"/>
          </a:solidFill>
          <a:latin typeface="Calibri Light" panose="020F0302020204030204" pitchFamily="34" charset="0"/>
        </a:defRPr>
      </a:lvl4pPr>
      <a:lvl5pPr algn="l" rtl="0" eaLnBrk="1" fontAlgn="base" hangingPunct="1">
        <a:lnSpc>
          <a:spcPct val="85000"/>
        </a:lnSpc>
        <a:spcBef>
          <a:spcPct val="0"/>
        </a:spcBef>
        <a:spcAft>
          <a:spcPct val="0"/>
        </a:spcAft>
        <a:defRPr sz="4800">
          <a:solidFill>
            <a:srgbClr val="404040"/>
          </a:solidFill>
          <a:latin typeface="Calibri Light" panose="020F0302020204030204" pitchFamily="34" charset="0"/>
        </a:defRPr>
      </a:lvl5pPr>
      <a:lvl6pPr marL="457200" algn="l" rtl="0" eaLnBrk="1" fontAlgn="base" hangingPunct="1">
        <a:lnSpc>
          <a:spcPct val="85000"/>
        </a:lnSpc>
        <a:spcBef>
          <a:spcPct val="0"/>
        </a:spcBef>
        <a:spcAft>
          <a:spcPct val="0"/>
        </a:spcAft>
        <a:defRPr sz="4800">
          <a:solidFill>
            <a:srgbClr val="404040"/>
          </a:solidFill>
          <a:latin typeface="Calibri Light" panose="020F0302020204030204" pitchFamily="34" charset="0"/>
        </a:defRPr>
      </a:lvl6pPr>
      <a:lvl7pPr marL="914400" algn="l" rtl="0" eaLnBrk="1" fontAlgn="base" hangingPunct="1">
        <a:lnSpc>
          <a:spcPct val="85000"/>
        </a:lnSpc>
        <a:spcBef>
          <a:spcPct val="0"/>
        </a:spcBef>
        <a:spcAft>
          <a:spcPct val="0"/>
        </a:spcAft>
        <a:defRPr sz="4800">
          <a:solidFill>
            <a:srgbClr val="404040"/>
          </a:solidFill>
          <a:latin typeface="Calibri Light" panose="020F0302020204030204" pitchFamily="34" charset="0"/>
        </a:defRPr>
      </a:lvl7pPr>
      <a:lvl8pPr marL="1371600" algn="l" rtl="0" eaLnBrk="1" fontAlgn="base" hangingPunct="1">
        <a:lnSpc>
          <a:spcPct val="85000"/>
        </a:lnSpc>
        <a:spcBef>
          <a:spcPct val="0"/>
        </a:spcBef>
        <a:spcAft>
          <a:spcPct val="0"/>
        </a:spcAft>
        <a:defRPr sz="4800">
          <a:solidFill>
            <a:srgbClr val="404040"/>
          </a:solidFill>
          <a:latin typeface="Calibri Light" panose="020F0302020204030204" pitchFamily="34" charset="0"/>
        </a:defRPr>
      </a:lvl8pPr>
      <a:lvl9pPr marL="1828800" algn="l" rtl="0" eaLnBrk="1" fontAlgn="base" hangingPunct="1">
        <a:lnSpc>
          <a:spcPct val="85000"/>
        </a:lnSpc>
        <a:spcBef>
          <a:spcPct val="0"/>
        </a:spcBef>
        <a:spcAft>
          <a:spcPct val="0"/>
        </a:spcAft>
        <a:defRPr sz="4800">
          <a:solidFill>
            <a:srgbClr val="404040"/>
          </a:solidFill>
          <a:latin typeface="Calibri Light" panose="020F0302020204030204" pitchFamily="34" charset="0"/>
        </a:defRPr>
      </a:lvl9pPr>
    </p:titleStyle>
    <p:bodyStyle>
      <a:lvl1pPr marL="90488" indent="-90488" algn="l" rtl="0" eaLnBrk="1" fontAlgn="base"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404040"/>
          </a:solidFill>
          <a:latin typeface="+mn-lt"/>
          <a:ea typeface="+mn-ea"/>
          <a:cs typeface="+mn-cs"/>
        </a:defRPr>
      </a:lvl1pPr>
      <a:lvl2pPr marL="382588" indent="-182563" algn="l" rtl="0" eaLnBrk="1" fontAlgn="base" hangingPunct="1">
        <a:lnSpc>
          <a:spcPct val="90000"/>
        </a:lnSpc>
        <a:spcBef>
          <a:spcPts val="200"/>
        </a:spcBef>
        <a:spcAft>
          <a:spcPts val="400"/>
        </a:spcAft>
        <a:buClr>
          <a:schemeClr val="accent1"/>
        </a:buClr>
        <a:buFont typeface="Calibri" panose="020F0502020204030204" pitchFamily="34" charset="0"/>
        <a:buChar char="◦"/>
        <a:defRPr kern="1200">
          <a:solidFill>
            <a:srgbClr val="404040"/>
          </a:solidFill>
          <a:latin typeface="+mn-lt"/>
          <a:ea typeface="+mn-ea"/>
          <a:cs typeface="+mn-cs"/>
        </a:defRPr>
      </a:lvl2pPr>
      <a:lvl3pPr marL="566738" indent="-182563" algn="l" rtl="0" eaLnBrk="1" fontAlgn="base" hangingPunct="1">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3pPr>
      <a:lvl4pPr marL="749300" indent="-182563" algn="l" rtl="0" eaLnBrk="1" fontAlgn="base" hangingPunct="1">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4pPr>
      <a:lvl5pPr marL="931863" indent="-182563" algn="l" rtl="0" eaLnBrk="1" fontAlgn="base" hangingPunct="1">
        <a:lnSpc>
          <a:spcPct val="90000"/>
        </a:lnSpc>
        <a:spcBef>
          <a:spcPts val="200"/>
        </a:spcBef>
        <a:spcAft>
          <a:spcPts val="400"/>
        </a:spcAft>
        <a:buClr>
          <a:schemeClr val="accent1"/>
        </a:buClr>
        <a:buFont typeface="Calibri" panose="020F0502020204030204" pitchFamily="34" charset="0"/>
        <a:buChar char="◦"/>
        <a:defRPr sz="1400" kern="1200">
          <a:solidFill>
            <a:srgbClr val="404040"/>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D9F57FD-9F85-4191-944D-1E1623894697}"/>
              </a:ext>
            </a:extLst>
          </p:cNvPr>
          <p:cNvSpPr>
            <a:spLocks noGrp="1"/>
          </p:cNvSpPr>
          <p:nvPr>
            <p:ph type="ctrTitle"/>
          </p:nvPr>
        </p:nvSpPr>
        <p:spPr/>
        <p:txBody>
          <a:bodyPr/>
          <a:lstStyle/>
          <a:p>
            <a:r>
              <a:rPr lang="nl-NL" dirty="0"/>
              <a:t>In gesprek bij zorgen over ouderenmishandeling </a:t>
            </a:r>
          </a:p>
        </p:txBody>
      </p:sp>
      <p:sp>
        <p:nvSpPr>
          <p:cNvPr id="3" name="Ondertitel 2">
            <a:extLst>
              <a:ext uri="{FF2B5EF4-FFF2-40B4-BE49-F238E27FC236}">
                <a16:creationId xmlns:a16="http://schemas.microsoft.com/office/drawing/2014/main" id="{B38BD7CE-9075-42B3-96E1-1D318D34938A}"/>
              </a:ext>
            </a:extLst>
          </p:cNvPr>
          <p:cNvSpPr>
            <a:spLocks noGrp="1"/>
          </p:cNvSpPr>
          <p:nvPr>
            <p:ph type="subTitle" idx="1"/>
          </p:nvPr>
        </p:nvSpPr>
        <p:spPr>
          <a:xfrm>
            <a:off x="1097280" y="4489074"/>
            <a:ext cx="10058400" cy="1143000"/>
          </a:xfrm>
        </p:spPr>
        <p:txBody>
          <a:bodyPr/>
          <a:lstStyle/>
          <a:p>
            <a:endParaRPr lang="nl-NL" dirty="0"/>
          </a:p>
        </p:txBody>
      </p:sp>
    </p:spTree>
    <p:extLst>
      <p:ext uri="{BB962C8B-B14F-4D97-AF65-F5344CB8AC3E}">
        <p14:creationId xmlns:p14="http://schemas.microsoft.com/office/powerpoint/2010/main" val="32839485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CEAC6EE-90B6-4A86-B6CA-35BF421F7DC5}"/>
              </a:ext>
            </a:extLst>
          </p:cNvPr>
          <p:cNvSpPr>
            <a:spLocks noGrp="1"/>
          </p:cNvSpPr>
          <p:nvPr>
            <p:ph type="title"/>
          </p:nvPr>
        </p:nvSpPr>
        <p:spPr/>
        <p:txBody>
          <a:bodyPr/>
          <a:lstStyle/>
          <a:p>
            <a:r>
              <a:rPr lang="nl-NL" dirty="0"/>
              <a:t>Bejegening en gespreksattitude</a:t>
            </a:r>
          </a:p>
        </p:txBody>
      </p:sp>
      <p:sp>
        <p:nvSpPr>
          <p:cNvPr id="3" name="Tijdelijke aanduiding voor inhoud 2">
            <a:extLst>
              <a:ext uri="{FF2B5EF4-FFF2-40B4-BE49-F238E27FC236}">
                <a16:creationId xmlns:a16="http://schemas.microsoft.com/office/drawing/2014/main" id="{F4535DB0-A5A2-4471-BD85-847543BD4B4E}"/>
              </a:ext>
            </a:extLst>
          </p:cNvPr>
          <p:cNvSpPr>
            <a:spLocks noGrp="1"/>
          </p:cNvSpPr>
          <p:nvPr>
            <p:ph idx="1"/>
          </p:nvPr>
        </p:nvSpPr>
        <p:spPr/>
        <p:txBody>
          <a:bodyPr/>
          <a:lstStyle/>
          <a:p>
            <a:pPr>
              <a:buFont typeface="Wingdings" panose="05000000000000000000" pitchFamily="2" charset="2"/>
              <a:buChar char="Ø"/>
            </a:pPr>
            <a:r>
              <a:rPr lang="nl-NL" dirty="0"/>
              <a:t>Een vertrouwensrelatie, stap nooit plompverloren in het gesprek</a:t>
            </a:r>
          </a:p>
          <a:p>
            <a:pPr>
              <a:buFont typeface="Wingdings" panose="05000000000000000000" pitchFamily="2" charset="2"/>
              <a:buChar char="Ø"/>
            </a:pPr>
            <a:r>
              <a:rPr lang="nl-NL" dirty="0"/>
              <a:t>Contact (4 A’s, aandacht, aansluiting, acceptatie, </a:t>
            </a:r>
            <a:r>
              <a:rPr lang="nl-NL" dirty="0" err="1"/>
              <a:t>authenticteit</a:t>
            </a:r>
            <a:r>
              <a:rPr lang="nl-NL" dirty="0"/>
              <a:t>)  en contract</a:t>
            </a:r>
          </a:p>
          <a:p>
            <a:pPr>
              <a:buFont typeface="Wingdings" panose="05000000000000000000" pitchFamily="2" charset="2"/>
              <a:buChar char="Ø"/>
            </a:pPr>
            <a:r>
              <a:rPr lang="nl-NL" dirty="0"/>
              <a:t>OEN</a:t>
            </a:r>
          </a:p>
          <a:p>
            <a:pPr>
              <a:buFont typeface="Wingdings" panose="05000000000000000000" pitchFamily="2" charset="2"/>
              <a:buChar char="Ø"/>
            </a:pPr>
            <a:r>
              <a:rPr lang="nl-NL" dirty="0"/>
              <a:t>OMA</a:t>
            </a:r>
          </a:p>
          <a:p>
            <a:pPr>
              <a:buFont typeface="Wingdings" panose="05000000000000000000" pitchFamily="2" charset="2"/>
              <a:buChar char="Ø"/>
            </a:pPr>
            <a:r>
              <a:rPr lang="nl-NL" dirty="0"/>
              <a:t>LSD</a:t>
            </a:r>
          </a:p>
          <a:p>
            <a:pPr>
              <a:buFont typeface="Wingdings" panose="05000000000000000000" pitchFamily="2" charset="2"/>
              <a:buChar char="Ø"/>
            </a:pPr>
            <a:r>
              <a:rPr lang="nl-NL" dirty="0"/>
              <a:t>Systemische kijk</a:t>
            </a:r>
          </a:p>
          <a:p>
            <a:pPr>
              <a:buFont typeface="Wingdings" panose="05000000000000000000" pitchFamily="2" charset="2"/>
              <a:buChar char="Ø"/>
            </a:pPr>
            <a:endParaRPr lang="nl-NL" dirty="0"/>
          </a:p>
          <a:p>
            <a:pPr>
              <a:buFont typeface="Wingdings" panose="05000000000000000000" pitchFamily="2" charset="2"/>
              <a:buChar char="Ø"/>
            </a:pPr>
            <a:r>
              <a:rPr lang="nl-NL" dirty="0"/>
              <a:t>Oefening “de stoel”</a:t>
            </a:r>
          </a:p>
          <a:p>
            <a:pPr>
              <a:buFont typeface="Wingdings" panose="05000000000000000000" pitchFamily="2" charset="2"/>
              <a:buChar char="Ø"/>
            </a:pPr>
            <a:endParaRPr lang="nl-NL" dirty="0"/>
          </a:p>
          <a:p>
            <a:pPr>
              <a:buFont typeface="Wingdings" panose="05000000000000000000" pitchFamily="2" charset="2"/>
              <a:buChar char="Ø"/>
            </a:pPr>
            <a:endParaRPr lang="nl-NL" dirty="0"/>
          </a:p>
          <a:p>
            <a:endParaRPr lang="nl-NL" dirty="0"/>
          </a:p>
        </p:txBody>
      </p:sp>
    </p:spTree>
    <p:extLst>
      <p:ext uri="{BB962C8B-B14F-4D97-AF65-F5344CB8AC3E}">
        <p14:creationId xmlns:p14="http://schemas.microsoft.com/office/powerpoint/2010/main" val="2421977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397BE36-0104-44F0-B5A8-3B2566F8166D}"/>
              </a:ext>
            </a:extLst>
          </p:cNvPr>
          <p:cNvSpPr>
            <a:spLocks noGrp="1"/>
          </p:cNvSpPr>
          <p:nvPr>
            <p:ph type="title"/>
          </p:nvPr>
        </p:nvSpPr>
        <p:spPr/>
        <p:txBody>
          <a:bodyPr/>
          <a:lstStyle/>
          <a:p>
            <a:r>
              <a:rPr lang="nl-NL" dirty="0"/>
              <a:t>Stap 3</a:t>
            </a:r>
          </a:p>
        </p:txBody>
      </p:sp>
      <p:sp>
        <p:nvSpPr>
          <p:cNvPr id="3" name="Tijdelijke aanduiding voor inhoud 2">
            <a:extLst>
              <a:ext uri="{FF2B5EF4-FFF2-40B4-BE49-F238E27FC236}">
                <a16:creationId xmlns:a16="http://schemas.microsoft.com/office/drawing/2014/main" id="{A1C4BF06-A1BC-4965-B516-74D2E295DCC4}"/>
              </a:ext>
            </a:extLst>
          </p:cNvPr>
          <p:cNvSpPr>
            <a:spLocks noGrp="1"/>
          </p:cNvSpPr>
          <p:nvPr>
            <p:ph idx="1"/>
          </p:nvPr>
        </p:nvSpPr>
        <p:spPr/>
        <p:txBody>
          <a:bodyPr/>
          <a:lstStyle/>
          <a:p>
            <a:pPr marL="342900" indent="-342900" eaLnBrk="0" hangingPunct="0">
              <a:buFont typeface="Wingdings" panose="05000000000000000000" pitchFamily="2" charset="2"/>
              <a:buChar char="Ø"/>
            </a:pPr>
            <a:r>
              <a:rPr lang="nl-NL" sz="2800" dirty="0">
                <a:solidFill>
                  <a:prstClr val="black"/>
                </a:solidFill>
                <a:latin typeface="Calibri" panose="020F0502020204030204" pitchFamily="34" charset="0"/>
              </a:rPr>
              <a:t> Leg het doel van het gesprek uit </a:t>
            </a:r>
          </a:p>
          <a:p>
            <a:pPr marL="342900" indent="-342900" eaLnBrk="0" hangingPunct="0">
              <a:buFont typeface="Wingdings" panose="05000000000000000000" pitchFamily="2" charset="2"/>
              <a:buChar char="Ø"/>
            </a:pPr>
            <a:r>
              <a:rPr lang="nl-NL" sz="2800" dirty="0">
                <a:solidFill>
                  <a:prstClr val="black"/>
                </a:solidFill>
                <a:latin typeface="Calibri" panose="020F0502020204030204" pitchFamily="34" charset="0"/>
              </a:rPr>
              <a:t>Leg de feiten en zorgen aan/ over de oudere voor, dat is uitgangspunt </a:t>
            </a:r>
            <a:endParaRPr lang="nl-NL" dirty="0"/>
          </a:p>
          <a:p>
            <a:pPr marL="342900" indent="-342900" eaLnBrk="0" hangingPunct="0">
              <a:buFont typeface="Wingdings" panose="05000000000000000000" pitchFamily="2" charset="2"/>
              <a:buChar char="Ø"/>
            </a:pPr>
            <a:r>
              <a:rPr lang="nl-NL" sz="2800" dirty="0">
                <a:solidFill>
                  <a:prstClr val="black"/>
                </a:solidFill>
                <a:latin typeface="Calibri" panose="020F0502020204030204" pitchFamily="34" charset="0"/>
              </a:rPr>
              <a:t> Concrete feiten, effecten, zorgen</a:t>
            </a:r>
          </a:p>
          <a:p>
            <a:pPr marL="342900" indent="-342900" eaLnBrk="0" hangingPunct="0">
              <a:buFont typeface="Wingdings" panose="05000000000000000000" pitchFamily="2" charset="2"/>
              <a:buChar char="Ø"/>
            </a:pPr>
            <a:r>
              <a:rPr lang="nl-NL" sz="2800" dirty="0">
                <a:solidFill>
                  <a:prstClr val="black"/>
                </a:solidFill>
                <a:latin typeface="Calibri" panose="020F0502020204030204" pitchFamily="34" charset="0"/>
              </a:rPr>
              <a:t>Nodig uit tot reageren? Wat vind u er van, als ik dit aan u voorleg? </a:t>
            </a:r>
          </a:p>
          <a:p>
            <a:pPr marL="342900" indent="-342900" eaLnBrk="0" hangingPunct="0">
              <a:buFont typeface="Wingdings" panose="05000000000000000000" pitchFamily="2" charset="2"/>
              <a:buChar char="Ø"/>
            </a:pPr>
            <a:r>
              <a:rPr lang="nl-NL" sz="2800" dirty="0">
                <a:solidFill>
                  <a:prstClr val="black"/>
                </a:solidFill>
                <a:latin typeface="Calibri" panose="020F0502020204030204" pitchFamily="34" charset="0"/>
              </a:rPr>
              <a:t>Luister goed naar zowel slachtoffer als pleger: neutraal en feitelijk.</a:t>
            </a:r>
          </a:p>
          <a:p>
            <a:pPr marL="342900" indent="-342900" eaLnBrk="0" hangingPunct="0">
              <a:buFont typeface="Wingdings" panose="05000000000000000000" pitchFamily="2" charset="2"/>
              <a:buChar char="Ø"/>
            </a:pPr>
            <a:r>
              <a:rPr lang="nl-NL" sz="2800" dirty="0">
                <a:solidFill>
                  <a:prstClr val="black"/>
                </a:solidFill>
                <a:latin typeface="Calibri" panose="020F0502020204030204" pitchFamily="34" charset="0"/>
              </a:rPr>
              <a:t>Let op lichaamstaal en wees geduldig.</a:t>
            </a:r>
          </a:p>
          <a:p>
            <a:pPr marL="342900" indent="-342900" eaLnBrk="0" hangingPunct="0">
              <a:buFont typeface="Wingdings" panose="05000000000000000000" pitchFamily="2" charset="2"/>
              <a:buChar char="Ø"/>
            </a:pPr>
            <a:r>
              <a:rPr lang="nl-NL" sz="2800" dirty="0">
                <a:solidFill>
                  <a:prstClr val="black"/>
                </a:solidFill>
                <a:latin typeface="Calibri" panose="020F0502020204030204" pitchFamily="34" charset="0"/>
              </a:rPr>
              <a:t>Stel open vragen, nodig uit om te vertellen</a:t>
            </a:r>
          </a:p>
          <a:p>
            <a:pPr marL="342900" indent="-342900" eaLnBrk="0" hangingPunct="0">
              <a:buFont typeface="Wingdings" panose="05000000000000000000" pitchFamily="2" charset="2"/>
              <a:buChar char="Ø"/>
            </a:pPr>
            <a:r>
              <a:rPr lang="nl-NL" dirty="0">
                <a:solidFill>
                  <a:prstClr val="black"/>
                </a:solidFill>
                <a:latin typeface="Calibri" panose="020F0502020204030204" pitchFamily="34" charset="0"/>
              </a:rPr>
              <a:t>Vat het gesprek samen, klopt het? </a:t>
            </a:r>
            <a:endParaRPr lang="nl-NL" sz="2800" dirty="0">
              <a:solidFill>
                <a:prstClr val="black"/>
              </a:solidFill>
              <a:latin typeface="Calibri" panose="020F0502020204030204" pitchFamily="34" charset="0"/>
            </a:endParaRPr>
          </a:p>
          <a:p>
            <a:endParaRPr lang="nl-NL" dirty="0"/>
          </a:p>
          <a:p>
            <a:pPr marL="342900" indent="-342900" eaLnBrk="0" hangingPunct="0">
              <a:buFont typeface="Wingdings" panose="05000000000000000000" pitchFamily="2" charset="2"/>
              <a:buChar char="Ø"/>
            </a:pPr>
            <a:r>
              <a:rPr lang="nl-NL" sz="2800" dirty="0">
                <a:solidFill>
                  <a:prstClr val="black"/>
                </a:solidFill>
                <a:latin typeface="Calibri" panose="020F0502020204030204" pitchFamily="34" charset="0"/>
              </a:rPr>
              <a:t> </a:t>
            </a:r>
          </a:p>
          <a:p>
            <a:endParaRPr lang="nl-NL" dirty="0"/>
          </a:p>
        </p:txBody>
      </p:sp>
    </p:spTree>
    <p:extLst>
      <p:ext uri="{BB962C8B-B14F-4D97-AF65-F5344CB8AC3E}">
        <p14:creationId xmlns:p14="http://schemas.microsoft.com/office/powerpoint/2010/main" val="26478715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E73144-C935-4E49-AA8C-923F877987AE}"/>
              </a:ext>
            </a:extLst>
          </p:cNvPr>
          <p:cNvSpPr>
            <a:spLocks noGrp="1"/>
          </p:cNvSpPr>
          <p:nvPr>
            <p:ph type="title"/>
          </p:nvPr>
        </p:nvSpPr>
        <p:spPr/>
        <p:txBody>
          <a:bodyPr/>
          <a:lstStyle/>
          <a:p>
            <a:r>
              <a:rPr lang="nl-NL" dirty="0"/>
              <a:t>FEZ feiten effecten en zorgen </a:t>
            </a:r>
          </a:p>
        </p:txBody>
      </p:sp>
      <p:sp>
        <p:nvSpPr>
          <p:cNvPr id="3" name="Tijdelijke aanduiding voor inhoud 2">
            <a:extLst>
              <a:ext uri="{FF2B5EF4-FFF2-40B4-BE49-F238E27FC236}">
                <a16:creationId xmlns:a16="http://schemas.microsoft.com/office/drawing/2014/main" id="{253F4A62-1B08-4229-A088-CEA7DB3624FB}"/>
              </a:ext>
            </a:extLst>
          </p:cNvPr>
          <p:cNvSpPr>
            <a:spLocks noGrp="1"/>
          </p:cNvSpPr>
          <p:nvPr>
            <p:ph idx="1"/>
          </p:nvPr>
        </p:nvSpPr>
        <p:spPr/>
        <p:txBody>
          <a:bodyPr/>
          <a:lstStyle/>
          <a:p>
            <a:r>
              <a:rPr lang="nl-NL" sz="2400" dirty="0">
                <a:latin typeface="+mj-lt"/>
              </a:rPr>
              <a:t>Je benoemt wat je ziet aan feitelijkheden en gedrag</a:t>
            </a:r>
          </a:p>
          <a:p>
            <a:r>
              <a:rPr lang="nl-NL" sz="2400" dirty="0">
                <a:latin typeface="+mj-lt"/>
              </a:rPr>
              <a:t>Je spreekt uit wat je ziet aan effecten </a:t>
            </a:r>
          </a:p>
          <a:p>
            <a:r>
              <a:rPr lang="nl-NL" sz="2400" dirty="0">
                <a:solidFill>
                  <a:srgbClr val="333333"/>
                </a:solidFill>
                <a:latin typeface="+mj-lt"/>
              </a:rPr>
              <a:t>J</a:t>
            </a:r>
            <a:r>
              <a:rPr lang="nl-NL" sz="2400" b="0" i="0" dirty="0">
                <a:solidFill>
                  <a:srgbClr val="333333"/>
                </a:solidFill>
                <a:effectLst/>
                <a:latin typeface="+mj-lt"/>
              </a:rPr>
              <a:t>e bent heel duidelijk over het feit dat je vindt dat het niet goed gaat met mevrouw of meneer en ook daarin benoem je waarom je dat vindt, je benoemt de effecten</a:t>
            </a:r>
          </a:p>
          <a:p>
            <a:r>
              <a:rPr lang="nl-NL" sz="2400" dirty="0">
                <a:solidFill>
                  <a:srgbClr val="333333"/>
                </a:solidFill>
                <a:latin typeface="+mj-lt"/>
              </a:rPr>
              <a:t>Je spreekt je zorg uit </a:t>
            </a:r>
            <a:endParaRPr lang="nl-NL" sz="2400" b="0" i="0" dirty="0">
              <a:solidFill>
                <a:srgbClr val="333333"/>
              </a:solidFill>
              <a:effectLst/>
              <a:latin typeface="+mj-lt"/>
            </a:endParaRPr>
          </a:p>
        </p:txBody>
      </p:sp>
    </p:spTree>
    <p:extLst>
      <p:ext uri="{BB962C8B-B14F-4D97-AF65-F5344CB8AC3E}">
        <p14:creationId xmlns:p14="http://schemas.microsoft.com/office/powerpoint/2010/main" val="35697584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5692B3-32A5-4D63-A5F3-D6B06FCCC876}"/>
              </a:ext>
            </a:extLst>
          </p:cNvPr>
          <p:cNvSpPr>
            <a:spLocks noGrp="1"/>
          </p:cNvSpPr>
          <p:nvPr>
            <p:ph type="title"/>
          </p:nvPr>
        </p:nvSpPr>
        <p:spPr/>
        <p:txBody>
          <a:bodyPr/>
          <a:lstStyle/>
          <a:p>
            <a:r>
              <a:rPr lang="nl-NL" dirty="0"/>
              <a:t>Ruimte voor reactie</a:t>
            </a:r>
          </a:p>
        </p:txBody>
      </p:sp>
      <p:sp>
        <p:nvSpPr>
          <p:cNvPr id="3" name="Tijdelijke aanduiding voor inhoud 2">
            <a:extLst>
              <a:ext uri="{FF2B5EF4-FFF2-40B4-BE49-F238E27FC236}">
                <a16:creationId xmlns:a16="http://schemas.microsoft.com/office/drawing/2014/main" id="{EFB416FD-976F-4C3A-8EBA-4B1CF4283AB8}"/>
              </a:ext>
            </a:extLst>
          </p:cNvPr>
          <p:cNvSpPr>
            <a:spLocks noGrp="1"/>
          </p:cNvSpPr>
          <p:nvPr>
            <p:ph idx="1"/>
          </p:nvPr>
        </p:nvSpPr>
        <p:spPr/>
        <p:txBody>
          <a:bodyPr/>
          <a:lstStyle/>
          <a:p>
            <a:r>
              <a:rPr lang="nl-NL" b="0" i="0" dirty="0">
                <a:solidFill>
                  <a:schemeClr val="tx1"/>
                </a:solidFill>
                <a:effectLst/>
                <a:latin typeface="+mj-lt"/>
              </a:rPr>
              <a:t>De oudere krijgt alle ruimte hierop te reageren door een open vraag en door de luisterende houding. </a:t>
            </a:r>
          </a:p>
          <a:p>
            <a:r>
              <a:rPr lang="nl-NL" b="0" i="0" dirty="0">
                <a:solidFill>
                  <a:schemeClr val="tx1"/>
                </a:solidFill>
                <a:effectLst/>
                <a:latin typeface="+mj-lt"/>
              </a:rPr>
              <a:t>Je luistert neutraal en uitnodigend</a:t>
            </a:r>
          </a:p>
          <a:p>
            <a:r>
              <a:rPr lang="nl-NL" b="0" i="0" dirty="0">
                <a:solidFill>
                  <a:schemeClr val="tx1"/>
                </a:solidFill>
                <a:effectLst/>
                <a:latin typeface="+mj-lt"/>
              </a:rPr>
              <a:t>Als de oudere de zorg niet deelt,  verduidelijk je de eigen beleving en stimuleer je om zijn beleving </a:t>
            </a:r>
            <a:r>
              <a:rPr lang="nl-NL" dirty="0">
                <a:solidFill>
                  <a:schemeClr val="tx1"/>
                </a:solidFill>
                <a:latin typeface="+mj-lt"/>
              </a:rPr>
              <a:t>en problemen te uiten.</a:t>
            </a:r>
            <a:endParaRPr lang="nl-NL" b="0" i="0" dirty="0">
              <a:solidFill>
                <a:schemeClr val="tx1"/>
              </a:solidFill>
              <a:effectLst/>
              <a:latin typeface="+mj-lt"/>
            </a:endParaRPr>
          </a:p>
          <a:p>
            <a:r>
              <a:rPr lang="nl-NL" b="0" i="0" dirty="0">
                <a:solidFill>
                  <a:schemeClr val="tx1"/>
                </a:solidFill>
                <a:effectLst/>
                <a:latin typeface="+mj-lt"/>
              </a:rPr>
              <a:t>In samenspraak met de oudere wordt een/het probleem vastgesteld</a:t>
            </a:r>
            <a:r>
              <a:rPr lang="nl-NL" b="0" i="0" dirty="0">
                <a:solidFill>
                  <a:schemeClr val="tx1"/>
                </a:solidFill>
                <a:effectLst/>
                <a:latin typeface="Exo"/>
              </a:rPr>
              <a:t>.</a:t>
            </a:r>
            <a:endParaRPr lang="nl-NL" dirty="0">
              <a:solidFill>
                <a:schemeClr val="tx1"/>
              </a:solidFill>
            </a:endParaRPr>
          </a:p>
        </p:txBody>
      </p:sp>
    </p:spTree>
    <p:extLst>
      <p:ext uri="{BB962C8B-B14F-4D97-AF65-F5344CB8AC3E}">
        <p14:creationId xmlns:p14="http://schemas.microsoft.com/office/powerpoint/2010/main" val="21313927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CF7D9F0-6AA5-426F-AD4A-ECEE3AE38118}"/>
              </a:ext>
            </a:extLst>
          </p:cNvPr>
          <p:cNvSpPr>
            <a:spLocks noGrp="1"/>
          </p:cNvSpPr>
          <p:nvPr>
            <p:ph type="title"/>
          </p:nvPr>
        </p:nvSpPr>
        <p:spPr/>
        <p:txBody>
          <a:bodyPr/>
          <a:lstStyle/>
          <a:p>
            <a:r>
              <a:rPr lang="nl-NL" dirty="0"/>
              <a:t>Doel: antwoord op de vraag</a:t>
            </a:r>
          </a:p>
        </p:txBody>
      </p:sp>
      <p:sp>
        <p:nvSpPr>
          <p:cNvPr id="3" name="Tijdelijke aanduiding voor inhoud 2">
            <a:extLst>
              <a:ext uri="{FF2B5EF4-FFF2-40B4-BE49-F238E27FC236}">
                <a16:creationId xmlns:a16="http://schemas.microsoft.com/office/drawing/2014/main" id="{CA994789-F654-41F2-B5E3-34CA4C052708}"/>
              </a:ext>
            </a:extLst>
          </p:cNvPr>
          <p:cNvSpPr>
            <a:spLocks noGrp="1"/>
          </p:cNvSpPr>
          <p:nvPr>
            <p:ph idx="1"/>
          </p:nvPr>
        </p:nvSpPr>
        <p:spPr/>
        <p:txBody>
          <a:bodyPr/>
          <a:lstStyle/>
          <a:p>
            <a:r>
              <a:rPr lang="nl-NL" dirty="0"/>
              <a:t>Wat is er aan de hand en zijn de zorgen terecht?</a:t>
            </a:r>
          </a:p>
          <a:p>
            <a:r>
              <a:rPr lang="nl-NL" dirty="0"/>
              <a:t>Er zijn drie verschillende situaties mogelijk;</a:t>
            </a:r>
          </a:p>
          <a:p>
            <a:r>
              <a:rPr lang="nl-NL" dirty="0"/>
              <a:t>Situatie A: Er is geen sprake van mishandeling; er is mogelijk iets anders aan de hand óf de twijfel over mishandeling blijft bestaan </a:t>
            </a:r>
          </a:p>
          <a:p>
            <a:r>
              <a:rPr lang="nl-NL" dirty="0"/>
              <a:t>Situatie B: Er is sprake van mishandeling, </a:t>
            </a:r>
            <a:r>
              <a:rPr lang="nl-NL" b="1" dirty="0"/>
              <a:t>maar de oudere wil geen hulp </a:t>
            </a:r>
            <a:r>
              <a:rPr lang="nl-NL" b="1" dirty="0">
                <a:highlight>
                  <a:srgbClr val="FFFF00"/>
                </a:highlight>
              </a:rPr>
              <a:t>; afwegingskader vraag 2 of je houdt contact</a:t>
            </a:r>
          </a:p>
          <a:p>
            <a:r>
              <a:rPr lang="nl-NL" dirty="0"/>
              <a:t>Situatie C: Er is sprake van mishandeling en de oudere wil hulp</a:t>
            </a:r>
          </a:p>
          <a:p>
            <a:r>
              <a:rPr lang="nl-NL" dirty="0"/>
              <a:t>(afwegingskader </a:t>
            </a:r>
            <a:r>
              <a:rPr lang="nl-NL" b="1" dirty="0">
                <a:highlight>
                  <a:srgbClr val="FFFF00"/>
                </a:highlight>
              </a:rPr>
              <a:t>vraag 2 of 3 en je houdt contact</a:t>
            </a:r>
            <a:r>
              <a:rPr lang="nl-NL" dirty="0"/>
              <a:t>) </a:t>
            </a:r>
          </a:p>
        </p:txBody>
      </p:sp>
    </p:spTree>
    <p:extLst>
      <p:ext uri="{BB962C8B-B14F-4D97-AF65-F5344CB8AC3E}">
        <p14:creationId xmlns:p14="http://schemas.microsoft.com/office/powerpoint/2010/main" val="24599799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C92947D-A6B2-42AF-B4FA-E5F30D3AC118}"/>
              </a:ext>
            </a:extLst>
          </p:cNvPr>
          <p:cNvSpPr>
            <a:spLocks noGrp="1"/>
          </p:cNvSpPr>
          <p:nvPr>
            <p:ph type="title"/>
          </p:nvPr>
        </p:nvSpPr>
        <p:spPr/>
        <p:txBody>
          <a:bodyPr/>
          <a:lstStyle/>
          <a:p>
            <a:r>
              <a:rPr lang="nl-NL" dirty="0"/>
              <a:t>Doel is beweging, probleemstelling </a:t>
            </a:r>
          </a:p>
        </p:txBody>
      </p:sp>
      <p:sp>
        <p:nvSpPr>
          <p:cNvPr id="3" name="Tijdelijke aanduiding voor inhoud 2">
            <a:extLst>
              <a:ext uri="{FF2B5EF4-FFF2-40B4-BE49-F238E27FC236}">
                <a16:creationId xmlns:a16="http://schemas.microsoft.com/office/drawing/2014/main" id="{06E1DA2A-CC87-4B39-8C59-6EA87D5C371F}"/>
              </a:ext>
            </a:extLst>
          </p:cNvPr>
          <p:cNvSpPr>
            <a:spLocks noGrp="1"/>
          </p:cNvSpPr>
          <p:nvPr>
            <p:ph idx="1"/>
          </p:nvPr>
        </p:nvSpPr>
        <p:spPr/>
        <p:txBody>
          <a:bodyPr/>
          <a:lstStyle/>
          <a:p>
            <a:r>
              <a:rPr lang="nl-NL" sz="2400" dirty="0"/>
              <a:t>Inzicht en erkenning van de zorgen; stoppen van de zorgelijke situatie </a:t>
            </a:r>
            <a:br>
              <a:rPr lang="nl-NL" sz="2400" dirty="0"/>
            </a:br>
            <a:endParaRPr lang="nl-NL" sz="2400" dirty="0"/>
          </a:p>
          <a:p>
            <a:r>
              <a:rPr lang="nl-NL" sz="2400" b="1" dirty="0"/>
              <a:t>Inzicht vergroten: </a:t>
            </a:r>
          </a:p>
          <a:p>
            <a:pPr>
              <a:buFont typeface="Wingdings" panose="05000000000000000000" pitchFamily="2" charset="2"/>
              <a:buChar char="Ø"/>
            </a:pPr>
            <a:r>
              <a:rPr lang="nl-NL" sz="2400" dirty="0"/>
              <a:t>Relatievragen – is het een fijne/niet fijne/veilig/onveilige relatie?</a:t>
            </a:r>
          </a:p>
          <a:p>
            <a:pPr>
              <a:buFont typeface="Wingdings" panose="05000000000000000000" pitchFamily="2" charset="2"/>
              <a:buChar char="Ø"/>
            </a:pPr>
            <a:r>
              <a:rPr lang="nl-NL" sz="2400" dirty="0"/>
              <a:t>Droomvraag - als u morgen wakker wordt, hoe ziet de wereld er dan uit?</a:t>
            </a:r>
          </a:p>
          <a:p>
            <a:pPr marL="0" indent="0">
              <a:buNone/>
            </a:pPr>
            <a:r>
              <a:rPr lang="nl-NL" sz="2400" dirty="0"/>
              <a:t>    ofwel: wat zou u </a:t>
            </a:r>
            <a:r>
              <a:rPr lang="nl-NL" sz="2400"/>
              <a:t>anders willen?</a:t>
            </a:r>
            <a:endParaRPr lang="nl-NL" sz="2400" dirty="0"/>
          </a:p>
          <a:p>
            <a:pPr>
              <a:buFont typeface="Wingdings" panose="05000000000000000000" pitchFamily="2" charset="2"/>
              <a:buChar char="Ø"/>
            </a:pPr>
            <a:r>
              <a:rPr lang="nl-NL" sz="2400" dirty="0"/>
              <a:t>Schaalvragen – cijfer geven, wat zit er in/wat niet?</a:t>
            </a:r>
          </a:p>
          <a:p>
            <a:pPr marL="0" indent="0">
              <a:buNone/>
            </a:pPr>
            <a:endParaRPr lang="nl-NL" sz="2400" dirty="0"/>
          </a:p>
          <a:p>
            <a:pPr marL="0" indent="0">
              <a:buNone/>
            </a:pPr>
            <a:r>
              <a:rPr lang="nl-NL" sz="2400" dirty="0"/>
              <a:t>&gt;&gt;&gt;&gt;&gt;&gt;&gt;&gt;&gt; Gemeenschappelijke probleemstelling als vertrekpunt </a:t>
            </a:r>
          </a:p>
        </p:txBody>
      </p:sp>
    </p:spTree>
    <p:extLst>
      <p:ext uri="{BB962C8B-B14F-4D97-AF65-F5344CB8AC3E}">
        <p14:creationId xmlns:p14="http://schemas.microsoft.com/office/powerpoint/2010/main" val="2291995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1EC2373-270A-44F6-8EC6-2DC3072B5106}"/>
              </a:ext>
            </a:extLst>
          </p:cNvPr>
          <p:cNvSpPr>
            <a:spLocks noGrp="1"/>
          </p:cNvSpPr>
          <p:nvPr>
            <p:ph type="title"/>
          </p:nvPr>
        </p:nvSpPr>
        <p:spPr/>
        <p:txBody>
          <a:bodyPr/>
          <a:lstStyle/>
          <a:p>
            <a:r>
              <a:rPr lang="nl-NL" dirty="0"/>
              <a:t>Doorvragen op de relatie</a:t>
            </a:r>
          </a:p>
        </p:txBody>
      </p:sp>
      <p:sp>
        <p:nvSpPr>
          <p:cNvPr id="3" name="Tijdelijke aanduiding voor inhoud 2">
            <a:extLst>
              <a:ext uri="{FF2B5EF4-FFF2-40B4-BE49-F238E27FC236}">
                <a16:creationId xmlns:a16="http://schemas.microsoft.com/office/drawing/2014/main" id="{C353E7C6-F212-4832-BD93-36FB176E7201}"/>
              </a:ext>
            </a:extLst>
          </p:cNvPr>
          <p:cNvSpPr>
            <a:spLocks noGrp="1"/>
          </p:cNvSpPr>
          <p:nvPr>
            <p:ph idx="1"/>
          </p:nvPr>
        </p:nvSpPr>
        <p:spPr/>
        <p:txBody>
          <a:bodyPr/>
          <a:lstStyle/>
          <a:p>
            <a:pPr marL="0" indent="0">
              <a:buNone/>
            </a:pPr>
            <a:r>
              <a:rPr lang="nl-NL" sz="2000" dirty="0">
                <a:latin typeface="+mj-lt"/>
              </a:rPr>
              <a:t> </a:t>
            </a:r>
            <a:r>
              <a:rPr lang="nl-NL" sz="2000" dirty="0"/>
              <a:t>Relatievragen – is het een fijne/niet fijne/veilig/onveilige relatie?</a:t>
            </a:r>
          </a:p>
          <a:p>
            <a:pPr marL="0" indent="0">
              <a:buNone/>
            </a:pPr>
            <a:r>
              <a:rPr lang="nl-NL" sz="2000" dirty="0">
                <a:latin typeface="+mj-lt"/>
              </a:rPr>
              <a:t>Doorvragen: Als het kan: doorvragen op de relatie en de mate waarin de oudere zeggenschap heeft. </a:t>
            </a:r>
            <a:endParaRPr lang="nl-NL" sz="2000" b="0" i="0" dirty="0">
              <a:solidFill>
                <a:srgbClr val="000000"/>
              </a:solidFill>
              <a:effectLst/>
              <a:latin typeface="+mj-lt"/>
            </a:endParaRPr>
          </a:p>
          <a:p>
            <a:pPr marL="457200" indent="-457200">
              <a:buFont typeface="+mj-lt"/>
              <a:buAutoNum type="arabicPeriod"/>
            </a:pPr>
            <a:r>
              <a:rPr lang="nl-NL" sz="2000" b="0" i="0" dirty="0">
                <a:solidFill>
                  <a:srgbClr val="000000"/>
                </a:solidFill>
                <a:effectLst/>
                <a:latin typeface="+mj-lt"/>
              </a:rPr>
              <a:t>Hoe zou u uw relatie beschrijven: zeer veel spanningen / soms spanningen / nooit spanningen</a:t>
            </a:r>
          </a:p>
          <a:p>
            <a:pPr marL="457200" indent="-457200">
              <a:buFont typeface="+mj-lt"/>
              <a:buAutoNum type="arabicPeriod"/>
            </a:pPr>
            <a:r>
              <a:rPr lang="nl-NL" sz="2000" b="0" i="0" dirty="0">
                <a:solidFill>
                  <a:srgbClr val="000000"/>
                </a:solidFill>
                <a:effectLst/>
                <a:latin typeface="+mj-lt"/>
              </a:rPr>
              <a:t>Hoe bespreekt u problemen met </a:t>
            </a:r>
            <a:r>
              <a:rPr lang="nl-NL" sz="2000" dirty="0">
                <a:solidFill>
                  <a:srgbClr val="000000"/>
                </a:solidFill>
                <a:latin typeface="+mj-lt"/>
              </a:rPr>
              <a:t>de betrokkene(n)</a:t>
            </a:r>
            <a:r>
              <a:rPr lang="nl-NL" sz="2000" b="0" i="0" dirty="0">
                <a:solidFill>
                  <a:srgbClr val="000000"/>
                </a:solidFill>
                <a:effectLst/>
                <a:latin typeface="+mj-lt"/>
              </a:rPr>
              <a:t>: erg moeilijk / soms moeilijk / nooit moeilijk</a:t>
            </a:r>
          </a:p>
          <a:p>
            <a:pPr marL="457200" indent="-457200">
              <a:buFont typeface="+mj-lt"/>
              <a:buAutoNum type="arabicPeriod"/>
            </a:pPr>
            <a:r>
              <a:rPr lang="nl-NL" sz="2000" b="0" i="0" dirty="0">
                <a:solidFill>
                  <a:srgbClr val="000000"/>
                </a:solidFill>
                <a:effectLst/>
                <a:latin typeface="+mj-lt"/>
              </a:rPr>
              <a:t>Voelt u zich wel eens afgewezen, vernederd of minderwaardig na een ruzie: vaak / soms / nooit </a:t>
            </a:r>
          </a:p>
          <a:p>
            <a:pPr marL="457200" indent="-457200">
              <a:buFont typeface="+mj-lt"/>
              <a:buAutoNum type="arabicPeriod"/>
            </a:pPr>
            <a:r>
              <a:rPr lang="nl-NL" sz="2000" b="0" i="0" dirty="0">
                <a:solidFill>
                  <a:srgbClr val="000000"/>
                </a:solidFill>
                <a:effectLst/>
                <a:latin typeface="+mj-lt"/>
              </a:rPr>
              <a:t>Bent u wel eens bang voor </a:t>
            </a:r>
            <a:r>
              <a:rPr lang="nl-NL" sz="2000" dirty="0">
                <a:solidFill>
                  <a:srgbClr val="000000"/>
                </a:solidFill>
                <a:latin typeface="+mj-lt"/>
              </a:rPr>
              <a:t>de betrokkene(n) </a:t>
            </a:r>
            <a:r>
              <a:rPr lang="nl-NL" sz="2000" b="0" i="0" dirty="0">
                <a:solidFill>
                  <a:srgbClr val="000000"/>
                </a:solidFill>
                <a:effectLst/>
                <a:latin typeface="+mj-lt"/>
              </a:rPr>
              <a:t>: vaak / soms / nooit</a:t>
            </a:r>
          </a:p>
          <a:p>
            <a:pPr marL="457200" indent="-457200">
              <a:buFont typeface="+mj-lt"/>
              <a:buAutoNum type="arabicPeriod"/>
            </a:pPr>
            <a:r>
              <a:rPr lang="nl-NL" sz="2000" dirty="0">
                <a:solidFill>
                  <a:srgbClr val="000000"/>
                </a:solidFill>
                <a:latin typeface="+mj-lt"/>
              </a:rPr>
              <a:t>In hoeverre heeft u zeggenschap over uw situatie? </a:t>
            </a:r>
            <a:endParaRPr lang="nl-NL" sz="2000" b="0" i="0" dirty="0">
              <a:solidFill>
                <a:srgbClr val="000000"/>
              </a:solidFill>
              <a:effectLst/>
              <a:latin typeface="+mj-lt"/>
            </a:endParaRPr>
          </a:p>
          <a:p>
            <a:pPr marL="0" indent="0">
              <a:buNone/>
            </a:pPr>
            <a:endParaRPr lang="nl-NL" sz="2000" dirty="0">
              <a:latin typeface="+mj-lt"/>
            </a:endParaRPr>
          </a:p>
        </p:txBody>
      </p:sp>
    </p:spTree>
    <p:extLst>
      <p:ext uri="{BB962C8B-B14F-4D97-AF65-F5344CB8AC3E}">
        <p14:creationId xmlns:p14="http://schemas.microsoft.com/office/powerpoint/2010/main" val="10933070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F2B1744-8026-4B1D-9240-745B21805936}"/>
              </a:ext>
            </a:extLst>
          </p:cNvPr>
          <p:cNvSpPr>
            <a:spLocks noGrp="1"/>
          </p:cNvSpPr>
          <p:nvPr>
            <p:ph type="title"/>
          </p:nvPr>
        </p:nvSpPr>
        <p:spPr/>
        <p:txBody>
          <a:bodyPr/>
          <a:lstStyle/>
          <a:p>
            <a:r>
              <a:rPr lang="nl-NL" dirty="0"/>
              <a:t>In gesprek met de pleger</a:t>
            </a:r>
          </a:p>
        </p:txBody>
      </p:sp>
      <p:sp>
        <p:nvSpPr>
          <p:cNvPr id="3" name="Tijdelijke aanduiding voor inhoud 2">
            <a:extLst>
              <a:ext uri="{FF2B5EF4-FFF2-40B4-BE49-F238E27FC236}">
                <a16:creationId xmlns:a16="http://schemas.microsoft.com/office/drawing/2014/main" id="{0E82F258-8E6F-47F2-9FB0-4FF5C895E4B2}"/>
              </a:ext>
            </a:extLst>
          </p:cNvPr>
          <p:cNvSpPr>
            <a:spLocks noGrp="1"/>
          </p:cNvSpPr>
          <p:nvPr>
            <p:ph idx="1"/>
          </p:nvPr>
        </p:nvSpPr>
        <p:spPr/>
        <p:txBody>
          <a:bodyPr/>
          <a:lstStyle/>
          <a:p>
            <a:pPr algn="l"/>
            <a:r>
              <a:rPr lang="nl-NL" sz="2000" b="0" i="0" dirty="0">
                <a:solidFill>
                  <a:srgbClr val="333333"/>
                </a:solidFill>
                <a:effectLst/>
              </a:rPr>
              <a:t>Vanuit de systeemgerichte benadering ga je in gesprek met de pleger. Ook dit doe je op toegankelijke wijze: nabij, open en duidelijk. Je benoemt:</a:t>
            </a:r>
          </a:p>
          <a:p>
            <a:pPr algn="l">
              <a:buFont typeface="Wingdings" panose="05000000000000000000" pitchFamily="2" charset="2"/>
              <a:buChar char="Ø"/>
            </a:pPr>
            <a:r>
              <a:rPr lang="nl-NL" sz="2000" b="0" i="0" dirty="0">
                <a:solidFill>
                  <a:srgbClr val="333333"/>
                </a:solidFill>
                <a:effectLst/>
              </a:rPr>
              <a:t>Wat je hebt gezien, feitelijk en concreet</a:t>
            </a:r>
          </a:p>
          <a:p>
            <a:pPr algn="l">
              <a:buFont typeface="Wingdings" panose="05000000000000000000" pitchFamily="2" charset="2"/>
              <a:buChar char="Ø"/>
            </a:pPr>
            <a:r>
              <a:rPr lang="nl-NL" sz="2000" b="0" i="0" dirty="0">
                <a:solidFill>
                  <a:srgbClr val="333333"/>
                </a:solidFill>
                <a:effectLst/>
              </a:rPr>
              <a:t>Welke zorg je hebt t.a.v. de oudere.</a:t>
            </a:r>
          </a:p>
          <a:p>
            <a:pPr algn="l">
              <a:buFont typeface="Wingdings" panose="05000000000000000000" pitchFamily="2" charset="2"/>
              <a:buChar char="Ø"/>
            </a:pPr>
            <a:r>
              <a:rPr lang="nl-NL" sz="2000" dirty="0">
                <a:solidFill>
                  <a:srgbClr val="333333"/>
                </a:solidFill>
              </a:rPr>
              <a:t>Herkenning? Maakt u zich ook zorgen? Deelt u de zorgen? Hopelijk vertelt de ander zelf wat er aan de hand is </a:t>
            </a:r>
          </a:p>
          <a:p>
            <a:pPr>
              <a:buFont typeface="Wingdings" panose="05000000000000000000" pitchFamily="2" charset="2"/>
              <a:buChar char="Ø"/>
            </a:pPr>
            <a:r>
              <a:rPr lang="nl-NL" sz="2000" b="0" i="0" dirty="0">
                <a:solidFill>
                  <a:srgbClr val="333333"/>
                </a:solidFill>
                <a:effectLst/>
              </a:rPr>
              <a:t>Geef ruimte aan de ander om te vertellen</a:t>
            </a:r>
          </a:p>
          <a:p>
            <a:pPr algn="l">
              <a:buFont typeface="Wingdings" panose="05000000000000000000" pitchFamily="2" charset="2"/>
              <a:buChar char="Ø"/>
            </a:pPr>
            <a:r>
              <a:rPr lang="nl-NL" sz="2000" dirty="0">
                <a:solidFill>
                  <a:srgbClr val="333333"/>
                </a:solidFill>
              </a:rPr>
              <a:t>Daarna nog een keer de feiten en spreek onveiligheid voor de oudere uit</a:t>
            </a:r>
          </a:p>
          <a:p>
            <a:pPr algn="l">
              <a:buFont typeface="Wingdings" panose="05000000000000000000" pitchFamily="2" charset="2"/>
              <a:buChar char="Ø"/>
            </a:pPr>
            <a:r>
              <a:rPr lang="nl-NL" sz="2000" dirty="0">
                <a:solidFill>
                  <a:srgbClr val="333333"/>
                </a:solidFill>
              </a:rPr>
              <a:t>Blijf uit het oordeel</a:t>
            </a:r>
          </a:p>
          <a:p>
            <a:pPr algn="l"/>
            <a:r>
              <a:rPr lang="nl-NL" sz="2000" b="0" i="0" dirty="0">
                <a:solidFill>
                  <a:srgbClr val="333333"/>
                </a:solidFill>
                <a:effectLst/>
              </a:rPr>
              <a:t>Neem de tijd voor reacties en bespreek, afhankelijk van welke dynamiek er speelt:</a:t>
            </a:r>
          </a:p>
          <a:p>
            <a:pPr algn="l">
              <a:buFont typeface="Arial" panose="020B0604020202020204" pitchFamily="34" charset="0"/>
              <a:buChar char="•"/>
            </a:pPr>
            <a:r>
              <a:rPr lang="nl-NL" sz="2000" b="0" i="0" dirty="0">
                <a:solidFill>
                  <a:srgbClr val="333333"/>
                </a:solidFill>
                <a:effectLst/>
              </a:rPr>
              <a:t>Dat het vaker voorkomt dat ruzies / conflicten uit de hand lopen;</a:t>
            </a:r>
          </a:p>
          <a:p>
            <a:pPr algn="l">
              <a:buFont typeface="Arial" panose="020B0604020202020204" pitchFamily="34" charset="0"/>
              <a:buChar char="•"/>
            </a:pPr>
            <a:r>
              <a:rPr lang="nl-NL" sz="2000" b="0" i="0" dirty="0">
                <a:solidFill>
                  <a:srgbClr val="333333"/>
                </a:solidFill>
                <a:effectLst/>
                <a:latin typeface="+mj-lt"/>
              </a:rPr>
              <a:t>Dat het vaak voorkomt dat de zorg te veel vraagt.</a:t>
            </a:r>
          </a:p>
        </p:txBody>
      </p:sp>
    </p:spTree>
    <p:extLst>
      <p:ext uri="{BB962C8B-B14F-4D97-AF65-F5344CB8AC3E}">
        <p14:creationId xmlns:p14="http://schemas.microsoft.com/office/powerpoint/2010/main" val="34195975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940281-0295-4A99-8844-0F03C08BF97F}"/>
              </a:ext>
            </a:extLst>
          </p:cNvPr>
          <p:cNvSpPr>
            <a:spLocks noGrp="1"/>
          </p:cNvSpPr>
          <p:nvPr>
            <p:ph type="title"/>
          </p:nvPr>
        </p:nvSpPr>
        <p:spPr/>
        <p:txBody>
          <a:bodyPr/>
          <a:lstStyle/>
          <a:p>
            <a:r>
              <a:rPr lang="nl-NL" dirty="0"/>
              <a:t>Vervolg gesprek pleger</a:t>
            </a:r>
          </a:p>
        </p:txBody>
      </p:sp>
      <p:sp>
        <p:nvSpPr>
          <p:cNvPr id="3" name="Tijdelijke aanduiding voor inhoud 2">
            <a:extLst>
              <a:ext uri="{FF2B5EF4-FFF2-40B4-BE49-F238E27FC236}">
                <a16:creationId xmlns:a16="http://schemas.microsoft.com/office/drawing/2014/main" id="{277B3D92-AA99-4430-B973-AA51EB341E66}"/>
              </a:ext>
            </a:extLst>
          </p:cNvPr>
          <p:cNvSpPr>
            <a:spLocks noGrp="1"/>
          </p:cNvSpPr>
          <p:nvPr>
            <p:ph idx="1"/>
          </p:nvPr>
        </p:nvSpPr>
        <p:spPr/>
        <p:txBody>
          <a:bodyPr/>
          <a:lstStyle/>
          <a:p>
            <a:r>
              <a:rPr lang="nl-NL" sz="2400" b="0" i="0" dirty="0">
                <a:solidFill>
                  <a:srgbClr val="333333"/>
                </a:solidFill>
                <a:effectLst/>
                <a:latin typeface="+mj-lt"/>
              </a:rPr>
              <a:t>Wanneer je weet dat er sprake is van een vorm van ouderenmishandeling, dan benoem je dat ook als een vorm van huiselijk geweld; dat maakt het heel duidelijk.</a:t>
            </a:r>
          </a:p>
          <a:p>
            <a:r>
              <a:rPr lang="nl-NL" sz="2400" b="0" i="0" dirty="0">
                <a:solidFill>
                  <a:srgbClr val="333333"/>
                </a:solidFill>
                <a:effectLst/>
                <a:latin typeface="+mj-lt"/>
              </a:rPr>
              <a:t>Benoem het als je het geen fijn en veilig gesprek vindt en stop het gesprek</a:t>
            </a:r>
          </a:p>
          <a:p>
            <a:r>
              <a:rPr lang="nl-NL" sz="2400" b="0" i="0" dirty="0">
                <a:solidFill>
                  <a:srgbClr val="333333"/>
                </a:solidFill>
                <a:effectLst/>
                <a:latin typeface="+mj-lt"/>
              </a:rPr>
              <a:t>Je maakt je vermoedens niet bespreekbaar wanneer je vermoedt dat de veiligheid van de oudere daardoor in gevaar zou kunnen komen dit geldt met name in situaties van lichamelijk, seksueel en </a:t>
            </a:r>
            <a:r>
              <a:rPr lang="nl-NL" sz="2400" b="0" i="0" dirty="0" err="1">
                <a:solidFill>
                  <a:srgbClr val="333333"/>
                </a:solidFill>
                <a:effectLst/>
                <a:latin typeface="+mj-lt"/>
              </a:rPr>
              <a:t>eergerelateerd</a:t>
            </a:r>
            <a:r>
              <a:rPr lang="nl-NL" sz="2400" b="0" i="0" dirty="0">
                <a:solidFill>
                  <a:srgbClr val="333333"/>
                </a:solidFill>
                <a:effectLst/>
                <a:latin typeface="+mj-lt"/>
              </a:rPr>
              <a:t> geweld. ; je maakt dan eerst concrete plannen met betrokken professionals, Veilig Thuis, politie en/of overweegt melding.</a:t>
            </a:r>
            <a:endParaRPr lang="nl-NL" sz="2400" dirty="0">
              <a:latin typeface="+mj-lt"/>
            </a:endParaRPr>
          </a:p>
        </p:txBody>
      </p:sp>
    </p:spTree>
    <p:extLst>
      <p:ext uri="{BB962C8B-B14F-4D97-AF65-F5344CB8AC3E}">
        <p14:creationId xmlns:p14="http://schemas.microsoft.com/office/powerpoint/2010/main" val="18097182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88FAE1E-B81B-4AE7-AA2A-38511E7E2950}"/>
              </a:ext>
            </a:extLst>
          </p:cNvPr>
          <p:cNvSpPr>
            <a:spLocks noGrp="1"/>
          </p:cNvSpPr>
          <p:nvPr>
            <p:ph type="title"/>
          </p:nvPr>
        </p:nvSpPr>
        <p:spPr/>
        <p:txBody>
          <a:bodyPr/>
          <a:lstStyle/>
          <a:p>
            <a:r>
              <a:rPr lang="nl-NL" dirty="0"/>
              <a:t>Oefenen van gesprekken aan de hand van eigen </a:t>
            </a:r>
            <a:r>
              <a:rPr lang="nl-NL" dirty="0" err="1"/>
              <a:t>casuistiek</a:t>
            </a:r>
            <a:r>
              <a:rPr lang="nl-NL" dirty="0"/>
              <a:t> </a:t>
            </a:r>
          </a:p>
        </p:txBody>
      </p:sp>
      <p:sp>
        <p:nvSpPr>
          <p:cNvPr id="3" name="Tijdelijke aanduiding voor inhoud 2">
            <a:extLst>
              <a:ext uri="{FF2B5EF4-FFF2-40B4-BE49-F238E27FC236}">
                <a16:creationId xmlns:a16="http://schemas.microsoft.com/office/drawing/2014/main" id="{A4640A2B-E4DA-419F-A2E5-3F986D34FE59}"/>
              </a:ext>
            </a:extLst>
          </p:cNvPr>
          <p:cNvSpPr>
            <a:spLocks noGrp="1"/>
          </p:cNvSpPr>
          <p:nvPr>
            <p:ph idx="1"/>
          </p:nvPr>
        </p:nvSpPr>
        <p:spPr/>
        <p:txBody>
          <a:bodyPr/>
          <a:lstStyle/>
          <a:p>
            <a:r>
              <a:rPr lang="nl-NL" dirty="0"/>
              <a:t>Of Sabine van de volgende slide</a:t>
            </a:r>
          </a:p>
        </p:txBody>
      </p:sp>
    </p:spTree>
    <p:extLst>
      <p:ext uri="{BB962C8B-B14F-4D97-AF65-F5344CB8AC3E}">
        <p14:creationId xmlns:p14="http://schemas.microsoft.com/office/powerpoint/2010/main" val="2903561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2B3254-83C4-4E09-A5F7-59F924ADB767}"/>
              </a:ext>
            </a:extLst>
          </p:cNvPr>
          <p:cNvSpPr>
            <a:spLocks noGrp="1"/>
          </p:cNvSpPr>
          <p:nvPr>
            <p:ph type="title"/>
          </p:nvPr>
        </p:nvSpPr>
        <p:spPr/>
        <p:txBody>
          <a:bodyPr/>
          <a:lstStyle/>
          <a:p>
            <a:r>
              <a:rPr lang="nl-NL" dirty="0"/>
              <a:t>Wat gaan we doen? </a:t>
            </a:r>
          </a:p>
        </p:txBody>
      </p:sp>
      <p:sp>
        <p:nvSpPr>
          <p:cNvPr id="3" name="Tijdelijke aanduiding voor inhoud 2">
            <a:extLst>
              <a:ext uri="{FF2B5EF4-FFF2-40B4-BE49-F238E27FC236}">
                <a16:creationId xmlns:a16="http://schemas.microsoft.com/office/drawing/2014/main" id="{B37EB7D1-751F-4EB0-B347-D6548D567C7C}"/>
              </a:ext>
            </a:extLst>
          </p:cNvPr>
          <p:cNvSpPr>
            <a:spLocks noGrp="1"/>
          </p:cNvSpPr>
          <p:nvPr>
            <p:ph idx="1"/>
          </p:nvPr>
        </p:nvSpPr>
        <p:spPr>
          <a:xfrm>
            <a:off x="1096963" y="1846263"/>
            <a:ext cx="10544910" cy="4022725"/>
          </a:xfrm>
        </p:spPr>
        <p:txBody>
          <a:bodyPr/>
          <a:lstStyle/>
          <a:p>
            <a:pPr>
              <a:buFont typeface="Wingdings" panose="05000000000000000000" pitchFamily="2" charset="2"/>
              <a:buChar char="Ø"/>
            </a:pPr>
            <a:r>
              <a:rPr lang="nl-NL" dirty="0"/>
              <a:t>Voorstellen, verwachtingen, leervragen</a:t>
            </a:r>
          </a:p>
          <a:p>
            <a:pPr>
              <a:buFont typeface="Wingdings" panose="05000000000000000000" pitchFamily="2" charset="2"/>
              <a:buChar char="Ø"/>
            </a:pPr>
            <a:r>
              <a:rPr lang="nl-NL" dirty="0"/>
              <a:t>Dilemma’s </a:t>
            </a:r>
          </a:p>
          <a:p>
            <a:pPr>
              <a:buFont typeface="Wingdings" panose="05000000000000000000" pitchFamily="2" charset="2"/>
              <a:buChar char="Ø"/>
            </a:pPr>
            <a:r>
              <a:rPr lang="nl-NL" dirty="0"/>
              <a:t>Dynamiek in de gesprekken met de oudere, de betrokkene(n)/pleger</a:t>
            </a:r>
          </a:p>
          <a:p>
            <a:pPr>
              <a:buFont typeface="Wingdings" panose="05000000000000000000" pitchFamily="2" charset="2"/>
              <a:buChar char="Ø"/>
            </a:pPr>
            <a:r>
              <a:rPr lang="nl-NL" dirty="0"/>
              <a:t>Gespreksvaardigheden</a:t>
            </a:r>
          </a:p>
          <a:p>
            <a:pPr>
              <a:buFont typeface="Wingdings" panose="05000000000000000000" pitchFamily="2" charset="2"/>
              <a:buChar char="Ø"/>
            </a:pPr>
            <a:r>
              <a:rPr lang="nl-NL" dirty="0"/>
              <a:t>Contact – oefening “de stoel”</a:t>
            </a:r>
          </a:p>
          <a:p>
            <a:pPr>
              <a:buFont typeface="Wingdings" panose="05000000000000000000" pitchFamily="2" charset="2"/>
              <a:buChar char="Ø"/>
            </a:pPr>
            <a:r>
              <a:rPr lang="nl-NL" dirty="0"/>
              <a:t>Oefenen meldcode stap 1, 3 en stap 5 </a:t>
            </a:r>
            <a:r>
              <a:rPr lang="nl-NL" dirty="0" err="1"/>
              <a:t>ahv</a:t>
            </a:r>
            <a:r>
              <a:rPr lang="nl-NL" dirty="0"/>
              <a:t> </a:t>
            </a:r>
            <a:r>
              <a:rPr lang="nl-NL" dirty="0" err="1"/>
              <a:t>casuistiek</a:t>
            </a:r>
            <a:endParaRPr lang="nl-NL" dirty="0"/>
          </a:p>
          <a:p>
            <a:pPr>
              <a:buFont typeface="Wingdings" panose="05000000000000000000" pitchFamily="2" charset="2"/>
              <a:buChar char="Ø"/>
            </a:pPr>
            <a:r>
              <a:rPr lang="nl-NL" dirty="0"/>
              <a:t>Evaluatie </a:t>
            </a:r>
          </a:p>
        </p:txBody>
      </p:sp>
    </p:spTree>
    <p:extLst>
      <p:ext uri="{BB962C8B-B14F-4D97-AF65-F5344CB8AC3E}">
        <p14:creationId xmlns:p14="http://schemas.microsoft.com/office/powerpoint/2010/main" val="34336198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797CFE4-F9E1-4C24-B535-F458DF095C73}"/>
              </a:ext>
            </a:extLst>
          </p:cNvPr>
          <p:cNvSpPr>
            <a:spLocks noGrp="1"/>
          </p:cNvSpPr>
          <p:nvPr>
            <p:ph type="title"/>
          </p:nvPr>
        </p:nvSpPr>
        <p:spPr/>
        <p:txBody>
          <a:bodyPr/>
          <a:lstStyle/>
          <a:p>
            <a:endParaRPr lang="nl-NL"/>
          </a:p>
        </p:txBody>
      </p:sp>
      <p:sp>
        <p:nvSpPr>
          <p:cNvPr id="3" name="Tijdelijke aanduiding voor inhoud 2">
            <a:extLst>
              <a:ext uri="{FF2B5EF4-FFF2-40B4-BE49-F238E27FC236}">
                <a16:creationId xmlns:a16="http://schemas.microsoft.com/office/drawing/2014/main" id="{5E8F62CC-8E92-4C05-B4D7-CF2FB4D8D153}"/>
              </a:ext>
            </a:extLst>
          </p:cNvPr>
          <p:cNvSpPr>
            <a:spLocks noGrp="1"/>
          </p:cNvSpPr>
          <p:nvPr>
            <p:ph idx="1"/>
          </p:nvPr>
        </p:nvSpPr>
        <p:spPr>
          <a:xfrm>
            <a:off x="1096963" y="287339"/>
            <a:ext cx="10058400" cy="5581650"/>
          </a:xfrm>
        </p:spPr>
        <p:txBody>
          <a:bodyPr/>
          <a:lstStyle/>
          <a:p>
            <a:r>
              <a:rPr lang="nl-NL" dirty="0">
                <a:effectLst/>
                <a:latin typeface="Calibri Light" panose="020F0302020204030204" pitchFamily="34" charset="0"/>
                <a:ea typeface="Calibri" panose="020F0502020204030204" pitchFamily="34" charset="0"/>
                <a:cs typeface="Times New Roman" panose="02020603050405020304" pitchFamily="18" charset="0"/>
              </a:rPr>
              <a:t>Sabine, uit de thuiszorg,  maakte zich zorgen om mevrouw Jansen.</a:t>
            </a:r>
            <a:endParaRPr lang="nl-NL" dirty="0">
              <a:effectLst/>
              <a:latin typeface="Calibri" panose="020F0502020204030204" pitchFamily="34" charset="0"/>
              <a:ea typeface="Calibri" panose="020F0502020204030204" pitchFamily="34" charset="0"/>
              <a:cs typeface="Times New Roman" panose="02020603050405020304" pitchFamily="18" charset="0"/>
            </a:endParaRPr>
          </a:p>
          <a:p>
            <a:r>
              <a:rPr lang="nl-NL" dirty="0">
                <a:effectLst/>
                <a:latin typeface="Calibri Light" panose="020F0302020204030204" pitchFamily="34" charset="0"/>
                <a:ea typeface="Calibri" panose="020F0502020204030204" pitchFamily="34" charset="0"/>
                <a:cs typeface="Times New Roman" panose="02020603050405020304" pitchFamily="18" charset="0"/>
              </a:rPr>
              <a:t> Sabine komt dagelijks bij mevrouw Jansen omdat ze herstelt van een heupoperatie.  Mevrouw Jansen, 75 jaar, woont alleen in een klein appartement. Ze heeft een zoon en een dochter.  </a:t>
            </a:r>
            <a:endParaRPr lang="nl-NL" dirty="0">
              <a:effectLst/>
              <a:latin typeface="Calibri" panose="020F0502020204030204" pitchFamily="34" charset="0"/>
              <a:ea typeface="Calibri" panose="020F0502020204030204" pitchFamily="34" charset="0"/>
              <a:cs typeface="Times New Roman" panose="02020603050405020304" pitchFamily="18" charset="0"/>
            </a:endParaRPr>
          </a:p>
          <a:p>
            <a:r>
              <a:rPr lang="nl-NL" dirty="0">
                <a:effectLst/>
                <a:latin typeface="Calibri Light" panose="020F0302020204030204" pitchFamily="34" charset="0"/>
                <a:ea typeface="Calibri" panose="020F0502020204030204" pitchFamily="34" charset="0"/>
                <a:cs typeface="Times New Roman" panose="02020603050405020304" pitchFamily="18" charset="0"/>
              </a:rPr>
              <a:t>Haar zoon heeft problemen. Hij heeft geen werk. Door een scheiding nu ook geen huis. Ze besluit hem in huis te nemen. Ook uit eigen belang, zei ze, voor hulp bij de boodschappen en de ziekenhuis controles.  Ook voor bankzaken, want daar is ze niet goed in.  </a:t>
            </a:r>
            <a:br>
              <a:rPr lang="nl-NL" dirty="0">
                <a:effectLst/>
                <a:latin typeface="Calibri Light" panose="020F0302020204030204" pitchFamily="34" charset="0"/>
                <a:ea typeface="Calibri" panose="020F0502020204030204" pitchFamily="34" charset="0"/>
                <a:cs typeface="Times New Roman" panose="02020603050405020304" pitchFamily="18" charset="0"/>
              </a:rPr>
            </a:br>
            <a:r>
              <a:rPr lang="nl-NL" dirty="0">
                <a:effectLst/>
                <a:latin typeface="Calibri Light" panose="020F0302020204030204" pitchFamily="34" charset="0"/>
                <a:ea typeface="Calibri" panose="020F0502020204030204" pitchFamily="34" charset="0"/>
                <a:cs typeface="Times New Roman" panose="02020603050405020304" pitchFamily="18" charset="0"/>
              </a:rPr>
              <a:t>Het valt Sabine op dat de zoon bazig </a:t>
            </a:r>
            <a:r>
              <a:rPr lang="nl-NL" dirty="0">
                <a:latin typeface="Calibri Light" panose="020F0302020204030204" pitchFamily="34" charset="0"/>
                <a:ea typeface="Calibri" panose="020F0502020204030204" pitchFamily="34" charset="0"/>
                <a:cs typeface="Times New Roman" panose="02020603050405020304" pitchFamily="18" charset="0"/>
              </a:rPr>
              <a:t>i</a:t>
            </a:r>
            <a:r>
              <a:rPr lang="nl-NL" dirty="0">
                <a:effectLst/>
                <a:latin typeface="Calibri Light" panose="020F0302020204030204" pitchFamily="34" charset="0"/>
                <a:ea typeface="Calibri" panose="020F0502020204030204" pitchFamily="34" charset="0"/>
                <a:cs typeface="Times New Roman" panose="02020603050405020304" pitchFamily="18" charset="0"/>
              </a:rPr>
              <a:t>s en geen rekening houdt met zijn moeder.  Hij doet de boodschappen met haar pinpas. Hij koopt veel drank, nieuwe kleren en zelfs een auto. Voor sollicitaties, zei hij.  Hij ontvangt veel bezoek. Ze drinken en laten </a:t>
            </a:r>
            <a:br>
              <a:rPr lang="nl-NL" dirty="0">
                <a:effectLst/>
                <a:latin typeface="Calibri Light" panose="020F0302020204030204" pitchFamily="34" charset="0"/>
                <a:ea typeface="Calibri" panose="020F0502020204030204" pitchFamily="34" charset="0"/>
                <a:cs typeface="Times New Roman" panose="02020603050405020304" pitchFamily="18" charset="0"/>
              </a:rPr>
            </a:br>
            <a:r>
              <a:rPr lang="nl-NL" dirty="0">
                <a:effectLst/>
                <a:latin typeface="Calibri Light" panose="020F0302020204030204" pitchFamily="34" charset="0"/>
                <a:ea typeface="Calibri" panose="020F0502020204030204" pitchFamily="34" charset="0"/>
                <a:cs typeface="Times New Roman" panose="02020603050405020304" pitchFamily="18" charset="0"/>
              </a:rPr>
              <a:t>overal rommel staan. De dochter komt niet </a:t>
            </a:r>
            <a:br>
              <a:rPr lang="nl-NL" dirty="0">
                <a:effectLst/>
                <a:latin typeface="Calibri Light" panose="020F0302020204030204" pitchFamily="34" charset="0"/>
                <a:ea typeface="Calibri" panose="020F0502020204030204" pitchFamily="34" charset="0"/>
                <a:cs typeface="Times New Roman" panose="02020603050405020304" pitchFamily="18" charset="0"/>
              </a:rPr>
            </a:br>
            <a:r>
              <a:rPr lang="nl-NL" dirty="0">
                <a:effectLst/>
                <a:latin typeface="Calibri Light" panose="020F0302020204030204" pitchFamily="34" charset="0"/>
                <a:ea typeface="Calibri" panose="020F0502020204030204" pitchFamily="34" charset="0"/>
                <a:cs typeface="Times New Roman" panose="02020603050405020304" pitchFamily="18" charset="0"/>
              </a:rPr>
              <a:t>meer op bezoek.  Mevrouw wordt steeds stiller en neerslachtig, de wond geneest niet en de revalidatie vordert niet. </a:t>
            </a:r>
            <a:endParaRPr lang="nl-NL"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nl-NL" dirty="0"/>
          </a:p>
          <a:p>
            <a:endParaRPr lang="nl-NL" dirty="0"/>
          </a:p>
        </p:txBody>
      </p:sp>
    </p:spTree>
    <p:extLst>
      <p:ext uri="{BB962C8B-B14F-4D97-AF65-F5344CB8AC3E}">
        <p14:creationId xmlns:p14="http://schemas.microsoft.com/office/powerpoint/2010/main" val="26235460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0D1ABE8-1065-4819-A09D-143FF80E14B5}"/>
              </a:ext>
            </a:extLst>
          </p:cNvPr>
          <p:cNvSpPr>
            <a:spLocks noGrp="1"/>
          </p:cNvSpPr>
          <p:nvPr>
            <p:ph type="title"/>
          </p:nvPr>
        </p:nvSpPr>
        <p:spPr/>
        <p:txBody>
          <a:bodyPr/>
          <a:lstStyle/>
          <a:p>
            <a:br>
              <a:rPr lang="nl-NL" dirty="0"/>
            </a:br>
            <a:r>
              <a:rPr lang="nl-NL" dirty="0"/>
              <a:t>Voorbereiding</a:t>
            </a:r>
          </a:p>
        </p:txBody>
      </p:sp>
      <p:sp>
        <p:nvSpPr>
          <p:cNvPr id="3" name="Tijdelijke aanduiding voor inhoud 2">
            <a:extLst>
              <a:ext uri="{FF2B5EF4-FFF2-40B4-BE49-F238E27FC236}">
                <a16:creationId xmlns:a16="http://schemas.microsoft.com/office/drawing/2014/main" id="{29BB0DEC-FEB7-4DF4-873A-15AC0D422863}"/>
              </a:ext>
            </a:extLst>
          </p:cNvPr>
          <p:cNvSpPr>
            <a:spLocks noGrp="1"/>
          </p:cNvSpPr>
          <p:nvPr>
            <p:ph idx="1"/>
          </p:nvPr>
        </p:nvSpPr>
        <p:spPr/>
        <p:txBody>
          <a:bodyPr/>
          <a:lstStyle/>
          <a:p>
            <a:pPr marL="342900" marR="63500" lvl="0" indent="-342900" algn="l" fontAlgn="base">
              <a:lnSpc>
                <a:spcPct val="104000"/>
              </a:lnSpc>
              <a:spcAft>
                <a:spcPts val="55"/>
              </a:spcAft>
              <a:buClr>
                <a:srgbClr val="000000"/>
              </a:buClr>
              <a:buSzPts val="1200"/>
              <a:buFont typeface="Arial" panose="020B0604020202020204" pitchFamily="34" charset="0"/>
              <a:buChar char="•"/>
            </a:pPr>
            <a:r>
              <a:rPr lang="nl-NL" sz="2800" u="none" strike="noStrike" dirty="0">
                <a:solidFill>
                  <a:srgbClr val="000000"/>
                </a:solidFill>
                <a:effectLst/>
                <a:uFill>
                  <a:solidFill>
                    <a:srgbClr val="000000"/>
                  </a:solidFill>
                </a:uFill>
                <a:ea typeface="Arial" panose="020B0604020202020204" pitchFamily="34" charset="0"/>
                <a:cs typeface="Arial" panose="020B0604020202020204" pitchFamily="34" charset="0"/>
              </a:rPr>
              <a:t>Wat moet er aangepast / toegevoegd worden aan de casus zodat deze past bij jouw praktijk? </a:t>
            </a:r>
          </a:p>
          <a:p>
            <a:pPr marL="342900" marR="63500" lvl="0" indent="-342900" algn="l" fontAlgn="base">
              <a:lnSpc>
                <a:spcPct val="104000"/>
              </a:lnSpc>
              <a:spcAft>
                <a:spcPts val="55"/>
              </a:spcAft>
              <a:buClr>
                <a:srgbClr val="000000"/>
              </a:buClr>
              <a:buSzPts val="1200"/>
              <a:buFont typeface="Arial" panose="020B0604020202020204" pitchFamily="34" charset="0"/>
              <a:buChar char="•"/>
            </a:pPr>
            <a:r>
              <a:rPr lang="nl-NL" sz="2800" u="none" strike="noStrike" dirty="0">
                <a:solidFill>
                  <a:srgbClr val="000000"/>
                </a:solidFill>
                <a:effectLst/>
                <a:uFill>
                  <a:solidFill>
                    <a:srgbClr val="000000"/>
                  </a:solidFill>
                </a:uFill>
                <a:ea typeface="Arial" panose="020B0604020202020204" pitchFamily="34" charset="0"/>
                <a:cs typeface="Arial" panose="020B0604020202020204" pitchFamily="34" charset="0"/>
              </a:rPr>
              <a:t>Wat is het doel van het gesprek? </a:t>
            </a:r>
          </a:p>
          <a:p>
            <a:pPr marL="342900" marR="63500" lvl="0" indent="-342900" algn="l" fontAlgn="base">
              <a:lnSpc>
                <a:spcPct val="104000"/>
              </a:lnSpc>
              <a:spcAft>
                <a:spcPts val="55"/>
              </a:spcAft>
              <a:buClr>
                <a:srgbClr val="000000"/>
              </a:buClr>
              <a:buSzPts val="1200"/>
              <a:buFont typeface="Arial" panose="020B0604020202020204" pitchFamily="34" charset="0"/>
              <a:buChar char="•"/>
            </a:pPr>
            <a:r>
              <a:rPr lang="nl-NL" sz="2800" u="none" strike="noStrike" dirty="0">
                <a:solidFill>
                  <a:srgbClr val="000000"/>
                </a:solidFill>
                <a:effectLst/>
                <a:uFill>
                  <a:solidFill>
                    <a:srgbClr val="000000"/>
                  </a:solidFill>
                </a:uFill>
                <a:ea typeface="Arial" panose="020B0604020202020204" pitchFamily="34" charset="0"/>
                <a:cs typeface="Arial" panose="020B0604020202020204" pitchFamily="34" charset="0"/>
              </a:rPr>
              <a:t>Wat wil je uitproberen / wat voor strategie ga je hanteren?  </a:t>
            </a:r>
          </a:p>
          <a:p>
            <a:pPr marL="342900" marR="63500" lvl="0" indent="-342900" algn="l" fontAlgn="base">
              <a:lnSpc>
                <a:spcPct val="104000"/>
              </a:lnSpc>
              <a:spcAft>
                <a:spcPts val="55"/>
              </a:spcAft>
              <a:buClr>
                <a:srgbClr val="000000"/>
              </a:buClr>
              <a:buSzPts val="1200"/>
              <a:buFont typeface="Arial" panose="020B0604020202020204" pitchFamily="34" charset="0"/>
              <a:buChar char="•"/>
            </a:pPr>
            <a:r>
              <a:rPr lang="nl-NL" sz="2800" u="none" strike="noStrike" dirty="0">
                <a:solidFill>
                  <a:srgbClr val="000000"/>
                </a:solidFill>
                <a:effectLst/>
                <a:uFill>
                  <a:solidFill>
                    <a:srgbClr val="000000"/>
                  </a:solidFill>
                </a:uFill>
                <a:ea typeface="Arial" panose="020B0604020202020204" pitchFamily="34" charset="0"/>
                <a:cs typeface="Arial" panose="020B0604020202020204" pitchFamily="34" charset="0"/>
              </a:rPr>
              <a:t>Waar wil je straks feedback op?   </a:t>
            </a:r>
          </a:p>
          <a:p>
            <a:endParaRPr lang="nl-NL" dirty="0"/>
          </a:p>
        </p:txBody>
      </p:sp>
    </p:spTree>
    <p:extLst>
      <p:ext uri="{BB962C8B-B14F-4D97-AF65-F5344CB8AC3E}">
        <p14:creationId xmlns:p14="http://schemas.microsoft.com/office/powerpoint/2010/main" val="33988045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A65061B-5D7A-4B6D-89CC-72CC637FEF61}"/>
              </a:ext>
            </a:extLst>
          </p:cNvPr>
          <p:cNvSpPr>
            <a:spLocks noGrp="1"/>
          </p:cNvSpPr>
          <p:nvPr>
            <p:ph type="title"/>
          </p:nvPr>
        </p:nvSpPr>
        <p:spPr/>
        <p:txBody>
          <a:bodyPr/>
          <a:lstStyle/>
          <a:p>
            <a:r>
              <a:rPr lang="nl-NL" dirty="0"/>
              <a:t>Uitdiepen </a:t>
            </a:r>
            <a:r>
              <a:rPr lang="nl-NL"/>
              <a:t>op basis van tips en tops</a:t>
            </a:r>
          </a:p>
        </p:txBody>
      </p:sp>
      <p:sp>
        <p:nvSpPr>
          <p:cNvPr id="3" name="Tijdelijke aanduiding voor inhoud 2">
            <a:extLst>
              <a:ext uri="{FF2B5EF4-FFF2-40B4-BE49-F238E27FC236}">
                <a16:creationId xmlns:a16="http://schemas.microsoft.com/office/drawing/2014/main" id="{47156E2B-D167-4CDB-BAA0-311E233C80E6}"/>
              </a:ext>
            </a:extLst>
          </p:cNvPr>
          <p:cNvSpPr>
            <a:spLocks noGrp="1"/>
          </p:cNvSpPr>
          <p:nvPr>
            <p:ph idx="1"/>
          </p:nvPr>
        </p:nvSpPr>
        <p:spPr/>
        <p:txBody>
          <a:bodyPr/>
          <a:lstStyle/>
          <a:p>
            <a:endParaRPr lang="nl-NL"/>
          </a:p>
        </p:txBody>
      </p:sp>
    </p:spTree>
    <p:extLst>
      <p:ext uri="{BB962C8B-B14F-4D97-AF65-F5344CB8AC3E}">
        <p14:creationId xmlns:p14="http://schemas.microsoft.com/office/powerpoint/2010/main" val="25368811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8FF3797-E188-49A8-9578-B3D4434A1CDB}"/>
              </a:ext>
            </a:extLst>
          </p:cNvPr>
          <p:cNvSpPr>
            <a:spLocks noGrp="1"/>
          </p:cNvSpPr>
          <p:nvPr>
            <p:ph type="title"/>
          </p:nvPr>
        </p:nvSpPr>
        <p:spPr/>
        <p:txBody>
          <a:bodyPr/>
          <a:lstStyle/>
          <a:p>
            <a:r>
              <a:rPr lang="nl-NL" dirty="0"/>
              <a:t>Stap 5 </a:t>
            </a:r>
          </a:p>
        </p:txBody>
      </p:sp>
      <p:sp>
        <p:nvSpPr>
          <p:cNvPr id="3" name="Tijdelijke aanduiding voor inhoud 2">
            <a:extLst>
              <a:ext uri="{FF2B5EF4-FFF2-40B4-BE49-F238E27FC236}">
                <a16:creationId xmlns:a16="http://schemas.microsoft.com/office/drawing/2014/main" id="{9BDAB2E0-6266-4CEC-A0F7-CB724CD45DED}"/>
              </a:ext>
            </a:extLst>
          </p:cNvPr>
          <p:cNvSpPr>
            <a:spLocks noGrp="1"/>
          </p:cNvSpPr>
          <p:nvPr>
            <p:ph idx="1"/>
          </p:nvPr>
        </p:nvSpPr>
        <p:spPr/>
        <p:txBody>
          <a:bodyPr/>
          <a:lstStyle/>
          <a:p>
            <a:pPr marL="0" indent="0">
              <a:buNone/>
            </a:pPr>
            <a:r>
              <a:rPr lang="nl-NL" b="1" dirty="0"/>
              <a:t>1 maand later</a:t>
            </a:r>
            <a:endParaRPr lang="nl-NL" dirty="0"/>
          </a:p>
          <a:p>
            <a:pPr marL="0" indent="0">
              <a:buNone/>
            </a:pPr>
            <a:r>
              <a:rPr lang="nl-NL" sz="2400" dirty="0"/>
              <a:t>De thuiszorg komt nog steeds bij mevrouw over de vloer omdat de wond nog niet is genezen. </a:t>
            </a:r>
          </a:p>
          <a:p>
            <a:pPr marL="0" indent="0">
              <a:buNone/>
            </a:pPr>
            <a:r>
              <a:rPr lang="nl-NL" sz="2400" dirty="0">
                <a:latin typeface="+mj-lt"/>
              </a:rPr>
              <a:t>Mevrouw is neerslachtig geworden, het is het een rommel in huis, de buren zijn gaan klagen over herrie overlast en haar dochter komt helemaal niet meer langs. Af en toe haalt haar dochter haar op, maar ze wil niet meer op bezoek komen. Toch vergoelijkt ze nog steeds het gedrag van haar zoon. Mevrouw heeft zojuist een in het bijzijn van </a:t>
            </a:r>
            <a:r>
              <a:rPr lang="nl-NL" sz="2400" dirty="0" err="1">
                <a:latin typeface="+mj-lt"/>
              </a:rPr>
              <a:t>Sabinen</a:t>
            </a:r>
            <a:r>
              <a:rPr lang="nl-NL" sz="2400" dirty="0">
                <a:latin typeface="+mj-lt"/>
              </a:rPr>
              <a:t> een brief geopend van de woningbouwvereniging met een tweede aanmaning vanwege een huurachterstand.</a:t>
            </a:r>
            <a:br>
              <a:rPr lang="nl-NL" sz="2400" dirty="0">
                <a:latin typeface="+mj-lt"/>
              </a:rPr>
            </a:br>
            <a:r>
              <a:rPr lang="nl-NL" sz="2400" dirty="0">
                <a:effectLst/>
                <a:latin typeface="+mj-lt"/>
                <a:ea typeface="Calibri" panose="020F0502020204030204" pitchFamily="34" charset="0"/>
                <a:cs typeface="Times New Roman" panose="02020603050405020304" pitchFamily="18" charset="0"/>
              </a:rPr>
              <a:t>Op het kwartaaloverzicht van de bank ziet dat mevrouw </a:t>
            </a:r>
            <a:br>
              <a:rPr lang="nl-NL" sz="2400" dirty="0">
                <a:effectLst/>
                <a:latin typeface="+mj-lt"/>
                <a:ea typeface="Calibri" panose="020F0502020204030204" pitchFamily="34" charset="0"/>
                <a:cs typeface="Times New Roman" panose="02020603050405020304" pitchFamily="18" charset="0"/>
              </a:rPr>
            </a:br>
            <a:r>
              <a:rPr lang="nl-NL" sz="2400" dirty="0">
                <a:effectLst/>
                <a:latin typeface="+mj-lt"/>
                <a:ea typeface="Calibri" panose="020F0502020204030204" pitchFamily="34" charset="0"/>
                <a:cs typeface="Times New Roman" panose="02020603050405020304" pitchFamily="18" charset="0"/>
              </a:rPr>
              <a:t>dat ze rood stond en er grote bedragen waren afgeschreven. </a:t>
            </a:r>
            <a:br>
              <a:rPr lang="nl-NL" sz="2400" dirty="0">
                <a:effectLst/>
                <a:latin typeface="+mj-lt"/>
                <a:ea typeface="Calibri" panose="020F0502020204030204" pitchFamily="34" charset="0"/>
                <a:cs typeface="Times New Roman" panose="02020603050405020304" pitchFamily="18" charset="0"/>
              </a:rPr>
            </a:br>
            <a:r>
              <a:rPr lang="nl-NL" sz="2400" dirty="0">
                <a:effectLst/>
                <a:latin typeface="+mj-lt"/>
                <a:ea typeface="Calibri" panose="020F0502020204030204" pitchFamily="34" charset="0"/>
                <a:cs typeface="Times New Roman" panose="02020603050405020304" pitchFamily="18" charset="0"/>
              </a:rPr>
              <a:t>Ze begrijpt er niks van. </a:t>
            </a:r>
          </a:p>
          <a:p>
            <a:pPr marL="0" indent="0">
              <a:buNone/>
            </a:pPr>
            <a:r>
              <a:rPr lang="nl-NL" dirty="0"/>
              <a:t> </a:t>
            </a:r>
          </a:p>
          <a:p>
            <a:endParaRPr lang="nl-NL" dirty="0"/>
          </a:p>
        </p:txBody>
      </p:sp>
    </p:spTree>
    <p:extLst>
      <p:ext uri="{BB962C8B-B14F-4D97-AF65-F5344CB8AC3E}">
        <p14:creationId xmlns:p14="http://schemas.microsoft.com/office/powerpoint/2010/main" val="32630472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DFB7C22-20D4-4CBB-8190-8891516DD7D4}"/>
              </a:ext>
            </a:extLst>
          </p:cNvPr>
          <p:cNvSpPr>
            <a:spLocks noGrp="1"/>
          </p:cNvSpPr>
          <p:nvPr>
            <p:ph type="title"/>
          </p:nvPr>
        </p:nvSpPr>
        <p:spPr/>
        <p:txBody>
          <a:bodyPr/>
          <a:lstStyle/>
          <a:p>
            <a:endParaRPr lang="nl-NL"/>
          </a:p>
        </p:txBody>
      </p:sp>
      <p:sp>
        <p:nvSpPr>
          <p:cNvPr id="3" name="Tijdelijke aanduiding voor inhoud 2">
            <a:extLst>
              <a:ext uri="{FF2B5EF4-FFF2-40B4-BE49-F238E27FC236}">
                <a16:creationId xmlns:a16="http://schemas.microsoft.com/office/drawing/2014/main" id="{615408C9-0564-4B02-ABE3-9FA3DB7A257E}"/>
              </a:ext>
            </a:extLst>
          </p:cNvPr>
          <p:cNvSpPr>
            <a:spLocks noGrp="1"/>
          </p:cNvSpPr>
          <p:nvPr>
            <p:ph idx="1"/>
          </p:nvPr>
        </p:nvSpPr>
        <p:spPr/>
        <p:txBody>
          <a:bodyPr/>
          <a:lstStyle/>
          <a:p>
            <a:r>
              <a:rPr lang="nl-NL" dirty="0"/>
              <a:t>Dilemma’s</a:t>
            </a:r>
          </a:p>
          <a:p>
            <a:endParaRPr lang="nl-NL" dirty="0"/>
          </a:p>
          <a:p>
            <a:r>
              <a:rPr lang="nl-NL" dirty="0"/>
              <a:t>Wat doe je?</a:t>
            </a:r>
          </a:p>
          <a:p>
            <a:r>
              <a:rPr lang="nl-NL" dirty="0"/>
              <a:t>Met wie ga je het gesprek aan?</a:t>
            </a:r>
          </a:p>
          <a:p>
            <a:r>
              <a:rPr lang="nl-NL" dirty="0"/>
              <a:t>Wat bespreek je en met welk doel? </a:t>
            </a:r>
          </a:p>
          <a:p>
            <a:r>
              <a:rPr lang="nl-NL" dirty="0"/>
              <a:t>Wat kan </a:t>
            </a:r>
            <a:r>
              <a:rPr lang="nl-NL"/>
              <a:t>en wat mag? </a:t>
            </a:r>
            <a:endParaRPr lang="nl-NL" dirty="0"/>
          </a:p>
        </p:txBody>
      </p:sp>
    </p:spTree>
    <p:extLst>
      <p:ext uri="{BB962C8B-B14F-4D97-AF65-F5344CB8AC3E}">
        <p14:creationId xmlns:p14="http://schemas.microsoft.com/office/powerpoint/2010/main" val="8286558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A8EE216-C598-4BC2-B7F4-B82E9A7DA72D}"/>
              </a:ext>
            </a:extLst>
          </p:cNvPr>
          <p:cNvSpPr>
            <a:spLocks noGrp="1"/>
          </p:cNvSpPr>
          <p:nvPr>
            <p:ph type="title"/>
          </p:nvPr>
        </p:nvSpPr>
        <p:spPr/>
        <p:txBody>
          <a:bodyPr/>
          <a:lstStyle/>
          <a:p>
            <a:r>
              <a:rPr lang="nl-NL" dirty="0"/>
              <a:t>Wat neem je mee? </a:t>
            </a:r>
          </a:p>
        </p:txBody>
      </p:sp>
      <p:sp>
        <p:nvSpPr>
          <p:cNvPr id="3" name="Tijdelijke aanduiding voor inhoud 2">
            <a:extLst>
              <a:ext uri="{FF2B5EF4-FFF2-40B4-BE49-F238E27FC236}">
                <a16:creationId xmlns:a16="http://schemas.microsoft.com/office/drawing/2014/main" id="{BA1C893A-059B-473C-8EB7-B3CEAC628B55}"/>
              </a:ext>
            </a:extLst>
          </p:cNvPr>
          <p:cNvSpPr>
            <a:spLocks noGrp="1"/>
          </p:cNvSpPr>
          <p:nvPr>
            <p:ph idx="1"/>
          </p:nvPr>
        </p:nvSpPr>
        <p:spPr/>
        <p:txBody>
          <a:bodyPr/>
          <a:lstStyle/>
          <a:p>
            <a:endParaRPr lang="nl-NL" dirty="0"/>
          </a:p>
          <a:p>
            <a:r>
              <a:rPr lang="nl-NL" dirty="0"/>
              <a:t>Wat neem je mee?</a:t>
            </a:r>
          </a:p>
          <a:p>
            <a:endParaRPr lang="nl-NL" dirty="0"/>
          </a:p>
          <a:p>
            <a:r>
              <a:rPr lang="nl-NL" dirty="0"/>
              <a:t>Feedback voor de trainer</a:t>
            </a:r>
          </a:p>
        </p:txBody>
      </p:sp>
    </p:spTree>
    <p:extLst>
      <p:ext uri="{BB962C8B-B14F-4D97-AF65-F5344CB8AC3E}">
        <p14:creationId xmlns:p14="http://schemas.microsoft.com/office/powerpoint/2010/main" val="40678662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8C0CFA-E0AC-4DBA-923D-8C60F2A98A63}"/>
              </a:ext>
            </a:extLst>
          </p:cNvPr>
          <p:cNvSpPr>
            <a:spLocks noGrp="1"/>
          </p:cNvSpPr>
          <p:nvPr>
            <p:ph type="title"/>
          </p:nvPr>
        </p:nvSpPr>
        <p:spPr/>
        <p:txBody>
          <a:bodyPr/>
          <a:lstStyle/>
          <a:p>
            <a:r>
              <a:rPr lang="nl-NL" dirty="0"/>
              <a:t>Dilemma’s</a:t>
            </a:r>
          </a:p>
        </p:txBody>
      </p:sp>
      <p:sp>
        <p:nvSpPr>
          <p:cNvPr id="3" name="Tijdelijke aanduiding voor inhoud 2">
            <a:extLst>
              <a:ext uri="{FF2B5EF4-FFF2-40B4-BE49-F238E27FC236}">
                <a16:creationId xmlns:a16="http://schemas.microsoft.com/office/drawing/2014/main" id="{53D1F199-EBE0-4370-A8E9-D4C92DA4AC4F}"/>
              </a:ext>
            </a:extLst>
          </p:cNvPr>
          <p:cNvSpPr>
            <a:spLocks noGrp="1"/>
          </p:cNvSpPr>
          <p:nvPr>
            <p:ph idx="1"/>
          </p:nvPr>
        </p:nvSpPr>
        <p:spPr/>
        <p:txBody>
          <a:bodyPr/>
          <a:lstStyle/>
          <a:p>
            <a:pPr marL="0" indent="0">
              <a:buNone/>
            </a:pPr>
            <a:r>
              <a:rPr lang="nl-NL" dirty="0"/>
              <a:t>Signaleringsproces</a:t>
            </a:r>
          </a:p>
          <a:p>
            <a:pPr>
              <a:buFont typeface="Wingdings" panose="05000000000000000000" pitchFamily="2" charset="2"/>
              <a:buChar char="Ø"/>
            </a:pPr>
            <a:r>
              <a:rPr lang="nl-NL" dirty="0"/>
              <a:t>Tot nu toe ging het goed – signalen, niet pluis</a:t>
            </a:r>
          </a:p>
          <a:p>
            <a:pPr>
              <a:buFont typeface="Wingdings" panose="05000000000000000000" pitchFamily="2" charset="2"/>
              <a:buChar char="Ø"/>
            </a:pPr>
            <a:r>
              <a:rPr lang="nl-NL" dirty="0"/>
              <a:t>En nu? </a:t>
            </a:r>
          </a:p>
          <a:p>
            <a:pPr>
              <a:buFont typeface="Wingdings" panose="05000000000000000000" pitchFamily="2" charset="2"/>
              <a:buChar char="Ø"/>
            </a:pPr>
            <a:r>
              <a:rPr lang="nl-NL" dirty="0"/>
              <a:t>Dilemma’s, handelingsverlegenheid </a:t>
            </a:r>
          </a:p>
          <a:p>
            <a:pPr>
              <a:buFont typeface="Wingdings" panose="05000000000000000000" pitchFamily="2" charset="2"/>
              <a:buChar char="Ø"/>
            </a:pPr>
            <a:r>
              <a:rPr lang="nl-NL" dirty="0"/>
              <a:t>Weerstand bij jezelf – weerstand bij de oudere</a:t>
            </a:r>
          </a:p>
          <a:p>
            <a:pPr>
              <a:buFont typeface="Wingdings" panose="05000000000000000000" pitchFamily="2" charset="2"/>
              <a:buChar char="Ø"/>
            </a:pPr>
            <a:r>
              <a:rPr lang="nl-NL" dirty="0"/>
              <a:t>Bewust maken </a:t>
            </a:r>
          </a:p>
          <a:p>
            <a:endParaRPr lang="nl-NL" dirty="0"/>
          </a:p>
        </p:txBody>
      </p:sp>
    </p:spTree>
    <p:extLst>
      <p:ext uri="{BB962C8B-B14F-4D97-AF65-F5344CB8AC3E}">
        <p14:creationId xmlns:p14="http://schemas.microsoft.com/office/powerpoint/2010/main" val="8420193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82425D-AB43-4599-86BF-403618D3DB85}"/>
              </a:ext>
            </a:extLst>
          </p:cNvPr>
          <p:cNvSpPr>
            <a:spLocks noGrp="1"/>
          </p:cNvSpPr>
          <p:nvPr>
            <p:ph type="title"/>
          </p:nvPr>
        </p:nvSpPr>
        <p:spPr>
          <a:xfrm>
            <a:off x="1096963" y="287338"/>
            <a:ext cx="10058400" cy="189317"/>
          </a:xfrm>
        </p:spPr>
        <p:txBody>
          <a:bodyPr>
            <a:normAutofit fontScale="90000"/>
          </a:bodyPr>
          <a:lstStyle/>
          <a:p>
            <a:br>
              <a:rPr lang="nl-NL" sz="2200" b="0" i="0" u="none" strike="noStrike" baseline="0" dirty="0">
                <a:solidFill>
                  <a:srgbClr val="000000"/>
                </a:solidFill>
                <a:latin typeface="Calibri" panose="020F0502020204030204" pitchFamily="34" charset="0"/>
              </a:rPr>
            </a:br>
            <a:br>
              <a:rPr lang="nl-NL" sz="2200" b="0" i="0" u="none" strike="noStrike" baseline="0" dirty="0">
                <a:solidFill>
                  <a:srgbClr val="000000"/>
                </a:solidFill>
                <a:latin typeface="Calibri" panose="020F0502020204030204" pitchFamily="34" charset="0"/>
              </a:rPr>
            </a:br>
            <a:endParaRPr lang="nl-NL" dirty="0"/>
          </a:p>
        </p:txBody>
      </p:sp>
      <p:sp>
        <p:nvSpPr>
          <p:cNvPr id="3" name="Tijdelijke aanduiding voor inhoud 2">
            <a:extLst>
              <a:ext uri="{FF2B5EF4-FFF2-40B4-BE49-F238E27FC236}">
                <a16:creationId xmlns:a16="http://schemas.microsoft.com/office/drawing/2014/main" id="{846786E2-FA1F-4334-8B9D-45558D012C73}"/>
              </a:ext>
            </a:extLst>
          </p:cNvPr>
          <p:cNvSpPr>
            <a:spLocks noGrp="1"/>
          </p:cNvSpPr>
          <p:nvPr>
            <p:ph idx="4294967295"/>
          </p:nvPr>
        </p:nvSpPr>
        <p:spPr>
          <a:xfrm>
            <a:off x="175098" y="189570"/>
            <a:ext cx="12016902" cy="5977053"/>
          </a:xfrm>
        </p:spPr>
        <p:txBody>
          <a:bodyPr/>
          <a:lstStyle/>
          <a:p>
            <a:r>
              <a:rPr lang="nl-NL" sz="2100" i="0" u="none" strike="noStrike" baseline="0" dirty="0">
                <a:solidFill>
                  <a:schemeClr val="tx1"/>
                </a:solidFill>
                <a:latin typeface="+mj-lt"/>
              </a:rPr>
              <a:t>• De angst voor de reacties van het slachtoffer als u er met hem/haar over praat. Wat maakt u allemaal los?</a:t>
            </a:r>
            <a:br>
              <a:rPr lang="nl-NL" sz="2100" i="0" u="none" strike="noStrike" baseline="0" dirty="0">
                <a:solidFill>
                  <a:schemeClr val="tx1"/>
                </a:solidFill>
                <a:latin typeface="+mj-lt"/>
              </a:rPr>
            </a:br>
            <a:r>
              <a:rPr lang="nl-NL" sz="2100" i="0" u="none" strike="noStrike" baseline="0" dirty="0">
                <a:solidFill>
                  <a:schemeClr val="tx1"/>
                </a:solidFill>
                <a:latin typeface="+mj-lt"/>
              </a:rPr>
              <a:t>• </a:t>
            </a:r>
            <a:r>
              <a:rPr lang="nl-NL" sz="2100" i="0" dirty="0">
                <a:solidFill>
                  <a:schemeClr val="tx1"/>
                </a:solidFill>
                <a:effectLst/>
                <a:latin typeface="+mj-lt"/>
              </a:rPr>
              <a:t>“Als ik die vraag stel, weet ik niet of ik de situatie erger maak.”</a:t>
            </a:r>
            <a:br>
              <a:rPr lang="nl-NL" sz="2100" i="0" dirty="0">
                <a:solidFill>
                  <a:schemeClr val="tx1"/>
                </a:solidFill>
                <a:effectLst/>
                <a:latin typeface="+mj-lt"/>
              </a:rPr>
            </a:br>
            <a:r>
              <a:rPr lang="nl-NL" sz="2100" i="0" u="none" strike="noStrike" baseline="0" dirty="0">
                <a:solidFill>
                  <a:schemeClr val="tx1"/>
                </a:solidFill>
                <a:latin typeface="+mj-lt"/>
              </a:rPr>
              <a:t>• Mag ik die vraag wel stellen?</a:t>
            </a:r>
            <a:br>
              <a:rPr lang="nl-NL" sz="2100" i="0" u="none" strike="noStrike" baseline="0" dirty="0">
                <a:solidFill>
                  <a:schemeClr val="tx1"/>
                </a:solidFill>
                <a:latin typeface="+mj-lt"/>
              </a:rPr>
            </a:br>
            <a:r>
              <a:rPr lang="nl-NL" sz="2100" i="0" u="none" strike="noStrike" baseline="0" dirty="0">
                <a:solidFill>
                  <a:schemeClr val="tx1"/>
                </a:solidFill>
                <a:latin typeface="+mj-lt"/>
              </a:rPr>
              <a:t>• </a:t>
            </a:r>
            <a:r>
              <a:rPr lang="nl-NL" sz="2100" i="0" dirty="0">
                <a:solidFill>
                  <a:schemeClr val="tx1"/>
                </a:solidFill>
                <a:effectLst/>
                <a:latin typeface="+mj-lt"/>
              </a:rPr>
              <a:t>“Straks krijg ik juist teveel informatie en dan moet ik er terplekke ook een oplossing voor hebben.”</a:t>
            </a:r>
            <a:br>
              <a:rPr lang="nl-NL" sz="2100" i="0" dirty="0">
                <a:solidFill>
                  <a:schemeClr val="tx1"/>
                </a:solidFill>
                <a:effectLst/>
                <a:latin typeface="+mj-lt"/>
              </a:rPr>
            </a:br>
            <a:r>
              <a:rPr lang="nl-NL" sz="2100" i="0" u="none" strike="noStrike" baseline="0" dirty="0">
                <a:solidFill>
                  <a:schemeClr val="tx1"/>
                </a:solidFill>
                <a:latin typeface="+mj-lt"/>
              </a:rPr>
              <a:t>• </a:t>
            </a:r>
            <a:r>
              <a:rPr lang="nl-NL" sz="2100" i="0" dirty="0">
                <a:solidFill>
                  <a:schemeClr val="tx1"/>
                </a:solidFill>
                <a:effectLst/>
                <a:latin typeface="+mj-lt"/>
              </a:rPr>
              <a:t>“Soms raak ik door de lichaamstaal van de ander na mijn vraag de draad van mijn verhaal kwijt. En weet ik niet meer in welke volgorde ik mijn gesprek moet aanpakken.”</a:t>
            </a:r>
            <a:br>
              <a:rPr lang="nl-NL" sz="2100" i="0" dirty="0">
                <a:solidFill>
                  <a:schemeClr val="tx1"/>
                </a:solidFill>
                <a:effectLst/>
                <a:latin typeface="+mj-lt"/>
              </a:rPr>
            </a:br>
            <a:r>
              <a:rPr lang="nl-NL" sz="2100" i="0" u="none" strike="noStrike" baseline="0" dirty="0">
                <a:solidFill>
                  <a:schemeClr val="tx1"/>
                </a:solidFill>
                <a:latin typeface="+mj-lt"/>
              </a:rPr>
              <a:t>• </a:t>
            </a:r>
            <a:r>
              <a:rPr lang="nl-NL" sz="2100" i="0" dirty="0">
                <a:solidFill>
                  <a:schemeClr val="tx1"/>
                </a:solidFill>
                <a:effectLst/>
                <a:latin typeface="+mj-lt"/>
              </a:rPr>
              <a:t>“Door de spanning raak ik de regie over het gesprek kwijt en kom ik niet toe aan al de vragen die ik heb”.</a:t>
            </a:r>
            <a:br>
              <a:rPr lang="nl-NL" sz="2100" i="0" dirty="0">
                <a:solidFill>
                  <a:schemeClr val="tx1"/>
                </a:solidFill>
                <a:effectLst/>
                <a:latin typeface="+mj-lt"/>
              </a:rPr>
            </a:br>
            <a:r>
              <a:rPr lang="nl-NL" sz="2100" i="0" u="none" strike="noStrike" baseline="0" dirty="0">
                <a:solidFill>
                  <a:schemeClr val="tx1"/>
                </a:solidFill>
                <a:latin typeface="+mj-lt"/>
              </a:rPr>
              <a:t>• Ik ben onzekerheid of </a:t>
            </a:r>
            <a:r>
              <a:rPr lang="nl-NL" sz="2100" dirty="0">
                <a:solidFill>
                  <a:schemeClr val="tx1"/>
                </a:solidFill>
                <a:latin typeface="+mj-lt"/>
              </a:rPr>
              <a:t>ik </a:t>
            </a:r>
            <a:r>
              <a:rPr lang="nl-NL" sz="2100" i="0" u="none" strike="noStrike" baseline="0" dirty="0">
                <a:solidFill>
                  <a:schemeClr val="tx1"/>
                </a:solidFill>
                <a:latin typeface="+mj-lt"/>
              </a:rPr>
              <a:t>wel voldoende kennis hebt om in te kunnen schatten of </a:t>
            </a:r>
            <a:r>
              <a:rPr lang="nl-NL" sz="2100" dirty="0">
                <a:solidFill>
                  <a:schemeClr val="tx1"/>
                </a:solidFill>
                <a:latin typeface="+mj-lt"/>
              </a:rPr>
              <a:t>ik </a:t>
            </a:r>
            <a:r>
              <a:rPr lang="nl-NL" sz="2100" i="0" u="none" strike="noStrike" baseline="0" dirty="0">
                <a:solidFill>
                  <a:schemeClr val="tx1"/>
                </a:solidFill>
                <a:latin typeface="+mj-lt"/>
              </a:rPr>
              <a:t>met een </a:t>
            </a:r>
            <a:br>
              <a:rPr lang="nl-NL" sz="2100" i="0" u="none" strike="noStrike" baseline="0" dirty="0">
                <a:solidFill>
                  <a:schemeClr val="tx1"/>
                </a:solidFill>
                <a:latin typeface="+mj-lt"/>
              </a:rPr>
            </a:br>
            <a:r>
              <a:rPr lang="nl-NL" sz="2100" i="0" u="none" strike="noStrike" baseline="0" dirty="0">
                <a:solidFill>
                  <a:schemeClr val="tx1"/>
                </a:solidFill>
                <a:latin typeface="+mj-lt"/>
              </a:rPr>
              <a:t>echte mishandeling situatie te maken hebt.</a:t>
            </a:r>
            <a:br>
              <a:rPr lang="nl-NL" sz="2100" i="0" u="none" strike="noStrike" baseline="0" dirty="0">
                <a:solidFill>
                  <a:schemeClr val="tx1"/>
                </a:solidFill>
                <a:latin typeface="+mj-lt"/>
              </a:rPr>
            </a:br>
            <a:r>
              <a:rPr lang="nl-NL" sz="2100" i="0" u="none" strike="noStrike" baseline="0" dirty="0">
                <a:solidFill>
                  <a:schemeClr val="tx1"/>
                </a:solidFill>
                <a:latin typeface="+mj-lt"/>
              </a:rPr>
              <a:t>• Ik vind dat i</a:t>
            </a:r>
            <a:r>
              <a:rPr lang="nl-NL" sz="2100" dirty="0">
                <a:solidFill>
                  <a:schemeClr val="tx1"/>
                </a:solidFill>
                <a:latin typeface="+mj-lt"/>
              </a:rPr>
              <a:t>k me </a:t>
            </a:r>
            <a:r>
              <a:rPr lang="nl-NL" sz="2100" i="0" u="none" strike="noStrike" baseline="0" dirty="0">
                <a:solidFill>
                  <a:schemeClr val="tx1"/>
                </a:solidFill>
                <a:latin typeface="+mj-lt"/>
              </a:rPr>
              <a:t>niet moet bemoeien hoe kinderen met hun ouders omgaan. Of hoe partners met elkaar omgaan.   </a:t>
            </a:r>
            <a:br>
              <a:rPr lang="nl-NL" sz="2100" i="0" u="none" strike="noStrike" baseline="0" dirty="0">
                <a:solidFill>
                  <a:schemeClr val="tx1"/>
                </a:solidFill>
                <a:latin typeface="+mj-lt"/>
              </a:rPr>
            </a:br>
            <a:r>
              <a:rPr lang="nl-NL" sz="2100" i="0" u="none" strike="noStrike" baseline="0" dirty="0">
                <a:solidFill>
                  <a:schemeClr val="tx1"/>
                </a:solidFill>
                <a:latin typeface="+mj-lt"/>
              </a:rPr>
              <a:t>• De angst voor de agressie van de pleger. ´ Als ik er iets van zeg, dan worden ze agressief tegen mij”</a:t>
            </a:r>
            <a:br>
              <a:rPr lang="nl-NL" sz="2100" i="0" u="none" strike="noStrike" baseline="0" dirty="0">
                <a:solidFill>
                  <a:schemeClr val="tx1"/>
                </a:solidFill>
                <a:latin typeface="+mj-lt"/>
              </a:rPr>
            </a:br>
            <a:r>
              <a:rPr lang="nl-NL" sz="2100" i="0" u="none" strike="noStrike" baseline="0" dirty="0">
                <a:solidFill>
                  <a:schemeClr val="tx1"/>
                </a:solidFill>
                <a:latin typeface="+mj-lt"/>
              </a:rPr>
              <a:t>•. Ik wil rekening houden met opvattingen uit andere culturen en die respecteren.</a:t>
            </a:r>
            <a:br>
              <a:rPr lang="nl-NL" sz="2100" i="0" u="none" strike="noStrike" baseline="0" dirty="0">
                <a:solidFill>
                  <a:schemeClr val="tx1"/>
                </a:solidFill>
                <a:latin typeface="+mj-lt"/>
              </a:rPr>
            </a:br>
            <a:r>
              <a:rPr lang="nl-NL" sz="2100" i="0" u="none" strike="noStrike" baseline="0" dirty="0">
                <a:solidFill>
                  <a:schemeClr val="tx1"/>
                </a:solidFill>
                <a:latin typeface="+mj-lt"/>
              </a:rPr>
              <a:t>• Ik weet niet wat </a:t>
            </a:r>
            <a:r>
              <a:rPr lang="nl-NL" sz="2100" dirty="0">
                <a:solidFill>
                  <a:schemeClr val="tx1"/>
                </a:solidFill>
                <a:latin typeface="+mj-lt"/>
              </a:rPr>
              <a:t>ik </a:t>
            </a:r>
            <a:r>
              <a:rPr lang="nl-NL" sz="2100" i="0" u="none" strike="noStrike" baseline="0" dirty="0">
                <a:solidFill>
                  <a:schemeClr val="tx1"/>
                </a:solidFill>
                <a:latin typeface="+mj-lt"/>
              </a:rPr>
              <a:t>moet doen wanneer ik een vermoeden heb van huiselijk geweld.</a:t>
            </a:r>
            <a:br>
              <a:rPr lang="nl-NL" sz="2100" i="0" u="none" strike="noStrike" baseline="0" dirty="0">
                <a:solidFill>
                  <a:schemeClr val="tx1"/>
                </a:solidFill>
                <a:latin typeface="+mj-lt"/>
              </a:rPr>
            </a:br>
            <a:r>
              <a:rPr lang="nl-NL" sz="2100" i="0" u="none" strike="noStrike" baseline="0" dirty="0">
                <a:solidFill>
                  <a:schemeClr val="tx1"/>
                </a:solidFill>
                <a:latin typeface="+mj-lt"/>
              </a:rPr>
              <a:t>• </a:t>
            </a:r>
            <a:r>
              <a:rPr lang="nl-NL" sz="2100" dirty="0">
                <a:solidFill>
                  <a:schemeClr val="tx1"/>
                </a:solidFill>
                <a:latin typeface="+mj-lt"/>
              </a:rPr>
              <a:t>Ik </a:t>
            </a:r>
            <a:r>
              <a:rPr lang="nl-NL" sz="2100" i="0" u="none" strike="noStrike" baseline="0" dirty="0">
                <a:solidFill>
                  <a:schemeClr val="tx1"/>
                </a:solidFill>
                <a:latin typeface="+mj-lt"/>
              </a:rPr>
              <a:t>denk dat kinderen/verzorgers hun ouder zoiets niet aan doen. Of dat deze partner dit zijn partner niet aan doet. Zo’n aardige man/ zulke aardige kinderen zullen zoiets toch niet doen?</a:t>
            </a:r>
            <a:br>
              <a:rPr lang="nl-NL" sz="2100" i="0" u="none" strike="noStrike" baseline="0" dirty="0">
                <a:solidFill>
                  <a:schemeClr val="tx1"/>
                </a:solidFill>
                <a:latin typeface="+mj-lt"/>
              </a:rPr>
            </a:br>
            <a:r>
              <a:rPr lang="nl-NL" sz="2100" i="0" u="none" strike="noStrike" baseline="0" dirty="0">
                <a:solidFill>
                  <a:schemeClr val="tx1"/>
                </a:solidFill>
                <a:latin typeface="+mj-lt"/>
              </a:rPr>
              <a:t>• Het slachtoffer wil niet dat </a:t>
            </a:r>
            <a:r>
              <a:rPr lang="nl-NL" sz="2100" dirty="0">
                <a:solidFill>
                  <a:schemeClr val="tx1"/>
                </a:solidFill>
                <a:latin typeface="+mj-lt"/>
              </a:rPr>
              <a:t>je </a:t>
            </a:r>
            <a:r>
              <a:rPr lang="nl-NL" sz="2100" i="0" u="none" strike="noStrike" baseline="0" dirty="0">
                <a:solidFill>
                  <a:schemeClr val="tx1"/>
                </a:solidFill>
                <a:latin typeface="+mj-lt"/>
              </a:rPr>
              <a:t>er met anderen over praat.</a:t>
            </a:r>
            <a:br>
              <a:rPr lang="nl-NL" sz="2100" i="0" u="none" strike="noStrike" baseline="0" dirty="0">
                <a:solidFill>
                  <a:schemeClr val="tx1"/>
                </a:solidFill>
                <a:latin typeface="+mj-lt"/>
              </a:rPr>
            </a:br>
            <a:r>
              <a:rPr lang="nl-NL" sz="2100" i="0" u="none" strike="noStrike" baseline="0" dirty="0">
                <a:solidFill>
                  <a:schemeClr val="tx1"/>
                </a:solidFill>
                <a:latin typeface="+mj-lt"/>
              </a:rPr>
              <a:t>• Ik begrijp het wel, de oudere is ook vaak lastig en vraagt 100 x hetzelfde</a:t>
            </a:r>
            <a:br>
              <a:rPr lang="nl-NL" sz="2100" i="0" u="none" strike="noStrike" baseline="0" dirty="0">
                <a:solidFill>
                  <a:schemeClr val="tx1"/>
                </a:solidFill>
                <a:latin typeface="+mj-lt"/>
              </a:rPr>
            </a:br>
            <a:r>
              <a:rPr lang="nl-NL" sz="2100" i="0" u="none" strike="noStrike" baseline="0" dirty="0">
                <a:solidFill>
                  <a:schemeClr val="tx1"/>
                </a:solidFill>
                <a:latin typeface="+mj-lt"/>
              </a:rPr>
              <a:t>• </a:t>
            </a:r>
            <a:r>
              <a:rPr lang="nl-NL" sz="2100" dirty="0">
                <a:solidFill>
                  <a:schemeClr val="tx1"/>
                </a:solidFill>
                <a:latin typeface="+mj-lt"/>
              </a:rPr>
              <a:t>W</a:t>
            </a:r>
            <a:r>
              <a:rPr lang="nl-NL" sz="2100" i="0" u="none" strike="noStrike" baseline="0" dirty="0">
                <a:solidFill>
                  <a:schemeClr val="tx1"/>
                </a:solidFill>
                <a:latin typeface="+mj-lt"/>
              </a:rPr>
              <a:t>anneer iemand vertelt wel eens een klap te krijgen, denk ik, dat het één klap is en dat het wel meevalt, “misschien valt het allemaal wel mee”.</a:t>
            </a:r>
            <a:br>
              <a:rPr lang="nl-NL" sz="2100" i="0" u="none" strike="noStrike" baseline="0" dirty="0">
                <a:solidFill>
                  <a:schemeClr val="tx1"/>
                </a:solidFill>
                <a:latin typeface="+mj-lt"/>
              </a:rPr>
            </a:br>
            <a:r>
              <a:rPr lang="nl-NL" sz="2100" i="0" u="none" strike="noStrike" baseline="0" dirty="0">
                <a:solidFill>
                  <a:schemeClr val="tx1"/>
                </a:solidFill>
                <a:latin typeface="+mj-lt"/>
              </a:rPr>
              <a:t>• Ander dilemma? ………………………</a:t>
            </a:r>
          </a:p>
          <a:p>
            <a:br>
              <a:rPr lang="nl-NL" sz="2100" dirty="0">
                <a:latin typeface="+mj-lt"/>
              </a:rPr>
            </a:br>
            <a:endParaRPr lang="nl-NL" sz="2100" dirty="0">
              <a:latin typeface="+mj-lt"/>
            </a:endParaRPr>
          </a:p>
        </p:txBody>
      </p:sp>
    </p:spTree>
    <p:extLst>
      <p:ext uri="{BB962C8B-B14F-4D97-AF65-F5344CB8AC3E}">
        <p14:creationId xmlns:p14="http://schemas.microsoft.com/office/powerpoint/2010/main" val="31952802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510B95D-602F-4823-A78C-844878635DAE}"/>
              </a:ext>
            </a:extLst>
          </p:cNvPr>
          <p:cNvSpPr>
            <a:spLocks noGrp="1"/>
          </p:cNvSpPr>
          <p:nvPr>
            <p:ph type="title"/>
          </p:nvPr>
        </p:nvSpPr>
        <p:spPr/>
        <p:txBody>
          <a:bodyPr/>
          <a:lstStyle/>
          <a:p>
            <a:r>
              <a:rPr lang="nl-NL" dirty="0"/>
              <a:t>Vragen aan jezelf</a:t>
            </a:r>
          </a:p>
        </p:txBody>
      </p:sp>
      <p:sp>
        <p:nvSpPr>
          <p:cNvPr id="3" name="Tijdelijke aanduiding voor inhoud 2">
            <a:extLst>
              <a:ext uri="{FF2B5EF4-FFF2-40B4-BE49-F238E27FC236}">
                <a16:creationId xmlns:a16="http://schemas.microsoft.com/office/drawing/2014/main" id="{6048339A-E15E-425C-8D43-66F8A02BD2D0}"/>
              </a:ext>
            </a:extLst>
          </p:cNvPr>
          <p:cNvSpPr>
            <a:spLocks noGrp="1"/>
          </p:cNvSpPr>
          <p:nvPr>
            <p:ph idx="1"/>
          </p:nvPr>
        </p:nvSpPr>
        <p:spPr/>
        <p:txBody>
          <a:bodyPr/>
          <a:lstStyle/>
          <a:p>
            <a:pPr>
              <a:buFont typeface="Wingdings" panose="05000000000000000000" pitchFamily="2" charset="2"/>
              <a:buChar char="Ø"/>
            </a:pPr>
            <a:r>
              <a:rPr lang="nl-NL" dirty="0"/>
              <a:t>Maak je dilemma’s bewust</a:t>
            </a:r>
          </a:p>
          <a:p>
            <a:pPr>
              <a:buFont typeface="Wingdings" panose="05000000000000000000" pitchFamily="2" charset="2"/>
              <a:buChar char="Ø"/>
            </a:pPr>
            <a:r>
              <a:rPr lang="nl-NL" dirty="0"/>
              <a:t>Bespreek ze met een collega &gt;</a:t>
            </a:r>
          </a:p>
          <a:p>
            <a:pPr>
              <a:buFont typeface="Wingdings" panose="05000000000000000000" pitchFamily="2" charset="2"/>
              <a:buChar char="Ø"/>
            </a:pPr>
            <a:r>
              <a:rPr lang="nl-NL" dirty="0"/>
              <a:t>Zicht op dilemma’s en zorgen &gt; </a:t>
            </a:r>
          </a:p>
          <a:p>
            <a:pPr>
              <a:buFont typeface="Wingdings" panose="05000000000000000000" pitchFamily="2" charset="2"/>
              <a:buChar char="Ø"/>
            </a:pPr>
            <a:r>
              <a:rPr lang="nl-NL" dirty="0"/>
              <a:t>Goede verbinding met je zelf &gt;</a:t>
            </a:r>
          </a:p>
          <a:p>
            <a:pPr>
              <a:buFont typeface="Wingdings" panose="05000000000000000000" pitchFamily="2" charset="2"/>
              <a:buChar char="Ø"/>
            </a:pPr>
            <a:r>
              <a:rPr lang="nl-NL" dirty="0"/>
              <a:t>Zelfvertrouwen en overzicht &gt; </a:t>
            </a:r>
          </a:p>
          <a:p>
            <a:pPr>
              <a:buFont typeface="Wingdings" panose="05000000000000000000" pitchFamily="2" charset="2"/>
              <a:buChar char="Ø"/>
            </a:pPr>
            <a:r>
              <a:rPr lang="nl-NL" dirty="0"/>
              <a:t>Regie op het gesprek, regie op de mogelijke stappen</a:t>
            </a:r>
          </a:p>
          <a:p>
            <a:pPr>
              <a:buFont typeface="Wingdings" panose="05000000000000000000" pitchFamily="2" charset="2"/>
              <a:buChar char="Ø"/>
            </a:pPr>
            <a:endParaRPr lang="nl-NL" dirty="0"/>
          </a:p>
          <a:p>
            <a:pPr>
              <a:buFont typeface="Wingdings" panose="05000000000000000000" pitchFamily="2" charset="2"/>
              <a:buChar char="Ø"/>
            </a:pPr>
            <a:r>
              <a:rPr lang="nl-NL" dirty="0"/>
              <a:t>Oefen het gesprek vooraf met een collega</a:t>
            </a:r>
          </a:p>
        </p:txBody>
      </p:sp>
    </p:spTree>
    <p:extLst>
      <p:ext uri="{BB962C8B-B14F-4D97-AF65-F5344CB8AC3E}">
        <p14:creationId xmlns:p14="http://schemas.microsoft.com/office/powerpoint/2010/main" val="24012302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7108794-B92C-47FC-9CF4-82D32BC77C38}"/>
              </a:ext>
            </a:extLst>
          </p:cNvPr>
          <p:cNvSpPr>
            <a:spLocks noGrp="1"/>
          </p:cNvSpPr>
          <p:nvPr>
            <p:ph type="title"/>
          </p:nvPr>
        </p:nvSpPr>
        <p:spPr>
          <a:xfrm>
            <a:off x="1096962" y="287338"/>
            <a:ext cx="10310735" cy="1449387"/>
          </a:xfrm>
        </p:spPr>
        <p:txBody>
          <a:bodyPr/>
          <a:lstStyle/>
          <a:p>
            <a:r>
              <a:rPr lang="nl-NL" dirty="0"/>
              <a:t>In gesprek met …..  </a:t>
            </a:r>
          </a:p>
        </p:txBody>
      </p:sp>
      <p:sp>
        <p:nvSpPr>
          <p:cNvPr id="3" name="Tijdelijke aanduiding voor inhoud 2">
            <a:extLst>
              <a:ext uri="{FF2B5EF4-FFF2-40B4-BE49-F238E27FC236}">
                <a16:creationId xmlns:a16="http://schemas.microsoft.com/office/drawing/2014/main" id="{6092C1C6-A063-49EB-A277-ABB0D72A5FEA}"/>
              </a:ext>
            </a:extLst>
          </p:cNvPr>
          <p:cNvSpPr>
            <a:spLocks noGrp="1"/>
          </p:cNvSpPr>
          <p:nvPr>
            <p:ph idx="1"/>
          </p:nvPr>
        </p:nvSpPr>
        <p:spPr/>
        <p:txBody>
          <a:bodyPr/>
          <a:lstStyle/>
          <a:p>
            <a:r>
              <a:rPr lang="nl-NL" dirty="0"/>
              <a:t>De oudere </a:t>
            </a:r>
          </a:p>
          <a:p>
            <a:pPr>
              <a:buFont typeface="Wingdings" panose="05000000000000000000" pitchFamily="2" charset="2"/>
              <a:buChar char="Ø"/>
            </a:pPr>
            <a:r>
              <a:rPr lang="nl-NL" dirty="0"/>
              <a:t>Altijd en in de eerste plaats: wilsbekwaam of wilsonbekwaam</a:t>
            </a:r>
          </a:p>
          <a:p>
            <a:pPr>
              <a:buFont typeface="Wingdings" panose="05000000000000000000" pitchFamily="2" charset="2"/>
              <a:buChar char="Ø"/>
            </a:pPr>
            <a:r>
              <a:rPr lang="nl-NL" dirty="0"/>
              <a:t>Wettelijk vertegenwoordiger</a:t>
            </a:r>
          </a:p>
          <a:p>
            <a:endParaRPr lang="nl-NL" dirty="0"/>
          </a:p>
          <a:p>
            <a:r>
              <a:rPr lang="nl-NL" dirty="0"/>
              <a:t>Met de betrokkene(n): toestemming wilsbekwame oudere</a:t>
            </a:r>
          </a:p>
          <a:p>
            <a:pPr>
              <a:buFont typeface="Wingdings" panose="05000000000000000000" pitchFamily="2" charset="2"/>
              <a:buChar char="Ø"/>
            </a:pPr>
            <a:r>
              <a:rPr lang="nl-NL" dirty="0"/>
              <a:t>Pleger</a:t>
            </a:r>
          </a:p>
          <a:p>
            <a:pPr>
              <a:buFont typeface="Wingdings" panose="05000000000000000000" pitchFamily="2" charset="2"/>
              <a:buChar char="Ø"/>
            </a:pPr>
            <a:r>
              <a:rPr lang="nl-NL" dirty="0"/>
              <a:t>Andere betrokkene(n), hulpverleners/professionals</a:t>
            </a:r>
          </a:p>
        </p:txBody>
      </p:sp>
    </p:spTree>
    <p:extLst>
      <p:ext uri="{BB962C8B-B14F-4D97-AF65-F5344CB8AC3E}">
        <p14:creationId xmlns:p14="http://schemas.microsoft.com/office/powerpoint/2010/main" val="20066294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5AA5D50-4E76-44AE-B935-D0BD5A402F6B}"/>
              </a:ext>
            </a:extLst>
          </p:cNvPr>
          <p:cNvSpPr>
            <a:spLocks noGrp="1"/>
          </p:cNvSpPr>
          <p:nvPr>
            <p:ph type="title"/>
          </p:nvPr>
        </p:nvSpPr>
        <p:spPr/>
        <p:txBody>
          <a:bodyPr/>
          <a:lstStyle/>
          <a:p>
            <a:r>
              <a:rPr lang="nl-NL" dirty="0"/>
              <a:t>Dynamiek en weerstand bij de oudere</a:t>
            </a:r>
          </a:p>
        </p:txBody>
      </p:sp>
      <p:sp>
        <p:nvSpPr>
          <p:cNvPr id="3" name="Tijdelijke aanduiding voor inhoud 2">
            <a:extLst>
              <a:ext uri="{FF2B5EF4-FFF2-40B4-BE49-F238E27FC236}">
                <a16:creationId xmlns:a16="http://schemas.microsoft.com/office/drawing/2014/main" id="{38F92909-18E6-4924-86FF-7FF2907332D8}"/>
              </a:ext>
            </a:extLst>
          </p:cNvPr>
          <p:cNvSpPr>
            <a:spLocks noGrp="1"/>
          </p:cNvSpPr>
          <p:nvPr>
            <p:ph idx="1"/>
          </p:nvPr>
        </p:nvSpPr>
        <p:spPr>
          <a:xfrm>
            <a:off x="1096963" y="1736725"/>
            <a:ext cx="10058400" cy="4132263"/>
          </a:xfrm>
        </p:spPr>
        <p:txBody>
          <a:bodyPr/>
          <a:lstStyle/>
          <a:p>
            <a:r>
              <a:rPr lang="nl-NL" sz="2000" b="1" dirty="0"/>
              <a:t>Kan er niet over praten:       	St</a:t>
            </a:r>
            <a:r>
              <a:rPr lang="nl-NL" sz="2000" dirty="0"/>
              <a:t>iekem, Onwetendheid en/of dementie</a:t>
            </a:r>
          </a:p>
          <a:p>
            <a:endParaRPr lang="nl-NL" sz="2000" dirty="0"/>
          </a:p>
          <a:p>
            <a:r>
              <a:rPr lang="nl-NL" sz="2000" b="1" dirty="0"/>
              <a:t>Wil er niet over praten:       	</a:t>
            </a:r>
            <a:r>
              <a:rPr lang="nl-NL" sz="2000" dirty="0"/>
              <a:t>Taboe en schaamte, schuld, angst (om hulp te verliezen, angst </a:t>
            </a:r>
            <a:br>
              <a:rPr lang="nl-NL" sz="2000" dirty="0"/>
            </a:br>
            <a:r>
              <a:rPr lang="nl-NL" sz="2000" b="1" dirty="0"/>
              <a:t>ontkenning, er over heen praten    </a:t>
            </a:r>
            <a:r>
              <a:rPr lang="nl-NL" sz="2000" dirty="0"/>
              <a:t>voor represailles voor de pleger, loyaliteit, afhankelijkheid</a:t>
            </a:r>
            <a:br>
              <a:rPr lang="nl-NL" sz="2000" dirty="0"/>
            </a:br>
            <a:r>
              <a:rPr lang="nl-NL" sz="2000" dirty="0"/>
              <a:t>                                                              (ziekte, zwak, isolement) </a:t>
            </a:r>
          </a:p>
          <a:p>
            <a:r>
              <a:rPr lang="nl-NL" sz="2000" b="1" dirty="0"/>
              <a:t>Laag zelfbeeld, 			</a:t>
            </a:r>
            <a:r>
              <a:rPr lang="nl-NL" sz="2000" dirty="0"/>
              <a:t>Angst om niet geloofd te worden, ziet geen oplossingen</a:t>
            </a:r>
            <a:br>
              <a:rPr lang="nl-NL" sz="2000" b="1" dirty="0"/>
            </a:br>
            <a:r>
              <a:rPr lang="nl-NL" sz="2000" b="1" dirty="0"/>
              <a:t>weinig zelfvertrouwen</a:t>
            </a:r>
            <a:br>
              <a:rPr lang="nl-NL" sz="2000" b="1" dirty="0"/>
            </a:br>
            <a:r>
              <a:rPr lang="nl-NL" sz="2000" b="1" dirty="0"/>
              <a:t>Bagatelliseert</a:t>
            </a:r>
          </a:p>
          <a:p>
            <a:endParaRPr lang="nl-NL" sz="2400" dirty="0"/>
          </a:p>
          <a:p>
            <a:r>
              <a:rPr lang="nl-NL" sz="2400" dirty="0"/>
              <a:t>Ontbreken van toegankelijke/ laagdrempelige vertrouwenspersonen </a:t>
            </a:r>
          </a:p>
          <a:p>
            <a:endParaRPr lang="nl-NL" sz="2000" dirty="0"/>
          </a:p>
          <a:p>
            <a:endParaRPr lang="nl-NL" sz="2000" dirty="0"/>
          </a:p>
          <a:p>
            <a:endParaRPr lang="nl-NL" sz="2000" dirty="0"/>
          </a:p>
          <a:p>
            <a:endParaRPr lang="nl-NL" sz="2000" dirty="0"/>
          </a:p>
        </p:txBody>
      </p:sp>
    </p:spTree>
    <p:extLst>
      <p:ext uri="{BB962C8B-B14F-4D97-AF65-F5344CB8AC3E}">
        <p14:creationId xmlns:p14="http://schemas.microsoft.com/office/powerpoint/2010/main" val="2009967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36BA78-521B-408A-A008-AF258239A476}"/>
              </a:ext>
            </a:extLst>
          </p:cNvPr>
          <p:cNvSpPr>
            <a:spLocks noGrp="1"/>
          </p:cNvSpPr>
          <p:nvPr>
            <p:ph type="title"/>
          </p:nvPr>
        </p:nvSpPr>
        <p:spPr/>
        <p:txBody>
          <a:bodyPr/>
          <a:lstStyle/>
          <a:p>
            <a:r>
              <a:rPr lang="nl-NL" dirty="0"/>
              <a:t>Weerstand en dynamiek bij de pleger</a:t>
            </a:r>
          </a:p>
        </p:txBody>
      </p:sp>
      <p:sp>
        <p:nvSpPr>
          <p:cNvPr id="3" name="Tijdelijke aanduiding voor inhoud 2">
            <a:extLst>
              <a:ext uri="{FF2B5EF4-FFF2-40B4-BE49-F238E27FC236}">
                <a16:creationId xmlns:a16="http://schemas.microsoft.com/office/drawing/2014/main" id="{7B57C88A-522B-4598-A613-1787FD032387}"/>
              </a:ext>
            </a:extLst>
          </p:cNvPr>
          <p:cNvSpPr>
            <a:spLocks noGrp="1"/>
          </p:cNvSpPr>
          <p:nvPr>
            <p:ph idx="1"/>
          </p:nvPr>
        </p:nvSpPr>
        <p:spPr>
          <a:xfrm>
            <a:off x="1096963" y="1846263"/>
            <a:ext cx="10058400" cy="4387269"/>
          </a:xfrm>
        </p:spPr>
        <p:txBody>
          <a:bodyPr/>
          <a:lstStyle/>
          <a:p>
            <a:r>
              <a:rPr lang="nl-NL" dirty="0"/>
              <a:t>Afhankelijk van de situatie:</a:t>
            </a:r>
          </a:p>
          <a:p>
            <a:pPr>
              <a:buFont typeface="Wingdings" panose="05000000000000000000" pitchFamily="2" charset="2"/>
              <a:buChar char="Ø"/>
            </a:pPr>
            <a:r>
              <a:rPr lang="nl-NL" dirty="0"/>
              <a:t>Ontkent de situatie</a:t>
            </a:r>
          </a:p>
          <a:p>
            <a:pPr>
              <a:buFont typeface="Wingdings" panose="05000000000000000000" pitchFamily="2" charset="2"/>
              <a:buChar char="Ø"/>
            </a:pPr>
            <a:r>
              <a:rPr lang="nl-NL" dirty="0"/>
              <a:t>Bagatelliseert</a:t>
            </a:r>
          </a:p>
          <a:p>
            <a:pPr>
              <a:buFont typeface="Wingdings" panose="05000000000000000000" pitchFamily="2" charset="2"/>
              <a:buChar char="Ø"/>
            </a:pPr>
            <a:r>
              <a:rPr lang="nl-NL" dirty="0"/>
              <a:t>Wil er niet over praten</a:t>
            </a:r>
          </a:p>
          <a:p>
            <a:pPr>
              <a:buFont typeface="Wingdings" panose="05000000000000000000" pitchFamily="2" charset="2"/>
              <a:buChar char="Ø"/>
            </a:pPr>
            <a:r>
              <a:rPr lang="nl-NL" dirty="0"/>
              <a:t>Kan er niet over praten</a:t>
            </a:r>
          </a:p>
          <a:p>
            <a:pPr>
              <a:buFont typeface="Wingdings" panose="05000000000000000000" pitchFamily="2" charset="2"/>
              <a:buChar char="Ø"/>
            </a:pPr>
            <a:r>
              <a:rPr lang="nl-NL" dirty="0"/>
              <a:t>Reageert boos en/of agressief</a:t>
            </a:r>
          </a:p>
          <a:p>
            <a:pPr>
              <a:buFont typeface="Wingdings" panose="05000000000000000000" pitchFamily="2" charset="2"/>
              <a:buChar char="Ø"/>
            </a:pPr>
            <a:r>
              <a:rPr lang="nl-NL" dirty="0"/>
              <a:t>Ziet geen oplossingen</a:t>
            </a:r>
          </a:p>
          <a:p>
            <a:pPr>
              <a:buFont typeface="Wingdings" panose="05000000000000000000" pitchFamily="2" charset="2"/>
              <a:buChar char="Ø"/>
            </a:pPr>
            <a:r>
              <a:rPr lang="nl-NL" dirty="0"/>
              <a:t>Doorgaan in deze situatie levert meer op dan stoppen</a:t>
            </a:r>
          </a:p>
          <a:p>
            <a:endParaRPr lang="nl-NL" dirty="0"/>
          </a:p>
          <a:p>
            <a:endParaRPr lang="nl-NL" dirty="0"/>
          </a:p>
        </p:txBody>
      </p:sp>
    </p:spTree>
    <p:extLst>
      <p:ext uri="{BB962C8B-B14F-4D97-AF65-F5344CB8AC3E}">
        <p14:creationId xmlns:p14="http://schemas.microsoft.com/office/powerpoint/2010/main" val="13171355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2816557-3A4D-4FBD-A63A-149D3B2EF4B5}"/>
              </a:ext>
            </a:extLst>
          </p:cNvPr>
          <p:cNvSpPr>
            <a:spLocks noGrp="1"/>
          </p:cNvSpPr>
          <p:nvPr>
            <p:ph type="title"/>
          </p:nvPr>
        </p:nvSpPr>
        <p:spPr/>
        <p:txBody>
          <a:bodyPr/>
          <a:lstStyle/>
          <a:p>
            <a:r>
              <a:rPr lang="nl-NL" dirty="0"/>
              <a:t>De oudere wil niet dat je er met anderen over praat</a:t>
            </a:r>
          </a:p>
        </p:txBody>
      </p:sp>
      <p:sp>
        <p:nvSpPr>
          <p:cNvPr id="3" name="Tijdelijke aanduiding voor inhoud 2">
            <a:extLst>
              <a:ext uri="{FF2B5EF4-FFF2-40B4-BE49-F238E27FC236}">
                <a16:creationId xmlns:a16="http://schemas.microsoft.com/office/drawing/2014/main" id="{08CC417F-2B41-48B0-AD8E-08664610BB90}"/>
              </a:ext>
            </a:extLst>
          </p:cNvPr>
          <p:cNvSpPr>
            <a:spLocks noGrp="1"/>
          </p:cNvSpPr>
          <p:nvPr>
            <p:ph idx="1"/>
          </p:nvPr>
        </p:nvSpPr>
        <p:spPr>
          <a:xfrm>
            <a:off x="1096962" y="1846263"/>
            <a:ext cx="10366491" cy="4022725"/>
          </a:xfrm>
        </p:spPr>
        <p:txBody>
          <a:bodyPr/>
          <a:lstStyle/>
          <a:p>
            <a:r>
              <a:rPr lang="nl-NL" dirty="0"/>
              <a:t>Praten kan altijd: </a:t>
            </a:r>
          </a:p>
          <a:p>
            <a:pPr>
              <a:buFont typeface="Wingdings" panose="05000000000000000000" pitchFamily="2" charset="2"/>
              <a:buChar char="Ø"/>
            </a:pPr>
            <a:r>
              <a:rPr lang="nl-NL" dirty="0"/>
              <a:t>Advies bij Veilig Thuis, aandachtsfunctionaris</a:t>
            </a:r>
          </a:p>
          <a:p>
            <a:pPr>
              <a:buFont typeface="Wingdings" panose="05000000000000000000" pitchFamily="2" charset="2"/>
              <a:buChar char="Ø"/>
            </a:pPr>
            <a:r>
              <a:rPr lang="nl-NL" dirty="0"/>
              <a:t>Geanonimiseerd overleg met collega’s, andere betrokken hulpverleners</a:t>
            </a:r>
          </a:p>
          <a:p>
            <a:pPr>
              <a:buFont typeface="Wingdings" panose="05000000000000000000" pitchFamily="2" charset="2"/>
              <a:buChar char="Ø"/>
            </a:pPr>
            <a:r>
              <a:rPr lang="nl-NL" dirty="0"/>
              <a:t>Conflict van plichten</a:t>
            </a:r>
          </a:p>
          <a:p>
            <a:pPr>
              <a:buFont typeface="Wingdings" panose="05000000000000000000" pitchFamily="2" charset="2"/>
              <a:buChar char="Ø"/>
            </a:pPr>
            <a:r>
              <a:rPr lang="nl-NL" dirty="0"/>
              <a:t>In gesprek met oudere én pleger, betrokkene(n), mogelijke hulpverlener  samen</a:t>
            </a:r>
          </a:p>
          <a:p>
            <a:pPr>
              <a:buFont typeface="Wingdings" panose="05000000000000000000" pitchFamily="2" charset="2"/>
              <a:buChar char="Ø"/>
            </a:pPr>
            <a:r>
              <a:rPr lang="nl-NL" dirty="0"/>
              <a:t>Nog meer opties? </a:t>
            </a:r>
          </a:p>
        </p:txBody>
      </p:sp>
    </p:spTree>
    <p:extLst>
      <p:ext uri="{BB962C8B-B14F-4D97-AF65-F5344CB8AC3E}">
        <p14:creationId xmlns:p14="http://schemas.microsoft.com/office/powerpoint/2010/main" val="1216301459"/>
      </p:ext>
    </p:extLst>
  </p:cSld>
  <p:clrMapOvr>
    <a:masterClrMapping/>
  </p:clrMapOvr>
</p:sld>
</file>

<file path=ppt/theme/theme1.xml><?xml version="1.0" encoding="utf-8"?>
<a:theme xmlns:a="http://schemas.openxmlformats.org/drawingml/2006/main" name="Terugblik">
  <a:themeElements>
    <a:clrScheme name="Terugblik">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erugblik">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Presentatie1" id="{9AE2A955-AAF1-457A-9B35-A8F42AEFE17E}" vid="{39E957DC-A6CF-43E1-A1CB-A4C259AC1BF3}"/>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20211108 sjabloon ppt</Template>
  <TotalTime>448</TotalTime>
  <Words>3223</Words>
  <Application>Microsoft Office PowerPoint</Application>
  <PresentationFormat>Breedbeeld</PresentationFormat>
  <Paragraphs>222</Paragraphs>
  <Slides>25</Slides>
  <Notes>12</Notes>
  <HiddenSlides>0</HiddenSlides>
  <MMClips>0</MMClips>
  <ScaleCrop>false</ScaleCrop>
  <HeadingPairs>
    <vt:vector size="6" baseType="variant">
      <vt:variant>
        <vt:lpstr>Gebruikte lettertypen</vt:lpstr>
      </vt:variant>
      <vt:variant>
        <vt:i4>7</vt:i4>
      </vt:variant>
      <vt:variant>
        <vt:lpstr>Thema</vt:lpstr>
      </vt:variant>
      <vt:variant>
        <vt:i4>1</vt:i4>
      </vt:variant>
      <vt:variant>
        <vt:lpstr>Diatitels</vt:lpstr>
      </vt:variant>
      <vt:variant>
        <vt:i4>25</vt:i4>
      </vt:variant>
    </vt:vector>
  </HeadingPairs>
  <TitlesOfParts>
    <vt:vector size="33" baseType="lpstr">
      <vt:lpstr>Arial</vt:lpstr>
      <vt:lpstr>Calibri</vt:lpstr>
      <vt:lpstr>Calibri Light</vt:lpstr>
      <vt:lpstr>Exo</vt:lpstr>
      <vt:lpstr>RO Sans</vt:lpstr>
      <vt:lpstr>Source Serif Pro</vt:lpstr>
      <vt:lpstr>Wingdings</vt:lpstr>
      <vt:lpstr>Terugblik</vt:lpstr>
      <vt:lpstr>In gesprek bij zorgen over ouderenmishandeling </vt:lpstr>
      <vt:lpstr>Wat gaan we doen? </vt:lpstr>
      <vt:lpstr>Dilemma’s</vt:lpstr>
      <vt:lpstr>  </vt:lpstr>
      <vt:lpstr>Vragen aan jezelf</vt:lpstr>
      <vt:lpstr>In gesprek met …..  </vt:lpstr>
      <vt:lpstr>Dynamiek en weerstand bij de oudere</vt:lpstr>
      <vt:lpstr>Weerstand en dynamiek bij de pleger</vt:lpstr>
      <vt:lpstr>De oudere wil niet dat je er met anderen over praat</vt:lpstr>
      <vt:lpstr>Bejegening en gespreksattitude</vt:lpstr>
      <vt:lpstr>Stap 3</vt:lpstr>
      <vt:lpstr>FEZ feiten effecten en zorgen </vt:lpstr>
      <vt:lpstr>Ruimte voor reactie</vt:lpstr>
      <vt:lpstr>Doel: antwoord op de vraag</vt:lpstr>
      <vt:lpstr>Doel is beweging, probleemstelling </vt:lpstr>
      <vt:lpstr>Doorvragen op de relatie</vt:lpstr>
      <vt:lpstr>In gesprek met de pleger</vt:lpstr>
      <vt:lpstr>Vervolg gesprek pleger</vt:lpstr>
      <vt:lpstr>Oefenen van gesprekken aan de hand van eigen casuistiek </vt:lpstr>
      <vt:lpstr>PowerPoint-presentatie</vt:lpstr>
      <vt:lpstr> Voorbereiding</vt:lpstr>
      <vt:lpstr>Uitdiepen op basis van tips en tops</vt:lpstr>
      <vt:lpstr>Stap 5 </vt:lpstr>
      <vt:lpstr>PowerPoint-presentatie</vt:lpstr>
      <vt:lpstr>Wat neem je mee?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Marjanne van Esveld</dc:creator>
  <cp:lastModifiedBy>Marjanne van Esveld</cp:lastModifiedBy>
  <cp:revision>3</cp:revision>
  <dcterms:created xsi:type="dcterms:W3CDTF">2021-11-08T21:52:03Z</dcterms:created>
  <dcterms:modified xsi:type="dcterms:W3CDTF">2021-11-22T19:55:17Z</dcterms:modified>
</cp:coreProperties>
</file>